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charts/chart5.xml" ContentType="application/vnd.openxmlformats-officedocument.drawingml.chart+xml"/>
  <Override PartName="/ppt/charts/chart6.xml" ContentType="application/vnd.openxmlformats-officedocument.drawingml.chart+xml"/>
  <Override PartName="/ppt/tags/tag403.xml" ContentType="application/vnd.openxmlformats-officedocument.presentationml.tags+xml"/>
  <Override PartName="/ppt/notesSlides/notesSlide4.xml" ContentType="application/vnd.openxmlformats-officedocument.presentationml.notesSlide+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notesSlides/notesSlide5.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charts/chart10.xml" ContentType="application/vnd.openxmlformats-officedocument.drawingml.chart+xml"/>
  <Override PartName="/ppt/charts/chart11.xml" ContentType="application/vnd.openxmlformats-officedocument.drawingml.chart+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charts/chart12.xml" ContentType="application/vnd.openxmlformats-officedocument.drawingml.chart+xml"/>
  <Override PartName="/ppt/charts/chart13.xml" ContentType="application/vnd.openxmlformats-officedocument.drawingml.chart+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charts/chart14.xml" ContentType="application/vnd.openxmlformats-officedocument.drawingml.chart+xml"/>
  <Override PartName="/ppt/charts/chart15.xml" ContentType="application/vnd.openxmlformats-officedocument.drawingml.chart+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charts/chart16.xml" ContentType="application/vnd.openxmlformats-officedocument.drawingml.chart+xml"/>
  <Override PartName="/ppt/charts/chart17.xml" ContentType="application/vnd.openxmlformats-officedocument.drawingml.chart+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charts/chart22.xml" ContentType="application/vnd.openxmlformats-officedocument.drawingml.chart+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charts/chart23.xml" ContentType="application/vnd.openxmlformats-officedocument.drawingml.chart+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charts/chart24.xml" ContentType="application/vnd.openxmlformats-officedocument.drawingml.chart+xml"/>
  <Override PartName="/ppt/charts/chart25.xml" ContentType="application/vnd.openxmlformats-officedocument.drawingml.chart+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charts/chart26.xml" ContentType="application/vnd.openxmlformats-officedocument.drawingml.chart+xml"/>
  <Override PartName="/ppt/charts/chart27.xml" ContentType="application/vnd.openxmlformats-officedocument.drawingml.chart+xml"/>
  <Override PartName="/ppt/notesSlides/notesSlide6.xml" ContentType="application/vnd.openxmlformats-officedocument.presentationml.notesSlide+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charts/chart28.xml" ContentType="application/vnd.openxmlformats-officedocument.drawingml.chart+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notesSlides/notesSlide7.xml" ContentType="application/vnd.openxmlformats-officedocument.presentationml.notesSlide+xml"/>
  <Override PartName="/ppt/charts/chart29.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907.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bookmarkIdSeed="9">
  <p:sldMasterIdLst>
    <p:sldMasterId id="2147483660" r:id="rId1"/>
  </p:sldMasterIdLst>
  <p:notesMasterIdLst>
    <p:notesMasterId r:id="rId79"/>
  </p:notesMasterIdLst>
  <p:handoutMasterIdLst>
    <p:handoutMasterId r:id="rId80"/>
  </p:handoutMasterIdLst>
  <p:sldIdLst>
    <p:sldId id="665" r:id="rId2"/>
    <p:sldId id="2147470414" r:id="rId3"/>
    <p:sldId id="2147470415" r:id="rId4"/>
    <p:sldId id="366" r:id="rId5"/>
    <p:sldId id="2147470385" r:id="rId6"/>
    <p:sldId id="2147470382" r:id="rId7"/>
    <p:sldId id="681" r:id="rId8"/>
    <p:sldId id="2147470383" r:id="rId9"/>
    <p:sldId id="2147470384" r:id="rId10"/>
    <p:sldId id="2147470386" r:id="rId11"/>
    <p:sldId id="2147470387" r:id="rId12"/>
    <p:sldId id="2147470388" r:id="rId13"/>
    <p:sldId id="367" r:id="rId14"/>
    <p:sldId id="693" r:id="rId15"/>
    <p:sldId id="708" r:id="rId16"/>
    <p:sldId id="703" r:id="rId17"/>
    <p:sldId id="727" r:id="rId18"/>
    <p:sldId id="707" r:id="rId19"/>
    <p:sldId id="717" r:id="rId20"/>
    <p:sldId id="730" r:id="rId21"/>
    <p:sldId id="731" r:id="rId22"/>
    <p:sldId id="699" r:id="rId23"/>
    <p:sldId id="732" r:id="rId24"/>
    <p:sldId id="558" r:id="rId25"/>
    <p:sldId id="560" r:id="rId26"/>
    <p:sldId id="615" r:id="rId27"/>
    <p:sldId id="2147470343" r:id="rId28"/>
    <p:sldId id="589" r:id="rId29"/>
    <p:sldId id="553" r:id="rId30"/>
    <p:sldId id="657" r:id="rId31"/>
    <p:sldId id="663" r:id="rId32"/>
    <p:sldId id="729" r:id="rId33"/>
    <p:sldId id="728" r:id="rId34"/>
    <p:sldId id="694" r:id="rId35"/>
    <p:sldId id="715" r:id="rId36"/>
    <p:sldId id="664" r:id="rId37"/>
    <p:sldId id="564" r:id="rId38"/>
    <p:sldId id="456" r:id="rId39"/>
    <p:sldId id="686" r:id="rId40"/>
    <p:sldId id="687" r:id="rId41"/>
    <p:sldId id="725" r:id="rId42"/>
    <p:sldId id="551" r:id="rId43"/>
    <p:sldId id="459" r:id="rId44"/>
    <p:sldId id="460" r:id="rId45"/>
    <p:sldId id="461" r:id="rId46"/>
    <p:sldId id="565" r:id="rId47"/>
    <p:sldId id="481" r:id="rId48"/>
    <p:sldId id="666" r:id="rId49"/>
    <p:sldId id="462" r:id="rId50"/>
    <p:sldId id="688" r:id="rId51"/>
    <p:sldId id="594" r:id="rId52"/>
    <p:sldId id="2147470413" r:id="rId53"/>
    <p:sldId id="722" r:id="rId54"/>
    <p:sldId id="638" r:id="rId55"/>
    <p:sldId id="2147470412" r:id="rId56"/>
    <p:sldId id="2147470376" r:id="rId57"/>
    <p:sldId id="692" r:id="rId58"/>
    <p:sldId id="567" r:id="rId59"/>
    <p:sldId id="463" r:id="rId60"/>
    <p:sldId id="571" r:id="rId61"/>
    <p:sldId id="420" r:id="rId62"/>
    <p:sldId id="495" r:id="rId63"/>
    <p:sldId id="718" r:id="rId64"/>
    <p:sldId id="470" r:id="rId65"/>
    <p:sldId id="419" r:id="rId66"/>
    <p:sldId id="704" r:id="rId67"/>
    <p:sldId id="465" r:id="rId68"/>
    <p:sldId id="689" r:id="rId69"/>
    <p:sldId id="466" r:id="rId70"/>
    <p:sldId id="678" r:id="rId71"/>
    <p:sldId id="726" r:id="rId72"/>
    <p:sldId id="479" r:id="rId73"/>
    <p:sldId id="480" r:id="rId74"/>
    <p:sldId id="705" r:id="rId75"/>
    <p:sldId id="720" r:id="rId76"/>
    <p:sldId id="719" r:id="rId77"/>
    <p:sldId id="608" r:id="rId78"/>
  </p:sldIdLst>
  <p:sldSz cx="9906000" cy="6858000" type="A4"/>
  <p:notesSz cx="6858000" cy="9945688"/>
  <p:custDataLst>
    <p:tags r:id="rId81"/>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7" pos="6114" userDrawn="1">
          <p15:clr>
            <a:srgbClr val="A4A3A4"/>
          </p15:clr>
        </p15:guide>
        <p15:guide id="8" orient="horz" pos="709" userDrawn="1">
          <p15:clr>
            <a:srgbClr val="A4A3A4"/>
          </p15:clr>
        </p15:guide>
        <p15:guide id="10" pos="716" userDrawn="1">
          <p15:clr>
            <a:srgbClr val="A4A3A4"/>
          </p15:clr>
        </p15:guide>
        <p15:guide id="11" pos="126" userDrawn="1">
          <p15:clr>
            <a:srgbClr val="A4A3A4"/>
          </p15:clr>
        </p15:guide>
        <p15:guide id="13" orient="horz" pos="2795" userDrawn="1">
          <p15:clr>
            <a:srgbClr val="A4A3A4"/>
          </p15:clr>
        </p15:guide>
        <p15:guide id="15" orient="horz" pos="4247">
          <p15:clr>
            <a:srgbClr val="A4A3A4"/>
          </p15:clr>
        </p15:guide>
        <p15:guide id="16" orient="horz" userDrawn="1">
          <p15:clr>
            <a:srgbClr val="A4A3A4"/>
          </p15:clr>
        </p15:guide>
        <p15:guide id="17" orient="horz" pos="1979" userDrawn="1">
          <p15:clr>
            <a:srgbClr val="A4A3A4"/>
          </p15:clr>
        </p15:guide>
        <p15:guide id="18" pos="5524" userDrawn="1">
          <p15:clr>
            <a:srgbClr val="A4A3A4"/>
          </p15:clr>
        </p15:guide>
        <p15:guide id="19" pos="3120" userDrawn="1">
          <p15:clr>
            <a:srgbClr val="A4A3A4"/>
          </p15:clr>
        </p15:guide>
        <p15:guide id="20" orient="horz" pos="2432" userDrawn="1">
          <p15:clr>
            <a:srgbClr val="A4A3A4"/>
          </p15:clr>
        </p15:guide>
        <p15:guide id="21"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CCE8"/>
    <a:srgbClr val="C0E6F4"/>
    <a:srgbClr val="1F497D"/>
    <a:srgbClr val="A2BBDC"/>
    <a:srgbClr val="F0F4FA"/>
    <a:srgbClr val="AA8622"/>
    <a:srgbClr val="CFCFCF"/>
    <a:srgbClr val="DCDCDC"/>
    <a:srgbClr val="DADADA"/>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0BCC95-9675-45C2-8900-0C6AFC5F81D7}" v="1" dt="2023-03-27T08:28:02.080"/>
    <p1510:client id="{D13438E5-1AD0-422A-A5F4-B51E3CAA3D12}" v="2" dt="2023-03-28T06:57:44.653"/>
    <p1510:client id="{D32C31B2-8BF5-4C72-B1D7-94346CEFF01F}" v="2" dt="2023-03-28T02:35:34.21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3636" autoAdjust="0"/>
    <p:restoredTop sz="91979" autoAdjust="0"/>
  </p:normalViewPr>
  <p:slideViewPr>
    <p:cSldViewPr>
      <p:cViewPr varScale="1">
        <p:scale>
          <a:sx n="62" d="100"/>
          <a:sy n="62" d="100"/>
        </p:scale>
        <p:origin x="1328" y="40"/>
      </p:cViewPr>
      <p:guideLst>
        <p:guide pos="6114"/>
        <p:guide orient="horz" pos="709"/>
        <p:guide pos="716"/>
        <p:guide pos="126"/>
        <p:guide orient="horz" pos="2795"/>
        <p:guide orient="horz" pos="4247"/>
        <p:guide orient="horz"/>
        <p:guide orient="horz" pos="1979"/>
        <p:guide pos="5524"/>
        <p:guide pos="3120"/>
        <p:guide orient="horz" pos="2432"/>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ags" Target="tags/tag1.xml"/><Relationship Id="rId86"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Binary_Worksheet23.xlsb"/></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Binary_Worksheet24.xlsb"/></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Binary_Worksheet25.xlsb"/></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Binary_Worksheet26.xlsb"/></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669025952140209E-2"/>
          <c:y val="0.1336206896551724"/>
          <c:w val="0.907819346140883"/>
          <c:h val="0.79956896551724133"/>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3502155172413793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940-4803-8477-524D1DFF004F}"/>
                </c:ext>
              </c:extLst>
            </c:dLbl>
            <c:dLbl>
              <c:idx val="1"/>
              <c:layout>
                <c:manualLayout>
                  <c:x val="0"/>
                  <c:y val="-0.35344827586206895"/>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940-4803-8477-524D1DFF004F}"/>
                </c:ext>
              </c:extLst>
            </c:dLbl>
            <c:dLbl>
              <c:idx val="2"/>
              <c:layout>
                <c:manualLayout>
                  <c:x val="0"/>
                  <c:y val="-0.5"/>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940-4803-8477-524D1DFF004F}"/>
                </c:ext>
              </c:extLst>
            </c:dLbl>
            <c:dLbl>
              <c:idx val="3"/>
              <c:layout>
                <c:manualLayout>
                  <c:x val="0"/>
                  <c:y val="-0.4655172413793103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940-4803-8477-524D1DFF004F}"/>
                </c:ext>
              </c:extLst>
            </c:dLbl>
            <c:dLbl>
              <c:idx val="4"/>
              <c:layout>
                <c:manualLayout>
                  <c:x val="0"/>
                  <c:y val="-0.4439655172413793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940-4803-8477-524D1DFF004F}"/>
                </c:ext>
              </c:extLst>
            </c:dLbl>
            <c:dLbl>
              <c:idx val="5"/>
              <c:layout>
                <c:manualLayout>
                  <c:x val="0"/>
                  <c:y val="-0.4321120689655172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940-4803-8477-524D1DFF004F}"/>
                </c:ext>
              </c:extLst>
            </c:dLbl>
            <c:dLbl>
              <c:idx val="6"/>
              <c:layout>
                <c:manualLayout>
                  <c:x val="0"/>
                  <c:y val="-0.4127155172413793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940-4803-8477-524D1DFF004F}"/>
                </c:ext>
              </c:extLst>
            </c:dLbl>
            <c:dLbl>
              <c:idx val="7"/>
              <c:layout>
                <c:manualLayout>
                  <c:x val="0"/>
                  <c:y val="-0.39116379310344829"/>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940-4803-8477-524D1DFF004F}"/>
                </c:ext>
              </c:extLst>
            </c:dLbl>
            <c:dLbl>
              <c:idx val="8"/>
              <c:layout>
                <c:manualLayout>
                  <c:x val="0"/>
                  <c:y val="-0.37715517241379309"/>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940-4803-8477-524D1DFF004F}"/>
                </c:ext>
              </c:extLst>
            </c:dLbl>
            <c:dLbl>
              <c:idx val="9"/>
              <c:layout>
                <c:manualLayout>
                  <c:x val="0"/>
                  <c:y val="-0.38038793103448276"/>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940-4803-8477-524D1DFF004F}"/>
                </c:ext>
              </c:extLst>
            </c:dLbl>
            <c:dLbl>
              <c:idx val="10"/>
              <c:layout>
                <c:manualLayout>
                  <c:x val="0"/>
                  <c:y val="-0.38254310344827586"/>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940-4803-8477-524D1DFF004F}"/>
                </c:ext>
              </c:extLst>
            </c:dLbl>
            <c:dLbl>
              <c:idx val="11"/>
              <c:layout>
                <c:manualLayout>
                  <c:x val="0"/>
                  <c:y val="-0.3857758620689655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940-4803-8477-524D1DFF004F}"/>
                </c:ext>
              </c:extLst>
            </c:dLbl>
            <c:dLbl>
              <c:idx val="12"/>
              <c:layout>
                <c:manualLayout>
                  <c:x val="0"/>
                  <c:y val="-0.38900862068965519"/>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2940-4803-8477-524D1DFF004F}"/>
                </c:ext>
              </c:extLst>
            </c:dLbl>
            <c:dLbl>
              <c:idx val="13"/>
              <c:layout>
                <c:manualLayout>
                  <c:x val="0"/>
                  <c:y val="-0.39116379310344829"/>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2940-4803-8477-524D1DFF004F}"/>
                </c:ext>
              </c:extLst>
            </c:dLbl>
            <c:dLbl>
              <c:idx val="14"/>
              <c:layout>
                <c:manualLayout>
                  <c:x val="0"/>
                  <c:y val="-0.39439655172413796"/>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2940-4803-8477-524D1DFF004F}"/>
                </c:ext>
              </c:extLst>
            </c:dLbl>
            <c:dLbl>
              <c:idx val="15"/>
              <c:layout>
                <c:manualLayout>
                  <c:x val="0"/>
                  <c:y val="-0.39655172413793105"/>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2940-4803-8477-524D1DFF004F}"/>
                </c:ext>
              </c:extLst>
            </c:dLbl>
            <c:dLbl>
              <c:idx val="16"/>
              <c:layout>
                <c:manualLayout>
                  <c:x val="0"/>
                  <c:y val="-0.39978448275862066"/>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2940-4803-8477-524D1DFF004F}"/>
                </c:ext>
              </c:extLst>
            </c:dLbl>
            <c:dLbl>
              <c:idx val="17"/>
              <c:layout>
                <c:manualLayout>
                  <c:x val="0"/>
                  <c:y val="-0.40193965517241381"/>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2940-4803-8477-524D1DFF004F}"/>
                </c:ext>
              </c:extLst>
            </c:dLbl>
            <c:dLbl>
              <c:idx val="18"/>
              <c:layout>
                <c:manualLayout>
                  <c:x val="0"/>
                  <c:y val="-0.4051724137931034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2940-4803-8477-524D1DFF004F}"/>
                </c:ext>
              </c:extLst>
            </c:dLbl>
            <c:dLbl>
              <c:idx val="19"/>
              <c:layout>
                <c:manualLayout>
                  <c:x val="0"/>
                  <c:y val="-0.40732758620689657"/>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2940-4803-8477-524D1DFF004F}"/>
                </c:ext>
              </c:extLst>
            </c:dLbl>
            <c:dLbl>
              <c:idx val="20"/>
              <c:layout>
                <c:manualLayout>
                  <c:x val="0"/>
                  <c:y val="-0.40948275862068967"/>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2940-4803-8477-524D1DFF004F}"/>
                </c:ext>
              </c:extLst>
            </c:dLbl>
            <c:dLbl>
              <c:idx val="21"/>
              <c:layout>
                <c:manualLayout>
                  <c:x val="0"/>
                  <c:y val="-0.41163793103448276"/>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2940-4803-8477-524D1DFF004F}"/>
                </c:ext>
              </c:extLst>
            </c:dLbl>
            <c:dLbl>
              <c:idx val="22"/>
              <c:layout>
                <c:manualLayout>
                  <c:x val="0"/>
                  <c:y val="-0.4267241379310344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2940-4803-8477-524D1DFF004F}"/>
                </c:ext>
              </c:extLst>
            </c:dLbl>
            <c:dLbl>
              <c:idx val="23"/>
              <c:layout>
                <c:manualLayout>
                  <c:x val="0"/>
                  <c:y val="-0.4364224137931034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2940-4803-8477-524D1DFF004F}"/>
                </c:ext>
              </c:extLst>
            </c:dLbl>
            <c:dLbl>
              <c:idx val="24"/>
              <c:layout>
                <c:manualLayout>
                  <c:x val="0"/>
                  <c:y val="-0.43857758620689657"/>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2940-4803-8477-524D1DFF004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175.87371999999999</c:v>
                </c:pt>
                <c:pt idx="1">
                  <c:v>178.211882</c:v>
                </c:pt>
                <c:pt idx="2">
                  <c:v>180.476686</c:v>
                </c:pt>
                <c:pt idx="3">
                  <c:v>182.629278</c:v>
                </c:pt>
                <c:pt idx="4">
                  <c:v>184.72204300000001</c:v>
                </c:pt>
                <c:pt idx="5">
                  <c:v>186.79733400000001</c:v>
                </c:pt>
                <c:pt idx="6">
                  <c:v>188.82068200000001</c:v>
                </c:pt>
                <c:pt idx="7">
                  <c:v>190.77945299999999</c:v>
                </c:pt>
                <c:pt idx="8">
                  <c:v>192.67231699999999</c:v>
                </c:pt>
                <c:pt idx="9">
                  <c:v>194.517549</c:v>
                </c:pt>
                <c:pt idx="10">
                  <c:v>196.35349199999999</c:v>
                </c:pt>
                <c:pt idx="11">
                  <c:v>198.18530200000001</c:v>
                </c:pt>
                <c:pt idx="12">
                  <c:v>199.97770700000001</c:v>
                </c:pt>
                <c:pt idx="13">
                  <c:v>201.721767</c:v>
                </c:pt>
                <c:pt idx="14">
                  <c:v>203.45965100000001</c:v>
                </c:pt>
                <c:pt idx="15">
                  <c:v>205.18820500000001</c:v>
                </c:pt>
                <c:pt idx="16">
                  <c:v>206.859578</c:v>
                </c:pt>
                <c:pt idx="17">
                  <c:v>208.50496000000001</c:v>
                </c:pt>
                <c:pt idx="18">
                  <c:v>210.16659300000001</c:v>
                </c:pt>
                <c:pt idx="19">
                  <c:v>211.78287800000001</c:v>
                </c:pt>
                <c:pt idx="20">
                  <c:v>213.196304</c:v>
                </c:pt>
                <c:pt idx="21">
                  <c:v>214.326223</c:v>
                </c:pt>
                <c:pt idx="22">
                  <c:v>223.90896900000001</c:v>
                </c:pt>
                <c:pt idx="23">
                  <c:v>230.132293</c:v>
                </c:pt>
                <c:pt idx="24">
                  <c:v>230.88572500000001</c:v>
                </c:pt>
              </c:numCache>
            </c:numRef>
          </c:val>
          <c:extLst>
            <c:ext xmlns:c16="http://schemas.microsoft.com/office/drawing/2014/chart" uri="{C3380CC4-5D6E-409C-BE32-E72D297353CC}">
              <c16:uniqueId val="{00000019-2940-4803-8477-524D1DFF004F}"/>
            </c:ext>
          </c:extLst>
        </c:ser>
        <c:dLbls>
          <c:showLegendKey val="0"/>
          <c:showVal val="0"/>
          <c:showCatName val="0"/>
          <c:showSerName val="0"/>
          <c:showPercent val="0"/>
          <c:showBubbleSize val="0"/>
        </c:dLbls>
        <c:gapWidth val="60"/>
        <c:overlap val="100"/>
        <c:axId val="654395935"/>
        <c:axId val="1"/>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0"/>
                  <c:y val="-0.11637931034482758"/>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2940-4803-8477-524D1DFF004F}"/>
                </c:ext>
              </c:extLst>
            </c:dLbl>
            <c:dLbl>
              <c:idx val="1"/>
              <c:layout>
                <c:manualLayout>
                  <c:x val="0"/>
                  <c:y val="-0.11637931034482758"/>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2940-4803-8477-524D1DFF004F}"/>
                </c:ext>
              </c:extLst>
            </c:dLbl>
            <c:dLbl>
              <c:idx val="5"/>
              <c:layout>
                <c:manualLayout>
                  <c:x val="0"/>
                  <c:y val="0.1163793103448275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2940-4803-8477-524D1DFF004F}"/>
                </c:ext>
              </c:extLst>
            </c:dLbl>
            <c:dLbl>
              <c:idx val="6"/>
              <c:layout>
                <c:manualLayout>
                  <c:x val="0"/>
                  <c:y val="0.1163793103448275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2940-4803-8477-524D1DFF004F}"/>
                </c:ext>
              </c:extLst>
            </c:dLbl>
            <c:dLbl>
              <c:idx val="7"/>
              <c:layout>
                <c:manualLayout>
                  <c:x val="0"/>
                  <c:y val="0.11637931034482758"/>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2940-4803-8477-524D1DFF004F}"/>
                </c:ext>
              </c:extLst>
            </c:dLbl>
            <c:dLbl>
              <c:idx val="8"/>
              <c:layout>
                <c:manualLayout>
                  <c:x val="0"/>
                  <c:y val="0.11637931034482758"/>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2940-4803-8477-524D1DFF004F}"/>
                </c:ext>
              </c:extLst>
            </c:dLbl>
            <c:dLbl>
              <c:idx val="9"/>
              <c:layout>
                <c:manualLayout>
                  <c:x val="0"/>
                  <c:y val="0.11637931034482758"/>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2940-4803-8477-524D1DFF004F}"/>
                </c:ext>
              </c:extLst>
            </c:dLbl>
            <c:dLbl>
              <c:idx val="10"/>
              <c:layout>
                <c:manualLayout>
                  <c:x val="0"/>
                  <c:y val="0.11637931034482758"/>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2940-4803-8477-524D1DFF004F}"/>
                </c:ext>
              </c:extLst>
            </c:dLbl>
            <c:dLbl>
              <c:idx val="11"/>
              <c:layout>
                <c:manualLayout>
                  <c:x val="0"/>
                  <c:y val="0.1163793103448275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2940-4803-8477-524D1DFF004F}"/>
                </c:ext>
              </c:extLst>
            </c:dLbl>
            <c:dLbl>
              <c:idx val="12"/>
              <c:layout>
                <c:manualLayout>
                  <c:x val="0"/>
                  <c:y val="0.1163793103448275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2940-4803-8477-524D1DFF004F}"/>
                </c:ext>
              </c:extLst>
            </c:dLbl>
            <c:dLbl>
              <c:idx val="13"/>
              <c:layout>
                <c:manualLayout>
                  <c:x val="0"/>
                  <c:y val="0.1163793103448275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2940-4803-8477-524D1DFF004F}"/>
                </c:ext>
              </c:extLst>
            </c:dLbl>
            <c:dLbl>
              <c:idx val="14"/>
              <c:layout>
                <c:manualLayout>
                  <c:x val="0"/>
                  <c:y val="0.1163793103448275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2940-4803-8477-524D1DFF004F}"/>
                </c:ext>
              </c:extLst>
            </c:dLbl>
            <c:dLbl>
              <c:idx val="15"/>
              <c:layout>
                <c:manualLayout>
                  <c:x val="0"/>
                  <c:y val="0.1163793103448275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2940-4803-8477-524D1DFF004F}"/>
                </c:ext>
              </c:extLst>
            </c:dLbl>
            <c:dLbl>
              <c:idx val="16"/>
              <c:layout>
                <c:manualLayout>
                  <c:x val="0"/>
                  <c:y val="0.11637931034482758"/>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2940-4803-8477-524D1DFF004F}"/>
                </c:ext>
              </c:extLst>
            </c:dLbl>
            <c:dLbl>
              <c:idx val="17"/>
              <c:layout>
                <c:manualLayout>
                  <c:x val="0"/>
                  <c:y val="0.11637931034482758"/>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2940-4803-8477-524D1DFF004F}"/>
                </c:ext>
              </c:extLst>
            </c:dLbl>
            <c:dLbl>
              <c:idx val="18"/>
              <c:layout>
                <c:manualLayout>
                  <c:x val="0"/>
                  <c:y val="0.11637931034482758"/>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2940-4803-8477-524D1DFF004F}"/>
                </c:ext>
              </c:extLst>
            </c:dLbl>
            <c:dLbl>
              <c:idx val="19"/>
              <c:layout>
                <c:manualLayout>
                  <c:x val="0"/>
                  <c:y val="0.11637931034482758"/>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2940-4803-8477-524D1DFF004F}"/>
                </c:ext>
              </c:extLst>
            </c:dLbl>
            <c:dLbl>
              <c:idx val="20"/>
              <c:layout>
                <c:manualLayout>
                  <c:x val="0"/>
                  <c:y val="0.1163793103448275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2940-4803-8477-524D1DFF004F}"/>
                </c:ext>
              </c:extLst>
            </c:dLbl>
            <c:dLbl>
              <c:idx val="21"/>
              <c:layout>
                <c:manualLayout>
                  <c:x val="0"/>
                  <c:y val="0.1163793103448275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2940-4803-8477-524D1DFF004F}"/>
                </c:ext>
              </c:extLst>
            </c:dLbl>
            <c:dLbl>
              <c:idx val="22"/>
              <c:layout>
                <c:manualLayout>
                  <c:x val="0"/>
                  <c:y val="0.1163793103448275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2940-4803-8477-524D1DFF004F}"/>
                </c:ext>
              </c:extLst>
            </c:dLbl>
            <c:dLbl>
              <c:idx val="23"/>
              <c:layout>
                <c:manualLayout>
                  <c:x val="0"/>
                  <c:y val="0.1163793103448275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E-2940-4803-8477-524D1DFF004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Sheet1!$A$2:$Y$2</c:f>
              <c:numCache>
                <c:formatCode>General</c:formatCode>
                <c:ptCount val="25"/>
                <c:pt idx="0">
                  <c:v>1.3761543484813066</c:v>
                </c:pt>
                <c:pt idx="1">
                  <c:v>1.3294550203407418</c:v>
                </c:pt>
                <c:pt idx="2">
                  <c:v>1.2708490447342902</c:v>
                </c:pt>
                <c:pt idx="3">
                  <c:v>1.1927258017137898</c:v>
                </c:pt>
                <c:pt idx="4">
                  <c:v>1.1459088175336252</c:v>
                </c:pt>
                <c:pt idx="5">
                  <c:v>1.1234668945275805</c:v>
                </c:pt>
                <c:pt idx="6">
                  <c:v>1.0831781999629531</c:v>
                </c:pt>
                <c:pt idx="7">
                  <c:v>1.0373710015516124</c:v>
                </c:pt>
                <c:pt idx="8">
                  <c:v>0.9921739318541789</c:v>
                </c:pt>
                <c:pt idx="9">
                  <c:v>0.95770478537402504</c:v>
                </c:pt>
                <c:pt idx="10">
                  <c:v>0.94384440346817478</c:v>
                </c:pt>
                <c:pt idx="11">
                  <c:v>0.93291439909815033</c:v>
                </c:pt>
                <c:pt idx="12">
                  <c:v>0.90440864277614441</c:v>
                </c:pt>
                <c:pt idx="13">
                  <c:v>0.87212721165963458</c:v>
                </c:pt>
                <c:pt idx="14">
                  <c:v>0.86152527109284449</c:v>
                </c:pt>
                <c:pt idx="15">
                  <c:v>0.84958073578922377</c:v>
                </c:pt>
                <c:pt idx="16">
                  <c:v>0.81455608035558846</c:v>
                </c:pt>
                <c:pt idx="17">
                  <c:v>0.79541011149120155</c:v>
                </c:pt>
                <c:pt idx="18">
                  <c:v>0.79692732489433649</c:v>
                </c:pt>
                <c:pt idx="19">
                  <c:v>0.76904943689124483</c:v>
                </c:pt>
                <c:pt idx="20">
                  <c:v>0.66739389574259622</c:v>
                </c:pt>
                <c:pt idx="21">
                  <c:v>0.52998995704915952</c:v>
                </c:pt>
                <c:pt idx="22">
                  <c:v>0.41215858313079501</c:v>
                </c:pt>
                <c:pt idx="23">
                  <c:v>0.16214240827336912</c:v>
                </c:pt>
                <c:pt idx="24">
                  <c:v>-6.3161909042164233E-2</c:v>
                </c:pt>
              </c:numCache>
            </c:numRef>
          </c:val>
          <c:smooth val="0"/>
          <c:extLst>
            <c:ext xmlns:c16="http://schemas.microsoft.com/office/drawing/2014/chart" uri="{C3380CC4-5D6E-409C-BE32-E72D297353CC}">
              <c16:uniqueId val="{0000002F-2940-4803-8477-524D1DFF004F}"/>
            </c:ext>
          </c:extLst>
        </c:ser>
        <c:dLbls>
          <c:showLegendKey val="0"/>
          <c:showVal val="0"/>
          <c:showCatName val="0"/>
          <c:showSerName val="0"/>
          <c:showPercent val="0"/>
          <c:showBubbleSize val="0"/>
        </c:dLbls>
        <c:marker val="1"/>
        <c:smooth val="0"/>
        <c:axId val="3"/>
        <c:axId val="2"/>
      </c:lineChart>
      <c:catAx>
        <c:axId val="654395935"/>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5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654395935"/>
        <c:crosses val="min"/>
        <c:crossBetween val="between"/>
        <c:majorUnit val="250"/>
      </c:valAx>
      <c:valAx>
        <c:axId val="2"/>
        <c:scaling>
          <c:orientation val="minMax"/>
          <c:max val="1.5"/>
          <c:min val="-0.5"/>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3"/>
        <c:crosses val="max"/>
        <c:crossBetween val="between"/>
        <c:majorUnit val="0.5"/>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3.5494880546075087E-2"/>
          <c:w val="0.57088926174496646"/>
          <c:h val="0.92901023890784984"/>
        </c:manualLayout>
      </c:layout>
      <c:pieChart>
        <c:varyColors val="0"/>
        <c:ser>
          <c:idx val="0"/>
          <c:order val="0"/>
          <c:dPt>
            <c:idx val="0"/>
            <c:bubble3D val="0"/>
            <c:spPr>
              <a:solidFill>
                <a:srgbClr val="1F497D"/>
              </a:solidFill>
              <a:ln w="9525">
                <a:solidFill>
                  <a:srgbClr val="808080"/>
                </a:solidFill>
                <a:prstDash val="solid"/>
              </a:ln>
            </c:spPr>
            <c:extLst>
              <c:ext xmlns:c16="http://schemas.microsoft.com/office/drawing/2014/chart" uri="{C3380CC4-5D6E-409C-BE32-E72D297353CC}">
                <c16:uniqueId val="{00000001-6AB6-4608-BA1D-0C99507456C7}"/>
              </c:ext>
            </c:extLst>
          </c:dPt>
          <c:dPt>
            <c:idx val="1"/>
            <c:bubble3D val="0"/>
            <c:spPr>
              <a:solidFill>
                <a:srgbClr val="80CCE8"/>
              </a:solidFill>
              <a:ln w="9525">
                <a:solidFill>
                  <a:srgbClr val="808080"/>
                </a:solidFill>
                <a:prstDash val="solid"/>
              </a:ln>
            </c:spPr>
            <c:extLst>
              <c:ext xmlns:c16="http://schemas.microsoft.com/office/drawing/2014/chart" uri="{C3380CC4-5D6E-409C-BE32-E72D297353CC}">
                <c16:uniqueId val="{00000003-6AB6-4608-BA1D-0C99507456C7}"/>
              </c:ext>
            </c:extLst>
          </c:dPt>
          <c:dPt>
            <c:idx val="2"/>
            <c:bubble3D val="0"/>
            <c:spPr>
              <a:solidFill>
                <a:srgbClr val="C0E6F4"/>
              </a:solidFill>
              <a:ln w="9525">
                <a:solidFill>
                  <a:srgbClr val="808080"/>
                </a:solidFill>
                <a:prstDash val="solid"/>
              </a:ln>
            </c:spPr>
            <c:extLst>
              <c:ext xmlns:c16="http://schemas.microsoft.com/office/drawing/2014/chart" uri="{C3380CC4-5D6E-409C-BE32-E72D297353CC}">
                <c16:uniqueId val="{00000005-6AB6-4608-BA1D-0C99507456C7}"/>
              </c:ext>
            </c:extLst>
          </c:dPt>
          <c:dLbls>
            <c:dLbl>
              <c:idx val="0"/>
              <c:layout>
                <c:manualLayout>
                  <c:x val="5.2852348993288591E-2"/>
                  <c:y val="2.8668941979522185E-2"/>
                </c:manualLayout>
              </c:layout>
              <c:numFmt formatCode="#,##0.0&quot;%&quot;;&quot;-&quot;#,##0.0&quot;%&quot;" sourceLinked="0"/>
              <c:spPr>
                <a:noFill/>
                <a:ln>
                  <a:noFill/>
                </a:ln>
              </c:spPr>
              <c:txPr>
                <a:bodyPr wrap="none"/>
                <a:lstStyle/>
                <a:p>
                  <a:pPr>
                    <a:defRPr lang="ja-JP" sz="16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AB6-4608-BA1D-0C99507456C7}"/>
                </c:ext>
              </c:extLst>
            </c:dLbl>
            <c:dLbl>
              <c:idx val="1"/>
              <c:layout>
                <c:manualLayout>
                  <c:x val="-5.8305369127516778E-2"/>
                  <c:y val="1.0238907849829351E-2"/>
                </c:manualLayout>
              </c:layout>
              <c:numFmt formatCode="#,##0.0&quot;%&quot;;&quot;-&quot;#,##0.0&quot;%&quot;" sourceLinked="0"/>
              <c:spPr>
                <a:noFill/>
                <a:ln>
                  <a:noFill/>
                </a:ln>
              </c:spPr>
              <c:txPr>
                <a:bodyPr wrap="none"/>
                <a:lstStyle/>
                <a:p>
                  <a:pPr>
                    <a:defRPr lang="ja-JP" sz="1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AB6-4608-BA1D-0C99507456C7}"/>
                </c:ext>
              </c:extLst>
            </c:dLbl>
            <c:dLbl>
              <c:idx val="2"/>
              <c:layout>
                <c:manualLayout>
                  <c:x val="-2.9781879194630871E-2"/>
                  <c:y val="-0.10648464163822526"/>
                </c:manualLayout>
              </c:layout>
              <c:numFmt formatCode="#,##0.0&quot;%&quot;;&quot;-&quot;#,##0.0&quot;%&quot;" sourceLinked="0"/>
              <c:spPr>
                <a:noFill/>
                <a:ln>
                  <a:noFill/>
                </a:ln>
              </c:spPr>
              <c:txPr>
                <a:bodyPr wrap="none"/>
                <a:lstStyle/>
                <a:p>
                  <a:pPr>
                    <a:defRPr lang="ja-JP" sz="1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AB6-4608-BA1D-0C99507456C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60.3</c:v>
                </c:pt>
                <c:pt idx="1">
                  <c:v>26</c:v>
                </c:pt>
                <c:pt idx="2">
                  <c:v>13.700000000000001</c:v>
                </c:pt>
              </c:numCache>
            </c:numRef>
          </c:val>
          <c:extLst>
            <c:ext xmlns:c16="http://schemas.microsoft.com/office/drawing/2014/chart" uri="{C3380CC4-5D6E-409C-BE32-E72D297353CC}">
              <c16:uniqueId val="{00000006-6AB6-4608-BA1D-0C99507456C7}"/>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3.5494880546075087E-2"/>
          <c:w val="0.57088926174496646"/>
          <c:h val="0.92901023890784984"/>
        </c:manualLayout>
      </c:layout>
      <c:pieChart>
        <c:varyColors val="0"/>
        <c:ser>
          <c:idx val="0"/>
          <c:order val="0"/>
          <c:dPt>
            <c:idx val="0"/>
            <c:bubble3D val="0"/>
            <c:spPr>
              <a:solidFill>
                <a:srgbClr val="1F497D"/>
              </a:solidFill>
              <a:ln w="9525" cap="flat" algn="ctr">
                <a:solidFill>
                  <a:srgbClr val="808080"/>
                </a:solidFill>
                <a:prstDash val="solid"/>
              </a:ln>
            </c:spPr>
            <c:extLst>
              <c:ext xmlns:c16="http://schemas.microsoft.com/office/drawing/2014/chart" uri="{C3380CC4-5D6E-409C-BE32-E72D297353CC}">
                <c16:uniqueId val="{00000000-B82A-4BE5-B44E-C3D483627CD9}"/>
              </c:ext>
            </c:extLst>
          </c:dPt>
          <c:dPt>
            <c:idx val="1"/>
            <c:bubble3D val="0"/>
            <c:spPr>
              <a:solidFill>
                <a:srgbClr val="80CCE8"/>
              </a:solidFill>
              <a:ln w="9525" cap="flat" algn="ctr">
                <a:solidFill>
                  <a:srgbClr val="808080"/>
                </a:solidFill>
                <a:prstDash val="solid"/>
              </a:ln>
            </c:spPr>
            <c:extLst>
              <c:ext xmlns:c16="http://schemas.microsoft.com/office/drawing/2014/chart" uri="{C3380CC4-5D6E-409C-BE32-E72D297353CC}">
                <c16:uniqueId val="{00000001-B82A-4BE5-B44E-C3D483627CD9}"/>
              </c:ext>
            </c:extLst>
          </c:dPt>
          <c:dPt>
            <c:idx val="2"/>
            <c:bubble3D val="0"/>
            <c:spPr>
              <a:solidFill>
                <a:srgbClr val="C0E6F4"/>
              </a:solidFill>
              <a:ln w="9525" cap="flat" algn="ctr">
                <a:solidFill>
                  <a:srgbClr val="808080"/>
                </a:solidFill>
                <a:prstDash val="solid"/>
              </a:ln>
            </c:spPr>
            <c:extLst>
              <c:ext xmlns:c16="http://schemas.microsoft.com/office/drawing/2014/chart" uri="{C3380CC4-5D6E-409C-BE32-E72D297353CC}">
                <c16:uniqueId val="{00000002-B82A-4BE5-B44E-C3D483627CD9}"/>
              </c:ext>
            </c:extLst>
          </c:dPt>
          <c:dLbls>
            <c:dLbl>
              <c:idx val="0"/>
              <c:layout>
                <c:manualLayout>
                  <c:x val="4.1526845637583895E-2"/>
                  <c:y val="7.1672354948805458E-2"/>
                </c:manualLayout>
              </c:layout>
              <c:numFmt formatCode="#,##0.0&quot;%&quot;;&quot;-&quot;#,##0.0&quot;%&quot;" sourceLinked="0"/>
              <c:spPr>
                <a:noFill/>
                <a:ln>
                  <a:noFill/>
                </a:ln>
              </c:spPr>
              <c:txPr>
                <a:bodyPr wrap="none"/>
                <a:lstStyle/>
                <a:p>
                  <a:pPr>
                    <a:defRPr kumimoji="1" sz="16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82A-4BE5-B44E-C3D483627CD9}"/>
                </c:ext>
              </c:extLst>
            </c:dLbl>
            <c:dLbl>
              <c:idx val="1"/>
              <c:layout>
                <c:manualLayout>
                  <c:x val="-5.0335570469798654E-2"/>
                  <c:y val="-3.8225255972696243E-2"/>
                </c:manualLayout>
              </c:layout>
              <c:numFmt formatCode="#,##0.0&quot;%&quot;;&quot;-&quot;#,##0.0&quot;%&quot;" sourceLinked="0"/>
              <c:spPr>
                <a:noFill/>
                <a:ln>
                  <a:noFill/>
                </a:ln>
              </c:spPr>
              <c:txPr>
                <a:bodyPr wrap="none"/>
                <a:lstStyle/>
                <a:p>
                  <a:pPr>
                    <a:defRPr kumimoji="1" sz="16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82A-4BE5-B44E-C3D483627CD9}"/>
                </c:ext>
              </c:extLst>
            </c:dLbl>
            <c:dLbl>
              <c:idx val="2"/>
              <c:layout>
                <c:manualLayout>
                  <c:x val="-2.7684563758389263E-2"/>
                  <c:y val="-0.11399317406143344"/>
                </c:manualLayout>
              </c:layout>
              <c:numFmt formatCode="#,##0.0&quot;%&quot;;&quot;-&quot;#,##0.0&quot;%&quot;" sourceLinked="0"/>
              <c:spPr>
                <a:noFill/>
                <a:ln>
                  <a:noFill/>
                </a:ln>
              </c:spPr>
              <c:txPr>
                <a:bodyPr wrap="none"/>
                <a:lstStyle/>
                <a:p>
                  <a:pPr>
                    <a:defRPr kumimoji="1" sz="16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82A-4BE5-B44E-C3D483627CD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75.915171857254734</c:v>
                </c:pt>
                <c:pt idx="1">
                  <c:v>12.158387084749119</c:v>
                </c:pt>
                <c:pt idx="2">
                  <c:v>11.926441057996122</c:v>
                </c:pt>
              </c:numCache>
            </c:numRef>
          </c:val>
          <c:extLst>
            <c:ext xmlns:c16="http://schemas.microsoft.com/office/drawing/2014/chart" uri="{C3380CC4-5D6E-409C-BE32-E72D297353CC}">
              <c16:uniqueId val="{00000003-B82A-4BE5-B44E-C3D483627CD9}"/>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482079431708103E-2"/>
          <c:y val="0.05"/>
          <c:w val="0.93687439457539556"/>
          <c:h val="0.77884615384615385"/>
        </c:manualLayout>
      </c:layout>
      <c:barChart>
        <c:barDir val="bar"/>
        <c:grouping val="stacked"/>
        <c:varyColors val="0"/>
        <c:ser>
          <c:idx val="0"/>
          <c:order val="0"/>
          <c:spPr>
            <a:solidFill>
              <a:srgbClr val="1F497D"/>
            </a:solidFill>
            <a:ln w="9525">
              <a:solidFill>
                <a:srgbClr val="808080"/>
              </a:solidFill>
              <a:prstDash val="solid"/>
            </a:ln>
          </c:spPr>
          <c:invertIfNegative val="0"/>
          <c:val>
            <c:numRef>
              <c:f>Sheet1!$A$1</c:f>
              <c:numCache>
                <c:formatCode>General</c:formatCode>
                <c:ptCount val="1"/>
                <c:pt idx="0">
                  <c:v>27.834799999999998</c:v>
                </c:pt>
              </c:numCache>
            </c:numRef>
          </c:val>
          <c:extLst>
            <c:ext xmlns:c16="http://schemas.microsoft.com/office/drawing/2014/chart" uri="{C3380CC4-5D6E-409C-BE32-E72D297353CC}">
              <c16:uniqueId val="{00000000-5DA8-4FE6-81C4-99688CFB4F08}"/>
            </c:ext>
          </c:extLst>
        </c:ser>
        <c:ser>
          <c:idx val="1"/>
          <c:order val="1"/>
          <c:spPr>
            <a:solidFill>
              <a:srgbClr val="1F497D"/>
            </a:solidFill>
            <a:ln w="9525">
              <a:solidFill>
                <a:srgbClr val="808080"/>
              </a:solidFill>
              <a:prstDash val="solid"/>
            </a:ln>
          </c:spPr>
          <c:invertIfNegative val="0"/>
          <c:val>
            <c:numRef>
              <c:f>Sheet1!$A$2</c:f>
              <c:numCache>
                <c:formatCode>General</c:formatCode>
                <c:ptCount val="1"/>
                <c:pt idx="0">
                  <c:v>11.428500000000003</c:v>
                </c:pt>
              </c:numCache>
            </c:numRef>
          </c:val>
          <c:extLst>
            <c:ext xmlns:c16="http://schemas.microsoft.com/office/drawing/2014/chart" uri="{C3380CC4-5D6E-409C-BE32-E72D297353CC}">
              <c16:uniqueId val="{00000001-5DA8-4FE6-81C4-99688CFB4F08}"/>
            </c:ext>
          </c:extLst>
        </c:ser>
        <c:ser>
          <c:idx val="2"/>
          <c:order val="2"/>
          <c:spPr>
            <a:solidFill>
              <a:srgbClr val="1F497D"/>
            </a:solidFill>
            <a:ln w="9525">
              <a:solidFill>
                <a:srgbClr val="808080"/>
              </a:solidFill>
              <a:prstDash val="solid"/>
            </a:ln>
          </c:spPr>
          <c:invertIfNegative val="0"/>
          <c:val>
            <c:numRef>
              <c:f>Sheet1!$A$3</c:f>
              <c:numCache>
                <c:formatCode>General</c:formatCode>
                <c:ptCount val="1"/>
                <c:pt idx="0">
                  <c:v>4.4484000000000021</c:v>
                </c:pt>
              </c:numCache>
            </c:numRef>
          </c:val>
          <c:extLst>
            <c:ext xmlns:c16="http://schemas.microsoft.com/office/drawing/2014/chart" uri="{C3380CC4-5D6E-409C-BE32-E72D297353CC}">
              <c16:uniqueId val="{00000002-5DA8-4FE6-81C4-99688CFB4F08}"/>
            </c:ext>
          </c:extLst>
        </c:ser>
        <c:ser>
          <c:idx val="3"/>
          <c:order val="3"/>
          <c:spPr>
            <a:solidFill>
              <a:srgbClr val="1F497D"/>
            </a:solidFill>
            <a:ln w="9525">
              <a:solidFill>
                <a:srgbClr val="808080"/>
              </a:solidFill>
              <a:prstDash val="solid"/>
            </a:ln>
          </c:spPr>
          <c:invertIfNegative val="0"/>
          <c:val>
            <c:numRef>
              <c:f>Sheet1!$A$4</c:f>
              <c:numCache>
                <c:formatCode>General</c:formatCode>
                <c:ptCount val="1"/>
                <c:pt idx="0">
                  <c:v>4.3640000000000008</c:v>
                </c:pt>
              </c:numCache>
            </c:numRef>
          </c:val>
          <c:extLst>
            <c:ext xmlns:c16="http://schemas.microsoft.com/office/drawing/2014/chart" uri="{C3380CC4-5D6E-409C-BE32-E72D297353CC}">
              <c16:uniqueId val="{00000003-5DA8-4FE6-81C4-99688CFB4F08}"/>
            </c:ext>
          </c:extLst>
        </c:ser>
        <c:ser>
          <c:idx val="4"/>
          <c:order val="4"/>
          <c:spPr>
            <a:solidFill>
              <a:srgbClr val="1F497D"/>
            </a:solidFill>
            <a:ln w="9525">
              <a:solidFill>
                <a:srgbClr val="808080"/>
              </a:solidFill>
              <a:prstDash val="solid"/>
            </a:ln>
          </c:spPr>
          <c:invertIfNegative val="0"/>
          <c:val>
            <c:numRef>
              <c:f>Sheet1!$A$5</c:f>
              <c:numCache>
                <c:formatCode>General</c:formatCode>
                <c:ptCount val="1"/>
                <c:pt idx="0">
                  <c:v>4.2589000000000041</c:v>
                </c:pt>
              </c:numCache>
            </c:numRef>
          </c:val>
          <c:extLst>
            <c:ext xmlns:c16="http://schemas.microsoft.com/office/drawing/2014/chart" uri="{C3380CC4-5D6E-409C-BE32-E72D297353CC}">
              <c16:uniqueId val="{00000004-5DA8-4FE6-81C4-99688CFB4F08}"/>
            </c:ext>
          </c:extLst>
        </c:ser>
        <c:ser>
          <c:idx val="5"/>
          <c:order val="5"/>
          <c:spPr>
            <a:solidFill>
              <a:srgbClr val="1F497D"/>
            </a:solidFill>
            <a:ln w="9525">
              <a:solidFill>
                <a:srgbClr val="808080"/>
              </a:solidFill>
              <a:prstDash val="solid"/>
            </a:ln>
          </c:spPr>
          <c:invertIfNegative val="0"/>
          <c:val>
            <c:numRef>
              <c:f>Sheet1!$A$6</c:f>
              <c:numCache>
                <c:formatCode>General</c:formatCode>
                <c:ptCount val="1"/>
                <c:pt idx="0">
                  <c:v>3.9814000000000016</c:v>
                </c:pt>
              </c:numCache>
            </c:numRef>
          </c:val>
          <c:extLst>
            <c:ext xmlns:c16="http://schemas.microsoft.com/office/drawing/2014/chart" uri="{C3380CC4-5D6E-409C-BE32-E72D297353CC}">
              <c16:uniqueId val="{00000005-5DA8-4FE6-81C4-99688CFB4F08}"/>
            </c:ext>
          </c:extLst>
        </c:ser>
        <c:ser>
          <c:idx val="6"/>
          <c:order val="6"/>
          <c:spPr>
            <a:solidFill>
              <a:srgbClr val="1F497D"/>
            </a:solidFill>
            <a:ln w="9525">
              <a:solidFill>
                <a:srgbClr val="808080"/>
              </a:solidFill>
              <a:prstDash val="solid"/>
            </a:ln>
          </c:spPr>
          <c:invertIfNegative val="0"/>
          <c:val>
            <c:numRef>
              <c:f>Sheet1!$A$7</c:f>
              <c:numCache>
                <c:formatCode>General</c:formatCode>
                <c:ptCount val="1"/>
                <c:pt idx="0">
                  <c:v>3.1432000000000015</c:v>
                </c:pt>
              </c:numCache>
            </c:numRef>
          </c:val>
          <c:extLst>
            <c:ext xmlns:c16="http://schemas.microsoft.com/office/drawing/2014/chart" uri="{C3380CC4-5D6E-409C-BE32-E72D297353CC}">
              <c16:uniqueId val="{00000006-5DA8-4FE6-81C4-99688CFB4F08}"/>
            </c:ext>
          </c:extLst>
        </c:ser>
        <c:ser>
          <c:idx val="7"/>
          <c:order val="7"/>
          <c:spPr>
            <a:solidFill>
              <a:srgbClr val="1F497D"/>
            </a:solidFill>
            <a:ln w="9525">
              <a:solidFill>
                <a:srgbClr val="808080"/>
              </a:solidFill>
              <a:prstDash val="solid"/>
            </a:ln>
          </c:spPr>
          <c:invertIfNegative val="0"/>
          <c:val>
            <c:numRef>
              <c:f>Sheet1!$A$8</c:f>
              <c:numCache>
                <c:formatCode>General</c:formatCode>
                <c:ptCount val="1"/>
                <c:pt idx="0">
                  <c:v>0.50540000000000029</c:v>
                </c:pt>
              </c:numCache>
            </c:numRef>
          </c:val>
          <c:extLst>
            <c:ext xmlns:c16="http://schemas.microsoft.com/office/drawing/2014/chart" uri="{C3380CC4-5D6E-409C-BE32-E72D297353CC}">
              <c16:uniqueId val="{00000007-5DA8-4FE6-81C4-99688CFB4F08}"/>
            </c:ext>
          </c:extLst>
        </c:ser>
        <c:ser>
          <c:idx val="8"/>
          <c:order val="8"/>
          <c:spPr>
            <a:solidFill>
              <a:srgbClr val="1F497D"/>
            </a:solidFill>
            <a:ln w="9525">
              <a:solidFill>
                <a:srgbClr val="808080"/>
              </a:solidFill>
              <a:prstDash val="solid"/>
            </a:ln>
          </c:spPr>
          <c:invertIfNegative val="0"/>
          <c:val>
            <c:numRef>
              <c:f>Sheet1!$A$9</c:f>
              <c:numCache>
                <c:formatCode>General</c:formatCode>
                <c:ptCount val="1"/>
                <c:pt idx="0">
                  <c:v>0.20489999999999675</c:v>
                </c:pt>
              </c:numCache>
            </c:numRef>
          </c:val>
          <c:extLst>
            <c:ext xmlns:c16="http://schemas.microsoft.com/office/drawing/2014/chart" uri="{C3380CC4-5D6E-409C-BE32-E72D297353CC}">
              <c16:uniqueId val="{00000008-5DA8-4FE6-81C4-99688CFB4F08}"/>
            </c:ext>
          </c:extLst>
        </c:ser>
        <c:ser>
          <c:idx val="9"/>
          <c:order val="9"/>
          <c:spPr>
            <a:solidFill>
              <a:srgbClr val="1F497D"/>
            </a:solidFill>
            <a:ln w="9525">
              <a:solidFill>
                <a:srgbClr val="808080"/>
              </a:solidFill>
              <a:prstDash val="solid"/>
            </a:ln>
          </c:spPr>
          <c:invertIfNegative val="0"/>
          <c:val>
            <c:numRef>
              <c:f>Sheet1!$A$10</c:f>
              <c:numCache>
                <c:formatCode>General</c:formatCode>
                <c:ptCount val="1"/>
                <c:pt idx="0">
                  <c:v>0.14750000000000041</c:v>
                </c:pt>
              </c:numCache>
            </c:numRef>
          </c:val>
          <c:extLst>
            <c:ext xmlns:c16="http://schemas.microsoft.com/office/drawing/2014/chart" uri="{C3380CC4-5D6E-409C-BE32-E72D297353CC}">
              <c16:uniqueId val="{00000009-5DA8-4FE6-81C4-99688CFB4F08}"/>
            </c:ext>
          </c:extLst>
        </c:ser>
        <c:ser>
          <c:idx val="10"/>
          <c:order val="10"/>
          <c:spPr>
            <a:solidFill>
              <a:srgbClr val="F9DFB5"/>
            </a:solidFill>
            <a:ln w="9525">
              <a:solidFill>
                <a:srgbClr val="808080"/>
              </a:solidFill>
              <a:prstDash val="solid"/>
            </a:ln>
          </c:spPr>
          <c:invertIfNegative val="0"/>
          <c:val>
            <c:numRef>
              <c:f>Sheet1!$A$11</c:f>
              <c:numCache>
                <c:formatCode>General</c:formatCode>
                <c:ptCount val="1"/>
                <c:pt idx="0">
                  <c:v>3.522900000052509E-4</c:v>
                </c:pt>
              </c:numCache>
            </c:numRef>
          </c:val>
          <c:extLst>
            <c:ext xmlns:c16="http://schemas.microsoft.com/office/drawing/2014/chart" uri="{C3380CC4-5D6E-409C-BE32-E72D297353CC}">
              <c16:uniqueId val="{0000000A-5DA8-4FE6-81C4-99688CFB4F08}"/>
            </c:ext>
          </c:extLst>
        </c:ser>
        <c:ser>
          <c:idx val="11"/>
          <c:order val="11"/>
          <c:spPr>
            <a:solidFill>
              <a:srgbClr val="F9DFB5"/>
            </a:solidFill>
            <a:ln w="9525">
              <a:solidFill>
                <a:srgbClr val="808080"/>
              </a:solidFill>
              <a:prstDash val="solid"/>
            </a:ln>
          </c:spPr>
          <c:invertIfNegative val="0"/>
          <c:val>
            <c:numRef>
              <c:f>Sheet1!$A$12</c:f>
              <c:numCache>
                <c:formatCode>General</c:formatCode>
                <c:ptCount val="1"/>
                <c:pt idx="0">
                  <c:v>0</c:v>
                </c:pt>
              </c:numCache>
            </c:numRef>
          </c:val>
          <c:extLst>
            <c:ext xmlns:c16="http://schemas.microsoft.com/office/drawing/2014/chart" uri="{C3380CC4-5D6E-409C-BE32-E72D297353CC}">
              <c16:uniqueId val="{0000000B-5DA8-4FE6-81C4-99688CFB4F08}"/>
            </c:ext>
          </c:extLst>
        </c:ser>
        <c:ser>
          <c:idx val="12"/>
          <c:order val="12"/>
          <c:spPr>
            <a:solidFill>
              <a:srgbClr val="C0E6F4"/>
            </a:solidFill>
            <a:ln w="9525">
              <a:solidFill>
                <a:srgbClr val="808080"/>
              </a:solidFill>
              <a:prstDash val="solid"/>
            </a:ln>
          </c:spPr>
          <c:invertIfNegative val="0"/>
          <c:val>
            <c:numRef>
              <c:f>Sheet1!$A$13</c:f>
              <c:numCache>
                <c:formatCode>General</c:formatCode>
                <c:ptCount val="1"/>
                <c:pt idx="0">
                  <c:v>7.9110000000000014</c:v>
                </c:pt>
              </c:numCache>
            </c:numRef>
          </c:val>
          <c:extLst>
            <c:ext xmlns:c16="http://schemas.microsoft.com/office/drawing/2014/chart" uri="{C3380CC4-5D6E-409C-BE32-E72D297353CC}">
              <c16:uniqueId val="{0000000C-5DA8-4FE6-81C4-99688CFB4F08}"/>
            </c:ext>
          </c:extLst>
        </c:ser>
        <c:ser>
          <c:idx val="13"/>
          <c:order val="13"/>
          <c:spPr>
            <a:solidFill>
              <a:srgbClr val="C0E6F4"/>
            </a:solidFill>
            <a:ln w="9525">
              <a:solidFill>
                <a:srgbClr val="808080"/>
              </a:solidFill>
              <a:prstDash val="solid"/>
            </a:ln>
          </c:spPr>
          <c:invertIfNegative val="0"/>
          <c:val>
            <c:numRef>
              <c:f>Sheet1!$A$14</c:f>
              <c:numCache>
                <c:formatCode>General</c:formatCode>
                <c:ptCount val="1"/>
                <c:pt idx="0">
                  <c:v>7.8291000000000004</c:v>
                </c:pt>
              </c:numCache>
            </c:numRef>
          </c:val>
          <c:extLst>
            <c:ext xmlns:c16="http://schemas.microsoft.com/office/drawing/2014/chart" uri="{C3380CC4-5D6E-409C-BE32-E72D297353CC}">
              <c16:uniqueId val="{0000000D-5DA8-4FE6-81C4-99688CFB4F08}"/>
            </c:ext>
          </c:extLst>
        </c:ser>
        <c:ser>
          <c:idx val="14"/>
          <c:order val="14"/>
          <c:spPr>
            <a:solidFill>
              <a:srgbClr val="C0E6F4"/>
            </a:solidFill>
            <a:ln w="9525">
              <a:solidFill>
                <a:srgbClr val="808080"/>
              </a:solidFill>
              <a:prstDash val="solid"/>
            </a:ln>
          </c:spPr>
          <c:invertIfNegative val="0"/>
          <c:val>
            <c:numRef>
              <c:f>Sheet1!$A$15</c:f>
              <c:numCache>
                <c:formatCode>General</c:formatCode>
                <c:ptCount val="1"/>
                <c:pt idx="0">
                  <c:v>4.5035999999999969</c:v>
                </c:pt>
              </c:numCache>
            </c:numRef>
          </c:val>
          <c:extLst>
            <c:ext xmlns:c16="http://schemas.microsoft.com/office/drawing/2014/chart" uri="{C3380CC4-5D6E-409C-BE32-E72D297353CC}">
              <c16:uniqueId val="{0000000E-5DA8-4FE6-81C4-99688CFB4F08}"/>
            </c:ext>
          </c:extLst>
        </c:ser>
        <c:ser>
          <c:idx val="15"/>
          <c:order val="15"/>
          <c:spPr>
            <a:solidFill>
              <a:srgbClr val="C0E6F4"/>
            </a:solidFill>
            <a:ln w="9525">
              <a:solidFill>
                <a:srgbClr val="808080"/>
              </a:solidFill>
              <a:prstDash val="solid"/>
            </a:ln>
          </c:spPr>
          <c:invertIfNegative val="0"/>
          <c:val>
            <c:numRef>
              <c:f>Sheet1!$A$16</c:f>
              <c:numCache>
                <c:formatCode>General</c:formatCode>
                <c:ptCount val="1"/>
                <c:pt idx="0">
                  <c:v>1.6429999999999945</c:v>
                </c:pt>
              </c:numCache>
            </c:numRef>
          </c:val>
          <c:extLst>
            <c:ext xmlns:c16="http://schemas.microsoft.com/office/drawing/2014/chart" uri="{C3380CC4-5D6E-409C-BE32-E72D297353CC}">
              <c16:uniqueId val="{0000000F-5DA8-4FE6-81C4-99688CFB4F08}"/>
            </c:ext>
          </c:extLst>
        </c:ser>
        <c:ser>
          <c:idx val="16"/>
          <c:order val="16"/>
          <c:spPr>
            <a:solidFill>
              <a:srgbClr val="C0E6F4"/>
            </a:solidFill>
            <a:ln w="9525">
              <a:solidFill>
                <a:srgbClr val="808080"/>
              </a:solidFill>
              <a:prstDash val="solid"/>
            </a:ln>
          </c:spPr>
          <c:invertIfNegative val="0"/>
          <c:val>
            <c:numRef>
              <c:f>Sheet1!$A$17</c:f>
              <c:numCache>
                <c:formatCode>General</c:formatCode>
                <c:ptCount val="1"/>
                <c:pt idx="0">
                  <c:v>1.5557999999999961</c:v>
                </c:pt>
              </c:numCache>
            </c:numRef>
          </c:val>
          <c:extLst>
            <c:ext xmlns:c16="http://schemas.microsoft.com/office/drawing/2014/chart" uri="{C3380CC4-5D6E-409C-BE32-E72D297353CC}">
              <c16:uniqueId val="{00000010-5DA8-4FE6-81C4-99688CFB4F08}"/>
            </c:ext>
          </c:extLst>
        </c:ser>
        <c:ser>
          <c:idx val="17"/>
          <c:order val="17"/>
          <c:spPr>
            <a:solidFill>
              <a:srgbClr val="C0E6F4"/>
            </a:solidFill>
            <a:ln w="9525">
              <a:solidFill>
                <a:srgbClr val="808080"/>
              </a:solidFill>
              <a:prstDash val="solid"/>
            </a:ln>
          </c:spPr>
          <c:invertIfNegative val="0"/>
          <c:val>
            <c:numRef>
              <c:f>Sheet1!$A$18</c:f>
              <c:numCache>
                <c:formatCode>General</c:formatCode>
                <c:ptCount val="1"/>
                <c:pt idx="0">
                  <c:v>1.2785999999999964</c:v>
                </c:pt>
              </c:numCache>
            </c:numRef>
          </c:val>
          <c:extLst>
            <c:ext xmlns:c16="http://schemas.microsoft.com/office/drawing/2014/chart" uri="{C3380CC4-5D6E-409C-BE32-E72D297353CC}">
              <c16:uniqueId val="{00000011-5DA8-4FE6-81C4-99688CFB4F08}"/>
            </c:ext>
          </c:extLst>
        </c:ser>
        <c:ser>
          <c:idx val="18"/>
          <c:order val="18"/>
          <c:spPr>
            <a:solidFill>
              <a:srgbClr val="C0E6F4"/>
            </a:solidFill>
            <a:ln w="9525">
              <a:solidFill>
                <a:srgbClr val="808080"/>
              </a:solidFill>
              <a:prstDash val="solid"/>
            </a:ln>
          </c:spPr>
          <c:invertIfNegative val="0"/>
          <c:val>
            <c:numRef>
              <c:f>Sheet1!$A$19</c:f>
              <c:numCache>
                <c:formatCode>General</c:formatCode>
                <c:ptCount val="1"/>
                <c:pt idx="0">
                  <c:v>1.258400000000004</c:v>
                </c:pt>
              </c:numCache>
            </c:numRef>
          </c:val>
          <c:extLst>
            <c:ext xmlns:c16="http://schemas.microsoft.com/office/drawing/2014/chart" uri="{C3380CC4-5D6E-409C-BE32-E72D297353CC}">
              <c16:uniqueId val="{00000012-5DA8-4FE6-81C4-99688CFB4F08}"/>
            </c:ext>
          </c:extLst>
        </c:ser>
        <c:ser>
          <c:idx val="19"/>
          <c:order val="19"/>
          <c:spPr>
            <a:solidFill>
              <a:srgbClr val="80CCE8"/>
            </a:solidFill>
            <a:ln w="9525">
              <a:solidFill>
                <a:srgbClr val="808080"/>
              </a:solidFill>
              <a:prstDash val="solid"/>
            </a:ln>
          </c:spPr>
          <c:invertIfNegative val="0"/>
          <c:val>
            <c:numRef>
              <c:f>Sheet1!$A$20</c:f>
              <c:numCache>
                <c:formatCode>General</c:formatCode>
                <c:ptCount val="1"/>
                <c:pt idx="0">
                  <c:v>5.1359000000000048</c:v>
                </c:pt>
              </c:numCache>
            </c:numRef>
          </c:val>
          <c:extLst>
            <c:ext xmlns:c16="http://schemas.microsoft.com/office/drawing/2014/chart" uri="{C3380CC4-5D6E-409C-BE32-E72D297353CC}">
              <c16:uniqueId val="{00000013-5DA8-4FE6-81C4-99688CFB4F08}"/>
            </c:ext>
          </c:extLst>
        </c:ser>
        <c:ser>
          <c:idx val="20"/>
          <c:order val="20"/>
          <c:spPr>
            <a:solidFill>
              <a:srgbClr val="80CCE8"/>
            </a:solidFill>
            <a:ln w="9525">
              <a:solidFill>
                <a:srgbClr val="808080"/>
              </a:solidFill>
              <a:prstDash val="solid"/>
            </a:ln>
          </c:spPr>
          <c:invertIfNegative val="0"/>
          <c:val>
            <c:numRef>
              <c:f>Sheet1!$A$21</c:f>
              <c:numCache>
                <c:formatCode>General</c:formatCode>
                <c:ptCount val="1"/>
                <c:pt idx="0">
                  <c:v>4.8448000000000047</c:v>
                </c:pt>
              </c:numCache>
            </c:numRef>
          </c:val>
          <c:extLst>
            <c:ext xmlns:c16="http://schemas.microsoft.com/office/drawing/2014/chart" uri="{C3380CC4-5D6E-409C-BE32-E72D297353CC}">
              <c16:uniqueId val="{00000014-5DA8-4FE6-81C4-99688CFB4F08}"/>
            </c:ext>
          </c:extLst>
        </c:ser>
        <c:ser>
          <c:idx val="21"/>
          <c:order val="21"/>
          <c:spPr>
            <a:solidFill>
              <a:srgbClr val="80CCE8"/>
            </a:solidFill>
            <a:ln w="9525">
              <a:solidFill>
                <a:srgbClr val="808080"/>
              </a:solidFill>
              <a:prstDash val="solid"/>
            </a:ln>
          </c:spPr>
          <c:invertIfNegative val="0"/>
          <c:val>
            <c:numRef>
              <c:f>Sheet1!$A$22</c:f>
              <c:numCache>
                <c:formatCode>General</c:formatCode>
                <c:ptCount val="1"/>
                <c:pt idx="0">
                  <c:v>3.7225000000000064</c:v>
                </c:pt>
              </c:numCache>
            </c:numRef>
          </c:val>
          <c:extLst>
            <c:ext xmlns:c16="http://schemas.microsoft.com/office/drawing/2014/chart" uri="{C3380CC4-5D6E-409C-BE32-E72D297353CC}">
              <c16:uniqueId val="{00000015-5DA8-4FE6-81C4-99688CFB4F08}"/>
            </c:ext>
          </c:extLst>
        </c:ser>
        <c:dLbls>
          <c:showLegendKey val="0"/>
          <c:showVal val="0"/>
          <c:showCatName val="0"/>
          <c:showSerName val="0"/>
          <c:showPercent val="0"/>
          <c:showBubbleSize val="0"/>
        </c:dLbls>
        <c:gapWidth val="170"/>
        <c:overlap val="100"/>
        <c:axId val="514168648"/>
        <c:axId val="514166296"/>
      </c:barChart>
      <c:catAx>
        <c:axId val="514168648"/>
        <c:scaling>
          <c:orientation val="maxMin"/>
        </c:scaling>
        <c:delete val="0"/>
        <c:axPos val="l"/>
        <c:majorGridlines>
          <c:spPr>
            <a:ln>
              <a:noFill/>
            </a:ln>
          </c:spPr>
        </c:majorGridlines>
        <c:majorTickMark val="out"/>
        <c:minorTickMark val="none"/>
        <c:tickLblPos val="none"/>
        <c:spPr>
          <a:ln w="9525">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14166296"/>
        <c:crosses val="min"/>
        <c:auto val="0"/>
        <c:lblAlgn val="ctr"/>
        <c:lblOffset val="100"/>
        <c:noMultiLvlLbl val="0"/>
      </c:catAx>
      <c:valAx>
        <c:axId val="514166296"/>
        <c:scaling>
          <c:orientation val="minMax"/>
          <c:max val="100"/>
          <c:min val="0"/>
        </c:scaling>
        <c:delete val="0"/>
        <c:axPos val="b"/>
        <c:majorGridlines>
          <c:spPr>
            <a:ln>
              <a:noFill/>
            </a:ln>
          </c:spPr>
        </c:majorGridlines>
        <c:numFmt formatCode="#,##0&quot; %&quot;;&quot;-&quot;#,##0&quot; %&quot;" sourceLinked="0"/>
        <c:majorTickMark val="out"/>
        <c:minorTickMark val="none"/>
        <c:tickLblPos val="nextTo"/>
        <c:spPr>
          <a:ln w="9525">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14168648"/>
        <c:crosses val="max"/>
        <c:crossBetween val="between"/>
        <c:majorUnit val="10"/>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031149483663446E-3"/>
          <c:y val="6.2575210589651029E-2"/>
          <c:w val="0.98239377010326734"/>
          <c:h val="0.87484957882069792"/>
        </c:manualLayout>
      </c:layout>
      <c:barChart>
        <c:barDir val="bar"/>
        <c:grouping val="stacked"/>
        <c:varyColors val="0"/>
        <c:ser>
          <c:idx val="0"/>
          <c:order val="0"/>
          <c:spPr>
            <a:solidFill>
              <a:srgbClr val="1F497D"/>
            </a:solidFill>
            <a:ln w="9525" cap="flat" algn="ctr">
              <a:solidFill>
                <a:srgbClr val="808080"/>
              </a:solidFill>
              <a:prstDash val="solid"/>
            </a:ln>
          </c:spPr>
          <c:invertIfNegative val="0"/>
          <c:val>
            <c:numRef>
              <c:f>Sheet1!$A$1</c:f>
              <c:numCache>
                <c:formatCode>General</c:formatCode>
                <c:ptCount val="1"/>
                <c:pt idx="0">
                  <c:v>28.206136216856759</c:v>
                </c:pt>
              </c:numCache>
            </c:numRef>
          </c:val>
          <c:extLst>
            <c:ext xmlns:c16="http://schemas.microsoft.com/office/drawing/2014/chart" uri="{C3380CC4-5D6E-409C-BE32-E72D297353CC}">
              <c16:uniqueId val="{00000000-58E0-46F9-A81A-54993C61695D}"/>
            </c:ext>
          </c:extLst>
        </c:ser>
        <c:ser>
          <c:idx val="1"/>
          <c:order val="1"/>
          <c:spPr>
            <a:solidFill>
              <a:srgbClr val="1F497D"/>
            </a:solidFill>
            <a:ln w="9525" cap="flat" algn="ctr">
              <a:solidFill>
                <a:srgbClr val="808080"/>
              </a:solidFill>
              <a:prstDash val="solid"/>
            </a:ln>
          </c:spPr>
          <c:invertIfNegative val="0"/>
          <c:val>
            <c:numRef>
              <c:f>Sheet1!$A$2</c:f>
              <c:numCache>
                <c:formatCode>General</c:formatCode>
                <c:ptCount val="1"/>
                <c:pt idx="0">
                  <c:v>18.852685045336472</c:v>
                </c:pt>
              </c:numCache>
            </c:numRef>
          </c:val>
          <c:extLst>
            <c:ext xmlns:c16="http://schemas.microsoft.com/office/drawing/2014/chart" uri="{C3380CC4-5D6E-409C-BE32-E72D297353CC}">
              <c16:uniqueId val="{00000001-58E0-46F9-A81A-54993C61695D}"/>
            </c:ext>
          </c:extLst>
        </c:ser>
        <c:ser>
          <c:idx val="2"/>
          <c:order val="2"/>
          <c:spPr>
            <a:solidFill>
              <a:srgbClr val="1F497D"/>
            </a:solidFill>
            <a:ln w="9525" cap="flat" algn="ctr">
              <a:solidFill>
                <a:srgbClr val="808080"/>
              </a:solidFill>
              <a:prstDash val="solid"/>
            </a:ln>
          </c:spPr>
          <c:invertIfNegative val="0"/>
          <c:val>
            <c:numRef>
              <c:f>Sheet1!$A$3</c:f>
              <c:numCache>
                <c:formatCode>General</c:formatCode>
                <c:ptCount val="1"/>
                <c:pt idx="0">
                  <c:v>7.6370670559975595</c:v>
                </c:pt>
              </c:numCache>
            </c:numRef>
          </c:val>
          <c:extLst>
            <c:ext xmlns:c16="http://schemas.microsoft.com/office/drawing/2014/chart" uri="{C3380CC4-5D6E-409C-BE32-E72D297353CC}">
              <c16:uniqueId val="{00000002-58E0-46F9-A81A-54993C61695D}"/>
            </c:ext>
          </c:extLst>
        </c:ser>
        <c:ser>
          <c:idx val="3"/>
          <c:order val="3"/>
          <c:spPr>
            <a:solidFill>
              <a:srgbClr val="1F497D"/>
            </a:solidFill>
            <a:ln w="9525" cap="flat" algn="ctr">
              <a:solidFill>
                <a:srgbClr val="808080"/>
              </a:solidFill>
              <a:prstDash val="solid"/>
            </a:ln>
          </c:spPr>
          <c:invertIfNegative val="0"/>
          <c:val>
            <c:numRef>
              <c:f>Sheet1!$A$4</c:f>
              <c:numCache>
                <c:formatCode>General</c:formatCode>
                <c:ptCount val="1"/>
                <c:pt idx="0">
                  <c:v>5.5622113906621529</c:v>
                </c:pt>
              </c:numCache>
            </c:numRef>
          </c:val>
          <c:extLst>
            <c:ext xmlns:c16="http://schemas.microsoft.com/office/drawing/2014/chart" uri="{C3380CC4-5D6E-409C-BE32-E72D297353CC}">
              <c16:uniqueId val="{00000003-58E0-46F9-A81A-54993C61695D}"/>
            </c:ext>
          </c:extLst>
        </c:ser>
        <c:ser>
          <c:idx val="4"/>
          <c:order val="4"/>
          <c:spPr>
            <a:solidFill>
              <a:srgbClr val="1F497D"/>
            </a:solidFill>
            <a:ln w="9525" cap="flat" algn="ctr">
              <a:solidFill>
                <a:srgbClr val="808080"/>
              </a:solidFill>
              <a:prstDash val="solid"/>
            </a:ln>
          </c:spPr>
          <c:invertIfNegative val="0"/>
          <c:val>
            <c:numRef>
              <c:f>Sheet1!$A$5</c:f>
              <c:numCache>
                <c:formatCode>General</c:formatCode>
                <c:ptCount val="1"/>
                <c:pt idx="0">
                  <c:v>5.4252151756674749</c:v>
                </c:pt>
              </c:numCache>
            </c:numRef>
          </c:val>
          <c:extLst>
            <c:ext xmlns:c16="http://schemas.microsoft.com/office/drawing/2014/chart" uri="{C3380CC4-5D6E-409C-BE32-E72D297353CC}">
              <c16:uniqueId val="{00000004-58E0-46F9-A81A-54993C61695D}"/>
            </c:ext>
          </c:extLst>
        </c:ser>
        <c:ser>
          <c:idx val="5"/>
          <c:order val="5"/>
          <c:spPr>
            <a:solidFill>
              <a:srgbClr val="1F497D"/>
            </a:solidFill>
            <a:ln w="9525" cap="flat" algn="ctr">
              <a:solidFill>
                <a:srgbClr val="808080"/>
              </a:solidFill>
              <a:prstDash val="solid"/>
            </a:ln>
          </c:spPr>
          <c:invertIfNegative val="0"/>
          <c:val>
            <c:numRef>
              <c:f>Sheet1!$A$6</c:f>
              <c:numCache>
                <c:formatCode>General</c:formatCode>
                <c:ptCount val="1"/>
                <c:pt idx="0">
                  <c:v>5.0220096201706639</c:v>
                </c:pt>
              </c:numCache>
            </c:numRef>
          </c:val>
          <c:extLst>
            <c:ext xmlns:c16="http://schemas.microsoft.com/office/drawing/2014/chart" uri="{C3380CC4-5D6E-409C-BE32-E72D297353CC}">
              <c16:uniqueId val="{00000005-58E0-46F9-A81A-54993C61695D}"/>
            </c:ext>
          </c:extLst>
        </c:ser>
        <c:ser>
          <c:idx val="6"/>
          <c:order val="6"/>
          <c:spPr>
            <a:solidFill>
              <a:srgbClr val="1F497D"/>
            </a:solidFill>
            <a:ln w="9525" cap="flat" algn="ctr">
              <a:solidFill>
                <a:srgbClr val="808080"/>
              </a:solidFill>
              <a:prstDash val="solid"/>
            </a:ln>
          </c:spPr>
          <c:invertIfNegative val="0"/>
          <c:val>
            <c:numRef>
              <c:f>Sheet1!$A$7</c:f>
              <c:numCache>
                <c:formatCode>General</c:formatCode>
                <c:ptCount val="1"/>
                <c:pt idx="0">
                  <c:v>3.6693851267051603</c:v>
                </c:pt>
              </c:numCache>
            </c:numRef>
          </c:val>
          <c:extLst>
            <c:ext xmlns:c16="http://schemas.microsoft.com/office/drawing/2014/chart" uri="{C3380CC4-5D6E-409C-BE32-E72D297353CC}">
              <c16:uniqueId val="{00000006-58E0-46F9-A81A-54993C61695D}"/>
            </c:ext>
          </c:extLst>
        </c:ser>
        <c:ser>
          <c:idx val="7"/>
          <c:order val="7"/>
          <c:spPr>
            <a:solidFill>
              <a:srgbClr val="1F497D"/>
            </a:solidFill>
            <a:ln w="9525" cap="flat" algn="ctr">
              <a:solidFill>
                <a:srgbClr val="808080"/>
              </a:solidFill>
              <a:prstDash val="solid"/>
            </a:ln>
          </c:spPr>
          <c:invertIfNegative val="0"/>
          <c:val>
            <c:numRef>
              <c:f>Sheet1!$A$8</c:f>
              <c:numCache>
                <c:formatCode>General</c:formatCode>
                <c:ptCount val="1"/>
                <c:pt idx="0">
                  <c:v>0.76766281903327682</c:v>
                </c:pt>
              </c:numCache>
            </c:numRef>
          </c:val>
          <c:extLst>
            <c:ext xmlns:c16="http://schemas.microsoft.com/office/drawing/2014/chart" uri="{C3380CC4-5D6E-409C-BE32-E72D297353CC}">
              <c16:uniqueId val="{00000007-58E0-46F9-A81A-54993C61695D}"/>
            </c:ext>
          </c:extLst>
        </c:ser>
        <c:ser>
          <c:idx val="8"/>
          <c:order val="8"/>
          <c:spPr>
            <a:solidFill>
              <a:srgbClr val="1F497D"/>
            </a:solidFill>
            <a:ln w="9525" cap="flat" algn="ctr">
              <a:solidFill>
                <a:srgbClr val="808080"/>
              </a:solidFill>
              <a:prstDash val="solid"/>
            </a:ln>
          </c:spPr>
          <c:invertIfNegative val="0"/>
          <c:val>
            <c:numRef>
              <c:f>Sheet1!$A$9</c:f>
              <c:numCache>
                <c:formatCode>General</c:formatCode>
                <c:ptCount val="1"/>
                <c:pt idx="0">
                  <c:v>0.53096855952994293</c:v>
                </c:pt>
              </c:numCache>
            </c:numRef>
          </c:val>
          <c:extLst>
            <c:ext xmlns:c16="http://schemas.microsoft.com/office/drawing/2014/chart" uri="{C3380CC4-5D6E-409C-BE32-E72D297353CC}">
              <c16:uniqueId val="{00000008-58E0-46F9-A81A-54993C61695D}"/>
            </c:ext>
          </c:extLst>
        </c:ser>
        <c:ser>
          <c:idx val="9"/>
          <c:order val="9"/>
          <c:spPr>
            <a:solidFill>
              <a:srgbClr val="1F497D"/>
            </a:solidFill>
            <a:ln w="9525" cap="flat" algn="ctr">
              <a:solidFill>
                <a:srgbClr val="808080"/>
              </a:solidFill>
              <a:prstDash val="solid"/>
            </a:ln>
          </c:spPr>
          <c:invertIfNegative val="0"/>
          <c:val>
            <c:numRef>
              <c:f>Sheet1!$A$10</c:f>
              <c:numCache>
                <c:formatCode>General</c:formatCode>
                <c:ptCount val="1"/>
                <c:pt idx="0">
                  <c:v>0.24136342863151361</c:v>
                </c:pt>
              </c:numCache>
            </c:numRef>
          </c:val>
          <c:extLst>
            <c:ext xmlns:c16="http://schemas.microsoft.com/office/drawing/2014/chart" uri="{C3380CC4-5D6E-409C-BE32-E72D297353CC}">
              <c16:uniqueId val="{00000009-58E0-46F9-A81A-54993C61695D}"/>
            </c:ext>
          </c:extLst>
        </c:ser>
        <c:ser>
          <c:idx val="10"/>
          <c:order val="10"/>
          <c:spPr>
            <a:solidFill>
              <a:srgbClr val="F9DFB5"/>
            </a:solidFill>
            <a:ln w="9525" cap="flat" algn="ctr">
              <a:solidFill>
                <a:srgbClr val="808080"/>
              </a:solidFill>
              <a:prstDash val="solid"/>
            </a:ln>
          </c:spPr>
          <c:invertIfNegative val="0"/>
          <c:val>
            <c:numRef>
              <c:f>Sheet1!$A$11</c:f>
              <c:numCache>
                <c:formatCode>General</c:formatCode>
                <c:ptCount val="1"/>
                <c:pt idx="0">
                  <c:v>4.6741866376320829E-4</c:v>
                </c:pt>
              </c:numCache>
            </c:numRef>
          </c:val>
          <c:extLst>
            <c:ext xmlns:c16="http://schemas.microsoft.com/office/drawing/2014/chart" uri="{C3380CC4-5D6E-409C-BE32-E72D297353CC}">
              <c16:uniqueId val="{0000000A-58E0-46F9-A81A-54993C61695D}"/>
            </c:ext>
          </c:extLst>
        </c:ser>
        <c:ser>
          <c:idx val="11"/>
          <c:order val="11"/>
          <c:spPr>
            <a:solidFill>
              <a:srgbClr val="C0E6F4"/>
            </a:solidFill>
            <a:ln w="9525" cap="flat" algn="ctr">
              <a:solidFill>
                <a:srgbClr val="808080"/>
              </a:solidFill>
              <a:prstDash val="solid"/>
            </a:ln>
          </c:spPr>
          <c:invertIfNegative val="0"/>
          <c:val>
            <c:numRef>
              <c:f>Sheet1!$A$12</c:f>
              <c:numCache>
                <c:formatCode>General</c:formatCode>
                <c:ptCount val="1"/>
                <c:pt idx="0">
                  <c:v>6.6806217852932503</c:v>
                </c:pt>
              </c:numCache>
            </c:numRef>
          </c:val>
          <c:extLst>
            <c:ext xmlns:c16="http://schemas.microsoft.com/office/drawing/2014/chart" uri="{C3380CC4-5D6E-409C-BE32-E72D297353CC}">
              <c16:uniqueId val="{0000000B-58E0-46F9-A81A-54993C61695D}"/>
            </c:ext>
          </c:extLst>
        </c:ser>
        <c:ser>
          <c:idx val="12"/>
          <c:order val="12"/>
          <c:spPr>
            <a:solidFill>
              <a:srgbClr val="C0E6F4"/>
            </a:solidFill>
            <a:ln w="9525" cap="flat" algn="ctr">
              <a:solidFill>
                <a:srgbClr val="808080"/>
              </a:solidFill>
              <a:prstDash val="solid"/>
            </a:ln>
          </c:spPr>
          <c:invertIfNegative val="0"/>
          <c:val>
            <c:numRef>
              <c:f>Sheet1!$A$13</c:f>
              <c:numCache>
                <c:formatCode>General</c:formatCode>
                <c:ptCount val="1"/>
                <c:pt idx="0">
                  <c:v>2.2392087600758837</c:v>
                </c:pt>
              </c:numCache>
            </c:numRef>
          </c:val>
          <c:extLst>
            <c:ext xmlns:c16="http://schemas.microsoft.com/office/drawing/2014/chart" uri="{C3380CC4-5D6E-409C-BE32-E72D297353CC}">
              <c16:uniqueId val="{0000000C-58E0-46F9-A81A-54993C61695D}"/>
            </c:ext>
          </c:extLst>
        </c:ser>
        <c:ser>
          <c:idx val="13"/>
          <c:order val="13"/>
          <c:spPr>
            <a:solidFill>
              <a:srgbClr val="C0E6F4"/>
            </a:solidFill>
            <a:ln w="9525" cap="flat" algn="ctr">
              <a:solidFill>
                <a:srgbClr val="808080"/>
              </a:solidFill>
              <a:prstDash val="solid"/>
            </a:ln>
          </c:spPr>
          <c:invertIfNegative val="0"/>
          <c:val>
            <c:numRef>
              <c:f>Sheet1!$A$14</c:f>
              <c:numCache>
                <c:formatCode>General</c:formatCode>
                <c:ptCount val="1"/>
                <c:pt idx="0">
                  <c:v>1.1343914906598696</c:v>
                </c:pt>
              </c:numCache>
            </c:numRef>
          </c:val>
          <c:extLst>
            <c:ext xmlns:c16="http://schemas.microsoft.com/office/drawing/2014/chart" uri="{C3380CC4-5D6E-409C-BE32-E72D297353CC}">
              <c16:uniqueId val="{0000000D-58E0-46F9-A81A-54993C61695D}"/>
            </c:ext>
          </c:extLst>
        </c:ser>
        <c:ser>
          <c:idx val="14"/>
          <c:order val="14"/>
          <c:spPr>
            <a:solidFill>
              <a:srgbClr val="C0E6F4"/>
            </a:solidFill>
            <a:ln w="9525" cap="flat" algn="ctr">
              <a:solidFill>
                <a:srgbClr val="808080"/>
              </a:solidFill>
              <a:prstDash val="solid"/>
            </a:ln>
          </c:spPr>
          <c:invertIfNegative val="0"/>
          <c:val>
            <c:numRef>
              <c:f>Sheet1!$A$15</c:f>
              <c:numCache>
                <c:formatCode>General</c:formatCode>
                <c:ptCount val="1"/>
                <c:pt idx="0">
                  <c:v>0.64743325657515838</c:v>
                </c:pt>
              </c:numCache>
            </c:numRef>
          </c:val>
          <c:extLst>
            <c:ext xmlns:c16="http://schemas.microsoft.com/office/drawing/2014/chart" uri="{C3380CC4-5D6E-409C-BE32-E72D297353CC}">
              <c16:uniqueId val="{0000000E-58E0-46F9-A81A-54993C61695D}"/>
            </c:ext>
          </c:extLst>
        </c:ser>
        <c:ser>
          <c:idx val="15"/>
          <c:order val="15"/>
          <c:spPr>
            <a:solidFill>
              <a:srgbClr val="C0E6F4"/>
            </a:solidFill>
            <a:ln w="9525" cap="flat" algn="ctr">
              <a:solidFill>
                <a:srgbClr val="808080"/>
              </a:solidFill>
              <a:prstDash val="solid"/>
            </a:ln>
          </c:spPr>
          <c:invertIfNegative val="0"/>
          <c:val>
            <c:numRef>
              <c:f>Sheet1!$A$16</c:f>
              <c:numCache>
                <c:formatCode>General</c:formatCode>
                <c:ptCount val="1"/>
                <c:pt idx="0">
                  <c:v>0.58259939679911055</c:v>
                </c:pt>
              </c:numCache>
            </c:numRef>
          </c:val>
          <c:extLst>
            <c:ext xmlns:c16="http://schemas.microsoft.com/office/drawing/2014/chart" uri="{C3380CC4-5D6E-409C-BE32-E72D297353CC}">
              <c16:uniqueId val="{0000000F-58E0-46F9-A81A-54993C61695D}"/>
            </c:ext>
          </c:extLst>
        </c:ser>
        <c:ser>
          <c:idx val="16"/>
          <c:order val="16"/>
          <c:spPr>
            <a:solidFill>
              <a:srgbClr val="C0E6F4"/>
            </a:solidFill>
            <a:ln w="9525" cap="flat" algn="ctr">
              <a:solidFill>
                <a:srgbClr val="808080"/>
              </a:solidFill>
              <a:prstDash val="solid"/>
            </a:ln>
          </c:spPr>
          <c:invertIfNegative val="0"/>
          <c:val>
            <c:numRef>
              <c:f>Sheet1!$A$17</c:f>
              <c:numCache>
                <c:formatCode>General</c:formatCode>
                <c:ptCount val="1"/>
                <c:pt idx="0">
                  <c:v>0.5377210429419077</c:v>
                </c:pt>
              </c:numCache>
            </c:numRef>
          </c:val>
          <c:extLst>
            <c:ext xmlns:c16="http://schemas.microsoft.com/office/drawing/2014/chart" uri="{C3380CC4-5D6E-409C-BE32-E72D297353CC}">
              <c16:uniqueId val="{00000010-58E0-46F9-A81A-54993C61695D}"/>
            </c:ext>
          </c:extLst>
        </c:ser>
        <c:ser>
          <c:idx val="17"/>
          <c:order val="17"/>
          <c:spPr>
            <a:solidFill>
              <a:srgbClr val="C0E6F4"/>
            </a:solidFill>
            <a:ln w="9525" cap="flat" algn="ctr">
              <a:solidFill>
                <a:srgbClr val="808080"/>
              </a:solidFill>
              <a:prstDash val="solid"/>
            </a:ln>
          </c:spPr>
          <c:invertIfNegative val="0"/>
          <c:val>
            <c:numRef>
              <c:f>Sheet1!$A$18</c:f>
              <c:numCache>
                <c:formatCode>General</c:formatCode>
                <c:ptCount val="1"/>
                <c:pt idx="0">
                  <c:v>0.33641135240394249</c:v>
                </c:pt>
              </c:numCache>
            </c:numRef>
          </c:val>
          <c:extLst>
            <c:ext xmlns:c16="http://schemas.microsoft.com/office/drawing/2014/chart" uri="{C3380CC4-5D6E-409C-BE32-E72D297353CC}">
              <c16:uniqueId val="{00000011-58E0-46F9-A81A-54993C61695D}"/>
            </c:ext>
          </c:extLst>
        </c:ser>
        <c:ser>
          <c:idx val="18"/>
          <c:order val="18"/>
          <c:spPr>
            <a:solidFill>
              <a:srgbClr val="80CCE8"/>
            </a:solidFill>
            <a:ln w="9525" cap="flat" algn="ctr">
              <a:solidFill>
                <a:srgbClr val="808080"/>
              </a:solidFill>
              <a:prstDash val="solid"/>
            </a:ln>
          </c:spPr>
          <c:invertIfNegative val="0"/>
          <c:val>
            <c:numRef>
              <c:f>Sheet1!$A$19</c:f>
              <c:numCache>
                <c:formatCode>General</c:formatCode>
                <c:ptCount val="1"/>
                <c:pt idx="0">
                  <c:v>5.7053114163708507</c:v>
                </c:pt>
              </c:numCache>
            </c:numRef>
          </c:val>
          <c:extLst>
            <c:ext xmlns:c16="http://schemas.microsoft.com/office/drawing/2014/chart" uri="{C3380CC4-5D6E-409C-BE32-E72D297353CC}">
              <c16:uniqueId val="{00000012-58E0-46F9-A81A-54993C61695D}"/>
            </c:ext>
          </c:extLst>
        </c:ser>
        <c:ser>
          <c:idx val="19"/>
          <c:order val="19"/>
          <c:spPr>
            <a:solidFill>
              <a:srgbClr val="80CCE8"/>
            </a:solidFill>
            <a:ln w="9525" cap="flat" algn="ctr">
              <a:solidFill>
                <a:srgbClr val="808080"/>
              </a:solidFill>
              <a:prstDash val="solid"/>
            </a:ln>
          </c:spPr>
          <c:invertIfNegative val="0"/>
          <c:val>
            <c:numRef>
              <c:f>Sheet1!$A$20</c:f>
              <c:numCache>
                <c:formatCode>General</c:formatCode>
                <c:ptCount val="1"/>
                <c:pt idx="0">
                  <c:v>3.2723690131093108</c:v>
                </c:pt>
              </c:numCache>
            </c:numRef>
          </c:val>
          <c:extLst>
            <c:ext xmlns:c16="http://schemas.microsoft.com/office/drawing/2014/chart" uri="{C3380CC4-5D6E-409C-BE32-E72D297353CC}">
              <c16:uniqueId val="{00000013-58E0-46F9-A81A-54993C61695D}"/>
            </c:ext>
          </c:extLst>
        </c:ser>
        <c:ser>
          <c:idx val="20"/>
          <c:order val="20"/>
          <c:spPr>
            <a:solidFill>
              <a:srgbClr val="80CCE8"/>
            </a:solidFill>
            <a:ln w="9525" cap="flat" algn="ctr">
              <a:solidFill>
                <a:srgbClr val="808080"/>
              </a:solidFill>
              <a:prstDash val="solid"/>
            </a:ln>
          </c:spPr>
          <c:invertIfNegative val="0"/>
          <c:val>
            <c:numRef>
              <c:f>Sheet1!$A$21</c:f>
              <c:numCache>
                <c:formatCode>General</c:formatCode>
                <c:ptCount val="1"/>
                <c:pt idx="0">
                  <c:v>2.9487606285159562</c:v>
                </c:pt>
              </c:numCache>
            </c:numRef>
          </c:val>
          <c:extLst>
            <c:ext xmlns:c16="http://schemas.microsoft.com/office/drawing/2014/chart" uri="{C3380CC4-5D6E-409C-BE32-E72D297353CC}">
              <c16:uniqueId val="{00000014-58E0-46F9-A81A-54993C61695D}"/>
            </c:ext>
          </c:extLst>
        </c:ser>
        <c:dLbls>
          <c:showLegendKey val="0"/>
          <c:showVal val="0"/>
          <c:showCatName val="0"/>
          <c:showSerName val="0"/>
          <c:showPercent val="0"/>
          <c:showBubbleSize val="0"/>
        </c:dLbls>
        <c:gapWidth val="170"/>
        <c:overlap val="100"/>
        <c:axId val="323681888"/>
        <c:axId val="1"/>
      </c:barChart>
      <c:catAx>
        <c:axId val="323681888"/>
        <c:scaling>
          <c:orientation val="maxMin"/>
        </c:scaling>
        <c:delete val="0"/>
        <c:axPos val="l"/>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b"/>
        <c:majorGridlines>
          <c:spPr>
            <a:ln>
              <a:noFill/>
            </a:ln>
          </c:spPr>
        </c:majorGridlines>
        <c:numFmt formatCode="General" sourceLinked="1"/>
        <c:majorTickMark val="out"/>
        <c:minorTickMark val="none"/>
        <c:tickLblPos val="none"/>
        <c:spPr>
          <a:ln w="9525" cap="flat" algn="ctr">
            <a:solidFill>
              <a:schemeClr val="bg1"/>
            </a:solidFill>
            <a:prstDash val="solid"/>
          </a:ln>
        </c:spPr>
        <c:txPr>
          <a:bodyPr wrap="none"/>
          <a:lstStyle/>
          <a:p>
            <a:pPr>
              <a:defRPr kumimoji="1" sz="1000" kern="1200">
                <a:latin typeface="+mn-lt"/>
                <a:ea typeface="+mn-ea"/>
                <a:cs typeface="+mn-cs"/>
                <a:sym typeface="+mn-lt"/>
              </a:defRPr>
            </a:pPr>
            <a:endParaRPr lang="en-US"/>
          </a:p>
        </c:txPr>
        <c:crossAx val="323681888"/>
        <c:crosses val="max"/>
        <c:crossBetween val="between"/>
        <c:majorUnit val="10"/>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675414364640885"/>
          <c:y val="8.3297180043383948E-2"/>
          <c:w val="0.76726519337016574"/>
          <c:h val="0.88980477223427334"/>
        </c:manualLayout>
      </c:layout>
      <c:barChart>
        <c:barDir val="col"/>
        <c:grouping val="stacked"/>
        <c:varyColors val="0"/>
        <c:ser>
          <c:idx val="0"/>
          <c:order val="0"/>
          <c:spPr>
            <a:solidFill>
              <a:srgbClr val="80CCE8"/>
            </a:solidFill>
            <a:ln w="9525" cap="flat" algn="ctr">
              <a:solidFill>
                <a:srgbClr val="808080"/>
              </a:solidFill>
              <a:prstDash val="solid"/>
            </a:ln>
          </c:spPr>
          <c:invertIfNegative val="0"/>
          <c:dLbls>
            <c:dLbl>
              <c:idx val="0"/>
              <c:layout>
                <c:manualLayout>
                  <c:x val="6.9060773480662981E-3"/>
                  <c:y val="-0.46637744034707157"/>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ECC-47FF-8F02-8D5147F4057B}"/>
                </c:ext>
              </c:extLst>
            </c:dLbl>
            <c:dLbl>
              <c:idx val="1"/>
              <c:layout>
                <c:manualLayout>
                  <c:x val="0"/>
                  <c:y val="-0.5049891540130151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ECC-47FF-8F02-8D5147F4057B}"/>
                </c:ext>
              </c:extLst>
            </c:dLbl>
            <c:dLbl>
              <c:idx val="2"/>
              <c:layout>
                <c:manualLayout>
                  <c:x val="-1.1395027624309393E-2"/>
                  <c:y val="-0.46464208242950106"/>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ECC-47FF-8F02-8D5147F4057B}"/>
                </c:ext>
              </c:extLst>
            </c:dLbl>
            <c:dLbl>
              <c:idx val="3"/>
              <c:layout>
                <c:manualLayout>
                  <c:x val="0"/>
                  <c:y val="-0.46030368763557483"/>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ECC-47FF-8F02-8D5147F4057B}"/>
                </c:ext>
              </c:extLst>
            </c:dLbl>
            <c:dLbl>
              <c:idx val="4"/>
              <c:layout>
                <c:manualLayout>
                  <c:x val="1.2430939226519336E-2"/>
                  <c:y val="-0.4928416485900217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ECC-47FF-8F02-8D5147F4057B}"/>
                </c:ext>
              </c:extLst>
            </c:dLbl>
            <c:dLbl>
              <c:idx val="5"/>
              <c:layout>
                <c:manualLayout>
                  <c:x val="-1.1740331491712707E-2"/>
                  <c:y val="-0.45509761388286335"/>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ECC-47FF-8F02-8D5147F4057B}"/>
                </c:ext>
              </c:extLst>
            </c:dLbl>
            <c:dLbl>
              <c:idx val="6"/>
              <c:layout>
                <c:manualLayout>
                  <c:x val="0"/>
                  <c:y val="-0.4533622559652928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ECC-47FF-8F02-8D5147F4057B}"/>
                </c:ext>
              </c:extLst>
            </c:dLbl>
            <c:dLbl>
              <c:idx val="7"/>
              <c:layout>
                <c:manualLayout>
                  <c:x val="0"/>
                  <c:y val="-0.47765726681127985"/>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ECC-47FF-8F02-8D5147F4057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443329</c:v>
                </c:pt>
                <c:pt idx="1">
                  <c:v>446337</c:v>
                </c:pt>
                <c:pt idx="2">
                  <c:v>441801</c:v>
                </c:pt>
                <c:pt idx="3">
                  <c:v>437518</c:v>
                </c:pt>
                <c:pt idx="4">
                  <c:v>436760</c:v>
                </c:pt>
                <c:pt idx="5">
                  <c:v>432516</c:v>
                </c:pt>
                <c:pt idx="6">
                  <c:v>430246</c:v>
                </c:pt>
                <c:pt idx="7">
                  <c:v>447502</c:v>
                </c:pt>
              </c:numCache>
            </c:numRef>
          </c:val>
          <c:extLst>
            <c:ext xmlns:c16="http://schemas.microsoft.com/office/drawing/2014/chart" uri="{C3380CC4-5D6E-409C-BE32-E72D297353CC}">
              <c16:uniqueId val="{00000008-9ECC-47FF-8F02-8D5147F4057B}"/>
            </c:ext>
          </c:extLst>
        </c:ser>
        <c:dLbls>
          <c:showLegendKey val="0"/>
          <c:showVal val="0"/>
          <c:showCatName val="0"/>
          <c:showSerName val="0"/>
          <c:showPercent val="0"/>
          <c:showBubbleSize val="0"/>
        </c:dLbls>
        <c:gapWidth val="60"/>
        <c:overlap val="100"/>
        <c:axId val="1743408752"/>
        <c:axId val="1"/>
      </c:barChart>
      <c:lineChart>
        <c:grouping val="standard"/>
        <c:varyColors val="0"/>
        <c:ser>
          <c:idx val="1"/>
          <c:order val="1"/>
          <c:spPr>
            <a:ln w="9525" cap="flat" algn="ctr">
              <a:solidFill>
                <a:srgbClr val="1F497D"/>
              </a:solidFill>
              <a:prstDash val="solid"/>
            </a:ln>
          </c:spPr>
          <c:marker>
            <c:symbol val="triangle"/>
            <c:size val="6"/>
            <c:spPr>
              <a:solidFill>
                <a:srgbClr val="1F497D"/>
              </a:solidFill>
              <a:ln w="9525" cap="flat" algn="ctr">
                <a:solidFill>
                  <a:srgbClr val="1F497D"/>
                </a:solidFill>
                <a:prstDash val="solid"/>
              </a:ln>
            </c:spPr>
          </c:marker>
          <c:dPt>
            <c:idx val="0"/>
            <c:marker>
              <c:symbol val="circle"/>
              <c:size val="6"/>
            </c:marker>
            <c:bubble3D val="0"/>
            <c:extLst>
              <c:ext xmlns:c16="http://schemas.microsoft.com/office/drawing/2014/chart" uri="{C3380CC4-5D6E-409C-BE32-E72D297353CC}">
                <c16:uniqueId val="{00000009-9ECC-47FF-8F02-8D5147F4057B}"/>
              </c:ext>
            </c:extLst>
          </c:dPt>
          <c:dPt>
            <c:idx val="1"/>
            <c:marker>
              <c:symbol val="circle"/>
              <c:size val="6"/>
            </c:marker>
            <c:bubble3D val="0"/>
            <c:extLst>
              <c:ext xmlns:c16="http://schemas.microsoft.com/office/drawing/2014/chart" uri="{C3380CC4-5D6E-409C-BE32-E72D297353CC}">
                <c16:uniqueId val="{0000000A-9ECC-47FF-8F02-8D5147F4057B}"/>
              </c:ext>
            </c:extLst>
          </c:dPt>
          <c:dPt>
            <c:idx val="2"/>
            <c:marker>
              <c:symbol val="circle"/>
              <c:size val="6"/>
            </c:marker>
            <c:bubble3D val="0"/>
            <c:extLst>
              <c:ext xmlns:c16="http://schemas.microsoft.com/office/drawing/2014/chart" uri="{C3380CC4-5D6E-409C-BE32-E72D297353CC}">
                <c16:uniqueId val="{0000000B-9ECC-47FF-8F02-8D5147F4057B}"/>
              </c:ext>
            </c:extLst>
          </c:dPt>
          <c:dPt>
            <c:idx val="3"/>
            <c:marker>
              <c:symbol val="circle"/>
              <c:size val="6"/>
            </c:marker>
            <c:bubble3D val="0"/>
            <c:extLst>
              <c:ext xmlns:c16="http://schemas.microsoft.com/office/drawing/2014/chart" uri="{C3380CC4-5D6E-409C-BE32-E72D297353CC}">
                <c16:uniqueId val="{0000000C-9ECC-47FF-8F02-8D5147F4057B}"/>
              </c:ext>
            </c:extLst>
          </c:dPt>
          <c:dPt>
            <c:idx val="4"/>
            <c:marker>
              <c:symbol val="circle"/>
              <c:size val="6"/>
            </c:marker>
            <c:bubble3D val="0"/>
            <c:extLst>
              <c:ext xmlns:c16="http://schemas.microsoft.com/office/drawing/2014/chart" uri="{C3380CC4-5D6E-409C-BE32-E72D297353CC}">
                <c16:uniqueId val="{0000000D-9ECC-47FF-8F02-8D5147F4057B}"/>
              </c:ext>
            </c:extLst>
          </c:dPt>
          <c:dPt>
            <c:idx val="5"/>
            <c:marker>
              <c:symbol val="circle"/>
              <c:size val="6"/>
            </c:marker>
            <c:bubble3D val="0"/>
            <c:extLst>
              <c:ext xmlns:c16="http://schemas.microsoft.com/office/drawing/2014/chart" uri="{C3380CC4-5D6E-409C-BE32-E72D297353CC}">
                <c16:uniqueId val="{0000000E-9ECC-47FF-8F02-8D5147F4057B}"/>
              </c:ext>
            </c:extLst>
          </c:dPt>
          <c:dPt>
            <c:idx val="6"/>
            <c:marker>
              <c:symbol val="circle"/>
              <c:size val="6"/>
            </c:marker>
            <c:bubble3D val="0"/>
            <c:extLst>
              <c:ext xmlns:c16="http://schemas.microsoft.com/office/drawing/2014/chart" uri="{C3380CC4-5D6E-409C-BE32-E72D297353CC}">
                <c16:uniqueId val="{0000000F-9ECC-47FF-8F02-8D5147F4057B}"/>
              </c:ext>
            </c:extLst>
          </c:dPt>
          <c:dPt>
            <c:idx val="7"/>
            <c:marker>
              <c:symbol val="circle"/>
              <c:size val="6"/>
            </c:marker>
            <c:bubble3D val="0"/>
            <c:extLst>
              <c:ext xmlns:c16="http://schemas.microsoft.com/office/drawing/2014/chart" uri="{C3380CC4-5D6E-409C-BE32-E72D297353CC}">
                <c16:uniqueId val="{00000010-9ECC-47FF-8F02-8D5147F4057B}"/>
              </c:ext>
            </c:extLst>
          </c:dPt>
          <c:dLbls>
            <c:dLbl>
              <c:idx val="0"/>
              <c:layout>
                <c:manualLayout>
                  <c:x val="0"/>
                  <c:y val="-4.685466377440347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ECC-47FF-8F02-8D5147F4057B}"/>
                </c:ext>
              </c:extLst>
            </c:dLbl>
            <c:dLbl>
              <c:idx val="1"/>
              <c:layout>
                <c:manualLayout>
                  <c:x val="0"/>
                  <c:y val="-4.68546637744034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ECC-47FF-8F02-8D5147F4057B}"/>
                </c:ext>
              </c:extLst>
            </c:dLbl>
            <c:dLbl>
              <c:idx val="2"/>
              <c:layout>
                <c:manualLayout>
                  <c:x val="0"/>
                  <c:y val="-4.68546637744034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9ECC-47FF-8F02-8D5147F4057B}"/>
                </c:ext>
              </c:extLst>
            </c:dLbl>
            <c:dLbl>
              <c:idx val="3"/>
              <c:layout>
                <c:manualLayout>
                  <c:x val="0"/>
                  <c:y val="-4.68546637744034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9ECC-47FF-8F02-8D5147F4057B}"/>
                </c:ext>
              </c:extLst>
            </c:dLbl>
            <c:dLbl>
              <c:idx val="4"/>
              <c:layout>
                <c:manualLayout>
                  <c:x val="0"/>
                  <c:y val="-4.68546637744034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9ECC-47FF-8F02-8D5147F4057B}"/>
                </c:ext>
              </c:extLst>
            </c:dLbl>
            <c:dLbl>
              <c:idx val="5"/>
              <c:layout>
                <c:manualLayout>
                  <c:x val="0"/>
                  <c:y val="-4.68546637744034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9ECC-47FF-8F02-8D5147F4057B}"/>
                </c:ext>
              </c:extLst>
            </c:dLbl>
            <c:dLbl>
              <c:idx val="6"/>
              <c:layout>
                <c:manualLayout>
                  <c:x val="0"/>
                  <c:y val="-4.68546637744034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9ECC-47FF-8F02-8D5147F4057B}"/>
                </c:ext>
              </c:extLst>
            </c:dLbl>
            <c:dLbl>
              <c:idx val="7"/>
              <c:layout>
                <c:manualLayout>
                  <c:x val="0"/>
                  <c:y val="-4.68546637744034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9ECC-47FF-8F02-8D5147F4057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Sheet1!$A$2:$H$2</c:f>
              <c:numCache>
                <c:formatCode>General</c:formatCode>
                <c:ptCount val="8"/>
                <c:pt idx="0">
                  <c:v>2.2052219502974593</c:v>
                </c:pt>
                <c:pt idx="1">
                  <c:v>2.2012635379061374</c:v>
                </c:pt>
                <c:pt idx="2">
                  <c:v>2.160691928479205</c:v>
                </c:pt>
                <c:pt idx="3">
                  <c:v>2.1221945741961457</c:v>
                </c:pt>
                <c:pt idx="4">
                  <c:v>2.1014848388617837</c:v>
                </c:pt>
                <c:pt idx="5">
                  <c:v>2.0648210475058364</c:v>
                </c:pt>
                <c:pt idx="6">
                  <c:v>2.0385974887467424</c:v>
                </c:pt>
                <c:pt idx="7">
                  <c:v>2.1053072323449018</c:v>
                </c:pt>
              </c:numCache>
            </c:numRef>
          </c:val>
          <c:smooth val="0"/>
          <c:extLst>
            <c:ext xmlns:c16="http://schemas.microsoft.com/office/drawing/2014/chart" uri="{C3380CC4-5D6E-409C-BE32-E72D297353CC}">
              <c16:uniqueId val="{00000011-9ECC-47FF-8F02-8D5147F4057B}"/>
            </c:ext>
          </c:extLst>
        </c:ser>
        <c:dLbls>
          <c:showLegendKey val="0"/>
          <c:showVal val="0"/>
          <c:showCatName val="0"/>
          <c:showSerName val="0"/>
          <c:showPercent val="0"/>
          <c:showBubbleSize val="0"/>
        </c:dLbls>
        <c:marker val="1"/>
        <c:smooth val="0"/>
        <c:axId val="3"/>
        <c:axId val="2"/>
      </c:lineChart>
      <c:catAx>
        <c:axId val="1743408752"/>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500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743408752"/>
        <c:crosses val="min"/>
        <c:crossBetween val="between"/>
        <c:majorUnit val="50000"/>
      </c:valAx>
      <c:valAx>
        <c:axId val="2"/>
        <c:scaling>
          <c:orientation val="minMax"/>
          <c:max val="3"/>
          <c:min val="0"/>
        </c:scaling>
        <c:delete val="0"/>
        <c:axPos val="r"/>
        <c:majorGridlines>
          <c:spPr>
            <a:ln>
              <a:noFill/>
            </a:ln>
          </c:spPr>
        </c:majorGridlines>
        <c:numFmt formatCode="#,##0.0;&quot;-&quot;#,##0.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3"/>
        <c:crosses val="max"/>
        <c:crossBetween val="between"/>
        <c:majorUnit val="0.5"/>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144179894179894"/>
          <c:y val="2.7145359019264449E-2"/>
          <c:w val="0.87136243386243384"/>
          <c:h val="0.94570928196147108"/>
        </c:manualLayout>
      </c:layout>
      <c:barChart>
        <c:barDir val="col"/>
        <c:grouping val="stacked"/>
        <c:varyColors val="0"/>
        <c:ser>
          <c:idx val="0"/>
          <c:order val="0"/>
          <c:spPr>
            <a:solidFill>
              <a:srgbClr val="80CCE8"/>
            </a:solidFill>
            <a:ln w="9525" cap="flat" algn="ctr">
              <a:solidFill>
                <a:srgbClr val="808080"/>
              </a:solidFill>
              <a:prstDash val="solid"/>
            </a:ln>
          </c:spPr>
          <c:invertIfNegative val="0"/>
          <c:val>
            <c:numRef>
              <c:f>Sheet1!$A$1:$H$1</c:f>
              <c:numCache>
                <c:formatCode>General</c:formatCode>
                <c:ptCount val="8"/>
                <c:pt idx="0">
                  <c:v>4352</c:v>
                </c:pt>
                <c:pt idx="1">
                  <c:v>4391</c:v>
                </c:pt>
                <c:pt idx="2">
                  <c:v>4336</c:v>
                </c:pt>
                <c:pt idx="3">
                  <c:v>4313</c:v>
                </c:pt>
                <c:pt idx="4">
                  <c:v>4378</c:v>
                </c:pt>
                <c:pt idx="5">
                  <c:v>4252</c:v>
                </c:pt>
                <c:pt idx="6">
                  <c:v>4289</c:v>
                </c:pt>
                <c:pt idx="7">
                  <c:v>4325</c:v>
                </c:pt>
              </c:numCache>
            </c:numRef>
          </c:val>
          <c:extLst>
            <c:ext xmlns:c16="http://schemas.microsoft.com/office/drawing/2014/chart" uri="{C3380CC4-5D6E-409C-BE32-E72D297353CC}">
              <c16:uniqueId val="{00000000-83C9-4FD8-A0E6-3862A847585D}"/>
            </c:ext>
          </c:extLst>
        </c:ser>
        <c:ser>
          <c:idx val="1"/>
          <c:order val="1"/>
          <c:spPr>
            <a:solidFill>
              <a:srgbClr val="C0E6F4"/>
            </a:solidFill>
            <a:ln w="9525" cap="flat" algn="ctr">
              <a:solidFill>
                <a:srgbClr val="808080"/>
              </a:solidFill>
              <a:prstDash val="solid"/>
            </a:ln>
          </c:spPr>
          <c:invertIfNegative val="0"/>
          <c:val>
            <c:numRef>
              <c:f>Sheet1!$A$2:$H$2</c:f>
              <c:numCache>
                <c:formatCode>General</c:formatCode>
                <c:ptCount val="8"/>
                <c:pt idx="0">
                  <c:v>2252</c:v>
                </c:pt>
                <c:pt idx="1">
                  <c:v>2344</c:v>
                </c:pt>
                <c:pt idx="2">
                  <c:v>2366</c:v>
                </c:pt>
                <c:pt idx="3">
                  <c:v>2396</c:v>
                </c:pt>
                <c:pt idx="4">
                  <c:v>2430</c:v>
                </c:pt>
                <c:pt idx="5">
                  <c:v>2431</c:v>
                </c:pt>
                <c:pt idx="6">
                  <c:v>2448</c:v>
                </c:pt>
                <c:pt idx="7">
                  <c:v>2706</c:v>
                </c:pt>
              </c:numCache>
            </c:numRef>
          </c:val>
          <c:extLst>
            <c:ext xmlns:c16="http://schemas.microsoft.com/office/drawing/2014/chart" uri="{C3380CC4-5D6E-409C-BE32-E72D297353CC}">
              <c16:uniqueId val="{00000001-83C9-4FD8-A0E6-3862A847585D}"/>
            </c:ext>
          </c:extLst>
        </c:ser>
        <c:dLbls>
          <c:showLegendKey val="0"/>
          <c:showVal val="0"/>
          <c:showCatName val="0"/>
          <c:showSerName val="0"/>
          <c:showPercent val="0"/>
          <c:showBubbleSize val="0"/>
        </c:dLbls>
        <c:gapWidth val="80"/>
        <c:overlap val="100"/>
        <c:axId val="7512608"/>
        <c:axId val="1"/>
      </c:barChart>
      <c:catAx>
        <c:axId val="7512608"/>
        <c:scaling>
          <c:orientation val="minMax"/>
        </c:scaling>
        <c:delete val="0"/>
        <c:axPos val="b"/>
        <c:majorGridlines>
          <c:spPr>
            <a:ln>
              <a:noFill/>
            </a:ln>
          </c:spPr>
        </c:majorGridlines>
        <c:majorTickMark val="none"/>
        <c:minorTickMark val="none"/>
        <c:tickLblPos val="none"/>
        <c:spPr>
          <a:ln w="9525" cap="flat" algn="ctr">
            <a:solidFill>
              <a:schemeClr val="tx1"/>
            </a:solidFill>
            <a:prstDash val="solid"/>
          </a:ln>
        </c:spPr>
        <c:crossAx val="1"/>
        <c:crosses val="min"/>
        <c:auto val="0"/>
        <c:lblAlgn val="ctr"/>
        <c:lblOffset val="100"/>
        <c:noMultiLvlLbl val="0"/>
      </c:catAx>
      <c:valAx>
        <c:axId val="1"/>
        <c:scaling>
          <c:orientation val="minMax"/>
          <c:max val="80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7512608"/>
        <c:crosses val="min"/>
        <c:crossBetween val="between"/>
        <c:majorUnit val="1000"/>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406338249137119"/>
          <c:y val="2.6643747314138374E-2"/>
          <c:w val="0.78161280200815819"/>
          <c:h val="0.94671250537172325"/>
        </c:manualLayout>
      </c:layout>
      <c:lineChart>
        <c:grouping val="standard"/>
        <c:varyColors val="0"/>
        <c:ser>
          <c:idx val="0"/>
          <c:order val="0"/>
          <c:spPr>
            <a:ln w="9525" algn="ctr">
              <a:solidFill>
                <a:schemeClr val="tx2"/>
              </a:solidFill>
              <a:prstDash val="solid"/>
            </a:ln>
          </c:spPr>
          <c:marker>
            <c:symbol val="circle"/>
            <c:size val="6"/>
            <c:spPr>
              <a:solidFill>
                <a:schemeClr val="tx2"/>
              </a:solidFill>
              <a:ln w="9525" algn="ctr">
                <a:solidFill>
                  <a:schemeClr val="tx2"/>
                </a:solidFill>
                <a:prstDash val="solid"/>
              </a:ln>
            </c:spPr>
          </c:marker>
          <c:dPt>
            <c:idx val="0"/>
            <c:marker>
              <c:symbol val="none"/>
            </c:marker>
            <c:bubble3D val="0"/>
            <c:extLst>
              <c:ext xmlns:c16="http://schemas.microsoft.com/office/drawing/2014/chart" uri="{C3380CC4-5D6E-409C-BE32-E72D297353CC}">
                <c16:uniqueId val="{00000000-9BEA-472E-92CB-751E2789DBF3}"/>
              </c:ext>
            </c:extLst>
          </c:dPt>
          <c:dPt>
            <c:idx val="1"/>
            <c:marker>
              <c:symbol val="none"/>
            </c:marker>
            <c:bubble3D val="0"/>
            <c:extLst>
              <c:ext xmlns:c16="http://schemas.microsoft.com/office/drawing/2014/chart" uri="{C3380CC4-5D6E-409C-BE32-E72D297353CC}">
                <c16:uniqueId val="{00000001-9BEA-472E-92CB-751E2789DBF3}"/>
              </c:ext>
            </c:extLst>
          </c:dPt>
          <c:dPt>
            <c:idx val="2"/>
            <c:marker>
              <c:symbol val="none"/>
            </c:marker>
            <c:bubble3D val="0"/>
            <c:extLst>
              <c:ext xmlns:c16="http://schemas.microsoft.com/office/drawing/2014/chart" uri="{C3380CC4-5D6E-409C-BE32-E72D297353CC}">
                <c16:uniqueId val="{00000002-9BEA-472E-92CB-751E2789DBF3}"/>
              </c:ext>
            </c:extLst>
          </c:dPt>
          <c:dLbls>
            <c:dLbl>
              <c:idx val="3"/>
              <c:layout>
                <c:manualLayout>
                  <c:x val="0"/>
                  <c:y val="4.6411688869789428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BEA-472E-92CB-751E2789DBF3}"/>
                </c:ext>
              </c:extLst>
            </c:dLbl>
            <c:dLbl>
              <c:idx val="5"/>
              <c:layout>
                <c:manualLayout>
                  <c:x val="0"/>
                  <c:y val="4.641168886978942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BEA-472E-92CB-751E2789DBF3}"/>
                </c:ext>
              </c:extLst>
            </c:dLbl>
            <c:dLbl>
              <c:idx val="6"/>
              <c:layout>
                <c:manualLayout>
                  <c:x val="0"/>
                  <c:y val="4.641168886978942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BEA-472E-92CB-751E2789DBF3}"/>
                </c:ext>
              </c:extLst>
            </c:dLbl>
            <c:dLbl>
              <c:idx val="7"/>
              <c:layout>
                <c:manualLayout>
                  <c:x val="0"/>
                  <c:y val="4.641168886978942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BEA-472E-92CB-751E2789DBF3}"/>
                </c:ext>
              </c:extLst>
            </c:dLbl>
            <c:dLbl>
              <c:idx val="9"/>
              <c:layout>
                <c:manualLayout>
                  <c:x val="0"/>
                  <c:y val="4.6411688869789428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BEA-472E-92CB-751E2789DBF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3">
                  <c:v>1520533</c:v>
                </c:pt>
                <c:pt idx="4">
                  <c:v>1781878</c:v>
                </c:pt>
                <c:pt idx="5">
                  <c:v>1862357</c:v>
                </c:pt>
                <c:pt idx="6">
                  <c:v>1927830</c:v>
                </c:pt>
                <c:pt idx="7">
                  <c:v>2023671</c:v>
                </c:pt>
                <c:pt idx="8">
                  <c:v>2119620</c:v>
                </c:pt>
                <c:pt idx="9">
                  <c:v>1561940</c:v>
                </c:pt>
              </c:numCache>
            </c:numRef>
          </c:val>
          <c:smooth val="0"/>
          <c:extLst>
            <c:ext xmlns:c16="http://schemas.microsoft.com/office/drawing/2014/chart" uri="{C3380CC4-5D6E-409C-BE32-E72D297353CC}">
              <c16:uniqueId val="{00000008-9BEA-472E-92CB-751E2789DBF3}"/>
            </c:ext>
          </c:extLst>
        </c:ser>
        <c:ser>
          <c:idx val="1"/>
          <c:order val="1"/>
          <c:spPr>
            <a:ln w="9525" algn="ctr">
              <a:solidFill>
                <a:srgbClr val="3D6E81"/>
              </a:solidFill>
              <a:prstDash val="solid"/>
            </a:ln>
          </c:spPr>
          <c:marker>
            <c:symbol val="square"/>
            <c:size val="6"/>
            <c:spPr>
              <a:solidFill>
                <a:srgbClr val="3D6E81"/>
              </a:solidFill>
              <a:ln w="9525" algn="ctr">
                <a:solidFill>
                  <a:srgbClr val="3D6E81"/>
                </a:solidFill>
                <a:prstDash val="solid"/>
              </a:ln>
            </c:spPr>
          </c:marker>
          <c:dPt>
            <c:idx val="2"/>
            <c:marker>
              <c:symbol val="none"/>
            </c:marker>
            <c:bubble3D val="0"/>
            <c:extLst>
              <c:ext xmlns:c16="http://schemas.microsoft.com/office/drawing/2014/chart" uri="{C3380CC4-5D6E-409C-BE32-E72D297353CC}">
                <c16:uniqueId val="{00000009-9BEA-472E-92CB-751E2789DBF3}"/>
              </c:ext>
            </c:extLst>
          </c:dPt>
          <c:dPt>
            <c:idx val="4"/>
            <c:marker>
              <c:symbol val="none"/>
            </c:marker>
            <c:bubble3D val="0"/>
            <c:extLst>
              <c:ext xmlns:c16="http://schemas.microsoft.com/office/drawing/2014/chart" uri="{C3380CC4-5D6E-409C-BE32-E72D297353CC}">
                <c16:uniqueId val="{0000000A-9BEA-472E-92CB-751E2789DBF3}"/>
              </c:ext>
            </c:extLst>
          </c:dPt>
          <c:dPt>
            <c:idx val="5"/>
            <c:marker>
              <c:symbol val="none"/>
            </c:marker>
            <c:bubble3D val="0"/>
            <c:extLst>
              <c:ext xmlns:c16="http://schemas.microsoft.com/office/drawing/2014/chart" uri="{C3380CC4-5D6E-409C-BE32-E72D297353CC}">
                <c16:uniqueId val="{0000000B-9BEA-472E-92CB-751E2789DBF3}"/>
              </c:ext>
            </c:extLst>
          </c:dPt>
          <c:dPt>
            <c:idx val="6"/>
            <c:marker>
              <c:symbol val="none"/>
            </c:marker>
            <c:bubble3D val="0"/>
            <c:extLst>
              <c:ext xmlns:c16="http://schemas.microsoft.com/office/drawing/2014/chart" uri="{C3380CC4-5D6E-409C-BE32-E72D297353CC}">
                <c16:uniqueId val="{0000000C-9BEA-472E-92CB-751E2789DBF3}"/>
              </c:ext>
            </c:extLst>
          </c:dPt>
          <c:dPt>
            <c:idx val="8"/>
            <c:marker>
              <c:symbol val="none"/>
            </c:marker>
            <c:bubble3D val="0"/>
            <c:extLst>
              <c:ext xmlns:c16="http://schemas.microsoft.com/office/drawing/2014/chart" uri="{C3380CC4-5D6E-409C-BE32-E72D297353CC}">
                <c16:uniqueId val="{0000000D-9BEA-472E-92CB-751E2789DBF3}"/>
              </c:ext>
            </c:extLst>
          </c:dPt>
          <c:dLbls>
            <c:dLbl>
              <c:idx val="0"/>
              <c:layout>
                <c:manualLayout>
                  <c:x val="5.6165673046752435E-2"/>
                  <c:y val="-7.0906746884400518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9BEA-472E-92CB-751E2789DBF3}"/>
                </c:ext>
              </c:extLst>
            </c:dLbl>
            <c:dLbl>
              <c:idx val="1"/>
              <c:layout>
                <c:manualLayout>
                  <c:x val="8.7229369312833385E-2"/>
                  <c:y val="-5.8014611087236788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9BEA-472E-92CB-751E2789DBF3}"/>
                </c:ext>
              </c:extLst>
            </c:dLbl>
            <c:dLbl>
              <c:idx val="3"/>
              <c:layout>
                <c:manualLayout>
                  <c:x val="5.1459052400376529E-2"/>
                  <c:y val="-5.9303824666953157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9BEA-472E-92CB-751E2789DBF3}"/>
                </c:ext>
              </c:extLst>
            </c:dLbl>
            <c:dLbl>
              <c:idx val="7"/>
              <c:layout>
                <c:manualLayout>
                  <c:x val="0"/>
                  <c:y val="-4.641168886978942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9BEA-472E-92CB-751E2789DBF3}"/>
                </c:ext>
              </c:extLst>
            </c:dLbl>
            <c:dLbl>
              <c:idx val="9"/>
              <c:layout>
                <c:manualLayout>
                  <c:x val="0"/>
                  <c:y val="-4.641168886978942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9BEA-472E-92CB-751E2789DBF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Sheet1!$A$2:$J$2</c:f>
              <c:numCache>
                <c:formatCode>General</c:formatCode>
                <c:ptCount val="10"/>
                <c:pt idx="0">
                  <c:v>355006</c:v>
                </c:pt>
                <c:pt idx="1">
                  <c:v>365231</c:v>
                </c:pt>
                <c:pt idx="2">
                  <c:v>371792.5</c:v>
                </c:pt>
                <c:pt idx="3">
                  <c:v>378354</c:v>
                </c:pt>
                <c:pt idx="4">
                  <c:v>396267.75</c:v>
                </c:pt>
                <c:pt idx="5">
                  <c:v>414181.5</c:v>
                </c:pt>
                <c:pt idx="6">
                  <c:v>432095.25</c:v>
                </c:pt>
                <c:pt idx="7">
                  <c:v>450009</c:v>
                </c:pt>
                <c:pt idx="8">
                  <c:v>468834</c:v>
                </c:pt>
                <c:pt idx="9">
                  <c:v>487659</c:v>
                </c:pt>
              </c:numCache>
            </c:numRef>
          </c:val>
          <c:smooth val="0"/>
          <c:extLst>
            <c:ext xmlns:c16="http://schemas.microsoft.com/office/drawing/2014/chart" uri="{C3380CC4-5D6E-409C-BE32-E72D297353CC}">
              <c16:uniqueId val="{00000013-9BEA-472E-92CB-751E2789DBF3}"/>
            </c:ext>
          </c:extLst>
        </c:ser>
        <c:ser>
          <c:idx val="2"/>
          <c:order val="2"/>
          <c:spPr>
            <a:ln w="9525" algn="ctr">
              <a:solidFill>
                <a:srgbClr val="655939"/>
              </a:solidFill>
              <a:prstDash val="solid"/>
            </a:ln>
          </c:spPr>
          <c:marker>
            <c:symbol val="triangle"/>
            <c:size val="6"/>
            <c:spPr>
              <a:solidFill>
                <a:srgbClr val="655939"/>
              </a:solidFill>
              <a:ln w="9525" algn="ctr">
                <a:solidFill>
                  <a:srgbClr val="655939"/>
                </a:solidFill>
                <a:prstDash val="solid"/>
              </a:ln>
            </c:spPr>
          </c:marker>
          <c:dPt>
            <c:idx val="1"/>
            <c:marker>
              <c:symbol val="none"/>
            </c:marker>
            <c:bubble3D val="0"/>
            <c:extLst>
              <c:ext xmlns:c16="http://schemas.microsoft.com/office/drawing/2014/chart" uri="{C3380CC4-5D6E-409C-BE32-E72D297353CC}">
                <c16:uniqueId val="{00000014-9BEA-472E-92CB-751E2789DBF3}"/>
              </c:ext>
            </c:extLst>
          </c:dPt>
          <c:dPt>
            <c:idx val="2"/>
            <c:marker>
              <c:symbol val="none"/>
            </c:marker>
            <c:bubble3D val="0"/>
            <c:extLst>
              <c:ext xmlns:c16="http://schemas.microsoft.com/office/drawing/2014/chart" uri="{C3380CC4-5D6E-409C-BE32-E72D297353CC}">
                <c16:uniqueId val="{00000015-9BEA-472E-92CB-751E2789DBF3}"/>
              </c:ext>
            </c:extLst>
          </c:dPt>
          <c:dPt>
            <c:idx val="3"/>
            <c:marker>
              <c:symbol val="none"/>
            </c:marker>
            <c:bubble3D val="0"/>
            <c:extLst>
              <c:ext xmlns:c16="http://schemas.microsoft.com/office/drawing/2014/chart" uri="{C3380CC4-5D6E-409C-BE32-E72D297353CC}">
                <c16:uniqueId val="{00000016-9BEA-472E-92CB-751E2789DBF3}"/>
              </c:ext>
            </c:extLst>
          </c:dPt>
          <c:dPt>
            <c:idx val="4"/>
            <c:marker>
              <c:symbol val="none"/>
            </c:marker>
            <c:bubble3D val="0"/>
            <c:extLst>
              <c:ext xmlns:c16="http://schemas.microsoft.com/office/drawing/2014/chart" uri="{C3380CC4-5D6E-409C-BE32-E72D297353CC}">
                <c16:uniqueId val="{00000017-9BEA-472E-92CB-751E2789DBF3}"/>
              </c:ext>
            </c:extLst>
          </c:dPt>
          <c:dPt>
            <c:idx val="5"/>
            <c:marker>
              <c:symbol val="none"/>
            </c:marker>
            <c:bubble3D val="0"/>
            <c:extLst>
              <c:ext xmlns:c16="http://schemas.microsoft.com/office/drawing/2014/chart" uri="{C3380CC4-5D6E-409C-BE32-E72D297353CC}">
                <c16:uniqueId val="{00000018-9BEA-472E-92CB-751E2789DBF3}"/>
              </c:ext>
            </c:extLst>
          </c:dPt>
          <c:dPt>
            <c:idx val="6"/>
            <c:marker>
              <c:symbol val="none"/>
            </c:marker>
            <c:bubble3D val="0"/>
            <c:extLst>
              <c:ext xmlns:c16="http://schemas.microsoft.com/office/drawing/2014/chart" uri="{C3380CC4-5D6E-409C-BE32-E72D297353CC}">
                <c16:uniqueId val="{00000019-9BEA-472E-92CB-751E2789DBF3}"/>
              </c:ext>
            </c:extLst>
          </c:dPt>
          <c:dPt>
            <c:idx val="8"/>
            <c:marker>
              <c:symbol val="none"/>
            </c:marker>
            <c:bubble3D val="0"/>
            <c:extLst>
              <c:ext xmlns:c16="http://schemas.microsoft.com/office/drawing/2014/chart" uri="{C3380CC4-5D6E-409C-BE32-E72D297353CC}">
                <c16:uniqueId val="{0000001A-9BEA-472E-92CB-751E2789DBF3}"/>
              </c:ext>
            </c:extLst>
          </c:dPt>
          <c:dPt>
            <c:idx val="9"/>
            <c:marker>
              <c:symbol val="none"/>
            </c:marker>
            <c:bubble3D val="0"/>
            <c:extLst>
              <c:ext xmlns:c16="http://schemas.microsoft.com/office/drawing/2014/chart" uri="{C3380CC4-5D6E-409C-BE32-E72D297353CC}">
                <c16:uniqueId val="{0000001B-9BEA-472E-92CB-751E2789DBF3}"/>
              </c:ext>
            </c:extLst>
          </c:dPt>
          <c:dLbls>
            <c:dLbl>
              <c:idx val="0"/>
              <c:layout>
                <c:manualLayout>
                  <c:x val="6.5892689049262626E-2"/>
                  <c:y val="-2.4495058014611087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9BEA-472E-92CB-751E2789DBF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Sheet1!$A$3:$J$3</c:f>
              <c:numCache>
                <c:formatCode>General</c:formatCode>
                <c:ptCount val="10"/>
                <c:pt idx="0">
                  <c:v>107564</c:v>
                </c:pt>
                <c:pt idx="1">
                  <c:v>112478.85714285714</c:v>
                </c:pt>
                <c:pt idx="2">
                  <c:v>117393.71428571429</c:v>
                </c:pt>
                <c:pt idx="3">
                  <c:v>122308.57142857142</c:v>
                </c:pt>
                <c:pt idx="4">
                  <c:v>127223.42857142857</c:v>
                </c:pt>
                <c:pt idx="5">
                  <c:v>132138.28571428571</c:v>
                </c:pt>
                <c:pt idx="6">
                  <c:v>137053.14285714284</c:v>
                </c:pt>
                <c:pt idx="7">
                  <c:v>141968</c:v>
                </c:pt>
              </c:numCache>
            </c:numRef>
          </c:val>
          <c:smooth val="0"/>
          <c:extLst>
            <c:ext xmlns:c16="http://schemas.microsoft.com/office/drawing/2014/chart" uri="{C3380CC4-5D6E-409C-BE32-E72D297353CC}">
              <c16:uniqueId val="{0000001D-9BEA-472E-92CB-751E2789DBF3}"/>
            </c:ext>
          </c:extLst>
        </c:ser>
        <c:ser>
          <c:idx val="3"/>
          <c:order val="3"/>
          <c:spPr>
            <a:ln w="9525" algn="ctr">
              <a:solidFill>
                <a:srgbClr val="4D4D4D"/>
              </a:solidFill>
              <a:prstDash val="solid"/>
            </a:ln>
          </c:spPr>
          <c:marker>
            <c:symbol val="diamond"/>
            <c:size val="6"/>
            <c:spPr>
              <a:solidFill>
                <a:srgbClr val="4D4D4D"/>
              </a:solidFill>
              <a:ln w="9525" algn="ctr">
                <a:solidFill>
                  <a:srgbClr val="4D4D4D"/>
                </a:solidFill>
                <a:prstDash val="solid"/>
              </a:ln>
            </c:spPr>
          </c:marker>
          <c:dPt>
            <c:idx val="1"/>
            <c:marker>
              <c:symbol val="none"/>
            </c:marker>
            <c:bubble3D val="0"/>
            <c:extLst>
              <c:ext xmlns:c16="http://schemas.microsoft.com/office/drawing/2014/chart" uri="{C3380CC4-5D6E-409C-BE32-E72D297353CC}">
                <c16:uniqueId val="{0000001E-9BEA-472E-92CB-751E2789DBF3}"/>
              </c:ext>
            </c:extLst>
          </c:dPt>
          <c:dPt>
            <c:idx val="2"/>
            <c:marker>
              <c:symbol val="none"/>
            </c:marker>
            <c:bubble3D val="0"/>
            <c:extLst>
              <c:ext xmlns:c16="http://schemas.microsoft.com/office/drawing/2014/chart" uri="{C3380CC4-5D6E-409C-BE32-E72D297353CC}">
                <c16:uniqueId val="{0000001F-9BEA-472E-92CB-751E2789DBF3}"/>
              </c:ext>
            </c:extLst>
          </c:dPt>
          <c:dPt>
            <c:idx val="3"/>
            <c:marker>
              <c:symbol val="none"/>
            </c:marker>
            <c:bubble3D val="0"/>
            <c:extLst>
              <c:ext xmlns:c16="http://schemas.microsoft.com/office/drawing/2014/chart" uri="{C3380CC4-5D6E-409C-BE32-E72D297353CC}">
                <c16:uniqueId val="{00000020-9BEA-472E-92CB-751E2789DBF3}"/>
              </c:ext>
            </c:extLst>
          </c:dPt>
          <c:dPt>
            <c:idx val="4"/>
            <c:marker>
              <c:symbol val="none"/>
            </c:marker>
            <c:bubble3D val="0"/>
            <c:extLst>
              <c:ext xmlns:c16="http://schemas.microsoft.com/office/drawing/2014/chart" uri="{C3380CC4-5D6E-409C-BE32-E72D297353CC}">
                <c16:uniqueId val="{00000021-9BEA-472E-92CB-751E2789DBF3}"/>
              </c:ext>
            </c:extLst>
          </c:dPt>
          <c:dPt>
            <c:idx val="5"/>
            <c:marker>
              <c:symbol val="none"/>
            </c:marker>
            <c:bubble3D val="0"/>
            <c:extLst>
              <c:ext xmlns:c16="http://schemas.microsoft.com/office/drawing/2014/chart" uri="{C3380CC4-5D6E-409C-BE32-E72D297353CC}">
                <c16:uniqueId val="{00000022-9BEA-472E-92CB-751E2789DBF3}"/>
              </c:ext>
            </c:extLst>
          </c:dPt>
          <c:dPt>
            <c:idx val="6"/>
            <c:marker>
              <c:symbol val="none"/>
            </c:marker>
            <c:bubble3D val="0"/>
            <c:extLst>
              <c:ext xmlns:c16="http://schemas.microsoft.com/office/drawing/2014/chart" uri="{C3380CC4-5D6E-409C-BE32-E72D297353CC}">
                <c16:uniqueId val="{00000023-9BEA-472E-92CB-751E2789DBF3}"/>
              </c:ext>
            </c:extLst>
          </c:dPt>
          <c:dPt>
            <c:idx val="9"/>
            <c:marker>
              <c:symbol val="none"/>
            </c:marker>
            <c:bubble3D val="0"/>
            <c:extLst>
              <c:ext xmlns:c16="http://schemas.microsoft.com/office/drawing/2014/chart" uri="{C3380CC4-5D6E-409C-BE32-E72D297353CC}">
                <c16:uniqueId val="{00000024-9BEA-472E-92CB-751E2789DBF3}"/>
              </c:ext>
            </c:extLst>
          </c:dPt>
          <c:dLbls>
            <c:dLbl>
              <c:idx val="0"/>
              <c:layout>
                <c:manualLayout>
                  <c:x val="7.5619705051772831E-2"/>
                  <c:y val="-2.6214009454232919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9BEA-472E-92CB-751E2789DBF3}"/>
                </c:ext>
              </c:extLst>
            </c:dLbl>
            <c:dLbl>
              <c:idx val="7"/>
              <c:layout>
                <c:manualLayout>
                  <c:x val="0"/>
                  <c:y val="-4.641168886978942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9BEA-472E-92CB-751E2789DBF3}"/>
                </c:ext>
              </c:extLst>
            </c:dLbl>
            <c:dLbl>
              <c:idx val="8"/>
              <c:layout>
                <c:manualLayout>
                  <c:x val="0"/>
                  <c:y val="-4.641168886978942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9BEA-472E-92CB-751E2789DBF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Sheet1!$A$4:$J$4</c:f>
              <c:numCache>
                <c:formatCode>General</c:formatCode>
                <c:ptCount val="10"/>
                <c:pt idx="0">
                  <c:v>223021</c:v>
                </c:pt>
                <c:pt idx="1">
                  <c:v>228138.28571428571</c:v>
                </c:pt>
                <c:pt idx="2">
                  <c:v>233255.57142857142</c:v>
                </c:pt>
                <c:pt idx="3">
                  <c:v>238372.85714285713</c:v>
                </c:pt>
                <c:pt idx="4">
                  <c:v>243490.14285714284</c:v>
                </c:pt>
                <c:pt idx="5">
                  <c:v>248607.42857142858</c:v>
                </c:pt>
                <c:pt idx="6">
                  <c:v>253724.71428571429</c:v>
                </c:pt>
                <c:pt idx="7">
                  <c:v>258842</c:v>
                </c:pt>
                <c:pt idx="8">
                  <c:v>134060</c:v>
                </c:pt>
              </c:numCache>
            </c:numRef>
          </c:val>
          <c:smooth val="0"/>
          <c:extLst>
            <c:ext xmlns:c16="http://schemas.microsoft.com/office/drawing/2014/chart" uri="{C3380CC4-5D6E-409C-BE32-E72D297353CC}">
              <c16:uniqueId val="{00000028-9BEA-472E-92CB-751E2789DBF3}"/>
            </c:ext>
          </c:extLst>
        </c:ser>
        <c:dLbls>
          <c:showLegendKey val="0"/>
          <c:showVal val="0"/>
          <c:showCatName val="0"/>
          <c:showSerName val="0"/>
          <c:showPercent val="0"/>
          <c:showBubbleSize val="0"/>
        </c:dLbls>
        <c:marker val="1"/>
        <c:smooth val="0"/>
        <c:axId val="1367565007"/>
        <c:axId val="1"/>
      </c:lineChart>
      <c:catAx>
        <c:axId val="1367565007"/>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2000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367565007"/>
        <c:crosses val="min"/>
        <c:crossBetween val="midCat"/>
        <c:majorUnit val="200000"/>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03123927222795E-2"/>
          <c:y val="2.6643747314138374E-2"/>
          <c:w val="0.87058015791280463"/>
          <c:h val="0.94671250537172325"/>
        </c:manualLayout>
      </c:layout>
      <c:lineChart>
        <c:grouping val="standard"/>
        <c:varyColors val="0"/>
        <c:ser>
          <c:idx val="0"/>
          <c:order val="0"/>
          <c:spPr>
            <a:ln w="9525" cap="flat" algn="ctr">
              <a:solidFill>
                <a:schemeClr val="tx2"/>
              </a:solidFill>
              <a:prstDash val="solid"/>
            </a:ln>
          </c:spPr>
          <c:marker>
            <c:symbol val="circle"/>
            <c:size val="6"/>
            <c:spPr>
              <a:solidFill>
                <a:schemeClr val="tx2"/>
              </a:solidFill>
              <a:ln w="9525" cap="flat" algn="ctr">
                <a:solidFill>
                  <a:schemeClr val="tx2"/>
                </a:solidFill>
                <a:prstDash val="solid"/>
              </a:ln>
            </c:spPr>
          </c:marker>
          <c:dPt>
            <c:idx val="0"/>
            <c:marker>
              <c:symbol val="none"/>
            </c:marker>
            <c:bubble3D val="0"/>
            <c:extLst>
              <c:ext xmlns:c16="http://schemas.microsoft.com/office/drawing/2014/chart" uri="{C3380CC4-5D6E-409C-BE32-E72D297353CC}">
                <c16:uniqueId val="{00000000-C6F6-4D91-AE62-7ADB939B54BA}"/>
              </c:ext>
            </c:extLst>
          </c:dPt>
          <c:dPt>
            <c:idx val="1"/>
            <c:marker>
              <c:symbol val="none"/>
            </c:marker>
            <c:bubble3D val="0"/>
            <c:extLst>
              <c:ext xmlns:c16="http://schemas.microsoft.com/office/drawing/2014/chart" uri="{C3380CC4-5D6E-409C-BE32-E72D297353CC}">
                <c16:uniqueId val="{00000001-C6F6-4D91-AE62-7ADB939B54BA}"/>
              </c:ext>
            </c:extLst>
          </c:dPt>
          <c:dPt>
            <c:idx val="2"/>
            <c:marker>
              <c:symbol val="none"/>
            </c:marker>
            <c:bubble3D val="0"/>
            <c:extLst>
              <c:ext xmlns:c16="http://schemas.microsoft.com/office/drawing/2014/chart" uri="{C3380CC4-5D6E-409C-BE32-E72D297353CC}">
                <c16:uniqueId val="{00000002-C6F6-4D91-AE62-7ADB939B54BA}"/>
              </c:ext>
            </c:extLst>
          </c:dPt>
          <c:dLbls>
            <c:dLbl>
              <c:idx val="3"/>
              <c:layout>
                <c:manualLayout>
                  <c:x val="0"/>
                  <c:y val="-4.6411688869789428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6F6-4D91-AE62-7ADB939B54BA}"/>
                </c:ext>
              </c:extLst>
            </c:dLbl>
            <c:dLbl>
              <c:idx val="4"/>
              <c:layout>
                <c:manualLayout>
                  <c:x val="0"/>
                  <c:y val="-4.6411688869789428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6F6-4D91-AE62-7ADB939B54BA}"/>
                </c:ext>
              </c:extLst>
            </c:dLbl>
            <c:dLbl>
              <c:idx val="5"/>
              <c:layout>
                <c:manualLayout>
                  <c:x val="0"/>
                  <c:y val="-4.6411688869789428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6F6-4D91-AE62-7ADB939B54BA}"/>
                </c:ext>
              </c:extLst>
            </c:dLbl>
            <c:dLbl>
              <c:idx val="6"/>
              <c:layout>
                <c:manualLayout>
                  <c:x val="0"/>
                  <c:y val="-4.6411688869789428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6F6-4D91-AE62-7ADB939B54BA}"/>
                </c:ext>
              </c:extLst>
            </c:dLbl>
            <c:dLbl>
              <c:idx val="7"/>
              <c:layout>
                <c:manualLayout>
                  <c:x val="0"/>
                  <c:y val="-4.6411688869789428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6F6-4D91-AE62-7ADB939B54BA}"/>
                </c:ext>
              </c:extLst>
            </c:dLbl>
            <c:dLbl>
              <c:idx val="8"/>
              <c:layout>
                <c:manualLayout>
                  <c:x val="0"/>
                  <c:y val="-4.6411688869789428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6F6-4D91-AE62-7ADB939B54B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3">
                  <c:v>75.64</c:v>
                </c:pt>
                <c:pt idx="4">
                  <c:v>87.88</c:v>
                </c:pt>
                <c:pt idx="5">
                  <c:v>91.08</c:v>
                </c:pt>
                <c:pt idx="6">
                  <c:v>93.51</c:v>
                </c:pt>
                <c:pt idx="7">
                  <c:v>97.37</c:v>
                </c:pt>
                <c:pt idx="8">
                  <c:v>101.2</c:v>
                </c:pt>
                <c:pt idx="9">
                  <c:v>74.010000000000005</c:v>
                </c:pt>
              </c:numCache>
            </c:numRef>
          </c:val>
          <c:smooth val="0"/>
          <c:extLst>
            <c:ext xmlns:c16="http://schemas.microsoft.com/office/drawing/2014/chart" uri="{C3380CC4-5D6E-409C-BE32-E72D297353CC}">
              <c16:uniqueId val="{00000009-C6F6-4D91-AE62-7ADB939B54BA}"/>
            </c:ext>
          </c:extLst>
        </c:ser>
        <c:ser>
          <c:idx val="1"/>
          <c:order val="1"/>
          <c:spPr>
            <a:ln w="9525" cap="flat" algn="ctr">
              <a:solidFill>
                <a:srgbClr val="3D6E81"/>
              </a:solidFill>
              <a:prstDash val="solid"/>
            </a:ln>
          </c:spPr>
          <c:marker>
            <c:symbol val="square"/>
            <c:size val="6"/>
            <c:spPr>
              <a:solidFill>
                <a:srgbClr val="3D6E81"/>
              </a:solidFill>
              <a:ln w="9525" cap="flat" algn="ctr">
                <a:solidFill>
                  <a:srgbClr val="3D6E81"/>
                </a:solidFill>
                <a:prstDash val="solid"/>
              </a:ln>
            </c:spPr>
          </c:marker>
          <c:dPt>
            <c:idx val="2"/>
            <c:marker>
              <c:symbol val="none"/>
            </c:marker>
            <c:bubble3D val="0"/>
            <c:extLst>
              <c:ext xmlns:c16="http://schemas.microsoft.com/office/drawing/2014/chart" uri="{C3380CC4-5D6E-409C-BE32-E72D297353CC}">
                <c16:uniqueId val="{0000000A-C6F6-4D91-AE62-7ADB939B54BA}"/>
              </c:ext>
            </c:extLst>
          </c:dPt>
          <c:dPt>
            <c:idx val="4"/>
            <c:marker>
              <c:symbol val="none"/>
            </c:marker>
            <c:bubble3D val="0"/>
            <c:extLst>
              <c:ext xmlns:c16="http://schemas.microsoft.com/office/drawing/2014/chart" uri="{C3380CC4-5D6E-409C-BE32-E72D297353CC}">
                <c16:uniqueId val="{0000000B-C6F6-4D91-AE62-7ADB939B54BA}"/>
              </c:ext>
            </c:extLst>
          </c:dPt>
          <c:dPt>
            <c:idx val="5"/>
            <c:marker>
              <c:symbol val="none"/>
            </c:marker>
            <c:bubble3D val="0"/>
            <c:extLst>
              <c:ext xmlns:c16="http://schemas.microsoft.com/office/drawing/2014/chart" uri="{C3380CC4-5D6E-409C-BE32-E72D297353CC}">
                <c16:uniqueId val="{0000000C-C6F6-4D91-AE62-7ADB939B54BA}"/>
              </c:ext>
            </c:extLst>
          </c:dPt>
          <c:dPt>
            <c:idx val="6"/>
            <c:marker>
              <c:symbol val="none"/>
            </c:marker>
            <c:bubble3D val="0"/>
            <c:extLst>
              <c:ext xmlns:c16="http://schemas.microsoft.com/office/drawing/2014/chart" uri="{C3380CC4-5D6E-409C-BE32-E72D297353CC}">
                <c16:uniqueId val="{0000000D-C6F6-4D91-AE62-7ADB939B54BA}"/>
              </c:ext>
            </c:extLst>
          </c:dPt>
          <c:dPt>
            <c:idx val="8"/>
            <c:marker>
              <c:symbol val="none"/>
            </c:marker>
            <c:bubble3D val="0"/>
            <c:extLst>
              <c:ext xmlns:c16="http://schemas.microsoft.com/office/drawing/2014/chart" uri="{C3380CC4-5D6E-409C-BE32-E72D297353CC}">
                <c16:uniqueId val="{0000000E-C6F6-4D91-AE62-7ADB939B54BA}"/>
              </c:ext>
            </c:extLst>
          </c:dPt>
          <c:dLbls>
            <c:dLbl>
              <c:idx val="0"/>
              <c:layout>
                <c:manualLayout>
                  <c:x val="3.7075180226570546E-2"/>
                  <c:y val="-4.6411688869789428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C6F6-4D91-AE62-7ADB939B54BA}"/>
                </c:ext>
              </c:extLst>
            </c:dLbl>
            <c:dLbl>
              <c:idx val="1"/>
              <c:layout>
                <c:manualLayout>
                  <c:x val="0"/>
                  <c:y val="-4.6411688869789428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C6F6-4D91-AE62-7ADB939B54BA}"/>
                </c:ext>
              </c:extLst>
            </c:dLbl>
            <c:dLbl>
              <c:idx val="3"/>
              <c:layout>
                <c:manualLayout>
                  <c:x val="0"/>
                  <c:y val="-4.6411688869789428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C6F6-4D91-AE62-7ADB939B54BA}"/>
                </c:ext>
              </c:extLst>
            </c:dLbl>
            <c:dLbl>
              <c:idx val="7"/>
              <c:layout>
                <c:manualLayout>
                  <c:x val="0"/>
                  <c:y val="-4.6411688869789428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C6F6-4D91-AE62-7ADB939B54BA}"/>
                </c:ext>
              </c:extLst>
            </c:dLbl>
            <c:dLbl>
              <c:idx val="9"/>
              <c:layout>
                <c:manualLayout>
                  <c:x val="0"/>
                  <c:y val="-4.6411688869789428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C6F6-4D91-AE62-7ADB939B54B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Sheet1!$A$2:$J$2</c:f>
              <c:numCache>
                <c:formatCode>General</c:formatCode>
                <c:ptCount val="10"/>
                <c:pt idx="0">
                  <c:v>18.14</c:v>
                </c:pt>
                <c:pt idx="1">
                  <c:v>18.489999999999998</c:v>
                </c:pt>
                <c:pt idx="2">
                  <c:v>18.655000000000001</c:v>
                </c:pt>
                <c:pt idx="3">
                  <c:v>18.82</c:v>
                </c:pt>
                <c:pt idx="4">
                  <c:v>19.5275</c:v>
                </c:pt>
                <c:pt idx="5">
                  <c:v>20.234999999999999</c:v>
                </c:pt>
                <c:pt idx="6">
                  <c:v>20.942499999999999</c:v>
                </c:pt>
                <c:pt idx="7">
                  <c:v>21.65</c:v>
                </c:pt>
                <c:pt idx="8">
                  <c:v>22.38</c:v>
                </c:pt>
                <c:pt idx="9">
                  <c:v>23.11</c:v>
                </c:pt>
              </c:numCache>
            </c:numRef>
          </c:val>
          <c:smooth val="0"/>
          <c:extLst>
            <c:ext xmlns:c16="http://schemas.microsoft.com/office/drawing/2014/chart" uri="{C3380CC4-5D6E-409C-BE32-E72D297353CC}">
              <c16:uniqueId val="{00000014-C6F6-4D91-AE62-7ADB939B54BA}"/>
            </c:ext>
          </c:extLst>
        </c:ser>
        <c:ser>
          <c:idx val="2"/>
          <c:order val="2"/>
          <c:spPr>
            <a:ln w="9525" cap="flat" algn="ctr">
              <a:solidFill>
                <a:srgbClr val="655939"/>
              </a:solidFill>
              <a:prstDash val="solid"/>
            </a:ln>
          </c:spPr>
          <c:marker>
            <c:symbol val="triangle"/>
            <c:size val="6"/>
            <c:spPr>
              <a:solidFill>
                <a:srgbClr val="655939"/>
              </a:solidFill>
              <a:ln w="9525" cap="flat" algn="ctr">
                <a:solidFill>
                  <a:srgbClr val="655939"/>
                </a:solidFill>
                <a:prstDash val="solid"/>
              </a:ln>
            </c:spPr>
          </c:marker>
          <c:dPt>
            <c:idx val="1"/>
            <c:marker>
              <c:symbol val="none"/>
            </c:marker>
            <c:bubble3D val="0"/>
            <c:extLst>
              <c:ext xmlns:c16="http://schemas.microsoft.com/office/drawing/2014/chart" uri="{C3380CC4-5D6E-409C-BE32-E72D297353CC}">
                <c16:uniqueId val="{00000015-C6F6-4D91-AE62-7ADB939B54BA}"/>
              </c:ext>
            </c:extLst>
          </c:dPt>
          <c:dPt>
            <c:idx val="2"/>
            <c:marker>
              <c:symbol val="none"/>
            </c:marker>
            <c:bubble3D val="0"/>
            <c:extLst>
              <c:ext xmlns:c16="http://schemas.microsoft.com/office/drawing/2014/chart" uri="{C3380CC4-5D6E-409C-BE32-E72D297353CC}">
                <c16:uniqueId val="{00000016-C6F6-4D91-AE62-7ADB939B54BA}"/>
              </c:ext>
            </c:extLst>
          </c:dPt>
          <c:dPt>
            <c:idx val="3"/>
            <c:marker>
              <c:symbol val="none"/>
            </c:marker>
            <c:bubble3D val="0"/>
            <c:extLst>
              <c:ext xmlns:c16="http://schemas.microsoft.com/office/drawing/2014/chart" uri="{C3380CC4-5D6E-409C-BE32-E72D297353CC}">
                <c16:uniqueId val="{00000017-C6F6-4D91-AE62-7ADB939B54BA}"/>
              </c:ext>
            </c:extLst>
          </c:dPt>
          <c:dPt>
            <c:idx val="4"/>
            <c:marker>
              <c:symbol val="none"/>
            </c:marker>
            <c:bubble3D val="0"/>
            <c:extLst>
              <c:ext xmlns:c16="http://schemas.microsoft.com/office/drawing/2014/chart" uri="{C3380CC4-5D6E-409C-BE32-E72D297353CC}">
                <c16:uniqueId val="{00000018-C6F6-4D91-AE62-7ADB939B54BA}"/>
              </c:ext>
            </c:extLst>
          </c:dPt>
          <c:dPt>
            <c:idx val="5"/>
            <c:marker>
              <c:symbol val="none"/>
            </c:marker>
            <c:bubble3D val="0"/>
            <c:extLst>
              <c:ext xmlns:c16="http://schemas.microsoft.com/office/drawing/2014/chart" uri="{C3380CC4-5D6E-409C-BE32-E72D297353CC}">
                <c16:uniqueId val="{00000019-C6F6-4D91-AE62-7ADB939B54BA}"/>
              </c:ext>
            </c:extLst>
          </c:dPt>
          <c:dPt>
            <c:idx val="6"/>
            <c:marker>
              <c:symbol val="none"/>
            </c:marker>
            <c:bubble3D val="0"/>
            <c:extLst>
              <c:ext xmlns:c16="http://schemas.microsoft.com/office/drawing/2014/chart" uri="{C3380CC4-5D6E-409C-BE32-E72D297353CC}">
                <c16:uniqueId val="{0000001A-C6F6-4D91-AE62-7ADB939B54BA}"/>
              </c:ext>
            </c:extLst>
          </c:dPt>
          <c:dPt>
            <c:idx val="8"/>
            <c:marker>
              <c:symbol val="none"/>
            </c:marker>
            <c:bubble3D val="0"/>
            <c:extLst>
              <c:ext xmlns:c16="http://schemas.microsoft.com/office/drawing/2014/chart" uri="{C3380CC4-5D6E-409C-BE32-E72D297353CC}">
                <c16:uniqueId val="{0000001B-C6F6-4D91-AE62-7ADB939B54BA}"/>
              </c:ext>
            </c:extLst>
          </c:dPt>
          <c:dPt>
            <c:idx val="9"/>
            <c:marker>
              <c:symbol val="none"/>
            </c:marker>
            <c:bubble3D val="0"/>
            <c:extLst>
              <c:ext xmlns:c16="http://schemas.microsoft.com/office/drawing/2014/chart" uri="{C3380CC4-5D6E-409C-BE32-E72D297353CC}">
                <c16:uniqueId val="{0000001C-C6F6-4D91-AE62-7ADB939B54BA}"/>
              </c:ext>
            </c:extLst>
          </c:dPt>
          <c:val>
            <c:numRef>
              <c:f>Sheet1!$A$3:$J$3</c:f>
              <c:numCache>
                <c:formatCode>General</c:formatCode>
                <c:ptCount val="10"/>
                <c:pt idx="0">
                  <c:v>5.5</c:v>
                </c:pt>
                <c:pt idx="1">
                  <c:v>5.69</c:v>
                </c:pt>
                <c:pt idx="2">
                  <c:v>5.88</c:v>
                </c:pt>
                <c:pt idx="3">
                  <c:v>6.07</c:v>
                </c:pt>
                <c:pt idx="4">
                  <c:v>6.26</c:v>
                </c:pt>
                <c:pt idx="5">
                  <c:v>6.45</c:v>
                </c:pt>
                <c:pt idx="6">
                  <c:v>6.64</c:v>
                </c:pt>
                <c:pt idx="7">
                  <c:v>6.83</c:v>
                </c:pt>
              </c:numCache>
            </c:numRef>
          </c:val>
          <c:smooth val="0"/>
          <c:extLst>
            <c:ext xmlns:c16="http://schemas.microsoft.com/office/drawing/2014/chart" uri="{C3380CC4-5D6E-409C-BE32-E72D297353CC}">
              <c16:uniqueId val="{0000001D-C6F6-4D91-AE62-7ADB939B54BA}"/>
            </c:ext>
          </c:extLst>
        </c:ser>
        <c:ser>
          <c:idx val="3"/>
          <c:order val="3"/>
          <c:spPr>
            <a:ln w="9525" cap="flat" algn="ctr">
              <a:solidFill>
                <a:srgbClr val="4D4D4D"/>
              </a:solidFill>
              <a:prstDash val="solid"/>
            </a:ln>
          </c:spPr>
          <c:marker>
            <c:symbol val="diamond"/>
            <c:size val="6"/>
            <c:spPr>
              <a:solidFill>
                <a:srgbClr val="4D4D4D"/>
              </a:solidFill>
              <a:ln w="9525" cap="flat" algn="ctr">
                <a:solidFill>
                  <a:srgbClr val="4D4D4D"/>
                </a:solidFill>
                <a:prstDash val="solid"/>
              </a:ln>
            </c:spPr>
          </c:marker>
          <c:dPt>
            <c:idx val="1"/>
            <c:marker>
              <c:symbol val="none"/>
            </c:marker>
            <c:bubble3D val="0"/>
            <c:extLst>
              <c:ext xmlns:c16="http://schemas.microsoft.com/office/drawing/2014/chart" uri="{C3380CC4-5D6E-409C-BE32-E72D297353CC}">
                <c16:uniqueId val="{0000001E-C6F6-4D91-AE62-7ADB939B54BA}"/>
              </c:ext>
            </c:extLst>
          </c:dPt>
          <c:dPt>
            <c:idx val="2"/>
            <c:marker>
              <c:symbol val="none"/>
            </c:marker>
            <c:bubble3D val="0"/>
            <c:extLst>
              <c:ext xmlns:c16="http://schemas.microsoft.com/office/drawing/2014/chart" uri="{C3380CC4-5D6E-409C-BE32-E72D297353CC}">
                <c16:uniqueId val="{0000001F-C6F6-4D91-AE62-7ADB939B54BA}"/>
              </c:ext>
            </c:extLst>
          </c:dPt>
          <c:dPt>
            <c:idx val="3"/>
            <c:marker>
              <c:symbol val="none"/>
            </c:marker>
            <c:bubble3D val="0"/>
            <c:extLst>
              <c:ext xmlns:c16="http://schemas.microsoft.com/office/drawing/2014/chart" uri="{C3380CC4-5D6E-409C-BE32-E72D297353CC}">
                <c16:uniqueId val="{00000020-C6F6-4D91-AE62-7ADB939B54BA}"/>
              </c:ext>
            </c:extLst>
          </c:dPt>
          <c:dPt>
            <c:idx val="4"/>
            <c:marker>
              <c:symbol val="none"/>
            </c:marker>
            <c:bubble3D val="0"/>
            <c:extLst>
              <c:ext xmlns:c16="http://schemas.microsoft.com/office/drawing/2014/chart" uri="{C3380CC4-5D6E-409C-BE32-E72D297353CC}">
                <c16:uniqueId val="{00000021-C6F6-4D91-AE62-7ADB939B54BA}"/>
              </c:ext>
            </c:extLst>
          </c:dPt>
          <c:dPt>
            <c:idx val="5"/>
            <c:marker>
              <c:symbol val="none"/>
            </c:marker>
            <c:bubble3D val="0"/>
            <c:extLst>
              <c:ext xmlns:c16="http://schemas.microsoft.com/office/drawing/2014/chart" uri="{C3380CC4-5D6E-409C-BE32-E72D297353CC}">
                <c16:uniqueId val="{00000022-C6F6-4D91-AE62-7ADB939B54BA}"/>
              </c:ext>
            </c:extLst>
          </c:dPt>
          <c:dPt>
            <c:idx val="6"/>
            <c:marker>
              <c:symbol val="none"/>
            </c:marker>
            <c:bubble3D val="0"/>
            <c:extLst>
              <c:ext xmlns:c16="http://schemas.microsoft.com/office/drawing/2014/chart" uri="{C3380CC4-5D6E-409C-BE32-E72D297353CC}">
                <c16:uniqueId val="{00000023-C6F6-4D91-AE62-7ADB939B54BA}"/>
              </c:ext>
            </c:extLst>
          </c:dPt>
          <c:dPt>
            <c:idx val="9"/>
            <c:marker>
              <c:symbol val="none"/>
            </c:marker>
            <c:bubble3D val="0"/>
            <c:extLst>
              <c:ext xmlns:c16="http://schemas.microsoft.com/office/drawing/2014/chart" uri="{C3380CC4-5D6E-409C-BE32-E72D297353CC}">
                <c16:uniqueId val="{00000024-C6F6-4D91-AE62-7ADB939B54BA}"/>
              </c:ext>
            </c:extLst>
          </c:dPt>
          <c:dLbls>
            <c:dLbl>
              <c:idx val="0"/>
              <c:layout>
                <c:manualLayout>
                  <c:x val="0.11191211809131479"/>
                  <c:y val="-0.17017619252256125"/>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C6F6-4D91-AE62-7ADB939B54BA}"/>
                </c:ext>
              </c:extLst>
            </c:dLbl>
            <c:dLbl>
              <c:idx val="7"/>
              <c:layout>
                <c:manualLayout>
                  <c:x val="0"/>
                  <c:y val="-4.6411688869789428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C6F6-4D91-AE62-7ADB939B54BA}"/>
                </c:ext>
              </c:extLst>
            </c:dLbl>
            <c:dLbl>
              <c:idx val="8"/>
              <c:layout>
                <c:manualLayout>
                  <c:x val="0"/>
                  <c:y val="-4.6411688869789428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C6F6-4D91-AE62-7ADB939B54B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Sheet1!$A$4:$J$4</c:f>
              <c:numCache>
                <c:formatCode>General</c:formatCode>
                <c:ptCount val="10"/>
                <c:pt idx="0">
                  <c:v>11.4</c:v>
                </c:pt>
                <c:pt idx="1">
                  <c:v>11.55</c:v>
                </c:pt>
                <c:pt idx="2">
                  <c:v>11.7</c:v>
                </c:pt>
                <c:pt idx="3">
                  <c:v>11.85</c:v>
                </c:pt>
                <c:pt idx="4">
                  <c:v>12</c:v>
                </c:pt>
                <c:pt idx="5">
                  <c:v>12.15</c:v>
                </c:pt>
                <c:pt idx="6">
                  <c:v>12.299999999999999</c:v>
                </c:pt>
                <c:pt idx="7">
                  <c:v>12.45</c:v>
                </c:pt>
                <c:pt idx="8">
                  <c:v>6.4</c:v>
                </c:pt>
              </c:numCache>
            </c:numRef>
          </c:val>
          <c:smooth val="0"/>
          <c:extLst>
            <c:ext xmlns:c16="http://schemas.microsoft.com/office/drawing/2014/chart" uri="{C3380CC4-5D6E-409C-BE32-E72D297353CC}">
              <c16:uniqueId val="{00000028-C6F6-4D91-AE62-7ADB939B54BA}"/>
            </c:ext>
          </c:extLst>
        </c:ser>
        <c:dLbls>
          <c:showLegendKey val="0"/>
          <c:showVal val="0"/>
          <c:showCatName val="0"/>
          <c:showSerName val="0"/>
          <c:showPercent val="0"/>
          <c:showBubbleSize val="0"/>
        </c:dLbls>
        <c:marker val="1"/>
        <c:smooth val="0"/>
        <c:axId val="2002985343"/>
        <c:axId val="1"/>
      </c:lineChart>
      <c:catAx>
        <c:axId val="2002985343"/>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1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2002985343"/>
        <c:crosses val="min"/>
        <c:crossBetween val="midCat"/>
        <c:majorUnit val="10"/>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733652312599681E-2"/>
          <c:y val="4.1867954911433171E-2"/>
          <c:w val="0.95853269537480068"/>
          <c:h val="0.91626409017713362"/>
        </c:manualLayout>
      </c:layout>
      <c:barChart>
        <c:barDir val="col"/>
        <c:grouping val="stacked"/>
        <c:varyColors val="0"/>
        <c:ser>
          <c:idx val="0"/>
          <c:order val="0"/>
          <c:spPr>
            <a:solidFill>
              <a:srgbClr val="D6D7D9"/>
            </a:solidFill>
            <a:ln>
              <a:noFill/>
            </a:ln>
          </c:spPr>
          <c:invertIfNegative val="0"/>
          <c:dPt>
            <c:idx val="0"/>
            <c:invertIfNegative val="0"/>
            <c:bubble3D val="0"/>
            <c:spPr>
              <a:solidFill>
                <a:srgbClr val="DFE5EF"/>
              </a:solidFill>
              <a:ln>
                <a:noFill/>
              </a:ln>
            </c:spPr>
            <c:extLst>
              <c:ext xmlns:c16="http://schemas.microsoft.com/office/drawing/2014/chart" uri="{C3380CC4-5D6E-409C-BE32-E72D297353CC}">
                <c16:uniqueId val="{00000000-DDDF-4A86-8DF6-0489036115E5}"/>
              </c:ext>
            </c:extLst>
          </c:dPt>
          <c:dPt>
            <c:idx val="1"/>
            <c:invertIfNegative val="0"/>
            <c:bubble3D val="0"/>
            <c:spPr>
              <a:solidFill>
                <a:srgbClr val="DFE5EF"/>
              </a:solidFill>
              <a:ln>
                <a:noFill/>
              </a:ln>
            </c:spPr>
            <c:extLst>
              <c:ext xmlns:c16="http://schemas.microsoft.com/office/drawing/2014/chart" uri="{C3380CC4-5D6E-409C-BE32-E72D297353CC}">
                <c16:uniqueId val="{00000001-DDDF-4A86-8DF6-0489036115E5}"/>
              </c:ext>
            </c:extLst>
          </c:dPt>
          <c:dPt>
            <c:idx val="2"/>
            <c:invertIfNegative val="0"/>
            <c:bubble3D val="0"/>
            <c:spPr>
              <a:solidFill>
                <a:srgbClr val="3399CC"/>
              </a:solidFill>
              <a:ln>
                <a:noFill/>
              </a:ln>
            </c:spPr>
            <c:extLst>
              <c:ext xmlns:c16="http://schemas.microsoft.com/office/drawing/2014/chart" uri="{C3380CC4-5D6E-409C-BE32-E72D297353CC}">
                <c16:uniqueId val="{00000002-DDDF-4A86-8DF6-0489036115E5}"/>
              </c:ext>
            </c:extLst>
          </c:dPt>
          <c:val>
            <c:numRef>
              <c:f>Sheet1!$A$1:$E$1</c:f>
              <c:numCache>
                <c:formatCode>General</c:formatCode>
                <c:ptCount val="5"/>
                <c:pt idx="0">
                  <c:v>217901</c:v>
                </c:pt>
                <c:pt idx="1">
                  <c:v>199528</c:v>
                </c:pt>
                <c:pt idx="2">
                  <c:v>134060</c:v>
                </c:pt>
                <c:pt idx="3">
                  <c:v>70000</c:v>
                </c:pt>
                <c:pt idx="4">
                  <c:v>30000</c:v>
                </c:pt>
              </c:numCache>
            </c:numRef>
          </c:val>
          <c:extLst>
            <c:ext xmlns:c16="http://schemas.microsoft.com/office/drawing/2014/chart" uri="{C3380CC4-5D6E-409C-BE32-E72D297353CC}">
              <c16:uniqueId val="{00000003-DDDF-4A86-8DF6-0489036115E5}"/>
            </c:ext>
          </c:extLst>
        </c:ser>
        <c:dLbls>
          <c:showLegendKey val="0"/>
          <c:showVal val="0"/>
          <c:showCatName val="0"/>
          <c:showSerName val="0"/>
          <c:showPercent val="0"/>
          <c:showBubbleSize val="0"/>
        </c:dLbls>
        <c:gapWidth val="50"/>
        <c:overlap val="100"/>
        <c:axId val="1463455199"/>
        <c:axId val="1"/>
      </c:barChart>
      <c:catAx>
        <c:axId val="1463455199"/>
        <c:scaling>
          <c:orientation val="minMax"/>
        </c:scaling>
        <c:delete val="0"/>
        <c:axPos val="b"/>
        <c:majorGridlines>
          <c:spPr>
            <a:ln>
              <a:noFill/>
            </a:ln>
          </c:spPr>
        </c:majorGridlines>
        <c:majorTickMark val="none"/>
        <c:minorTickMark val="none"/>
        <c:tickLblPos val="none"/>
        <c:spPr>
          <a:ln w="9525" cap="flat" algn="ctr">
            <a:solidFill>
              <a:schemeClr val="tx1"/>
            </a:solidFill>
            <a:prstDash val="solid"/>
          </a:ln>
        </c:spPr>
        <c:crossAx val="1"/>
        <c:crosses val="min"/>
        <c:auto val="0"/>
        <c:lblAlgn val="ctr"/>
        <c:lblOffset val="100"/>
        <c:noMultiLvlLbl val="0"/>
      </c:catAx>
      <c:valAx>
        <c:axId val="1"/>
        <c:scaling>
          <c:orientation val="minMax"/>
          <c:max val="217901"/>
          <c:min val="0"/>
        </c:scaling>
        <c:delete val="1"/>
        <c:axPos val="l"/>
        <c:numFmt formatCode="General" sourceLinked="1"/>
        <c:majorTickMark val="out"/>
        <c:minorTickMark val="none"/>
        <c:tickLblPos val="nextTo"/>
        <c:crossAx val="1463455199"/>
        <c:crosses val="min"/>
        <c:crossBetween val="between"/>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44385406452437"/>
          <c:y val="7.082766973924573E-2"/>
          <c:w val="0.51878082386981161"/>
          <c:h val="0.87122241865591754"/>
        </c:manualLayout>
      </c:layout>
      <c:pieChart>
        <c:varyColors val="1"/>
        <c:ser>
          <c:idx val="0"/>
          <c:order val="0"/>
          <c:tx>
            <c:strRef>
              <c:f>Sheet1!$B$1</c:f>
              <c:strCache>
                <c:ptCount val="1"/>
                <c:pt idx="0">
                  <c:v>売上高</c:v>
                </c:pt>
              </c:strCache>
            </c:strRef>
          </c:tx>
          <c:spPr>
            <a:solidFill>
              <a:srgbClr val="CCDAEC"/>
            </a:solidFill>
            <a:ln>
              <a:solidFill>
                <a:schemeClr val="bg1"/>
              </a:solidFill>
            </a:ln>
          </c:spPr>
          <c:dPt>
            <c:idx val="0"/>
            <c:bubble3D val="0"/>
            <c:spPr>
              <a:solidFill>
                <a:srgbClr val="77D4ED"/>
              </a:solidFill>
              <a:ln>
                <a:solidFill>
                  <a:schemeClr val="bg1"/>
                </a:solidFill>
              </a:ln>
            </c:spPr>
            <c:extLst>
              <c:ext xmlns:c16="http://schemas.microsoft.com/office/drawing/2014/chart" uri="{C3380CC4-5D6E-409C-BE32-E72D297353CC}">
                <c16:uniqueId val="{00000001-7776-4888-9462-DD1C906D1724}"/>
              </c:ext>
            </c:extLst>
          </c:dPt>
          <c:dPt>
            <c:idx val="1"/>
            <c:bubble3D val="0"/>
            <c:spPr>
              <a:solidFill>
                <a:srgbClr val="BEBEBE"/>
              </a:solidFill>
              <a:ln>
                <a:solidFill>
                  <a:schemeClr val="bg1"/>
                </a:solidFill>
              </a:ln>
            </c:spPr>
            <c:extLst>
              <c:ext xmlns:c16="http://schemas.microsoft.com/office/drawing/2014/chart" uri="{C3380CC4-5D6E-409C-BE32-E72D297353CC}">
                <c16:uniqueId val="{00000003-7776-4888-9462-DD1C906D1724}"/>
              </c:ext>
            </c:extLst>
          </c:dPt>
          <c:cat>
            <c:strRef>
              <c:f>Sheet1!$A$2:$A$3</c:f>
              <c:strCache>
                <c:ptCount val="2"/>
                <c:pt idx="0">
                  <c:v>第 1 四半期</c:v>
                </c:pt>
                <c:pt idx="1">
                  <c:v>第 2 四半期</c:v>
                </c:pt>
              </c:strCache>
            </c:strRef>
          </c:cat>
          <c:val>
            <c:numRef>
              <c:f>Sheet1!$B$2:$B$3</c:f>
              <c:numCache>
                <c:formatCode>General</c:formatCode>
                <c:ptCount val="2"/>
                <c:pt idx="0">
                  <c:v>38</c:v>
                </c:pt>
                <c:pt idx="1">
                  <c:v>62</c:v>
                </c:pt>
              </c:numCache>
            </c:numRef>
          </c:val>
          <c:extLst>
            <c:ext xmlns:c16="http://schemas.microsoft.com/office/drawing/2014/chart" uri="{C3380CC4-5D6E-409C-BE32-E72D297353CC}">
              <c16:uniqueId val="{00000004-7776-4888-9462-DD1C906D1724}"/>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noFill/>
    <a:ln>
      <a:noFill/>
    </a:ln>
    <a:effectLst/>
    <a:extLst>
      <a:ext uri="{91240B29-F687-4F45-9708-019B960494DF}">
        <a14:hiddenLine xmlns:a14="http://schemas.microsoft.com/office/drawing/2010/main">
          <a:solidFill>
            <a:srgbClr val="FFFFFF"/>
          </a:solidFill>
        </a14:hiddenLine>
      </a:ext>
    </a:extLst>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774729984570547E-2"/>
          <c:y val="6.1507936507936505E-2"/>
          <c:w val="0.9333104748842791"/>
          <c:h val="0.87698412698412698"/>
        </c:manualLayout>
      </c:layout>
      <c:barChart>
        <c:barDir val="col"/>
        <c:grouping val="stacked"/>
        <c:varyColors val="0"/>
        <c:ser>
          <c:idx val="0"/>
          <c:order val="0"/>
          <c:spPr>
            <a:solidFill>
              <a:srgbClr val="1F497D"/>
            </a:solidFill>
            <a:ln w="9525" algn="ctr">
              <a:solidFill>
                <a:srgbClr val="808080"/>
              </a:solidFill>
              <a:prstDash val="solid"/>
            </a:ln>
          </c:spPr>
          <c:invertIfNegative val="0"/>
          <c:val>
            <c:numRef>
              <c:f>Sheet1!$A$1:$Y$1</c:f>
              <c:numCache>
                <c:formatCode>General</c:formatCode>
                <c:ptCount val="25"/>
                <c:pt idx="0">
                  <c:v>29.834014512895994</c:v>
                </c:pt>
                <c:pt idx="1">
                  <c:v>29.274312442518042</c:v>
                </c:pt>
                <c:pt idx="2">
                  <c:v>28.720169232052967</c:v>
                </c:pt>
                <c:pt idx="3">
                  <c:v>28.169361760275919</c:v>
                </c:pt>
                <c:pt idx="4">
                  <c:v>27.637270934687528</c:v>
                </c:pt>
                <c:pt idx="5">
                  <c:v>27.134548202745091</c:v>
                </c:pt>
                <c:pt idx="6">
                  <c:v>26.650778912026173</c:v>
                </c:pt>
                <c:pt idx="7">
                  <c:v>26.178358751710956</c:v>
                </c:pt>
                <c:pt idx="8">
                  <c:v>25.706047589597425</c:v>
                </c:pt>
                <c:pt idx="9">
                  <c:v>25.230563452222409</c:v>
                </c:pt>
                <c:pt idx="10">
                  <c:v>24.754762955781807</c:v>
                </c:pt>
                <c:pt idx="11">
                  <c:v>24.28224041558844</c:v>
                </c:pt>
                <c:pt idx="12">
                  <c:v>23.81327765652718</c:v>
                </c:pt>
                <c:pt idx="13">
                  <c:v>23.343058957043539</c:v>
                </c:pt>
                <c:pt idx="14">
                  <c:v>22.89809128518089</c:v>
                </c:pt>
                <c:pt idx="15">
                  <c:v>22.497746398239606</c:v>
                </c:pt>
                <c:pt idx="16">
                  <c:v>22.111598816081894</c:v>
                </c:pt>
                <c:pt idx="17">
                  <c:v>21.747774729195882</c:v>
                </c:pt>
                <c:pt idx="18">
                  <c:v>21.439824933165816</c:v>
                </c:pt>
                <c:pt idx="19">
                  <c:v>21.145127227896104</c:v>
                </c:pt>
                <c:pt idx="20">
                  <c:v>20.834770946204511</c:v>
                </c:pt>
                <c:pt idx="21">
                  <c:v>20.540667578507179</c:v>
                </c:pt>
                <c:pt idx="22">
                  <c:v>18.191669039822315</c:v>
                </c:pt>
                <c:pt idx="23">
                  <c:v>16.211146646854989</c:v>
                </c:pt>
                <c:pt idx="24">
                  <c:v>14.897019077294626</c:v>
                </c:pt>
              </c:numCache>
            </c:numRef>
          </c:val>
          <c:extLst>
            <c:ext xmlns:c16="http://schemas.microsoft.com/office/drawing/2014/chart" uri="{C3380CC4-5D6E-409C-BE32-E72D297353CC}">
              <c16:uniqueId val="{00000000-6354-4AE8-8B6C-D2C98826C4F8}"/>
            </c:ext>
          </c:extLst>
        </c:ser>
        <c:ser>
          <c:idx val="1"/>
          <c:order val="1"/>
          <c:spPr>
            <a:solidFill>
              <a:srgbClr val="80CCE8"/>
            </a:solidFill>
            <a:ln w="9525" algn="ctr">
              <a:solidFill>
                <a:srgbClr val="808080"/>
              </a:solidFill>
              <a:prstDash val="solid"/>
            </a:ln>
          </c:spPr>
          <c:invertIfNegative val="0"/>
          <c:val>
            <c:numRef>
              <c:f>Sheet1!$A$2:$Y$2</c:f>
              <c:numCache>
                <c:formatCode>General</c:formatCode>
                <c:ptCount val="25"/>
                <c:pt idx="0">
                  <c:v>64.662202416205787</c:v>
                </c:pt>
                <c:pt idx="1">
                  <c:v>65.111513622620066</c:v>
                </c:pt>
                <c:pt idx="2">
                  <c:v>65.546986400079916</c:v>
                </c:pt>
                <c:pt idx="3">
                  <c:v>65.971988620575942</c:v>
                </c:pt>
                <c:pt idx="4">
                  <c:v>66.369636513818762</c:v>
                </c:pt>
                <c:pt idx="5">
                  <c:v>66.729767317583267</c:v>
                </c:pt>
                <c:pt idx="6">
                  <c:v>67.06444238984372</c:v>
                </c:pt>
                <c:pt idx="7">
                  <c:v>67.384150554683032</c:v>
                </c:pt>
                <c:pt idx="8">
                  <c:v>67.700954932721345</c:v>
                </c:pt>
                <c:pt idx="9">
                  <c:v>68.019108311968054</c:v>
                </c:pt>
                <c:pt idx="10">
                  <c:v>68.337353277119206</c:v>
                </c:pt>
                <c:pt idx="11">
                  <c:v>68.650512993138108</c:v>
                </c:pt>
                <c:pt idx="12">
                  <c:v>68.948846805581283</c:v>
                </c:pt>
                <c:pt idx="13">
                  <c:v>69.22596087510972</c:v>
                </c:pt>
                <c:pt idx="14">
                  <c:v>69.44446584508411</c:v>
                </c:pt>
                <c:pt idx="15">
                  <c:v>69.596009185810644</c:v>
                </c:pt>
                <c:pt idx="16">
                  <c:v>69.726550201122421</c:v>
                </c:pt>
                <c:pt idx="17">
                  <c:v>69.824097230109047</c:v>
                </c:pt>
                <c:pt idx="18">
                  <c:v>69.854580480006604</c:v>
                </c:pt>
                <c:pt idx="19">
                  <c:v>69.859463568154936</c:v>
                </c:pt>
                <c:pt idx="20">
                  <c:v>69.874473925857728</c:v>
                </c:pt>
                <c:pt idx="21">
                  <c:v>69.878267532386829</c:v>
                </c:pt>
                <c:pt idx="22">
                  <c:v>68.765881747161899</c:v>
                </c:pt>
                <c:pt idx="23">
                  <c:v>66.752803788384455</c:v>
                </c:pt>
                <c:pt idx="24">
                  <c:v>63.170774200094016</c:v>
                </c:pt>
              </c:numCache>
            </c:numRef>
          </c:val>
          <c:extLst>
            <c:ext xmlns:c16="http://schemas.microsoft.com/office/drawing/2014/chart" uri="{C3380CC4-5D6E-409C-BE32-E72D297353CC}">
              <c16:uniqueId val="{00000001-6354-4AE8-8B6C-D2C98826C4F8}"/>
            </c:ext>
          </c:extLst>
        </c:ser>
        <c:ser>
          <c:idx val="2"/>
          <c:order val="2"/>
          <c:spPr>
            <a:solidFill>
              <a:srgbClr val="C0E6F4"/>
            </a:solidFill>
            <a:ln w="9525" algn="ctr">
              <a:solidFill>
                <a:srgbClr val="808080"/>
              </a:solidFill>
              <a:prstDash val="solid"/>
            </a:ln>
          </c:spPr>
          <c:invertIfNegative val="0"/>
          <c:dLbls>
            <c:dLbl>
              <c:idx val="20"/>
              <c:layout>
                <c:manualLayout>
                  <c:x val="0"/>
                  <c:y val="0"/>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354-4AE8-8B6C-D2C98826C4F8}"/>
                </c:ext>
              </c:extLst>
            </c:dLbl>
            <c:dLbl>
              <c:idx val="21"/>
              <c:layout>
                <c:manualLayout>
                  <c:x val="0"/>
                  <c:y val="0"/>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354-4AE8-8B6C-D2C98826C4F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Sheet1!$A$3:$Y$3</c:f>
              <c:numCache>
                <c:formatCode>General</c:formatCode>
                <c:ptCount val="25"/>
                <c:pt idx="0">
                  <c:v>5.503783070898205</c:v>
                </c:pt>
                <c:pt idx="1">
                  <c:v>5.6141739348619213</c:v>
                </c:pt>
                <c:pt idx="2">
                  <c:v>5.7328443678671182</c:v>
                </c:pt>
                <c:pt idx="3">
                  <c:v>5.858649619148137</c:v>
                </c:pt>
                <c:pt idx="4">
                  <c:v>5.9930925514937066</c:v>
                </c:pt>
                <c:pt idx="5">
                  <c:v>6.1356844796716441</c:v>
                </c:pt>
                <c:pt idx="6">
                  <c:v>6.2847786981301219</c:v>
                </c:pt>
                <c:pt idx="7">
                  <c:v>6.4374906936060068</c:v>
                </c:pt>
                <c:pt idx="8">
                  <c:v>6.5929974776812283</c:v>
                </c:pt>
                <c:pt idx="9">
                  <c:v>6.7503282358095333</c:v>
                </c:pt>
                <c:pt idx="10">
                  <c:v>6.9078837670989763</c:v>
                </c:pt>
                <c:pt idx="11">
                  <c:v>7.0672465912734461</c:v>
                </c:pt>
                <c:pt idx="12">
                  <c:v>7.2378755378915249</c:v>
                </c:pt>
                <c:pt idx="13">
                  <c:v>7.4309801678467347</c:v>
                </c:pt>
                <c:pt idx="14">
                  <c:v>7.6574428697349983</c:v>
                </c:pt>
                <c:pt idx="15">
                  <c:v>7.9062444159497369</c:v>
                </c:pt>
                <c:pt idx="16">
                  <c:v>8.1618509827956824</c:v>
                </c:pt>
                <c:pt idx="17">
                  <c:v>8.4281280406950483</c:v>
                </c:pt>
                <c:pt idx="18">
                  <c:v>8.7055945868275799</c:v>
                </c:pt>
                <c:pt idx="19">
                  <c:v>8.9954092039489559</c:v>
                </c:pt>
                <c:pt idx="20">
                  <c:v>9.2907551279377554</c:v>
                </c:pt>
                <c:pt idx="21">
                  <c:v>9.5810648891059831</c:v>
                </c:pt>
                <c:pt idx="22">
                  <c:v>13.042449213015782</c:v>
                </c:pt>
                <c:pt idx="23">
                  <c:v>17.036049564760557</c:v>
                </c:pt>
                <c:pt idx="24">
                  <c:v>21.932206722611379</c:v>
                </c:pt>
              </c:numCache>
            </c:numRef>
          </c:val>
          <c:extLst>
            <c:ext xmlns:c16="http://schemas.microsoft.com/office/drawing/2014/chart" uri="{C3380CC4-5D6E-409C-BE32-E72D297353CC}">
              <c16:uniqueId val="{00000004-6354-4AE8-8B6C-D2C98826C4F8}"/>
            </c:ext>
          </c:extLst>
        </c:ser>
        <c:dLbls>
          <c:showLegendKey val="0"/>
          <c:showVal val="0"/>
          <c:showCatName val="0"/>
          <c:showSerName val="0"/>
          <c:showPercent val="0"/>
          <c:showBubbleSize val="0"/>
        </c:dLbls>
        <c:gapWidth val="60"/>
        <c:overlap val="100"/>
        <c:axId val="424263039"/>
        <c:axId val="1"/>
      </c:barChart>
      <c:catAx>
        <c:axId val="424263039"/>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424263039"/>
        <c:crosses val="min"/>
        <c:crossBetween val="between"/>
        <c:majorUnit val="20"/>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44385406452437"/>
          <c:y val="7.082766973924573E-2"/>
          <c:w val="0.51878082386981161"/>
          <c:h val="0.87122241865591754"/>
        </c:manualLayout>
      </c:layout>
      <c:pieChart>
        <c:varyColors val="1"/>
        <c:ser>
          <c:idx val="0"/>
          <c:order val="0"/>
          <c:tx>
            <c:strRef>
              <c:f>Sheet1!$B$1</c:f>
              <c:strCache>
                <c:ptCount val="1"/>
                <c:pt idx="0">
                  <c:v>売上高</c:v>
                </c:pt>
              </c:strCache>
            </c:strRef>
          </c:tx>
          <c:spPr>
            <a:solidFill>
              <a:srgbClr val="CCDAEC"/>
            </a:solidFill>
            <a:ln>
              <a:solidFill>
                <a:schemeClr val="bg1"/>
              </a:solidFill>
            </a:ln>
          </c:spPr>
          <c:dPt>
            <c:idx val="0"/>
            <c:bubble3D val="0"/>
            <c:spPr>
              <a:solidFill>
                <a:srgbClr val="BEBEBE"/>
              </a:solidFill>
              <a:ln>
                <a:solidFill>
                  <a:schemeClr val="bg1"/>
                </a:solidFill>
              </a:ln>
            </c:spPr>
            <c:extLst>
              <c:ext xmlns:c16="http://schemas.microsoft.com/office/drawing/2014/chart" uri="{C3380CC4-5D6E-409C-BE32-E72D297353CC}">
                <c16:uniqueId val="{00000001-47B5-421B-A462-A3DA6755D16C}"/>
              </c:ext>
            </c:extLst>
          </c:dPt>
          <c:dPt>
            <c:idx val="1"/>
            <c:bubble3D val="0"/>
            <c:spPr>
              <a:solidFill>
                <a:srgbClr val="77D4ED"/>
              </a:solidFill>
              <a:ln>
                <a:solidFill>
                  <a:schemeClr val="bg1"/>
                </a:solidFill>
              </a:ln>
            </c:spPr>
            <c:extLst>
              <c:ext xmlns:c16="http://schemas.microsoft.com/office/drawing/2014/chart" uri="{C3380CC4-5D6E-409C-BE32-E72D297353CC}">
                <c16:uniqueId val="{00000003-47B5-421B-A462-A3DA6755D16C}"/>
              </c:ext>
            </c:extLst>
          </c:dPt>
          <c:cat>
            <c:strRef>
              <c:f>Sheet1!$A$2:$A$3</c:f>
              <c:strCache>
                <c:ptCount val="2"/>
                <c:pt idx="0">
                  <c:v>第 1 四半期</c:v>
                </c:pt>
                <c:pt idx="1">
                  <c:v>第 2 四半期</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47B5-421B-A462-A3DA6755D16C}"/>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noFill/>
  </c:spPr>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44385406452437"/>
          <c:y val="7.082766973924573E-2"/>
          <c:w val="0.51878082386981161"/>
          <c:h val="0.87122241865591754"/>
        </c:manualLayout>
      </c:layout>
      <c:pieChart>
        <c:varyColors val="1"/>
        <c:ser>
          <c:idx val="0"/>
          <c:order val="0"/>
          <c:tx>
            <c:strRef>
              <c:f>Sheet1!$B$1</c:f>
              <c:strCache>
                <c:ptCount val="1"/>
                <c:pt idx="0">
                  <c:v>売上高</c:v>
                </c:pt>
              </c:strCache>
            </c:strRef>
          </c:tx>
          <c:spPr>
            <a:solidFill>
              <a:srgbClr val="CCDAEC"/>
            </a:solidFill>
            <a:ln>
              <a:solidFill>
                <a:schemeClr val="bg1"/>
              </a:solidFill>
            </a:ln>
          </c:spPr>
          <c:dPt>
            <c:idx val="0"/>
            <c:bubble3D val="0"/>
            <c:spPr>
              <a:solidFill>
                <a:srgbClr val="77D4ED"/>
              </a:solidFill>
              <a:ln>
                <a:solidFill>
                  <a:schemeClr val="bg1"/>
                </a:solidFill>
              </a:ln>
            </c:spPr>
            <c:extLst>
              <c:ext xmlns:c16="http://schemas.microsoft.com/office/drawing/2014/chart" uri="{C3380CC4-5D6E-409C-BE32-E72D297353CC}">
                <c16:uniqueId val="{00000001-1D03-4405-96ED-330F11EF3F46}"/>
              </c:ext>
            </c:extLst>
          </c:dPt>
          <c:dPt>
            <c:idx val="1"/>
            <c:bubble3D val="0"/>
            <c:spPr>
              <a:solidFill>
                <a:srgbClr val="BEBEBE"/>
              </a:solidFill>
              <a:ln>
                <a:solidFill>
                  <a:schemeClr val="bg1"/>
                </a:solidFill>
              </a:ln>
            </c:spPr>
            <c:extLst>
              <c:ext xmlns:c16="http://schemas.microsoft.com/office/drawing/2014/chart" uri="{C3380CC4-5D6E-409C-BE32-E72D297353CC}">
                <c16:uniqueId val="{00000003-1D03-4405-96ED-330F11EF3F46}"/>
              </c:ext>
            </c:extLst>
          </c:dPt>
          <c:cat>
            <c:strRef>
              <c:f>Sheet1!$A$2:$A$3</c:f>
              <c:strCache>
                <c:ptCount val="2"/>
                <c:pt idx="0">
                  <c:v>第 1 四半期</c:v>
                </c:pt>
                <c:pt idx="1">
                  <c:v>第 2 四半期</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1D03-4405-96ED-330F11EF3F46}"/>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noFill/>
    <a:ln>
      <a:solidFill>
        <a:srgbClr val="FFFFFF"/>
      </a:solidFill>
    </a:ln>
  </c:spPr>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24009324009324E-3"/>
          <c:y val="7.2608913370055081E-2"/>
          <c:w val="0.98135198135198132"/>
          <c:h val="0.90135202804206305"/>
        </c:manualLayout>
      </c:layout>
      <c:barChart>
        <c:barDir val="col"/>
        <c:grouping val="stacked"/>
        <c:varyColors val="0"/>
        <c:ser>
          <c:idx val="0"/>
          <c:order val="0"/>
          <c:spPr>
            <a:solidFill>
              <a:schemeClr val="accent1"/>
            </a:solidFill>
            <a:ln>
              <a:noFill/>
            </a:ln>
          </c:spPr>
          <c:invertIfNegative val="0"/>
          <c:dLbls>
            <c:dLbl>
              <c:idx val="0"/>
              <c:layout>
                <c:manualLayout>
                  <c:x val="0"/>
                  <c:y val="-8.6629944917376064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03C-4C75-8524-631CDA284CEA}"/>
                </c:ext>
              </c:extLst>
            </c:dLbl>
            <c:dLbl>
              <c:idx val="1"/>
              <c:layout>
                <c:manualLayout>
                  <c:x val="0"/>
                  <c:y val="-8.9133700550826242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03C-4C75-8524-631CDA284CEA}"/>
                </c:ext>
              </c:extLst>
            </c:dLbl>
            <c:dLbl>
              <c:idx val="2"/>
              <c:layout>
                <c:manualLayout>
                  <c:x val="0"/>
                  <c:y val="-9.2138207310966447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03C-4C75-8524-631CDA284CEA}"/>
                </c:ext>
              </c:extLst>
            </c:dLbl>
            <c:dLbl>
              <c:idx val="3"/>
              <c:layout>
                <c:manualLayout>
                  <c:x val="3.4068495606957147E-3"/>
                  <c:y val="-9.4641962944416624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03C-4C75-8524-631CDA284CEA}"/>
                </c:ext>
              </c:extLst>
            </c:dLbl>
            <c:dLbl>
              <c:idx val="4"/>
              <c:layout>
                <c:manualLayout>
                  <c:x val="6.6343912497758648E-3"/>
                  <c:y val="-0.10315473209814723"/>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03C-4C75-8524-631CDA284CEA}"/>
                </c:ext>
              </c:extLst>
            </c:dLbl>
            <c:dLbl>
              <c:idx val="5"/>
              <c:layout>
                <c:manualLayout>
                  <c:x val="8.7860857091626322E-3"/>
                  <c:y val="-0.1101652478718077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03C-4C75-8524-631CDA284CEA}"/>
                </c:ext>
              </c:extLst>
            </c:dLbl>
            <c:dLbl>
              <c:idx val="6"/>
              <c:layout>
                <c:manualLayout>
                  <c:x val="9.8619329388560158E-3"/>
                  <c:y val="-0.11667501251877817"/>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03C-4C75-8524-631CDA284CEA}"/>
                </c:ext>
              </c:extLst>
            </c:dLbl>
            <c:dLbl>
              <c:idx val="7"/>
              <c:layout>
                <c:manualLayout>
                  <c:x val="1.0579164425318272E-2"/>
                  <c:y val="-0.12819228843264896"/>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03C-4C75-8524-631CDA284CEA}"/>
                </c:ext>
              </c:extLst>
            </c:dLbl>
            <c:dLbl>
              <c:idx val="8"/>
              <c:layout>
                <c:manualLayout>
                  <c:x val="-3.2275416890801506E-3"/>
                  <c:y val="-0.17225838758137205"/>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03C-4C75-8524-631CDA284CEA}"/>
                </c:ext>
              </c:extLst>
            </c:dLbl>
            <c:dLbl>
              <c:idx val="9"/>
              <c:layout>
                <c:manualLayout>
                  <c:x val="0"/>
                  <c:y val="-0.15523284927391087"/>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03C-4C75-8524-631CDA284CEA}"/>
                </c:ext>
              </c:extLst>
            </c:dLbl>
            <c:dLbl>
              <c:idx val="10"/>
              <c:layout>
                <c:manualLayout>
                  <c:x val="3.2275416890801506E-3"/>
                  <c:y val="-0.16875312969454181"/>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03C-4C75-8524-631CDA284CEA}"/>
                </c:ext>
              </c:extLst>
            </c:dLbl>
            <c:dLbl>
              <c:idx val="11"/>
              <c:layout>
                <c:manualLayout>
                  <c:x val="0"/>
                  <c:y val="-0.20030045067601401"/>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03C-4C75-8524-631CDA284CEA}"/>
                </c:ext>
              </c:extLst>
            </c:dLbl>
            <c:dLbl>
              <c:idx val="12"/>
              <c:layout>
                <c:manualLayout>
                  <c:x val="3.4068495606957147E-3"/>
                  <c:y val="-0.2173259889834752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103C-4C75-8524-631CDA284CEA}"/>
                </c:ext>
              </c:extLst>
            </c:dLbl>
            <c:dLbl>
              <c:idx val="13"/>
              <c:layout>
                <c:manualLayout>
                  <c:x val="0"/>
                  <c:y val="-0.257386079118678"/>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103C-4C75-8524-631CDA284CEA}"/>
                </c:ext>
              </c:extLst>
            </c:dLbl>
            <c:dLbl>
              <c:idx val="14"/>
              <c:layout>
                <c:manualLayout>
                  <c:x val="3.2275416890801506E-3"/>
                  <c:y val="-0.28442663995993989"/>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103C-4C75-8524-631CDA284CEA}"/>
                </c:ext>
              </c:extLst>
            </c:dLbl>
            <c:dLbl>
              <c:idx val="15"/>
              <c:layout>
                <c:manualLayout>
                  <c:x val="0"/>
                  <c:y val="-0.32298447671507263"/>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103C-4C75-8524-631CDA284CEA}"/>
                </c:ext>
              </c:extLst>
            </c:dLbl>
            <c:dLbl>
              <c:idx val="16"/>
              <c:layout>
                <c:manualLayout>
                  <c:x val="3.4068495606957147E-3"/>
                  <c:y val="-0.34752128192288434"/>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103C-4C75-8524-631CDA284CEA}"/>
                </c:ext>
              </c:extLst>
            </c:dLbl>
            <c:dLbl>
              <c:idx val="17"/>
              <c:layout>
                <c:manualLayout>
                  <c:x val="0"/>
                  <c:y val="-0.39208813219829747"/>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103C-4C75-8524-631CDA284CEA}"/>
                </c:ext>
              </c:extLst>
            </c:dLbl>
            <c:dLbl>
              <c:idx val="18"/>
              <c:layout>
                <c:manualLayout>
                  <c:x val="3.2275416890801506E-3"/>
                  <c:y val="-0.40861291937906863"/>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103C-4C75-8524-631CDA284CEA}"/>
                </c:ext>
              </c:extLst>
            </c:dLbl>
            <c:dLbl>
              <c:idx val="19"/>
              <c:layout>
                <c:manualLayout>
                  <c:x val="0"/>
                  <c:y val="-0.4376564847270906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103C-4C75-8524-631CDA284CEA}"/>
                </c:ext>
              </c:extLst>
            </c:dLbl>
            <c:dLbl>
              <c:idx val="20"/>
              <c:layout>
                <c:manualLayout>
                  <c:x val="3.4068495606957147E-3"/>
                  <c:y val="-0.45468202303455185"/>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103C-4C75-8524-631CDA284CEA}"/>
                </c:ext>
              </c:extLst>
            </c:dLbl>
            <c:dLbl>
              <c:idx val="21"/>
              <c:layout>
                <c:manualLayout>
                  <c:x val="0"/>
                  <c:y val="-0.4877315973960941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103C-4C75-8524-631CDA284CE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1050.6315740427001</c:v>
                </c:pt>
                <c:pt idx="1">
                  <c:v>1111.58196075758</c:v>
                </c:pt>
                <c:pt idx="2">
                  <c:v>1173.7334758854799</c:v>
                </c:pt>
                <c:pt idx="3">
                  <c:v>1220.90785674624</c:v>
                </c:pt>
                <c:pt idx="4">
                  <c:v>1404.3446125820601</c:v>
                </c:pt>
                <c:pt idx="5">
                  <c:v>1555.36403598624</c:v>
                </c:pt>
                <c:pt idx="6">
                  <c:v>1681.24814536903</c:v>
                </c:pt>
                <c:pt idx="7">
                  <c:v>1932.59354150636</c:v>
                </c:pt>
                <c:pt idx="8">
                  <c:v>2223.8868115799601</c:v>
                </c:pt>
                <c:pt idx="9">
                  <c:v>2500.1675509526299</c:v>
                </c:pt>
                <c:pt idx="10">
                  <c:v>2795.4743958035301</c:v>
                </c:pt>
                <c:pt idx="11">
                  <c:v>3348.3087653408402</c:v>
                </c:pt>
                <c:pt idx="12">
                  <c:v>3831.1035547515899</c:v>
                </c:pt>
                <c:pt idx="13">
                  <c:v>4676.2612351520802</c:v>
                </c:pt>
                <c:pt idx="14">
                  <c:v>5257.15409678986</c:v>
                </c:pt>
                <c:pt idx="15">
                  <c:v>6071.4621061235202</c:v>
                </c:pt>
                <c:pt idx="16">
                  <c:v>6583.4837976715598</c:v>
                </c:pt>
                <c:pt idx="17">
                  <c:v>7539.9903695570702</c:v>
                </c:pt>
                <c:pt idx="18">
                  <c:v>7889.7012101146702</c:v>
                </c:pt>
                <c:pt idx="19">
                  <c:v>8491.2882079602405</c:v>
                </c:pt>
                <c:pt idx="20">
                  <c:v>8864.9937986402001</c:v>
                </c:pt>
                <c:pt idx="21">
                  <c:v>9570.2684701958806</c:v>
                </c:pt>
              </c:numCache>
            </c:numRef>
          </c:val>
          <c:extLst>
            <c:ext xmlns:c16="http://schemas.microsoft.com/office/drawing/2014/chart" uri="{C3380CC4-5D6E-409C-BE32-E72D297353CC}">
              <c16:uniqueId val="{00000016-103C-4C75-8524-631CDA284CEA}"/>
            </c:ext>
          </c:extLst>
        </c:ser>
        <c:dLbls>
          <c:showLegendKey val="0"/>
          <c:showVal val="0"/>
          <c:showCatName val="0"/>
          <c:showSerName val="0"/>
          <c:showPercent val="0"/>
          <c:showBubbleSize val="0"/>
        </c:dLbls>
        <c:gapWidth val="80"/>
        <c:overlap val="100"/>
        <c:axId val="1763646272"/>
        <c:axId val="1"/>
      </c:barChart>
      <c:catAx>
        <c:axId val="1763646272"/>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9570.2684701958806"/>
          <c:min val="0"/>
        </c:scaling>
        <c:delete val="1"/>
        <c:axPos val="l"/>
        <c:numFmt formatCode="General" sourceLinked="1"/>
        <c:majorTickMark val="out"/>
        <c:minorTickMark val="none"/>
        <c:tickLblPos val="nextTo"/>
        <c:crossAx val="1763646272"/>
        <c:crosses val="min"/>
        <c:crossBetween val="between"/>
      </c:valAx>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635945583445105E-3"/>
          <c:y val="2.4436090225563908E-2"/>
          <c:w val="0.980072810883311"/>
          <c:h val="0.95112781954887216"/>
        </c:manualLayout>
      </c:layout>
      <c:barChart>
        <c:barDir val="col"/>
        <c:grouping val="stacked"/>
        <c:varyColors val="0"/>
        <c:ser>
          <c:idx val="0"/>
          <c:order val="0"/>
          <c:spPr>
            <a:solidFill>
              <a:srgbClr val="1F497D"/>
            </a:solidFill>
            <a:ln w="9525" algn="ctr">
              <a:solidFill>
                <a:srgbClr val="808080"/>
              </a:solidFill>
              <a:prstDash val="solid"/>
            </a:ln>
          </c:spPr>
          <c:invertIfNegative val="0"/>
          <c:val>
            <c:numRef>
              <c:f>Sheet1!$A$1:$T$1</c:f>
              <c:numCache>
                <c:formatCode>General</c:formatCode>
                <c:ptCount val="20"/>
                <c:pt idx="0">
                  <c:v>101850.99150794816</c:v>
                </c:pt>
                <c:pt idx="1">
                  <c:v>105931.2781624473</c:v>
                </c:pt>
                <c:pt idx="2">
                  <c:v>111045.48426030659</c:v>
                </c:pt>
                <c:pt idx="3">
                  <c:v>105753.73745887553</c:v>
                </c:pt>
                <c:pt idx="4">
                  <c:v>110970.08589726946</c:v>
                </c:pt>
                <c:pt idx="5">
                  <c:v>113261.60240505038</c:v>
                </c:pt>
                <c:pt idx="6">
                  <c:v>120886.54753944774</c:v>
                </c:pt>
                <c:pt idx="7">
                  <c:v>127483.0391479364</c:v>
                </c:pt>
                <c:pt idx="8">
                  <c:v>130864.90799511058</c:v>
                </c:pt>
                <c:pt idx="9">
                  <c:v>136956.94006537792</c:v>
                </c:pt>
                <c:pt idx="10">
                  <c:v>139379.76417262145</c:v>
                </c:pt>
                <c:pt idx="11">
                  <c:v>142055.97081513572</c:v>
                </c:pt>
                <c:pt idx="12">
                  <c:v>143821.63549122523</c:v>
                </c:pt>
                <c:pt idx="13">
                  <c:v>152743.49948318279</c:v>
                </c:pt>
                <c:pt idx="14">
                  <c:v>161593.18645826957</c:v>
                </c:pt>
                <c:pt idx="15">
                  <c:v>165383.66957194966</c:v>
                </c:pt>
                <c:pt idx="16">
                  <c:v>164628.84234319179</c:v>
                </c:pt>
                <c:pt idx="17">
                  <c:v>172305.19717332633</c:v>
                </c:pt>
                <c:pt idx="18">
                  <c:v>175258.27342611359</c:v>
                </c:pt>
                <c:pt idx="19">
                  <c:v>180107.13019487454</c:v>
                </c:pt>
              </c:numCache>
            </c:numRef>
          </c:val>
          <c:extLst>
            <c:ext xmlns:c16="http://schemas.microsoft.com/office/drawing/2014/chart" uri="{C3380CC4-5D6E-409C-BE32-E72D297353CC}">
              <c16:uniqueId val="{00000000-2BF2-4978-8EC7-13A43F1AF37D}"/>
            </c:ext>
          </c:extLst>
        </c:ser>
        <c:dLbls>
          <c:showLegendKey val="0"/>
          <c:showVal val="0"/>
          <c:showCatName val="0"/>
          <c:showSerName val="0"/>
          <c:showPercent val="0"/>
          <c:showBubbleSize val="0"/>
        </c:dLbls>
        <c:gapWidth val="60"/>
        <c:overlap val="100"/>
        <c:axId val="329768399"/>
        <c:axId val="1"/>
      </c:barChart>
      <c:catAx>
        <c:axId val="329768399"/>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00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329768399"/>
        <c:crosses val="min"/>
        <c:crossBetween val="between"/>
        <c:majorUnit val="50000"/>
      </c:valAx>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024559375902918E-2"/>
          <c:y val="2.5316455696202531E-2"/>
          <c:w val="0.96995088124819417"/>
          <c:h val="0.94936708860759489"/>
        </c:manualLayout>
      </c:layout>
      <c:barChart>
        <c:barDir val="col"/>
        <c:grouping val="clustered"/>
        <c:varyColors val="0"/>
        <c:ser>
          <c:idx val="0"/>
          <c:order val="0"/>
          <c:spPr>
            <a:solidFill>
              <a:srgbClr val="80CCE8"/>
            </a:solidFill>
            <a:ln w="9525" algn="ctr">
              <a:solidFill>
                <a:srgbClr val="808080"/>
              </a:solidFill>
              <a:prstDash val="solid"/>
            </a:ln>
          </c:spPr>
          <c:invertIfNegative val="0"/>
          <c:val>
            <c:numRef>
              <c:f>Sheet1!$A$1:$E$1</c:f>
              <c:numCache>
                <c:formatCode>General</c:formatCode>
                <c:ptCount val="5"/>
                <c:pt idx="0">
                  <c:v>316815799</c:v>
                </c:pt>
                <c:pt idx="1">
                  <c:v>292367850</c:v>
                </c:pt>
                <c:pt idx="2">
                  <c:v>324444324</c:v>
                </c:pt>
                <c:pt idx="3">
                  <c:v>288217860</c:v>
                </c:pt>
                <c:pt idx="4">
                  <c:v>341079904</c:v>
                </c:pt>
              </c:numCache>
            </c:numRef>
          </c:val>
          <c:extLst>
            <c:ext xmlns:c16="http://schemas.microsoft.com/office/drawing/2014/chart" uri="{C3380CC4-5D6E-409C-BE32-E72D297353CC}">
              <c16:uniqueId val="{00000000-9459-46EA-B1E6-4D13AA187B14}"/>
            </c:ext>
          </c:extLst>
        </c:ser>
        <c:ser>
          <c:idx val="1"/>
          <c:order val="1"/>
          <c:spPr>
            <a:solidFill>
              <a:srgbClr val="C0E6F4"/>
            </a:solidFill>
            <a:ln w="9525" algn="ctr">
              <a:solidFill>
                <a:srgbClr val="808080"/>
              </a:solidFill>
              <a:prstDash val="solid"/>
            </a:ln>
          </c:spPr>
          <c:invertIfNegative val="0"/>
          <c:val>
            <c:numRef>
              <c:f>Sheet1!$A$2:$E$2</c:f>
              <c:numCache>
                <c:formatCode>General</c:formatCode>
                <c:ptCount val="5"/>
                <c:pt idx="0">
                  <c:v>2203789000</c:v>
                </c:pt>
                <c:pt idx="1">
                  <c:v>2546898900</c:v>
                </c:pt>
                <c:pt idx="2">
                  <c:v>2553200083</c:v>
                </c:pt>
                <c:pt idx="3">
                  <c:v>2427359176</c:v>
                </c:pt>
                <c:pt idx="4">
                  <c:v>2667974330</c:v>
                </c:pt>
              </c:numCache>
            </c:numRef>
          </c:val>
          <c:extLst>
            <c:ext xmlns:c16="http://schemas.microsoft.com/office/drawing/2014/chart" uri="{C3380CC4-5D6E-409C-BE32-E72D297353CC}">
              <c16:uniqueId val="{00000001-9459-46EA-B1E6-4D13AA187B14}"/>
            </c:ext>
          </c:extLst>
        </c:ser>
        <c:dLbls>
          <c:showLegendKey val="0"/>
          <c:showVal val="0"/>
          <c:showCatName val="0"/>
          <c:showSerName val="0"/>
          <c:showPercent val="0"/>
          <c:showBubbleSize val="0"/>
        </c:dLbls>
        <c:gapWidth val="60"/>
        <c:axId val="795328736"/>
        <c:axId val="1"/>
      </c:barChart>
      <c:catAx>
        <c:axId val="79532873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000000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795328736"/>
        <c:crosses val="min"/>
        <c:crossBetween val="between"/>
        <c:majorUnit val="500000000"/>
      </c:valAx>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3684879288437E-2"/>
          <c:y val="3.303684879288437E-2"/>
          <c:w val="0.93392630241423125"/>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0-ED57-4582-9C61-848E9DD4ACA0}"/>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1-ED57-4582-9C61-848E9DD4ACA0}"/>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2-ED57-4582-9C61-848E9DD4ACA0}"/>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3-ED57-4582-9C61-848E9DD4ACA0}"/>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4-ED57-4582-9C61-848E9DD4ACA0}"/>
              </c:ext>
            </c:extLst>
          </c:dPt>
          <c:dPt>
            <c:idx val="5"/>
            <c:bubble3D val="0"/>
            <c:spPr>
              <a:solidFill>
                <a:srgbClr val="F3F3F3"/>
              </a:solidFill>
              <a:ln w="9525" algn="ctr">
                <a:solidFill>
                  <a:srgbClr val="808080"/>
                </a:solidFill>
                <a:prstDash val="solid"/>
              </a:ln>
            </c:spPr>
            <c:extLst>
              <c:ext xmlns:c16="http://schemas.microsoft.com/office/drawing/2014/chart" uri="{C3380CC4-5D6E-409C-BE32-E72D297353CC}">
                <c16:uniqueId val="{00000005-ED57-4582-9C61-848E9DD4ACA0}"/>
              </c:ext>
            </c:extLst>
          </c:dPt>
          <c:dLbls>
            <c:dLbl>
              <c:idx val="0"/>
              <c:layout>
                <c:manualLayout>
                  <c:x val="0.13722998729351971"/>
                  <c:y val="-9.5933926302414235E-2"/>
                </c:manualLayout>
              </c:layout>
              <c:numFmt formatCode="#,##0&quot;%&quot;;&quot;-&quot;#,##0&quot;%&quot;"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D57-4582-9C61-848E9DD4ACA0}"/>
                </c:ext>
              </c:extLst>
            </c:dLbl>
            <c:dLbl>
              <c:idx val="1"/>
              <c:layout>
                <c:manualLayout>
                  <c:x val="0.11626429479034307"/>
                  <c:y val="0.12261753494282084"/>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D57-4582-9C61-848E9DD4ACA0}"/>
                </c:ext>
              </c:extLst>
            </c:dLbl>
            <c:dLbl>
              <c:idx val="2"/>
              <c:layout>
                <c:manualLayout>
                  <c:x val="-1.7153748411689963E-2"/>
                  <c:y val="0.18805590851334181"/>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D57-4582-9C61-848E9DD4ACA0}"/>
                </c:ext>
              </c:extLst>
            </c:dLbl>
            <c:dLbl>
              <c:idx val="3"/>
              <c:layout>
                <c:manualLayout>
                  <c:x val="-0.10736975857687421"/>
                  <c:y val="0.14421855146124524"/>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D57-4582-9C61-848E9DD4ACA0}"/>
                </c:ext>
              </c:extLst>
            </c:dLbl>
            <c:dLbl>
              <c:idx val="4"/>
              <c:layout>
                <c:manualLayout>
                  <c:x val="-0.14358322744599747"/>
                  <c:y val="0.10673443456162643"/>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D57-4582-9C61-848E9DD4ACA0}"/>
                </c:ext>
              </c:extLst>
            </c:dLbl>
            <c:dLbl>
              <c:idx val="5"/>
              <c:layout>
                <c:manualLayout>
                  <c:x val="-0.144853875476493"/>
                  <c:y val="-8.5133418043202028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D57-4582-9C61-848E9DD4ACA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30.633807871453055</c:v>
                </c:pt>
                <c:pt idx="1">
                  <c:v>14.665493021605858</c:v>
                </c:pt>
                <c:pt idx="2">
                  <c:v>12.265985971300001</c:v>
                </c:pt>
                <c:pt idx="3">
                  <c:v>5.1672098038232752</c:v>
                </c:pt>
                <c:pt idx="4">
                  <c:v>4.1640305711990688</c:v>
                </c:pt>
                <c:pt idx="5">
                  <c:v>33.103472760618722</c:v>
                </c:pt>
              </c:numCache>
            </c:numRef>
          </c:val>
          <c:extLst>
            <c:ext xmlns:c16="http://schemas.microsoft.com/office/drawing/2014/chart" uri="{C3380CC4-5D6E-409C-BE32-E72D297353CC}">
              <c16:uniqueId val="{00000006-ED57-4582-9C61-848E9DD4ACA0}"/>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75177304964539E-2"/>
          <c:y val="2.3203926818384651E-2"/>
          <c:w val="0.97049645390070927"/>
          <c:h val="0.95359214636323075"/>
        </c:manualLayout>
      </c:layout>
      <c:barChart>
        <c:barDir val="col"/>
        <c:grouping val="clustered"/>
        <c:varyColors val="0"/>
        <c:ser>
          <c:idx val="0"/>
          <c:order val="0"/>
          <c:spPr>
            <a:solidFill>
              <a:srgbClr val="80CCE8"/>
            </a:solidFill>
            <a:ln w="9525" algn="ctr">
              <a:solidFill>
                <a:srgbClr val="808080"/>
              </a:solidFill>
              <a:prstDash val="solid"/>
            </a:ln>
          </c:spPr>
          <c:invertIfNegative val="0"/>
          <c:val>
            <c:numRef>
              <c:f>Sheet1!$A$1:$E$1</c:f>
              <c:numCache>
                <c:formatCode>General</c:formatCode>
                <c:ptCount val="5"/>
                <c:pt idx="0">
                  <c:v>1247232937</c:v>
                </c:pt>
                <c:pt idx="1">
                  <c:v>1186678378</c:v>
                </c:pt>
                <c:pt idx="2">
                  <c:v>1162105018</c:v>
                </c:pt>
                <c:pt idx="3">
                  <c:v>1078398136</c:v>
                </c:pt>
                <c:pt idx="4">
                  <c:v>1103180931</c:v>
                </c:pt>
              </c:numCache>
            </c:numRef>
          </c:val>
          <c:extLst>
            <c:ext xmlns:c16="http://schemas.microsoft.com/office/drawing/2014/chart" uri="{C3380CC4-5D6E-409C-BE32-E72D297353CC}">
              <c16:uniqueId val="{00000000-F7DC-4FDE-BB68-5B5526C0D87B}"/>
            </c:ext>
          </c:extLst>
        </c:ser>
        <c:ser>
          <c:idx val="1"/>
          <c:order val="1"/>
          <c:spPr>
            <a:solidFill>
              <a:srgbClr val="C0E6F4"/>
            </a:solidFill>
            <a:ln w="9525" algn="ctr">
              <a:solidFill>
                <a:srgbClr val="808080"/>
              </a:solidFill>
              <a:prstDash val="solid"/>
            </a:ln>
          </c:spPr>
          <c:invertIfNegative val="0"/>
          <c:val>
            <c:numRef>
              <c:f>Sheet1!$A$2:$E$2</c:f>
              <c:numCache>
                <c:formatCode>General</c:formatCode>
                <c:ptCount val="5"/>
                <c:pt idx="0">
                  <c:v>6727103665</c:v>
                </c:pt>
                <c:pt idx="1">
                  <c:v>7443801646</c:v>
                </c:pt>
                <c:pt idx="2">
                  <c:v>7534488301</c:v>
                </c:pt>
                <c:pt idx="3">
                  <c:v>7323151275</c:v>
                </c:pt>
                <c:pt idx="4">
                  <c:v>11380260241</c:v>
                </c:pt>
              </c:numCache>
            </c:numRef>
          </c:val>
          <c:extLst>
            <c:ext xmlns:c16="http://schemas.microsoft.com/office/drawing/2014/chart" uri="{C3380CC4-5D6E-409C-BE32-E72D297353CC}">
              <c16:uniqueId val="{00000001-F7DC-4FDE-BB68-5B5526C0D87B}"/>
            </c:ext>
          </c:extLst>
        </c:ser>
        <c:dLbls>
          <c:showLegendKey val="0"/>
          <c:showVal val="0"/>
          <c:showCatName val="0"/>
          <c:showSerName val="0"/>
          <c:showPercent val="0"/>
          <c:showBubbleSize val="0"/>
        </c:dLbls>
        <c:gapWidth val="60"/>
        <c:axId val="415674943"/>
        <c:axId val="1"/>
      </c:barChart>
      <c:catAx>
        <c:axId val="415674943"/>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2000000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415674943"/>
        <c:crosses val="min"/>
        <c:crossBetween val="between"/>
        <c:majorUnit val="1000000000"/>
      </c:valAx>
    </c:plotArea>
    <c:plotVisOnly val="0"/>
    <c:dispBlanksAs val="gap"/>
    <c:showDLblsOverMax val="1"/>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3684879288437E-2"/>
          <c:y val="3.303684879288437E-2"/>
          <c:w val="0.93392630241423125"/>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0-82F3-49DD-9BDA-6052F936078A}"/>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1-82F3-49DD-9BDA-6052F936078A}"/>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2-82F3-49DD-9BDA-6052F936078A}"/>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3-82F3-49DD-9BDA-6052F936078A}"/>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4-82F3-49DD-9BDA-6052F936078A}"/>
              </c:ext>
            </c:extLst>
          </c:dPt>
          <c:dPt>
            <c:idx val="5"/>
            <c:bubble3D val="0"/>
            <c:spPr>
              <a:solidFill>
                <a:srgbClr val="F3F3F3"/>
              </a:solidFill>
              <a:ln w="9525" algn="ctr">
                <a:solidFill>
                  <a:srgbClr val="808080"/>
                </a:solidFill>
                <a:prstDash val="solid"/>
              </a:ln>
            </c:spPr>
            <c:extLst>
              <c:ext xmlns:c16="http://schemas.microsoft.com/office/drawing/2014/chart" uri="{C3380CC4-5D6E-409C-BE32-E72D297353CC}">
                <c16:uniqueId val="{00000005-82F3-49DD-9BDA-6052F936078A}"/>
              </c:ext>
            </c:extLst>
          </c:dPt>
          <c:dLbls>
            <c:dLbl>
              <c:idx val="0"/>
              <c:layout>
                <c:manualLayout>
                  <c:x val="9.9745870393900884E-2"/>
                  <c:y val="-0.13913595933926304"/>
                </c:manualLayout>
              </c:layout>
              <c:numFmt formatCode="#,##0&quot;%&quot;;&quot;-&quot;#,##0&quot;%&quot;"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2F3-49DD-9BDA-6052F936078A}"/>
                </c:ext>
              </c:extLst>
            </c:dLbl>
            <c:dLbl>
              <c:idx val="1"/>
              <c:layout>
                <c:manualLayout>
                  <c:x val="0.16581956797966962"/>
                  <c:y val="3.7484116899618808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2F3-49DD-9BDA-6052F936078A}"/>
                </c:ext>
              </c:extLst>
            </c:dLbl>
            <c:dLbl>
              <c:idx val="2"/>
              <c:layout>
                <c:manualLayout>
                  <c:x val="8.2592121982210928E-2"/>
                  <c:y val="0.15374841168996187"/>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2F3-49DD-9BDA-6052F936078A}"/>
                </c:ext>
              </c:extLst>
            </c:dLbl>
            <c:dLbl>
              <c:idx val="3"/>
              <c:layout>
                <c:manualLayout>
                  <c:x val="-2.5412960609911056E-3"/>
                  <c:y val="0.1937738246505718"/>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2F3-49DD-9BDA-6052F936078A}"/>
                </c:ext>
              </c:extLst>
            </c:dLbl>
            <c:dLbl>
              <c:idx val="4"/>
              <c:layout>
                <c:manualLayout>
                  <c:x val="-6.607369758576874E-2"/>
                  <c:y val="0.17217280813214739"/>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2F3-49DD-9BDA-6052F936078A}"/>
                </c:ext>
              </c:extLst>
            </c:dLbl>
            <c:dLbl>
              <c:idx val="5"/>
              <c:layout>
                <c:manualLayout>
                  <c:x val="-0.16391359593392629"/>
                  <c:y val="-4.4472681067344345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2F3-49DD-9BDA-6052F936078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19.829467713178417</c:v>
                </c:pt>
                <c:pt idx="1">
                  <c:v>17.350394821457165</c:v>
                </c:pt>
                <c:pt idx="2">
                  <c:v>9.960609958082939</c:v>
                </c:pt>
                <c:pt idx="3">
                  <c:v>6.1349560784194255</c:v>
                </c:pt>
                <c:pt idx="4">
                  <c:v>5.1457208706335482</c:v>
                </c:pt>
                <c:pt idx="5">
                  <c:v>41.57885055822851</c:v>
                </c:pt>
              </c:numCache>
            </c:numRef>
          </c:val>
          <c:extLst>
            <c:ext xmlns:c16="http://schemas.microsoft.com/office/drawing/2014/chart" uri="{C3380CC4-5D6E-409C-BE32-E72D297353CC}">
              <c16:uniqueId val="{00000006-82F3-49DD-9BDA-6052F936078A}"/>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12066952121448E-2"/>
          <c:y val="2.247191011235955E-2"/>
          <c:w val="0.97975866095757103"/>
          <c:h val="0.9550561797752809"/>
        </c:manualLayout>
      </c:layout>
      <c:lineChart>
        <c:grouping val="standard"/>
        <c:varyColors val="0"/>
        <c:ser>
          <c:idx val="0"/>
          <c:order val="0"/>
          <c:spPr>
            <a:ln w="9525" algn="ctr">
              <a:solidFill>
                <a:schemeClr val="tx2"/>
              </a:solidFill>
              <a:prstDash val="solid"/>
            </a:ln>
          </c:spPr>
          <c:marker>
            <c:symbol val="circle"/>
            <c:size val="6"/>
            <c:spPr>
              <a:solidFill>
                <a:schemeClr val="tx2"/>
              </a:solidFill>
              <a:ln w="9525" algn="ctr">
                <a:solidFill>
                  <a:schemeClr val="tx2"/>
                </a:solidFill>
                <a:prstDash val="solid"/>
              </a:ln>
            </c:spPr>
          </c:marker>
          <c:val>
            <c:numRef>
              <c:f>Sheet1!$A$1:$D$1</c:f>
              <c:numCache>
                <c:formatCode>General</c:formatCode>
                <c:ptCount val="4"/>
                <c:pt idx="0">
                  <c:v>3069.7370750499999</c:v>
                </c:pt>
                <c:pt idx="1">
                  <c:v>3666.4826514699998</c:v>
                </c:pt>
                <c:pt idx="2">
                  <c:v>3361.5933829200003</c:v>
                </c:pt>
                <c:pt idx="3">
                  <c:v>3241.5561723800006</c:v>
                </c:pt>
              </c:numCache>
            </c:numRef>
          </c:val>
          <c:smooth val="0"/>
          <c:extLst>
            <c:ext xmlns:c16="http://schemas.microsoft.com/office/drawing/2014/chart" uri="{C3380CC4-5D6E-409C-BE32-E72D297353CC}">
              <c16:uniqueId val="{00000000-4212-42FC-B8D9-B97EEEB77BAB}"/>
            </c:ext>
          </c:extLst>
        </c:ser>
        <c:dLbls>
          <c:showLegendKey val="0"/>
          <c:showVal val="0"/>
          <c:showCatName val="0"/>
          <c:showSerName val="0"/>
          <c:showPercent val="0"/>
          <c:showBubbleSize val="0"/>
        </c:dLbls>
        <c:marker val="1"/>
        <c:smooth val="0"/>
        <c:axId val="1486294352"/>
        <c:axId val="1"/>
      </c:lineChart>
      <c:catAx>
        <c:axId val="148629435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486294352"/>
        <c:crosses val="min"/>
        <c:crossBetween val="midCat"/>
        <c:majorUnit val="500"/>
      </c:valAx>
    </c:plotArea>
    <c:plotVisOnly val="0"/>
    <c:dispBlanksAs val="gap"/>
    <c:showDLblsOverMax val="1"/>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spPr>
            <a:solidFill>
              <a:srgbClr val="E8E8E8"/>
            </a:solidFill>
            <a:ln>
              <a:solidFill>
                <a:schemeClr val="bg1"/>
              </a:solidFill>
            </a:ln>
          </c:spPr>
          <c:dPt>
            <c:idx val="0"/>
            <c:bubble3D val="0"/>
            <c:spPr>
              <a:solidFill>
                <a:srgbClr val="83A4D1"/>
              </a:solidFill>
              <a:ln>
                <a:solidFill>
                  <a:schemeClr val="bg1"/>
                </a:solidFill>
              </a:ln>
            </c:spPr>
            <c:extLst>
              <c:ext xmlns:c16="http://schemas.microsoft.com/office/drawing/2014/chart" uri="{C3380CC4-5D6E-409C-BE32-E72D297353CC}">
                <c16:uniqueId val="{00000001-DA9B-4C0B-B85C-11047023C4DC}"/>
              </c:ext>
            </c:extLst>
          </c:dPt>
          <c:dPt>
            <c:idx val="1"/>
            <c:bubble3D val="0"/>
            <c:spPr>
              <a:solidFill>
                <a:srgbClr val="CCDAEC"/>
              </a:solidFill>
              <a:ln>
                <a:solidFill>
                  <a:schemeClr val="bg1"/>
                </a:solidFill>
              </a:ln>
            </c:spPr>
            <c:extLst>
              <c:ext xmlns:c16="http://schemas.microsoft.com/office/drawing/2014/chart" uri="{C3380CC4-5D6E-409C-BE32-E72D297353CC}">
                <c16:uniqueId val="{00000003-DA9B-4C0B-B85C-11047023C4DC}"/>
              </c:ext>
            </c:extLst>
          </c:dPt>
          <c:cat>
            <c:strRef>
              <c:f>Sheet1!$A$2:$A$3</c:f>
              <c:strCache>
                <c:ptCount val="2"/>
                <c:pt idx="0">
                  <c:v>第 1 四半期</c:v>
                </c:pt>
                <c:pt idx="1">
                  <c:v>第 2 四半期</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DA9B-4C0B-B85C-11047023C4DC}"/>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ln>
      <a:noFill/>
    </a:ln>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561327276318388E-2"/>
          <c:y val="0.13735343383584589"/>
          <c:w val="0.87892553821844754"/>
          <c:h val="0.81072026800670016"/>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1557788944723618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EC1-4C2B-9465-D7F7E8A9A36C}"/>
                </c:ext>
              </c:extLst>
            </c:dLbl>
            <c:dLbl>
              <c:idx val="1"/>
              <c:layout>
                <c:manualLayout>
                  <c:x val="0"/>
                  <c:y val="-0.1398659966499162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EC1-4C2B-9465-D7F7E8A9A36C}"/>
                </c:ext>
              </c:extLst>
            </c:dLbl>
            <c:dLbl>
              <c:idx val="2"/>
              <c:layout>
                <c:manualLayout>
                  <c:x val="0"/>
                  <c:y val="-0.1331658291457286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EC1-4C2B-9465-D7F7E8A9A36C}"/>
                </c:ext>
              </c:extLst>
            </c:dLbl>
            <c:dLbl>
              <c:idx val="3"/>
              <c:layout>
                <c:manualLayout>
                  <c:x val="0"/>
                  <c:y val="-0.140703517587939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EC1-4C2B-9465-D7F7E8A9A36C}"/>
                </c:ext>
              </c:extLst>
            </c:dLbl>
            <c:dLbl>
              <c:idx val="4"/>
              <c:layout>
                <c:manualLayout>
                  <c:x val="0"/>
                  <c:y val="-0.1574539363484087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EC1-4C2B-9465-D7F7E8A9A36C}"/>
                </c:ext>
              </c:extLst>
            </c:dLbl>
            <c:dLbl>
              <c:idx val="5"/>
              <c:layout>
                <c:manualLayout>
                  <c:x val="0"/>
                  <c:y val="-0.1917922948073701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EC1-4C2B-9465-D7F7E8A9A36C}"/>
                </c:ext>
              </c:extLst>
            </c:dLbl>
            <c:dLbl>
              <c:idx val="6"/>
              <c:layout>
                <c:manualLayout>
                  <c:x val="0"/>
                  <c:y val="-0.2252931323283082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EC1-4C2B-9465-D7F7E8A9A36C}"/>
                </c:ext>
              </c:extLst>
            </c:dLbl>
            <c:dLbl>
              <c:idx val="7"/>
              <c:layout>
                <c:manualLayout>
                  <c:x val="0"/>
                  <c:y val="-0.27051926298157453"/>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EC1-4C2B-9465-D7F7E8A9A36C}"/>
                </c:ext>
              </c:extLst>
            </c:dLbl>
            <c:dLbl>
              <c:idx val="8"/>
              <c:layout>
                <c:manualLayout>
                  <c:x val="-2.7849101323326093E-2"/>
                  <c:y val="-0.316582914572864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EC1-4C2B-9465-D7F7E8A9A36C}"/>
                </c:ext>
              </c:extLst>
            </c:dLbl>
            <c:dLbl>
              <c:idx val="9"/>
              <c:layout>
                <c:manualLayout>
                  <c:x val="0"/>
                  <c:y val="-0.31239530988274705"/>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EC1-4C2B-9465-D7F7E8A9A36C}"/>
                </c:ext>
              </c:extLst>
            </c:dLbl>
            <c:dLbl>
              <c:idx val="10"/>
              <c:layout>
                <c:manualLayout>
                  <c:x val="-2.7849101323326093E-2"/>
                  <c:y val="-0.396147403685092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EC1-4C2B-9465-D7F7E8A9A36C}"/>
                </c:ext>
              </c:extLst>
            </c:dLbl>
            <c:dLbl>
              <c:idx val="11"/>
              <c:layout>
                <c:manualLayout>
                  <c:x val="-4.1477384949634606E-3"/>
                  <c:y val="-0.4589614740368509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3EC1-4C2B-9465-D7F7E8A9A36C}"/>
                </c:ext>
              </c:extLst>
            </c:dLbl>
            <c:dLbl>
              <c:idx val="12"/>
              <c:layout>
                <c:manualLayout>
                  <c:x val="0"/>
                  <c:y val="-0.4363484087102177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3EC1-4C2B-9465-D7F7E8A9A36C}"/>
                </c:ext>
              </c:extLst>
            </c:dLbl>
            <c:dLbl>
              <c:idx val="13"/>
              <c:layout>
                <c:manualLayout>
                  <c:x val="4.7402725656725264E-3"/>
                  <c:y val="-0.51256281407035176"/>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3EC1-4C2B-9465-D7F7E8A9A36C}"/>
                </c:ext>
              </c:extLst>
            </c:dLbl>
            <c:dLbl>
              <c:idx val="14"/>
              <c:layout>
                <c:manualLayout>
                  <c:x val="0"/>
                  <c:y val="-0.4346733668341708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3EC1-4C2B-9465-D7F7E8A9A36C}"/>
                </c:ext>
              </c:extLst>
            </c:dLbl>
            <c:dLbl>
              <c:idx val="15"/>
              <c:layout>
                <c:manualLayout>
                  <c:x val="-4.5427612087695045E-3"/>
                  <c:y val="-0.3333333333333333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3EC1-4C2B-9465-D7F7E8A9A36C}"/>
                </c:ext>
              </c:extLst>
            </c:dLbl>
            <c:dLbl>
              <c:idx val="16"/>
              <c:layout>
                <c:manualLayout>
                  <c:x val="0"/>
                  <c:y val="-0.3324958123953099"/>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3EC1-4C2B-9465-D7F7E8A9A36C}"/>
                </c:ext>
              </c:extLst>
            </c:dLbl>
            <c:dLbl>
              <c:idx val="17"/>
              <c:layout>
                <c:manualLayout>
                  <c:x val="-9.2830337744420309E-3"/>
                  <c:y val="-0.37353433835845895"/>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3EC1-4C2B-9465-D7F7E8A9A36C}"/>
                </c:ext>
              </c:extLst>
            </c:dLbl>
            <c:dLbl>
              <c:idx val="18"/>
              <c:layout>
                <c:manualLayout>
                  <c:x val="-4.5427612087695045E-3"/>
                  <c:y val="-0.3509212730318258"/>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3EC1-4C2B-9465-D7F7E8A9A36C}"/>
                </c:ext>
              </c:extLst>
            </c:dLbl>
            <c:dLbl>
              <c:idx val="19"/>
              <c:layout>
                <c:manualLayout>
                  <c:x val="0"/>
                  <c:y val="-0.3442211055276381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3EC1-4C2B-9465-D7F7E8A9A36C}"/>
                </c:ext>
              </c:extLst>
            </c:dLbl>
            <c:dLbl>
              <c:idx val="20"/>
              <c:layout>
                <c:manualLayout>
                  <c:x val="0"/>
                  <c:y val="-0.27889447236180903"/>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3EC1-4C2B-9465-D7F7E8A9A36C}"/>
                </c:ext>
              </c:extLst>
            </c:dLbl>
            <c:dLbl>
              <c:idx val="21"/>
              <c:layout>
                <c:manualLayout>
                  <c:x val="-2.7849101323326093E-2"/>
                  <c:y val="-0.33417085427135679"/>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3EC1-4C2B-9465-D7F7E8A9A36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655.45399999999995</c:v>
                </c:pt>
                <c:pt idx="1">
                  <c:v>559.98199999999997</c:v>
                </c:pt>
                <c:pt idx="2">
                  <c:v>509.798</c:v>
                </c:pt>
                <c:pt idx="3">
                  <c:v>558.23199999999997</c:v>
                </c:pt>
                <c:pt idx="4">
                  <c:v>669.29</c:v>
                </c:pt>
                <c:pt idx="5">
                  <c:v>891.63300000000004</c:v>
                </c:pt>
                <c:pt idx="6">
                  <c:v>1107.6300000000001</c:v>
                </c:pt>
                <c:pt idx="7">
                  <c:v>1397.11</c:v>
                </c:pt>
                <c:pt idx="8">
                  <c:v>1695.86</c:v>
                </c:pt>
                <c:pt idx="9">
                  <c:v>1669.2</c:v>
                </c:pt>
                <c:pt idx="10">
                  <c:v>2208.6999999999998</c:v>
                </c:pt>
                <c:pt idx="11">
                  <c:v>2614.0300000000002</c:v>
                </c:pt>
                <c:pt idx="12">
                  <c:v>2464.0500000000002</c:v>
                </c:pt>
                <c:pt idx="13">
                  <c:v>2471.7199999999998</c:v>
                </c:pt>
                <c:pt idx="14">
                  <c:v>2456.0500000000002</c:v>
                </c:pt>
                <c:pt idx="15">
                  <c:v>1800.05</c:v>
                </c:pt>
                <c:pt idx="16">
                  <c:v>1796.62</c:v>
                </c:pt>
                <c:pt idx="17">
                  <c:v>2063.52</c:v>
                </c:pt>
                <c:pt idx="18">
                  <c:v>1916.93</c:v>
                </c:pt>
                <c:pt idx="19">
                  <c:v>1873.29</c:v>
                </c:pt>
                <c:pt idx="20">
                  <c:v>1448.55</c:v>
                </c:pt>
                <c:pt idx="21">
                  <c:v>1608.08</c:v>
                </c:pt>
              </c:numCache>
            </c:numRef>
          </c:val>
          <c:extLst>
            <c:ext xmlns:c16="http://schemas.microsoft.com/office/drawing/2014/chart" uri="{C3380CC4-5D6E-409C-BE32-E72D297353CC}">
              <c16:uniqueId val="{00000016-3EC1-4C2B-9465-D7F7E8A9A36C}"/>
            </c:ext>
          </c:extLst>
        </c:ser>
        <c:dLbls>
          <c:showLegendKey val="0"/>
          <c:showVal val="0"/>
          <c:showCatName val="0"/>
          <c:showSerName val="0"/>
          <c:showPercent val="0"/>
          <c:showBubbleSize val="0"/>
        </c:dLbls>
        <c:gapWidth val="60"/>
        <c:overlap val="100"/>
        <c:axId val="1404064288"/>
        <c:axId val="1"/>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0"/>
                  <c:y val="-9.045226130653266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3EC1-4C2B-9465-D7F7E8A9A36C}"/>
                </c:ext>
              </c:extLst>
            </c:dLbl>
            <c:dLbl>
              <c:idx val="1"/>
              <c:layout>
                <c:manualLayout>
                  <c:x val="0"/>
                  <c:y val="-9.0452261306532666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3EC1-4C2B-9465-D7F7E8A9A36C}"/>
                </c:ext>
              </c:extLst>
            </c:dLbl>
            <c:dLbl>
              <c:idx val="2"/>
              <c:layout>
                <c:manualLayout>
                  <c:x val="0"/>
                  <c:y val="-9.045226130653266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3EC1-4C2B-9465-D7F7E8A9A36C}"/>
                </c:ext>
              </c:extLst>
            </c:dLbl>
            <c:dLbl>
              <c:idx val="4"/>
              <c:layout>
                <c:manualLayout>
                  <c:x val="0"/>
                  <c:y val="-9.045226130653266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3EC1-4C2B-9465-D7F7E8A9A36C}"/>
                </c:ext>
              </c:extLst>
            </c:dLbl>
            <c:dLbl>
              <c:idx val="5"/>
              <c:layout>
                <c:manualLayout>
                  <c:x val="0"/>
                  <c:y val="-9.045226130653266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3EC1-4C2B-9465-D7F7E8A9A36C}"/>
                </c:ext>
              </c:extLst>
            </c:dLbl>
            <c:dLbl>
              <c:idx val="6"/>
              <c:layout>
                <c:manualLayout>
                  <c:x val="0"/>
                  <c:y val="-9.045226130653266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3EC1-4C2B-9465-D7F7E8A9A36C}"/>
                </c:ext>
              </c:extLst>
            </c:dLbl>
            <c:dLbl>
              <c:idx val="7"/>
              <c:layout>
                <c:manualLayout>
                  <c:x val="0"/>
                  <c:y val="-9.045226130653266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3EC1-4C2B-9465-D7F7E8A9A36C}"/>
                </c:ext>
              </c:extLst>
            </c:dLbl>
            <c:dLbl>
              <c:idx val="8"/>
              <c:layout>
                <c:manualLayout>
                  <c:x val="0"/>
                  <c:y val="-9.0452261306532666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3EC1-4C2B-9465-D7F7E8A9A36C}"/>
                </c:ext>
              </c:extLst>
            </c:dLbl>
            <c:dLbl>
              <c:idx val="10"/>
              <c:layout>
                <c:manualLayout>
                  <c:x val="0"/>
                  <c:y val="-9.045226130653266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3EC1-4C2B-9465-D7F7E8A9A36C}"/>
                </c:ext>
              </c:extLst>
            </c:dLbl>
            <c:dLbl>
              <c:idx val="12"/>
              <c:layout>
                <c:manualLayout>
                  <c:x val="0"/>
                  <c:y val="9.045226130653266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3EC1-4C2B-9465-D7F7E8A9A36C}"/>
                </c:ext>
              </c:extLst>
            </c:dLbl>
            <c:dLbl>
              <c:idx val="13"/>
              <c:layout>
                <c:manualLayout>
                  <c:x val="0"/>
                  <c:y val="9.045226130653266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3EC1-4C2B-9465-D7F7E8A9A36C}"/>
                </c:ext>
              </c:extLst>
            </c:dLbl>
            <c:dLbl>
              <c:idx val="14"/>
              <c:layout>
                <c:manualLayout>
                  <c:x val="0"/>
                  <c:y val="-9.045226130653266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3EC1-4C2B-9465-D7F7E8A9A36C}"/>
                </c:ext>
              </c:extLst>
            </c:dLbl>
            <c:dLbl>
              <c:idx val="17"/>
              <c:layout>
                <c:manualLayout>
                  <c:x val="0"/>
                  <c:y val="-9.045226130653266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3EC1-4C2B-9465-D7F7E8A9A36C}"/>
                </c:ext>
              </c:extLst>
            </c:dLbl>
            <c:dLbl>
              <c:idx val="18"/>
              <c:layout>
                <c:manualLayout>
                  <c:x val="0"/>
                  <c:y val="-9.045226130653266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3EC1-4C2B-9465-D7F7E8A9A36C}"/>
                </c:ext>
              </c:extLst>
            </c:dLbl>
            <c:dLbl>
              <c:idx val="19"/>
              <c:layout>
                <c:manualLayout>
                  <c:x val="0"/>
                  <c:y val="-9.045226130653266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3EC1-4C2B-9465-D7F7E8A9A36C}"/>
                </c:ext>
              </c:extLst>
            </c:dLbl>
            <c:dLbl>
              <c:idx val="21"/>
              <c:layout>
                <c:manualLayout>
                  <c:x val="0"/>
                  <c:y val="-9.045226130653266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3EC1-4C2B-9465-D7F7E8A9A36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Sheet1!$A$2:$V$2</c:f>
              <c:numCache>
                <c:formatCode>General</c:formatCode>
                <c:ptCount val="22"/>
                <c:pt idx="0">
                  <c:v>4.3879999999999999</c:v>
                </c:pt>
                <c:pt idx="1">
                  <c:v>1.39</c:v>
                </c:pt>
                <c:pt idx="2">
                  <c:v>3.0529999999999999</c:v>
                </c:pt>
                <c:pt idx="3">
                  <c:v>1.141</c:v>
                </c:pt>
                <c:pt idx="4">
                  <c:v>5.76</c:v>
                </c:pt>
                <c:pt idx="5">
                  <c:v>3.202</c:v>
                </c:pt>
                <c:pt idx="6">
                  <c:v>3.9620000000000002</c:v>
                </c:pt>
                <c:pt idx="7">
                  <c:v>6.07</c:v>
                </c:pt>
                <c:pt idx="8">
                  <c:v>5.0940000000000003</c:v>
                </c:pt>
                <c:pt idx="9">
                  <c:v>-0.126</c:v>
                </c:pt>
                <c:pt idx="10">
                  <c:v>7.5279999999999996</c:v>
                </c:pt>
                <c:pt idx="11">
                  <c:v>3.9740000000000002</c:v>
                </c:pt>
                <c:pt idx="12">
                  <c:v>1.921</c:v>
                </c:pt>
                <c:pt idx="13">
                  <c:v>3.0049999999999999</c:v>
                </c:pt>
                <c:pt idx="14">
                  <c:v>0.504</c:v>
                </c:pt>
                <c:pt idx="15">
                  <c:v>-3.5459999999999998</c:v>
                </c:pt>
                <c:pt idx="16">
                  <c:v>-3.2759999999999998</c:v>
                </c:pt>
                <c:pt idx="17">
                  <c:v>1.323</c:v>
                </c:pt>
                <c:pt idx="18">
                  <c:v>1.784</c:v>
                </c:pt>
                <c:pt idx="19">
                  <c:v>1.2210000000000001</c:v>
                </c:pt>
                <c:pt idx="20">
                  <c:v>-3.879</c:v>
                </c:pt>
                <c:pt idx="21">
                  <c:v>4.6189999999999998</c:v>
                </c:pt>
              </c:numCache>
            </c:numRef>
          </c:val>
          <c:smooth val="0"/>
          <c:extLst>
            <c:ext xmlns:c16="http://schemas.microsoft.com/office/drawing/2014/chart" uri="{C3380CC4-5D6E-409C-BE32-E72D297353CC}">
              <c16:uniqueId val="{00000027-3EC1-4C2B-9465-D7F7E8A9A36C}"/>
            </c:ext>
          </c:extLst>
        </c:ser>
        <c:dLbls>
          <c:showLegendKey val="0"/>
          <c:showVal val="0"/>
          <c:showCatName val="0"/>
          <c:showSerName val="0"/>
          <c:showPercent val="0"/>
          <c:showBubbleSize val="0"/>
        </c:dLbls>
        <c:marker val="1"/>
        <c:smooth val="0"/>
        <c:axId val="3"/>
        <c:axId val="2"/>
      </c:lineChart>
      <c:catAx>
        <c:axId val="1404064288"/>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614.0300000000002"/>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404064288"/>
        <c:crosses val="min"/>
        <c:crossBetween val="between"/>
        <c:majorUnit val="500"/>
      </c:valAx>
      <c:valAx>
        <c:axId val="2"/>
        <c:scaling>
          <c:orientation val="minMax"/>
          <c:max val="8"/>
          <c:min val="-4"/>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3"/>
        <c:crosses val="max"/>
        <c:crossBetween val="between"/>
        <c:majorUnit val="2"/>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313311688311695E-2"/>
          <c:y val="9.308283518360376E-2"/>
          <c:w val="0.91213474025974028"/>
          <c:h val="0.85397096498719038"/>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2152006831767719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4EC-4333-91BC-656CB21237D7}"/>
                </c:ext>
              </c:extLst>
            </c:dLbl>
            <c:dLbl>
              <c:idx val="1"/>
              <c:layout>
                <c:manualLayout>
                  <c:x val="-4.261363636363636E-3"/>
                  <c:y val="-0.1511528608027327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4EC-4333-91BC-656CB21237D7}"/>
                </c:ext>
              </c:extLst>
            </c:dLbl>
            <c:dLbl>
              <c:idx val="2"/>
              <c:layout>
                <c:manualLayout>
                  <c:x val="0"/>
                  <c:y val="-0.1417591801878736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4EC-4333-91BC-656CB21237D7}"/>
                </c:ext>
              </c:extLst>
            </c:dLbl>
            <c:dLbl>
              <c:idx val="3"/>
              <c:layout>
                <c:manualLayout>
                  <c:x val="4.464285714285714E-3"/>
                  <c:y val="-0.1485909479077711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4EC-4333-91BC-656CB21237D7}"/>
                </c:ext>
              </c:extLst>
            </c:dLbl>
            <c:dLbl>
              <c:idx val="4"/>
              <c:layout>
                <c:manualLayout>
                  <c:x val="7.102272727272727E-3"/>
                  <c:y val="-0.1665243381725021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4EC-4333-91BC-656CB21237D7}"/>
                </c:ext>
              </c:extLst>
            </c:dLbl>
            <c:dLbl>
              <c:idx val="5"/>
              <c:layout>
                <c:manualLayout>
                  <c:x val="0"/>
                  <c:y val="-0.213492741246797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4EC-4333-91BC-656CB21237D7}"/>
                </c:ext>
              </c:extLst>
            </c:dLbl>
            <c:dLbl>
              <c:idx val="6"/>
              <c:layout>
                <c:manualLayout>
                  <c:x val="4.464285714285714E-3"/>
                  <c:y val="-0.2348420153714773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4EC-4333-91BC-656CB21237D7}"/>
                </c:ext>
              </c:extLst>
            </c:dLbl>
            <c:dLbl>
              <c:idx val="7"/>
              <c:layout>
                <c:manualLayout>
                  <c:x val="0"/>
                  <c:y val="-0.2801024765157984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4EC-4333-91BC-656CB21237D7}"/>
                </c:ext>
              </c:extLst>
            </c:dLbl>
            <c:dLbl>
              <c:idx val="8"/>
              <c:layout>
                <c:manualLayout>
                  <c:x val="-4.464285714285714E-3"/>
                  <c:y val="-0.3253629376601195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4EC-4333-91BC-656CB21237D7}"/>
                </c:ext>
              </c:extLst>
            </c:dLbl>
            <c:dLbl>
              <c:idx val="9"/>
              <c:layout>
                <c:manualLayout>
                  <c:x val="0"/>
                  <c:y val="-0.3185311699402220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4EC-4333-91BC-656CB21237D7}"/>
                </c:ext>
              </c:extLst>
            </c:dLbl>
            <c:dLbl>
              <c:idx val="10"/>
              <c:layout>
                <c:manualLayout>
                  <c:x val="0"/>
                  <c:y val="-0.3996584116140051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4EC-4333-91BC-656CB21237D7}"/>
                </c:ext>
              </c:extLst>
            </c:dLbl>
            <c:dLbl>
              <c:idx val="11"/>
              <c:layout>
                <c:manualLayout>
                  <c:x val="0"/>
                  <c:y val="-0.4884713919726729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4EC-4333-91BC-656CB21237D7}"/>
                </c:ext>
              </c:extLst>
            </c:dLbl>
            <c:dLbl>
              <c:idx val="12"/>
              <c:layout>
                <c:manualLayout>
                  <c:x val="0"/>
                  <c:y val="-0.4329632792485055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4EC-4333-91BC-656CB21237D7}"/>
                </c:ext>
              </c:extLst>
            </c:dLbl>
            <c:dLbl>
              <c:idx val="13"/>
              <c:layout>
                <c:manualLayout>
                  <c:x val="1.3392857142857142E-2"/>
                  <c:y val="-0.502988898377455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B4EC-4333-91BC-656CB21237D7}"/>
                </c:ext>
              </c:extLst>
            </c:dLbl>
            <c:dLbl>
              <c:idx val="14"/>
              <c:layout>
                <c:manualLayout>
                  <c:x val="0"/>
                  <c:y val="-0.4261315115286080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B4EC-4333-91BC-656CB21237D7}"/>
                </c:ext>
              </c:extLst>
            </c:dLbl>
            <c:dLbl>
              <c:idx val="15"/>
              <c:layout>
                <c:manualLayout>
                  <c:x val="-4.464285714285714E-3"/>
                  <c:y val="-0.3245089666951323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B4EC-4333-91BC-656CB21237D7}"/>
                </c:ext>
              </c:extLst>
            </c:dLbl>
            <c:dLbl>
              <c:idx val="16"/>
              <c:layout>
                <c:manualLayout>
                  <c:x val="0"/>
                  <c:y val="-0.321947053800170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B4EC-4333-91BC-656CB21237D7}"/>
                </c:ext>
              </c:extLst>
            </c:dLbl>
            <c:dLbl>
              <c:idx val="17"/>
              <c:layout>
                <c:manualLayout>
                  <c:x val="-8.7256493506493501E-3"/>
                  <c:y val="-0.3672075149444918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B4EC-4333-91BC-656CB21237D7}"/>
                </c:ext>
              </c:extLst>
            </c:dLbl>
            <c:dLbl>
              <c:idx val="18"/>
              <c:layout>
                <c:manualLayout>
                  <c:x val="-4.464285714285714E-3"/>
                  <c:y val="-0.3347566182749786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B4EC-4333-91BC-656CB21237D7}"/>
                </c:ext>
              </c:extLst>
            </c:dLbl>
            <c:dLbl>
              <c:idx val="19"/>
              <c:layout>
                <c:manualLayout>
                  <c:x val="0"/>
                  <c:y val="-0.3262169086251067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B4EC-4333-91BC-656CB21237D7}"/>
                </c:ext>
              </c:extLst>
            </c:dLbl>
            <c:dLbl>
              <c:idx val="20"/>
              <c:layout>
                <c:manualLayout>
                  <c:x val="0"/>
                  <c:y val="-0.2638770281810418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B4EC-4333-91BC-656CB21237D7}"/>
                </c:ext>
              </c:extLst>
            </c:dLbl>
            <c:dLbl>
              <c:idx val="21"/>
              <c:layout>
                <c:manualLayout>
                  <c:x val="4.261363636363636E-3"/>
                  <c:y val="-0.285226302305721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B4EC-4333-91BC-656CB21237D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3772.05</c:v>
                </c:pt>
                <c:pt idx="1">
                  <c:v>3177.94</c:v>
                </c:pt>
                <c:pt idx="2">
                  <c:v>2856.03</c:v>
                </c:pt>
                <c:pt idx="3">
                  <c:v>3089.14</c:v>
                </c:pt>
                <c:pt idx="4">
                  <c:v>3660.02</c:v>
                </c:pt>
                <c:pt idx="5">
                  <c:v>4819.87</c:v>
                </c:pt>
                <c:pt idx="6">
                  <c:v>5921.18</c:v>
                </c:pt>
                <c:pt idx="7">
                  <c:v>7390.65</c:v>
                </c:pt>
                <c:pt idx="8">
                  <c:v>8878.36</c:v>
                </c:pt>
                <c:pt idx="9">
                  <c:v>8649.58</c:v>
                </c:pt>
                <c:pt idx="10">
                  <c:v>11333.02</c:v>
                </c:pt>
                <c:pt idx="11">
                  <c:v>13295.9</c:v>
                </c:pt>
                <c:pt idx="12">
                  <c:v>12424.95</c:v>
                </c:pt>
                <c:pt idx="13">
                  <c:v>12358.34</c:v>
                </c:pt>
                <c:pt idx="14">
                  <c:v>12175.68</c:v>
                </c:pt>
                <c:pt idx="15">
                  <c:v>8846.48</c:v>
                </c:pt>
                <c:pt idx="16">
                  <c:v>8757.2999999999993</c:v>
                </c:pt>
                <c:pt idx="17">
                  <c:v>9978.09</c:v>
                </c:pt>
                <c:pt idx="18">
                  <c:v>9194.15</c:v>
                </c:pt>
                <c:pt idx="19">
                  <c:v>8914.17</c:v>
                </c:pt>
                <c:pt idx="20">
                  <c:v>6840.66</c:v>
                </c:pt>
                <c:pt idx="21">
                  <c:v>7563.56</c:v>
                </c:pt>
              </c:numCache>
            </c:numRef>
          </c:val>
          <c:extLst>
            <c:ext xmlns:c16="http://schemas.microsoft.com/office/drawing/2014/chart" uri="{C3380CC4-5D6E-409C-BE32-E72D297353CC}">
              <c16:uniqueId val="{00000016-B4EC-4333-91BC-656CB21237D7}"/>
            </c:ext>
          </c:extLst>
        </c:ser>
        <c:dLbls>
          <c:showLegendKey val="0"/>
          <c:showVal val="0"/>
          <c:showCatName val="0"/>
          <c:showSerName val="0"/>
          <c:showPercent val="0"/>
          <c:showBubbleSize val="0"/>
        </c:dLbls>
        <c:gapWidth val="60"/>
        <c:overlap val="100"/>
        <c:axId val="1397273472"/>
        <c:axId val="1"/>
      </c:barChart>
      <c:catAx>
        <c:axId val="139727347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40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397273472"/>
        <c:crosses val="min"/>
        <c:crossBetween val="between"/>
        <c:majorUnit val="2000"/>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000641642605062E-2"/>
          <c:y val="5.4298642533936653E-2"/>
          <c:w val="0.87905036894449795"/>
          <c:h val="0.92019744960921435"/>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0"/>
              <c:layout>
                <c:manualLayout>
                  <c:x val="2.7590632017965994E-2"/>
                  <c:y val="-4.44261620732209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FAB-441C-80A5-E369CECB5558}"/>
                </c:ext>
              </c:extLst>
            </c:dLbl>
            <c:dLbl>
              <c:idx val="3"/>
              <c:layout>
                <c:manualLayout>
                  <c:x val="0"/>
                  <c:y val="-4.44261620732209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FAB-441C-80A5-E369CECB5558}"/>
                </c:ext>
              </c:extLst>
            </c:dLbl>
            <c:dLbl>
              <c:idx val="5"/>
              <c:layout>
                <c:manualLayout>
                  <c:x val="0"/>
                  <c:y val="-4.44261620732209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FAB-441C-80A5-E369CECB5558}"/>
                </c:ext>
              </c:extLst>
            </c:dLbl>
            <c:dLbl>
              <c:idx val="8"/>
              <c:layout>
                <c:manualLayout>
                  <c:x val="0"/>
                  <c:y val="-4.4426162073220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FAB-441C-80A5-E369CECB5558}"/>
                </c:ext>
              </c:extLst>
            </c:dLbl>
            <c:dLbl>
              <c:idx val="9"/>
              <c:layout>
                <c:manualLayout>
                  <c:x val="0"/>
                  <c:y val="-4.44261620732209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FAB-441C-80A5-E369CECB5558}"/>
                </c:ext>
              </c:extLst>
            </c:dLbl>
            <c:dLbl>
              <c:idx val="11"/>
              <c:layout>
                <c:manualLayout>
                  <c:x val="0"/>
                  <c:y val="-4.4426162073220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FAB-441C-80A5-E369CECB5558}"/>
                </c:ext>
              </c:extLst>
            </c:dLbl>
            <c:dLbl>
              <c:idx val="13"/>
              <c:layout>
                <c:manualLayout>
                  <c:x val="0"/>
                  <c:y val="-4.44261620732209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FAB-441C-80A5-E369CECB5558}"/>
                </c:ext>
              </c:extLst>
            </c:dLbl>
            <c:dLbl>
              <c:idx val="15"/>
              <c:layout>
                <c:manualLayout>
                  <c:x val="0"/>
                  <c:y val="-4.44261620732209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FAB-441C-80A5-E369CECB5558}"/>
                </c:ext>
              </c:extLst>
            </c:dLbl>
            <c:dLbl>
              <c:idx val="16"/>
              <c:layout>
                <c:manualLayout>
                  <c:x val="0"/>
                  <c:y val="-4.44261620732209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FAB-441C-80A5-E369CECB5558}"/>
                </c:ext>
              </c:extLst>
            </c:dLbl>
            <c:dLbl>
              <c:idx val="18"/>
              <c:layout>
                <c:manualLayout>
                  <c:x val="0"/>
                  <c:y val="-4.4426162073220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FAB-441C-80A5-E369CECB5558}"/>
                </c:ext>
              </c:extLst>
            </c:dLbl>
            <c:dLbl>
              <c:idx val="19"/>
              <c:layout>
                <c:manualLayout>
                  <c:x val="0"/>
                  <c:y val="-4.4426162073220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FAB-441C-80A5-E369CECB5558}"/>
                </c:ext>
              </c:extLst>
            </c:dLbl>
            <c:dLbl>
              <c:idx val="22"/>
              <c:layout>
                <c:manualLayout>
                  <c:x val="0"/>
                  <c:y val="-4.44261620732209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0FAB-441C-80A5-E369CECB5558}"/>
                </c:ext>
              </c:extLst>
            </c:dLbl>
            <c:dLbl>
              <c:idx val="24"/>
              <c:layout>
                <c:manualLayout>
                  <c:x val="0"/>
                  <c:y val="-4.44261620732209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0FAB-441C-80A5-E369CECB5558}"/>
                </c:ext>
              </c:extLst>
            </c:dLbl>
            <c:dLbl>
              <c:idx val="25"/>
              <c:layout>
                <c:manualLayout>
                  <c:x val="0"/>
                  <c:y val="-4.44261620732209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0FAB-441C-80A5-E369CECB555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Sheet1!$A$1:$Z$1</c:f>
              <c:numCache>
                <c:formatCode>General</c:formatCode>
                <c:ptCount val="26"/>
                <c:pt idx="0">
                  <c:v>7.0439999999999996</c:v>
                </c:pt>
                <c:pt idx="1">
                  <c:v>6.84</c:v>
                </c:pt>
                <c:pt idx="2">
                  <c:v>8.4499999999999993</c:v>
                </c:pt>
                <c:pt idx="3">
                  <c:v>14.714</c:v>
                </c:pt>
                <c:pt idx="4">
                  <c:v>6.5979999999999999</c:v>
                </c:pt>
                <c:pt idx="5">
                  <c:v>6.87</c:v>
                </c:pt>
                <c:pt idx="6">
                  <c:v>4.1840000000000002</c:v>
                </c:pt>
                <c:pt idx="7">
                  <c:v>3.641</c:v>
                </c:pt>
                <c:pt idx="8">
                  <c:v>5.6779999999999999</c:v>
                </c:pt>
                <c:pt idx="9">
                  <c:v>4.8879999999999999</c:v>
                </c:pt>
                <c:pt idx="10">
                  <c:v>5.0389999999999997</c:v>
                </c:pt>
                <c:pt idx="11">
                  <c:v>6.6360000000000001</c:v>
                </c:pt>
                <c:pt idx="12">
                  <c:v>5.4039999999999999</c:v>
                </c:pt>
                <c:pt idx="13">
                  <c:v>6.2039999999999997</c:v>
                </c:pt>
                <c:pt idx="14">
                  <c:v>6.3289999999999997</c:v>
                </c:pt>
                <c:pt idx="15">
                  <c:v>9.0299999999999994</c:v>
                </c:pt>
                <c:pt idx="16">
                  <c:v>8.74</c:v>
                </c:pt>
                <c:pt idx="17">
                  <c:v>3.4460000000000002</c:v>
                </c:pt>
                <c:pt idx="18">
                  <c:v>3.665</c:v>
                </c:pt>
                <c:pt idx="19">
                  <c:v>3.7330000000000001</c:v>
                </c:pt>
                <c:pt idx="20">
                  <c:v>3.2120000000000002</c:v>
                </c:pt>
                <c:pt idx="21">
                  <c:v>8.3019999999999996</c:v>
                </c:pt>
                <c:pt idx="22">
                  <c:v>9.4090000000000007</c:v>
                </c:pt>
                <c:pt idx="23">
                  <c:v>4.6769999999999996</c:v>
                </c:pt>
                <c:pt idx="24">
                  <c:v>3.93</c:v>
                </c:pt>
                <c:pt idx="25">
                  <c:v>3.0190000000000001</c:v>
                </c:pt>
              </c:numCache>
            </c:numRef>
          </c:val>
          <c:smooth val="0"/>
          <c:extLst>
            <c:ext xmlns:c16="http://schemas.microsoft.com/office/drawing/2014/chart" uri="{C3380CC4-5D6E-409C-BE32-E72D297353CC}">
              <c16:uniqueId val="{0000000E-0FAB-441C-80A5-E369CECB5558}"/>
            </c:ext>
          </c:extLst>
        </c:ser>
        <c:dLbls>
          <c:showLegendKey val="0"/>
          <c:showVal val="0"/>
          <c:showCatName val="0"/>
          <c:showSerName val="0"/>
          <c:showPercent val="0"/>
          <c:showBubbleSize val="0"/>
        </c:dLbls>
        <c:marker val="1"/>
        <c:smooth val="0"/>
        <c:axId val="1093664576"/>
        <c:axId val="1"/>
      </c:lineChart>
      <c:catAx>
        <c:axId val="109366457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800" kern="1200">
                <a:latin typeface="+mn-lt"/>
                <a:ea typeface="+mn-ea"/>
                <a:cs typeface="+mn-cs"/>
                <a:sym typeface="+mn-lt"/>
              </a:defRPr>
            </a:pPr>
            <a:endParaRPr lang="en-US"/>
          </a:p>
        </c:txPr>
        <c:crossAx val="1"/>
        <c:crossesAt val="0"/>
        <c:auto val="0"/>
        <c:lblAlgn val="ctr"/>
        <c:lblOffset val="100"/>
        <c:noMultiLvlLbl val="0"/>
      </c:catAx>
      <c:valAx>
        <c:axId val="1"/>
        <c:scaling>
          <c:orientation val="minMax"/>
          <c:max val="15"/>
          <c:min val="-2"/>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093664576"/>
        <c:crosses val="min"/>
        <c:crossBetween val="midCat"/>
        <c:majorUnit val="1"/>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068137573004544E-2"/>
          <c:y val="2.6260059296908091E-2"/>
          <c:w val="0.88805970149253732"/>
          <c:h val="0.94747988140618378"/>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4"/>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534-45AC-91DF-296CAD78055B}"/>
                </c:ext>
              </c:extLst>
            </c:dLbl>
            <c:dLbl>
              <c:idx val="9"/>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534-45AC-91DF-296CAD78055B}"/>
                </c:ext>
              </c:extLst>
            </c:dLbl>
            <c:dLbl>
              <c:idx val="10"/>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534-45AC-91DF-296CAD78055B}"/>
                </c:ext>
              </c:extLst>
            </c:dLbl>
            <c:dLbl>
              <c:idx val="13"/>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534-45AC-91DF-296CAD78055B}"/>
                </c:ext>
              </c:extLst>
            </c:dLbl>
            <c:dLbl>
              <c:idx val="14"/>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534-45AC-91DF-296CAD78055B}"/>
                </c:ext>
              </c:extLst>
            </c:dLbl>
            <c:dLbl>
              <c:idx val="17"/>
              <c:layout>
                <c:manualLayout>
                  <c:x val="1.7196625567813109E-2"/>
                  <c:y val="-5.760271071579838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534-45AC-91DF-296CAD78055B}"/>
                </c:ext>
              </c:extLst>
            </c:dLbl>
            <c:dLbl>
              <c:idx val="18"/>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534-45AC-91DF-296CAD78055B}"/>
                </c:ext>
              </c:extLst>
            </c:dLbl>
            <c:dLbl>
              <c:idx val="19"/>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534-45AC-91DF-296CAD78055B}"/>
                </c:ext>
              </c:extLst>
            </c:dLbl>
            <c:dLbl>
              <c:idx val="20"/>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534-45AC-91DF-296CAD78055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Sheet1!$A$1:$W$1</c:f>
              <c:numCache>
                <c:formatCode>General</c:formatCode>
                <c:ptCount val="23"/>
                <c:pt idx="0">
                  <c:v>59.146749999999997</c:v>
                </c:pt>
                <c:pt idx="1">
                  <c:v>52.393333333333345</c:v>
                </c:pt>
                <c:pt idx="2">
                  <c:v>43.554499999999997</c:v>
                </c:pt>
                <c:pt idx="3">
                  <c:v>38.052916666666668</c:v>
                </c:pt>
                <c:pt idx="4">
                  <c:v>36.9</c:v>
                </c:pt>
                <c:pt idx="5">
                  <c:v>46.307333333333339</c:v>
                </c:pt>
                <c:pt idx="6">
                  <c:v>53.644083333333334</c:v>
                </c:pt>
                <c:pt idx="7">
                  <c:v>60.916083333333326</c:v>
                </c:pt>
                <c:pt idx="8">
                  <c:v>57.467708333333341</c:v>
                </c:pt>
                <c:pt idx="9">
                  <c:v>47.458958333333328</c:v>
                </c:pt>
                <c:pt idx="10">
                  <c:v>49.520125</c:v>
                </c:pt>
                <c:pt idx="11">
                  <c:v>47.683833333333332</c:v>
                </c:pt>
                <c:pt idx="12">
                  <c:v>40.952999999999996</c:v>
                </c:pt>
                <c:pt idx="13">
                  <c:v>44.981750000000005</c:v>
                </c:pt>
                <c:pt idx="14">
                  <c:v>45.115499999999997</c:v>
                </c:pt>
                <c:pt idx="15">
                  <c:v>36.245750000000001</c:v>
                </c:pt>
                <c:pt idx="16">
                  <c:v>31.702833333333334</c:v>
                </c:pt>
                <c:pt idx="17">
                  <c:v>34.995416666666671</c:v>
                </c:pt>
                <c:pt idx="18">
                  <c:v>30.107499999999998</c:v>
                </c:pt>
                <c:pt idx="19">
                  <c:v>27.642416666666662</c:v>
                </c:pt>
                <c:pt idx="20">
                  <c:v>20.459999999999997</c:v>
                </c:pt>
                <c:pt idx="21">
                  <c:v>20.423333333333336</c:v>
                </c:pt>
                <c:pt idx="22">
                  <c:v>25.747363636363637</c:v>
                </c:pt>
              </c:numCache>
            </c:numRef>
          </c:val>
          <c:smooth val="0"/>
          <c:extLst>
            <c:ext xmlns:c16="http://schemas.microsoft.com/office/drawing/2014/chart" uri="{C3380CC4-5D6E-409C-BE32-E72D297353CC}">
              <c16:uniqueId val="{00000009-2534-45AC-91DF-296CAD78055B}"/>
            </c:ext>
          </c:extLst>
        </c:ser>
        <c:dLbls>
          <c:showLegendKey val="0"/>
          <c:showVal val="0"/>
          <c:showCatName val="0"/>
          <c:showSerName val="0"/>
          <c:showPercent val="0"/>
          <c:showBubbleSize val="0"/>
        </c:dLbls>
        <c:marker val="1"/>
        <c:smooth val="0"/>
        <c:axId val="411728528"/>
        <c:axId val="1"/>
      </c:lineChart>
      <c:catAx>
        <c:axId val="411728528"/>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8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65"/>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411728528"/>
        <c:crosses val="min"/>
        <c:crossBetween val="midCat"/>
        <c:majorUnit val="5"/>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386030216772498E-2"/>
          <c:y val="8.9422028353326063E-2"/>
          <c:w val="0.94263192467703083"/>
          <c:h val="0.84841875681570333"/>
        </c:manualLayout>
      </c:layout>
      <c:lineChart>
        <c:grouping val="standard"/>
        <c:varyColors val="0"/>
        <c:ser>
          <c:idx val="0"/>
          <c:order val="0"/>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0"/>
                  <c:y val="-0.11123227917121047"/>
                </c:manualLayout>
              </c:layout>
              <c:numFmt formatCode="#,##0;&quot;-&quot;#,##0" sourceLinked="0"/>
              <c:spPr>
                <a:noFill/>
                <a:ln>
                  <a:noFill/>
                </a:ln>
              </c:spPr>
              <c:txPr>
                <a:bodyPr wrap="none"/>
                <a:lstStyle/>
                <a:p>
                  <a:pPr>
                    <a:defRPr kumimoji="1"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FB6-47BD-A8C6-36393AAAD28B}"/>
                </c:ext>
              </c:extLst>
            </c:dLbl>
            <c:dLbl>
              <c:idx val="1"/>
              <c:layout>
                <c:manualLayout>
                  <c:x val="0"/>
                  <c:y val="-0.11123227917121047"/>
                </c:manualLayout>
              </c:layout>
              <c:numFmt formatCode="#,##0;&quot;-&quot;#,##0" sourceLinked="0"/>
              <c:spPr>
                <a:noFill/>
                <a:ln>
                  <a:noFill/>
                </a:ln>
              </c:spPr>
              <c:txPr>
                <a:bodyPr wrap="none"/>
                <a:lstStyle/>
                <a:p>
                  <a:pPr>
                    <a:defRPr kumimoji="1"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FB6-47BD-A8C6-36393AAAD28B}"/>
                </c:ext>
              </c:extLst>
            </c:dLbl>
            <c:dLbl>
              <c:idx val="2"/>
              <c:layout>
                <c:manualLayout>
                  <c:x val="0"/>
                  <c:y val="-0.11123227917121047"/>
                </c:manualLayout>
              </c:layout>
              <c:numFmt formatCode="#,##0;&quot;-&quot;#,##0" sourceLinked="0"/>
              <c:spPr>
                <a:noFill/>
                <a:ln>
                  <a:noFill/>
                </a:ln>
              </c:spPr>
              <c:txPr>
                <a:bodyPr wrap="none"/>
                <a:lstStyle/>
                <a:p>
                  <a:pPr>
                    <a:defRPr kumimoji="1"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FB6-47BD-A8C6-36393AAAD28B}"/>
                </c:ext>
              </c:extLst>
            </c:dLbl>
            <c:dLbl>
              <c:idx val="3"/>
              <c:layout>
                <c:manualLayout>
                  <c:x val="0"/>
                  <c:y val="-0.11123227917121047"/>
                </c:manualLayout>
              </c:layout>
              <c:numFmt formatCode="#,##0;&quot;-&quot;#,##0" sourceLinked="0"/>
              <c:spPr>
                <a:noFill/>
                <a:ln>
                  <a:noFill/>
                </a:ln>
              </c:spPr>
              <c:txPr>
                <a:bodyPr wrap="none"/>
                <a:lstStyle/>
                <a:p>
                  <a:pPr>
                    <a:defRPr kumimoji="1"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FB6-47BD-A8C6-36393AAAD28B}"/>
                </c:ext>
              </c:extLst>
            </c:dLbl>
            <c:dLbl>
              <c:idx val="4"/>
              <c:layout>
                <c:manualLayout>
                  <c:x val="0"/>
                  <c:y val="-0.11123227917121047"/>
                </c:manualLayout>
              </c:layout>
              <c:numFmt formatCode="#,##0;&quot;-&quot;#,##0" sourceLinked="0"/>
              <c:spPr>
                <a:noFill/>
                <a:ln>
                  <a:noFill/>
                </a:ln>
              </c:spPr>
              <c:txPr>
                <a:bodyPr wrap="none"/>
                <a:lstStyle/>
                <a:p>
                  <a:pPr>
                    <a:defRPr kumimoji="1"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FB6-47BD-A8C6-36393AAAD28B}"/>
                </c:ext>
              </c:extLst>
            </c:dLbl>
            <c:dLbl>
              <c:idx val="5"/>
              <c:layout>
                <c:manualLayout>
                  <c:x val="0"/>
                  <c:y val="-0.11123227917121047"/>
                </c:manualLayout>
              </c:layout>
              <c:numFmt formatCode="#,##0;&quot;-&quot;#,##0" sourceLinked="0"/>
              <c:spPr>
                <a:noFill/>
                <a:ln>
                  <a:noFill/>
                </a:ln>
              </c:spPr>
              <c:txPr>
                <a:bodyPr wrap="none"/>
                <a:lstStyle/>
                <a:p>
                  <a:pPr>
                    <a:defRPr kumimoji="1"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FB6-47BD-A8C6-36393AAAD28B}"/>
                </c:ext>
              </c:extLst>
            </c:dLbl>
            <c:dLbl>
              <c:idx val="6"/>
              <c:layout>
                <c:manualLayout>
                  <c:x val="0"/>
                  <c:y val="-0.11123227917121047"/>
                </c:manualLayout>
              </c:layout>
              <c:numFmt formatCode="#,##0;&quot;-&quot;#,##0" sourceLinked="0"/>
              <c:spPr>
                <a:noFill/>
                <a:ln>
                  <a:noFill/>
                </a:ln>
              </c:spPr>
              <c:txPr>
                <a:bodyPr wrap="none"/>
                <a:lstStyle/>
                <a:p>
                  <a:pPr>
                    <a:defRPr kumimoji="1"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FB6-47BD-A8C6-36393AAAD28B}"/>
                </c:ext>
              </c:extLst>
            </c:dLbl>
            <c:dLbl>
              <c:idx val="7"/>
              <c:layout>
                <c:manualLayout>
                  <c:x val="0"/>
                  <c:y val="-0.11123227917121047"/>
                </c:manualLayout>
              </c:layout>
              <c:numFmt formatCode="#,##0;&quot;-&quot;#,##0" sourceLinked="0"/>
              <c:spPr>
                <a:noFill/>
                <a:ln>
                  <a:noFill/>
                </a:ln>
              </c:spPr>
              <c:txPr>
                <a:bodyPr wrap="none"/>
                <a:lstStyle/>
                <a:p>
                  <a:pPr>
                    <a:defRPr kumimoji="1"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FB6-47BD-A8C6-36393AAAD28B}"/>
                </c:ext>
              </c:extLst>
            </c:dLbl>
            <c:dLbl>
              <c:idx val="8"/>
              <c:layout>
                <c:manualLayout>
                  <c:x val="0"/>
                  <c:y val="-0.11123227917121047"/>
                </c:manualLayout>
              </c:layout>
              <c:numFmt formatCode="#,##0;&quot;-&quot;#,##0" sourceLinked="0"/>
              <c:spPr>
                <a:noFill/>
                <a:ln>
                  <a:noFill/>
                </a:ln>
              </c:spPr>
              <c:txPr>
                <a:bodyPr wrap="none"/>
                <a:lstStyle/>
                <a:p>
                  <a:pPr>
                    <a:defRPr kumimoji="1"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FB6-47BD-A8C6-36393AAAD28B}"/>
                </c:ext>
              </c:extLst>
            </c:dLbl>
            <c:dLbl>
              <c:idx val="9"/>
              <c:layout>
                <c:manualLayout>
                  <c:x val="0"/>
                  <c:y val="-0.11123227917121047"/>
                </c:manualLayout>
              </c:layout>
              <c:numFmt formatCode="#,##0;&quot;-&quot;#,##0" sourceLinked="0"/>
              <c:spPr>
                <a:noFill/>
                <a:ln>
                  <a:noFill/>
                </a:ln>
              </c:spPr>
              <c:txPr>
                <a:bodyPr wrap="none"/>
                <a:lstStyle/>
                <a:p>
                  <a:pPr>
                    <a:defRPr kumimoji="1"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FB6-47BD-A8C6-36393AAAD28B}"/>
                </c:ext>
              </c:extLst>
            </c:dLbl>
            <c:dLbl>
              <c:idx val="10"/>
              <c:layout>
                <c:manualLayout>
                  <c:x val="0"/>
                  <c:y val="-0.11123227917121047"/>
                </c:manualLayout>
              </c:layout>
              <c:numFmt formatCode="#,##0;&quot;-&quot;#,##0" sourceLinked="0"/>
              <c:spPr>
                <a:noFill/>
                <a:ln>
                  <a:noFill/>
                </a:ln>
              </c:spPr>
              <c:txPr>
                <a:bodyPr wrap="none"/>
                <a:lstStyle/>
                <a:p>
                  <a:pPr>
                    <a:defRPr kumimoji="1"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FB6-47BD-A8C6-36393AAAD28B}"/>
                </c:ext>
              </c:extLst>
            </c:dLbl>
            <c:dLbl>
              <c:idx val="11"/>
              <c:layout>
                <c:manualLayout>
                  <c:x val="0"/>
                  <c:y val="-0.11123227917121047"/>
                </c:manualLayout>
              </c:layout>
              <c:numFmt formatCode="#,##0;&quot;-&quot;#,##0" sourceLinked="0"/>
              <c:spPr>
                <a:noFill/>
                <a:ln>
                  <a:noFill/>
                </a:ln>
              </c:spPr>
              <c:txPr>
                <a:bodyPr wrap="none"/>
                <a:lstStyle/>
                <a:p>
                  <a:pPr>
                    <a:defRPr kumimoji="1"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3FB6-47BD-A8C6-36393AAAD28B}"/>
                </c:ext>
              </c:extLst>
            </c:dLbl>
            <c:dLbl>
              <c:idx val="12"/>
              <c:layout>
                <c:manualLayout>
                  <c:x val="0"/>
                  <c:y val="-0.11123227917121047"/>
                </c:manualLayout>
              </c:layout>
              <c:numFmt formatCode="#,##0;&quot;-&quot;#,##0" sourceLinked="0"/>
              <c:spPr>
                <a:noFill/>
                <a:ln>
                  <a:noFill/>
                </a:ln>
              </c:spPr>
              <c:txPr>
                <a:bodyPr wrap="none"/>
                <a:lstStyle/>
                <a:p>
                  <a:pPr>
                    <a:defRPr kumimoji="1"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3FB6-47BD-A8C6-36393AAAD28B}"/>
                </c:ext>
              </c:extLst>
            </c:dLbl>
            <c:dLbl>
              <c:idx val="13"/>
              <c:layout>
                <c:manualLayout>
                  <c:x val="0"/>
                  <c:y val="-0.11123227917121047"/>
                </c:manualLayout>
              </c:layout>
              <c:numFmt formatCode="#,##0;&quot;-&quot;#,##0" sourceLinked="0"/>
              <c:spPr>
                <a:noFill/>
                <a:ln>
                  <a:noFill/>
                </a:ln>
              </c:spPr>
              <c:txPr>
                <a:bodyPr wrap="none"/>
                <a:lstStyle/>
                <a:p>
                  <a:pPr>
                    <a:defRPr kumimoji="1"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3FB6-47BD-A8C6-36393AAAD28B}"/>
                </c:ext>
              </c:extLst>
            </c:dLbl>
            <c:dLbl>
              <c:idx val="14"/>
              <c:layout>
                <c:manualLayout>
                  <c:x val="0"/>
                  <c:y val="-0.11123227917121047"/>
                </c:manualLayout>
              </c:layout>
              <c:numFmt formatCode="#,##0;&quot;-&quot;#,##0" sourceLinked="0"/>
              <c:spPr>
                <a:noFill/>
                <a:ln>
                  <a:noFill/>
                </a:ln>
              </c:spPr>
              <c:txPr>
                <a:bodyPr wrap="none"/>
                <a:lstStyle/>
                <a:p>
                  <a:pPr>
                    <a:defRPr kumimoji="1"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3FB6-47BD-A8C6-36393AAAD28B}"/>
                </c:ext>
              </c:extLst>
            </c:dLbl>
            <c:dLbl>
              <c:idx val="15"/>
              <c:layout>
                <c:manualLayout>
                  <c:x val="0"/>
                  <c:y val="-0.11123227917121047"/>
                </c:manualLayout>
              </c:layout>
              <c:numFmt formatCode="#,##0;&quot;-&quot;#,##0" sourceLinked="0"/>
              <c:spPr>
                <a:noFill/>
                <a:ln>
                  <a:noFill/>
                </a:ln>
              </c:spPr>
              <c:txPr>
                <a:bodyPr wrap="none"/>
                <a:lstStyle/>
                <a:p>
                  <a:pPr>
                    <a:defRPr kumimoji="1"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3FB6-47BD-A8C6-36393AAAD28B}"/>
                </c:ext>
              </c:extLst>
            </c:dLbl>
            <c:dLbl>
              <c:idx val="16"/>
              <c:layout>
                <c:manualLayout>
                  <c:x val="0"/>
                  <c:y val="-0.11123227917121047"/>
                </c:manualLayout>
              </c:layout>
              <c:numFmt formatCode="#,##0;&quot;-&quot;#,##0" sourceLinked="0"/>
              <c:spPr>
                <a:noFill/>
                <a:ln>
                  <a:noFill/>
                </a:ln>
              </c:spPr>
              <c:txPr>
                <a:bodyPr wrap="none"/>
                <a:lstStyle/>
                <a:p>
                  <a:pPr>
                    <a:defRPr kumimoji="1"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3FB6-47BD-A8C6-36393AAAD28B}"/>
                </c:ext>
              </c:extLst>
            </c:dLbl>
            <c:dLbl>
              <c:idx val="17"/>
              <c:layout>
                <c:manualLayout>
                  <c:x val="0"/>
                  <c:y val="-0.11123227917121047"/>
                </c:manualLayout>
              </c:layout>
              <c:numFmt formatCode="#,##0;&quot;-&quot;#,##0" sourceLinked="0"/>
              <c:spPr>
                <a:noFill/>
                <a:ln>
                  <a:noFill/>
                </a:ln>
              </c:spPr>
              <c:txPr>
                <a:bodyPr wrap="none"/>
                <a:lstStyle/>
                <a:p>
                  <a:pPr>
                    <a:defRPr kumimoji="1"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3FB6-47BD-A8C6-36393AAAD28B}"/>
                </c:ext>
              </c:extLst>
            </c:dLbl>
            <c:dLbl>
              <c:idx val="18"/>
              <c:layout>
                <c:manualLayout>
                  <c:x val="0"/>
                  <c:y val="-0.11123227917121047"/>
                </c:manualLayout>
              </c:layout>
              <c:numFmt formatCode="#,##0;&quot;-&quot;#,##0" sourceLinked="0"/>
              <c:spPr>
                <a:noFill/>
                <a:ln>
                  <a:noFill/>
                </a:ln>
              </c:spPr>
              <c:txPr>
                <a:bodyPr wrap="none"/>
                <a:lstStyle/>
                <a:p>
                  <a:pPr>
                    <a:defRPr kumimoji="1"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3FB6-47BD-A8C6-36393AAAD28B}"/>
                </c:ext>
              </c:extLst>
            </c:dLbl>
            <c:dLbl>
              <c:idx val="19"/>
              <c:layout>
                <c:manualLayout>
                  <c:x val="0"/>
                  <c:y val="-0.11123227917121047"/>
                </c:manualLayout>
              </c:layout>
              <c:numFmt formatCode="#,##0;&quot;-&quot;#,##0" sourceLinked="0"/>
              <c:spPr>
                <a:noFill/>
                <a:ln>
                  <a:noFill/>
                </a:ln>
              </c:spPr>
              <c:txPr>
                <a:bodyPr wrap="none"/>
                <a:lstStyle/>
                <a:p>
                  <a:pPr>
                    <a:defRPr kumimoji="1"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3FB6-47BD-A8C6-36393AAAD28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Sheet1!$A$1:$T$1</c:f>
              <c:numCache>
                <c:formatCode>General</c:formatCode>
                <c:ptCount val="20"/>
                <c:pt idx="0">
                  <c:v>41.635555924939005</c:v>
                </c:pt>
                <c:pt idx="1">
                  <c:v>41.089305516198266</c:v>
                </c:pt>
                <c:pt idx="2">
                  <c:v>42.387103808362561</c:v>
                </c:pt>
                <c:pt idx="3">
                  <c:v>42.85684091918273</c:v>
                </c:pt>
                <c:pt idx="4">
                  <c:v>42.670271979968923</c:v>
                </c:pt>
                <c:pt idx="5">
                  <c:v>41.631460062004209</c:v>
                </c:pt>
                <c:pt idx="6">
                  <c:v>42.927392628131805</c:v>
                </c:pt>
                <c:pt idx="7">
                  <c:v>42.48596789168375</c:v>
                </c:pt>
                <c:pt idx="8">
                  <c:v>43.743529246727903</c:v>
                </c:pt>
                <c:pt idx="9">
                  <c:v>44.163265793315489</c:v>
                </c:pt>
                <c:pt idx="10">
                  <c:v>45.021253036717347</c:v>
                </c:pt>
                <c:pt idx="11">
                  <c:v>44.499156529311314</c:v>
                </c:pt>
                <c:pt idx="12">
                  <c:v>43.361807310656992</c:v>
                </c:pt>
                <c:pt idx="13">
                  <c:v>44.519456030262269</c:v>
                </c:pt>
                <c:pt idx="14">
                  <c:v>44.052747439538606</c:v>
                </c:pt>
                <c:pt idx="15">
                  <c:v>43.256467164831086</c:v>
                </c:pt>
                <c:pt idx="16">
                  <c:v>43.062826279682575</c:v>
                </c:pt>
                <c:pt idx="17">
                  <c:v>41.738382731505993</c:v>
                </c:pt>
                <c:pt idx="18">
                  <c:v>41.091822945112241</c:v>
                </c:pt>
                <c:pt idx="19">
                  <c:v>40.740781075000811</c:v>
                </c:pt>
              </c:numCache>
            </c:numRef>
          </c:val>
          <c:smooth val="0"/>
          <c:extLst>
            <c:ext xmlns:c16="http://schemas.microsoft.com/office/drawing/2014/chart" uri="{C3380CC4-5D6E-409C-BE32-E72D297353CC}">
              <c16:uniqueId val="{00000014-3FB6-47BD-A8C6-36393AAAD28B}"/>
            </c:ext>
          </c:extLst>
        </c:ser>
        <c:dLbls>
          <c:showLegendKey val="0"/>
          <c:showVal val="0"/>
          <c:showCatName val="0"/>
          <c:showSerName val="0"/>
          <c:showPercent val="0"/>
          <c:showBubbleSize val="0"/>
        </c:dLbls>
        <c:marker val="1"/>
        <c:smooth val="0"/>
        <c:axId val="589066016"/>
        <c:axId val="1"/>
      </c:lineChart>
      <c:catAx>
        <c:axId val="589066016"/>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50"/>
          <c:min val="0"/>
        </c:scaling>
        <c:delete val="0"/>
        <c:axPos val="r"/>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900" kern="1200">
                <a:solidFill>
                  <a:schemeClr val="tx1"/>
                </a:solidFill>
                <a:latin typeface="+mn-lt"/>
                <a:ea typeface="+mn-ea"/>
                <a:cs typeface="+mn-cs"/>
                <a:sym typeface="+mn-lt"/>
              </a:defRPr>
            </a:pPr>
            <a:endParaRPr lang="en-US"/>
          </a:p>
        </c:txPr>
        <c:crossAx val="589066016"/>
        <c:crosses val="max"/>
        <c:crossBetween val="between"/>
        <c:majorUnit val="10"/>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869436201780416E-2"/>
          <c:y val="6.9705093833780166E-2"/>
          <c:w val="0.97626112759643913"/>
          <c:h val="0.8605898123324397"/>
        </c:manualLayout>
      </c:layout>
      <c:barChart>
        <c:barDir val="col"/>
        <c:grouping val="stacked"/>
        <c:varyColors val="0"/>
        <c:ser>
          <c:idx val="0"/>
          <c:order val="0"/>
          <c:spPr>
            <a:solidFill>
              <a:srgbClr val="C0E6F4"/>
            </a:solidFill>
            <a:ln w="9525" algn="ctr">
              <a:solidFill>
                <a:srgbClr val="808080"/>
              </a:solidFill>
              <a:prstDash val="solid"/>
            </a:ln>
          </c:spPr>
          <c:invertIfNegative val="0"/>
          <c:val>
            <c:numRef>
              <c:f>Sheet1!$A$1:$T$1</c:f>
              <c:numCache>
                <c:formatCode>General</c:formatCode>
                <c:ptCount val="20"/>
                <c:pt idx="0">
                  <c:v>42406</c:v>
                </c:pt>
                <c:pt idx="1">
                  <c:v>43526</c:v>
                </c:pt>
                <c:pt idx="2">
                  <c:v>47069</c:v>
                </c:pt>
                <c:pt idx="3">
                  <c:v>45323</c:v>
                </c:pt>
                <c:pt idx="4">
                  <c:v>47351</c:v>
                </c:pt>
                <c:pt idx="5">
                  <c:v>47152</c:v>
                </c:pt>
                <c:pt idx="6">
                  <c:v>51893</c:v>
                </c:pt>
                <c:pt idx="7">
                  <c:v>54162</c:v>
                </c:pt>
                <c:pt idx="8">
                  <c:v>57245</c:v>
                </c:pt>
                <c:pt idx="9">
                  <c:v>60485</c:v>
                </c:pt>
                <c:pt idx="10">
                  <c:v>62751</c:v>
                </c:pt>
                <c:pt idx="11">
                  <c:v>63214</c:v>
                </c:pt>
                <c:pt idx="12">
                  <c:v>62364</c:v>
                </c:pt>
                <c:pt idx="13">
                  <c:v>68001</c:v>
                </c:pt>
                <c:pt idx="14">
                  <c:v>71186</c:v>
                </c:pt>
                <c:pt idx="15">
                  <c:v>71539</c:v>
                </c:pt>
                <c:pt idx="16">
                  <c:v>70894</c:v>
                </c:pt>
                <c:pt idx="17">
                  <c:v>71917</c:v>
                </c:pt>
                <c:pt idx="18">
                  <c:v>72017</c:v>
                </c:pt>
                <c:pt idx="19">
                  <c:v>73377</c:v>
                </c:pt>
              </c:numCache>
            </c:numRef>
          </c:val>
          <c:extLst>
            <c:ext xmlns:c16="http://schemas.microsoft.com/office/drawing/2014/chart" uri="{C3380CC4-5D6E-409C-BE32-E72D297353CC}">
              <c16:uniqueId val="{00000000-E413-44FB-B656-C99E63DBD527}"/>
            </c:ext>
          </c:extLst>
        </c:ser>
        <c:ser>
          <c:idx val="1"/>
          <c:order val="1"/>
          <c:spPr>
            <a:solidFill>
              <a:srgbClr val="80CCE8"/>
            </a:solidFill>
            <a:ln w="9525" algn="ctr">
              <a:solidFill>
                <a:srgbClr val="808080"/>
              </a:solidFill>
              <a:prstDash val="solid"/>
            </a:ln>
          </c:spPr>
          <c:invertIfNegative val="0"/>
          <c:val>
            <c:numRef>
              <c:f>Sheet1!$A$2:$T$2</c:f>
              <c:numCache>
                <c:formatCode>General</c:formatCode>
                <c:ptCount val="20"/>
                <c:pt idx="0">
                  <c:v>59445</c:v>
                </c:pt>
                <c:pt idx="1">
                  <c:v>62405</c:v>
                </c:pt>
                <c:pt idx="2">
                  <c:v>63977</c:v>
                </c:pt>
                <c:pt idx="3">
                  <c:v>60431</c:v>
                </c:pt>
                <c:pt idx="4">
                  <c:v>63619</c:v>
                </c:pt>
                <c:pt idx="5">
                  <c:v>66109</c:v>
                </c:pt>
                <c:pt idx="6">
                  <c:v>68993</c:v>
                </c:pt>
                <c:pt idx="7">
                  <c:v>73321</c:v>
                </c:pt>
                <c:pt idx="8">
                  <c:v>73620</c:v>
                </c:pt>
                <c:pt idx="9">
                  <c:v>76472</c:v>
                </c:pt>
                <c:pt idx="10">
                  <c:v>76629</c:v>
                </c:pt>
                <c:pt idx="11">
                  <c:v>78842</c:v>
                </c:pt>
                <c:pt idx="12">
                  <c:v>81458</c:v>
                </c:pt>
                <c:pt idx="13">
                  <c:v>84743</c:v>
                </c:pt>
                <c:pt idx="14">
                  <c:v>90407</c:v>
                </c:pt>
                <c:pt idx="15">
                  <c:v>93845</c:v>
                </c:pt>
                <c:pt idx="16">
                  <c:v>93735</c:v>
                </c:pt>
                <c:pt idx="17">
                  <c:v>100388</c:v>
                </c:pt>
                <c:pt idx="18">
                  <c:v>103241</c:v>
                </c:pt>
                <c:pt idx="19">
                  <c:v>106730</c:v>
                </c:pt>
              </c:numCache>
            </c:numRef>
          </c:val>
          <c:extLst>
            <c:ext xmlns:c16="http://schemas.microsoft.com/office/drawing/2014/chart" uri="{C3380CC4-5D6E-409C-BE32-E72D297353CC}">
              <c16:uniqueId val="{00000001-E413-44FB-B656-C99E63DBD527}"/>
            </c:ext>
          </c:extLst>
        </c:ser>
        <c:dLbls>
          <c:showLegendKey val="0"/>
          <c:showVal val="0"/>
          <c:showCatName val="0"/>
          <c:showSerName val="0"/>
          <c:showPercent val="0"/>
          <c:showBubbleSize val="0"/>
        </c:dLbls>
        <c:gapWidth val="60"/>
        <c:overlap val="100"/>
        <c:axId val="1621017472"/>
        <c:axId val="1"/>
      </c:barChart>
      <c:catAx>
        <c:axId val="162101747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9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50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900" kern="1200">
                <a:latin typeface="+mn-lt"/>
                <a:ea typeface="+mn-ea"/>
                <a:cs typeface="+mn-cs"/>
                <a:sym typeface="+mn-lt"/>
              </a:defRPr>
            </a:pPr>
            <a:endParaRPr lang="en-US"/>
          </a:p>
        </c:txPr>
        <c:crossAx val="1621017472"/>
        <c:crosses val="min"/>
        <c:crossBetween val="between"/>
        <c:majorUnit val="50000"/>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686875132950439E-2"/>
          <c:y val="6.5887353878852278E-2"/>
          <c:w val="0.91725164858540731"/>
          <c:h val="0.86822529224229539"/>
        </c:manualLayout>
      </c:layout>
      <c:barChart>
        <c:barDir val="col"/>
        <c:grouping val="stacked"/>
        <c:varyColors val="0"/>
        <c:ser>
          <c:idx val="0"/>
          <c:order val="0"/>
          <c:spPr>
            <a:solidFill>
              <a:srgbClr val="C0E6F4"/>
            </a:solidFill>
            <a:ln w="9525" algn="ctr">
              <a:solidFill>
                <a:srgbClr val="808080"/>
              </a:solidFill>
              <a:prstDash val="solid"/>
            </a:ln>
          </c:spPr>
          <c:invertIfNegative val="0"/>
          <c:val>
            <c:numRef>
              <c:f>Sheet1!$A$1:$T$1</c:f>
              <c:numCache>
                <c:formatCode>General</c:formatCode>
                <c:ptCount val="20"/>
                <c:pt idx="0">
                  <c:v>242.61195744225131</c:v>
                </c:pt>
                <c:pt idx="1">
                  <c:v>245.63993124464156</c:v>
                </c:pt>
                <c:pt idx="2">
                  <c:v>262.1678448488932</c:v>
                </c:pt>
                <c:pt idx="3">
                  <c:v>249.28716237479168</c:v>
                </c:pt>
                <c:pt idx="4">
                  <c:v>257.3346178429988</c:v>
                </c:pt>
                <c:pt idx="5">
                  <c:v>253.3347267047107</c:v>
                </c:pt>
                <c:pt idx="6">
                  <c:v>275.78345149756979</c:v>
                </c:pt>
                <c:pt idx="7">
                  <c:v>284.86970432049577</c:v>
                </c:pt>
                <c:pt idx="8">
                  <c:v>298.10353272439676</c:v>
                </c:pt>
                <c:pt idx="9">
                  <c:v>311.95908414351675</c:v>
                </c:pt>
                <c:pt idx="10">
                  <c:v>320.62414205395453</c:v>
                </c:pt>
                <c:pt idx="11">
                  <c:v>320.04585633261968</c:v>
                </c:pt>
                <c:pt idx="12">
                  <c:v>312.93344214946961</c:v>
                </c:pt>
                <c:pt idx="13">
                  <c:v>338.25088470511406</c:v>
                </c:pt>
                <c:pt idx="14">
                  <c:v>351.07972786970646</c:v>
                </c:pt>
                <c:pt idx="15">
                  <c:v>349.87290946939049</c:v>
                </c:pt>
                <c:pt idx="16">
                  <c:v>343.87263553232884</c:v>
                </c:pt>
                <c:pt idx="17">
                  <c:v>346.03319914140724</c:v>
                </c:pt>
                <c:pt idx="18">
                  <c:v>343.80604463460884</c:v>
                </c:pt>
                <c:pt idx="19">
                  <c:v>347.67692994242299</c:v>
                </c:pt>
              </c:numCache>
            </c:numRef>
          </c:val>
          <c:extLst>
            <c:ext xmlns:c16="http://schemas.microsoft.com/office/drawing/2014/chart" uri="{C3380CC4-5D6E-409C-BE32-E72D297353CC}">
              <c16:uniqueId val="{00000000-07F0-46B9-9D83-053BEEFEBAD6}"/>
            </c:ext>
          </c:extLst>
        </c:ser>
        <c:ser>
          <c:idx val="1"/>
          <c:order val="1"/>
          <c:spPr>
            <a:solidFill>
              <a:srgbClr val="80CCE8"/>
            </a:solidFill>
            <a:ln w="9525" algn="ctr">
              <a:solidFill>
                <a:srgbClr val="808080"/>
              </a:solidFill>
              <a:prstDash val="solid"/>
            </a:ln>
          </c:spPr>
          <c:invertIfNegative val="0"/>
          <c:val>
            <c:numRef>
              <c:f>Sheet1!$A$2:$T$2</c:f>
              <c:numCache>
                <c:formatCode>General</c:formatCode>
                <c:ptCount val="20"/>
                <c:pt idx="0">
                  <c:v>340.0918207410748</c:v>
                </c:pt>
                <c:pt idx="1">
                  <c:v>352.17969154699966</c:v>
                </c:pt>
                <c:pt idx="2">
                  <c:v>356.34066668845333</c:v>
                </c:pt>
                <c:pt idx="3">
                  <c:v>332.38698118815739</c:v>
                </c:pt>
                <c:pt idx="4">
                  <c:v>345.74243299886496</c:v>
                </c:pt>
                <c:pt idx="5">
                  <c:v>355.18278944150239</c:v>
                </c:pt>
                <c:pt idx="6">
                  <c:v>366.65820315079407</c:v>
                </c:pt>
                <c:pt idx="7">
                  <c:v>385.63333105052243</c:v>
                </c:pt>
                <c:pt idx="8">
                  <c:v>383.37676357953143</c:v>
                </c:pt>
                <c:pt idx="9">
                  <c:v>394.41776217823929</c:v>
                </c:pt>
                <c:pt idx="10">
                  <c:v>391.53760473809427</c:v>
                </c:pt>
                <c:pt idx="11">
                  <c:v>399.17194754149966</c:v>
                </c:pt>
                <c:pt idx="12">
                  <c:v>408.74644519360317</c:v>
                </c:pt>
                <c:pt idx="13">
                  <c:v>421.53127542547412</c:v>
                </c:pt>
                <c:pt idx="14">
                  <c:v>445.8733528695945</c:v>
                </c:pt>
                <c:pt idx="15">
                  <c:v>458.96084973748407</c:v>
                </c:pt>
                <c:pt idx="16">
                  <c:v>454.66444445159908</c:v>
                </c:pt>
                <c:pt idx="17">
                  <c:v>483.01952522351149</c:v>
                </c:pt>
                <c:pt idx="18">
                  <c:v>492.87147413559126</c:v>
                </c:pt>
                <c:pt idx="19">
                  <c:v>505.71105322455429</c:v>
                </c:pt>
              </c:numCache>
            </c:numRef>
          </c:val>
          <c:extLst>
            <c:ext xmlns:c16="http://schemas.microsoft.com/office/drawing/2014/chart" uri="{C3380CC4-5D6E-409C-BE32-E72D297353CC}">
              <c16:uniqueId val="{00000001-07F0-46B9-9D83-053BEEFEBAD6}"/>
            </c:ext>
          </c:extLst>
        </c:ser>
        <c:dLbls>
          <c:showLegendKey val="0"/>
          <c:showVal val="0"/>
          <c:showCatName val="0"/>
          <c:showSerName val="0"/>
          <c:showPercent val="0"/>
          <c:showBubbleSize val="0"/>
        </c:dLbls>
        <c:gapWidth val="60"/>
        <c:overlap val="100"/>
        <c:axId val="310298736"/>
        <c:axId val="1"/>
      </c:barChart>
      <c:catAx>
        <c:axId val="31029873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310298736"/>
        <c:crosses val="min"/>
        <c:crossBetween val="between"/>
        <c:majorUnit val="200"/>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0"/>
            <a:ext cx="2972393" cy="499286"/>
          </a:xfrm>
          <a:prstGeom prst="rect">
            <a:avLst/>
          </a:prstGeom>
        </p:spPr>
        <p:txBody>
          <a:bodyPr vert="horz" lIns="92504" tIns="46251" rIns="92504" bIns="46251" rtlCol="0"/>
          <a:lstStyle>
            <a:lvl1pPr algn="l">
              <a:defRPr sz="1200"/>
            </a:lvl1pPr>
          </a:lstStyle>
          <a:p>
            <a:endParaRPr kumimoji="1" lang="ja-JP" altLang="en-US" dirty="0">
              <a:latin typeface="Arial" panose="020B0604020202020204" pitchFamily="34" charset="0"/>
            </a:endParaRPr>
          </a:p>
        </p:txBody>
      </p:sp>
      <p:sp>
        <p:nvSpPr>
          <p:cNvPr id="3" name="日付プレースホルダー 2"/>
          <p:cNvSpPr>
            <a:spLocks noGrp="1"/>
          </p:cNvSpPr>
          <p:nvPr>
            <p:ph type="dt" sz="quarter" idx="1"/>
          </p:nvPr>
        </p:nvSpPr>
        <p:spPr>
          <a:xfrm>
            <a:off x="3883991" y="0"/>
            <a:ext cx="2972392" cy="499286"/>
          </a:xfrm>
          <a:prstGeom prst="rect">
            <a:avLst/>
          </a:prstGeom>
        </p:spPr>
        <p:txBody>
          <a:bodyPr vert="horz" lIns="92504" tIns="46251" rIns="92504" bIns="46251" rtlCol="0"/>
          <a:lstStyle>
            <a:lvl1pPr algn="r">
              <a:defRPr sz="1200"/>
            </a:lvl1pPr>
          </a:lstStyle>
          <a:p>
            <a:fld id="{AD5813BB-2A59-4094-A80D-63C58A298EE5}" type="datetimeFigureOut">
              <a:rPr kumimoji="1" lang="ja-JP" altLang="en-US" smtClean="0">
                <a:latin typeface="Arial" panose="020B0604020202020204" pitchFamily="34" charset="0"/>
              </a:rPr>
              <a:pPr/>
              <a:t>2023/3/30</a:t>
            </a:fld>
            <a:endParaRPr kumimoji="1" lang="ja-JP" altLang="en-US" dirty="0">
              <a:latin typeface="Arial" panose="020B0604020202020204" pitchFamily="34" charset="0"/>
            </a:endParaRPr>
          </a:p>
        </p:txBody>
      </p:sp>
      <p:sp>
        <p:nvSpPr>
          <p:cNvPr id="4" name="フッター プレースホルダー 3"/>
          <p:cNvSpPr>
            <a:spLocks noGrp="1"/>
          </p:cNvSpPr>
          <p:nvPr>
            <p:ph type="ftr" sz="quarter" idx="2"/>
          </p:nvPr>
        </p:nvSpPr>
        <p:spPr>
          <a:xfrm>
            <a:off x="6" y="9446403"/>
            <a:ext cx="2972393" cy="499286"/>
          </a:xfrm>
          <a:prstGeom prst="rect">
            <a:avLst/>
          </a:prstGeom>
        </p:spPr>
        <p:txBody>
          <a:bodyPr vert="horz" lIns="92504" tIns="46251" rIns="92504" bIns="46251" rtlCol="0" anchor="b"/>
          <a:lstStyle>
            <a:lvl1pPr algn="l">
              <a:defRPr sz="1200"/>
            </a:lvl1pPr>
          </a:lstStyle>
          <a:p>
            <a:endParaRPr kumimoji="1" lang="ja-JP" altLang="en-US" dirty="0">
              <a:latin typeface="Arial" panose="020B0604020202020204" pitchFamily="34" charset="0"/>
            </a:endParaRPr>
          </a:p>
        </p:txBody>
      </p:sp>
      <p:sp>
        <p:nvSpPr>
          <p:cNvPr id="5" name="スライド番号プレースホルダー 4"/>
          <p:cNvSpPr>
            <a:spLocks noGrp="1"/>
          </p:cNvSpPr>
          <p:nvPr>
            <p:ph type="sldNum" sz="quarter" idx="3"/>
          </p:nvPr>
        </p:nvSpPr>
        <p:spPr>
          <a:xfrm>
            <a:off x="3883991" y="9446403"/>
            <a:ext cx="2972392" cy="499286"/>
          </a:xfrm>
          <a:prstGeom prst="rect">
            <a:avLst/>
          </a:prstGeom>
        </p:spPr>
        <p:txBody>
          <a:bodyPr vert="horz" lIns="92504" tIns="46251" rIns="92504" bIns="46251" rtlCol="0" anchor="b"/>
          <a:lstStyle>
            <a:lvl1pPr algn="r">
              <a:defRPr sz="1200"/>
            </a:lvl1pPr>
          </a:lstStyle>
          <a:p>
            <a:fld id="{A6BB9159-7815-4378-BBEB-37E2EF11ACE4}" type="slidenum">
              <a:rPr kumimoji="1" lang="ja-JP" altLang="en-US" smtClean="0">
                <a:latin typeface="Arial" panose="020B0604020202020204" pitchFamily="34" charset="0"/>
              </a:rPr>
              <a:pPr/>
              <a:t>‹#›</a:t>
            </a:fld>
            <a:endParaRPr kumimoji="1" lang="ja-JP" altLang="en-US" dirty="0">
              <a:latin typeface="Arial" panose="020B0604020202020204" pitchFamily="34" charset="0"/>
            </a:endParaRPr>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5" y="5"/>
            <a:ext cx="2972548" cy="497842"/>
          </a:xfrm>
          <a:prstGeom prst="rect">
            <a:avLst/>
          </a:prstGeom>
        </p:spPr>
        <p:txBody>
          <a:bodyPr vert="horz" lIns="91818" tIns="45909" rIns="91818" bIns="45909" rtlCol="0"/>
          <a:lstStyle>
            <a:lvl1pPr algn="l">
              <a:defRPr sz="1200">
                <a:latin typeface="Arial" panose="020B0604020202020204" pitchFamily="34" charset="0"/>
              </a:defRPr>
            </a:lvl1pPr>
          </a:lstStyle>
          <a:p>
            <a:endParaRPr lang="ja-JP" altLang="en-US" dirty="0"/>
          </a:p>
        </p:txBody>
      </p:sp>
      <p:sp>
        <p:nvSpPr>
          <p:cNvPr id="3" name="日付プレースホルダ 2"/>
          <p:cNvSpPr>
            <a:spLocks noGrp="1"/>
          </p:cNvSpPr>
          <p:nvPr>
            <p:ph type="dt" idx="1"/>
          </p:nvPr>
        </p:nvSpPr>
        <p:spPr>
          <a:xfrm>
            <a:off x="3883853" y="5"/>
            <a:ext cx="2972548" cy="497842"/>
          </a:xfrm>
          <a:prstGeom prst="rect">
            <a:avLst/>
          </a:prstGeom>
        </p:spPr>
        <p:txBody>
          <a:bodyPr vert="horz" lIns="91818" tIns="45909" rIns="91818" bIns="45909" rtlCol="0"/>
          <a:lstStyle>
            <a:lvl1pPr algn="r">
              <a:defRPr sz="1200">
                <a:latin typeface="Arial" panose="020B0604020202020204" pitchFamily="34" charset="0"/>
              </a:defRPr>
            </a:lvl1pPr>
          </a:lstStyle>
          <a:p>
            <a:fld id="{6F0D6084-7E8B-4A36-97F0-DEDFB028508E}" type="datetimeFigureOut">
              <a:rPr lang="ja-JP" altLang="en-US" smtClean="0"/>
              <a:pPr/>
              <a:t>2023/3/30</a:t>
            </a:fld>
            <a:endParaRPr lang="ja-JP" altLang="en-US" dirty="0"/>
          </a:p>
        </p:txBody>
      </p:sp>
      <p:sp>
        <p:nvSpPr>
          <p:cNvPr id="4" name="スライド イメージ プレースホルダ 3"/>
          <p:cNvSpPr>
            <a:spLocks noGrp="1" noRot="1" noChangeAspect="1"/>
          </p:cNvSpPr>
          <p:nvPr>
            <p:ph type="sldImg" idx="2"/>
          </p:nvPr>
        </p:nvSpPr>
        <p:spPr>
          <a:xfrm>
            <a:off x="735013" y="747713"/>
            <a:ext cx="5387975" cy="3730625"/>
          </a:xfrm>
          <a:prstGeom prst="rect">
            <a:avLst/>
          </a:prstGeom>
          <a:noFill/>
          <a:ln w="12700">
            <a:solidFill>
              <a:prstClr val="black"/>
            </a:solidFill>
          </a:ln>
        </p:spPr>
        <p:txBody>
          <a:bodyPr vert="horz" lIns="91818" tIns="45909" rIns="91818" bIns="45909" rtlCol="0" anchor="ctr"/>
          <a:lstStyle/>
          <a:p>
            <a:endParaRPr lang="ja-JP" altLang="en-US" dirty="0"/>
          </a:p>
        </p:txBody>
      </p:sp>
      <p:sp>
        <p:nvSpPr>
          <p:cNvPr id="5" name="ノート プレースホルダ 4"/>
          <p:cNvSpPr>
            <a:spLocks noGrp="1"/>
          </p:cNvSpPr>
          <p:nvPr>
            <p:ph type="body" sz="quarter" idx="3"/>
          </p:nvPr>
        </p:nvSpPr>
        <p:spPr>
          <a:xfrm>
            <a:off x="685480" y="4723925"/>
            <a:ext cx="5487041" cy="4475798"/>
          </a:xfrm>
          <a:prstGeom prst="rect">
            <a:avLst/>
          </a:prstGeom>
        </p:spPr>
        <p:txBody>
          <a:bodyPr vert="horz" lIns="91818" tIns="45909" rIns="91818" bIns="45909"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 5"/>
          <p:cNvSpPr>
            <a:spLocks noGrp="1"/>
          </p:cNvSpPr>
          <p:nvPr>
            <p:ph type="ftr" sz="quarter" idx="4"/>
          </p:nvPr>
        </p:nvSpPr>
        <p:spPr>
          <a:xfrm>
            <a:off x="5" y="9446260"/>
            <a:ext cx="2972548" cy="497841"/>
          </a:xfrm>
          <a:prstGeom prst="rect">
            <a:avLst/>
          </a:prstGeom>
        </p:spPr>
        <p:txBody>
          <a:bodyPr vert="horz" lIns="91818" tIns="45909" rIns="91818" bIns="45909" rtlCol="0" anchor="b"/>
          <a:lstStyle>
            <a:lvl1pPr algn="l">
              <a:defRPr sz="1200">
                <a:latin typeface="Arial" panose="020B0604020202020204" pitchFamily="34" charset="0"/>
              </a:defRPr>
            </a:lvl1pPr>
          </a:lstStyle>
          <a:p>
            <a:endParaRPr lang="ja-JP" altLang="en-US" dirty="0"/>
          </a:p>
        </p:txBody>
      </p:sp>
      <p:sp>
        <p:nvSpPr>
          <p:cNvPr id="7" name="スライド番号プレースホルダ 6"/>
          <p:cNvSpPr>
            <a:spLocks noGrp="1"/>
          </p:cNvSpPr>
          <p:nvPr>
            <p:ph type="sldNum" sz="quarter" idx="5"/>
          </p:nvPr>
        </p:nvSpPr>
        <p:spPr>
          <a:xfrm>
            <a:off x="3883853" y="9446260"/>
            <a:ext cx="2972548" cy="497841"/>
          </a:xfrm>
          <a:prstGeom prst="rect">
            <a:avLst/>
          </a:prstGeom>
        </p:spPr>
        <p:txBody>
          <a:bodyPr vert="horz" lIns="91818" tIns="45909" rIns="91818" bIns="45909" rtlCol="0" anchor="b"/>
          <a:lstStyle>
            <a:lvl1pPr algn="r">
              <a:defRPr sz="1200">
                <a:latin typeface="Arial" panose="020B0604020202020204" pitchFamily="34" charset="0"/>
              </a:defRPr>
            </a:lvl1pPr>
          </a:lstStyle>
          <a:p>
            <a:fld id="{27D7EE6A-0797-491E-97CB-8F6F4017E7EC}" type="slidenum">
              <a:rPr lang="ja-JP" altLang="en-US" smtClean="0"/>
              <a:pPr/>
              <a:t>‹#›</a:t>
            </a:fld>
            <a:endParaRPr lang="ja-JP" altLang="en-US" dirty="0"/>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556729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63</a:t>
            </a:fld>
            <a:endParaRPr kumimoji="1" lang="ja-JP" altLang="en-US"/>
          </a:p>
        </p:txBody>
      </p:sp>
    </p:spTree>
    <p:extLst>
      <p:ext uri="{BB962C8B-B14F-4D97-AF65-F5344CB8AC3E}">
        <p14:creationId xmlns:p14="http://schemas.microsoft.com/office/powerpoint/2010/main" val="450502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3895957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a:t>
            </a:fld>
            <a:endParaRPr kumimoji="1" lang="ja-JP" altLang="en-US"/>
          </a:p>
        </p:txBody>
      </p:sp>
    </p:spTree>
    <p:extLst>
      <p:ext uri="{BB962C8B-B14F-4D97-AF65-F5344CB8AC3E}">
        <p14:creationId xmlns:p14="http://schemas.microsoft.com/office/powerpoint/2010/main" val="1671920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10</a:t>
            </a:fld>
            <a:endParaRPr kumimoji="1" lang="ja-JP" altLang="en-US"/>
          </a:p>
        </p:txBody>
      </p:sp>
    </p:spTree>
    <p:extLst>
      <p:ext uri="{BB962C8B-B14F-4D97-AF65-F5344CB8AC3E}">
        <p14:creationId xmlns:p14="http://schemas.microsoft.com/office/powerpoint/2010/main" val="428593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14</a:t>
            </a:fld>
            <a:endParaRPr kumimoji="1" lang="ja-JP" altLang="en-US"/>
          </a:p>
        </p:txBody>
      </p:sp>
    </p:spTree>
    <p:extLst>
      <p:ext uri="{BB962C8B-B14F-4D97-AF65-F5344CB8AC3E}">
        <p14:creationId xmlns:p14="http://schemas.microsoft.com/office/powerpoint/2010/main" val="1604003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48</a:t>
            </a:fld>
            <a:endParaRPr kumimoji="1" lang="ja-JP" altLang="en-US"/>
          </a:p>
        </p:txBody>
      </p:sp>
    </p:spTree>
    <p:extLst>
      <p:ext uri="{BB962C8B-B14F-4D97-AF65-F5344CB8AC3E}">
        <p14:creationId xmlns:p14="http://schemas.microsoft.com/office/powerpoint/2010/main" val="450502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58</a:t>
            </a:fld>
            <a:endParaRPr kumimoji="1" lang="ja-JP" altLang="en-US"/>
          </a:p>
        </p:txBody>
      </p:sp>
    </p:spTree>
    <p:extLst>
      <p:ext uri="{BB962C8B-B14F-4D97-AF65-F5344CB8AC3E}">
        <p14:creationId xmlns:p14="http://schemas.microsoft.com/office/powerpoint/2010/main" val="450502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61</a:t>
            </a:fld>
            <a:endParaRPr kumimoji="1" lang="ja-JP" altLang="en-US"/>
          </a:p>
        </p:txBody>
      </p:sp>
    </p:spTree>
    <p:extLst>
      <p:ext uri="{BB962C8B-B14F-4D97-AF65-F5344CB8AC3E}">
        <p14:creationId xmlns:p14="http://schemas.microsoft.com/office/powerpoint/2010/main" val="450502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62</a:t>
            </a:fld>
            <a:endParaRPr kumimoji="1" lang="ja-JP" altLang="en-US"/>
          </a:p>
        </p:txBody>
      </p:sp>
    </p:spTree>
    <p:extLst>
      <p:ext uri="{BB962C8B-B14F-4D97-AF65-F5344CB8AC3E}">
        <p14:creationId xmlns:p14="http://schemas.microsoft.com/office/powerpoint/2010/main" val="21145787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5" Type="http://schemas.openxmlformats.org/officeDocument/2006/relationships/image" Target="../media/image18.emf"/><Relationship Id="rId4" Type="http://schemas.openxmlformats.org/officeDocument/2006/relationships/oleObject" Target="../embeddings/oleObject2.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24" name="正方形/長方形 23"/>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25" name="正方形/長方形 24"/>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431" name="Oval 6"/>
          <p:cNvSpPr>
            <a:spLocks noChangeArrowheads="1"/>
          </p:cNvSpPr>
          <p:nvPr userDrawn="1"/>
        </p:nvSpPr>
        <p:spPr bwMode="auto">
          <a:xfrm>
            <a:off x="7118086" y="6394986"/>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32" name="Oval 7"/>
          <p:cNvSpPr>
            <a:spLocks noChangeArrowheads="1"/>
          </p:cNvSpPr>
          <p:nvPr userDrawn="1"/>
        </p:nvSpPr>
        <p:spPr bwMode="auto">
          <a:xfrm>
            <a:off x="7209493" y="6394986"/>
            <a:ext cx="78861"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33" name="Oval 8"/>
          <p:cNvSpPr>
            <a:spLocks noChangeArrowheads="1"/>
          </p:cNvSpPr>
          <p:nvPr userDrawn="1"/>
        </p:nvSpPr>
        <p:spPr bwMode="auto">
          <a:xfrm>
            <a:off x="7299107" y="6394986"/>
            <a:ext cx="80653"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34" name="Oval 9"/>
          <p:cNvSpPr>
            <a:spLocks noChangeArrowheads="1"/>
          </p:cNvSpPr>
          <p:nvPr userDrawn="1"/>
        </p:nvSpPr>
        <p:spPr bwMode="auto">
          <a:xfrm>
            <a:off x="7390514" y="6394986"/>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35" name="Oval 10"/>
          <p:cNvSpPr>
            <a:spLocks noChangeArrowheads="1"/>
          </p:cNvSpPr>
          <p:nvPr userDrawn="1"/>
        </p:nvSpPr>
        <p:spPr bwMode="auto">
          <a:xfrm>
            <a:off x="7481921" y="6394986"/>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36" name="Oval 11"/>
          <p:cNvSpPr>
            <a:spLocks noChangeArrowheads="1"/>
          </p:cNvSpPr>
          <p:nvPr userDrawn="1"/>
        </p:nvSpPr>
        <p:spPr bwMode="auto">
          <a:xfrm>
            <a:off x="7209493" y="6488185"/>
            <a:ext cx="78861"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37" name="Oval 12"/>
          <p:cNvSpPr>
            <a:spLocks noChangeArrowheads="1"/>
          </p:cNvSpPr>
          <p:nvPr userDrawn="1"/>
        </p:nvSpPr>
        <p:spPr bwMode="auto">
          <a:xfrm>
            <a:off x="7299107" y="6488185"/>
            <a:ext cx="80653"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38" name="Oval 13"/>
          <p:cNvSpPr>
            <a:spLocks noChangeArrowheads="1"/>
          </p:cNvSpPr>
          <p:nvPr userDrawn="1"/>
        </p:nvSpPr>
        <p:spPr bwMode="auto">
          <a:xfrm>
            <a:off x="7390514" y="648818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39" name="Oval 14"/>
          <p:cNvSpPr>
            <a:spLocks noChangeArrowheads="1"/>
          </p:cNvSpPr>
          <p:nvPr userDrawn="1"/>
        </p:nvSpPr>
        <p:spPr bwMode="auto">
          <a:xfrm>
            <a:off x="7299107" y="6576007"/>
            <a:ext cx="80653"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40" name="Oval 15"/>
          <p:cNvSpPr>
            <a:spLocks noChangeArrowheads="1"/>
          </p:cNvSpPr>
          <p:nvPr userDrawn="1"/>
        </p:nvSpPr>
        <p:spPr bwMode="auto">
          <a:xfrm>
            <a:off x="6306179" y="4138493"/>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41" name="Oval 16"/>
          <p:cNvSpPr>
            <a:spLocks noChangeArrowheads="1"/>
          </p:cNvSpPr>
          <p:nvPr userDrawn="1"/>
        </p:nvSpPr>
        <p:spPr bwMode="auto">
          <a:xfrm>
            <a:off x="6397586" y="4138493"/>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42" name="Oval 17"/>
          <p:cNvSpPr>
            <a:spLocks noChangeArrowheads="1"/>
          </p:cNvSpPr>
          <p:nvPr userDrawn="1"/>
        </p:nvSpPr>
        <p:spPr bwMode="auto">
          <a:xfrm>
            <a:off x="6485408" y="4138493"/>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43" name="Oval 18"/>
          <p:cNvSpPr>
            <a:spLocks noChangeArrowheads="1"/>
          </p:cNvSpPr>
          <p:nvPr userDrawn="1"/>
        </p:nvSpPr>
        <p:spPr bwMode="auto">
          <a:xfrm>
            <a:off x="6576815" y="4138493"/>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44" name="Oval 19"/>
          <p:cNvSpPr>
            <a:spLocks noChangeArrowheads="1"/>
          </p:cNvSpPr>
          <p:nvPr userDrawn="1"/>
        </p:nvSpPr>
        <p:spPr bwMode="auto">
          <a:xfrm>
            <a:off x="6668222" y="4138493"/>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45" name="Oval 20"/>
          <p:cNvSpPr>
            <a:spLocks noChangeArrowheads="1"/>
          </p:cNvSpPr>
          <p:nvPr userDrawn="1"/>
        </p:nvSpPr>
        <p:spPr bwMode="auto">
          <a:xfrm>
            <a:off x="6754251" y="4138493"/>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46" name="Oval 21"/>
          <p:cNvSpPr>
            <a:spLocks noChangeArrowheads="1"/>
          </p:cNvSpPr>
          <p:nvPr userDrawn="1"/>
        </p:nvSpPr>
        <p:spPr bwMode="auto">
          <a:xfrm>
            <a:off x="6847450" y="4138493"/>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47" name="Oval 22"/>
          <p:cNvSpPr>
            <a:spLocks noChangeArrowheads="1"/>
          </p:cNvSpPr>
          <p:nvPr userDrawn="1"/>
        </p:nvSpPr>
        <p:spPr bwMode="auto">
          <a:xfrm>
            <a:off x="6940650" y="4138493"/>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48" name="Oval 23"/>
          <p:cNvSpPr>
            <a:spLocks noChangeArrowheads="1"/>
          </p:cNvSpPr>
          <p:nvPr userDrawn="1"/>
        </p:nvSpPr>
        <p:spPr bwMode="auto">
          <a:xfrm>
            <a:off x="7026679" y="4138493"/>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49" name="Oval 24"/>
          <p:cNvSpPr>
            <a:spLocks noChangeArrowheads="1"/>
          </p:cNvSpPr>
          <p:nvPr userDrawn="1"/>
        </p:nvSpPr>
        <p:spPr bwMode="auto">
          <a:xfrm>
            <a:off x="7118086" y="4138493"/>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50" name="Oval 25"/>
          <p:cNvSpPr>
            <a:spLocks noChangeArrowheads="1"/>
          </p:cNvSpPr>
          <p:nvPr userDrawn="1"/>
        </p:nvSpPr>
        <p:spPr bwMode="auto">
          <a:xfrm>
            <a:off x="7209493" y="4138493"/>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51" name="Oval 26"/>
          <p:cNvSpPr>
            <a:spLocks noChangeArrowheads="1"/>
          </p:cNvSpPr>
          <p:nvPr userDrawn="1"/>
        </p:nvSpPr>
        <p:spPr bwMode="auto">
          <a:xfrm>
            <a:off x="7299107" y="4138493"/>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52" name="Oval 27"/>
          <p:cNvSpPr>
            <a:spLocks noChangeArrowheads="1"/>
          </p:cNvSpPr>
          <p:nvPr userDrawn="1"/>
        </p:nvSpPr>
        <p:spPr bwMode="auto">
          <a:xfrm>
            <a:off x="7390514" y="4138493"/>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53" name="Oval 28"/>
          <p:cNvSpPr>
            <a:spLocks noChangeArrowheads="1"/>
          </p:cNvSpPr>
          <p:nvPr userDrawn="1"/>
        </p:nvSpPr>
        <p:spPr bwMode="auto">
          <a:xfrm>
            <a:off x="7481921" y="4138493"/>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54" name="Oval 29"/>
          <p:cNvSpPr>
            <a:spLocks noChangeArrowheads="1"/>
          </p:cNvSpPr>
          <p:nvPr userDrawn="1"/>
        </p:nvSpPr>
        <p:spPr bwMode="auto">
          <a:xfrm>
            <a:off x="7573328" y="4138493"/>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55" name="Oval 30"/>
          <p:cNvSpPr>
            <a:spLocks noChangeArrowheads="1"/>
          </p:cNvSpPr>
          <p:nvPr userDrawn="1"/>
        </p:nvSpPr>
        <p:spPr bwMode="auto">
          <a:xfrm>
            <a:off x="7659358" y="4138493"/>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56" name="Oval 31"/>
          <p:cNvSpPr>
            <a:spLocks noChangeArrowheads="1"/>
          </p:cNvSpPr>
          <p:nvPr userDrawn="1"/>
        </p:nvSpPr>
        <p:spPr bwMode="auto">
          <a:xfrm>
            <a:off x="7752557" y="4138493"/>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57" name="Oval 32"/>
          <p:cNvSpPr>
            <a:spLocks noChangeArrowheads="1"/>
          </p:cNvSpPr>
          <p:nvPr userDrawn="1"/>
        </p:nvSpPr>
        <p:spPr bwMode="auto">
          <a:xfrm>
            <a:off x="7845756" y="4138493"/>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58" name="Oval 33"/>
          <p:cNvSpPr>
            <a:spLocks noChangeArrowheads="1"/>
          </p:cNvSpPr>
          <p:nvPr userDrawn="1"/>
        </p:nvSpPr>
        <p:spPr bwMode="auto">
          <a:xfrm>
            <a:off x="7931786" y="4138493"/>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59" name="Oval 34"/>
          <p:cNvSpPr>
            <a:spLocks noChangeArrowheads="1"/>
          </p:cNvSpPr>
          <p:nvPr userDrawn="1"/>
        </p:nvSpPr>
        <p:spPr bwMode="auto">
          <a:xfrm>
            <a:off x="8023192" y="4138493"/>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60" name="Oval 35"/>
          <p:cNvSpPr>
            <a:spLocks noChangeArrowheads="1"/>
          </p:cNvSpPr>
          <p:nvPr userDrawn="1"/>
        </p:nvSpPr>
        <p:spPr bwMode="auto">
          <a:xfrm>
            <a:off x="8114599" y="4138493"/>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61" name="Oval 36"/>
          <p:cNvSpPr>
            <a:spLocks noChangeArrowheads="1"/>
          </p:cNvSpPr>
          <p:nvPr userDrawn="1"/>
        </p:nvSpPr>
        <p:spPr bwMode="auto">
          <a:xfrm>
            <a:off x="8202421" y="4138493"/>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62" name="Oval 37"/>
          <p:cNvSpPr>
            <a:spLocks noChangeArrowheads="1"/>
          </p:cNvSpPr>
          <p:nvPr userDrawn="1"/>
        </p:nvSpPr>
        <p:spPr bwMode="auto">
          <a:xfrm>
            <a:off x="8293828" y="4138493"/>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63" name="Oval 38"/>
          <p:cNvSpPr>
            <a:spLocks noChangeArrowheads="1"/>
          </p:cNvSpPr>
          <p:nvPr userDrawn="1"/>
        </p:nvSpPr>
        <p:spPr bwMode="auto">
          <a:xfrm>
            <a:off x="8387027" y="4138493"/>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64" name="Oval 39"/>
          <p:cNvSpPr>
            <a:spLocks noChangeArrowheads="1"/>
          </p:cNvSpPr>
          <p:nvPr userDrawn="1"/>
        </p:nvSpPr>
        <p:spPr bwMode="auto">
          <a:xfrm>
            <a:off x="8473057" y="4138493"/>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65" name="Oval 40"/>
          <p:cNvSpPr>
            <a:spLocks noChangeArrowheads="1"/>
          </p:cNvSpPr>
          <p:nvPr userDrawn="1"/>
        </p:nvSpPr>
        <p:spPr bwMode="auto">
          <a:xfrm>
            <a:off x="8566256" y="4138493"/>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66" name="Oval 41"/>
          <p:cNvSpPr>
            <a:spLocks noChangeArrowheads="1"/>
          </p:cNvSpPr>
          <p:nvPr userDrawn="1"/>
        </p:nvSpPr>
        <p:spPr bwMode="auto">
          <a:xfrm>
            <a:off x="8657663" y="4138493"/>
            <a:ext cx="75276"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67" name="Oval 42"/>
          <p:cNvSpPr>
            <a:spLocks noChangeArrowheads="1"/>
          </p:cNvSpPr>
          <p:nvPr userDrawn="1"/>
        </p:nvSpPr>
        <p:spPr bwMode="auto">
          <a:xfrm>
            <a:off x="8743693" y="4138493"/>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68" name="Oval 43"/>
          <p:cNvSpPr>
            <a:spLocks noChangeArrowheads="1"/>
          </p:cNvSpPr>
          <p:nvPr userDrawn="1"/>
        </p:nvSpPr>
        <p:spPr bwMode="auto">
          <a:xfrm>
            <a:off x="8836892" y="4138493"/>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69" name="Oval 44"/>
          <p:cNvSpPr>
            <a:spLocks noChangeArrowheads="1"/>
          </p:cNvSpPr>
          <p:nvPr userDrawn="1"/>
        </p:nvSpPr>
        <p:spPr bwMode="auto">
          <a:xfrm>
            <a:off x="8928299" y="4138493"/>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70" name="Oval 45"/>
          <p:cNvSpPr>
            <a:spLocks noChangeArrowheads="1"/>
          </p:cNvSpPr>
          <p:nvPr userDrawn="1"/>
        </p:nvSpPr>
        <p:spPr bwMode="auto">
          <a:xfrm>
            <a:off x="9014329" y="4138493"/>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71" name="Oval 46"/>
          <p:cNvSpPr>
            <a:spLocks noChangeArrowheads="1"/>
          </p:cNvSpPr>
          <p:nvPr userDrawn="1"/>
        </p:nvSpPr>
        <p:spPr bwMode="auto">
          <a:xfrm>
            <a:off x="6397586" y="4229900"/>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72" name="Oval 47"/>
          <p:cNvSpPr>
            <a:spLocks noChangeArrowheads="1"/>
          </p:cNvSpPr>
          <p:nvPr userDrawn="1"/>
        </p:nvSpPr>
        <p:spPr bwMode="auto">
          <a:xfrm>
            <a:off x="6485408" y="4229900"/>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73" name="Oval 48"/>
          <p:cNvSpPr>
            <a:spLocks noChangeArrowheads="1"/>
          </p:cNvSpPr>
          <p:nvPr userDrawn="1"/>
        </p:nvSpPr>
        <p:spPr bwMode="auto">
          <a:xfrm>
            <a:off x="6576815" y="422990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74" name="Oval 49"/>
          <p:cNvSpPr>
            <a:spLocks noChangeArrowheads="1"/>
          </p:cNvSpPr>
          <p:nvPr userDrawn="1"/>
        </p:nvSpPr>
        <p:spPr bwMode="auto">
          <a:xfrm>
            <a:off x="6668222" y="4229900"/>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75" name="Oval 50"/>
          <p:cNvSpPr>
            <a:spLocks noChangeArrowheads="1"/>
          </p:cNvSpPr>
          <p:nvPr userDrawn="1"/>
        </p:nvSpPr>
        <p:spPr bwMode="auto">
          <a:xfrm>
            <a:off x="6754251" y="4229900"/>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76" name="Oval 51"/>
          <p:cNvSpPr>
            <a:spLocks noChangeArrowheads="1"/>
          </p:cNvSpPr>
          <p:nvPr userDrawn="1"/>
        </p:nvSpPr>
        <p:spPr bwMode="auto">
          <a:xfrm>
            <a:off x="6847450" y="422990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77" name="Oval 52"/>
          <p:cNvSpPr>
            <a:spLocks noChangeArrowheads="1"/>
          </p:cNvSpPr>
          <p:nvPr userDrawn="1"/>
        </p:nvSpPr>
        <p:spPr bwMode="auto">
          <a:xfrm>
            <a:off x="6940650" y="4229900"/>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78" name="Oval 53"/>
          <p:cNvSpPr>
            <a:spLocks noChangeArrowheads="1"/>
          </p:cNvSpPr>
          <p:nvPr userDrawn="1"/>
        </p:nvSpPr>
        <p:spPr bwMode="auto">
          <a:xfrm>
            <a:off x="7026679" y="422990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79" name="Oval 54"/>
          <p:cNvSpPr>
            <a:spLocks noChangeArrowheads="1"/>
          </p:cNvSpPr>
          <p:nvPr userDrawn="1"/>
        </p:nvSpPr>
        <p:spPr bwMode="auto">
          <a:xfrm>
            <a:off x="7118086" y="422990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80" name="Oval 55"/>
          <p:cNvSpPr>
            <a:spLocks noChangeArrowheads="1"/>
          </p:cNvSpPr>
          <p:nvPr userDrawn="1"/>
        </p:nvSpPr>
        <p:spPr bwMode="auto">
          <a:xfrm>
            <a:off x="7209493" y="4229900"/>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81" name="Oval 56"/>
          <p:cNvSpPr>
            <a:spLocks noChangeArrowheads="1"/>
          </p:cNvSpPr>
          <p:nvPr userDrawn="1"/>
        </p:nvSpPr>
        <p:spPr bwMode="auto">
          <a:xfrm>
            <a:off x="7299107" y="4229900"/>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82" name="Oval 57"/>
          <p:cNvSpPr>
            <a:spLocks noChangeArrowheads="1"/>
          </p:cNvSpPr>
          <p:nvPr userDrawn="1"/>
        </p:nvSpPr>
        <p:spPr bwMode="auto">
          <a:xfrm>
            <a:off x="7390514" y="422990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83" name="Oval 58"/>
          <p:cNvSpPr>
            <a:spLocks noChangeArrowheads="1"/>
          </p:cNvSpPr>
          <p:nvPr userDrawn="1"/>
        </p:nvSpPr>
        <p:spPr bwMode="auto">
          <a:xfrm>
            <a:off x="7481921" y="422990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84" name="Oval 59"/>
          <p:cNvSpPr>
            <a:spLocks noChangeArrowheads="1"/>
          </p:cNvSpPr>
          <p:nvPr userDrawn="1"/>
        </p:nvSpPr>
        <p:spPr bwMode="auto">
          <a:xfrm>
            <a:off x="7573328" y="4229900"/>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85" name="Oval 60"/>
          <p:cNvSpPr>
            <a:spLocks noChangeArrowheads="1"/>
          </p:cNvSpPr>
          <p:nvPr userDrawn="1"/>
        </p:nvSpPr>
        <p:spPr bwMode="auto">
          <a:xfrm>
            <a:off x="7659358" y="422990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86" name="Oval 61"/>
          <p:cNvSpPr>
            <a:spLocks noChangeArrowheads="1"/>
          </p:cNvSpPr>
          <p:nvPr userDrawn="1"/>
        </p:nvSpPr>
        <p:spPr bwMode="auto">
          <a:xfrm>
            <a:off x="7752557" y="422990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87" name="Oval 62"/>
          <p:cNvSpPr>
            <a:spLocks noChangeArrowheads="1"/>
          </p:cNvSpPr>
          <p:nvPr userDrawn="1"/>
        </p:nvSpPr>
        <p:spPr bwMode="auto">
          <a:xfrm>
            <a:off x="7845756" y="4229900"/>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88" name="Oval 63"/>
          <p:cNvSpPr>
            <a:spLocks noChangeArrowheads="1"/>
          </p:cNvSpPr>
          <p:nvPr userDrawn="1"/>
        </p:nvSpPr>
        <p:spPr bwMode="auto">
          <a:xfrm>
            <a:off x="7931786" y="422990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89" name="Oval 64"/>
          <p:cNvSpPr>
            <a:spLocks noChangeArrowheads="1"/>
          </p:cNvSpPr>
          <p:nvPr userDrawn="1"/>
        </p:nvSpPr>
        <p:spPr bwMode="auto">
          <a:xfrm>
            <a:off x="8023192" y="422990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90" name="Oval 65"/>
          <p:cNvSpPr>
            <a:spLocks noChangeArrowheads="1"/>
          </p:cNvSpPr>
          <p:nvPr userDrawn="1"/>
        </p:nvSpPr>
        <p:spPr bwMode="auto">
          <a:xfrm>
            <a:off x="8114599" y="4229900"/>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91" name="Oval 66"/>
          <p:cNvSpPr>
            <a:spLocks noChangeArrowheads="1"/>
          </p:cNvSpPr>
          <p:nvPr userDrawn="1"/>
        </p:nvSpPr>
        <p:spPr bwMode="auto">
          <a:xfrm>
            <a:off x="8202421" y="422990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92" name="Oval 67"/>
          <p:cNvSpPr>
            <a:spLocks noChangeArrowheads="1"/>
          </p:cNvSpPr>
          <p:nvPr userDrawn="1"/>
        </p:nvSpPr>
        <p:spPr bwMode="auto">
          <a:xfrm>
            <a:off x="8293828" y="4229900"/>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93" name="Oval 68"/>
          <p:cNvSpPr>
            <a:spLocks noChangeArrowheads="1"/>
          </p:cNvSpPr>
          <p:nvPr userDrawn="1"/>
        </p:nvSpPr>
        <p:spPr bwMode="auto">
          <a:xfrm>
            <a:off x="8387027" y="4229900"/>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94" name="Oval 69"/>
          <p:cNvSpPr>
            <a:spLocks noChangeArrowheads="1"/>
          </p:cNvSpPr>
          <p:nvPr userDrawn="1"/>
        </p:nvSpPr>
        <p:spPr bwMode="auto">
          <a:xfrm>
            <a:off x="8473057" y="422990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95" name="Oval 70"/>
          <p:cNvSpPr>
            <a:spLocks noChangeArrowheads="1"/>
          </p:cNvSpPr>
          <p:nvPr userDrawn="1"/>
        </p:nvSpPr>
        <p:spPr bwMode="auto">
          <a:xfrm>
            <a:off x="8566256" y="4229900"/>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96" name="Oval 71"/>
          <p:cNvSpPr>
            <a:spLocks noChangeArrowheads="1"/>
          </p:cNvSpPr>
          <p:nvPr userDrawn="1"/>
        </p:nvSpPr>
        <p:spPr bwMode="auto">
          <a:xfrm>
            <a:off x="8657663" y="4229900"/>
            <a:ext cx="75276"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97" name="Oval 72"/>
          <p:cNvSpPr>
            <a:spLocks noChangeArrowheads="1"/>
          </p:cNvSpPr>
          <p:nvPr userDrawn="1"/>
        </p:nvSpPr>
        <p:spPr bwMode="auto">
          <a:xfrm>
            <a:off x="8743693" y="422990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98" name="Oval 73"/>
          <p:cNvSpPr>
            <a:spLocks noChangeArrowheads="1"/>
          </p:cNvSpPr>
          <p:nvPr userDrawn="1"/>
        </p:nvSpPr>
        <p:spPr bwMode="auto">
          <a:xfrm>
            <a:off x="8836892" y="4229900"/>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99" name="Oval 74"/>
          <p:cNvSpPr>
            <a:spLocks noChangeArrowheads="1"/>
          </p:cNvSpPr>
          <p:nvPr userDrawn="1"/>
        </p:nvSpPr>
        <p:spPr bwMode="auto">
          <a:xfrm>
            <a:off x="8928299" y="4229900"/>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00" name="Oval 75"/>
          <p:cNvSpPr>
            <a:spLocks noChangeArrowheads="1"/>
          </p:cNvSpPr>
          <p:nvPr userDrawn="1"/>
        </p:nvSpPr>
        <p:spPr bwMode="auto">
          <a:xfrm>
            <a:off x="6485408" y="4321307"/>
            <a:ext cx="80653"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01" name="Oval 76"/>
          <p:cNvSpPr>
            <a:spLocks noChangeArrowheads="1"/>
          </p:cNvSpPr>
          <p:nvPr userDrawn="1"/>
        </p:nvSpPr>
        <p:spPr bwMode="auto">
          <a:xfrm>
            <a:off x="6576815" y="4321307"/>
            <a:ext cx="82445"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02" name="Oval 77"/>
          <p:cNvSpPr>
            <a:spLocks noChangeArrowheads="1"/>
          </p:cNvSpPr>
          <p:nvPr userDrawn="1"/>
        </p:nvSpPr>
        <p:spPr bwMode="auto">
          <a:xfrm>
            <a:off x="6668222" y="4321307"/>
            <a:ext cx="78861"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03" name="Oval 78"/>
          <p:cNvSpPr>
            <a:spLocks noChangeArrowheads="1"/>
          </p:cNvSpPr>
          <p:nvPr userDrawn="1"/>
        </p:nvSpPr>
        <p:spPr bwMode="auto">
          <a:xfrm>
            <a:off x="6754251" y="4321307"/>
            <a:ext cx="84238"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04" name="Oval 79"/>
          <p:cNvSpPr>
            <a:spLocks noChangeArrowheads="1"/>
          </p:cNvSpPr>
          <p:nvPr userDrawn="1"/>
        </p:nvSpPr>
        <p:spPr bwMode="auto">
          <a:xfrm>
            <a:off x="6847450" y="4321307"/>
            <a:ext cx="82445"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05" name="Oval 80"/>
          <p:cNvSpPr>
            <a:spLocks noChangeArrowheads="1"/>
          </p:cNvSpPr>
          <p:nvPr userDrawn="1"/>
        </p:nvSpPr>
        <p:spPr bwMode="auto">
          <a:xfrm>
            <a:off x="6940650" y="4321307"/>
            <a:ext cx="77068"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06" name="Oval 81"/>
          <p:cNvSpPr>
            <a:spLocks noChangeArrowheads="1"/>
          </p:cNvSpPr>
          <p:nvPr userDrawn="1"/>
        </p:nvSpPr>
        <p:spPr bwMode="auto">
          <a:xfrm>
            <a:off x="7026679" y="4321307"/>
            <a:ext cx="82445"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07" name="Oval 82"/>
          <p:cNvSpPr>
            <a:spLocks noChangeArrowheads="1"/>
          </p:cNvSpPr>
          <p:nvPr userDrawn="1"/>
        </p:nvSpPr>
        <p:spPr bwMode="auto">
          <a:xfrm>
            <a:off x="7118086" y="4321307"/>
            <a:ext cx="82445"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08" name="Oval 83"/>
          <p:cNvSpPr>
            <a:spLocks noChangeArrowheads="1"/>
          </p:cNvSpPr>
          <p:nvPr userDrawn="1"/>
        </p:nvSpPr>
        <p:spPr bwMode="auto">
          <a:xfrm>
            <a:off x="7209493" y="4321307"/>
            <a:ext cx="78861"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09" name="Oval 84"/>
          <p:cNvSpPr>
            <a:spLocks noChangeArrowheads="1"/>
          </p:cNvSpPr>
          <p:nvPr userDrawn="1"/>
        </p:nvSpPr>
        <p:spPr bwMode="auto">
          <a:xfrm>
            <a:off x="7299107" y="4321307"/>
            <a:ext cx="80653"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10" name="Oval 85"/>
          <p:cNvSpPr>
            <a:spLocks noChangeArrowheads="1"/>
          </p:cNvSpPr>
          <p:nvPr userDrawn="1"/>
        </p:nvSpPr>
        <p:spPr bwMode="auto">
          <a:xfrm>
            <a:off x="7390514" y="4321307"/>
            <a:ext cx="82445"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11" name="Oval 86"/>
          <p:cNvSpPr>
            <a:spLocks noChangeArrowheads="1"/>
          </p:cNvSpPr>
          <p:nvPr userDrawn="1"/>
        </p:nvSpPr>
        <p:spPr bwMode="auto">
          <a:xfrm>
            <a:off x="7481921" y="4321307"/>
            <a:ext cx="82445"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12" name="Oval 87"/>
          <p:cNvSpPr>
            <a:spLocks noChangeArrowheads="1"/>
          </p:cNvSpPr>
          <p:nvPr userDrawn="1"/>
        </p:nvSpPr>
        <p:spPr bwMode="auto">
          <a:xfrm>
            <a:off x="7573328" y="4321307"/>
            <a:ext cx="77068"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13" name="Oval 88"/>
          <p:cNvSpPr>
            <a:spLocks noChangeArrowheads="1"/>
          </p:cNvSpPr>
          <p:nvPr userDrawn="1"/>
        </p:nvSpPr>
        <p:spPr bwMode="auto">
          <a:xfrm>
            <a:off x="7659358" y="4321307"/>
            <a:ext cx="82445"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14" name="Oval 89"/>
          <p:cNvSpPr>
            <a:spLocks noChangeArrowheads="1"/>
          </p:cNvSpPr>
          <p:nvPr userDrawn="1"/>
        </p:nvSpPr>
        <p:spPr bwMode="auto">
          <a:xfrm>
            <a:off x="7752557" y="4321307"/>
            <a:ext cx="82445"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15" name="Oval 90"/>
          <p:cNvSpPr>
            <a:spLocks noChangeArrowheads="1"/>
          </p:cNvSpPr>
          <p:nvPr userDrawn="1"/>
        </p:nvSpPr>
        <p:spPr bwMode="auto">
          <a:xfrm>
            <a:off x="7845756" y="4321307"/>
            <a:ext cx="77068"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16" name="Oval 91"/>
          <p:cNvSpPr>
            <a:spLocks noChangeArrowheads="1"/>
          </p:cNvSpPr>
          <p:nvPr userDrawn="1"/>
        </p:nvSpPr>
        <p:spPr bwMode="auto">
          <a:xfrm>
            <a:off x="7931786" y="4321307"/>
            <a:ext cx="82445"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17" name="Oval 92"/>
          <p:cNvSpPr>
            <a:spLocks noChangeArrowheads="1"/>
          </p:cNvSpPr>
          <p:nvPr userDrawn="1"/>
        </p:nvSpPr>
        <p:spPr bwMode="auto">
          <a:xfrm>
            <a:off x="8023192" y="4321307"/>
            <a:ext cx="82445"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18" name="Oval 93"/>
          <p:cNvSpPr>
            <a:spLocks noChangeArrowheads="1"/>
          </p:cNvSpPr>
          <p:nvPr userDrawn="1"/>
        </p:nvSpPr>
        <p:spPr bwMode="auto">
          <a:xfrm>
            <a:off x="8114599" y="4321307"/>
            <a:ext cx="77068"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19" name="Oval 94"/>
          <p:cNvSpPr>
            <a:spLocks noChangeArrowheads="1"/>
          </p:cNvSpPr>
          <p:nvPr userDrawn="1"/>
        </p:nvSpPr>
        <p:spPr bwMode="auto">
          <a:xfrm>
            <a:off x="8202421" y="4321307"/>
            <a:ext cx="82445"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20" name="Oval 95"/>
          <p:cNvSpPr>
            <a:spLocks noChangeArrowheads="1"/>
          </p:cNvSpPr>
          <p:nvPr userDrawn="1"/>
        </p:nvSpPr>
        <p:spPr bwMode="auto">
          <a:xfrm>
            <a:off x="8293828" y="4321307"/>
            <a:ext cx="84238"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21" name="Oval 96"/>
          <p:cNvSpPr>
            <a:spLocks noChangeArrowheads="1"/>
          </p:cNvSpPr>
          <p:nvPr userDrawn="1"/>
        </p:nvSpPr>
        <p:spPr bwMode="auto">
          <a:xfrm>
            <a:off x="8387027" y="4321307"/>
            <a:ext cx="77068"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22" name="Oval 97"/>
          <p:cNvSpPr>
            <a:spLocks noChangeArrowheads="1"/>
          </p:cNvSpPr>
          <p:nvPr userDrawn="1"/>
        </p:nvSpPr>
        <p:spPr bwMode="auto">
          <a:xfrm>
            <a:off x="8473057" y="4321307"/>
            <a:ext cx="82445"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23" name="Oval 98"/>
          <p:cNvSpPr>
            <a:spLocks noChangeArrowheads="1"/>
          </p:cNvSpPr>
          <p:nvPr userDrawn="1"/>
        </p:nvSpPr>
        <p:spPr bwMode="auto">
          <a:xfrm>
            <a:off x="8566256" y="4321307"/>
            <a:ext cx="78861"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24" name="Oval 99"/>
          <p:cNvSpPr>
            <a:spLocks noChangeArrowheads="1"/>
          </p:cNvSpPr>
          <p:nvPr userDrawn="1"/>
        </p:nvSpPr>
        <p:spPr bwMode="auto">
          <a:xfrm>
            <a:off x="8657663" y="4321307"/>
            <a:ext cx="75276"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25" name="Oval 100"/>
          <p:cNvSpPr>
            <a:spLocks noChangeArrowheads="1"/>
          </p:cNvSpPr>
          <p:nvPr userDrawn="1"/>
        </p:nvSpPr>
        <p:spPr bwMode="auto">
          <a:xfrm>
            <a:off x="8743693" y="4321307"/>
            <a:ext cx="82445"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26" name="Oval 101"/>
          <p:cNvSpPr>
            <a:spLocks noChangeArrowheads="1"/>
          </p:cNvSpPr>
          <p:nvPr userDrawn="1"/>
        </p:nvSpPr>
        <p:spPr bwMode="auto">
          <a:xfrm>
            <a:off x="8836892" y="4321307"/>
            <a:ext cx="80653"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27" name="Oval 102"/>
          <p:cNvSpPr>
            <a:spLocks noChangeArrowheads="1"/>
          </p:cNvSpPr>
          <p:nvPr userDrawn="1"/>
        </p:nvSpPr>
        <p:spPr bwMode="auto">
          <a:xfrm>
            <a:off x="8928299" y="4321307"/>
            <a:ext cx="77068"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28" name="Oval 103"/>
          <p:cNvSpPr>
            <a:spLocks noChangeArrowheads="1"/>
          </p:cNvSpPr>
          <p:nvPr userDrawn="1"/>
        </p:nvSpPr>
        <p:spPr bwMode="auto">
          <a:xfrm>
            <a:off x="6485408" y="4409129"/>
            <a:ext cx="80653"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29" name="Oval 104"/>
          <p:cNvSpPr>
            <a:spLocks noChangeArrowheads="1"/>
          </p:cNvSpPr>
          <p:nvPr userDrawn="1"/>
        </p:nvSpPr>
        <p:spPr bwMode="auto">
          <a:xfrm>
            <a:off x="6576815" y="440912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30" name="Oval 105"/>
          <p:cNvSpPr>
            <a:spLocks noChangeArrowheads="1"/>
          </p:cNvSpPr>
          <p:nvPr userDrawn="1"/>
        </p:nvSpPr>
        <p:spPr bwMode="auto">
          <a:xfrm>
            <a:off x="6668222" y="4409129"/>
            <a:ext cx="78861"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31" name="Oval 106"/>
          <p:cNvSpPr>
            <a:spLocks noChangeArrowheads="1"/>
          </p:cNvSpPr>
          <p:nvPr userDrawn="1"/>
        </p:nvSpPr>
        <p:spPr bwMode="auto">
          <a:xfrm>
            <a:off x="6754251" y="4409129"/>
            <a:ext cx="8423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32" name="Oval 107"/>
          <p:cNvSpPr>
            <a:spLocks noChangeArrowheads="1"/>
          </p:cNvSpPr>
          <p:nvPr userDrawn="1"/>
        </p:nvSpPr>
        <p:spPr bwMode="auto">
          <a:xfrm>
            <a:off x="6847450" y="440912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33" name="Oval 108"/>
          <p:cNvSpPr>
            <a:spLocks noChangeArrowheads="1"/>
          </p:cNvSpPr>
          <p:nvPr userDrawn="1"/>
        </p:nvSpPr>
        <p:spPr bwMode="auto">
          <a:xfrm>
            <a:off x="6940650" y="4409129"/>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34" name="Oval 109"/>
          <p:cNvSpPr>
            <a:spLocks noChangeArrowheads="1"/>
          </p:cNvSpPr>
          <p:nvPr userDrawn="1"/>
        </p:nvSpPr>
        <p:spPr bwMode="auto">
          <a:xfrm>
            <a:off x="7026679" y="440912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35" name="Oval 110"/>
          <p:cNvSpPr>
            <a:spLocks noChangeArrowheads="1"/>
          </p:cNvSpPr>
          <p:nvPr userDrawn="1"/>
        </p:nvSpPr>
        <p:spPr bwMode="auto">
          <a:xfrm>
            <a:off x="7118086" y="440912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36" name="Oval 111"/>
          <p:cNvSpPr>
            <a:spLocks noChangeArrowheads="1"/>
          </p:cNvSpPr>
          <p:nvPr userDrawn="1"/>
        </p:nvSpPr>
        <p:spPr bwMode="auto">
          <a:xfrm>
            <a:off x="7209493" y="4409129"/>
            <a:ext cx="78861"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37" name="Oval 112"/>
          <p:cNvSpPr>
            <a:spLocks noChangeArrowheads="1"/>
          </p:cNvSpPr>
          <p:nvPr userDrawn="1"/>
        </p:nvSpPr>
        <p:spPr bwMode="auto">
          <a:xfrm>
            <a:off x="7299107" y="4409129"/>
            <a:ext cx="80653"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38" name="Oval 113"/>
          <p:cNvSpPr>
            <a:spLocks noChangeArrowheads="1"/>
          </p:cNvSpPr>
          <p:nvPr userDrawn="1"/>
        </p:nvSpPr>
        <p:spPr bwMode="auto">
          <a:xfrm>
            <a:off x="7390514" y="440912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39" name="Oval 114"/>
          <p:cNvSpPr>
            <a:spLocks noChangeArrowheads="1"/>
          </p:cNvSpPr>
          <p:nvPr userDrawn="1"/>
        </p:nvSpPr>
        <p:spPr bwMode="auto">
          <a:xfrm>
            <a:off x="7481921" y="440912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40" name="Oval 115"/>
          <p:cNvSpPr>
            <a:spLocks noChangeArrowheads="1"/>
          </p:cNvSpPr>
          <p:nvPr userDrawn="1"/>
        </p:nvSpPr>
        <p:spPr bwMode="auto">
          <a:xfrm>
            <a:off x="7573328" y="4409129"/>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41" name="Oval 116"/>
          <p:cNvSpPr>
            <a:spLocks noChangeArrowheads="1"/>
          </p:cNvSpPr>
          <p:nvPr userDrawn="1"/>
        </p:nvSpPr>
        <p:spPr bwMode="auto">
          <a:xfrm>
            <a:off x="7659358" y="440912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42" name="Oval 117"/>
          <p:cNvSpPr>
            <a:spLocks noChangeArrowheads="1"/>
          </p:cNvSpPr>
          <p:nvPr userDrawn="1"/>
        </p:nvSpPr>
        <p:spPr bwMode="auto">
          <a:xfrm>
            <a:off x="7752557" y="440912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43" name="Oval 118"/>
          <p:cNvSpPr>
            <a:spLocks noChangeArrowheads="1"/>
          </p:cNvSpPr>
          <p:nvPr userDrawn="1"/>
        </p:nvSpPr>
        <p:spPr bwMode="auto">
          <a:xfrm>
            <a:off x="7845756" y="4409129"/>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44" name="Oval 119"/>
          <p:cNvSpPr>
            <a:spLocks noChangeArrowheads="1"/>
          </p:cNvSpPr>
          <p:nvPr userDrawn="1"/>
        </p:nvSpPr>
        <p:spPr bwMode="auto">
          <a:xfrm>
            <a:off x="7931786" y="440912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45" name="Oval 120"/>
          <p:cNvSpPr>
            <a:spLocks noChangeArrowheads="1"/>
          </p:cNvSpPr>
          <p:nvPr userDrawn="1"/>
        </p:nvSpPr>
        <p:spPr bwMode="auto">
          <a:xfrm>
            <a:off x="8023192" y="440912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46" name="Oval 121"/>
          <p:cNvSpPr>
            <a:spLocks noChangeArrowheads="1"/>
          </p:cNvSpPr>
          <p:nvPr userDrawn="1"/>
        </p:nvSpPr>
        <p:spPr bwMode="auto">
          <a:xfrm>
            <a:off x="8114599" y="4409129"/>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47" name="Oval 122"/>
          <p:cNvSpPr>
            <a:spLocks noChangeArrowheads="1"/>
          </p:cNvSpPr>
          <p:nvPr userDrawn="1"/>
        </p:nvSpPr>
        <p:spPr bwMode="auto">
          <a:xfrm>
            <a:off x="8202421" y="440912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48" name="Oval 123"/>
          <p:cNvSpPr>
            <a:spLocks noChangeArrowheads="1"/>
          </p:cNvSpPr>
          <p:nvPr userDrawn="1"/>
        </p:nvSpPr>
        <p:spPr bwMode="auto">
          <a:xfrm>
            <a:off x="8293828" y="4409129"/>
            <a:ext cx="8423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49" name="Oval 124"/>
          <p:cNvSpPr>
            <a:spLocks noChangeArrowheads="1"/>
          </p:cNvSpPr>
          <p:nvPr userDrawn="1"/>
        </p:nvSpPr>
        <p:spPr bwMode="auto">
          <a:xfrm>
            <a:off x="8387027" y="4409129"/>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50" name="Oval 125"/>
          <p:cNvSpPr>
            <a:spLocks noChangeArrowheads="1"/>
          </p:cNvSpPr>
          <p:nvPr userDrawn="1"/>
        </p:nvSpPr>
        <p:spPr bwMode="auto">
          <a:xfrm>
            <a:off x="8473057" y="440912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51" name="Oval 126"/>
          <p:cNvSpPr>
            <a:spLocks noChangeArrowheads="1"/>
          </p:cNvSpPr>
          <p:nvPr userDrawn="1"/>
        </p:nvSpPr>
        <p:spPr bwMode="auto">
          <a:xfrm>
            <a:off x="8566256" y="4409129"/>
            <a:ext cx="78861"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52" name="Oval 127"/>
          <p:cNvSpPr>
            <a:spLocks noChangeArrowheads="1"/>
          </p:cNvSpPr>
          <p:nvPr userDrawn="1"/>
        </p:nvSpPr>
        <p:spPr bwMode="auto">
          <a:xfrm>
            <a:off x="8657663" y="4409129"/>
            <a:ext cx="75276"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53" name="Oval 128"/>
          <p:cNvSpPr>
            <a:spLocks noChangeArrowheads="1"/>
          </p:cNvSpPr>
          <p:nvPr userDrawn="1"/>
        </p:nvSpPr>
        <p:spPr bwMode="auto">
          <a:xfrm>
            <a:off x="8743693" y="440912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54" name="Oval 129"/>
          <p:cNvSpPr>
            <a:spLocks noChangeArrowheads="1"/>
          </p:cNvSpPr>
          <p:nvPr userDrawn="1"/>
        </p:nvSpPr>
        <p:spPr bwMode="auto">
          <a:xfrm>
            <a:off x="8836892" y="4409129"/>
            <a:ext cx="80653"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55" name="Oval 130"/>
          <p:cNvSpPr>
            <a:spLocks noChangeArrowheads="1"/>
          </p:cNvSpPr>
          <p:nvPr userDrawn="1"/>
        </p:nvSpPr>
        <p:spPr bwMode="auto">
          <a:xfrm>
            <a:off x="8928299" y="4409129"/>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56" name="Oval 131"/>
          <p:cNvSpPr>
            <a:spLocks noChangeArrowheads="1"/>
          </p:cNvSpPr>
          <p:nvPr userDrawn="1"/>
        </p:nvSpPr>
        <p:spPr bwMode="auto">
          <a:xfrm>
            <a:off x="6485408" y="4500536"/>
            <a:ext cx="80653"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57" name="Oval 132"/>
          <p:cNvSpPr>
            <a:spLocks noChangeArrowheads="1"/>
          </p:cNvSpPr>
          <p:nvPr userDrawn="1"/>
        </p:nvSpPr>
        <p:spPr bwMode="auto">
          <a:xfrm>
            <a:off x="6576815" y="450053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58" name="Oval 133"/>
          <p:cNvSpPr>
            <a:spLocks noChangeArrowheads="1"/>
          </p:cNvSpPr>
          <p:nvPr userDrawn="1"/>
        </p:nvSpPr>
        <p:spPr bwMode="auto">
          <a:xfrm>
            <a:off x="6668222" y="4500536"/>
            <a:ext cx="78861"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59" name="Oval 134"/>
          <p:cNvSpPr>
            <a:spLocks noChangeArrowheads="1"/>
          </p:cNvSpPr>
          <p:nvPr userDrawn="1"/>
        </p:nvSpPr>
        <p:spPr bwMode="auto">
          <a:xfrm>
            <a:off x="6754251" y="4500536"/>
            <a:ext cx="8423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60" name="Oval 135"/>
          <p:cNvSpPr>
            <a:spLocks noChangeArrowheads="1"/>
          </p:cNvSpPr>
          <p:nvPr userDrawn="1"/>
        </p:nvSpPr>
        <p:spPr bwMode="auto">
          <a:xfrm>
            <a:off x="6847450" y="450053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61" name="Oval 136"/>
          <p:cNvSpPr>
            <a:spLocks noChangeArrowheads="1"/>
          </p:cNvSpPr>
          <p:nvPr userDrawn="1"/>
        </p:nvSpPr>
        <p:spPr bwMode="auto">
          <a:xfrm>
            <a:off x="6940650" y="4500536"/>
            <a:ext cx="7706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62" name="Oval 137"/>
          <p:cNvSpPr>
            <a:spLocks noChangeArrowheads="1"/>
          </p:cNvSpPr>
          <p:nvPr userDrawn="1"/>
        </p:nvSpPr>
        <p:spPr bwMode="auto">
          <a:xfrm>
            <a:off x="7026679" y="450053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63" name="Oval 138"/>
          <p:cNvSpPr>
            <a:spLocks noChangeArrowheads="1"/>
          </p:cNvSpPr>
          <p:nvPr userDrawn="1"/>
        </p:nvSpPr>
        <p:spPr bwMode="auto">
          <a:xfrm>
            <a:off x="7118086" y="450053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64" name="Oval 139"/>
          <p:cNvSpPr>
            <a:spLocks noChangeArrowheads="1"/>
          </p:cNvSpPr>
          <p:nvPr userDrawn="1"/>
        </p:nvSpPr>
        <p:spPr bwMode="auto">
          <a:xfrm>
            <a:off x="7209493" y="4500536"/>
            <a:ext cx="78861"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65" name="Oval 140"/>
          <p:cNvSpPr>
            <a:spLocks noChangeArrowheads="1"/>
          </p:cNvSpPr>
          <p:nvPr userDrawn="1"/>
        </p:nvSpPr>
        <p:spPr bwMode="auto">
          <a:xfrm>
            <a:off x="7299107" y="4500536"/>
            <a:ext cx="80653"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66" name="Oval 141"/>
          <p:cNvSpPr>
            <a:spLocks noChangeArrowheads="1"/>
          </p:cNvSpPr>
          <p:nvPr userDrawn="1"/>
        </p:nvSpPr>
        <p:spPr bwMode="auto">
          <a:xfrm>
            <a:off x="7390514" y="450053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67" name="Oval 142"/>
          <p:cNvSpPr>
            <a:spLocks noChangeArrowheads="1"/>
          </p:cNvSpPr>
          <p:nvPr userDrawn="1"/>
        </p:nvSpPr>
        <p:spPr bwMode="auto">
          <a:xfrm>
            <a:off x="7481921" y="450053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68" name="Oval 143"/>
          <p:cNvSpPr>
            <a:spLocks noChangeArrowheads="1"/>
          </p:cNvSpPr>
          <p:nvPr userDrawn="1"/>
        </p:nvSpPr>
        <p:spPr bwMode="auto">
          <a:xfrm>
            <a:off x="7573328" y="4500536"/>
            <a:ext cx="7706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69" name="Oval 144"/>
          <p:cNvSpPr>
            <a:spLocks noChangeArrowheads="1"/>
          </p:cNvSpPr>
          <p:nvPr userDrawn="1"/>
        </p:nvSpPr>
        <p:spPr bwMode="auto">
          <a:xfrm>
            <a:off x="7659358" y="450053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70" name="Oval 145"/>
          <p:cNvSpPr>
            <a:spLocks noChangeArrowheads="1"/>
          </p:cNvSpPr>
          <p:nvPr userDrawn="1"/>
        </p:nvSpPr>
        <p:spPr bwMode="auto">
          <a:xfrm>
            <a:off x="7752557" y="450053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71" name="Oval 146"/>
          <p:cNvSpPr>
            <a:spLocks noChangeArrowheads="1"/>
          </p:cNvSpPr>
          <p:nvPr userDrawn="1"/>
        </p:nvSpPr>
        <p:spPr bwMode="auto">
          <a:xfrm>
            <a:off x="7845756" y="4500536"/>
            <a:ext cx="7706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72" name="Oval 147"/>
          <p:cNvSpPr>
            <a:spLocks noChangeArrowheads="1"/>
          </p:cNvSpPr>
          <p:nvPr userDrawn="1"/>
        </p:nvSpPr>
        <p:spPr bwMode="auto">
          <a:xfrm>
            <a:off x="7931786" y="450053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73" name="Oval 148"/>
          <p:cNvSpPr>
            <a:spLocks noChangeArrowheads="1"/>
          </p:cNvSpPr>
          <p:nvPr userDrawn="1"/>
        </p:nvSpPr>
        <p:spPr bwMode="auto">
          <a:xfrm>
            <a:off x="8023192" y="450053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74" name="Oval 149"/>
          <p:cNvSpPr>
            <a:spLocks noChangeArrowheads="1"/>
          </p:cNvSpPr>
          <p:nvPr userDrawn="1"/>
        </p:nvSpPr>
        <p:spPr bwMode="auto">
          <a:xfrm>
            <a:off x="8114599" y="4500536"/>
            <a:ext cx="7706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75" name="Oval 150"/>
          <p:cNvSpPr>
            <a:spLocks noChangeArrowheads="1"/>
          </p:cNvSpPr>
          <p:nvPr userDrawn="1"/>
        </p:nvSpPr>
        <p:spPr bwMode="auto">
          <a:xfrm>
            <a:off x="8202421" y="450053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76" name="Oval 151"/>
          <p:cNvSpPr>
            <a:spLocks noChangeArrowheads="1"/>
          </p:cNvSpPr>
          <p:nvPr userDrawn="1"/>
        </p:nvSpPr>
        <p:spPr bwMode="auto">
          <a:xfrm>
            <a:off x="8293828" y="4500536"/>
            <a:ext cx="8423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77" name="Oval 152"/>
          <p:cNvSpPr>
            <a:spLocks noChangeArrowheads="1"/>
          </p:cNvSpPr>
          <p:nvPr userDrawn="1"/>
        </p:nvSpPr>
        <p:spPr bwMode="auto">
          <a:xfrm>
            <a:off x="8387027" y="4500536"/>
            <a:ext cx="7706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78" name="Oval 153"/>
          <p:cNvSpPr>
            <a:spLocks noChangeArrowheads="1"/>
          </p:cNvSpPr>
          <p:nvPr userDrawn="1"/>
        </p:nvSpPr>
        <p:spPr bwMode="auto">
          <a:xfrm>
            <a:off x="8473057" y="450053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79" name="Oval 154"/>
          <p:cNvSpPr>
            <a:spLocks noChangeArrowheads="1"/>
          </p:cNvSpPr>
          <p:nvPr userDrawn="1"/>
        </p:nvSpPr>
        <p:spPr bwMode="auto">
          <a:xfrm>
            <a:off x="8566256" y="4500536"/>
            <a:ext cx="78861"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80" name="Oval 155"/>
          <p:cNvSpPr>
            <a:spLocks noChangeArrowheads="1"/>
          </p:cNvSpPr>
          <p:nvPr userDrawn="1"/>
        </p:nvSpPr>
        <p:spPr bwMode="auto">
          <a:xfrm>
            <a:off x="8657663" y="4500536"/>
            <a:ext cx="75276"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81" name="Oval 156"/>
          <p:cNvSpPr>
            <a:spLocks noChangeArrowheads="1"/>
          </p:cNvSpPr>
          <p:nvPr userDrawn="1"/>
        </p:nvSpPr>
        <p:spPr bwMode="auto">
          <a:xfrm>
            <a:off x="8743693" y="450053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82" name="Oval 157"/>
          <p:cNvSpPr>
            <a:spLocks noChangeArrowheads="1"/>
          </p:cNvSpPr>
          <p:nvPr userDrawn="1"/>
        </p:nvSpPr>
        <p:spPr bwMode="auto">
          <a:xfrm>
            <a:off x="8836892" y="4500536"/>
            <a:ext cx="80653"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83" name="Oval 158"/>
          <p:cNvSpPr>
            <a:spLocks noChangeArrowheads="1"/>
          </p:cNvSpPr>
          <p:nvPr userDrawn="1"/>
        </p:nvSpPr>
        <p:spPr bwMode="auto">
          <a:xfrm>
            <a:off x="8928299" y="4500536"/>
            <a:ext cx="7706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84" name="Oval 159"/>
          <p:cNvSpPr>
            <a:spLocks noChangeArrowheads="1"/>
          </p:cNvSpPr>
          <p:nvPr userDrawn="1"/>
        </p:nvSpPr>
        <p:spPr bwMode="auto">
          <a:xfrm>
            <a:off x="6668222" y="4591942"/>
            <a:ext cx="78861"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85" name="Oval 160"/>
          <p:cNvSpPr>
            <a:spLocks noChangeArrowheads="1"/>
          </p:cNvSpPr>
          <p:nvPr userDrawn="1"/>
        </p:nvSpPr>
        <p:spPr bwMode="auto">
          <a:xfrm>
            <a:off x="6754251" y="4591942"/>
            <a:ext cx="8423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86" name="Oval 161"/>
          <p:cNvSpPr>
            <a:spLocks noChangeArrowheads="1"/>
          </p:cNvSpPr>
          <p:nvPr userDrawn="1"/>
        </p:nvSpPr>
        <p:spPr bwMode="auto">
          <a:xfrm>
            <a:off x="6847450" y="4591942"/>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87" name="Oval 162"/>
          <p:cNvSpPr>
            <a:spLocks noChangeArrowheads="1"/>
          </p:cNvSpPr>
          <p:nvPr userDrawn="1"/>
        </p:nvSpPr>
        <p:spPr bwMode="auto">
          <a:xfrm>
            <a:off x="6940650" y="4591942"/>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88" name="Oval 163"/>
          <p:cNvSpPr>
            <a:spLocks noChangeArrowheads="1"/>
          </p:cNvSpPr>
          <p:nvPr userDrawn="1"/>
        </p:nvSpPr>
        <p:spPr bwMode="auto">
          <a:xfrm>
            <a:off x="7026679" y="4591942"/>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89" name="Oval 164"/>
          <p:cNvSpPr>
            <a:spLocks noChangeArrowheads="1"/>
          </p:cNvSpPr>
          <p:nvPr userDrawn="1"/>
        </p:nvSpPr>
        <p:spPr bwMode="auto">
          <a:xfrm>
            <a:off x="7118086" y="4591942"/>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90" name="Oval 165"/>
          <p:cNvSpPr>
            <a:spLocks noChangeArrowheads="1"/>
          </p:cNvSpPr>
          <p:nvPr userDrawn="1"/>
        </p:nvSpPr>
        <p:spPr bwMode="auto">
          <a:xfrm>
            <a:off x="7209493" y="4591942"/>
            <a:ext cx="78861"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91" name="Oval 166"/>
          <p:cNvSpPr>
            <a:spLocks noChangeArrowheads="1"/>
          </p:cNvSpPr>
          <p:nvPr userDrawn="1"/>
        </p:nvSpPr>
        <p:spPr bwMode="auto">
          <a:xfrm>
            <a:off x="7299107" y="4591942"/>
            <a:ext cx="80653"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92" name="Oval 167"/>
          <p:cNvSpPr>
            <a:spLocks noChangeArrowheads="1"/>
          </p:cNvSpPr>
          <p:nvPr userDrawn="1"/>
        </p:nvSpPr>
        <p:spPr bwMode="auto">
          <a:xfrm>
            <a:off x="7390514" y="4591942"/>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93" name="Oval 168"/>
          <p:cNvSpPr>
            <a:spLocks noChangeArrowheads="1"/>
          </p:cNvSpPr>
          <p:nvPr userDrawn="1"/>
        </p:nvSpPr>
        <p:spPr bwMode="auto">
          <a:xfrm>
            <a:off x="7481921" y="4591942"/>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94" name="Oval 169"/>
          <p:cNvSpPr>
            <a:spLocks noChangeArrowheads="1"/>
          </p:cNvSpPr>
          <p:nvPr userDrawn="1"/>
        </p:nvSpPr>
        <p:spPr bwMode="auto">
          <a:xfrm>
            <a:off x="7573328" y="4591942"/>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95" name="Oval 170"/>
          <p:cNvSpPr>
            <a:spLocks noChangeArrowheads="1"/>
          </p:cNvSpPr>
          <p:nvPr userDrawn="1"/>
        </p:nvSpPr>
        <p:spPr bwMode="auto">
          <a:xfrm>
            <a:off x="7659358" y="4591942"/>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96" name="Oval 171"/>
          <p:cNvSpPr>
            <a:spLocks noChangeArrowheads="1"/>
          </p:cNvSpPr>
          <p:nvPr userDrawn="1"/>
        </p:nvSpPr>
        <p:spPr bwMode="auto">
          <a:xfrm>
            <a:off x="7752557" y="4591942"/>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97" name="Oval 172"/>
          <p:cNvSpPr>
            <a:spLocks noChangeArrowheads="1"/>
          </p:cNvSpPr>
          <p:nvPr userDrawn="1"/>
        </p:nvSpPr>
        <p:spPr bwMode="auto">
          <a:xfrm>
            <a:off x="7845756" y="4591942"/>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98" name="Oval 173"/>
          <p:cNvSpPr>
            <a:spLocks noChangeArrowheads="1"/>
          </p:cNvSpPr>
          <p:nvPr userDrawn="1"/>
        </p:nvSpPr>
        <p:spPr bwMode="auto">
          <a:xfrm>
            <a:off x="7931786" y="4591942"/>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99" name="Oval 174"/>
          <p:cNvSpPr>
            <a:spLocks noChangeArrowheads="1"/>
          </p:cNvSpPr>
          <p:nvPr userDrawn="1"/>
        </p:nvSpPr>
        <p:spPr bwMode="auto">
          <a:xfrm>
            <a:off x="8023192" y="4591942"/>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00" name="Oval 175"/>
          <p:cNvSpPr>
            <a:spLocks noChangeArrowheads="1"/>
          </p:cNvSpPr>
          <p:nvPr userDrawn="1"/>
        </p:nvSpPr>
        <p:spPr bwMode="auto">
          <a:xfrm>
            <a:off x="8114599" y="4591942"/>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01" name="Oval 176"/>
          <p:cNvSpPr>
            <a:spLocks noChangeArrowheads="1"/>
          </p:cNvSpPr>
          <p:nvPr userDrawn="1"/>
        </p:nvSpPr>
        <p:spPr bwMode="auto">
          <a:xfrm>
            <a:off x="8202421" y="4591942"/>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02" name="Oval 177"/>
          <p:cNvSpPr>
            <a:spLocks noChangeArrowheads="1"/>
          </p:cNvSpPr>
          <p:nvPr userDrawn="1"/>
        </p:nvSpPr>
        <p:spPr bwMode="auto">
          <a:xfrm>
            <a:off x="8293828" y="4591942"/>
            <a:ext cx="8423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03" name="Oval 178"/>
          <p:cNvSpPr>
            <a:spLocks noChangeArrowheads="1"/>
          </p:cNvSpPr>
          <p:nvPr userDrawn="1"/>
        </p:nvSpPr>
        <p:spPr bwMode="auto">
          <a:xfrm>
            <a:off x="8387027" y="4591942"/>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04" name="Oval 179"/>
          <p:cNvSpPr>
            <a:spLocks noChangeArrowheads="1"/>
          </p:cNvSpPr>
          <p:nvPr userDrawn="1"/>
        </p:nvSpPr>
        <p:spPr bwMode="auto">
          <a:xfrm>
            <a:off x="8473057" y="4591942"/>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05" name="Oval 180"/>
          <p:cNvSpPr>
            <a:spLocks noChangeArrowheads="1"/>
          </p:cNvSpPr>
          <p:nvPr userDrawn="1"/>
        </p:nvSpPr>
        <p:spPr bwMode="auto">
          <a:xfrm>
            <a:off x="8566256" y="4591942"/>
            <a:ext cx="78861"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06" name="Oval 181"/>
          <p:cNvSpPr>
            <a:spLocks noChangeArrowheads="1"/>
          </p:cNvSpPr>
          <p:nvPr userDrawn="1"/>
        </p:nvSpPr>
        <p:spPr bwMode="auto">
          <a:xfrm>
            <a:off x="8657663" y="4591942"/>
            <a:ext cx="75276"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07" name="Oval 182"/>
          <p:cNvSpPr>
            <a:spLocks noChangeArrowheads="1"/>
          </p:cNvSpPr>
          <p:nvPr userDrawn="1"/>
        </p:nvSpPr>
        <p:spPr bwMode="auto">
          <a:xfrm>
            <a:off x="8743693" y="4591942"/>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08" name="Oval 183"/>
          <p:cNvSpPr>
            <a:spLocks noChangeArrowheads="1"/>
          </p:cNvSpPr>
          <p:nvPr userDrawn="1"/>
        </p:nvSpPr>
        <p:spPr bwMode="auto">
          <a:xfrm>
            <a:off x="8836892" y="4591942"/>
            <a:ext cx="80653"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09" name="Oval 184"/>
          <p:cNvSpPr>
            <a:spLocks noChangeArrowheads="1"/>
          </p:cNvSpPr>
          <p:nvPr userDrawn="1"/>
        </p:nvSpPr>
        <p:spPr bwMode="auto">
          <a:xfrm>
            <a:off x="6754251" y="4677972"/>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10" name="Oval 185"/>
          <p:cNvSpPr>
            <a:spLocks noChangeArrowheads="1"/>
          </p:cNvSpPr>
          <p:nvPr userDrawn="1"/>
        </p:nvSpPr>
        <p:spPr bwMode="auto">
          <a:xfrm>
            <a:off x="6847450" y="467797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11" name="Oval 186"/>
          <p:cNvSpPr>
            <a:spLocks noChangeArrowheads="1"/>
          </p:cNvSpPr>
          <p:nvPr userDrawn="1"/>
        </p:nvSpPr>
        <p:spPr bwMode="auto">
          <a:xfrm>
            <a:off x="6940650" y="4677972"/>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12" name="Oval 187"/>
          <p:cNvSpPr>
            <a:spLocks noChangeArrowheads="1"/>
          </p:cNvSpPr>
          <p:nvPr userDrawn="1"/>
        </p:nvSpPr>
        <p:spPr bwMode="auto">
          <a:xfrm>
            <a:off x="7026679" y="467797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13" name="Oval 188"/>
          <p:cNvSpPr>
            <a:spLocks noChangeArrowheads="1"/>
          </p:cNvSpPr>
          <p:nvPr userDrawn="1"/>
        </p:nvSpPr>
        <p:spPr bwMode="auto">
          <a:xfrm>
            <a:off x="7118086" y="467797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14" name="Oval 189"/>
          <p:cNvSpPr>
            <a:spLocks noChangeArrowheads="1"/>
          </p:cNvSpPr>
          <p:nvPr userDrawn="1"/>
        </p:nvSpPr>
        <p:spPr bwMode="auto">
          <a:xfrm>
            <a:off x="7209493" y="4677972"/>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15" name="Oval 190"/>
          <p:cNvSpPr>
            <a:spLocks noChangeArrowheads="1"/>
          </p:cNvSpPr>
          <p:nvPr userDrawn="1"/>
        </p:nvSpPr>
        <p:spPr bwMode="auto">
          <a:xfrm>
            <a:off x="7299107" y="4677972"/>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16" name="Oval 191"/>
          <p:cNvSpPr>
            <a:spLocks noChangeArrowheads="1"/>
          </p:cNvSpPr>
          <p:nvPr userDrawn="1"/>
        </p:nvSpPr>
        <p:spPr bwMode="auto">
          <a:xfrm>
            <a:off x="7390514" y="467797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17" name="Oval 192"/>
          <p:cNvSpPr>
            <a:spLocks noChangeArrowheads="1"/>
          </p:cNvSpPr>
          <p:nvPr userDrawn="1"/>
        </p:nvSpPr>
        <p:spPr bwMode="auto">
          <a:xfrm>
            <a:off x="7481921" y="467797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18" name="Oval 193"/>
          <p:cNvSpPr>
            <a:spLocks noChangeArrowheads="1"/>
          </p:cNvSpPr>
          <p:nvPr userDrawn="1"/>
        </p:nvSpPr>
        <p:spPr bwMode="auto">
          <a:xfrm>
            <a:off x="7573328" y="4677972"/>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19" name="Oval 194"/>
          <p:cNvSpPr>
            <a:spLocks noChangeArrowheads="1"/>
          </p:cNvSpPr>
          <p:nvPr userDrawn="1"/>
        </p:nvSpPr>
        <p:spPr bwMode="auto">
          <a:xfrm>
            <a:off x="7659358" y="467797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20" name="Oval 195"/>
          <p:cNvSpPr>
            <a:spLocks noChangeArrowheads="1"/>
          </p:cNvSpPr>
          <p:nvPr userDrawn="1"/>
        </p:nvSpPr>
        <p:spPr bwMode="auto">
          <a:xfrm>
            <a:off x="7752557" y="467797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21" name="Oval 196"/>
          <p:cNvSpPr>
            <a:spLocks noChangeArrowheads="1"/>
          </p:cNvSpPr>
          <p:nvPr userDrawn="1"/>
        </p:nvSpPr>
        <p:spPr bwMode="auto">
          <a:xfrm>
            <a:off x="7845756" y="4677972"/>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22" name="Oval 197"/>
          <p:cNvSpPr>
            <a:spLocks noChangeArrowheads="1"/>
          </p:cNvSpPr>
          <p:nvPr userDrawn="1"/>
        </p:nvSpPr>
        <p:spPr bwMode="auto">
          <a:xfrm>
            <a:off x="7931786" y="467797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23" name="Oval 198"/>
          <p:cNvSpPr>
            <a:spLocks noChangeArrowheads="1"/>
          </p:cNvSpPr>
          <p:nvPr userDrawn="1"/>
        </p:nvSpPr>
        <p:spPr bwMode="auto">
          <a:xfrm>
            <a:off x="8023192" y="467797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24" name="Oval 199"/>
          <p:cNvSpPr>
            <a:spLocks noChangeArrowheads="1"/>
          </p:cNvSpPr>
          <p:nvPr userDrawn="1"/>
        </p:nvSpPr>
        <p:spPr bwMode="auto">
          <a:xfrm>
            <a:off x="8114599" y="4677972"/>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25" name="Oval 200"/>
          <p:cNvSpPr>
            <a:spLocks noChangeArrowheads="1"/>
          </p:cNvSpPr>
          <p:nvPr userDrawn="1"/>
        </p:nvSpPr>
        <p:spPr bwMode="auto">
          <a:xfrm>
            <a:off x="8202421" y="467797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26" name="Oval 201"/>
          <p:cNvSpPr>
            <a:spLocks noChangeArrowheads="1"/>
          </p:cNvSpPr>
          <p:nvPr userDrawn="1"/>
        </p:nvSpPr>
        <p:spPr bwMode="auto">
          <a:xfrm>
            <a:off x="8293828" y="4677972"/>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27" name="Oval 202"/>
          <p:cNvSpPr>
            <a:spLocks noChangeArrowheads="1"/>
          </p:cNvSpPr>
          <p:nvPr userDrawn="1"/>
        </p:nvSpPr>
        <p:spPr bwMode="auto">
          <a:xfrm>
            <a:off x="8387027" y="4677972"/>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28" name="Oval 203"/>
          <p:cNvSpPr>
            <a:spLocks noChangeArrowheads="1"/>
          </p:cNvSpPr>
          <p:nvPr userDrawn="1"/>
        </p:nvSpPr>
        <p:spPr bwMode="auto">
          <a:xfrm>
            <a:off x="8473057" y="467797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29" name="Oval 204"/>
          <p:cNvSpPr>
            <a:spLocks noChangeArrowheads="1"/>
          </p:cNvSpPr>
          <p:nvPr userDrawn="1"/>
        </p:nvSpPr>
        <p:spPr bwMode="auto">
          <a:xfrm>
            <a:off x="8566256" y="4677972"/>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30" name="Oval 205"/>
          <p:cNvSpPr>
            <a:spLocks noChangeArrowheads="1"/>
          </p:cNvSpPr>
          <p:nvPr userDrawn="1"/>
        </p:nvSpPr>
        <p:spPr bwMode="auto">
          <a:xfrm>
            <a:off x="8657663" y="4677972"/>
            <a:ext cx="75276"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31" name="Oval 207"/>
          <p:cNvSpPr>
            <a:spLocks noChangeArrowheads="1"/>
          </p:cNvSpPr>
          <p:nvPr userDrawn="1"/>
        </p:nvSpPr>
        <p:spPr bwMode="auto">
          <a:xfrm>
            <a:off x="8743692" y="467797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32" name="Oval 208"/>
          <p:cNvSpPr>
            <a:spLocks noChangeArrowheads="1"/>
          </p:cNvSpPr>
          <p:nvPr userDrawn="1"/>
        </p:nvSpPr>
        <p:spPr bwMode="auto">
          <a:xfrm>
            <a:off x="8836891" y="4677972"/>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33" name="Oval 209"/>
          <p:cNvSpPr>
            <a:spLocks noChangeArrowheads="1"/>
          </p:cNvSpPr>
          <p:nvPr userDrawn="1"/>
        </p:nvSpPr>
        <p:spPr bwMode="auto">
          <a:xfrm>
            <a:off x="6847450" y="47711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34" name="Oval 210"/>
          <p:cNvSpPr>
            <a:spLocks noChangeArrowheads="1"/>
          </p:cNvSpPr>
          <p:nvPr userDrawn="1"/>
        </p:nvSpPr>
        <p:spPr bwMode="auto">
          <a:xfrm>
            <a:off x="6940649" y="4771171"/>
            <a:ext cx="7706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35" name="Oval 211"/>
          <p:cNvSpPr>
            <a:spLocks noChangeArrowheads="1"/>
          </p:cNvSpPr>
          <p:nvPr userDrawn="1"/>
        </p:nvSpPr>
        <p:spPr bwMode="auto">
          <a:xfrm>
            <a:off x="7026679" y="47711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36" name="Oval 212"/>
          <p:cNvSpPr>
            <a:spLocks noChangeArrowheads="1"/>
          </p:cNvSpPr>
          <p:nvPr userDrawn="1"/>
        </p:nvSpPr>
        <p:spPr bwMode="auto">
          <a:xfrm>
            <a:off x="7118086" y="47711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37" name="Oval 213"/>
          <p:cNvSpPr>
            <a:spLocks noChangeArrowheads="1"/>
          </p:cNvSpPr>
          <p:nvPr userDrawn="1"/>
        </p:nvSpPr>
        <p:spPr bwMode="auto">
          <a:xfrm>
            <a:off x="7209492" y="4771171"/>
            <a:ext cx="78861"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38" name="Oval 214"/>
          <p:cNvSpPr>
            <a:spLocks noChangeArrowheads="1"/>
          </p:cNvSpPr>
          <p:nvPr userDrawn="1"/>
        </p:nvSpPr>
        <p:spPr bwMode="auto">
          <a:xfrm>
            <a:off x="7299107" y="4771171"/>
            <a:ext cx="80653"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39" name="Oval 215"/>
          <p:cNvSpPr>
            <a:spLocks noChangeArrowheads="1"/>
          </p:cNvSpPr>
          <p:nvPr userDrawn="1"/>
        </p:nvSpPr>
        <p:spPr bwMode="auto">
          <a:xfrm>
            <a:off x="7390514" y="47711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40" name="Oval 216"/>
          <p:cNvSpPr>
            <a:spLocks noChangeArrowheads="1"/>
          </p:cNvSpPr>
          <p:nvPr userDrawn="1"/>
        </p:nvSpPr>
        <p:spPr bwMode="auto">
          <a:xfrm>
            <a:off x="7481920" y="47711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41" name="Oval 217"/>
          <p:cNvSpPr>
            <a:spLocks noChangeArrowheads="1"/>
          </p:cNvSpPr>
          <p:nvPr userDrawn="1"/>
        </p:nvSpPr>
        <p:spPr bwMode="auto">
          <a:xfrm>
            <a:off x="7573327" y="4771171"/>
            <a:ext cx="7706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42" name="Oval 218"/>
          <p:cNvSpPr>
            <a:spLocks noChangeArrowheads="1"/>
          </p:cNvSpPr>
          <p:nvPr userDrawn="1"/>
        </p:nvSpPr>
        <p:spPr bwMode="auto">
          <a:xfrm>
            <a:off x="7659357" y="47711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43" name="Oval 219"/>
          <p:cNvSpPr>
            <a:spLocks noChangeArrowheads="1"/>
          </p:cNvSpPr>
          <p:nvPr userDrawn="1"/>
        </p:nvSpPr>
        <p:spPr bwMode="auto">
          <a:xfrm>
            <a:off x="7752556" y="47711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44" name="Oval 220"/>
          <p:cNvSpPr>
            <a:spLocks noChangeArrowheads="1"/>
          </p:cNvSpPr>
          <p:nvPr userDrawn="1"/>
        </p:nvSpPr>
        <p:spPr bwMode="auto">
          <a:xfrm>
            <a:off x="7845755" y="4771171"/>
            <a:ext cx="7706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45" name="Oval 221"/>
          <p:cNvSpPr>
            <a:spLocks noChangeArrowheads="1"/>
          </p:cNvSpPr>
          <p:nvPr userDrawn="1"/>
        </p:nvSpPr>
        <p:spPr bwMode="auto">
          <a:xfrm>
            <a:off x="7931785" y="47711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46" name="Oval 222"/>
          <p:cNvSpPr>
            <a:spLocks noChangeArrowheads="1"/>
          </p:cNvSpPr>
          <p:nvPr userDrawn="1"/>
        </p:nvSpPr>
        <p:spPr bwMode="auto">
          <a:xfrm>
            <a:off x="8023192" y="47711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47" name="Oval 223"/>
          <p:cNvSpPr>
            <a:spLocks noChangeArrowheads="1"/>
          </p:cNvSpPr>
          <p:nvPr userDrawn="1"/>
        </p:nvSpPr>
        <p:spPr bwMode="auto">
          <a:xfrm>
            <a:off x="8114598" y="4771171"/>
            <a:ext cx="7706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48" name="Oval 224"/>
          <p:cNvSpPr>
            <a:spLocks noChangeArrowheads="1"/>
          </p:cNvSpPr>
          <p:nvPr userDrawn="1"/>
        </p:nvSpPr>
        <p:spPr bwMode="auto">
          <a:xfrm>
            <a:off x="8202421" y="47711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49" name="Oval 225"/>
          <p:cNvSpPr>
            <a:spLocks noChangeArrowheads="1"/>
          </p:cNvSpPr>
          <p:nvPr userDrawn="1"/>
        </p:nvSpPr>
        <p:spPr bwMode="auto">
          <a:xfrm>
            <a:off x="8293827" y="4771171"/>
            <a:ext cx="8423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50" name="Oval 226"/>
          <p:cNvSpPr>
            <a:spLocks noChangeArrowheads="1"/>
          </p:cNvSpPr>
          <p:nvPr userDrawn="1"/>
        </p:nvSpPr>
        <p:spPr bwMode="auto">
          <a:xfrm>
            <a:off x="8387026" y="4771171"/>
            <a:ext cx="7706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51" name="Oval 227"/>
          <p:cNvSpPr>
            <a:spLocks noChangeArrowheads="1"/>
          </p:cNvSpPr>
          <p:nvPr userDrawn="1"/>
        </p:nvSpPr>
        <p:spPr bwMode="auto">
          <a:xfrm>
            <a:off x="8473056" y="47711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52" name="Oval 228"/>
          <p:cNvSpPr>
            <a:spLocks noChangeArrowheads="1"/>
          </p:cNvSpPr>
          <p:nvPr userDrawn="1"/>
        </p:nvSpPr>
        <p:spPr bwMode="auto">
          <a:xfrm>
            <a:off x="8566255" y="4771171"/>
            <a:ext cx="78861"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53" name="Oval 229"/>
          <p:cNvSpPr>
            <a:spLocks noChangeArrowheads="1"/>
          </p:cNvSpPr>
          <p:nvPr userDrawn="1"/>
        </p:nvSpPr>
        <p:spPr bwMode="auto">
          <a:xfrm>
            <a:off x="8657662" y="4771171"/>
            <a:ext cx="75276"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54" name="Oval 230"/>
          <p:cNvSpPr>
            <a:spLocks noChangeArrowheads="1"/>
          </p:cNvSpPr>
          <p:nvPr userDrawn="1"/>
        </p:nvSpPr>
        <p:spPr bwMode="auto">
          <a:xfrm>
            <a:off x="8743692" y="47711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55" name="Oval 231"/>
          <p:cNvSpPr>
            <a:spLocks noChangeArrowheads="1"/>
          </p:cNvSpPr>
          <p:nvPr userDrawn="1"/>
        </p:nvSpPr>
        <p:spPr bwMode="auto">
          <a:xfrm>
            <a:off x="8836891" y="4771171"/>
            <a:ext cx="80653"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56" name="Oval 232"/>
          <p:cNvSpPr>
            <a:spLocks noChangeArrowheads="1"/>
          </p:cNvSpPr>
          <p:nvPr userDrawn="1"/>
        </p:nvSpPr>
        <p:spPr bwMode="auto">
          <a:xfrm>
            <a:off x="6847450" y="4862578"/>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57" name="Oval 233"/>
          <p:cNvSpPr>
            <a:spLocks noChangeArrowheads="1"/>
          </p:cNvSpPr>
          <p:nvPr userDrawn="1"/>
        </p:nvSpPr>
        <p:spPr bwMode="auto">
          <a:xfrm>
            <a:off x="6940649" y="4862578"/>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58" name="Oval 234"/>
          <p:cNvSpPr>
            <a:spLocks noChangeArrowheads="1"/>
          </p:cNvSpPr>
          <p:nvPr userDrawn="1"/>
        </p:nvSpPr>
        <p:spPr bwMode="auto">
          <a:xfrm>
            <a:off x="7026679" y="4862578"/>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59" name="Oval 235"/>
          <p:cNvSpPr>
            <a:spLocks noChangeArrowheads="1"/>
          </p:cNvSpPr>
          <p:nvPr userDrawn="1"/>
        </p:nvSpPr>
        <p:spPr bwMode="auto">
          <a:xfrm>
            <a:off x="7118086" y="4862578"/>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60" name="Oval 236"/>
          <p:cNvSpPr>
            <a:spLocks noChangeArrowheads="1"/>
          </p:cNvSpPr>
          <p:nvPr userDrawn="1"/>
        </p:nvSpPr>
        <p:spPr bwMode="auto">
          <a:xfrm>
            <a:off x="7209492" y="4862578"/>
            <a:ext cx="78861"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61" name="Oval 237"/>
          <p:cNvSpPr>
            <a:spLocks noChangeArrowheads="1"/>
          </p:cNvSpPr>
          <p:nvPr userDrawn="1"/>
        </p:nvSpPr>
        <p:spPr bwMode="auto">
          <a:xfrm>
            <a:off x="7299107" y="4862578"/>
            <a:ext cx="80653"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62" name="Oval 238"/>
          <p:cNvSpPr>
            <a:spLocks noChangeArrowheads="1"/>
          </p:cNvSpPr>
          <p:nvPr userDrawn="1"/>
        </p:nvSpPr>
        <p:spPr bwMode="auto">
          <a:xfrm>
            <a:off x="7390514" y="4862578"/>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63" name="Oval 239"/>
          <p:cNvSpPr>
            <a:spLocks noChangeArrowheads="1"/>
          </p:cNvSpPr>
          <p:nvPr userDrawn="1"/>
        </p:nvSpPr>
        <p:spPr bwMode="auto">
          <a:xfrm>
            <a:off x="7481920" y="4862578"/>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64" name="Oval 240"/>
          <p:cNvSpPr>
            <a:spLocks noChangeArrowheads="1"/>
          </p:cNvSpPr>
          <p:nvPr userDrawn="1"/>
        </p:nvSpPr>
        <p:spPr bwMode="auto">
          <a:xfrm>
            <a:off x="7573327" y="4862578"/>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65" name="Oval 241"/>
          <p:cNvSpPr>
            <a:spLocks noChangeArrowheads="1"/>
          </p:cNvSpPr>
          <p:nvPr userDrawn="1"/>
        </p:nvSpPr>
        <p:spPr bwMode="auto">
          <a:xfrm>
            <a:off x="7659357" y="4862578"/>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66" name="Oval 242"/>
          <p:cNvSpPr>
            <a:spLocks noChangeArrowheads="1"/>
          </p:cNvSpPr>
          <p:nvPr userDrawn="1"/>
        </p:nvSpPr>
        <p:spPr bwMode="auto">
          <a:xfrm>
            <a:off x="7752556" y="4862578"/>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67" name="Oval 243"/>
          <p:cNvSpPr>
            <a:spLocks noChangeArrowheads="1"/>
          </p:cNvSpPr>
          <p:nvPr userDrawn="1"/>
        </p:nvSpPr>
        <p:spPr bwMode="auto">
          <a:xfrm>
            <a:off x="7845755" y="4862578"/>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68" name="Oval 244"/>
          <p:cNvSpPr>
            <a:spLocks noChangeArrowheads="1"/>
          </p:cNvSpPr>
          <p:nvPr userDrawn="1"/>
        </p:nvSpPr>
        <p:spPr bwMode="auto">
          <a:xfrm>
            <a:off x="7931785" y="4862578"/>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69" name="Oval 245"/>
          <p:cNvSpPr>
            <a:spLocks noChangeArrowheads="1"/>
          </p:cNvSpPr>
          <p:nvPr userDrawn="1"/>
        </p:nvSpPr>
        <p:spPr bwMode="auto">
          <a:xfrm>
            <a:off x="8023192" y="4862578"/>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70" name="Oval 246"/>
          <p:cNvSpPr>
            <a:spLocks noChangeArrowheads="1"/>
          </p:cNvSpPr>
          <p:nvPr userDrawn="1"/>
        </p:nvSpPr>
        <p:spPr bwMode="auto">
          <a:xfrm>
            <a:off x="8114598" y="4862578"/>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71" name="Oval 247"/>
          <p:cNvSpPr>
            <a:spLocks noChangeArrowheads="1"/>
          </p:cNvSpPr>
          <p:nvPr userDrawn="1"/>
        </p:nvSpPr>
        <p:spPr bwMode="auto">
          <a:xfrm>
            <a:off x="8202421" y="4862578"/>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72" name="Oval 248"/>
          <p:cNvSpPr>
            <a:spLocks noChangeArrowheads="1"/>
          </p:cNvSpPr>
          <p:nvPr userDrawn="1"/>
        </p:nvSpPr>
        <p:spPr bwMode="auto">
          <a:xfrm>
            <a:off x="8293827" y="4862578"/>
            <a:ext cx="8423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73" name="Oval 249"/>
          <p:cNvSpPr>
            <a:spLocks noChangeArrowheads="1"/>
          </p:cNvSpPr>
          <p:nvPr userDrawn="1"/>
        </p:nvSpPr>
        <p:spPr bwMode="auto">
          <a:xfrm>
            <a:off x="8387026" y="4862578"/>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74" name="Oval 250"/>
          <p:cNvSpPr>
            <a:spLocks noChangeArrowheads="1"/>
          </p:cNvSpPr>
          <p:nvPr userDrawn="1"/>
        </p:nvSpPr>
        <p:spPr bwMode="auto">
          <a:xfrm>
            <a:off x="8473056" y="4862578"/>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75" name="Oval 251"/>
          <p:cNvSpPr>
            <a:spLocks noChangeArrowheads="1"/>
          </p:cNvSpPr>
          <p:nvPr userDrawn="1"/>
        </p:nvSpPr>
        <p:spPr bwMode="auto">
          <a:xfrm>
            <a:off x="8566255" y="4862578"/>
            <a:ext cx="78861"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76" name="Oval 252"/>
          <p:cNvSpPr>
            <a:spLocks noChangeArrowheads="1"/>
          </p:cNvSpPr>
          <p:nvPr userDrawn="1"/>
        </p:nvSpPr>
        <p:spPr bwMode="auto">
          <a:xfrm>
            <a:off x="8657662" y="4862578"/>
            <a:ext cx="75276"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77" name="Oval 253"/>
          <p:cNvSpPr>
            <a:spLocks noChangeArrowheads="1"/>
          </p:cNvSpPr>
          <p:nvPr userDrawn="1"/>
        </p:nvSpPr>
        <p:spPr bwMode="auto">
          <a:xfrm>
            <a:off x="8743692" y="4862578"/>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78" name="Oval 254"/>
          <p:cNvSpPr>
            <a:spLocks noChangeArrowheads="1"/>
          </p:cNvSpPr>
          <p:nvPr userDrawn="1"/>
        </p:nvSpPr>
        <p:spPr bwMode="auto">
          <a:xfrm>
            <a:off x="8836891" y="4862578"/>
            <a:ext cx="80653"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79" name="Oval 255"/>
          <p:cNvSpPr>
            <a:spLocks noChangeArrowheads="1"/>
          </p:cNvSpPr>
          <p:nvPr userDrawn="1"/>
        </p:nvSpPr>
        <p:spPr bwMode="auto">
          <a:xfrm>
            <a:off x="6847450" y="4948608"/>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80" name="Oval 256"/>
          <p:cNvSpPr>
            <a:spLocks noChangeArrowheads="1"/>
          </p:cNvSpPr>
          <p:nvPr userDrawn="1"/>
        </p:nvSpPr>
        <p:spPr bwMode="auto">
          <a:xfrm>
            <a:off x="6940649" y="4948608"/>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81" name="Oval 257"/>
          <p:cNvSpPr>
            <a:spLocks noChangeArrowheads="1"/>
          </p:cNvSpPr>
          <p:nvPr userDrawn="1"/>
        </p:nvSpPr>
        <p:spPr bwMode="auto">
          <a:xfrm>
            <a:off x="7026679" y="4948608"/>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82" name="Oval 258"/>
          <p:cNvSpPr>
            <a:spLocks noChangeArrowheads="1"/>
          </p:cNvSpPr>
          <p:nvPr userDrawn="1"/>
        </p:nvSpPr>
        <p:spPr bwMode="auto">
          <a:xfrm>
            <a:off x="7118086" y="4948608"/>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83" name="Oval 259"/>
          <p:cNvSpPr>
            <a:spLocks noChangeArrowheads="1"/>
          </p:cNvSpPr>
          <p:nvPr userDrawn="1"/>
        </p:nvSpPr>
        <p:spPr bwMode="auto">
          <a:xfrm>
            <a:off x="7209492" y="4948608"/>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84" name="Oval 260"/>
          <p:cNvSpPr>
            <a:spLocks noChangeArrowheads="1"/>
          </p:cNvSpPr>
          <p:nvPr userDrawn="1"/>
        </p:nvSpPr>
        <p:spPr bwMode="auto">
          <a:xfrm>
            <a:off x="7299107" y="4948608"/>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85" name="Oval 261"/>
          <p:cNvSpPr>
            <a:spLocks noChangeArrowheads="1"/>
          </p:cNvSpPr>
          <p:nvPr userDrawn="1"/>
        </p:nvSpPr>
        <p:spPr bwMode="auto">
          <a:xfrm>
            <a:off x="7390514" y="4948608"/>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86" name="Oval 262"/>
          <p:cNvSpPr>
            <a:spLocks noChangeArrowheads="1"/>
          </p:cNvSpPr>
          <p:nvPr userDrawn="1"/>
        </p:nvSpPr>
        <p:spPr bwMode="auto">
          <a:xfrm>
            <a:off x="7481920" y="4948608"/>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87" name="Oval 263"/>
          <p:cNvSpPr>
            <a:spLocks noChangeArrowheads="1"/>
          </p:cNvSpPr>
          <p:nvPr userDrawn="1"/>
        </p:nvSpPr>
        <p:spPr bwMode="auto">
          <a:xfrm>
            <a:off x="7573327" y="4948608"/>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88" name="Oval 264"/>
          <p:cNvSpPr>
            <a:spLocks noChangeArrowheads="1"/>
          </p:cNvSpPr>
          <p:nvPr userDrawn="1"/>
        </p:nvSpPr>
        <p:spPr bwMode="auto">
          <a:xfrm>
            <a:off x="7659357" y="4948608"/>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89" name="Oval 265"/>
          <p:cNvSpPr>
            <a:spLocks noChangeArrowheads="1"/>
          </p:cNvSpPr>
          <p:nvPr userDrawn="1"/>
        </p:nvSpPr>
        <p:spPr bwMode="auto">
          <a:xfrm>
            <a:off x="7752556" y="4948608"/>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90" name="Oval 266"/>
          <p:cNvSpPr>
            <a:spLocks noChangeArrowheads="1"/>
          </p:cNvSpPr>
          <p:nvPr userDrawn="1"/>
        </p:nvSpPr>
        <p:spPr bwMode="auto">
          <a:xfrm>
            <a:off x="7845755" y="4948608"/>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91" name="Oval 267"/>
          <p:cNvSpPr>
            <a:spLocks noChangeArrowheads="1"/>
          </p:cNvSpPr>
          <p:nvPr userDrawn="1"/>
        </p:nvSpPr>
        <p:spPr bwMode="auto">
          <a:xfrm>
            <a:off x="7931785" y="4948608"/>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92" name="Oval 268"/>
          <p:cNvSpPr>
            <a:spLocks noChangeArrowheads="1"/>
          </p:cNvSpPr>
          <p:nvPr userDrawn="1"/>
        </p:nvSpPr>
        <p:spPr bwMode="auto">
          <a:xfrm>
            <a:off x="8023192" y="4948608"/>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93" name="Oval 269"/>
          <p:cNvSpPr>
            <a:spLocks noChangeArrowheads="1"/>
          </p:cNvSpPr>
          <p:nvPr userDrawn="1"/>
        </p:nvSpPr>
        <p:spPr bwMode="auto">
          <a:xfrm>
            <a:off x="8114598" y="4948608"/>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94" name="Oval 270"/>
          <p:cNvSpPr>
            <a:spLocks noChangeArrowheads="1"/>
          </p:cNvSpPr>
          <p:nvPr userDrawn="1"/>
        </p:nvSpPr>
        <p:spPr bwMode="auto">
          <a:xfrm>
            <a:off x="8202421" y="4948608"/>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95" name="Oval 271"/>
          <p:cNvSpPr>
            <a:spLocks noChangeArrowheads="1"/>
          </p:cNvSpPr>
          <p:nvPr userDrawn="1"/>
        </p:nvSpPr>
        <p:spPr bwMode="auto">
          <a:xfrm>
            <a:off x="8293827" y="4948608"/>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96" name="Oval 272"/>
          <p:cNvSpPr>
            <a:spLocks noChangeArrowheads="1"/>
          </p:cNvSpPr>
          <p:nvPr userDrawn="1"/>
        </p:nvSpPr>
        <p:spPr bwMode="auto">
          <a:xfrm>
            <a:off x="8387026" y="4948608"/>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97" name="Oval 273"/>
          <p:cNvSpPr>
            <a:spLocks noChangeArrowheads="1"/>
          </p:cNvSpPr>
          <p:nvPr userDrawn="1"/>
        </p:nvSpPr>
        <p:spPr bwMode="auto">
          <a:xfrm>
            <a:off x="8473056" y="4948608"/>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98" name="Oval 274"/>
          <p:cNvSpPr>
            <a:spLocks noChangeArrowheads="1"/>
          </p:cNvSpPr>
          <p:nvPr userDrawn="1"/>
        </p:nvSpPr>
        <p:spPr bwMode="auto">
          <a:xfrm>
            <a:off x="8566255" y="4948608"/>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99" name="Oval 275"/>
          <p:cNvSpPr>
            <a:spLocks noChangeArrowheads="1"/>
          </p:cNvSpPr>
          <p:nvPr userDrawn="1"/>
        </p:nvSpPr>
        <p:spPr bwMode="auto">
          <a:xfrm>
            <a:off x="8657662" y="4948608"/>
            <a:ext cx="75276"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00" name="Oval 276"/>
          <p:cNvSpPr>
            <a:spLocks noChangeArrowheads="1"/>
          </p:cNvSpPr>
          <p:nvPr userDrawn="1"/>
        </p:nvSpPr>
        <p:spPr bwMode="auto">
          <a:xfrm>
            <a:off x="8743692" y="4948608"/>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01" name="Oval 277"/>
          <p:cNvSpPr>
            <a:spLocks noChangeArrowheads="1"/>
          </p:cNvSpPr>
          <p:nvPr userDrawn="1"/>
        </p:nvSpPr>
        <p:spPr bwMode="auto">
          <a:xfrm>
            <a:off x="6847450" y="504001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02" name="Oval 278"/>
          <p:cNvSpPr>
            <a:spLocks noChangeArrowheads="1"/>
          </p:cNvSpPr>
          <p:nvPr userDrawn="1"/>
        </p:nvSpPr>
        <p:spPr bwMode="auto">
          <a:xfrm>
            <a:off x="6940649" y="5040014"/>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03" name="Oval 279"/>
          <p:cNvSpPr>
            <a:spLocks noChangeArrowheads="1"/>
          </p:cNvSpPr>
          <p:nvPr userDrawn="1"/>
        </p:nvSpPr>
        <p:spPr bwMode="auto">
          <a:xfrm>
            <a:off x="7026679" y="504001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04" name="Oval 280"/>
          <p:cNvSpPr>
            <a:spLocks noChangeArrowheads="1"/>
          </p:cNvSpPr>
          <p:nvPr userDrawn="1"/>
        </p:nvSpPr>
        <p:spPr bwMode="auto">
          <a:xfrm>
            <a:off x="7118086" y="504001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05" name="Oval 281"/>
          <p:cNvSpPr>
            <a:spLocks noChangeArrowheads="1"/>
          </p:cNvSpPr>
          <p:nvPr userDrawn="1"/>
        </p:nvSpPr>
        <p:spPr bwMode="auto">
          <a:xfrm>
            <a:off x="7209492" y="5040014"/>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06" name="Oval 282"/>
          <p:cNvSpPr>
            <a:spLocks noChangeArrowheads="1"/>
          </p:cNvSpPr>
          <p:nvPr userDrawn="1"/>
        </p:nvSpPr>
        <p:spPr bwMode="auto">
          <a:xfrm>
            <a:off x="7299107" y="5040014"/>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07" name="Oval 283"/>
          <p:cNvSpPr>
            <a:spLocks noChangeArrowheads="1"/>
          </p:cNvSpPr>
          <p:nvPr userDrawn="1"/>
        </p:nvSpPr>
        <p:spPr bwMode="auto">
          <a:xfrm>
            <a:off x="7390514" y="504001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08" name="Oval 284"/>
          <p:cNvSpPr>
            <a:spLocks noChangeArrowheads="1"/>
          </p:cNvSpPr>
          <p:nvPr userDrawn="1"/>
        </p:nvSpPr>
        <p:spPr bwMode="auto">
          <a:xfrm>
            <a:off x="7481920" y="504001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09" name="Oval 285"/>
          <p:cNvSpPr>
            <a:spLocks noChangeArrowheads="1"/>
          </p:cNvSpPr>
          <p:nvPr userDrawn="1"/>
        </p:nvSpPr>
        <p:spPr bwMode="auto">
          <a:xfrm>
            <a:off x="7573327" y="5040014"/>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10" name="Oval 286"/>
          <p:cNvSpPr>
            <a:spLocks noChangeArrowheads="1"/>
          </p:cNvSpPr>
          <p:nvPr userDrawn="1"/>
        </p:nvSpPr>
        <p:spPr bwMode="auto">
          <a:xfrm>
            <a:off x="7659357" y="504001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11" name="Oval 287"/>
          <p:cNvSpPr>
            <a:spLocks noChangeArrowheads="1"/>
          </p:cNvSpPr>
          <p:nvPr userDrawn="1"/>
        </p:nvSpPr>
        <p:spPr bwMode="auto">
          <a:xfrm>
            <a:off x="7752556" y="504001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12" name="Oval 288"/>
          <p:cNvSpPr>
            <a:spLocks noChangeArrowheads="1"/>
          </p:cNvSpPr>
          <p:nvPr userDrawn="1"/>
        </p:nvSpPr>
        <p:spPr bwMode="auto">
          <a:xfrm>
            <a:off x="7845755" y="5040014"/>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13" name="Oval 289"/>
          <p:cNvSpPr>
            <a:spLocks noChangeArrowheads="1"/>
          </p:cNvSpPr>
          <p:nvPr userDrawn="1"/>
        </p:nvSpPr>
        <p:spPr bwMode="auto">
          <a:xfrm>
            <a:off x="7931785" y="504001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14" name="Oval 290"/>
          <p:cNvSpPr>
            <a:spLocks noChangeArrowheads="1"/>
          </p:cNvSpPr>
          <p:nvPr userDrawn="1"/>
        </p:nvSpPr>
        <p:spPr bwMode="auto">
          <a:xfrm>
            <a:off x="8023192" y="504001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15" name="Oval 291"/>
          <p:cNvSpPr>
            <a:spLocks noChangeArrowheads="1"/>
          </p:cNvSpPr>
          <p:nvPr userDrawn="1"/>
        </p:nvSpPr>
        <p:spPr bwMode="auto">
          <a:xfrm>
            <a:off x="8114598" y="5040014"/>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16" name="Oval 292"/>
          <p:cNvSpPr>
            <a:spLocks noChangeArrowheads="1"/>
          </p:cNvSpPr>
          <p:nvPr userDrawn="1"/>
        </p:nvSpPr>
        <p:spPr bwMode="auto">
          <a:xfrm>
            <a:off x="8202421" y="504001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17" name="Oval 293"/>
          <p:cNvSpPr>
            <a:spLocks noChangeArrowheads="1"/>
          </p:cNvSpPr>
          <p:nvPr userDrawn="1"/>
        </p:nvSpPr>
        <p:spPr bwMode="auto">
          <a:xfrm>
            <a:off x="8293827" y="5040014"/>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18" name="Oval 294"/>
          <p:cNvSpPr>
            <a:spLocks noChangeArrowheads="1"/>
          </p:cNvSpPr>
          <p:nvPr userDrawn="1"/>
        </p:nvSpPr>
        <p:spPr bwMode="auto">
          <a:xfrm>
            <a:off x="8387026" y="5040014"/>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19" name="Oval 295"/>
          <p:cNvSpPr>
            <a:spLocks noChangeArrowheads="1"/>
          </p:cNvSpPr>
          <p:nvPr userDrawn="1"/>
        </p:nvSpPr>
        <p:spPr bwMode="auto">
          <a:xfrm>
            <a:off x="8473056" y="504001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20" name="Oval 296"/>
          <p:cNvSpPr>
            <a:spLocks noChangeArrowheads="1"/>
          </p:cNvSpPr>
          <p:nvPr userDrawn="1"/>
        </p:nvSpPr>
        <p:spPr bwMode="auto">
          <a:xfrm>
            <a:off x="8566255" y="5040014"/>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21" name="Oval 297"/>
          <p:cNvSpPr>
            <a:spLocks noChangeArrowheads="1"/>
          </p:cNvSpPr>
          <p:nvPr userDrawn="1"/>
        </p:nvSpPr>
        <p:spPr bwMode="auto">
          <a:xfrm>
            <a:off x="8657662" y="5040014"/>
            <a:ext cx="75276"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22" name="Oval 298"/>
          <p:cNvSpPr>
            <a:spLocks noChangeArrowheads="1"/>
          </p:cNvSpPr>
          <p:nvPr userDrawn="1"/>
        </p:nvSpPr>
        <p:spPr bwMode="auto">
          <a:xfrm>
            <a:off x="8743692" y="504001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23" name="Oval 299"/>
          <p:cNvSpPr>
            <a:spLocks noChangeArrowheads="1"/>
          </p:cNvSpPr>
          <p:nvPr userDrawn="1"/>
        </p:nvSpPr>
        <p:spPr bwMode="auto">
          <a:xfrm>
            <a:off x="6847450" y="5131421"/>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24" name="Oval 300"/>
          <p:cNvSpPr>
            <a:spLocks noChangeArrowheads="1"/>
          </p:cNvSpPr>
          <p:nvPr userDrawn="1"/>
        </p:nvSpPr>
        <p:spPr bwMode="auto">
          <a:xfrm>
            <a:off x="6940649" y="5131421"/>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25" name="Oval 301"/>
          <p:cNvSpPr>
            <a:spLocks noChangeArrowheads="1"/>
          </p:cNvSpPr>
          <p:nvPr userDrawn="1"/>
        </p:nvSpPr>
        <p:spPr bwMode="auto">
          <a:xfrm>
            <a:off x="7026679" y="5131421"/>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26" name="Oval 302"/>
          <p:cNvSpPr>
            <a:spLocks noChangeArrowheads="1"/>
          </p:cNvSpPr>
          <p:nvPr userDrawn="1"/>
        </p:nvSpPr>
        <p:spPr bwMode="auto">
          <a:xfrm>
            <a:off x="7118086" y="5131421"/>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27" name="Oval 303"/>
          <p:cNvSpPr>
            <a:spLocks noChangeArrowheads="1"/>
          </p:cNvSpPr>
          <p:nvPr userDrawn="1"/>
        </p:nvSpPr>
        <p:spPr bwMode="auto">
          <a:xfrm>
            <a:off x="7209492" y="5131421"/>
            <a:ext cx="78861"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28" name="Oval 304"/>
          <p:cNvSpPr>
            <a:spLocks noChangeArrowheads="1"/>
          </p:cNvSpPr>
          <p:nvPr userDrawn="1"/>
        </p:nvSpPr>
        <p:spPr bwMode="auto">
          <a:xfrm>
            <a:off x="7299107" y="5131421"/>
            <a:ext cx="80653"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29" name="Oval 305"/>
          <p:cNvSpPr>
            <a:spLocks noChangeArrowheads="1"/>
          </p:cNvSpPr>
          <p:nvPr userDrawn="1"/>
        </p:nvSpPr>
        <p:spPr bwMode="auto">
          <a:xfrm>
            <a:off x="7390514" y="5131421"/>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30" name="Oval 306"/>
          <p:cNvSpPr>
            <a:spLocks noChangeArrowheads="1"/>
          </p:cNvSpPr>
          <p:nvPr userDrawn="1"/>
        </p:nvSpPr>
        <p:spPr bwMode="auto">
          <a:xfrm>
            <a:off x="7481920" y="5131421"/>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31" name="Oval 307"/>
          <p:cNvSpPr>
            <a:spLocks noChangeArrowheads="1"/>
          </p:cNvSpPr>
          <p:nvPr userDrawn="1"/>
        </p:nvSpPr>
        <p:spPr bwMode="auto">
          <a:xfrm>
            <a:off x="7573327" y="5131421"/>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32" name="Oval 308"/>
          <p:cNvSpPr>
            <a:spLocks noChangeArrowheads="1"/>
          </p:cNvSpPr>
          <p:nvPr userDrawn="1"/>
        </p:nvSpPr>
        <p:spPr bwMode="auto">
          <a:xfrm>
            <a:off x="7659357" y="5131421"/>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33" name="Oval 309"/>
          <p:cNvSpPr>
            <a:spLocks noChangeArrowheads="1"/>
          </p:cNvSpPr>
          <p:nvPr userDrawn="1"/>
        </p:nvSpPr>
        <p:spPr bwMode="auto">
          <a:xfrm>
            <a:off x="7752556" y="5131421"/>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34" name="Oval 310"/>
          <p:cNvSpPr>
            <a:spLocks noChangeArrowheads="1"/>
          </p:cNvSpPr>
          <p:nvPr userDrawn="1"/>
        </p:nvSpPr>
        <p:spPr bwMode="auto">
          <a:xfrm>
            <a:off x="7845755" y="5131421"/>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35" name="Oval 311"/>
          <p:cNvSpPr>
            <a:spLocks noChangeArrowheads="1"/>
          </p:cNvSpPr>
          <p:nvPr userDrawn="1"/>
        </p:nvSpPr>
        <p:spPr bwMode="auto">
          <a:xfrm>
            <a:off x="7931785" y="5131421"/>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36" name="Oval 312"/>
          <p:cNvSpPr>
            <a:spLocks noChangeArrowheads="1"/>
          </p:cNvSpPr>
          <p:nvPr userDrawn="1"/>
        </p:nvSpPr>
        <p:spPr bwMode="auto">
          <a:xfrm>
            <a:off x="8023192" y="5131421"/>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37" name="Oval 313"/>
          <p:cNvSpPr>
            <a:spLocks noChangeArrowheads="1"/>
          </p:cNvSpPr>
          <p:nvPr userDrawn="1"/>
        </p:nvSpPr>
        <p:spPr bwMode="auto">
          <a:xfrm>
            <a:off x="8114598" y="5131421"/>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38" name="Oval 314"/>
          <p:cNvSpPr>
            <a:spLocks noChangeArrowheads="1"/>
          </p:cNvSpPr>
          <p:nvPr userDrawn="1"/>
        </p:nvSpPr>
        <p:spPr bwMode="auto">
          <a:xfrm>
            <a:off x="8202421" y="5131421"/>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39" name="Oval 315"/>
          <p:cNvSpPr>
            <a:spLocks noChangeArrowheads="1"/>
          </p:cNvSpPr>
          <p:nvPr userDrawn="1"/>
        </p:nvSpPr>
        <p:spPr bwMode="auto">
          <a:xfrm>
            <a:off x="8293827" y="5131421"/>
            <a:ext cx="8423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40" name="Oval 316"/>
          <p:cNvSpPr>
            <a:spLocks noChangeArrowheads="1"/>
          </p:cNvSpPr>
          <p:nvPr userDrawn="1"/>
        </p:nvSpPr>
        <p:spPr bwMode="auto">
          <a:xfrm>
            <a:off x="8387026" y="5131421"/>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41" name="Oval 317"/>
          <p:cNvSpPr>
            <a:spLocks noChangeArrowheads="1"/>
          </p:cNvSpPr>
          <p:nvPr userDrawn="1"/>
        </p:nvSpPr>
        <p:spPr bwMode="auto">
          <a:xfrm>
            <a:off x="8473056" y="5131421"/>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42" name="Oval 318"/>
          <p:cNvSpPr>
            <a:spLocks noChangeArrowheads="1"/>
          </p:cNvSpPr>
          <p:nvPr userDrawn="1"/>
        </p:nvSpPr>
        <p:spPr bwMode="auto">
          <a:xfrm>
            <a:off x="8566255" y="5131421"/>
            <a:ext cx="78861"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43" name="Oval 319"/>
          <p:cNvSpPr>
            <a:spLocks noChangeArrowheads="1"/>
          </p:cNvSpPr>
          <p:nvPr userDrawn="1"/>
        </p:nvSpPr>
        <p:spPr bwMode="auto">
          <a:xfrm>
            <a:off x="8657662" y="5131421"/>
            <a:ext cx="75276"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44" name="Oval 320"/>
          <p:cNvSpPr>
            <a:spLocks noChangeArrowheads="1"/>
          </p:cNvSpPr>
          <p:nvPr userDrawn="1"/>
        </p:nvSpPr>
        <p:spPr bwMode="auto">
          <a:xfrm>
            <a:off x="7026679" y="5219243"/>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45" name="Oval 321"/>
          <p:cNvSpPr>
            <a:spLocks noChangeArrowheads="1"/>
          </p:cNvSpPr>
          <p:nvPr userDrawn="1"/>
        </p:nvSpPr>
        <p:spPr bwMode="auto">
          <a:xfrm>
            <a:off x="7118086" y="5219243"/>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46" name="Oval 322"/>
          <p:cNvSpPr>
            <a:spLocks noChangeArrowheads="1"/>
          </p:cNvSpPr>
          <p:nvPr userDrawn="1"/>
        </p:nvSpPr>
        <p:spPr bwMode="auto">
          <a:xfrm>
            <a:off x="7209492" y="5219243"/>
            <a:ext cx="78861"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47" name="Oval 323"/>
          <p:cNvSpPr>
            <a:spLocks noChangeArrowheads="1"/>
          </p:cNvSpPr>
          <p:nvPr userDrawn="1"/>
        </p:nvSpPr>
        <p:spPr bwMode="auto">
          <a:xfrm>
            <a:off x="7299107" y="5219243"/>
            <a:ext cx="80653"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48" name="Oval 324"/>
          <p:cNvSpPr>
            <a:spLocks noChangeArrowheads="1"/>
          </p:cNvSpPr>
          <p:nvPr userDrawn="1"/>
        </p:nvSpPr>
        <p:spPr bwMode="auto">
          <a:xfrm>
            <a:off x="7390514" y="5219243"/>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49" name="Oval 325"/>
          <p:cNvSpPr>
            <a:spLocks noChangeArrowheads="1"/>
          </p:cNvSpPr>
          <p:nvPr userDrawn="1"/>
        </p:nvSpPr>
        <p:spPr bwMode="auto">
          <a:xfrm>
            <a:off x="7481920" y="5219243"/>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50" name="Oval 326"/>
          <p:cNvSpPr>
            <a:spLocks noChangeArrowheads="1"/>
          </p:cNvSpPr>
          <p:nvPr userDrawn="1"/>
        </p:nvSpPr>
        <p:spPr bwMode="auto">
          <a:xfrm>
            <a:off x="7573327" y="5219243"/>
            <a:ext cx="7706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51" name="Oval 327"/>
          <p:cNvSpPr>
            <a:spLocks noChangeArrowheads="1"/>
          </p:cNvSpPr>
          <p:nvPr userDrawn="1"/>
        </p:nvSpPr>
        <p:spPr bwMode="auto">
          <a:xfrm>
            <a:off x="7659357" y="5219243"/>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52" name="Oval 328"/>
          <p:cNvSpPr>
            <a:spLocks noChangeArrowheads="1"/>
          </p:cNvSpPr>
          <p:nvPr userDrawn="1"/>
        </p:nvSpPr>
        <p:spPr bwMode="auto">
          <a:xfrm>
            <a:off x="7752556" y="5219243"/>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53" name="Oval 329"/>
          <p:cNvSpPr>
            <a:spLocks noChangeArrowheads="1"/>
          </p:cNvSpPr>
          <p:nvPr userDrawn="1"/>
        </p:nvSpPr>
        <p:spPr bwMode="auto">
          <a:xfrm>
            <a:off x="7845755" y="5219243"/>
            <a:ext cx="7706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54" name="Oval 330"/>
          <p:cNvSpPr>
            <a:spLocks noChangeArrowheads="1"/>
          </p:cNvSpPr>
          <p:nvPr userDrawn="1"/>
        </p:nvSpPr>
        <p:spPr bwMode="auto">
          <a:xfrm>
            <a:off x="7931785" y="5219243"/>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55" name="Oval 331"/>
          <p:cNvSpPr>
            <a:spLocks noChangeArrowheads="1"/>
          </p:cNvSpPr>
          <p:nvPr userDrawn="1"/>
        </p:nvSpPr>
        <p:spPr bwMode="auto">
          <a:xfrm>
            <a:off x="8023192" y="5219243"/>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56" name="Oval 332"/>
          <p:cNvSpPr>
            <a:spLocks noChangeArrowheads="1"/>
          </p:cNvSpPr>
          <p:nvPr userDrawn="1"/>
        </p:nvSpPr>
        <p:spPr bwMode="auto">
          <a:xfrm>
            <a:off x="8114598" y="5219243"/>
            <a:ext cx="7706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57" name="Oval 333"/>
          <p:cNvSpPr>
            <a:spLocks noChangeArrowheads="1"/>
          </p:cNvSpPr>
          <p:nvPr userDrawn="1"/>
        </p:nvSpPr>
        <p:spPr bwMode="auto">
          <a:xfrm>
            <a:off x="8202421" y="5219243"/>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58" name="Oval 334"/>
          <p:cNvSpPr>
            <a:spLocks noChangeArrowheads="1"/>
          </p:cNvSpPr>
          <p:nvPr userDrawn="1"/>
        </p:nvSpPr>
        <p:spPr bwMode="auto">
          <a:xfrm>
            <a:off x="8293827" y="5219243"/>
            <a:ext cx="8423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59" name="Oval 335"/>
          <p:cNvSpPr>
            <a:spLocks noChangeArrowheads="1"/>
          </p:cNvSpPr>
          <p:nvPr userDrawn="1"/>
        </p:nvSpPr>
        <p:spPr bwMode="auto">
          <a:xfrm>
            <a:off x="8387026" y="5219243"/>
            <a:ext cx="7706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60" name="Oval 336"/>
          <p:cNvSpPr>
            <a:spLocks noChangeArrowheads="1"/>
          </p:cNvSpPr>
          <p:nvPr userDrawn="1"/>
        </p:nvSpPr>
        <p:spPr bwMode="auto">
          <a:xfrm>
            <a:off x="8473056" y="5219243"/>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61" name="Oval 337"/>
          <p:cNvSpPr>
            <a:spLocks noChangeArrowheads="1"/>
          </p:cNvSpPr>
          <p:nvPr userDrawn="1"/>
        </p:nvSpPr>
        <p:spPr bwMode="auto">
          <a:xfrm>
            <a:off x="8566255" y="5219243"/>
            <a:ext cx="78861"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62" name="Oval 338"/>
          <p:cNvSpPr>
            <a:spLocks noChangeArrowheads="1"/>
          </p:cNvSpPr>
          <p:nvPr userDrawn="1"/>
        </p:nvSpPr>
        <p:spPr bwMode="auto">
          <a:xfrm>
            <a:off x="7026679" y="531244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63" name="Oval 339"/>
          <p:cNvSpPr>
            <a:spLocks noChangeArrowheads="1"/>
          </p:cNvSpPr>
          <p:nvPr userDrawn="1"/>
        </p:nvSpPr>
        <p:spPr bwMode="auto">
          <a:xfrm>
            <a:off x="7118086" y="531244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64" name="Oval 340"/>
          <p:cNvSpPr>
            <a:spLocks noChangeArrowheads="1"/>
          </p:cNvSpPr>
          <p:nvPr userDrawn="1"/>
        </p:nvSpPr>
        <p:spPr bwMode="auto">
          <a:xfrm>
            <a:off x="7209492" y="5312442"/>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65" name="Oval 341"/>
          <p:cNvSpPr>
            <a:spLocks noChangeArrowheads="1"/>
          </p:cNvSpPr>
          <p:nvPr userDrawn="1"/>
        </p:nvSpPr>
        <p:spPr bwMode="auto">
          <a:xfrm>
            <a:off x="7299107" y="5312442"/>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66" name="Oval 342"/>
          <p:cNvSpPr>
            <a:spLocks noChangeArrowheads="1"/>
          </p:cNvSpPr>
          <p:nvPr userDrawn="1"/>
        </p:nvSpPr>
        <p:spPr bwMode="auto">
          <a:xfrm>
            <a:off x="7390514" y="531244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67" name="Oval 343"/>
          <p:cNvSpPr>
            <a:spLocks noChangeArrowheads="1"/>
          </p:cNvSpPr>
          <p:nvPr userDrawn="1"/>
        </p:nvSpPr>
        <p:spPr bwMode="auto">
          <a:xfrm>
            <a:off x="7481920" y="531244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68" name="Oval 344"/>
          <p:cNvSpPr>
            <a:spLocks noChangeArrowheads="1"/>
          </p:cNvSpPr>
          <p:nvPr userDrawn="1"/>
        </p:nvSpPr>
        <p:spPr bwMode="auto">
          <a:xfrm>
            <a:off x="7573327" y="5312442"/>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69" name="Oval 345"/>
          <p:cNvSpPr>
            <a:spLocks noChangeArrowheads="1"/>
          </p:cNvSpPr>
          <p:nvPr userDrawn="1"/>
        </p:nvSpPr>
        <p:spPr bwMode="auto">
          <a:xfrm>
            <a:off x="7659357" y="531244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70" name="Oval 346"/>
          <p:cNvSpPr>
            <a:spLocks noChangeArrowheads="1"/>
          </p:cNvSpPr>
          <p:nvPr userDrawn="1"/>
        </p:nvSpPr>
        <p:spPr bwMode="auto">
          <a:xfrm>
            <a:off x="7752556" y="531244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71" name="Oval 347"/>
          <p:cNvSpPr>
            <a:spLocks noChangeArrowheads="1"/>
          </p:cNvSpPr>
          <p:nvPr userDrawn="1"/>
        </p:nvSpPr>
        <p:spPr bwMode="auto">
          <a:xfrm>
            <a:off x="7845755" y="5312442"/>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72" name="Oval 348"/>
          <p:cNvSpPr>
            <a:spLocks noChangeArrowheads="1"/>
          </p:cNvSpPr>
          <p:nvPr userDrawn="1"/>
        </p:nvSpPr>
        <p:spPr bwMode="auto">
          <a:xfrm>
            <a:off x="7931785" y="531244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73" name="Oval 349"/>
          <p:cNvSpPr>
            <a:spLocks noChangeArrowheads="1"/>
          </p:cNvSpPr>
          <p:nvPr userDrawn="1"/>
        </p:nvSpPr>
        <p:spPr bwMode="auto">
          <a:xfrm>
            <a:off x="8023192" y="531244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74" name="Oval 350"/>
          <p:cNvSpPr>
            <a:spLocks noChangeArrowheads="1"/>
          </p:cNvSpPr>
          <p:nvPr userDrawn="1"/>
        </p:nvSpPr>
        <p:spPr bwMode="auto">
          <a:xfrm>
            <a:off x="8114598" y="5312442"/>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75" name="Oval 351"/>
          <p:cNvSpPr>
            <a:spLocks noChangeArrowheads="1"/>
          </p:cNvSpPr>
          <p:nvPr userDrawn="1"/>
        </p:nvSpPr>
        <p:spPr bwMode="auto">
          <a:xfrm>
            <a:off x="8202421" y="531244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76" name="Oval 352"/>
          <p:cNvSpPr>
            <a:spLocks noChangeArrowheads="1"/>
          </p:cNvSpPr>
          <p:nvPr userDrawn="1"/>
        </p:nvSpPr>
        <p:spPr bwMode="auto">
          <a:xfrm>
            <a:off x="8293827" y="5312442"/>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77" name="Oval 353"/>
          <p:cNvSpPr>
            <a:spLocks noChangeArrowheads="1"/>
          </p:cNvSpPr>
          <p:nvPr userDrawn="1"/>
        </p:nvSpPr>
        <p:spPr bwMode="auto">
          <a:xfrm>
            <a:off x="8387026" y="5312442"/>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78" name="Oval 354"/>
          <p:cNvSpPr>
            <a:spLocks noChangeArrowheads="1"/>
          </p:cNvSpPr>
          <p:nvPr userDrawn="1"/>
        </p:nvSpPr>
        <p:spPr bwMode="auto">
          <a:xfrm>
            <a:off x="8473056" y="531244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79" name="Oval 355"/>
          <p:cNvSpPr>
            <a:spLocks noChangeArrowheads="1"/>
          </p:cNvSpPr>
          <p:nvPr userDrawn="1"/>
        </p:nvSpPr>
        <p:spPr bwMode="auto">
          <a:xfrm>
            <a:off x="7118086" y="5403849"/>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80" name="Oval 356"/>
          <p:cNvSpPr>
            <a:spLocks noChangeArrowheads="1"/>
          </p:cNvSpPr>
          <p:nvPr userDrawn="1"/>
        </p:nvSpPr>
        <p:spPr bwMode="auto">
          <a:xfrm>
            <a:off x="7209492" y="5403849"/>
            <a:ext cx="78861"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81" name="Oval 357"/>
          <p:cNvSpPr>
            <a:spLocks noChangeArrowheads="1"/>
          </p:cNvSpPr>
          <p:nvPr userDrawn="1"/>
        </p:nvSpPr>
        <p:spPr bwMode="auto">
          <a:xfrm>
            <a:off x="7299107" y="5403849"/>
            <a:ext cx="80653"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82" name="Oval 358"/>
          <p:cNvSpPr>
            <a:spLocks noChangeArrowheads="1"/>
          </p:cNvSpPr>
          <p:nvPr userDrawn="1"/>
        </p:nvSpPr>
        <p:spPr bwMode="auto">
          <a:xfrm>
            <a:off x="7390514" y="5403849"/>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83" name="Oval 359"/>
          <p:cNvSpPr>
            <a:spLocks noChangeArrowheads="1"/>
          </p:cNvSpPr>
          <p:nvPr userDrawn="1"/>
        </p:nvSpPr>
        <p:spPr bwMode="auto">
          <a:xfrm>
            <a:off x="7481920" y="5403849"/>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84" name="Oval 360"/>
          <p:cNvSpPr>
            <a:spLocks noChangeArrowheads="1"/>
          </p:cNvSpPr>
          <p:nvPr userDrawn="1"/>
        </p:nvSpPr>
        <p:spPr bwMode="auto">
          <a:xfrm>
            <a:off x="7573327" y="5403849"/>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85" name="Oval 361"/>
          <p:cNvSpPr>
            <a:spLocks noChangeArrowheads="1"/>
          </p:cNvSpPr>
          <p:nvPr userDrawn="1"/>
        </p:nvSpPr>
        <p:spPr bwMode="auto">
          <a:xfrm>
            <a:off x="7659357" y="5403849"/>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86" name="Oval 362"/>
          <p:cNvSpPr>
            <a:spLocks noChangeArrowheads="1"/>
          </p:cNvSpPr>
          <p:nvPr userDrawn="1"/>
        </p:nvSpPr>
        <p:spPr bwMode="auto">
          <a:xfrm>
            <a:off x="7752556" y="5403849"/>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87" name="Oval 363"/>
          <p:cNvSpPr>
            <a:spLocks noChangeArrowheads="1"/>
          </p:cNvSpPr>
          <p:nvPr userDrawn="1"/>
        </p:nvSpPr>
        <p:spPr bwMode="auto">
          <a:xfrm>
            <a:off x="7845755" y="5403849"/>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88" name="Oval 364"/>
          <p:cNvSpPr>
            <a:spLocks noChangeArrowheads="1"/>
          </p:cNvSpPr>
          <p:nvPr userDrawn="1"/>
        </p:nvSpPr>
        <p:spPr bwMode="auto">
          <a:xfrm>
            <a:off x="7931785" y="5403849"/>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89" name="Oval 365"/>
          <p:cNvSpPr>
            <a:spLocks noChangeArrowheads="1"/>
          </p:cNvSpPr>
          <p:nvPr userDrawn="1"/>
        </p:nvSpPr>
        <p:spPr bwMode="auto">
          <a:xfrm>
            <a:off x="8023192" y="5403849"/>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90" name="Oval 366"/>
          <p:cNvSpPr>
            <a:spLocks noChangeArrowheads="1"/>
          </p:cNvSpPr>
          <p:nvPr userDrawn="1"/>
        </p:nvSpPr>
        <p:spPr bwMode="auto">
          <a:xfrm>
            <a:off x="8114598" y="5403849"/>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91" name="Oval 367"/>
          <p:cNvSpPr>
            <a:spLocks noChangeArrowheads="1"/>
          </p:cNvSpPr>
          <p:nvPr userDrawn="1"/>
        </p:nvSpPr>
        <p:spPr bwMode="auto">
          <a:xfrm>
            <a:off x="8202421" y="5403849"/>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92" name="Oval 368"/>
          <p:cNvSpPr>
            <a:spLocks noChangeArrowheads="1"/>
          </p:cNvSpPr>
          <p:nvPr userDrawn="1"/>
        </p:nvSpPr>
        <p:spPr bwMode="auto">
          <a:xfrm>
            <a:off x="8293827" y="5403849"/>
            <a:ext cx="8423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93" name="Oval 369"/>
          <p:cNvSpPr>
            <a:spLocks noChangeArrowheads="1"/>
          </p:cNvSpPr>
          <p:nvPr userDrawn="1"/>
        </p:nvSpPr>
        <p:spPr bwMode="auto">
          <a:xfrm>
            <a:off x="7209492" y="5491671"/>
            <a:ext cx="78861"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94" name="Oval 370"/>
          <p:cNvSpPr>
            <a:spLocks noChangeArrowheads="1"/>
          </p:cNvSpPr>
          <p:nvPr userDrawn="1"/>
        </p:nvSpPr>
        <p:spPr bwMode="auto">
          <a:xfrm>
            <a:off x="7299107" y="5491671"/>
            <a:ext cx="80653"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95" name="Oval 371"/>
          <p:cNvSpPr>
            <a:spLocks noChangeArrowheads="1"/>
          </p:cNvSpPr>
          <p:nvPr userDrawn="1"/>
        </p:nvSpPr>
        <p:spPr bwMode="auto">
          <a:xfrm>
            <a:off x="7390514" y="54916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96" name="Oval 372"/>
          <p:cNvSpPr>
            <a:spLocks noChangeArrowheads="1"/>
          </p:cNvSpPr>
          <p:nvPr userDrawn="1"/>
        </p:nvSpPr>
        <p:spPr bwMode="auto">
          <a:xfrm>
            <a:off x="7481920" y="54916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97" name="Oval 373"/>
          <p:cNvSpPr>
            <a:spLocks noChangeArrowheads="1"/>
          </p:cNvSpPr>
          <p:nvPr userDrawn="1"/>
        </p:nvSpPr>
        <p:spPr bwMode="auto">
          <a:xfrm>
            <a:off x="7573327" y="5491671"/>
            <a:ext cx="7706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98" name="Oval 374"/>
          <p:cNvSpPr>
            <a:spLocks noChangeArrowheads="1"/>
          </p:cNvSpPr>
          <p:nvPr userDrawn="1"/>
        </p:nvSpPr>
        <p:spPr bwMode="auto">
          <a:xfrm>
            <a:off x="7659357" y="54916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99" name="Oval 375"/>
          <p:cNvSpPr>
            <a:spLocks noChangeArrowheads="1"/>
          </p:cNvSpPr>
          <p:nvPr userDrawn="1"/>
        </p:nvSpPr>
        <p:spPr bwMode="auto">
          <a:xfrm>
            <a:off x="7752556" y="54916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00" name="Oval 376"/>
          <p:cNvSpPr>
            <a:spLocks noChangeArrowheads="1"/>
          </p:cNvSpPr>
          <p:nvPr userDrawn="1"/>
        </p:nvSpPr>
        <p:spPr bwMode="auto">
          <a:xfrm>
            <a:off x="7845755" y="5491671"/>
            <a:ext cx="7706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01" name="Oval 377"/>
          <p:cNvSpPr>
            <a:spLocks noChangeArrowheads="1"/>
          </p:cNvSpPr>
          <p:nvPr userDrawn="1"/>
        </p:nvSpPr>
        <p:spPr bwMode="auto">
          <a:xfrm>
            <a:off x="7931785" y="54916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02" name="Oval 378"/>
          <p:cNvSpPr>
            <a:spLocks noChangeArrowheads="1"/>
          </p:cNvSpPr>
          <p:nvPr userDrawn="1"/>
        </p:nvSpPr>
        <p:spPr bwMode="auto">
          <a:xfrm>
            <a:off x="7209492" y="5583078"/>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03" name="Oval 379"/>
          <p:cNvSpPr>
            <a:spLocks noChangeArrowheads="1"/>
          </p:cNvSpPr>
          <p:nvPr userDrawn="1"/>
        </p:nvSpPr>
        <p:spPr bwMode="auto">
          <a:xfrm>
            <a:off x="7299107" y="5583078"/>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04" name="Oval 380"/>
          <p:cNvSpPr>
            <a:spLocks noChangeArrowheads="1"/>
          </p:cNvSpPr>
          <p:nvPr userDrawn="1"/>
        </p:nvSpPr>
        <p:spPr bwMode="auto">
          <a:xfrm>
            <a:off x="7390514" y="5583078"/>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05" name="Oval 381"/>
          <p:cNvSpPr>
            <a:spLocks noChangeArrowheads="1"/>
          </p:cNvSpPr>
          <p:nvPr userDrawn="1"/>
        </p:nvSpPr>
        <p:spPr bwMode="auto">
          <a:xfrm>
            <a:off x="7481920" y="5583078"/>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06" name="Oval 382"/>
          <p:cNvSpPr>
            <a:spLocks noChangeArrowheads="1"/>
          </p:cNvSpPr>
          <p:nvPr userDrawn="1"/>
        </p:nvSpPr>
        <p:spPr bwMode="auto">
          <a:xfrm>
            <a:off x="7573327" y="5583078"/>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07" name="Oval 383"/>
          <p:cNvSpPr>
            <a:spLocks noChangeArrowheads="1"/>
          </p:cNvSpPr>
          <p:nvPr userDrawn="1"/>
        </p:nvSpPr>
        <p:spPr bwMode="auto">
          <a:xfrm>
            <a:off x="7659357" y="5583078"/>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08" name="Oval 384"/>
          <p:cNvSpPr>
            <a:spLocks noChangeArrowheads="1"/>
          </p:cNvSpPr>
          <p:nvPr userDrawn="1"/>
        </p:nvSpPr>
        <p:spPr bwMode="auto">
          <a:xfrm>
            <a:off x="7752556" y="5583078"/>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09" name="Oval 385"/>
          <p:cNvSpPr>
            <a:spLocks noChangeArrowheads="1"/>
          </p:cNvSpPr>
          <p:nvPr userDrawn="1"/>
        </p:nvSpPr>
        <p:spPr bwMode="auto">
          <a:xfrm>
            <a:off x="7845755" y="5583078"/>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10" name="Oval 386"/>
          <p:cNvSpPr>
            <a:spLocks noChangeArrowheads="1"/>
          </p:cNvSpPr>
          <p:nvPr userDrawn="1"/>
        </p:nvSpPr>
        <p:spPr bwMode="auto">
          <a:xfrm>
            <a:off x="7299107" y="5674485"/>
            <a:ext cx="80653"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11" name="Oval 387"/>
          <p:cNvSpPr>
            <a:spLocks noChangeArrowheads="1"/>
          </p:cNvSpPr>
          <p:nvPr userDrawn="1"/>
        </p:nvSpPr>
        <p:spPr bwMode="auto">
          <a:xfrm>
            <a:off x="7390514" y="5674485"/>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12" name="Oval 388"/>
          <p:cNvSpPr>
            <a:spLocks noChangeArrowheads="1"/>
          </p:cNvSpPr>
          <p:nvPr userDrawn="1"/>
        </p:nvSpPr>
        <p:spPr bwMode="auto">
          <a:xfrm>
            <a:off x="7481920" y="5674485"/>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13" name="Oval 389"/>
          <p:cNvSpPr>
            <a:spLocks noChangeArrowheads="1"/>
          </p:cNvSpPr>
          <p:nvPr userDrawn="1"/>
        </p:nvSpPr>
        <p:spPr bwMode="auto">
          <a:xfrm>
            <a:off x="7573327" y="5674485"/>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14" name="Oval 390"/>
          <p:cNvSpPr>
            <a:spLocks noChangeArrowheads="1"/>
          </p:cNvSpPr>
          <p:nvPr userDrawn="1"/>
        </p:nvSpPr>
        <p:spPr bwMode="auto">
          <a:xfrm>
            <a:off x="7659357" y="5674485"/>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15" name="Oval 391"/>
          <p:cNvSpPr>
            <a:spLocks noChangeArrowheads="1"/>
          </p:cNvSpPr>
          <p:nvPr userDrawn="1"/>
        </p:nvSpPr>
        <p:spPr bwMode="auto">
          <a:xfrm>
            <a:off x="7752556" y="5674485"/>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16" name="Oval 392"/>
          <p:cNvSpPr>
            <a:spLocks noChangeArrowheads="1"/>
          </p:cNvSpPr>
          <p:nvPr userDrawn="1"/>
        </p:nvSpPr>
        <p:spPr bwMode="auto">
          <a:xfrm>
            <a:off x="7299107" y="5760515"/>
            <a:ext cx="80653"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17" name="Oval 393"/>
          <p:cNvSpPr>
            <a:spLocks noChangeArrowheads="1"/>
          </p:cNvSpPr>
          <p:nvPr userDrawn="1"/>
        </p:nvSpPr>
        <p:spPr bwMode="auto">
          <a:xfrm>
            <a:off x="7390514" y="5760515"/>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18" name="Oval 394"/>
          <p:cNvSpPr>
            <a:spLocks noChangeArrowheads="1"/>
          </p:cNvSpPr>
          <p:nvPr userDrawn="1"/>
        </p:nvSpPr>
        <p:spPr bwMode="auto">
          <a:xfrm>
            <a:off x="7481920" y="5760515"/>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19" name="Oval 395"/>
          <p:cNvSpPr>
            <a:spLocks noChangeArrowheads="1"/>
          </p:cNvSpPr>
          <p:nvPr userDrawn="1"/>
        </p:nvSpPr>
        <p:spPr bwMode="auto">
          <a:xfrm>
            <a:off x="7573327" y="5760515"/>
            <a:ext cx="7706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20" name="Oval 396"/>
          <p:cNvSpPr>
            <a:spLocks noChangeArrowheads="1"/>
          </p:cNvSpPr>
          <p:nvPr userDrawn="1"/>
        </p:nvSpPr>
        <p:spPr bwMode="auto">
          <a:xfrm>
            <a:off x="7659357" y="5760515"/>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21" name="Oval 397"/>
          <p:cNvSpPr>
            <a:spLocks noChangeArrowheads="1"/>
          </p:cNvSpPr>
          <p:nvPr userDrawn="1"/>
        </p:nvSpPr>
        <p:spPr bwMode="auto">
          <a:xfrm>
            <a:off x="7752556" y="5760515"/>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22" name="Oval 398"/>
          <p:cNvSpPr>
            <a:spLocks noChangeArrowheads="1"/>
          </p:cNvSpPr>
          <p:nvPr userDrawn="1"/>
        </p:nvSpPr>
        <p:spPr bwMode="auto">
          <a:xfrm>
            <a:off x="7118086" y="585550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23" name="Oval 399"/>
          <p:cNvSpPr>
            <a:spLocks noChangeArrowheads="1"/>
          </p:cNvSpPr>
          <p:nvPr userDrawn="1"/>
        </p:nvSpPr>
        <p:spPr bwMode="auto">
          <a:xfrm>
            <a:off x="7209492" y="5855506"/>
            <a:ext cx="78861"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24" name="Oval 400"/>
          <p:cNvSpPr>
            <a:spLocks noChangeArrowheads="1"/>
          </p:cNvSpPr>
          <p:nvPr userDrawn="1"/>
        </p:nvSpPr>
        <p:spPr bwMode="auto">
          <a:xfrm>
            <a:off x="7299107" y="5855506"/>
            <a:ext cx="80653"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25" name="Oval 401"/>
          <p:cNvSpPr>
            <a:spLocks noChangeArrowheads="1"/>
          </p:cNvSpPr>
          <p:nvPr userDrawn="1"/>
        </p:nvSpPr>
        <p:spPr bwMode="auto">
          <a:xfrm>
            <a:off x="7390514" y="585550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26" name="Oval 402"/>
          <p:cNvSpPr>
            <a:spLocks noChangeArrowheads="1"/>
          </p:cNvSpPr>
          <p:nvPr userDrawn="1"/>
        </p:nvSpPr>
        <p:spPr bwMode="auto">
          <a:xfrm>
            <a:off x="7481920" y="585550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27" name="Oval 403"/>
          <p:cNvSpPr>
            <a:spLocks noChangeArrowheads="1"/>
          </p:cNvSpPr>
          <p:nvPr userDrawn="1"/>
        </p:nvSpPr>
        <p:spPr bwMode="auto">
          <a:xfrm>
            <a:off x="7573327" y="5855506"/>
            <a:ext cx="7706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28" name="Oval 404"/>
          <p:cNvSpPr>
            <a:spLocks noChangeArrowheads="1"/>
          </p:cNvSpPr>
          <p:nvPr userDrawn="1"/>
        </p:nvSpPr>
        <p:spPr bwMode="auto">
          <a:xfrm>
            <a:off x="7659357" y="585550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29" name="Oval 405"/>
          <p:cNvSpPr>
            <a:spLocks noChangeArrowheads="1"/>
          </p:cNvSpPr>
          <p:nvPr userDrawn="1"/>
        </p:nvSpPr>
        <p:spPr bwMode="auto">
          <a:xfrm>
            <a:off x="7752556" y="585550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30" name="Oval 406"/>
          <p:cNvSpPr>
            <a:spLocks noChangeArrowheads="1"/>
          </p:cNvSpPr>
          <p:nvPr userDrawn="1"/>
        </p:nvSpPr>
        <p:spPr bwMode="auto">
          <a:xfrm>
            <a:off x="7026679" y="5946913"/>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31" name="Oval 408"/>
          <p:cNvSpPr>
            <a:spLocks noChangeArrowheads="1"/>
          </p:cNvSpPr>
          <p:nvPr userDrawn="1"/>
        </p:nvSpPr>
        <p:spPr bwMode="auto">
          <a:xfrm>
            <a:off x="7118086" y="5946914"/>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32" name="Oval 409"/>
          <p:cNvSpPr>
            <a:spLocks noChangeArrowheads="1"/>
          </p:cNvSpPr>
          <p:nvPr userDrawn="1"/>
        </p:nvSpPr>
        <p:spPr bwMode="auto">
          <a:xfrm>
            <a:off x="7209493" y="5946914"/>
            <a:ext cx="78861"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33" name="Oval 410"/>
          <p:cNvSpPr>
            <a:spLocks noChangeArrowheads="1"/>
          </p:cNvSpPr>
          <p:nvPr userDrawn="1"/>
        </p:nvSpPr>
        <p:spPr bwMode="auto">
          <a:xfrm>
            <a:off x="7299108" y="5946914"/>
            <a:ext cx="80653"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34" name="Oval 411"/>
          <p:cNvSpPr>
            <a:spLocks noChangeArrowheads="1"/>
          </p:cNvSpPr>
          <p:nvPr userDrawn="1"/>
        </p:nvSpPr>
        <p:spPr bwMode="auto">
          <a:xfrm>
            <a:off x="7390514" y="5946914"/>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35" name="Oval 412"/>
          <p:cNvSpPr>
            <a:spLocks noChangeArrowheads="1"/>
          </p:cNvSpPr>
          <p:nvPr userDrawn="1"/>
        </p:nvSpPr>
        <p:spPr bwMode="auto">
          <a:xfrm>
            <a:off x="7481921" y="5946914"/>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36" name="Oval 413"/>
          <p:cNvSpPr>
            <a:spLocks noChangeArrowheads="1"/>
          </p:cNvSpPr>
          <p:nvPr userDrawn="1"/>
        </p:nvSpPr>
        <p:spPr bwMode="auto">
          <a:xfrm>
            <a:off x="7573328" y="5946914"/>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37" name="Oval 414"/>
          <p:cNvSpPr>
            <a:spLocks noChangeArrowheads="1"/>
          </p:cNvSpPr>
          <p:nvPr userDrawn="1"/>
        </p:nvSpPr>
        <p:spPr bwMode="auto">
          <a:xfrm>
            <a:off x="7659358" y="5946914"/>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38" name="Oval 415"/>
          <p:cNvSpPr>
            <a:spLocks noChangeArrowheads="1"/>
          </p:cNvSpPr>
          <p:nvPr userDrawn="1"/>
        </p:nvSpPr>
        <p:spPr bwMode="auto">
          <a:xfrm>
            <a:off x="7752557" y="5946914"/>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39" name="Oval 416"/>
          <p:cNvSpPr>
            <a:spLocks noChangeArrowheads="1"/>
          </p:cNvSpPr>
          <p:nvPr userDrawn="1"/>
        </p:nvSpPr>
        <p:spPr bwMode="auto">
          <a:xfrm>
            <a:off x="6940650" y="6032944"/>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40" name="Oval 417"/>
          <p:cNvSpPr>
            <a:spLocks noChangeArrowheads="1"/>
          </p:cNvSpPr>
          <p:nvPr userDrawn="1"/>
        </p:nvSpPr>
        <p:spPr bwMode="auto">
          <a:xfrm>
            <a:off x="7026680" y="603294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41" name="Oval 418"/>
          <p:cNvSpPr>
            <a:spLocks noChangeArrowheads="1"/>
          </p:cNvSpPr>
          <p:nvPr userDrawn="1"/>
        </p:nvSpPr>
        <p:spPr bwMode="auto">
          <a:xfrm>
            <a:off x="7118086" y="603294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42" name="Oval 419"/>
          <p:cNvSpPr>
            <a:spLocks noChangeArrowheads="1"/>
          </p:cNvSpPr>
          <p:nvPr userDrawn="1"/>
        </p:nvSpPr>
        <p:spPr bwMode="auto">
          <a:xfrm>
            <a:off x="7209493" y="6032944"/>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43" name="Oval 420"/>
          <p:cNvSpPr>
            <a:spLocks noChangeArrowheads="1"/>
          </p:cNvSpPr>
          <p:nvPr userDrawn="1"/>
        </p:nvSpPr>
        <p:spPr bwMode="auto">
          <a:xfrm>
            <a:off x="7299108" y="6032944"/>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44" name="Oval 421"/>
          <p:cNvSpPr>
            <a:spLocks noChangeArrowheads="1"/>
          </p:cNvSpPr>
          <p:nvPr userDrawn="1"/>
        </p:nvSpPr>
        <p:spPr bwMode="auto">
          <a:xfrm>
            <a:off x="7390514" y="603294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45" name="Oval 422"/>
          <p:cNvSpPr>
            <a:spLocks noChangeArrowheads="1"/>
          </p:cNvSpPr>
          <p:nvPr userDrawn="1"/>
        </p:nvSpPr>
        <p:spPr bwMode="auto">
          <a:xfrm>
            <a:off x="7481921" y="603294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46" name="Oval 423"/>
          <p:cNvSpPr>
            <a:spLocks noChangeArrowheads="1"/>
          </p:cNvSpPr>
          <p:nvPr userDrawn="1"/>
        </p:nvSpPr>
        <p:spPr bwMode="auto">
          <a:xfrm>
            <a:off x="7573328" y="6032944"/>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47" name="Oval 424"/>
          <p:cNvSpPr>
            <a:spLocks noChangeArrowheads="1"/>
          </p:cNvSpPr>
          <p:nvPr userDrawn="1"/>
        </p:nvSpPr>
        <p:spPr bwMode="auto">
          <a:xfrm>
            <a:off x="7659358" y="603294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48" name="Oval 425"/>
          <p:cNvSpPr>
            <a:spLocks noChangeArrowheads="1"/>
          </p:cNvSpPr>
          <p:nvPr userDrawn="1"/>
        </p:nvSpPr>
        <p:spPr bwMode="auto">
          <a:xfrm>
            <a:off x="6847451" y="612435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49" name="Oval 426"/>
          <p:cNvSpPr>
            <a:spLocks noChangeArrowheads="1"/>
          </p:cNvSpPr>
          <p:nvPr userDrawn="1"/>
        </p:nvSpPr>
        <p:spPr bwMode="auto">
          <a:xfrm>
            <a:off x="6940650" y="6124350"/>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50" name="Oval 427"/>
          <p:cNvSpPr>
            <a:spLocks noChangeArrowheads="1"/>
          </p:cNvSpPr>
          <p:nvPr userDrawn="1"/>
        </p:nvSpPr>
        <p:spPr bwMode="auto">
          <a:xfrm>
            <a:off x="7026680" y="612435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51" name="Oval 428"/>
          <p:cNvSpPr>
            <a:spLocks noChangeArrowheads="1"/>
          </p:cNvSpPr>
          <p:nvPr userDrawn="1"/>
        </p:nvSpPr>
        <p:spPr bwMode="auto">
          <a:xfrm>
            <a:off x="7118086" y="612435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52" name="Oval 429"/>
          <p:cNvSpPr>
            <a:spLocks noChangeArrowheads="1"/>
          </p:cNvSpPr>
          <p:nvPr userDrawn="1"/>
        </p:nvSpPr>
        <p:spPr bwMode="auto">
          <a:xfrm>
            <a:off x="7209493" y="6124350"/>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53" name="Oval 430"/>
          <p:cNvSpPr>
            <a:spLocks noChangeArrowheads="1"/>
          </p:cNvSpPr>
          <p:nvPr userDrawn="1"/>
        </p:nvSpPr>
        <p:spPr bwMode="auto">
          <a:xfrm>
            <a:off x="7299108" y="6124350"/>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54" name="Oval 431"/>
          <p:cNvSpPr>
            <a:spLocks noChangeArrowheads="1"/>
          </p:cNvSpPr>
          <p:nvPr userDrawn="1"/>
        </p:nvSpPr>
        <p:spPr bwMode="auto">
          <a:xfrm>
            <a:off x="7390514" y="612435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55" name="Oval 432"/>
          <p:cNvSpPr>
            <a:spLocks noChangeArrowheads="1"/>
          </p:cNvSpPr>
          <p:nvPr userDrawn="1"/>
        </p:nvSpPr>
        <p:spPr bwMode="auto">
          <a:xfrm>
            <a:off x="7481921" y="612435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56" name="Oval 433"/>
          <p:cNvSpPr>
            <a:spLocks noChangeArrowheads="1"/>
          </p:cNvSpPr>
          <p:nvPr userDrawn="1"/>
        </p:nvSpPr>
        <p:spPr bwMode="auto">
          <a:xfrm>
            <a:off x="7573328" y="6124350"/>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57" name="Oval 434"/>
          <p:cNvSpPr>
            <a:spLocks noChangeArrowheads="1"/>
          </p:cNvSpPr>
          <p:nvPr userDrawn="1"/>
        </p:nvSpPr>
        <p:spPr bwMode="auto">
          <a:xfrm>
            <a:off x="6847451" y="6217549"/>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58" name="Oval 435"/>
          <p:cNvSpPr>
            <a:spLocks noChangeArrowheads="1"/>
          </p:cNvSpPr>
          <p:nvPr userDrawn="1"/>
        </p:nvSpPr>
        <p:spPr bwMode="auto">
          <a:xfrm>
            <a:off x="6940650" y="6217549"/>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59" name="Oval 436"/>
          <p:cNvSpPr>
            <a:spLocks noChangeArrowheads="1"/>
          </p:cNvSpPr>
          <p:nvPr userDrawn="1"/>
        </p:nvSpPr>
        <p:spPr bwMode="auto">
          <a:xfrm>
            <a:off x="7026680" y="6217549"/>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60" name="Oval 437"/>
          <p:cNvSpPr>
            <a:spLocks noChangeArrowheads="1"/>
          </p:cNvSpPr>
          <p:nvPr userDrawn="1"/>
        </p:nvSpPr>
        <p:spPr bwMode="auto">
          <a:xfrm>
            <a:off x="7118086" y="6217549"/>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61" name="Oval 438"/>
          <p:cNvSpPr>
            <a:spLocks noChangeArrowheads="1"/>
          </p:cNvSpPr>
          <p:nvPr userDrawn="1"/>
        </p:nvSpPr>
        <p:spPr bwMode="auto">
          <a:xfrm>
            <a:off x="7209493" y="6217549"/>
            <a:ext cx="78861"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62" name="Oval 439"/>
          <p:cNvSpPr>
            <a:spLocks noChangeArrowheads="1"/>
          </p:cNvSpPr>
          <p:nvPr userDrawn="1"/>
        </p:nvSpPr>
        <p:spPr bwMode="auto">
          <a:xfrm>
            <a:off x="7299108" y="6217549"/>
            <a:ext cx="80653"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63" name="Oval 440"/>
          <p:cNvSpPr>
            <a:spLocks noChangeArrowheads="1"/>
          </p:cNvSpPr>
          <p:nvPr userDrawn="1"/>
        </p:nvSpPr>
        <p:spPr bwMode="auto">
          <a:xfrm>
            <a:off x="7390514" y="6217549"/>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64" name="Oval 441"/>
          <p:cNvSpPr>
            <a:spLocks noChangeArrowheads="1"/>
          </p:cNvSpPr>
          <p:nvPr userDrawn="1"/>
        </p:nvSpPr>
        <p:spPr bwMode="auto">
          <a:xfrm>
            <a:off x="7481921" y="6217549"/>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65" name="Oval 442"/>
          <p:cNvSpPr>
            <a:spLocks noChangeArrowheads="1"/>
          </p:cNvSpPr>
          <p:nvPr userDrawn="1"/>
        </p:nvSpPr>
        <p:spPr bwMode="auto">
          <a:xfrm>
            <a:off x="7573328" y="6217549"/>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66" name="Oval 443"/>
          <p:cNvSpPr>
            <a:spLocks noChangeArrowheads="1"/>
          </p:cNvSpPr>
          <p:nvPr userDrawn="1"/>
        </p:nvSpPr>
        <p:spPr bwMode="auto">
          <a:xfrm>
            <a:off x="7118086" y="6303579"/>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67" name="Oval 444"/>
          <p:cNvSpPr>
            <a:spLocks noChangeArrowheads="1"/>
          </p:cNvSpPr>
          <p:nvPr userDrawn="1"/>
        </p:nvSpPr>
        <p:spPr bwMode="auto">
          <a:xfrm>
            <a:off x="7026680" y="6303579"/>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68" name="Oval 445"/>
          <p:cNvSpPr>
            <a:spLocks noChangeArrowheads="1"/>
          </p:cNvSpPr>
          <p:nvPr userDrawn="1"/>
        </p:nvSpPr>
        <p:spPr bwMode="auto">
          <a:xfrm>
            <a:off x="6940650" y="6303579"/>
            <a:ext cx="7706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69" name="Oval 446"/>
          <p:cNvSpPr>
            <a:spLocks noChangeArrowheads="1"/>
          </p:cNvSpPr>
          <p:nvPr userDrawn="1"/>
        </p:nvSpPr>
        <p:spPr bwMode="auto">
          <a:xfrm>
            <a:off x="7209493" y="6303579"/>
            <a:ext cx="78861"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70" name="Oval 447"/>
          <p:cNvSpPr>
            <a:spLocks noChangeArrowheads="1"/>
          </p:cNvSpPr>
          <p:nvPr userDrawn="1"/>
        </p:nvSpPr>
        <p:spPr bwMode="auto">
          <a:xfrm>
            <a:off x="7299108" y="6303579"/>
            <a:ext cx="80653"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992" name="Oval 448"/>
          <p:cNvSpPr>
            <a:spLocks noChangeArrowheads="1"/>
          </p:cNvSpPr>
          <p:nvPr userDrawn="1"/>
        </p:nvSpPr>
        <p:spPr bwMode="auto">
          <a:xfrm>
            <a:off x="7390514" y="6303579"/>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993" name="Oval 449"/>
          <p:cNvSpPr>
            <a:spLocks noChangeArrowheads="1"/>
          </p:cNvSpPr>
          <p:nvPr userDrawn="1"/>
        </p:nvSpPr>
        <p:spPr bwMode="auto">
          <a:xfrm>
            <a:off x="7481921" y="6303579"/>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994" name="Oval 450"/>
          <p:cNvSpPr>
            <a:spLocks noChangeArrowheads="1"/>
          </p:cNvSpPr>
          <p:nvPr userDrawn="1"/>
        </p:nvSpPr>
        <p:spPr bwMode="auto">
          <a:xfrm>
            <a:off x="6576815" y="1971615"/>
            <a:ext cx="82445" cy="78861"/>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995" name="Oval 451"/>
          <p:cNvSpPr>
            <a:spLocks noChangeArrowheads="1"/>
          </p:cNvSpPr>
          <p:nvPr userDrawn="1"/>
        </p:nvSpPr>
        <p:spPr bwMode="auto">
          <a:xfrm>
            <a:off x="6485408" y="1971615"/>
            <a:ext cx="80653" cy="78861"/>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996" name="Oval 452"/>
          <p:cNvSpPr>
            <a:spLocks noChangeArrowheads="1"/>
          </p:cNvSpPr>
          <p:nvPr userDrawn="1"/>
        </p:nvSpPr>
        <p:spPr bwMode="auto">
          <a:xfrm>
            <a:off x="6306179" y="2061229"/>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997" name="Oval 453"/>
          <p:cNvSpPr>
            <a:spLocks noChangeArrowheads="1"/>
          </p:cNvSpPr>
          <p:nvPr userDrawn="1"/>
        </p:nvSpPr>
        <p:spPr bwMode="auto">
          <a:xfrm>
            <a:off x="6397586" y="2061229"/>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998" name="Oval 454"/>
          <p:cNvSpPr>
            <a:spLocks noChangeArrowheads="1"/>
          </p:cNvSpPr>
          <p:nvPr userDrawn="1"/>
        </p:nvSpPr>
        <p:spPr bwMode="auto">
          <a:xfrm>
            <a:off x="6485408" y="2061229"/>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999" name="Oval 455"/>
          <p:cNvSpPr>
            <a:spLocks noChangeArrowheads="1"/>
          </p:cNvSpPr>
          <p:nvPr userDrawn="1"/>
        </p:nvSpPr>
        <p:spPr bwMode="auto">
          <a:xfrm>
            <a:off x="6576815" y="2061229"/>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00" name="Oval 456"/>
          <p:cNvSpPr>
            <a:spLocks noChangeArrowheads="1"/>
          </p:cNvSpPr>
          <p:nvPr userDrawn="1"/>
        </p:nvSpPr>
        <p:spPr bwMode="auto">
          <a:xfrm>
            <a:off x="6576815" y="21526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01" name="Oval 457"/>
          <p:cNvSpPr>
            <a:spLocks noChangeArrowheads="1"/>
          </p:cNvSpPr>
          <p:nvPr userDrawn="1"/>
        </p:nvSpPr>
        <p:spPr bwMode="auto">
          <a:xfrm>
            <a:off x="7481921" y="2061229"/>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02" name="Oval 458"/>
          <p:cNvSpPr>
            <a:spLocks noChangeArrowheads="1"/>
          </p:cNvSpPr>
          <p:nvPr userDrawn="1"/>
        </p:nvSpPr>
        <p:spPr bwMode="auto">
          <a:xfrm>
            <a:off x="5944137" y="2152636"/>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03" name="Oval 459"/>
          <p:cNvSpPr>
            <a:spLocks noChangeArrowheads="1"/>
          </p:cNvSpPr>
          <p:nvPr userDrawn="1"/>
        </p:nvSpPr>
        <p:spPr bwMode="auto">
          <a:xfrm>
            <a:off x="5944137" y="2238666"/>
            <a:ext cx="80653"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04" name="Oval 460"/>
          <p:cNvSpPr>
            <a:spLocks noChangeArrowheads="1"/>
          </p:cNvSpPr>
          <p:nvPr userDrawn="1"/>
        </p:nvSpPr>
        <p:spPr bwMode="auto">
          <a:xfrm>
            <a:off x="6035543" y="2152636"/>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05" name="Oval 461"/>
          <p:cNvSpPr>
            <a:spLocks noChangeArrowheads="1"/>
          </p:cNvSpPr>
          <p:nvPr userDrawn="1"/>
        </p:nvSpPr>
        <p:spPr bwMode="auto">
          <a:xfrm>
            <a:off x="5944137" y="2061229"/>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06" name="Oval 462"/>
          <p:cNvSpPr>
            <a:spLocks noChangeArrowheads="1"/>
          </p:cNvSpPr>
          <p:nvPr userDrawn="1"/>
        </p:nvSpPr>
        <p:spPr bwMode="auto">
          <a:xfrm>
            <a:off x="6035543" y="2061229"/>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07" name="Oval 463"/>
          <p:cNvSpPr>
            <a:spLocks noChangeArrowheads="1"/>
          </p:cNvSpPr>
          <p:nvPr userDrawn="1"/>
        </p:nvSpPr>
        <p:spPr bwMode="auto">
          <a:xfrm>
            <a:off x="6126950" y="2152636"/>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08" name="Oval 464"/>
          <p:cNvSpPr>
            <a:spLocks noChangeArrowheads="1"/>
          </p:cNvSpPr>
          <p:nvPr userDrawn="1"/>
        </p:nvSpPr>
        <p:spPr bwMode="auto">
          <a:xfrm>
            <a:off x="6212980" y="2152636"/>
            <a:ext cx="8423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09" name="Oval 465"/>
          <p:cNvSpPr>
            <a:spLocks noChangeArrowheads="1"/>
          </p:cNvSpPr>
          <p:nvPr userDrawn="1"/>
        </p:nvSpPr>
        <p:spPr bwMode="auto">
          <a:xfrm>
            <a:off x="6306179" y="21526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10" name="Oval 466"/>
          <p:cNvSpPr>
            <a:spLocks noChangeArrowheads="1"/>
          </p:cNvSpPr>
          <p:nvPr userDrawn="1"/>
        </p:nvSpPr>
        <p:spPr bwMode="auto">
          <a:xfrm>
            <a:off x="6397586" y="2152636"/>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11" name="Oval 467"/>
          <p:cNvSpPr>
            <a:spLocks noChangeArrowheads="1"/>
          </p:cNvSpPr>
          <p:nvPr userDrawn="1"/>
        </p:nvSpPr>
        <p:spPr bwMode="auto">
          <a:xfrm>
            <a:off x="6485408" y="2152636"/>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12" name="Oval 468"/>
          <p:cNvSpPr>
            <a:spLocks noChangeArrowheads="1"/>
          </p:cNvSpPr>
          <p:nvPr userDrawn="1"/>
        </p:nvSpPr>
        <p:spPr bwMode="auto">
          <a:xfrm>
            <a:off x="7390514" y="21526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13" name="Oval 469"/>
          <p:cNvSpPr>
            <a:spLocks noChangeArrowheads="1"/>
          </p:cNvSpPr>
          <p:nvPr userDrawn="1"/>
        </p:nvSpPr>
        <p:spPr bwMode="auto">
          <a:xfrm>
            <a:off x="7481921" y="21526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14" name="Oval 470"/>
          <p:cNvSpPr>
            <a:spLocks noChangeArrowheads="1"/>
          </p:cNvSpPr>
          <p:nvPr userDrawn="1"/>
        </p:nvSpPr>
        <p:spPr bwMode="auto">
          <a:xfrm>
            <a:off x="6035543" y="2238666"/>
            <a:ext cx="80653"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15" name="Oval 471"/>
          <p:cNvSpPr>
            <a:spLocks noChangeArrowheads="1"/>
          </p:cNvSpPr>
          <p:nvPr userDrawn="1"/>
        </p:nvSpPr>
        <p:spPr bwMode="auto">
          <a:xfrm>
            <a:off x="6126950" y="2238666"/>
            <a:ext cx="77068"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16" name="Oval 472"/>
          <p:cNvSpPr>
            <a:spLocks noChangeArrowheads="1"/>
          </p:cNvSpPr>
          <p:nvPr userDrawn="1"/>
        </p:nvSpPr>
        <p:spPr bwMode="auto">
          <a:xfrm>
            <a:off x="6212980" y="2238666"/>
            <a:ext cx="84238"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17" name="Oval 473"/>
          <p:cNvSpPr>
            <a:spLocks noChangeArrowheads="1"/>
          </p:cNvSpPr>
          <p:nvPr userDrawn="1"/>
        </p:nvSpPr>
        <p:spPr bwMode="auto">
          <a:xfrm>
            <a:off x="6306179" y="2238666"/>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18" name="Oval 474"/>
          <p:cNvSpPr>
            <a:spLocks noChangeArrowheads="1"/>
          </p:cNvSpPr>
          <p:nvPr userDrawn="1"/>
        </p:nvSpPr>
        <p:spPr bwMode="auto">
          <a:xfrm>
            <a:off x="6397586" y="2238666"/>
            <a:ext cx="77068"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19" name="Oval 475"/>
          <p:cNvSpPr>
            <a:spLocks noChangeArrowheads="1"/>
          </p:cNvSpPr>
          <p:nvPr userDrawn="1"/>
        </p:nvSpPr>
        <p:spPr bwMode="auto">
          <a:xfrm>
            <a:off x="6485408" y="2238666"/>
            <a:ext cx="80653"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20" name="Oval 476"/>
          <p:cNvSpPr>
            <a:spLocks noChangeArrowheads="1"/>
          </p:cNvSpPr>
          <p:nvPr userDrawn="1"/>
        </p:nvSpPr>
        <p:spPr bwMode="auto">
          <a:xfrm>
            <a:off x="7390514" y="2238666"/>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21" name="Oval 477"/>
          <p:cNvSpPr>
            <a:spLocks noChangeArrowheads="1"/>
          </p:cNvSpPr>
          <p:nvPr userDrawn="1"/>
        </p:nvSpPr>
        <p:spPr bwMode="auto">
          <a:xfrm>
            <a:off x="7481921" y="2238666"/>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22" name="Oval 478"/>
          <p:cNvSpPr>
            <a:spLocks noChangeArrowheads="1"/>
          </p:cNvSpPr>
          <p:nvPr userDrawn="1"/>
        </p:nvSpPr>
        <p:spPr bwMode="auto">
          <a:xfrm>
            <a:off x="7573328" y="2238666"/>
            <a:ext cx="77068"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23" name="Oval 479"/>
          <p:cNvSpPr>
            <a:spLocks noChangeArrowheads="1"/>
          </p:cNvSpPr>
          <p:nvPr userDrawn="1"/>
        </p:nvSpPr>
        <p:spPr bwMode="auto">
          <a:xfrm>
            <a:off x="5585679" y="2331865"/>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24" name="Oval 480"/>
          <p:cNvSpPr>
            <a:spLocks noChangeArrowheads="1"/>
          </p:cNvSpPr>
          <p:nvPr userDrawn="1"/>
        </p:nvSpPr>
        <p:spPr bwMode="auto">
          <a:xfrm>
            <a:off x="5673501" y="23318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25" name="Oval 481"/>
          <p:cNvSpPr>
            <a:spLocks noChangeArrowheads="1"/>
          </p:cNvSpPr>
          <p:nvPr userDrawn="1"/>
        </p:nvSpPr>
        <p:spPr bwMode="auto">
          <a:xfrm>
            <a:off x="6126950" y="2331865"/>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26" name="Oval 482"/>
          <p:cNvSpPr>
            <a:spLocks noChangeArrowheads="1"/>
          </p:cNvSpPr>
          <p:nvPr userDrawn="1"/>
        </p:nvSpPr>
        <p:spPr bwMode="auto">
          <a:xfrm>
            <a:off x="6212980" y="2331865"/>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27" name="Oval 483"/>
          <p:cNvSpPr>
            <a:spLocks noChangeArrowheads="1"/>
          </p:cNvSpPr>
          <p:nvPr userDrawn="1"/>
        </p:nvSpPr>
        <p:spPr bwMode="auto">
          <a:xfrm>
            <a:off x="6306179" y="23318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28" name="Oval 484"/>
          <p:cNvSpPr>
            <a:spLocks noChangeArrowheads="1"/>
          </p:cNvSpPr>
          <p:nvPr userDrawn="1"/>
        </p:nvSpPr>
        <p:spPr bwMode="auto">
          <a:xfrm>
            <a:off x="6397586" y="2331865"/>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29" name="Oval 485"/>
          <p:cNvSpPr>
            <a:spLocks noChangeArrowheads="1"/>
          </p:cNvSpPr>
          <p:nvPr userDrawn="1"/>
        </p:nvSpPr>
        <p:spPr bwMode="auto">
          <a:xfrm>
            <a:off x="6485408" y="2331865"/>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30" name="Oval 486"/>
          <p:cNvSpPr>
            <a:spLocks noChangeArrowheads="1"/>
          </p:cNvSpPr>
          <p:nvPr userDrawn="1"/>
        </p:nvSpPr>
        <p:spPr bwMode="auto">
          <a:xfrm>
            <a:off x="6940650" y="2331865"/>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31" name="Oval 487"/>
          <p:cNvSpPr>
            <a:spLocks noChangeArrowheads="1"/>
          </p:cNvSpPr>
          <p:nvPr userDrawn="1"/>
        </p:nvSpPr>
        <p:spPr bwMode="auto">
          <a:xfrm>
            <a:off x="7026680" y="23318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32" name="Oval 488"/>
          <p:cNvSpPr>
            <a:spLocks noChangeArrowheads="1"/>
          </p:cNvSpPr>
          <p:nvPr userDrawn="1"/>
        </p:nvSpPr>
        <p:spPr bwMode="auto">
          <a:xfrm>
            <a:off x="7118086" y="23318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33" name="Oval 489"/>
          <p:cNvSpPr>
            <a:spLocks noChangeArrowheads="1"/>
          </p:cNvSpPr>
          <p:nvPr userDrawn="1"/>
        </p:nvSpPr>
        <p:spPr bwMode="auto">
          <a:xfrm>
            <a:off x="7299108" y="2331865"/>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34" name="Oval 490"/>
          <p:cNvSpPr>
            <a:spLocks noChangeArrowheads="1"/>
          </p:cNvSpPr>
          <p:nvPr userDrawn="1"/>
        </p:nvSpPr>
        <p:spPr bwMode="auto">
          <a:xfrm>
            <a:off x="7390514" y="23318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35" name="Oval 491"/>
          <p:cNvSpPr>
            <a:spLocks noChangeArrowheads="1"/>
          </p:cNvSpPr>
          <p:nvPr userDrawn="1"/>
        </p:nvSpPr>
        <p:spPr bwMode="auto">
          <a:xfrm>
            <a:off x="7481921" y="23318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36" name="Oval 492"/>
          <p:cNvSpPr>
            <a:spLocks noChangeArrowheads="1"/>
          </p:cNvSpPr>
          <p:nvPr userDrawn="1"/>
        </p:nvSpPr>
        <p:spPr bwMode="auto">
          <a:xfrm>
            <a:off x="7573328" y="2331865"/>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37" name="Oval 493"/>
          <p:cNvSpPr>
            <a:spLocks noChangeArrowheads="1"/>
          </p:cNvSpPr>
          <p:nvPr userDrawn="1"/>
        </p:nvSpPr>
        <p:spPr bwMode="auto">
          <a:xfrm>
            <a:off x="5402865" y="2425064"/>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38" name="Oval 494"/>
          <p:cNvSpPr>
            <a:spLocks noChangeArrowheads="1"/>
          </p:cNvSpPr>
          <p:nvPr userDrawn="1"/>
        </p:nvSpPr>
        <p:spPr bwMode="auto">
          <a:xfrm>
            <a:off x="5494272" y="2425064"/>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39" name="Oval 495"/>
          <p:cNvSpPr>
            <a:spLocks noChangeArrowheads="1"/>
          </p:cNvSpPr>
          <p:nvPr userDrawn="1"/>
        </p:nvSpPr>
        <p:spPr bwMode="auto">
          <a:xfrm>
            <a:off x="5585679" y="2425064"/>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40" name="Oval 496"/>
          <p:cNvSpPr>
            <a:spLocks noChangeArrowheads="1"/>
          </p:cNvSpPr>
          <p:nvPr userDrawn="1"/>
        </p:nvSpPr>
        <p:spPr bwMode="auto">
          <a:xfrm>
            <a:off x="5673501" y="2425064"/>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41" name="Oval 497"/>
          <p:cNvSpPr>
            <a:spLocks noChangeArrowheads="1"/>
          </p:cNvSpPr>
          <p:nvPr userDrawn="1"/>
        </p:nvSpPr>
        <p:spPr bwMode="auto">
          <a:xfrm>
            <a:off x="6035543" y="2425064"/>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42" name="Oval 498"/>
          <p:cNvSpPr>
            <a:spLocks noChangeArrowheads="1"/>
          </p:cNvSpPr>
          <p:nvPr userDrawn="1"/>
        </p:nvSpPr>
        <p:spPr bwMode="auto">
          <a:xfrm>
            <a:off x="6126950" y="2425064"/>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43" name="Oval 499"/>
          <p:cNvSpPr>
            <a:spLocks noChangeArrowheads="1"/>
          </p:cNvSpPr>
          <p:nvPr userDrawn="1"/>
        </p:nvSpPr>
        <p:spPr bwMode="auto">
          <a:xfrm>
            <a:off x="6212980" y="2425064"/>
            <a:ext cx="8423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44" name="Oval 500"/>
          <p:cNvSpPr>
            <a:spLocks noChangeArrowheads="1"/>
          </p:cNvSpPr>
          <p:nvPr userDrawn="1"/>
        </p:nvSpPr>
        <p:spPr bwMode="auto">
          <a:xfrm>
            <a:off x="6306179" y="2425064"/>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45" name="Oval 501"/>
          <p:cNvSpPr>
            <a:spLocks noChangeArrowheads="1"/>
          </p:cNvSpPr>
          <p:nvPr userDrawn="1"/>
        </p:nvSpPr>
        <p:spPr bwMode="auto">
          <a:xfrm>
            <a:off x="6397586" y="2425064"/>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46" name="Oval 502"/>
          <p:cNvSpPr>
            <a:spLocks noChangeArrowheads="1"/>
          </p:cNvSpPr>
          <p:nvPr userDrawn="1"/>
        </p:nvSpPr>
        <p:spPr bwMode="auto">
          <a:xfrm>
            <a:off x="6485408" y="2425064"/>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47" name="Oval 503"/>
          <p:cNvSpPr>
            <a:spLocks noChangeArrowheads="1"/>
          </p:cNvSpPr>
          <p:nvPr userDrawn="1"/>
        </p:nvSpPr>
        <p:spPr bwMode="auto">
          <a:xfrm>
            <a:off x="6576815" y="2425064"/>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48" name="Oval 504"/>
          <p:cNvSpPr>
            <a:spLocks noChangeArrowheads="1"/>
          </p:cNvSpPr>
          <p:nvPr userDrawn="1"/>
        </p:nvSpPr>
        <p:spPr bwMode="auto">
          <a:xfrm>
            <a:off x="6754252" y="2425064"/>
            <a:ext cx="8423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49" name="Oval 505"/>
          <p:cNvSpPr>
            <a:spLocks noChangeArrowheads="1"/>
          </p:cNvSpPr>
          <p:nvPr userDrawn="1"/>
        </p:nvSpPr>
        <p:spPr bwMode="auto">
          <a:xfrm>
            <a:off x="6847451" y="2425064"/>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50" name="Oval 506"/>
          <p:cNvSpPr>
            <a:spLocks noChangeArrowheads="1"/>
          </p:cNvSpPr>
          <p:nvPr userDrawn="1"/>
        </p:nvSpPr>
        <p:spPr bwMode="auto">
          <a:xfrm>
            <a:off x="6940650" y="2425064"/>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51" name="Oval 507"/>
          <p:cNvSpPr>
            <a:spLocks noChangeArrowheads="1"/>
          </p:cNvSpPr>
          <p:nvPr userDrawn="1"/>
        </p:nvSpPr>
        <p:spPr bwMode="auto">
          <a:xfrm>
            <a:off x="7026680" y="2425064"/>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52" name="Oval 508"/>
          <p:cNvSpPr>
            <a:spLocks noChangeArrowheads="1"/>
          </p:cNvSpPr>
          <p:nvPr userDrawn="1"/>
        </p:nvSpPr>
        <p:spPr bwMode="auto">
          <a:xfrm>
            <a:off x="7118086" y="2425064"/>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53" name="Oval 509"/>
          <p:cNvSpPr>
            <a:spLocks noChangeArrowheads="1"/>
          </p:cNvSpPr>
          <p:nvPr userDrawn="1"/>
        </p:nvSpPr>
        <p:spPr bwMode="auto">
          <a:xfrm>
            <a:off x="7209493" y="2425064"/>
            <a:ext cx="78861"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54" name="Oval 510"/>
          <p:cNvSpPr>
            <a:spLocks noChangeArrowheads="1"/>
          </p:cNvSpPr>
          <p:nvPr userDrawn="1"/>
        </p:nvSpPr>
        <p:spPr bwMode="auto">
          <a:xfrm>
            <a:off x="7299108" y="2425064"/>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55" name="Oval 511"/>
          <p:cNvSpPr>
            <a:spLocks noChangeArrowheads="1"/>
          </p:cNvSpPr>
          <p:nvPr userDrawn="1"/>
        </p:nvSpPr>
        <p:spPr bwMode="auto">
          <a:xfrm>
            <a:off x="7390514" y="2425064"/>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56" name="Oval 512"/>
          <p:cNvSpPr>
            <a:spLocks noChangeArrowheads="1"/>
          </p:cNvSpPr>
          <p:nvPr userDrawn="1"/>
        </p:nvSpPr>
        <p:spPr bwMode="auto">
          <a:xfrm>
            <a:off x="7481921" y="2425064"/>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57" name="Oval 513"/>
          <p:cNvSpPr>
            <a:spLocks noChangeArrowheads="1"/>
          </p:cNvSpPr>
          <p:nvPr userDrawn="1"/>
        </p:nvSpPr>
        <p:spPr bwMode="auto">
          <a:xfrm>
            <a:off x="7573328" y="2425064"/>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58" name="Oval 514"/>
          <p:cNvSpPr>
            <a:spLocks noChangeArrowheads="1"/>
          </p:cNvSpPr>
          <p:nvPr userDrawn="1"/>
        </p:nvSpPr>
        <p:spPr bwMode="auto">
          <a:xfrm>
            <a:off x="7659358" y="2425064"/>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59" name="Oval 515"/>
          <p:cNvSpPr>
            <a:spLocks noChangeArrowheads="1"/>
          </p:cNvSpPr>
          <p:nvPr userDrawn="1"/>
        </p:nvSpPr>
        <p:spPr bwMode="auto">
          <a:xfrm>
            <a:off x="5402865" y="2602501"/>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60" name="Oval 516"/>
          <p:cNvSpPr>
            <a:spLocks noChangeArrowheads="1"/>
          </p:cNvSpPr>
          <p:nvPr userDrawn="1"/>
        </p:nvSpPr>
        <p:spPr bwMode="auto">
          <a:xfrm>
            <a:off x="5494272" y="2511094"/>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61" name="Oval 517"/>
          <p:cNvSpPr>
            <a:spLocks noChangeArrowheads="1"/>
          </p:cNvSpPr>
          <p:nvPr userDrawn="1"/>
        </p:nvSpPr>
        <p:spPr bwMode="auto">
          <a:xfrm>
            <a:off x="5585679" y="2511094"/>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62" name="Oval 518"/>
          <p:cNvSpPr>
            <a:spLocks noChangeArrowheads="1"/>
          </p:cNvSpPr>
          <p:nvPr userDrawn="1"/>
        </p:nvSpPr>
        <p:spPr bwMode="auto">
          <a:xfrm>
            <a:off x="5673501" y="2511094"/>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63" name="Oval 519"/>
          <p:cNvSpPr>
            <a:spLocks noChangeArrowheads="1"/>
          </p:cNvSpPr>
          <p:nvPr userDrawn="1"/>
        </p:nvSpPr>
        <p:spPr bwMode="auto">
          <a:xfrm>
            <a:off x="5764908" y="2511094"/>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64" name="Oval 520"/>
          <p:cNvSpPr>
            <a:spLocks noChangeArrowheads="1"/>
          </p:cNvSpPr>
          <p:nvPr userDrawn="1"/>
        </p:nvSpPr>
        <p:spPr bwMode="auto">
          <a:xfrm>
            <a:off x="5764908" y="2425064"/>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65" name="Oval 521"/>
          <p:cNvSpPr>
            <a:spLocks noChangeArrowheads="1"/>
          </p:cNvSpPr>
          <p:nvPr userDrawn="1"/>
        </p:nvSpPr>
        <p:spPr bwMode="auto">
          <a:xfrm>
            <a:off x="5944137" y="2511094"/>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66" name="Oval 522"/>
          <p:cNvSpPr>
            <a:spLocks noChangeArrowheads="1"/>
          </p:cNvSpPr>
          <p:nvPr userDrawn="1"/>
        </p:nvSpPr>
        <p:spPr bwMode="auto">
          <a:xfrm>
            <a:off x="6035543" y="2511094"/>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67" name="Oval 523"/>
          <p:cNvSpPr>
            <a:spLocks noChangeArrowheads="1"/>
          </p:cNvSpPr>
          <p:nvPr userDrawn="1"/>
        </p:nvSpPr>
        <p:spPr bwMode="auto">
          <a:xfrm>
            <a:off x="6126950" y="2511094"/>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68" name="Oval 524"/>
          <p:cNvSpPr>
            <a:spLocks noChangeArrowheads="1"/>
          </p:cNvSpPr>
          <p:nvPr userDrawn="1"/>
        </p:nvSpPr>
        <p:spPr bwMode="auto">
          <a:xfrm>
            <a:off x="6212980" y="2511094"/>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69" name="Oval 525"/>
          <p:cNvSpPr>
            <a:spLocks noChangeArrowheads="1"/>
          </p:cNvSpPr>
          <p:nvPr userDrawn="1"/>
        </p:nvSpPr>
        <p:spPr bwMode="auto">
          <a:xfrm>
            <a:off x="6306179" y="2511094"/>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70" name="Oval 526"/>
          <p:cNvSpPr>
            <a:spLocks noChangeArrowheads="1"/>
          </p:cNvSpPr>
          <p:nvPr userDrawn="1"/>
        </p:nvSpPr>
        <p:spPr bwMode="auto">
          <a:xfrm>
            <a:off x="6397586" y="2511094"/>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71" name="Oval 527"/>
          <p:cNvSpPr>
            <a:spLocks noChangeArrowheads="1"/>
          </p:cNvSpPr>
          <p:nvPr userDrawn="1"/>
        </p:nvSpPr>
        <p:spPr bwMode="auto">
          <a:xfrm>
            <a:off x="6485408" y="2511094"/>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72" name="Oval 528"/>
          <p:cNvSpPr>
            <a:spLocks noChangeArrowheads="1"/>
          </p:cNvSpPr>
          <p:nvPr userDrawn="1"/>
        </p:nvSpPr>
        <p:spPr bwMode="auto">
          <a:xfrm>
            <a:off x="6576815" y="2511094"/>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73" name="Oval 529"/>
          <p:cNvSpPr>
            <a:spLocks noChangeArrowheads="1"/>
          </p:cNvSpPr>
          <p:nvPr userDrawn="1"/>
        </p:nvSpPr>
        <p:spPr bwMode="auto">
          <a:xfrm>
            <a:off x="6668222" y="2511094"/>
            <a:ext cx="78861"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74" name="Oval 530"/>
          <p:cNvSpPr>
            <a:spLocks noChangeArrowheads="1"/>
          </p:cNvSpPr>
          <p:nvPr userDrawn="1"/>
        </p:nvSpPr>
        <p:spPr bwMode="auto">
          <a:xfrm>
            <a:off x="6754252" y="2511094"/>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75" name="Oval 531"/>
          <p:cNvSpPr>
            <a:spLocks noChangeArrowheads="1"/>
          </p:cNvSpPr>
          <p:nvPr userDrawn="1"/>
        </p:nvSpPr>
        <p:spPr bwMode="auto">
          <a:xfrm>
            <a:off x="6847451" y="2511094"/>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76" name="Oval 532"/>
          <p:cNvSpPr>
            <a:spLocks noChangeArrowheads="1"/>
          </p:cNvSpPr>
          <p:nvPr userDrawn="1"/>
        </p:nvSpPr>
        <p:spPr bwMode="auto">
          <a:xfrm>
            <a:off x="6940650" y="2511094"/>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77" name="Oval 533"/>
          <p:cNvSpPr>
            <a:spLocks noChangeArrowheads="1"/>
          </p:cNvSpPr>
          <p:nvPr userDrawn="1"/>
        </p:nvSpPr>
        <p:spPr bwMode="auto">
          <a:xfrm>
            <a:off x="7026680" y="2511094"/>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78" name="Oval 534"/>
          <p:cNvSpPr>
            <a:spLocks noChangeArrowheads="1"/>
          </p:cNvSpPr>
          <p:nvPr userDrawn="1"/>
        </p:nvSpPr>
        <p:spPr bwMode="auto">
          <a:xfrm>
            <a:off x="7118086" y="2511094"/>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79" name="Oval 535"/>
          <p:cNvSpPr>
            <a:spLocks noChangeArrowheads="1"/>
          </p:cNvSpPr>
          <p:nvPr userDrawn="1"/>
        </p:nvSpPr>
        <p:spPr bwMode="auto">
          <a:xfrm>
            <a:off x="7209493" y="2511094"/>
            <a:ext cx="78861"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80" name="Oval 536"/>
          <p:cNvSpPr>
            <a:spLocks noChangeArrowheads="1"/>
          </p:cNvSpPr>
          <p:nvPr userDrawn="1"/>
        </p:nvSpPr>
        <p:spPr bwMode="auto">
          <a:xfrm>
            <a:off x="7299108" y="2511094"/>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81" name="Oval 537"/>
          <p:cNvSpPr>
            <a:spLocks noChangeArrowheads="1"/>
          </p:cNvSpPr>
          <p:nvPr userDrawn="1"/>
        </p:nvSpPr>
        <p:spPr bwMode="auto">
          <a:xfrm>
            <a:off x="7390514" y="2511094"/>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82" name="Oval 538"/>
          <p:cNvSpPr>
            <a:spLocks noChangeArrowheads="1"/>
          </p:cNvSpPr>
          <p:nvPr userDrawn="1"/>
        </p:nvSpPr>
        <p:spPr bwMode="auto">
          <a:xfrm>
            <a:off x="7481921" y="2511094"/>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83" name="Oval 539"/>
          <p:cNvSpPr>
            <a:spLocks noChangeArrowheads="1"/>
          </p:cNvSpPr>
          <p:nvPr userDrawn="1"/>
        </p:nvSpPr>
        <p:spPr bwMode="auto">
          <a:xfrm>
            <a:off x="7573328" y="2511094"/>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84" name="Oval 540"/>
          <p:cNvSpPr>
            <a:spLocks noChangeArrowheads="1"/>
          </p:cNvSpPr>
          <p:nvPr userDrawn="1"/>
        </p:nvSpPr>
        <p:spPr bwMode="auto">
          <a:xfrm>
            <a:off x="7659358" y="2511094"/>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85" name="Oval 541"/>
          <p:cNvSpPr>
            <a:spLocks noChangeArrowheads="1"/>
          </p:cNvSpPr>
          <p:nvPr userDrawn="1"/>
        </p:nvSpPr>
        <p:spPr bwMode="auto">
          <a:xfrm>
            <a:off x="5494272" y="2602501"/>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86" name="Oval 542"/>
          <p:cNvSpPr>
            <a:spLocks noChangeArrowheads="1"/>
          </p:cNvSpPr>
          <p:nvPr userDrawn="1"/>
        </p:nvSpPr>
        <p:spPr bwMode="auto">
          <a:xfrm>
            <a:off x="5585679" y="2602501"/>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87" name="Oval 543"/>
          <p:cNvSpPr>
            <a:spLocks noChangeArrowheads="1"/>
          </p:cNvSpPr>
          <p:nvPr userDrawn="1"/>
        </p:nvSpPr>
        <p:spPr bwMode="auto">
          <a:xfrm>
            <a:off x="5673501" y="2602501"/>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88" name="Oval 544"/>
          <p:cNvSpPr>
            <a:spLocks noChangeArrowheads="1"/>
          </p:cNvSpPr>
          <p:nvPr userDrawn="1"/>
        </p:nvSpPr>
        <p:spPr bwMode="auto">
          <a:xfrm>
            <a:off x="5764908" y="2602501"/>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89" name="Oval 545"/>
          <p:cNvSpPr>
            <a:spLocks noChangeArrowheads="1"/>
          </p:cNvSpPr>
          <p:nvPr userDrawn="1"/>
        </p:nvSpPr>
        <p:spPr bwMode="auto">
          <a:xfrm>
            <a:off x="5858107" y="2602501"/>
            <a:ext cx="75276"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90" name="Oval 546"/>
          <p:cNvSpPr>
            <a:spLocks noChangeArrowheads="1"/>
          </p:cNvSpPr>
          <p:nvPr userDrawn="1"/>
        </p:nvSpPr>
        <p:spPr bwMode="auto">
          <a:xfrm>
            <a:off x="5944137" y="2602501"/>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91" name="Oval 547"/>
          <p:cNvSpPr>
            <a:spLocks noChangeArrowheads="1"/>
          </p:cNvSpPr>
          <p:nvPr userDrawn="1"/>
        </p:nvSpPr>
        <p:spPr bwMode="auto">
          <a:xfrm>
            <a:off x="6035543" y="2602501"/>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92" name="Oval 548"/>
          <p:cNvSpPr>
            <a:spLocks noChangeArrowheads="1"/>
          </p:cNvSpPr>
          <p:nvPr userDrawn="1"/>
        </p:nvSpPr>
        <p:spPr bwMode="auto">
          <a:xfrm>
            <a:off x="6126950" y="2602501"/>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93" name="Oval 549"/>
          <p:cNvSpPr>
            <a:spLocks noChangeArrowheads="1"/>
          </p:cNvSpPr>
          <p:nvPr userDrawn="1"/>
        </p:nvSpPr>
        <p:spPr bwMode="auto">
          <a:xfrm>
            <a:off x="6212980" y="2602501"/>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94" name="Oval 550"/>
          <p:cNvSpPr>
            <a:spLocks noChangeArrowheads="1"/>
          </p:cNvSpPr>
          <p:nvPr userDrawn="1"/>
        </p:nvSpPr>
        <p:spPr bwMode="auto">
          <a:xfrm>
            <a:off x="6306179" y="2602501"/>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95" name="Oval 551"/>
          <p:cNvSpPr>
            <a:spLocks noChangeArrowheads="1"/>
          </p:cNvSpPr>
          <p:nvPr userDrawn="1"/>
        </p:nvSpPr>
        <p:spPr bwMode="auto">
          <a:xfrm>
            <a:off x="6397586" y="2602501"/>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96" name="Oval 552"/>
          <p:cNvSpPr>
            <a:spLocks noChangeArrowheads="1"/>
          </p:cNvSpPr>
          <p:nvPr userDrawn="1"/>
        </p:nvSpPr>
        <p:spPr bwMode="auto">
          <a:xfrm>
            <a:off x="6485408" y="2602501"/>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97" name="Oval 553"/>
          <p:cNvSpPr>
            <a:spLocks noChangeArrowheads="1"/>
          </p:cNvSpPr>
          <p:nvPr userDrawn="1"/>
        </p:nvSpPr>
        <p:spPr bwMode="auto">
          <a:xfrm>
            <a:off x="6576815" y="2602501"/>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98" name="Oval 554"/>
          <p:cNvSpPr>
            <a:spLocks noChangeArrowheads="1"/>
          </p:cNvSpPr>
          <p:nvPr userDrawn="1"/>
        </p:nvSpPr>
        <p:spPr bwMode="auto">
          <a:xfrm>
            <a:off x="6668222" y="2602501"/>
            <a:ext cx="78861"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99" name="Oval 555"/>
          <p:cNvSpPr>
            <a:spLocks noChangeArrowheads="1"/>
          </p:cNvSpPr>
          <p:nvPr userDrawn="1"/>
        </p:nvSpPr>
        <p:spPr bwMode="auto">
          <a:xfrm>
            <a:off x="6754252" y="2602501"/>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00" name="Oval 556"/>
          <p:cNvSpPr>
            <a:spLocks noChangeArrowheads="1"/>
          </p:cNvSpPr>
          <p:nvPr userDrawn="1"/>
        </p:nvSpPr>
        <p:spPr bwMode="auto">
          <a:xfrm>
            <a:off x="6847451" y="2602501"/>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01" name="Oval 557"/>
          <p:cNvSpPr>
            <a:spLocks noChangeArrowheads="1"/>
          </p:cNvSpPr>
          <p:nvPr userDrawn="1"/>
        </p:nvSpPr>
        <p:spPr bwMode="auto">
          <a:xfrm>
            <a:off x="6940650" y="2602501"/>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02" name="Oval 558"/>
          <p:cNvSpPr>
            <a:spLocks noChangeArrowheads="1"/>
          </p:cNvSpPr>
          <p:nvPr userDrawn="1"/>
        </p:nvSpPr>
        <p:spPr bwMode="auto">
          <a:xfrm>
            <a:off x="7026680" y="2602501"/>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03" name="Oval 559"/>
          <p:cNvSpPr>
            <a:spLocks noChangeArrowheads="1"/>
          </p:cNvSpPr>
          <p:nvPr userDrawn="1"/>
        </p:nvSpPr>
        <p:spPr bwMode="auto">
          <a:xfrm>
            <a:off x="7118086" y="2602501"/>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04" name="Oval 560"/>
          <p:cNvSpPr>
            <a:spLocks noChangeArrowheads="1"/>
          </p:cNvSpPr>
          <p:nvPr userDrawn="1"/>
        </p:nvSpPr>
        <p:spPr bwMode="auto">
          <a:xfrm>
            <a:off x="7209493" y="2602501"/>
            <a:ext cx="78861"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05" name="Oval 561"/>
          <p:cNvSpPr>
            <a:spLocks noChangeArrowheads="1"/>
          </p:cNvSpPr>
          <p:nvPr userDrawn="1"/>
        </p:nvSpPr>
        <p:spPr bwMode="auto">
          <a:xfrm>
            <a:off x="7299108" y="2602501"/>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06" name="Oval 562"/>
          <p:cNvSpPr>
            <a:spLocks noChangeArrowheads="1"/>
          </p:cNvSpPr>
          <p:nvPr userDrawn="1"/>
        </p:nvSpPr>
        <p:spPr bwMode="auto">
          <a:xfrm>
            <a:off x="7390514" y="2602501"/>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07" name="Oval 563"/>
          <p:cNvSpPr>
            <a:spLocks noChangeArrowheads="1"/>
          </p:cNvSpPr>
          <p:nvPr userDrawn="1"/>
        </p:nvSpPr>
        <p:spPr bwMode="auto">
          <a:xfrm>
            <a:off x="7481921" y="2602501"/>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08" name="Oval 564"/>
          <p:cNvSpPr>
            <a:spLocks noChangeArrowheads="1"/>
          </p:cNvSpPr>
          <p:nvPr userDrawn="1"/>
        </p:nvSpPr>
        <p:spPr bwMode="auto">
          <a:xfrm>
            <a:off x="7573328" y="2602501"/>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09" name="Oval 565"/>
          <p:cNvSpPr>
            <a:spLocks noChangeArrowheads="1"/>
          </p:cNvSpPr>
          <p:nvPr userDrawn="1"/>
        </p:nvSpPr>
        <p:spPr bwMode="auto">
          <a:xfrm>
            <a:off x="7659358" y="2602501"/>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10" name="Oval 566"/>
          <p:cNvSpPr>
            <a:spLocks noChangeArrowheads="1"/>
          </p:cNvSpPr>
          <p:nvPr userDrawn="1"/>
        </p:nvSpPr>
        <p:spPr bwMode="auto">
          <a:xfrm>
            <a:off x="7752557" y="2602501"/>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11" name="Oval 567"/>
          <p:cNvSpPr>
            <a:spLocks noChangeArrowheads="1"/>
          </p:cNvSpPr>
          <p:nvPr userDrawn="1"/>
        </p:nvSpPr>
        <p:spPr bwMode="auto">
          <a:xfrm>
            <a:off x="7845756" y="2602501"/>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12" name="Oval 568"/>
          <p:cNvSpPr>
            <a:spLocks noChangeArrowheads="1"/>
          </p:cNvSpPr>
          <p:nvPr userDrawn="1"/>
        </p:nvSpPr>
        <p:spPr bwMode="auto">
          <a:xfrm>
            <a:off x="7931786" y="2602501"/>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13" name="Oval 569"/>
          <p:cNvSpPr>
            <a:spLocks noChangeArrowheads="1"/>
          </p:cNvSpPr>
          <p:nvPr userDrawn="1"/>
        </p:nvSpPr>
        <p:spPr bwMode="auto">
          <a:xfrm>
            <a:off x="5494272" y="2695700"/>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14" name="Oval 570"/>
          <p:cNvSpPr>
            <a:spLocks noChangeArrowheads="1"/>
          </p:cNvSpPr>
          <p:nvPr userDrawn="1"/>
        </p:nvSpPr>
        <p:spPr bwMode="auto">
          <a:xfrm>
            <a:off x="5585679" y="2695700"/>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15" name="Oval 571"/>
          <p:cNvSpPr>
            <a:spLocks noChangeArrowheads="1"/>
          </p:cNvSpPr>
          <p:nvPr userDrawn="1"/>
        </p:nvSpPr>
        <p:spPr bwMode="auto">
          <a:xfrm>
            <a:off x="5673501" y="2695700"/>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16" name="Oval 572"/>
          <p:cNvSpPr>
            <a:spLocks noChangeArrowheads="1"/>
          </p:cNvSpPr>
          <p:nvPr userDrawn="1"/>
        </p:nvSpPr>
        <p:spPr bwMode="auto">
          <a:xfrm>
            <a:off x="5764908" y="2695700"/>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17" name="Oval 573"/>
          <p:cNvSpPr>
            <a:spLocks noChangeArrowheads="1"/>
          </p:cNvSpPr>
          <p:nvPr userDrawn="1"/>
        </p:nvSpPr>
        <p:spPr bwMode="auto">
          <a:xfrm>
            <a:off x="5858107" y="2695700"/>
            <a:ext cx="75276"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18" name="Oval 574"/>
          <p:cNvSpPr>
            <a:spLocks noChangeArrowheads="1"/>
          </p:cNvSpPr>
          <p:nvPr userDrawn="1"/>
        </p:nvSpPr>
        <p:spPr bwMode="auto">
          <a:xfrm>
            <a:off x="5944137" y="2695700"/>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19" name="Oval 575"/>
          <p:cNvSpPr>
            <a:spLocks noChangeArrowheads="1"/>
          </p:cNvSpPr>
          <p:nvPr userDrawn="1"/>
        </p:nvSpPr>
        <p:spPr bwMode="auto">
          <a:xfrm>
            <a:off x="6035543" y="2695700"/>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20" name="Oval 576"/>
          <p:cNvSpPr>
            <a:spLocks noChangeArrowheads="1"/>
          </p:cNvSpPr>
          <p:nvPr userDrawn="1"/>
        </p:nvSpPr>
        <p:spPr bwMode="auto">
          <a:xfrm>
            <a:off x="6126950" y="2695700"/>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21" name="Oval 577"/>
          <p:cNvSpPr>
            <a:spLocks noChangeArrowheads="1"/>
          </p:cNvSpPr>
          <p:nvPr userDrawn="1"/>
        </p:nvSpPr>
        <p:spPr bwMode="auto">
          <a:xfrm>
            <a:off x="6212980" y="2695700"/>
            <a:ext cx="8423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22" name="Oval 578"/>
          <p:cNvSpPr>
            <a:spLocks noChangeArrowheads="1"/>
          </p:cNvSpPr>
          <p:nvPr userDrawn="1"/>
        </p:nvSpPr>
        <p:spPr bwMode="auto">
          <a:xfrm>
            <a:off x="6306179" y="2695700"/>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23" name="Oval 579"/>
          <p:cNvSpPr>
            <a:spLocks noChangeArrowheads="1"/>
          </p:cNvSpPr>
          <p:nvPr userDrawn="1"/>
        </p:nvSpPr>
        <p:spPr bwMode="auto">
          <a:xfrm>
            <a:off x="6397586" y="2695700"/>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24" name="Oval 580"/>
          <p:cNvSpPr>
            <a:spLocks noChangeArrowheads="1"/>
          </p:cNvSpPr>
          <p:nvPr userDrawn="1"/>
        </p:nvSpPr>
        <p:spPr bwMode="auto">
          <a:xfrm>
            <a:off x="6485408" y="2695700"/>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25" name="Oval 581"/>
          <p:cNvSpPr>
            <a:spLocks noChangeArrowheads="1"/>
          </p:cNvSpPr>
          <p:nvPr userDrawn="1"/>
        </p:nvSpPr>
        <p:spPr bwMode="auto">
          <a:xfrm>
            <a:off x="6576815" y="2695700"/>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26" name="Oval 582"/>
          <p:cNvSpPr>
            <a:spLocks noChangeArrowheads="1"/>
          </p:cNvSpPr>
          <p:nvPr userDrawn="1"/>
        </p:nvSpPr>
        <p:spPr bwMode="auto">
          <a:xfrm>
            <a:off x="6668222" y="2695700"/>
            <a:ext cx="78861"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27" name="Oval 583"/>
          <p:cNvSpPr>
            <a:spLocks noChangeArrowheads="1"/>
          </p:cNvSpPr>
          <p:nvPr userDrawn="1"/>
        </p:nvSpPr>
        <p:spPr bwMode="auto">
          <a:xfrm>
            <a:off x="6754252" y="2695700"/>
            <a:ext cx="8423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28" name="Oval 584"/>
          <p:cNvSpPr>
            <a:spLocks noChangeArrowheads="1"/>
          </p:cNvSpPr>
          <p:nvPr userDrawn="1"/>
        </p:nvSpPr>
        <p:spPr bwMode="auto">
          <a:xfrm>
            <a:off x="6847451" y="2695700"/>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29" name="Oval 585"/>
          <p:cNvSpPr>
            <a:spLocks noChangeArrowheads="1"/>
          </p:cNvSpPr>
          <p:nvPr userDrawn="1"/>
        </p:nvSpPr>
        <p:spPr bwMode="auto">
          <a:xfrm>
            <a:off x="6940650" y="2695700"/>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30" name="Oval 586"/>
          <p:cNvSpPr>
            <a:spLocks noChangeArrowheads="1"/>
          </p:cNvSpPr>
          <p:nvPr userDrawn="1"/>
        </p:nvSpPr>
        <p:spPr bwMode="auto">
          <a:xfrm>
            <a:off x="7026680" y="2695700"/>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31" name="Oval 587"/>
          <p:cNvSpPr>
            <a:spLocks noChangeArrowheads="1"/>
          </p:cNvSpPr>
          <p:nvPr userDrawn="1"/>
        </p:nvSpPr>
        <p:spPr bwMode="auto">
          <a:xfrm>
            <a:off x="7118086" y="2695700"/>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32" name="Oval 588"/>
          <p:cNvSpPr>
            <a:spLocks noChangeArrowheads="1"/>
          </p:cNvSpPr>
          <p:nvPr userDrawn="1"/>
        </p:nvSpPr>
        <p:spPr bwMode="auto">
          <a:xfrm>
            <a:off x="7209493" y="2695700"/>
            <a:ext cx="78861"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33" name="Oval 589"/>
          <p:cNvSpPr>
            <a:spLocks noChangeArrowheads="1"/>
          </p:cNvSpPr>
          <p:nvPr userDrawn="1"/>
        </p:nvSpPr>
        <p:spPr bwMode="auto">
          <a:xfrm>
            <a:off x="7299108" y="2695700"/>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34" name="Oval 590"/>
          <p:cNvSpPr>
            <a:spLocks noChangeArrowheads="1"/>
          </p:cNvSpPr>
          <p:nvPr userDrawn="1"/>
        </p:nvSpPr>
        <p:spPr bwMode="auto">
          <a:xfrm>
            <a:off x="7390514" y="2695700"/>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35" name="Oval 591"/>
          <p:cNvSpPr>
            <a:spLocks noChangeArrowheads="1"/>
          </p:cNvSpPr>
          <p:nvPr userDrawn="1"/>
        </p:nvSpPr>
        <p:spPr bwMode="auto">
          <a:xfrm>
            <a:off x="7481921" y="2695700"/>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36" name="Oval 592"/>
          <p:cNvSpPr>
            <a:spLocks noChangeArrowheads="1"/>
          </p:cNvSpPr>
          <p:nvPr userDrawn="1"/>
        </p:nvSpPr>
        <p:spPr bwMode="auto">
          <a:xfrm>
            <a:off x="7573328" y="2695700"/>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37" name="Oval 593"/>
          <p:cNvSpPr>
            <a:spLocks noChangeArrowheads="1"/>
          </p:cNvSpPr>
          <p:nvPr userDrawn="1"/>
        </p:nvSpPr>
        <p:spPr bwMode="auto">
          <a:xfrm>
            <a:off x="7659358" y="2695700"/>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38" name="Oval 594"/>
          <p:cNvSpPr>
            <a:spLocks noChangeArrowheads="1"/>
          </p:cNvSpPr>
          <p:nvPr userDrawn="1"/>
        </p:nvSpPr>
        <p:spPr bwMode="auto">
          <a:xfrm>
            <a:off x="7752557" y="2695700"/>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39" name="Oval 595"/>
          <p:cNvSpPr>
            <a:spLocks noChangeArrowheads="1"/>
          </p:cNvSpPr>
          <p:nvPr userDrawn="1"/>
        </p:nvSpPr>
        <p:spPr bwMode="auto">
          <a:xfrm>
            <a:off x="7845756" y="2695700"/>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40" name="Oval 596"/>
          <p:cNvSpPr>
            <a:spLocks noChangeArrowheads="1"/>
          </p:cNvSpPr>
          <p:nvPr userDrawn="1"/>
        </p:nvSpPr>
        <p:spPr bwMode="auto">
          <a:xfrm>
            <a:off x="7931786" y="2695700"/>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41" name="Oval 597"/>
          <p:cNvSpPr>
            <a:spLocks noChangeArrowheads="1"/>
          </p:cNvSpPr>
          <p:nvPr userDrawn="1"/>
        </p:nvSpPr>
        <p:spPr bwMode="auto">
          <a:xfrm>
            <a:off x="8023193" y="2695700"/>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42" name="Oval 598"/>
          <p:cNvSpPr>
            <a:spLocks noChangeArrowheads="1"/>
          </p:cNvSpPr>
          <p:nvPr userDrawn="1"/>
        </p:nvSpPr>
        <p:spPr bwMode="auto">
          <a:xfrm>
            <a:off x="8114600" y="2695700"/>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43" name="Oval 599"/>
          <p:cNvSpPr>
            <a:spLocks noChangeArrowheads="1"/>
          </p:cNvSpPr>
          <p:nvPr userDrawn="1"/>
        </p:nvSpPr>
        <p:spPr bwMode="auto">
          <a:xfrm>
            <a:off x="5494272" y="278173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44" name="Oval 600"/>
          <p:cNvSpPr>
            <a:spLocks noChangeArrowheads="1"/>
          </p:cNvSpPr>
          <p:nvPr userDrawn="1"/>
        </p:nvSpPr>
        <p:spPr bwMode="auto">
          <a:xfrm>
            <a:off x="5585679" y="278173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45" name="Oval 601"/>
          <p:cNvSpPr>
            <a:spLocks noChangeArrowheads="1"/>
          </p:cNvSpPr>
          <p:nvPr userDrawn="1"/>
        </p:nvSpPr>
        <p:spPr bwMode="auto">
          <a:xfrm>
            <a:off x="5673501" y="278173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46" name="Oval 602"/>
          <p:cNvSpPr>
            <a:spLocks noChangeArrowheads="1"/>
          </p:cNvSpPr>
          <p:nvPr userDrawn="1"/>
        </p:nvSpPr>
        <p:spPr bwMode="auto">
          <a:xfrm>
            <a:off x="5764908" y="278173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47" name="Oval 603"/>
          <p:cNvSpPr>
            <a:spLocks noChangeArrowheads="1"/>
          </p:cNvSpPr>
          <p:nvPr userDrawn="1"/>
        </p:nvSpPr>
        <p:spPr bwMode="auto">
          <a:xfrm>
            <a:off x="5858107" y="2781730"/>
            <a:ext cx="75276"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48" name="Oval 604"/>
          <p:cNvSpPr>
            <a:spLocks noChangeArrowheads="1"/>
          </p:cNvSpPr>
          <p:nvPr userDrawn="1"/>
        </p:nvSpPr>
        <p:spPr bwMode="auto">
          <a:xfrm>
            <a:off x="5944137" y="2781730"/>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49" name="Oval 605"/>
          <p:cNvSpPr>
            <a:spLocks noChangeArrowheads="1"/>
          </p:cNvSpPr>
          <p:nvPr userDrawn="1"/>
        </p:nvSpPr>
        <p:spPr bwMode="auto">
          <a:xfrm>
            <a:off x="6035543" y="2781730"/>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50" name="Oval 606"/>
          <p:cNvSpPr>
            <a:spLocks noChangeArrowheads="1"/>
          </p:cNvSpPr>
          <p:nvPr userDrawn="1"/>
        </p:nvSpPr>
        <p:spPr bwMode="auto">
          <a:xfrm>
            <a:off x="6126950" y="278173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51" name="Oval 607"/>
          <p:cNvSpPr>
            <a:spLocks noChangeArrowheads="1"/>
          </p:cNvSpPr>
          <p:nvPr userDrawn="1"/>
        </p:nvSpPr>
        <p:spPr bwMode="auto">
          <a:xfrm>
            <a:off x="6212980" y="2781730"/>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52" name="Oval 609"/>
          <p:cNvSpPr>
            <a:spLocks noChangeArrowheads="1"/>
          </p:cNvSpPr>
          <p:nvPr userDrawn="1"/>
        </p:nvSpPr>
        <p:spPr bwMode="auto">
          <a:xfrm>
            <a:off x="6306179" y="278173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53" name="Oval 610"/>
          <p:cNvSpPr>
            <a:spLocks noChangeArrowheads="1"/>
          </p:cNvSpPr>
          <p:nvPr userDrawn="1"/>
        </p:nvSpPr>
        <p:spPr bwMode="auto">
          <a:xfrm>
            <a:off x="6397586" y="278173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54" name="Oval 611"/>
          <p:cNvSpPr>
            <a:spLocks noChangeArrowheads="1"/>
          </p:cNvSpPr>
          <p:nvPr userDrawn="1"/>
        </p:nvSpPr>
        <p:spPr bwMode="auto">
          <a:xfrm>
            <a:off x="6485408" y="2781730"/>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55" name="Oval 612"/>
          <p:cNvSpPr>
            <a:spLocks noChangeArrowheads="1"/>
          </p:cNvSpPr>
          <p:nvPr userDrawn="1"/>
        </p:nvSpPr>
        <p:spPr bwMode="auto">
          <a:xfrm>
            <a:off x="6576815" y="278173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56" name="Oval 613"/>
          <p:cNvSpPr>
            <a:spLocks noChangeArrowheads="1"/>
          </p:cNvSpPr>
          <p:nvPr userDrawn="1"/>
        </p:nvSpPr>
        <p:spPr bwMode="auto">
          <a:xfrm>
            <a:off x="6668221" y="2781730"/>
            <a:ext cx="78861"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57" name="Oval 614"/>
          <p:cNvSpPr>
            <a:spLocks noChangeArrowheads="1"/>
          </p:cNvSpPr>
          <p:nvPr userDrawn="1"/>
        </p:nvSpPr>
        <p:spPr bwMode="auto">
          <a:xfrm>
            <a:off x="6754251" y="2781730"/>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58" name="Oval 615"/>
          <p:cNvSpPr>
            <a:spLocks noChangeArrowheads="1"/>
          </p:cNvSpPr>
          <p:nvPr userDrawn="1"/>
        </p:nvSpPr>
        <p:spPr bwMode="auto">
          <a:xfrm>
            <a:off x="6847450" y="278173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59" name="Oval 616"/>
          <p:cNvSpPr>
            <a:spLocks noChangeArrowheads="1"/>
          </p:cNvSpPr>
          <p:nvPr userDrawn="1"/>
        </p:nvSpPr>
        <p:spPr bwMode="auto">
          <a:xfrm>
            <a:off x="6940649" y="278173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60" name="Oval 617"/>
          <p:cNvSpPr>
            <a:spLocks noChangeArrowheads="1"/>
          </p:cNvSpPr>
          <p:nvPr userDrawn="1"/>
        </p:nvSpPr>
        <p:spPr bwMode="auto">
          <a:xfrm>
            <a:off x="7026679" y="278173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61" name="Oval 618"/>
          <p:cNvSpPr>
            <a:spLocks noChangeArrowheads="1"/>
          </p:cNvSpPr>
          <p:nvPr userDrawn="1"/>
        </p:nvSpPr>
        <p:spPr bwMode="auto">
          <a:xfrm>
            <a:off x="7118086" y="278173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62" name="Oval 619"/>
          <p:cNvSpPr>
            <a:spLocks noChangeArrowheads="1"/>
          </p:cNvSpPr>
          <p:nvPr userDrawn="1"/>
        </p:nvSpPr>
        <p:spPr bwMode="auto">
          <a:xfrm>
            <a:off x="7209493" y="2781730"/>
            <a:ext cx="78861"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63" name="Oval 620"/>
          <p:cNvSpPr>
            <a:spLocks noChangeArrowheads="1"/>
          </p:cNvSpPr>
          <p:nvPr userDrawn="1"/>
        </p:nvSpPr>
        <p:spPr bwMode="auto">
          <a:xfrm>
            <a:off x="7299107" y="2781730"/>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64" name="Oval 621"/>
          <p:cNvSpPr>
            <a:spLocks noChangeArrowheads="1"/>
          </p:cNvSpPr>
          <p:nvPr userDrawn="1"/>
        </p:nvSpPr>
        <p:spPr bwMode="auto">
          <a:xfrm>
            <a:off x="7390514" y="278173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65" name="Oval 622"/>
          <p:cNvSpPr>
            <a:spLocks noChangeArrowheads="1"/>
          </p:cNvSpPr>
          <p:nvPr userDrawn="1"/>
        </p:nvSpPr>
        <p:spPr bwMode="auto">
          <a:xfrm>
            <a:off x="7481921" y="278173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66" name="Oval 623"/>
          <p:cNvSpPr>
            <a:spLocks noChangeArrowheads="1"/>
          </p:cNvSpPr>
          <p:nvPr userDrawn="1"/>
        </p:nvSpPr>
        <p:spPr bwMode="auto">
          <a:xfrm>
            <a:off x="7573328" y="278173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67" name="Oval 624"/>
          <p:cNvSpPr>
            <a:spLocks noChangeArrowheads="1"/>
          </p:cNvSpPr>
          <p:nvPr userDrawn="1"/>
        </p:nvSpPr>
        <p:spPr bwMode="auto">
          <a:xfrm>
            <a:off x="7659358" y="278173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68" name="Oval 625"/>
          <p:cNvSpPr>
            <a:spLocks noChangeArrowheads="1"/>
          </p:cNvSpPr>
          <p:nvPr userDrawn="1"/>
        </p:nvSpPr>
        <p:spPr bwMode="auto">
          <a:xfrm>
            <a:off x="7752557" y="278173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69" name="Oval 626"/>
          <p:cNvSpPr>
            <a:spLocks noChangeArrowheads="1"/>
          </p:cNvSpPr>
          <p:nvPr userDrawn="1"/>
        </p:nvSpPr>
        <p:spPr bwMode="auto">
          <a:xfrm>
            <a:off x="7845756" y="278173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70" name="Oval 627"/>
          <p:cNvSpPr>
            <a:spLocks noChangeArrowheads="1"/>
          </p:cNvSpPr>
          <p:nvPr userDrawn="1"/>
        </p:nvSpPr>
        <p:spPr bwMode="auto">
          <a:xfrm>
            <a:off x="7931786" y="278173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71" name="Oval 628"/>
          <p:cNvSpPr>
            <a:spLocks noChangeArrowheads="1"/>
          </p:cNvSpPr>
          <p:nvPr userDrawn="1"/>
        </p:nvSpPr>
        <p:spPr bwMode="auto">
          <a:xfrm>
            <a:off x="8023192" y="278173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72" name="Oval 629"/>
          <p:cNvSpPr>
            <a:spLocks noChangeArrowheads="1"/>
          </p:cNvSpPr>
          <p:nvPr userDrawn="1"/>
        </p:nvSpPr>
        <p:spPr bwMode="auto">
          <a:xfrm>
            <a:off x="8114599" y="278173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73" name="Oval 630"/>
          <p:cNvSpPr>
            <a:spLocks noChangeArrowheads="1"/>
          </p:cNvSpPr>
          <p:nvPr userDrawn="1"/>
        </p:nvSpPr>
        <p:spPr bwMode="auto">
          <a:xfrm>
            <a:off x="8202421" y="278173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74" name="Oval 631"/>
          <p:cNvSpPr>
            <a:spLocks noChangeArrowheads="1"/>
          </p:cNvSpPr>
          <p:nvPr userDrawn="1"/>
        </p:nvSpPr>
        <p:spPr bwMode="auto">
          <a:xfrm>
            <a:off x="8293828" y="2781730"/>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75" name="Oval 632"/>
          <p:cNvSpPr>
            <a:spLocks noChangeArrowheads="1"/>
          </p:cNvSpPr>
          <p:nvPr userDrawn="1"/>
        </p:nvSpPr>
        <p:spPr bwMode="auto">
          <a:xfrm>
            <a:off x="5494272" y="2873137"/>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76" name="Oval 633"/>
          <p:cNvSpPr>
            <a:spLocks noChangeArrowheads="1"/>
          </p:cNvSpPr>
          <p:nvPr userDrawn="1"/>
        </p:nvSpPr>
        <p:spPr bwMode="auto">
          <a:xfrm>
            <a:off x="5585678" y="2873137"/>
            <a:ext cx="77068"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77" name="Oval 634"/>
          <p:cNvSpPr>
            <a:spLocks noChangeArrowheads="1"/>
          </p:cNvSpPr>
          <p:nvPr userDrawn="1"/>
        </p:nvSpPr>
        <p:spPr bwMode="auto">
          <a:xfrm>
            <a:off x="5673501" y="2873137"/>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78" name="Oval 635"/>
          <p:cNvSpPr>
            <a:spLocks noChangeArrowheads="1"/>
          </p:cNvSpPr>
          <p:nvPr userDrawn="1"/>
        </p:nvSpPr>
        <p:spPr bwMode="auto">
          <a:xfrm>
            <a:off x="5764907" y="2873137"/>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79" name="Oval 636"/>
          <p:cNvSpPr>
            <a:spLocks noChangeArrowheads="1"/>
          </p:cNvSpPr>
          <p:nvPr userDrawn="1"/>
        </p:nvSpPr>
        <p:spPr bwMode="auto">
          <a:xfrm>
            <a:off x="5858107" y="2873137"/>
            <a:ext cx="75276"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80" name="Oval 637"/>
          <p:cNvSpPr>
            <a:spLocks noChangeArrowheads="1"/>
          </p:cNvSpPr>
          <p:nvPr userDrawn="1"/>
        </p:nvSpPr>
        <p:spPr bwMode="auto">
          <a:xfrm>
            <a:off x="5944136" y="2873137"/>
            <a:ext cx="80653"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81" name="Oval 638"/>
          <p:cNvSpPr>
            <a:spLocks noChangeArrowheads="1"/>
          </p:cNvSpPr>
          <p:nvPr userDrawn="1"/>
        </p:nvSpPr>
        <p:spPr bwMode="auto">
          <a:xfrm>
            <a:off x="6035543" y="2873137"/>
            <a:ext cx="80653"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82" name="Oval 639"/>
          <p:cNvSpPr>
            <a:spLocks noChangeArrowheads="1"/>
          </p:cNvSpPr>
          <p:nvPr userDrawn="1"/>
        </p:nvSpPr>
        <p:spPr bwMode="auto">
          <a:xfrm>
            <a:off x="6126950" y="2873137"/>
            <a:ext cx="77068"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83" name="Oval 640"/>
          <p:cNvSpPr>
            <a:spLocks noChangeArrowheads="1"/>
          </p:cNvSpPr>
          <p:nvPr userDrawn="1"/>
        </p:nvSpPr>
        <p:spPr bwMode="auto">
          <a:xfrm>
            <a:off x="6212980" y="2873137"/>
            <a:ext cx="84238"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84" name="Oval 641"/>
          <p:cNvSpPr>
            <a:spLocks noChangeArrowheads="1"/>
          </p:cNvSpPr>
          <p:nvPr userDrawn="1"/>
        </p:nvSpPr>
        <p:spPr bwMode="auto">
          <a:xfrm>
            <a:off x="6306179" y="2873137"/>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85" name="Oval 642"/>
          <p:cNvSpPr>
            <a:spLocks noChangeArrowheads="1"/>
          </p:cNvSpPr>
          <p:nvPr userDrawn="1"/>
        </p:nvSpPr>
        <p:spPr bwMode="auto">
          <a:xfrm>
            <a:off x="6397586" y="2873137"/>
            <a:ext cx="77068"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86" name="Oval 643"/>
          <p:cNvSpPr>
            <a:spLocks noChangeArrowheads="1"/>
          </p:cNvSpPr>
          <p:nvPr userDrawn="1"/>
        </p:nvSpPr>
        <p:spPr bwMode="auto">
          <a:xfrm>
            <a:off x="6485408" y="2873137"/>
            <a:ext cx="80653"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87" name="Oval 644"/>
          <p:cNvSpPr>
            <a:spLocks noChangeArrowheads="1"/>
          </p:cNvSpPr>
          <p:nvPr userDrawn="1"/>
        </p:nvSpPr>
        <p:spPr bwMode="auto">
          <a:xfrm>
            <a:off x="6576815" y="2873137"/>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88" name="Oval 645"/>
          <p:cNvSpPr>
            <a:spLocks noChangeArrowheads="1"/>
          </p:cNvSpPr>
          <p:nvPr userDrawn="1"/>
        </p:nvSpPr>
        <p:spPr bwMode="auto">
          <a:xfrm>
            <a:off x="6668221" y="2873137"/>
            <a:ext cx="78861"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89" name="Oval 646"/>
          <p:cNvSpPr>
            <a:spLocks noChangeArrowheads="1"/>
          </p:cNvSpPr>
          <p:nvPr userDrawn="1"/>
        </p:nvSpPr>
        <p:spPr bwMode="auto">
          <a:xfrm>
            <a:off x="6754251" y="2873137"/>
            <a:ext cx="84238"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90" name="Oval 647"/>
          <p:cNvSpPr>
            <a:spLocks noChangeArrowheads="1"/>
          </p:cNvSpPr>
          <p:nvPr userDrawn="1"/>
        </p:nvSpPr>
        <p:spPr bwMode="auto">
          <a:xfrm>
            <a:off x="6847450" y="2873137"/>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91" name="Oval 648"/>
          <p:cNvSpPr>
            <a:spLocks noChangeArrowheads="1"/>
          </p:cNvSpPr>
          <p:nvPr userDrawn="1"/>
        </p:nvSpPr>
        <p:spPr bwMode="auto">
          <a:xfrm>
            <a:off x="6940649" y="2873137"/>
            <a:ext cx="77068"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92" name="Oval 649"/>
          <p:cNvSpPr>
            <a:spLocks noChangeArrowheads="1"/>
          </p:cNvSpPr>
          <p:nvPr userDrawn="1"/>
        </p:nvSpPr>
        <p:spPr bwMode="auto">
          <a:xfrm>
            <a:off x="7026679" y="2873137"/>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93" name="Oval 650"/>
          <p:cNvSpPr>
            <a:spLocks noChangeArrowheads="1"/>
          </p:cNvSpPr>
          <p:nvPr userDrawn="1"/>
        </p:nvSpPr>
        <p:spPr bwMode="auto">
          <a:xfrm>
            <a:off x="7118086" y="2873137"/>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94" name="Oval 651"/>
          <p:cNvSpPr>
            <a:spLocks noChangeArrowheads="1"/>
          </p:cNvSpPr>
          <p:nvPr userDrawn="1"/>
        </p:nvSpPr>
        <p:spPr bwMode="auto">
          <a:xfrm>
            <a:off x="7209493" y="2873137"/>
            <a:ext cx="78861"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95" name="Oval 652"/>
          <p:cNvSpPr>
            <a:spLocks noChangeArrowheads="1"/>
          </p:cNvSpPr>
          <p:nvPr userDrawn="1"/>
        </p:nvSpPr>
        <p:spPr bwMode="auto">
          <a:xfrm>
            <a:off x="7299107" y="2873137"/>
            <a:ext cx="80653"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96" name="Oval 653"/>
          <p:cNvSpPr>
            <a:spLocks noChangeArrowheads="1"/>
          </p:cNvSpPr>
          <p:nvPr userDrawn="1"/>
        </p:nvSpPr>
        <p:spPr bwMode="auto">
          <a:xfrm>
            <a:off x="7390514" y="2873137"/>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97" name="Oval 654"/>
          <p:cNvSpPr>
            <a:spLocks noChangeArrowheads="1"/>
          </p:cNvSpPr>
          <p:nvPr userDrawn="1"/>
        </p:nvSpPr>
        <p:spPr bwMode="auto">
          <a:xfrm>
            <a:off x="7481921" y="2873137"/>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98" name="Oval 655"/>
          <p:cNvSpPr>
            <a:spLocks noChangeArrowheads="1"/>
          </p:cNvSpPr>
          <p:nvPr userDrawn="1"/>
        </p:nvSpPr>
        <p:spPr bwMode="auto">
          <a:xfrm>
            <a:off x="7573328" y="2873137"/>
            <a:ext cx="77068"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99" name="Oval 656"/>
          <p:cNvSpPr>
            <a:spLocks noChangeArrowheads="1"/>
          </p:cNvSpPr>
          <p:nvPr userDrawn="1"/>
        </p:nvSpPr>
        <p:spPr bwMode="auto">
          <a:xfrm>
            <a:off x="7659358" y="2873137"/>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00" name="Oval 657"/>
          <p:cNvSpPr>
            <a:spLocks noChangeArrowheads="1"/>
          </p:cNvSpPr>
          <p:nvPr userDrawn="1"/>
        </p:nvSpPr>
        <p:spPr bwMode="auto">
          <a:xfrm>
            <a:off x="7752557" y="2873137"/>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01" name="Oval 658"/>
          <p:cNvSpPr>
            <a:spLocks noChangeArrowheads="1"/>
          </p:cNvSpPr>
          <p:nvPr userDrawn="1"/>
        </p:nvSpPr>
        <p:spPr bwMode="auto">
          <a:xfrm>
            <a:off x="7845756" y="2873137"/>
            <a:ext cx="77068"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02" name="Oval 659"/>
          <p:cNvSpPr>
            <a:spLocks noChangeArrowheads="1"/>
          </p:cNvSpPr>
          <p:nvPr userDrawn="1"/>
        </p:nvSpPr>
        <p:spPr bwMode="auto">
          <a:xfrm>
            <a:off x="7931786" y="2873137"/>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03" name="Oval 660"/>
          <p:cNvSpPr>
            <a:spLocks noChangeArrowheads="1"/>
          </p:cNvSpPr>
          <p:nvPr userDrawn="1"/>
        </p:nvSpPr>
        <p:spPr bwMode="auto">
          <a:xfrm>
            <a:off x="8023192" y="2873137"/>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04" name="Oval 661"/>
          <p:cNvSpPr>
            <a:spLocks noChangeArrowheads="1"/>
          </p:cNvSpPr>
          <p:nvPr userDrawn="1"/>
        </p:nvSpPr>
        <p:spPr bwMode="auto">
          <a:xfrm>
            <a:off x="8114599" y="2873137"/>
            <a:ext cx="77068"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05" name="Oval 662"/>
          <p:cNvSpPr>
            <a:spLocks noChangeArrowheads="1"/>
          </p:cNvSpPr>
          <p:nvPr userDrawn="1"/>
        </p:nvSpPr>
        <p:spPr bwMode="auto">
          <a:xfrm>
            <a:off x="8202421" y="2873137"/>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06" name="Oval 663"/>
          <p:cNvSpPr>
            <a:spLocks noChangeArrowheads="1"/>
          </p:cNvSpPr>
          <p:nvPr userDrawn="1"/>
        </p:nvSpPr>
        <p:spPr bwMode="auto">
          <a:xfrm>
            <a:off x="8293828" y="2873137"/>
            <a:ext cx="84238"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07" name="Oval 664"/>
          <p:cNvSpPr>
            <a:spLocks noChangeArrowheads="1"/>
          </p:cNvSpPr>
          <p:nvPr userDrawn="1"/>
        </p:nvSpPr>
        <p:spPr bwMode="auto">
          <a:xfrm>
            <a:off x="5402865"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08" name="Oval 665"/>
          <p:cNvSpPr>
            <a:spLocks noChangeArrowheads="1"/>
          </p:cNvSpPr>
          <p:nvPr userDrawn="1"/>
        </p:nvSpPr>
        <p:spPr bwMode="auto">
          <a:xfrm>
            <a:off x="5494272"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09" name="Oval 666"/>
          <p:cNvSpPr>
            <a:spLocks noChangeArrowheads="1"/>
          </p:cNvSpPr>
          <p:nvPr userDrawn="1"/>
        </p:nvSpPr>
        <p:spPr bwMode="auto">
          <a:xfrm>
            <a:off x="5585678" y="2966336"/>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10" name="Oval 667"/>
          <p:cNvSpPr>
            <a:spLocks noChangeArrowheads="1"/>
          </p:cNvSpPr>
          <p:nvPr userDrawn="1"/>
        </p:nvSpPr>
        <p:spPr bwMode="auto">
          <a:xfrm>
            <a:off x="5673501"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11" name="Oval 668"/>
          <p:cNvSpPr>
            <a:spLocks noChangeArrowheads="1"/>
          </p:cNvSpPr>
          <p:nvPr userDrawn="1"/>
        </p:nvSpPr>
        <p:spPr bwMode="auto">
          <a:xfrm>
            <a:off x="5764907"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12" name="Oval 669"/>
          <p:cNvSpPr>
            <a:spLocks noChangeArrowheads="1"/>
          </p:cNvSpPr>
          <p:nvPr userDrawn="1"/>
        </p:nvSpPr>
        <p:spPr bwMode="auto">
          <a:xfrm>
            <a:off x="5858107" y="2966336"/>
            <a:ext cx="75276"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13" name="Oval 670"/>
          <p:cNvSpPr>
            <a:spLocks noChangeArrowheads="1"/>
          </p:cNvSpPr>
          <p:nvPr userDrawn="1"/>
        </p:nvSpPr>
        <p:spPr bwMode="auto">
          <a:xfrm>
            <a:off x="5944136" y="2966336"/>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14" name="Oval 671"/>
          <p:cNvSpPr>
            <a:spLocks noChangeArrowheads="1"/>
          </p:cNvSpPr>
          <p:nvPr userDrawn="1"/>
        </p:nvSpPr>
        <p:spPr bwMode="auto">
          <a:xfrm>
            <a:off x="6035543" y="2966336"/>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15" name="Oval 672"/>
          <p:cNvSpPr>
            <a:spLocks noChangeArrowheads="1"/>
          </p:cNvSpPr>
          <p:nvPr userDrawn="1"/>
        </p:nvSpPr>
        <p:spPr bwMode="auto">
          <a:xfrm>
            <a:off x="6126950" y="2966336"/>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16" name="Oval 673"/>
          <p:cNvSpPr>
            <a:spLocks noChangeArrowheads="1"/>
          </p:cNvSpPr>
          <p:nvPr userDrawn="1"/>
        </p:nvSpPr>
        <p:spPr bwMode="auto">
          <a:xfrm>
            <a:off x="6212980" y="2966336"/>
            <a:ext cx="8423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17" name="Oval 674"/>
          <p:cNvSpPr>
            <a:spLocks noChangeArrowheads="1"/>
          </p:cNvSpPr>
          <p:nvPr userDrawn="1"/>
        </p:nvSpPr>
        <p:spPr bwMode="auto">
          <a:xfrm>
            <a:off x="6306179"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18" name="Oval 675"/>
          <p:cNvSpPr>
            <a:spLocks noChangeArrowheads="1"/>
          </p:cNvSpPr>
          <p:nvPr userDrawn="1"/>
        </p:nvSpPr>
        <p:spPr bwMode="auto">
          <a:xfrm>
            <a:off x="6397586" y="2966336"/>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19" name="Oval 676"/>
          <p:cNvSpPr>
            <a:spLocks noChangeArrowheads="1"/>
          </p:cNvSpPr>
          <p:nvPr userDrawn="1"/>
        </p:nvSpPr>
        <p:spPr bwMode="auto">
          <a:xfrm>
            <a:off x="6485408" y="2966336"/>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20" name="Oval 677"/>
          <p:cNvSpPr>
            <a:spLocks noChangeArrowheads="1"/>
          </p:cNvSpPr>
          <p:nvPr userDrawn="1"/>
        </p:nvSpPr>
        <p:spPr bwMode="auto">
          <a:xfrm>
            <a:off x="6576815"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21" name="Oval 678"/>
          <p:cNvSpPr>
            <a:spLocks noChangeArrowheads="1"/>
          </p:cNvSpPr>
          <p:nvPr userDrawn="1"/>
        </p:nvSpPr>
        <p:spPr bwMode="auto">
          <a:xfrm>
            <a:off x="6668221" y="2966336"/>
            <a:ext cx="78861"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22" name="Oval 679"/>
          <p:cNvSpPr>
            <a:spLocks noChangeArrowheads="1"/>
          </p:cNvSpPr>
          <p:nvPr userDrawn="1"/>
        </p:nvSpPr>
        <p:spPr bwMode="auto">
          <a:xfrm>
            <a:off x="6754251" y="2966336"/>
            <a:ext cx="8423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23" name="Oval 680"/>
          <p:cNvSpPr>
            <a:spLocks noChangeArrowheads="1"/>
          </p:cNvSpPr>
          <p:nvPr userDrawn="1"/>
        </p:nvSpPr>
        <p:spPr bwMode="auto">
          <a:xfrm>
            <a:off x="6847450"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24" name="Oval 681"/>
          <p:cNvSpPr>
            <a:spLocks noChangeArrowheads="1"/>
          </p:cNvSpPr>
          <p:nvPr userDrawn="1"/>
        </p:nvSpPr>
        <p:spPr bwMode="auto">
          <a:xfrm>
            <a:off x="6940649" y="2966336"/>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25" name="Oval 682"/>
          <p:cNvSpPr>
            <a:spLocks noChangeArrowheads="1"/>
          </p:cNvSpPr>
          <p:nvPr userDrawn="1"/>
        </p:nvSpPr>
        <p:spPr bwMode="auto">
          <a:xfrm>
            <a:off x="7026679"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26" name="Oval 683"/>
          <p:cNvSpPr>
            <a:spLocks noChangeArrowheads="1"/>
          </p:cNvSpPr>
          <p:nvPr userDrawn="1"/>
        </p:nvSpPr>
        <p:spPr bwMode="auto">
          <a:xfrm>
            <a:off x="7118086"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27" name="Oval 684"/>
          <p:cNvSpPr>
            <a:spLocks noChangeArrowheads="1"/>
          </p:cNvSpPr>
          <p:nvPr userDrawn="1"/>
        </p:nvSpPr>
        <p:spPr bwMode="auto">
          <a:xfrm>
            <a:off x="7209493" y="2966336"/>
            <a:ext cx="78861"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28" name="Oval 685"/>
          <p:cNvSpPr>
            <a:spLocks noChangeArrowheads="1"/>
          </p:cNvSpPr>
          <p:nvPr userDrawn="1"/>
        </p:nvSpPr>
        <p:spPr bwMode="auto">
          <a:xfrm>
            <a:off x="7299107" y="2966336"/>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29" name="Oval 686"/>
          <p:cNvSpPr>
            <a:spLocks noChangeArrowheads="1"/>
          </p:cNvSpPr>
          <p:nvPr userDrawn="1"/>
        </p:nvSpPr>
        <p:spPr bwMode="auto">
          <a:xfrm>
            <a:off x="7390514"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30" name="Oval 687"/>
          <p:cNvSpPr>
            <a:spLocks noChangeArrowheads="1"/>
          </p:cNvSpPr>
          <p:nvPr userDrawn="1"/>
        </p:nvSpPr>
        <p:spPr bwMode="auto">
          <a:xfrm>
            <a:off x="7481921"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31" name="Oval 688"/>
          <p:cNvSpPr>
            <a:spLocks noChangeArrowheads="1"/>
          </p:cNvSpPr>
          <p:nvPr userDrawn="1"/>
        </p:nvSpPr>
        <p:spPr bwMode="auto">
          <a:xfrm>
            <a:off x="7573328" y="2966336"/>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32" name="Oval 689"/>
          <p:cNvSpPr>
            <a:spLocks noChangeArrowheads="1"/>
          </p:cNvSpPr>
          <p:nvPr userDrawn="1"/>
        </p:nvSpPr>
        <p:spPr bwMode="auto">
          <a:xfrm>
            <a:off x="7659358"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33" name="Oval 690"/>
          <p:cNvSpPr>
            <a:spLocks noChangeArrowheads="1"/>
          </p:cNvSpPr>
          <p:nvPr userDrawn="1"/>
        </p:nvSpPr>
        <p:spPr bwMode="auto">
          <a:xfrm>
            <a:off x="7752557"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34" name="Oval 691"/>
          <p:cNvSpPr>
            <a:spLocks noChangeArrowheads="1"/>
          </p:cNvSpPr>
          <p:nvPr userDrawn="1"/>
        </p:nvSpPr>
        <p:spPr bwMode="auto">
          <a:xfrm>
            <a:off x="7845756" y="2966336"/>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35" name="Oval 692"/>
          <p:cNvSpPr>
            <a:spLocks noChangeArrowheads="1"/>
          </p:cNvSpPr>
          <p:nvPr userDrawn="1"/>
        </p:nvSpPr>
        <p:spPr bwMode="auto">
          <a:xfrm>
            <a:off x="7931786"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36" name="Oval 693"/>
          <p:cNvSpPr>
            <a:spLocks noChangeArrowheads="1"/>
          </p:cNvSpPr>
          <p:nvPr userDrawn="1"/>
        </p:nvSpPr>
        <p:spPr bwMode="auto">
          <a:xfrm>
            <a:off x="8023192"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37" name="Oval 694"/>
          <p:cNvSpPr>
            <a:spLocks noChangeArrowheads="1"/>
          </p:cNvSpPr>
          <p:nvPr userDrawn="1"/>
        </p:nvSpPr>
        <p:spPr bwMode="auto">
          <a:xfrm>
            <a:off x="8114599" y="2966336"/>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38" name="Oval 695"/>
          <p:cNvSpPr>
            <a:spLocks noChangeArrowheads="1"/>
          </p:cNvSpPr>
          <p:nvPr userDrawn="1"/>
        </p:nvSpPr>
        <p:spPr bwMode="auto">
          <a:xfrm>
            <a:off x="8202421"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39" name="Oval 696"/>
          <p:cNvSpPr>
            <a:spLocks noChangeArrowheads="1"/>
          </p:cNvSpPr>
          <p:nvPr userDrawn="1"/>
        </p:nvSpPr>
        <p:spPr bwMode="auto">
          <a:xfrm>
            <a:off x="8293828" y="2966336"/>
            <a:ext cx="8423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40" name="Oval 697"/>
          <p:cNvSpPr>
            <a:spLocks noChangeArrowheads="1"/>
          </p:cNvSpPr>
          <p:nvPr userDrawn="1"/>
        </p:nvSpPr>
        <p:spPr bwMode="auto">
          <a:xfrm>
            <a:off x="8387027" y="2966336"/>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41" name="Oval 698"/>
          <p:cNvSpPr>
            <a:spLocks noChangeArrowheads="1"/>
          </p:cNvSpPr>
          <p:nvPr userDrawn="1"/>
        </p:nvSpPr>
        <p:spPr bwMode="auto">
          <a:xfrm>
            <a:off x="8473057"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42" name="Oval 699"/>
          <p:cNvSpPr>
            <a:spLocks noChangeArrowheads="1"/>
          </p:cNvSpPr>
          <p:nvPr userDrawn="1"/>
        </p:nvSpPr>
        <p:spPr bwMode="auto">
          <a:xfrm>
            <a:off x="8566256" y="2966336"/>
            <a:ext cx="78861"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43" name="Oval 700"/>
          <p:cNvSpPr>
            <a:spLocks noChangeArrowheads="1"/>
          </p:cNvSpPr>
          <p:nvPr userDrawn="1"/>
        </p:nvSpPr>
        <p:spPr bwMode="auto">
          <a:xfrm>
            <a:off x="8657663" y="2966336"/>
            <a:ext cx="75276"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44" name="Oval 701"/>
          <p:cNvSpPr>
            <a:spLocks noChangeArrowheads="1"/>
          </p:cNvSpPr>
          <p:nvPr userDrawn="1"/>
        </p:nvSpPr>
        <p:spPr bwMode="auto">
          <a:xfrm>
            <a:off x="8743693"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45" name="Oval 702"/>
          <p:cNvSpPr>
            <a:spLocks noChangeArrowheads="1"/>
          </p:cNvSpPr>
          <p:nvPr userDrawn="1"/>
        </p:nvSpPr>
        <p:spPr bwMode="auto">
          <a:xfrm>
            <a:off x="5402865"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46" name="Oval 703"/>
          <p:cNvSpPr>
            <a:spLocks noChangeArrowheads="1"/>
          </p:cNvSpPr>
          <p:nvPr userDrawn="1"/>
        </p:nvSpPr>
        <p:spPr bwMode="auto">
          <a:xfrm>
            <a:off x="5494272"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47" name="Oval 704"/>
          <p:cNvSpPr>
            <a:spLocks noChangeArrowheads="1"/>
          </p:cNvSpPr>
          <p:nvPr userDrawn="1"/>
        </p:nvSpPr>
        <p:spPr bwMode="auto">
          <a:xfrm>
            <a:off x="5585678" y="3054158"/>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48" name="Oval 705"/>
          <p:cNvSpPr>
            <a:spLocks noChangeArrowheads="1"/>
          </p:cNvSpPr>
          <p:nvPr userDrawn="1"/>
        </p:nvSpPr>
        <p:spPr bwMode="auto">
          <a:xfrm>
            <a:off x="5673501"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49" name="Oval 706"/>
          <p:cNvSpPr>
            <a:spLocks noChangeArrowheads="1"/>
          </p:cNvSpPr>
          <p:nvPr userDrawn="1"/>
        </p:nvSpPr>
        <p:spPr bwMode="auto">
          <a:xfrm>
            <a:off x="5764907"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50" name="Oval 707"/>
          <p:cNvSpPr>
            <a:spLocks noChangeArrowheads="1"/>
          </p:cNvSpPr>
          <p:nvPr userDrawn="1"/>
        </p:nvSpPr>
        <p:spPr bwMode="auto">
          <a:xfrm>
            <a:off x="5858107" y="3054158"/>
            <a:ext cx="75276"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51" name="Oval 708"/>
          <p:cNvSpPr>
            <a:spLocks noChangeArrowheads="1"/>
          </p:cNvSpPr>
          <p:nvPr userDrawn="1"/>
        </p:nvSpPr>
        <p:spPr bwMode="auto">
          <a:xfrm>
            <a:off x="5944136" y="3054158"/>
            <a:ext cx="80653"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52" name="Oval 709"/>
          <p:cNvSpPr>
            <a:spLocks noChangeArrowheads="1"/>
          </p:cNvSpPr>
          <p:nvPr userDrawn="1"/>
        </p:nvSpPr>
        <p:spPr bwMode="auto">
          <a:xfrm>
            <a:off x="6035543" y="3054158"/>
            <a:ext cx="80653"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53" name="Oval 710"/>
          <p:cNvSpPr>
            <a:spLocks noChangeArrowheads="1"/>
          </p:cNvSpPr>
          <p:nvPr userDrawn="1"/>
        </p:nvSpPr>
        <p:spPr bwMode="auto">
          <a:xfrm>
            <a:off x="6126950" y="3054158"/>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54" name="Oval 711"/>
          <p:cNvSpPr>
            <a:spLocks noChangeArrowheads="1"/>
          </p:cNvSpPr>
          <p:nvPr userDrawn="1"/>
        </p:nvSpPr>
        <p:spPr bwMode="auto">
          <a:xfrm>
            <a:off x="6212980" y="3054158"/>
            <a:ext cx="8423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55" name="Oval 712"/>
          <p:cNvSpPr>
            <a:spLocks noChangeArrowheads="1"/>
          </p:cNvSpPr>
          <p:nvPr userDrawn="1"/>
        </p:nvSpPr>
        <p:spPr bwMode="auto">
          <a:xfrm>
            <a:off x="6306179"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56" name="Oval 713"/>
          <p:cNvSpPr>
            <a:spLocks noChangeArrowheads="1"/>
          </p:cNvSpPr>
          <p:nvPr userDrawn="1"/>
        </p:nvSpPr>
        <p:spPr bwMode="auto">
          <a:xfrm>
            <a:off x="6397586" y="3054158"/>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57" name="Oval 714"/>
          <p:cNvSpPr>
            <a:spLocks noChangeArrowheads="1"/>
          </p:cNvSpPr>
          <p:nvPr userDrawn="1"/>
        </p:nvSpPr>
        <p:spPr bwMode="auto">
          <a:xfrm>
            <a:off x="6485408" y="3054158"/>
            <a:ext cx="80653"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58" name="Oval 715"/>
          <p:cNvSpPr>
            <a:spLocks noChangeArrowheads="1"/>
          </p:cNvSpPr>
          <p:nvPr userDrawn="1"/>
        </p:nvSpPr>
        <p:spPr bwMode="auto">
          <a:xfrm>
            <a:off x="6576815"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59" name="Oval 716"/>
          <p:cNvSpPr>
            <a:spLocks noChangeArrowheads="1"/>
          </p:cNvSpPr>
          <p:nvPr userDrawn="1"/>
        </p:nvSpPr>
        <p:spPr bwMode="auto">
          <a:xfrm>
            <a:off x="6668221" y="3054158"/>
            <a:ext cx="78861"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60" name="Oval 717"/>
          <p:cNvSpPr>
            <a:spLocks noChangeArrowheads="1"/>
          </p:cNvSpPr>
          <p:nvPr userDrawn="1"/>
        </p:nvSpPr>
        <p:spPr bwMode="auto">
          <a:xfrm>
            <a:off x="6754251" y="3054158"/>
            <a:ext cx="8423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61" name="Oval 718"/>
          <p:cNvSpPr>
            <a:spLocks noChangeArrowheads="1"/>
          </p:cNvSpPr>
          <p:nvPr userDrawn="1"/>
        </p:nvSpPr>
        <p:spPr bwMode="auto">
          <a:xfrm>
            <a:off x="6847450"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62" name="Oval 719"/>
          <p:cNvSpPr>
            <a:spLocks noChangeArrowheads="1"/>
          </p:cNvSpPr>
          <p:nvPr userDrawn="1"/>
        </p:nvSpPr>
        <p:spPr bwMode="auto">
          <a:xfrm>
            <a:off x="6940649" y="3054158"/>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63" name="Oval 720"/>
          <p:cNvSpPr>
            <a:spLocks noChangeArrowheads="1"/>
          </p:cNvSpPr>
          <p:nvPr userDrawn="1"/>
        </p:nvSpPr>
        <p:spPr bwMode="auto">
          <a:xfrm>
            <a:off x="7026679"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64" name="Oval 721"/>
          <p:cNvSpPr>
            <a:spLocks noChangeArrowheads="1"/>
          </p:cNvSpPr>
          <p:nvPr userDrawn="1"/>
        </p:nvSpPr>
        <p:spPr bwMode="auto">
          <a:xfrm>
            <a:off x="7118086"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65" name="Oval 722"/>
          <p:cNvSpPr>
            <a:spLocks noChangeArrowheads="1"/>
          </p:cNvSpPr>
          <p:nvPr userDrawn="1"/>
        </p:nvSpPr>
        <p:spPr bwMode="auto">
          <a:xfrm>
            <a:off x="7209493" y="3054158"/>
            <a:ext cx="78861"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66" name="Oval 723"/>
          <p:cNvSpPr>
            <a:spLocks noChangeArrowheads="1"/>
          </p:cNvSpPr>
          <p:nvPr userDrawn="1"/>
        </p:nvSpPr>
        <p:spPr bwMode="auto">
          <a:xfrm>
            <a:off x="7299107" y="3054158"/>
            <a:ext cx="80653"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67" name="Oval 724"/>
          <p:cNvSpPr>
            <a:spLocks noChangeArrowheads="1"/>
          </p:cNvSpPr>
          <p:nvPr userDrawn="1"/>
        </p:nvSpPr>
        <p:spPr bwMode="auto">
          <a:xfrm>
            <a:off x="7390514"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68" name="Oval 725"/>
          <p:cNvSpPr>
            <a:spLocks noChangeArrowheads="1"/>
          </p:cNvSpPr>
          <p:nvPr userDrawn="1"/>
        </p:nvSpPr>
        <p:spPr bwMode="auto">
          <a:xfrm>
            <a:off x="7481921"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69" name="Oval 726"/>
          <p:cNvSpPr>
            <a:spLocks noChangeArrowheads="1"/>
          </p:cNvSpPr>
          <p:nvPr userDrawn="1"/>
        </p:nvSpPr>
        <p:spPr bwMode="auto">
          <a:xfrm>
            <a:off x="7573328" y="3054158"/>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70" name="Oval 727"/>
          <p:cNvSpPr>
            <a:spLocks noChangeArrowheads="1"/>
          </p:cNvSpPr>
          <p:nvPr userDrawn="1"/>
        </p:nvSpPr>
        <p:spPr bwMode="auto">
          <a:xfrm>
            <a:off x="7659358"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71" name="Oval 728"/>
          <p:cNvSpPr>
            <a:spLocks noChangeArrowheads="1"/>
          </p:cNvSpPr>
          <p:nvPr userDrawn="1"/>
        </p:nvSpPr>
        <p:spPr bwMode="auto">
          <a:xfrm>
            <a:off x="7752557"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72" name="Oval 729"/>
          <p:cNvSpPr>
            <a:spLocks noChangeArrowheads="1"/>
          </p:cNvSpPr>
          <p:nvPr userDrawn="1"/>
        </p:nvSpPr>
        <p:spPr bwMode="auto">
          <a:xfrm>
            <a:off x="7845756" y="3054158"/>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73" name="Oval 730"/>
          <p:cNvSpPr>
            <a:spLocks noChangeArrowheads="1"/>
          </p:cNvSpPr>
          <p:nvPr userDrawn="1"/>
        </p:nvSpPr>
        <p:spPr bwMode="auto">
          <a:xfrm>
            <a:off x="7931786"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74" name="Oval 731"/>
          <p:cNvSpPr>
            <a:spLocks noChangeArrowheads="1"/>
          </p:cNvSpPr>
          <p:nvPr userDrawn="1"/>
        </p:nvSpPr>
        <p:spPr bwMode="auto">
          <a:xfrm>
            <a:off x="8023192"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75" name="Oval 732"/>
          <p:cNvSpPr>
            <a:spLocks noChangeArrowheads="1"/>
          </p:cNvSpPr>
          <p:nvPr userDrawn="1"/>
        </p:nvSpPr>
        <p:spPr bwMode="auto">
          <a:xfrm>
            <a:off x="8114599" y="3054158"/>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76" name="Oval 733"/>
          <p:cNvSpPr>
            <a:spLocks noChangeArrowheads="1"/>
          </p:cNvSpPr>
          <p:nvPr userDrawn="1"/>
        </p:nvSpPr>
        <p:spPr bwMode="auto">
          <a:xfrm>
            <a:off x="8202421"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77" name="Oval 734"/>
          <p:cNvSpPr>
            <a:spLocks noChangeArrowheads="1"/>
          </p:cNvSpPr>
          <p:nvPr userDrawn="1"/>
        </p:nvSpPr>
        <p:spPr bwMode="auto">
          <a:xfrm>
            <a:off x="8293828" y="3054158"/>
            <a:ext cx="8423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78" name="Oval 735"/>
          <p:cNvSpPr>
            <a:spLocks noChangeArrowheads="1"/>
          </p:cNvSpPr>
          <p:nvPr userDrawn="1"/>
        </p:nvSpPr>
        <p:spPr bwMode="auto">
          <a:xfrm>
            <a:off x="8387027" y="3054158"/>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79" name="Oval 736"/>
          <p:cNvSpPr>
            <a:spLocks noChangeArrowheads="1"/>
          </p:cNvSpPr>
          <p:nvPr userDrawn="1"/>
        </p:nvSpPr>
        <p:spPr bwMode="auto">
          <a:xfrm>
            <a:off x="8473057"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80" name="Oval 737"/>
          <p:cNvSpPr>
            <a:spLocks noChangeArrowheads="1"/>
          </p:cNvSpPr>
          <p:nvPr userDrawn="1"/>
        </p:nvSpPr>
        <p:spPr bwMode="auto">
          <a:xfrm>
            <a:off x="8566256" y="3054158"/>
            <a:ext cx="78861"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81" name="Oval 738"/>
          <p:cNvSpPr>
            <a:spLocks noChangeArrowheads="1"/>
          </p:cNvSpPr>
          <p:nvPr userDrawn="1"/>
        </p:nvSpPr>
        <p:spPr bwMode="auto">
          <a:xfrm>
            <a:off x="8657663" y="3054158"/>
            <a:ext cx="75276"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82" name="Oval 739"/>
          <p:cNvSpPr>
            <a:spLocks noChangeArrowheads="1"/>
          </p:cNvSpPr>
          <p:nvPr userDrawn="1"/>
        </p:nvSpPr>
        <p:spPr bwMode="auto">
          <a:xfrm>
            <a:off x="8743693"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83" name="Oval 740"/>
          <p:cNvSpPr>
            <a:spLocks noChangeArrowheads="1"/>
          </p:cNvSpPr>
          <p:nvPr userDrawn="1"/>
        </p:nvSpPr>
        <p:spPr bwMode="auto">
          <a:xfrm>
            <a:off x="8836892" y="3054158"/>
            <a:ext cx="80653"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84" name="Oval 741"/>
          <p:cNvSpPr>
            <a:spLocks noChangeArrowheads="1"/>
          </p:cNvSpPr>
          <p:nvPr userDrawn="1"/>
        </p:nvSpPr>
        <p:spPr bwMode="auto">
          <a:xfrm>
            <a:off x="5221844" y="3145565"/>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85" name="Oval 742"/>
          <p:cNvSpPr>
            <a:spLocks noChangeArrowheads="1"/>
          </p:cNvSpPr>
          <p:nvPr userDrawn="1"/>
        </p:nvSpPr>
        <p:spPr bwMode="auto">
          <a:xfrm>
            <a:off x="5130437" y="3145565"/>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86" name="Oval 743"/>
          <p:cNvSpPr>
            <a:spLocks noChangeArrowheads="1"/>
          </p:cNvSpPr>
          <p:nvPr userDrawn="1"/>
        </p:nvSpPr>
        <p:spPr bwMode="auto">
          <a:xfrm>
            <a:off x="5315043" y="3145565"/>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87" name="Oval 744"/>
          <p:cNvSpPr>
            <a:spLocks noChangeArrowheads="1"/>
          </p:cNvSpPr>
          <p:nvPr userDrawn="1"/>
        </p:nvSpPr>
        <p:spPr bwMode="auto">
          <a:xfrm>
            <a:off x="5315043" y="3054158"/>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88" name="Oval 745"/>
          <p:cNvSpPr>
            <a:spLocks noChangeArrowheads="1"/>
          </p:cNvSpPr>
          <p:nvPr userDrawn="1"/>
        </p:nvSpPr>
        <p:spPr bwMode="auto">
          <a:xfrm>
            <a:off x="5221844" y="3054158"/>
            <a:ext cx="8423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89" name="Oval 746"/>
          <p:cNvSpPr>
            <a:spLocks noChangeArrowheads="1"/>
          </p:cNvSpPr>
          <p:nvPr userDrawn="1"/>
        </p:nvSpPr>
        <p:spPr bwMode="auto">
          <a:xfrm>
            <a:off x="5402865"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90" name="Oval 747"/>
          <p:cNvSpPr>
            <a:spLocks noChangeArrowheads="1"/>
          </p:cNvSpPr>
          <p:nvPr userDrawn="1"/>
        </p:nvSpPr>
        <p:spPr bwMode="auto">
          <a:xfrm>
            <a:off x="5494272"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91" name="Oval 748"/>
          <p:cNvSpPr>
            <a:spLocks noChangeArrowheads="1"/>
          </p:cNvSpPr>
          <p:nvPr userDrawn="1"/>
        </p:nvSpPr>
        <p:spPr bwMode="auto">
          <a:xfrm>
            <a:off x="5585678" y="3145565"/>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92" name="Oval 749"/>
          <p:cNvSpPr>
            <a:spLocks noChangeArrowheads="1"/>
          </p:cNvSpPr>
          <p:nvPr userDrawn="1"/>
        </p:nvSpPr>
        <p:spPr bwMode="auto">
          <a:xfrm>
            <a:off x="5673501"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93" name="Oval 750"/>
          <p:cNvSpPr>
            <a:spLocks noChangeArrowheads="1"/>
          </p:cNvSpPr>
          <p:nvPr userDrawn="1"/>
        </p:nvSpPr>
        <p:spPr bwMode="auto">
          <a:xfrm>
            <a:off x="5764907"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94" name="Oval 751"/>
          <p:cNvSpPr>
            <a:spLocks noChangeArrowheads="1"/>
          </p:cNvSpPr>
          <p:nvPr userDrawn="1"/>
        </p:nvSpPr>
        <p:spPr bwMode="auto">
          <a:xfrm>
            <a:off x="5858107" y="3145565"/>
            <a:ext cx="75276"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95" name="Oval 752"/>
          <p:cNvSpPr>
            <a:spLocks noChangeArrowheads="1"/>
          </p:cNvSpPr>
          <p:nvPr userDrawn="1"/>
        </p:nvSpPr>
        <p:spPr bwMode="auto">
          <a:xfrm>
            <a:off x="5944136" y="3145565"/>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96" name="Oval 753"/>
          <p:cNvSpPr>
            <a:spLocks noChangeArrowheads="1"/>
          </p:cNvSpPr>
          <p:nvPr userDrawn="1"/>
        </p:nvSpPr>
        <p:spPr bwMode="auto">
          <a:xfrm>
            <a:off x="6035543" y="3145565"/>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97" name="Oval 754"/>
          <p:cNvSpPr>
            <a:spLocks noChangeArrowheads="1"/>
          </p:cNvSpPr>
          <p:nvPr userDrawn="1"/>
        </p:nvSpPr>
        <p:spPr bwMode="auto">
          <a:xfrm>
            <a:off x="6126950" y="3145565"/>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98" name="Oval 755"/>
          <p:cNvSpPr>
            <a:spLocks noChangeArrowheads="1"/>
          </p:cNvSpPr>
          <p:nvPr userDrawn="1"/>
        </p:nvSpPr>
        <p:spPr bwMode="auto">
          <a:xfrm>
            <a:off x="6212980" y="3145565"/>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99" name="Oval 756"/>
          <p:cNvSpPr>
            <a:spLocks noChangeArrowheads="1"/>
          </p:cNvSpPr>
          <p:nvPr userDrawn="1"/>
        </p:nvSpPr>
        <p:spPr bwMode="auto">
          <a:xfrm>
            <a:off x="6306179"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00" name="Oval 757"/>
          <p:cNvSpPr>
            <a:spLocks noChangeArrowheads="1"/>
          </p:cNvSpPr>
          <p:nvPr userDrawn="1"/>
        </p:nvSpPr>
        <p:spPr bwMode="auto">
          <a:xfrm>
            <a:off x="6397586" y="3145565"/>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01" name="Oval 758"/>
          <p:cNvSpPr>
            <a:spLocks noChangeArrowheads="1"/>
          </p:cNvSpPr>
          <p:nvPr userDrawn="1"/>
        </p:nvSpPr>
        <p:spPr bwMode="auto">
          <a:xfrm>
            <a:off x="6485408" y="3145565"/>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02" name="Oval 759"/>
          <p:cNvSpPr>
            <a:spLocks noChangeArrowheads="1"/>
          </p:cNvSpPr>
          <p:nvPr userDrawn="1"/>
        </p:nvSpPr>
        <p:spPr bwMode="auto">
          <a:xfrm>
            <a:off x="6576815"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03" name="Oval 760"/>
          <p:cNvSpPr>
            <a:spLocks noChangeArrowheads="1"/>
          </p:cNvSpPr>
          <p:nvPr userDrawn="1"/>
        </p:nvSpPr>
        <p:spPr bwMode="auto">
          <a:xfrm>
            <a:off x="6668221" y="3145565"/>
            <a:ext cx="78861"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04" name="Oval 761"/>
          <p:cNvSpPr>
            <a:spLocks noChangeArrowheads="1"/>
          </p:cNvSpPr>
          <p:nvPr userDrawn="1"/>
        </p:nvSpPr>
        <p:spPr bwMode="auto">
          <a:xfrm>
            <a:off x="6754251" y="3145565"/>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05" name="Oval 762"/>
          <p:cNvSpPr>
            <a:spLocks noChangeArrowheads="1"/>
          </p:cNvSpPr>
          <p:nvPr userDrawn="1"/>
        </p:nvSpPr>
        <p:spPr bwMode="auto">
          <a:xfrm>
            <a:off x="6847450"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06" name="Oval 763"/>
          <p:cNvSpPr>
            <a:spLocks noChangeArrowheads="1"/>
          </p:cNvSpPr>
          <p:nvPr userDrawn="1"/>
        </p:nvSpPr>
        <p:spPr bwMode="auto">
          <a:xfrm>
            <a:off x="6940649" y="3145565"/>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07" name="Oval 764"/>
          <p:cNvSpPr>
            <a:spLocks noChangeArrowheads="1"/>
          </p:cNvSpPr>
          <p:nvPr userDrawn="1"/>
        </p:nvSpPr>
        <p:spPr bwMode="auto">
          <a:xfrm>
            <a:off x="7026679"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08" name="Oval 765"/>
          <p:cNvSpPr>
            <a:spLocks noChangeArrowheads="1"/>
          </p:cNvSpPr>
          <p:nvPr userDrawn="1"/>
        </p:nvSpPr>
        <p:spPr bwMode="auto">
          <a:xfrm>
            <a:off x="7118086"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09" name="Oval 766"/>
          <p:cNvSpPr>
            <a:spLocks noChangeArrowheads="1"/>
          </p:cNvSpPr>
          <p:nvPr userDrawn="1"/>
        </p:nvSpPr>
        <p:spPr bwMode="auto">
          <a:xfrm>
            <a:off x="7209493" y="3145565"/>
            <a:ext cx="78861"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10" name="Oval 767"/>
          <p:cNvSpPr>
            <a:spLocks noChangeArrowheads="1"/>
          </p:cNvSpPr>
          <p:nvPr userDrawn="1"/>
        </p:nvSpPr>
        <p:spPr bwMode="auto">
          <a:xfrm>
            <a:off x="7299107" y="3145565"/>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11" name="Oval 768"/>
          <p:cNvSpPr>
            <a:spLocks noChangeArrowheads="1"/>
          </p:cNvSpPr>
          <p:nvPr userDrawn="1"/>
        </p:nvSpPr>
        <p:spPr bwMode="auto">
          <a:xfrm>
            <a:off x="7390514"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12" name="Oval 769"/>
          <p:cNvSpPr>
            <a:spLocks noChangeArrowheads="1"/>
          </p:cNvSpPr>
          <p:nvPr userDrawn="1"/>
        </p:nvSpPr>
        <p:spPr bwMode="auto">
          <a:xfrm>
            <a:off x="7481921"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13" name="Oval 770"/>
          <p:cNvSpPr>
            <a:spLocks noChangeArrowheads="1"/>
          </p:cNvSpPr>
          <p:nvPr userDrawn="1"/>
        </p:nvSpPr>
        <p:spPr bwMode="auto">
          <a:xfrm>
            <a:off x="7573328" y="3145565"/>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14" name="Oval 771"/>
          <p:cNvSpPr>
            <a:spLocks noChangeArrowheads="1"/>
          </p:cNvSpPr>
          <p:nvPr userDrawn="1"/>
        </p:nvSpPr>
        <p:spPr bwMode="auto">
          <a:xfrm>
            <a:off x="7659358"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15" name="Oval 772"/>
          <p:cNvSpPr>
            <a:spLocks noChangeArrowheads="1"/>
          </p:cNvSpPr>
          <p:nvPr userDrawn="1"/>
        </p:nvSpPr>
        <p:spPr bwMode="auto">
          <a:xfrm>
            <a:off x="7752557"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16" name="Oval 773"/>
          <p:cNvSpPr>
            <a:spLocks noChangeArrowheads="1"/>
          </p:cNvSpPr>
          <p:nvPr userDrawn="1"/>
        </p:nvSpPr>
        <p:spPr bwMode="auto">
          <a:xfrm>
            <a:off x="7845756" y="3145565"/>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17" name="Oval 774"/>
          <p:cNvSpPr>
            <a:spLocks noChangeArrowheads="1"/>
          </p:cNvSpPr>
          <p:nvPr userDrawn="1"/>
        </p:nvSpPr>
        <p:spPr bwMode="auto">
          <a:xfrm>
            <a:off x="7931786"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18" name="Oval 775"/>
          <p:cNvSpPr>
            <a:spLocks noChangeArrowheads="1"/>
          </p:cNvSpPr>
          <p:nvPr userDrawn="1"/>
        </p:nvSpPr>
        <p:spPr bwMode="auto">
          <a:xfrm>
            <a:off x="8023192"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19" name="Oval 776"/>
          <p:cNvSpPr>
            <a:spLocks noChangeArrowheads="1"/>
          </p:cNvSpPr>
          <p:nvPr userDrawn="1"/>
        </p:nvSpPr>
        <p:spPr bwMode="auto">
          <a:xfrm>
            <a:off x="8114599" y="3145565"/>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20" name="Oval 777"/>
          <p:cNvSpPr>
            <a:spLocks noChangeArrowheads="1"/>
          </p:cNvSpPr>
          <p:nvPr userDrawn="1"/>
        </p:nvSpPr>
        <p:spPr bwMode="auto">
          <a:xfrm>
            <a:off x="8202421"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21" name="Oval 778"/>
          <p:cNvSpPr>
            <a:spLocks noChangeArrowheads="1"/>
          </p:cNvSpPr>
          <p:nvPr userDrawn="1"/>
        </p:nvSpPr>
        <p:spPr bwMode="auto">
          <a:xfrm>
            <a:off x="8293828" y="3145565"/>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22" name="Oval 779"/>
          <p:cNvSpPr>
            <a:spLocks noChangeArrowheads="1"/>
          </p:cNvSpPr>
          <p:nvPr userDrawn="1"/>
        </p:nvSpPr>
        <p:spPr bwMode="auto">
          <a:xfrm>
            <a:off x="8387027" y="3145565"/>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23" name="Oval 780"/>
          <p:cNvSpPr>
            <a:spLocks noChangeArrowheads="1"/>
          </p:cNvSpPr>
          <p:nvPr userDrawn="1"/>
        </p:nvSpPr>
        <p:spPr bwMode="auto">
          <a:xfrm>
            <a:off x="8473057"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24" name="Oval 781"/>
          <p:cNvSpPr>
            <a:spLocks noChangeArrowheads="1"/>
          </p:cNvSpPr>
          <p:nvPr userDrawn="1"/>
        </p:nvSpPr>
        <p:spPr bwMode="auto">
          <a:xfrm>
            <a:off x="8566256" y="3145565"/>
            <a:ext cx="78861"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25" name="Oval 782"/>
          <p:cNvSpPr>
            <a:spLocks noChangeArrowheads="1"/>
          </p:cNvSpPr>
          <p:nvPr userDrawn="1"/>
        </p:nvSpPr>
        <p:spPr bwMode="auto">
          <a:xfrm>
            <a:off x="8657663" y="3145565"/>
            <a:ext cx="75276"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26" name="Oval 783"/>
          <p:cNvSpPr>
            <a:spLocks noChangeArrowheads="1"/>
          </p:cNvSpPr>
          <p:nvPr userDrawn="1"/>
        </p:nvSpPr>
        <p:spPr bwMode="auto">
          <a:xfrm>
            <a:off x="8743693"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27" name="Oval 784"/>
          <p:cNvSpPr>
            <a:spLocks noChangeArrowheads="1"/>
          </p:cNvSpPr>
          <p:nvPr userDrawn="1"/>
        </p:nvSpPr>
        <p:spPr bwMode="auto">
          <a:xfrm>
            <a:off x="8836892" y="3145565"/>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28" name="Oval 785"/>
          <p:cNvSpPr>
            <a:spLocks noChangeArrowheads="1"/>
          </p:cNvSpPr>
          <p:nvPr userDrawn="1"/>
        </p:nvSpPr>
        <p:spPr bwMode="auto">
          <a:xfrm>
            <a:off x="8928299" y="3145565"/>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29" name="Oval 786"/>
          <p:cNvSpPr>
            <a:spLocks noChangeArrowheads="1"/>
          </p:cNvSpPr>
          <p:nvPr userDrawn="1"/>
        </p:nvSpPr>
        <p:spPr bwMode="auto">
          <a:xfrm>
            <a:off x="8928299" y="3054158"/>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30" name="Oval 787"/>
          <p:cNvSpPr>
            <a:spLocks noChangeArrowheads="1"/>
          </p:cNvSpPr>
          <p:nvPr userDrawn="1"/>
        </p:nvSpPr>
        <p:spPr bwMode="auto">
          <a:xfrm>
            <a:off x="9014329"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31" name="Oval 788"/>
          <p:cNvSpPr>
            <a:spLocks noChangeArrowheads="1"/>
          </p:cNvSpPr>
          <p:nvPr userDrawn="1"/>
        </p:nvSpPr>
        <p:spPr bwMode="auto">
          <a:xfrm>
            <a:off x="5044407" y="3236972"/>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32" name="Oval 789"/>
          <p:cNvSpPr>
            <a:spLocks noChangeArrowheads="1"/>
          </p:cNvSpPr>
          <p:nvPr userDrawn="1"/>
        </p:nvSpPr>
        <p:spPr bwMode="auto">
          <a:xfrm>
            <a:off x="5130437" y="3236972"/>
            <a:ext cx="8423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33" name="Oval 790"/>
          <p:cNvSpPr>
            <a:spLocks noChangeArrowheads="1"/>
          </p:cNvSpPr>
          <p:nvPr userDrawn="1"/>
        </p:nvSpPr>
        <p:spPr bwMode="auto">
          <a:xfrm>
            <a:off x="5221844" y="3236972"/>
            <a:ext cx="8423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34" name="Oval 791"/>
          <p:cNvSpPr>
            <a:spLocks noChangeArrowheads="1"/>
          </p:cNvSpPr>
          <p:nvPr userDrawn="1"/>
        </p:nvSpPr>
        <p:spPr bwMode="auto">
          <a:xfrm>
            <a:off x="5315043" y="3236972"/>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35" name="Oval 792"/>
          <p:cNvSpPr>
            <a:spLocks noChangeArrowheads="1"/>
          </p:cNvSpPr>
          <p:nvPr userDrawn="1"/>
        </p:nvSpPr>
        <p:spPr bwMode="auto">
          <a:xfrm>
            <a:off x="5402865" y="3236972"/>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36" name="Oval 793"/>
          <p:cNvSpPr>
            <a:spLocks noChangeArrowheads="1"/>
          </p:cNvSpPr>
          <p:nvPr userDrawn="1"/>
        </p:nvSpPr>
        <p:spPr bwMode="auto">
          <a:xfrm>
            <a:off x="5494272" y="3236972"/>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37" name="Oval 794"/>
          <p:cNvSpPr>
            <a:spLocks noChangeArrowheads="1"/>
          </p:cNvSpPr>
          <p:nvPr userDrawn="1"/>
        </p:nvSpPr>
        <p:spPr bwMode="auto">
          <a:xfrm>
            <a:off x="5585678" y="3236972"/>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38" name="Oval 795"/>
          <p:cNvSpPr>
            <a:spLocks noChangeArrowheads="1"/>
          </p:cNvSpPr>
          <p:nvPr userDrawn="1"/>
        </p:nvSpPr>
        <p:spPr bwMode="auto">
          <a:xfrm>
            <a:off x="5673501" y="3236972"/>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39" name="Oval 796"/>
          <p:cNvSpPr>
            <a:spLocks noChangeArrowheads="1"/>
          </p:cNvSpPr>
          <p:nvPr userDrawn="1"/>
        </p:nvSpPr>
        <p:spPr bwMode="auto">
          <a:xfrm>
            <a:off x="5764907" y="3236972"/>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40" name="Oval 797"/>
          <p:cNvSpPr>
            <a:spLocks noChangeArrowheads="1"/>
          </p:cNvSpPr>
          <p:nvPr userDrawn="1"/>
        </p:nvSpPr>
        <p:spPr bwMode="auto">
          <a:xfrm>
            <a:off x="5858107" y="3236972"/>
            <a:ext cx="75276"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41" name="Oval 798"/>
          <p:cNvSpPr>
            <a:spLocks noChangeArrowheads="1"/>
          </p:cNvSpPr>
          <p:nvPr userDrawn="1"/>
        </p:nvSpPr>
        <p:spPr bwMode="auto">
          <a:xfrm>
            <a:off x="5944136" y="3236972"/>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42" name="Oval 799"/>
          <p:cNvSpPr>
            <a:spLocks noChangeArrowheads="1"/>
          </p:cNvSpPr>
          <p:nvPr userDrawn="1"/>
        </p:nvSpPr>
        <p:spPr bwMode="auto">
          <a:xfrm>
            <a:off x="6035543" y="3236972"/>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43" name="Oval 800"/>
          <p:cNvSpPr>
            <a:spLocks noChangeArrowheads="1"/>
          </p:cNvSpPr>
          <p:nvPr userDrawn="1"/>
        </p:nvSpPr>
        <p:spPr bwMode="auto">
          <a:xfrm>
            <a:off x="6126950" y="3236972"/>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44" name="Oval 801"/>
          <p:cNvSpPr>
            <a:spLocks noChangeArrowheads="1"/>
          </p:cNvSpPr>
          <p:nvPr userDrawn="1"/>
        </p:nvSpPr>
        <p:spPr bwMode="auto">
          <a:xfrm>
            <a:off x="6212980" y="3236972"/>
            <a:ext cx="8423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45" name="Oval 802"/>
          <p:cNvSpPr>
            <a:spLocks noChangeArrowheads="1"/>
          </p:cNvSpPr>
          <p:nvPr userDrawn="1"/>
        </p:nvSpPr>
        <p:spPr bwMode="auto">
          <a:xfrm>
            <a:off x="6306179" y="3236972"/>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46" name="Oval 803"/>
          <p:cNvSpPr>
            <a:spLocks noChangeArrowheads="1"/>
          </p:cNvSpPr>
          <p:nvPr userDrawn="1"/>
        </p:nvSpPr>
        <p:spPr bwMode="auto">
          <a:xfrm>
            <a:off x="6397586" y="3236972"/>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47" name="Oval 804"/>
          <p:cNvSpPr>
            <a:spLocks noChangeArrowheads="1"/>
          </p:cNvSpPr>
          <p:nvPr userDrawn="1"/>
        </p:nvSpPr>
        <p:spPr bwMode="auto">
          <a:xfrm>
            <a:off x="6485408" y="3236972"/>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48" name="Oval 805"/>
          <p:cNvSpPr>
            <a:spLocks noChangeArrowheads="1"/>
          </p:cNvSpPr>
          <p:nvPr userDrawn="1"/>
        </p:nvSpPr>
        <p:spPr bwMode="auto">
          <a:xfrm>
            <a:off x="6576815" y="3236972"/>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49" name="Oval 806"/>
          <p:cNvSpPr>
            <a:spLocks noChangeArrowheads="1"/>
          </p:cNvSpPr>
          <p:nvPr userDrawn="1"/>
        </p:nvSpPr>
        <p:spPr bwMode="auto">
          <a:xfrm>
            <a:off x="6668221" y="3236972"/>
            <a:ext cx="78861"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50" name="Oval 807"/>
          <p:cNvSpPr>
            <a:spLocks noChangeArrowheads="1"/>
          </p:cNvSpPr>
          <p:nvPr userDrawn="1"/>
        </p:nvSpPr>
        <p:spPr bwMode="auto">
          <a:xfrm>
            <a:off x="6754251" y="3236972"/>
            <a:ext cx="8423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51" name="Oval 808"/>
          <p:cNvSpPr>
            <a:spLocks noChangeArrowheads="1"/>
          </p:cNvSpPr>
          <p:nvPr userDrawn="1"/>
        </p:nvSpPr>
        <p:spPr bwMode="auto">
          <a:xfrm>
            <a:off x="6847450" y="3236972"/>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52" name="Oval 810"/>
          <p:cNvSpPr>
            <a:spLocks noChangeArrowheads="1"/>
          </p:cNvSpPr>
          <p:nvPr userDrawn="1"/>
        </p:nvSpPr>
        <p:spPr bwMode="auto">
          <a:xfrm>
            <a:off x="6940649" y="3236971"/>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53" name="Oval 811"/>
          <p:cNvSpPr>
            <a:spLocks noChangeArrowheads="1"/>
          </p:cNvSpPr>
          <p:nvPr userDrawn="1"/>
        </p:nvSpPr>
        <p:spPr bwMode="auto">
          <a:xfrm>
            <a:off x="7026679" y="3236971"/>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54" name="Oval 812"/>
          <p:cNvSpPr>
            <a:spLocks noChangeArrowheads="1"/>
          </p:cNvSpPr>
          <p:nvPr userDrawn="1"/>
        </p:nvSpPr>
        <p:spPr bwMode="auto">
          <a:xfrm>
            <a:off x="7118086" y="3236971"/>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55" name="Oval 813"/>
          <p:cNvSpPr>
            <a:spLocks noChangeArrowheads="1"/>
          </p:cNvSpPr>
          <p:nvPr userDrawn="1"/>
        </p:nvSpPr>
        <p:spPr bwMode="auto">
          <a:xfrm>
            <a:off x="7209493" y="3236971"/>
            <a:ext cx="78861"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56" name="Oval 814"/>
          <p:cNvSpPr>
            <a:spLocks noChangeArrowheads="1"/>
          </p:cNvSpPr>
          <p:nvPr userDrawn="1"/>
        </p:nvSpPr>
        <p:spPr bwMode="auto">
          <a:xfrm>
            <a:off x="7299107" y="3236971"/>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57" name="Oval 815"/>
          <p:cNvSpPr>
            <a:spLocks noChangeArrowheads="1"/>
          </p:cNvSpPr>
          <p:nvPr userDrawn="1"/>
        </p:nvSpPr>
        <p:spPr bwMode="auto">
          <a:xfrm>
            <a:off x="7390514" y="3236971"/>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58" name="Oval 816"/>
          <p:cNvSpPr>
            <a:spLocks noChangeArrowheads="1"/>
          </p:cNvSpPr>
          <p:nvPr userDrawn="1"/>
        </p:nvSpPr>
        <p:spPr bwMode="auto">
          <a:xfrm>
            <a:off x="7481921" y="3236971"/>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59" name="Oval 817"/>
          <p:cNvSpPr>
            <a:spLocks noChangeArrowheads="1"/>
          </p:cNvSpPr>
          <p:nvPr userDrawn="1"/>
        </p:nvSpPr>
        <p:spPr bwMode="auto">
          <a:xfrm>
            <a:off x="7573327" y="3236971"/>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60" name="Oval 818"/>
          <p:cNvSpPr>
            <a:spLocks noChangeArrowheads="1"/>
          </p:cNvSpPr>
          <p:nvPr userDrawn="1"/>
        </p:nvSpPr>
        <p:spPr bwMode="auto">
          <a:xfrm>
            <a:off x="7659357" y="3236971"/>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61" name="Oval 819"/>
          <p:cNvSpPr>
            <a:spLocks noChangeArrowheads="1"/>
          </p:cNvSpPr>
          <p:nvPr userDrawn="1"/>
        </p:nvSpPr>
        <p:spPr bwMode="auto">
          <a:xfrm>
            <a:off x="7752556" y="3236971"/>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62" name="Oval 820"/>
          <p:cNvSpPr>
            <a:spLocks noChangeArrowheads="1"/>
          </p:cNvSpPr>
          <p:nvPr userDrawn="1"/>
        </p:nvSpPr>
        <p:spPr bwMode="auto">
          <a:xfrm>
            <a:off x="7845755" y="3236971"/>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63" name="Oval 821"/>
          <p:cNvSpPr>
            <a:spLocks noChangeArrowheads="1"/>
          </p:cNvSpPr>
          <p:nvPr userDrawn="1"/>
        </p:nvSpPr>
        <p:spPr bwMode="auto">
          <a:xfrm>
            <a:off x="7931785" y="3236971"/>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64" name="Oval 822"/>
          <p:cNvSpPr>
            <a:spLocks noChangeArrowheads="1"/>
          </p:cNvSpPr>
          <p:nvPr userDrawn="1"/>
        </p:nvSpPr>
        <p:spPr bwMode="auto">
          <a:xfrm>
            <a:off x="8023192" y="3236971"/>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65" name="Oval 823"/>
          <p:cNvSpPr>
            <a:spLocks noChangeArrowheads="1"/>
          </p:cNvSpPr>
          <p:nvPr userDrawn="1"/>
        </p:nvSpPr>
        <p:spPr bwMode="auto">
          <a:xfrm>
            <a:off x="8114599" y="3236971"/>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66" name="Oval 824"/>
          <p:cNvSpPr>
            <a:spLocks noChangeArrowheads="1"/>
          </p:cNvSpPr>
          <p:nvPr userDrawn="1"/>
        </p:nvSpPr>
        <p:spPr bwMode="auto">
          <a:xfrm>
            <a:off x="8202421" y="3236971"/>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67" name="Oval 825"/>
          <p:cNvSpPr>
            <a:spLocks noChangeArrowheads="1"/>
          </p:cNvSpPr>
          <p:nvPr userDrawn="1"/>
        </p:nvSpPr>
        <p:spPr bwMode="auto">
          <a:xfrm>
            <a:off x="8293828" y="3236971"/>
            <a:ext cx="8423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68" name="Oval 826"/>
          <p:cNvSpPr>
            <a:spLocks noChangeArrowheads="1"/>
          </p:cNvSpPr>
          <p:nvPr userDrawn="1"/>
        </p:nvSpPr>
        <p:spPr bwMode="auto">
          <a:xfrm>
            <a:off x="8387027" y="3236971"/>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69" name="Oval 827"/>
          <p:cNvSpPr>
            <a:spLocks noChangeArrowheads="1"/>
          </p:cNvSpPr>
          <p:nvPr userDrawn="1"/>
        </p:nvSpPr>
        <p:spPr bwMode="auto">
          <a:xfrm>
            <a:off x="8473057" y="3236971"/>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70" name="Oval 828"/>
          <p:cNvSpPr>
            <a:spLocks noChangeArrowheads="1"/>
          </p:cNvSpPr>
          <p:nvPr userDrawn="1"/>
        </p:nvSpPr>
        <p:spPr bwMode="auto">
          <a:xfrm>
            <a:off x="8566256" y="3236971"/>
            <a:ext cx="78861"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71" name="Oval 829"/>
          <p:cNvSpPr>
            <a:spLocks noChangeArrowheads="1"/>
          </p:cNvSpPr>
          <p:nvPr userDrawn="1"/>
        </p:nvSpPr>
        <p:spPr bwMode="auto">
          <a:xfrm>
            <a:off x="8657663" y="3236971"/>
            <a:ext cx="75276"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72" name="Oval 830"/>
          <p:cNvSpPr>
            <a:spLocks noChangeArrowheads="1"/>
          </p:cNvSpPr>
          <p:nvPr userDrawn="1"/>
        </p:nvSpPr>
        <p:spPr bwMode="auto">
          <a:xfrm>
            <a:off x="8743692" y="3236971"/>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73" name="Oval 831"/>
          <p:cNvSpPr>
            <a:spLocks noChangeArrowheads="1"/>
          </p:cNvSpPr>
          <p:nvPr userDrawn="1"/>
        </p:nvSpPr>
        <p:spPr bwMode="auto">
          <a:xfrm>
            <a:off x="8836892" y="3236971"/>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74" name="Oval 832"/>
          <p:cNvSpPr>
            <a:spLocks noChangeArrowheads="1"/>
          </p:cNvSpPr>
          <p:nvPr userDrawn="1"/>
        </p:nvSpPr>
        <p:spPr bwMode="auto">
          <a:xfrm>
            <a:off x="8928298" y="3236971"/>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75" name="Oval 833"/>
          <p:cNvSpPr>
            <a:spLocks noChangeArrowheads="1"/>
          </p:cNvSpPr>
          <p:nvPr userDrawn="1"/>
        </p:nvSpPr>
        <p:spPr bwMode="auto">
          <a:xfrm>
            <a:off x="9014328" y="3236971"/>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76" name="Oval 834"/>
          <p:cNvSpPr>
            <a:spLocks noChangeArrowheads="1"/>
          </p:cNvSpPr>
          <p:nvPr userDrawn="1"/>
        </p:nvSpPr>
        <p:spPr bwMode="auto">
          <a:xfrm>
            <a:off x="9105735" y="3236971"/>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77" name="Oval 835"/>
          <p:cNvSpPr>
            <a:spLocks noChangeArrowheads="1"/>
          </p:cNvSpPr>
          <p:nvPr userDrawn="1"/>
        </p:nvSpPr>
        <p:spPr bwMode="auto">
          <a:xfrm>
            <a:off x="9197142" y="3236971"/>
            <a:ext cx="78861"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78" name="Oval 836"/>
          <p:cNvSpPr>
            <a:spLocks noChangeArrowheads="1"/>
          </p:cNvSpPr>
          <p:nvPr userDrawn="1"/>
        </p:nvSpPr>
        <p:spPr bwMode="auto">
          <a:xfrm>
            <a:off x="9284964" y="3236971"/>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79" name="Oval 837"/>
          <p:cNvSpPr>
            <a:spLocks noChangeArrowheads="1"/>
          </p:cNvSpPr>
          <p:nvPr userDrawn="1"/>
        </p:nvSpPr>
        <p:spPr bwMode="auto">
          <a:xfrm>
            <a:off x="5044407" y="3324793"/>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80" name="Oval 838"/>
          <p:cNvSpPr>
            <a:spLocks noChangeArrowheads="1"/>
          </p:cNvSpPr>
          <p:nvPr userDrawn="1"/>
        </p:nvSpPr>
        <p:spPr bwMode="auto">
          <a:xfrm>
            <a:off x="5130437" y="3324793"/>
            <a:ext cx="8423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81" name="Oval 839"/>
          <p:cNvSpPr>
            <a:spLocks noChangeArrowheads="1"/>
          </p:cNvSpPr>
          <p:nvPr userDrawn="1"/>
        </p:nvSpPr>
        <p:spPr bwMode="auto">
          <a:xfrm>
            <a:off x="5221843" y="3324793"/>
            <a:ext cx="8423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82" name="Oval 840"/>
          <p:cNvSpPr>
            <a:spLocks noChangeArrowheads="1"/>
          </p:cNvSpPr>
          <p:nvPr userDrawn="1"/>
        </p:nvSpPr>
        <p:spPr bwMode="auto">
          <a:xfrm>
            <a:off x="5315042" y="3324793"/>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83" name="Oval 841"/>
          <p:cNvSpPr>
            <a:spLocks noChangeArrowheads="1"/>
          </p:cNvSpPr>
          <p:nvPr userDrawn="1"/>
        </p:nvSpPr>
        <p:spPr bwMode="auto">
          <a:xfrm>
            <a:off x="5402865"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84" name="Oval 842"/>
          <p:cNvSpPr>
            <a:spLocks noChangeArrowheads="1"/>
          </p:cNvSpPr>
          <p:nvPr userDrawn="1"/>
        </p:nvSpPr>
        <p:spPr bwMode="auto">
          <a:xfrm>
            <a:off x="5494271"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85" name="Oval 843"/>
          <p:cNvSpPr>
            <a:spLocks noChangeArrowheads="1"/>
          </p:cNvSpPr>
          <p:nvPr userDrawn="1"/>
        </p:nvSpPr>
        <p:spPr bwMode="auto">
          <a:xfrm>
            <a:off x="5585678" y="3324793"/>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86" name="Oval 844"/>
          <p:cNvSpPr>
            <a:spLocks noChangeArrowheads="1"/>
          </p:cNvSpPr>
          <p:nvPr userDrawn="1"/>
        </p:nvSpPr>
        <p:spPr bwMode="auto">
          <a:xfrm>
            <a:off x="5673500"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87" name="Oval 845"/>
          <p:cNvSpPr>
            <a:spLocks noChangeArrowheads="1"/>
          </p:cNvSpPr>
          <p:nvPr userDrawn="1"/>
        </p:nvSpPr>
        <p:spPr bwMode="auto">
          <a:xfrm>
            <a:off x="5764907"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88" name="Oval 846"/>
          <p:cNvSpPr>
            <a:spLocks noChangeArrowheads="1"/>
          </p:cNvSpPr>
          <p:nvPr userDrawn="1"/>
        </p:nvSpPr>
        <p:spPr bwMode="auto">
          <a:xfrm>
            <a:off x="5858106" y="3324793"/>
            <a:ext cx="75276"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89" name="Oval 847"/>
          <p:cNvSpPr>
            <a:spLocks noChangeArrowheads="1"/>
          </p:cNvSpPr>
          <p:nvPr userDrawn="1"/>
        </p:nvSpPr>
        <p:spPr bwMode="auto">
          <a:xfrm>
            <a:off x="5944136" y="3324793"/>
            <a:ext cx="80653"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90" name="Oval 848"/>
          <p:cNvSpPr>
            <a:spLocks noChangeArrowheads="1"/>
          </p:cNvSpPr>
          <p:nvPr userDrawn="1"/>
        </p:nvSpPr>
        <p:spPr bwMode="auto">
          <a:xfrm>
            <a:off x="6035543" y="3324793"/>
            <a:ext cx="80653"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91" name="Oval 849"/>
          <p:cNvSpPr>
            <a:spLocks noChangeArrowheads="1"/>
          </p:cNvSpPr>
          <p:nvPr userDrawn="1"/>
        </p:nvSpPr>
        <p:spPr bwMode="auto">
          <a:xfrm>
            <a:off x="6126950" y="3324793"/>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92" name="Oval 850"/>
          <p:cNvSpPr>
            <a:spLocks noChangeArrowheads="1"/>
          </p:cNvSpPr>
          <p:nvPr userDrawn="1"/>
        </p:nvSpPr>
        <p:spPr bwMode="auto">
          <a:xfrm>
            <a:off x="6212980" y="3324793"/>
            <a:ext cx="8423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93" name="Oval 851"/>
          <p:cNvSpPr>
            <a:spLocks noChangeArrowheads="1"/>
          </p:cNvSpPr>
          <p:nvPr userDrawn="1"/>
        </p:nvSpPr>
        <p:spPr bwMode="auto">
          <a:xfrm>
            <a:off x="6306179"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94" name="Oval 852"/>
          <p:cNvSpPr>
            <a:spLocks noChangeArrowheads="1"/>
          </p:cNvSpPr>
          <p:nvPr userDrawn="1"/>
        </p:nvSpPr>
        <p:spPr bwMode="auto">
          <a:xfrm>
            <a:off x="6397585" y="3324793"/>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95" name="Oval 853"/>
          <p:cNvSpPr>
            <a:spLocks noChangeArrowheads="1"/>
          </p:cNvSpPr>
          <p:nvPr userDrawn="1"/>
        </p:nvSpPr>
        <p:spPr bwMode="auto">
          <a:xfrm>
            <a:off x="6485408" y="3324793"/>
            <a:ext cx="80653"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96" name="Oval 854"/>
          <p:cNvSpPr>
            <a:spLocks noChangeArrowheads="1"/>
          </p:cNvSpPr>
          <p:nvPr userDrawn="1"/>
        </p:nvSpPr>
        <p:spPr bwMode="auto">
          <a:xfrm>
            <a:off x="6576814"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97" name="Oval 855"/>
          <p:cNvSpPr>
            <a:spLocks noChangeArrowheads="1"/>
          </p:cNvSpPr>
          <p:nvPr userDrawn="1"/>
        </p:nvSpPr>
        <p:spPr bwMode="auto">
          <a:xfrm>
            <a:off x="6668221" y="3324793"/>
            <a:ext cx="78861"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98" name="Oval 856"/>
          <p:cNvSpPr>
            <a:spLocks noChangeArrowheads="1"/>
          </p:cNvSpPr>
          <p:nvPr userDrawn="1"/>
        </p:nvSpPr>
        <p:spPr bwMode="auto">
          <a:xfrm>
            <a:off x="6754251" y="3324793"/>
            <a:ext cx="8423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99" name="Oval 857"/>
          <p:cNvSpPr>
            <a:spLocks noChangeArrowheads="1"/>
          </p:cNvSpPr>
          <p:nvPr userDrawn="1"/>
        </p:nvSpPr>
        <p:spPr bwMode="auto">
          <a:xfrm>
            <a:off x="6847450"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00" name="Oval 858"/>
          <p:cNvSpPr>
            <a:spLocks noChangeArrowheads="1"/>
          </p:cNvSpPr>
          <p:nvPr userDrawn="1"/>
        </p:nvSpPr>
        <p:spPr bwMode="auto">
          <a:xfrm>
            <a:off x="6940649" y="3324793"/>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01" name="Oval 859"/>
          <p:cNvSpPr>
            <a:spLocks noChangeArrowheads="1"/>
          </p:cNvSpPr>
          <p:nvPr userDrawn="1"/>
        </p:nvSpPr>
        <p:spPr bwMode="auto">
          <a:xfrm>
            <a:off x="7026679"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02" name="Oval 860"/>
          <p:cNvSpPr>
            <a:spLocks noChangeArrowheads="1"/>
          </p:cNvSpPr>
          <p:nvPr userDrawn="1"/>
        </p:nvSpPr>
        <p:spPr bwMode="auto">
          <a:xfrm>
            <a:off x="7118086"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03" name="Oval 861"/>
          <p:cNvSpPr>
            <a:spLocks noChangeArrowheads="1"/>
          </p:cNvSpPr>
          <p:nvPr userDrawn="1"/>
        </p:nvSpPr>
        <p:spPr bwMode="auto">
          <a:xfrm>
            <a:off x="7209493" y="3324793"/>
            <a:ext cx="78861"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04" name="Oval 862"/>
          <p:cNvSpPr>
            <a:spLocks noChangeArrowheads="1"/>
          </p:cNvSpPr>
          <p:nvPr userDrawn="1"/>
        </p:nvSpPr>
        <p:spPr bwMode="auto">
          <a:xfrm>
            <a:off x="7299107" y="3324793"/>
            <a:ext cx="80653"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05" name="Oval 863"/>
          <p:cNvSpPr>
            <a:spLocks noChangeArrowheads="1"/>
          </p:cNvSpPr>
          <p:nvPr userDrawn="1"/>
        </p:nvSpPr>
        <p:spPr bwMode="auto">
          <a:xfrm>
            <a:off x="7390514"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06" name="Oval 864"/>
          <p:cNvSpPr>
            <a:spLocks noChangeArrowheads="1"/>
          </p:cNvSpPr>
          <p:nvPr userDrawn="1"/>
        </p:nvSpPr>
        <p:spPr bwMode="auto">
          <a:xfrm>
            <a:off x="7481921"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07" name="Oval 865"/>
          <p:cNvSpPr>
            <a:spLocks noChangeArrowheads="1"/>
          </p:cNvSpPr>
          <p:nvPr userDrawn="1"/>
        </p:nvSpPr>
        <p:spPr bwMode="auto">
          <a:xfrm>
            <a:off x="7573327" y="3324793"/>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08" name="Oval 866"/>
          <p:cNvSpPr>
            <a:spLocks noChangeArrowheads="1"/>
          </p:cNvSpPr>
          <p:nvPr userDrawn="1"/>
        </p:nvSpPr>
        <p:spPr bwMode="auto">
          <a:xfrm>
            <a:off x="7659357"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09" name="Oval 867"/>
          <p:cNvSpPr>
            <a:spLocks noChangeArrowheads="1"/>
          </p:cNvSpPr>
          <p:nvPr userDrawn="1"/>
        </p:nvSpPr>
        <p:spPr bwMode="auto">
          <a:xfrm>
            <a:off x="7752556"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10" name="Oval 868"/>
          <p:cNvSpPr>
            <a:spLocks noChangeArrowheads="1"/>
          </p:cNvSpPr>
          <p:nvPr userDrawn="1"/>
        </p:nvSpPr>
        <p:spPr bwMode="auto">
          <a:xfrm>
            <a:off x="7845755" y="3324793"/>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11" name="Oval 869"/>
          <p:cNvSpPr>
            <a:spLocks noChangeArrowheads="1"/>
          </p:cNvSpPr>
          <p:nvPr userDrawn="1"/>
        </p:nvSpPr>
        <p:spPr bwMode="auto">
          <a:xfrm>
            <a:off x="7931785"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12" name="Oval 870"/>
          <p:cNvSpPr>
            <a:spLocks noChangeArrowheads="1"/>
          </p:cNvSpPr>
          <p:nvPr userDrawn="1"/>
        </p:nvSpPr>
        <p:spPr bwMode="auto">
          <a:xfrm>
            <a:off x="8023192"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13" name="Oval 871"/>
          <p:cNvSpPr>
            <a:spLocks noChangeArrowheads="1"/>
          </p:cNvSpPr>
          <p:nvPr userDrawn="1"/>
        </p:nvSpPr>
        <p:spPr bwMode="auto">
          <a:xfrm>
            <a:off x="8114599" y="3324793"/>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14" name="Oval 872"/>
          <p:cNvSpPr>
            <a:spLocks noChangeArrowheads="1"/>
          </p:cNvSpPr>
          <p:nvPr userDrawn="1"/>
        </p:nvSpPr>
        <p:spPr bwMode="auto">
          <a:xfrm>
            <a:off x="8202421"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15" name="Oval 873"/>
          <p:cNvSpPr>
            <a:spLocks noChangeArrowheads="1"/>
          </p:cNvSpPr>
          <p:nvPr userDrawn="1"/>
        </p:nvSpPr>
        <p:spPr bwMode="auto">
          <a:xfrm>
            <a:off x="8293828" y="3324793"/>
            <a:ext cx="8423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16" name="Oval 874"/>
          <p:cNvSpPr>
            <a:spLocks noChangeArrowheads="1"/>
          </p:cNvSpPr>
          <p:nvPr userDrawn="1"/>
        </p:nvSpPr>
        <p:spPr bwMode="auto">
          <a:xfrm>
            <a:off x="8387027" y="3324793"/>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17" name="Oval 875"/>
          <p:cNvSpPr>
            <a:spLocks noChangeArrowheads="1"/>
          </p:cNvSpPr>
          <p:nvPr userDrawn="1"/>
        </p:nvSpPr>
        <p:spPr bwMode="auto">
          <a:xfrm>
            <a:off x="8473057"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18" name="Oval 876"/>
          <p:cNvSpPr>
            <a:spLocks noChangeArrowheads="1"/>
          </p:cNvSpPr>
          <p:nvPr userDrawn="1"/>
        </p:nvSpPr>
        <p:spPr bwMode="auto">
          <a:xfrm>
            <a:off x="8566256" y="3324793"/>
            <a:ext cx="78861"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19" name="Oval 877"/>
          <p:cNvSpPr>
            <a:spLocks noChangeArrowheads="1"/>
          </p:cNvSpPr>
          <p:nvPr userDrawn="1"/>
        </p:nvSpPr>
        <p:spPr bwMode="auto">
          <a:xfrm>
            <a:off x="8657663" y="3324793"/>
            <a:ext cx="75276"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20" name="Oval 878"/>
          <p:cNvSpPr>
            <a:spLocks noChangeArrowheads="1"/>
          </p:cNvSpPr>
          <p:nvPr userDrawn="1"/>
        </p:nvSpPr>
        <p:spPr bwMode="auto">
          <a:xfrm>
            <a:off x="8743692"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21" name="Oval 879"/>
          <p:cNvSpPr>
            <a:spLocks noChangeArrowheads="1"/>
          </p:cNvSpPr>
          <p:nvPr userDrawn="1"/>
        </p:nvSpPr>
        <p:spPr bwMode="auto">
          <a:xfrm>
            <a:off x="8836892" y="3324793"/>
            <a:ext cx="80653"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22" name="Oval 880"/>
          <p:cNvSpPr>
            <a:spLocks noChangeArrowheads="1"/>
          </p:cNvSpPr>
          <p:nvPr userDrawn="1"/>
        </p:nvSpPr>
        <p:spPr bwMode="auto">
          <a:xfrm>
            <a:off x="8928298" y="3324793"/>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23" name="Oval 881"/>
          <p:cNvSpPr>
            <a:spLocks noChangeArrowheads="1"/>
          </p:cNvSpPr>
          <p:nvPr userDrawn="1"/>
        </p:nvSpPr>
        <p:spPr bwMode="auto">
          <a:xfrm>
            <a:off x="9014328"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24" name="Oval 882"/>
          <p:cNvSpPr>
            <a:spLocks noChangeArrowheads="1"/>
          </p:cNvSpPr>
          <p:nvPr userDrawn="1"/>
        </p:nvSpPr>
        <p:spPr bwMode="auto">
          <a:xfrm>
            <a:off x="9105735"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25" name="Oval 883"/>
          <p:cNvSpPr>
            <a:spLocks noChangeArrowheads="1"/>
          </p:cNvSpPr>
          <p:nvPr userDrawn="1"/>
        </p:nvSpPr>
        <p:spPr bwMode="auto">
          <a:xfrm>
            <a:off x="9197142" y="3324793"/>
            <a:ext cx="78861"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11" name="Oval 884"/>
          <p:cNvSpPr>
            <a:spLocks noChangeArrowheads="1"/>
          </p:cNvSpPr>
          <p:nvPr userDrawn="1"/>
        </p:nvSpPr>
        <p:spPr bwMode="auto">
          <a:xfrm>
            <a:off x="9284964"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12" name="Oval 885"/>
          <p:cNvSpPr>
            <a:spLocks noChangeArrowheads="1"/>
          </p:cNvSpPr>
          <p:nvPr userDrawn="1"/>
        </p:nvSpPr>
        <p:spPr bwMode="auto">
          <a:xfrm>
            <a:off x="9378163" y="3324793"/>
            <a:ext cx="80653"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13" name="Oval 886"/>
          <p:cNvSpPr>
            <a:spLocks noChangeArrowheads="1"/>
          </p:cNvSpPr>
          <p:nvPr userDrawn="1"/>
        </p:nvSpPr>
        <p:spPr bwMode="auto">
          <a:xfrm>
            <a:off x="4953000" y="3416200"/>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14" name="Oval 887"/>
          <p:cNvSpPr>
            <a:spLocks noChangeArrowheads="1"/>
          </p:cNvSpPr>
          <p:nvPr userDrawn="1"/>
        </p:nvSpPr>
        <p:spPr bwMode="auto">
          <a:xfrm>
            <a:off x="5044407" y="341620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15" name="Oval 888"/>
          <p:cNvSpPr>
            <a:spLocks noChangeArrowheads="1"/>
          </p:cNvSpPr>
          <p:nvPr userDrawn="1"/>
        </p:nvSpPr>
        <p:spPr bwMode="auto">
          <a:xfrm>
            <a:off x="5130437" y="3416200"/>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16" name="Oval 889"/>
          <p:cNvSpPr>
            <a:spLocks noChangeArrowheads="1"/>
          </p:cNvSpPr>
          <p:nvPr userDrawn="1"/>
        </p:nvSpPr>
        <p:spPr bwMode="auto">
          <a:xfrm>
            <a:off x="5221843" y="3416200"/>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17" name="Oval 890"/>
          <p:cNvSpPr>
            <a:spLocks noChangeArrowheads="1"/>
          </p:cNvSpPr>
          <p:nvPr userDrawn="1"/>
        </p:nvSpPr>
        <p:spPr bwMode="auto">
          <a:xfrm>
            <a:off x="5315042" y="341620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18" name="Oval 891"/>
          <p:cNvSpPr>
            <a:spLocks noChangeArrowheads="1"/>
          </p:cNvSpPr>
          <p:nvPr userDrawn="1"/>
        </p:nvSpPr>
        <p:spPr bwMode="auto">
          <a:xfrm>
            <a:off x="5402865"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19" name="Oval 892"/>
          <p:cNvSpPr>
            <a:spLocks noChangeArrowheads="1"/>
          </p:cNvSpPr>
          <p:nvPr userDrawn="1"/>
        </p:nvSpPr>
        <p:spPr bwMode="auto">
          <a:xfrm>
            <a:off x="5494271"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20" name="Oval 893"/>
          <p:cNvSpPr>
            <a:spLocks noChangeArrowheads="1"/>
          </p:cNvSpPr>
          <p:nvPr userDrawn="1"/>
        </p:nvSpPr>
        <p:spPr bwMode="auto">
          <a:xfrm>
            <a:off x="5585678" y="341620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21" name="Oval 894"/>
          <p:cNvSpPr>
            <a:spLocks noChangeArrowheads="1"/>
          </p:cNvSpPr>
          <p:nvPr userDrawn="1"/>
        </p:nvSpPr>
        <p:spPr bwMode="auto">
          <a:xfrm>
            <a:off x="5673500"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22" name="Oval 895"/>
          <p:cNvSpPr>
            <a:spLocks noChangeArrowheads="1"/>
          </p:cNvSpPr>
          <p:nvPr userDrawn="1"/>
        </p:nvSpPr>
        <p:spPr bwMode="auto">
          <a:xfrm>
            <a:off x="5764907"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23" name="Oval 896"/>
          <p:cNvSpPr>
            <a:spLocks noChangeArrowheads="1"/>
          </p:cNvSpPr>
          <p:nvPr userDrawn="1"/>
        </p:nvSpPr>
        <p:spPr bwMode="auto">
          <a:xfrm>
            <a:off x="5858106" y="3416200"/>
            <a:ext cx="75276"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24" name="Oval 897"/>
          <p:cNvSpPr>
            <a:spLocks noChangeArrowheads="1"/>
          </p:cNvSpPr>
          <p:nvPr userDrawn="1"/>
        </p:nvSpPr>
        <p:spPr bwMode="auto">
          <a:xfrm>
            <a:off x="5944136" y="3416200"/>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25" name="Oval 898"/>
          <p:cNvSpPr>
            <a:spLocks noChangeArrowheads="1"/>
          </p:cNvSpPr>
          <p:nvPr userDrawn="1"/>
        </p:nvSpPr>
        <p:spPr bwMode="auto">
          <a:xfrm>
            <a:off x="6035543" y="3416200"/>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26" name="Oval 899"/>
          <p:cNvSpPr>
            <a:spLocks noChangeArrowheads="1"/>
          </p:cNvSpPr>
          <p:nvPr userDrawn="1"/>
        </p:nvSpPr>
        <p:spPr bwMode="auto">
          <a:xfrm>
            <a:off x="6126950" y="341620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27" name="Oval 900"/>
          <p:cNvSpPr>
            <a:spLocks noChangeArrowheads="1"/>
          </p:cNvSpPr>
          <p:nvPr userDrawn="1"/>
        </p:nvSpPr>
        <p:spPr bwMode="auto">
          <a:xfrm>
            <a:off x="6212980" y="3416200"/>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28" name="Oval 901"/>
          <p:cNvSpPr>
            <a:spLocks noChangeArrowheads="1"/>
          </p:cNvSpPr>
          <p:nvPr userDrawn="1"/>
        </p:nvSpPr>
        <p:spPr bwMode="auto">
          <a:xfrm>
            <a:off x="6306179"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29" name="Oval 902"/>
          <p:cNvSpPr>
            <a:spLocks noChangeArrowheads="1"/>
          </p:cNvSpPr>
          <p:nvPr userDrawn="1"/>
        </p:nvSpPr>
        <p:spPr bwMode="auto">
          <a:xfrm>
            <a:off x="6397585" y="341620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30" name="Oval 903"/>
          <p:cNvSpPr>
            <a:spLocks noChangeArrowheads="1"/>
          </p:cNvSpPr>
          <p:nvPr userDrawn="1"/>
        </p:nvSpPr>
        <p:spPr bwMode="auto">
          <a:xfrm>
            <a:off x="6485408" y="3416200"/>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31" name="Oval 904"/>
          <p:cNvSpPr>
            <a:spLocks noChangeArrowheads="1"/>
          </p:cNvSpPr>
          <p:nvPr userDrawn="1"/>
        </p:nvSpPr>
        <p:spPr bwMode="auto">
          <a:xfrm>
            <a:off x="6576814"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32" name="Oval 905"/>
          <p:cNvSpPr>
            <a:spLocks noChangeArrowheads="1"/>
          </p:cNvSpPr>
          <p:nvPr userDrawn="1"/>
        </p:nvSpPr>
        <p:spPr bwMode="auto">
          <a:xfrm>
            <a:off x="6668221" y="3416200"/>
            <a:ext cx="78861"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33" name="Oval 906"/>
          <p:cNvSpPr>
            <a:spLocks noChangeArrowheads="1"/>
          </p:cNvSpPr>
          <p:nvPr userDrawn="1"/>
        </p:nvSpPr>
        <p:spPr bwMode="auto">
          <a:xfrm>
            <a:off x="6754251" y="3416200"/>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34" name="Oval 907"/>
          <p:cNvSpPr>
            <a:spLocks noChangeArrowheads="1"/>
          </p:cNvSpPr>
          <p:nvPr userDrawn="1"/>
        </p:nvSpPr>
        <p:spPr bwMode="auto">
          <a:xfrm>
            <a:off x="6847450"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35" name="Oval 908"/>
          <p:cNvSpPr>
            <a:spLocks noChangeArrowheads="1"/>
          </p:cNvSpPr>
          <p:nvPr userDrawn="1"/>
        </p:nvSpPr>
        <p:spPr bwMode="auto">
          <a:xfrm>
            <a:off x="6940649" y="341620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36" name="Oval 909"/>
          <p:cNvSpPr>
            <a:spLocks noChangeArrowheads="1"/>
          </p:cNvSpPr>
          <p:nvPr userDrawn="1"/>
        </p:nvSpPr>
        <p:spPr bwMode="auto">
          <a:xfrm>
            <a:off x="7026679"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37" name="Oval 910"/>
          <p:cNvSpPr>
            <a:spLocks noChangeArrowheads="1"/>
          </p:cNvSpPr>
          <p:nvPr userDrawn="1"/>
        </p:nvSpPr>
        <p:spPr bwMode="auto">
          <a:xfrm>
            <a:off x="7118086"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38" name="Oval 911"/>
          <p:cNvSpPr>
            <a:spLocks noChangeArrowheads="1"/>
          </p:cNvSpPr>
          <p:nvPr userDrawn="1"/>
        </p:nvSpPr>
        <p:spPr bwMode="auto">
          <a:xfrm>
            <a:off x="7209493" y="3416200"/>
            <a:ext cx="78861"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39" name="Oval 912"/>
          <p:cNvSpPr>
            <a:spLocks noChangeArrowheads="1"/>
          </p:cNvSpPr>
          <p:nvPr userDrawn="1"/>
        </p:nvSpPr>
        <p:spPr bwMode="auto">
          <a:xfrm>
            <a:off x="7299107" y="3416200"/>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40" name="Oval 913"/>
          <p:cNvSpPr>
            <a:spLocks noChangeArrowheads="1"/>
          </p:cNvSpPr>
          <p:nvPr userDrawn="1"/>
        </p:nvSpPr>
        <p:spPr bwMode="auto">
          <a:xfrm>
            <a:off x="7390514"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41" name="Oval 914"/>
          <p:cNvSpPr>
            <a:spLocks noChangeArrowheads="1"/>
          </p:cNvSpPr>
          <p:nvPr userDrawn="1"/>
        </p:nvSpPr>
        <p:spPr bwMode="auto">
          <a:xfrm>
            <a:off x="7481921"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42" name="Oval 915"/>
          <p:cNvSpPr>
            <a:spLocks noChangeArrowheads="1"/>
          </p:cNvSpPr>
          <p:nvPr userDrawn="1"/>
        </p:nvSpPr>
        <p:spPr bwMode="auto">
          <a:xfrm>
            <a:off x="7573327" y="341620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43" name="Oval 916"/>
          <p:cNvSpPr>
            <a:spLocks noChangeArrowheads="1"/>
          </p:cNvSpPr>
          <p:nvPr userDrawn="1"/>
        </p:nvSpPr>
        <p:spPr bwMode="auto">
          <a:xfrm>
            <a:off x="7659357"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44" name="Oval 917"/>
          <p:cNvSpPr>
            <a:spLocks noChangeArrowheads="1"/>
          </p:cNvSpPr>
          <p:nvPr userDrawn="1"/>
        </p:nvSpPr>
        <p:spPr bwMode="auto">
          <a:xfrm>
            <a:off x="7752556"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45" name="Oval 918"/>
          <p:cNvSpPr>
            <a:spLocks noChangeArrowheads="1"/>
          </p:cNvSpPr>
          <p:nvPr userDrawn="1"/>
        </p:nvSpPr>
        <p:spPr bwMode="auto">
          <a:xfrm>
            <a:off x="7845755" y="341620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46" name="Oval 919"/>
          <p:cNvSpPr>
            <a:spLocks noChangeArrowheads="1"/>
          </p:cNvSpPr>
          <p:nvPr userDrawn="1"/>
        </p:nvSpPr>
        <p:spPr bwMode="auto">
          <a:xfrm>
            <a:off x="7931785"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47" name="Oval 920"/>
          <p:cNvSpPr>
            <a:spLocks noChangeArrowheads="1"/>
          </p:cNvSpPr>
          <p:nvPr userDrawn="1"/>
        </p:nvSpPr>
        <p:spPr bwMode="auto">
          <a:xfrm>
            <a:off x="8023192"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48" name="Oval 921"/>
          <p:cNvSpPr>
            <a:spLocks noChangeArrowheads="1"/>
          </p:cNvSpPr>
          <p:nvPr userDrawn="1"/>
        </p:nvSpPr>
        <p:spPr bwMode="auto">
          <a:xfrm>
            <a:off x="8114599" y="341620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49" name="Oval 922"/>
          <p:cNvSpPr>
            <a:spLocks noChangeArrowheads="1"/>
          </p:cNvSpPr>
          <p:nvPr userDrawn="1"/>
        </p:nvSpPr>
        <p:spPr bwMode="auto">
          <a:xfrm>
            <a:off x="8202421"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50" name="Oval 923"/>
          <p:cNvSpPr>
            <a:spLocks noChangeArrowheads="1"/>
          </p:cNvSpPr>
          <p:nvPr userDrawn="1"/>
        </p:nvSpPr>
        <p:spPr bwMode="auto">
          <a:xfrm>
            <a:off x="8293828" y="3416200"/>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51" name="Oval 924"/>
          <p:cNvSpPr>
            <a:spLocks noChangeArrowheads="1"/>
          </p:cNvSpPr>
          <p:nvPr userDrawn="1"/>
        </p:nvSpPr>
        <p:spPr bwMode="auto">
          <a:xfrm>
            <a:off x="8387027" y="341620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52" name="Oval 925"/>
          <p:cNvSpPr>
            <a:spLocks noChangeArrowheads="1"/>
          </p:cNvSpPr>
          <p:nvPr userDrawn="1"/>
        </p:nvSpPr>
        <p:spPr bwMode="auto">
          <a:xfrm>
            <a:off x="8473057"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53" name="Oval 926"/>
          <p:cNvSpPr>
            <a:spLocks noChangeArrowheads="1"/>
          </p:cNvSpPr>
          <p:nvPr userDrawn="1"/>
        </p:nvSpPr>
        <p:spPr bwMode="auto">
          <a:xfrm>
            <a:off x="8566256" y="3416200"/>
            <a:ext cx="78861"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54" name="Oval 927"/>
          <p:cNvSpPr>
            <a:spLocks noChangeArrowheads="1"/>
          </p:cNvSpPr>
          <p:nvPr userDrawn="1"/>
        </p:nvSpPr>
        <p:spPr bwMode="auto">
          <a:xfrm>
            <a:off x="8657663" y="3416200"/>
            <a:ext cx="75276"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55" name="Oval 928"/>
          <p:cNvSpPr>
            <a:spLocks noChangeArrowheads="1"/>
          </p:cNvSpPr>
          <p:nvPr userDrawn="1"/>
        </p:nvSpPr>
        <p:spPr bwMode="auto">
          <a:xfrm>
            <a:off x="8743692"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56" name="Oval 929"/>
          <p:cNvSpPr>
            <a:spLocks noChangeArrowheads="1"/>
          </p:cNvSpPr>
          <p:nvPr userDrawn="1"/>
        </p:nvSpPr>
        <p:spPr bwMode="auto">
          <a:xfrm>
            <a:off x="8836892" y="3416200"/>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57" name="Oval 930"/>
          <p:cNvSpPr>
            <a:spLocks noChangeArrowheads="1"/>
          </p:cNvSpPr>
          <p:nvPr userDrawn="1"/>
        </p:nvSpPr>
        <p:spPr bwMode="auto">
          <a:xfrm>
            <a:off x="8928298" y="341620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58" name="Oval 931"/>
          <p:cNvSpPr>
            <a:spLocks noChangeArrowheads="1"/>
          </p:cNvSpPr>
          <p:nvPr userDrawn="1"/>
        </p:nvSpPr>
        <p:spPr bwMode="auto">
          <a:xfrm>
            <a:off x="9014328"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59" name="Oval 932"/>
          <p:cNvSpPr>
            <a:spLocks noChangeArrowheads="1"/>
          </p:cNvSpPr>
          <p:nvPr userDrawn="1"/>
        </p:nvSpPr>
        <p:spPr bwMode="auto">
          <a:xfrm>
            <a:off x="9105735"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60" name="Oval 933"/>
          <p:cNvSpPr>
            <a:spLocks noChangeArrowheads="1"/>
          </p:cNvSpPr>
          <p:nvPr userDrawn="1"/>
        </p:nvSpPr>
        <p:spPr bwMode="auto">
          <a:xfrm>
            <a:off x="9197142" y="3416200"/>
            <a:ext cx="78861"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61" name="Oval 934"/>
          <p:cNvSpPr>
            <a:spLocks noChangeArrowheads="1"/>
          </p:cNvSpPr>
          <p:nvPr userDrawn="1"/>
        </p:nvSpPr>
        <p:spPr bwMode="auto">
          <a:xfrm>
            <a:off x="9284964"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62" name="Oval 935"/>
          <p:cNvSpPr>
            <a:spLocks noChangeArrowheads="1"/>
          </p:cNvSpPr>
          <p:nvPr userDrawn="1"/>
        </p:nvSpPr>
        <p:spPr bwMode="auto">
          <a:xfrm>
            <a:off x="9378163" y="3416200"/>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63" name="Oval 936"/>
          <p:cNvSpPr>
            <a:spLocks noChangeArrowheads="1"/>
          </p:cNvSpPr>
          <p:nvPr userDrawn="1"/>
        </p:nvSpPr>
        <p:spPr bwMode="auto">
          <a:xfrm>
            <a:off x="4953000" y="3507607"/>
            <a:ext cx="80653"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64" name="Oval 937"/>
          <p:cNvSpPr>
            <a:spLocks noChangeArrowheads="1"/>
          </p:cNvSpPr>
          <p:nvPr userDrawn="1"/>
        </p:nvSpPr>
        <p:spPr bwMode="auto">
          <a:xfrm>
            <a:off x="5044407" y="3507607"/>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65" name="Oval 938"/>
          <p:cNvSpPr>
            <a:spLocks noChangeArrowheads="1"/>
          </p:cNvSpPr>
          <p:nvPr userDrawn="1"/>
        </p:nvSpPr>
        <p:spPr bwMode="auto">
          <a:xfrm>
            <a:off x="5130437" y="3507607"/>
            <a:ext cx="8423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66" name="Oval 939"/>
          <p:cNvSpPr>
            <a:spLocks noChangeArrowheads="1"/>
          </p:cNvSpPr>
          <p:nvPr userDrawn="1"/>
        </p:nvSpPr>
        <p:spPr bwMode="auto">
          <a:xfrm>
            <a:off x="5221843" y="3507607"/>
            <a:ext cx="8423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67" name="Oval 940"/>
          <p:cNvSpPr>
            <a:spLocks noChangeArrowheads="1"/>
          </p:cNvSpPr>
          <p:nvPr userDrawn="1"/>
        </p:nvSpPr>
        <p:spPr bwMode="auto">
          <a:xfrm>
            <a:off x="5315042" y="3507607"/>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68" name="Oval 941"/>
          <p:cNvSpPr>
            <a:spLocks noChangeArrowheads="1"/>
          </p:cNvSpPr>
          <p:nvPr userDrawn="1"/>
        </p:nvSpPr>
        <p:spPr bwMode="auto">
          <a:xfrm>
            <a:off x="5402865"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69" name="Oval 942"/>
          <p:cNvSpPr>
            <a:spLocks noChangeArrowheads="1"/>
          </p:cNvSpPr>
          <p:nvPr userDrawn="1"/>
        </p:nvSpPr>
        <p:spPr bwMode="auto">
          <a:xfrm>
            <a:off x="5494271"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70" name="Oval 943"/>
          <p:cNvSpPr>
            <a:spLocks noChangeArrowheads="1"/>
          </p:cNvSpPr>
          <p:nvPr userDrawn="1"/>
        </p:nvSpPr>
        <p:spPr bwMode="auto">
          <a:xfrm>
            <a:off x="5585678" y="3507607"/>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71" name="Oval 944"/>
          <p:cNvSpPr>
            <a:spLocks noChangeArrowheads="1"/>
          </p:cNvSpPr>
          <p:nvPr userDrawn="1"/>
        </p:nvSpPr>
        <p:spPr bwMode="auto">
          <a:xfrm>
            <a:off x="5673500"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72" name="Oval 945"/>
          <p:cNvSpPr>
            <a:spLocks noChangeArrowheads="1"/>
          </p:cNvSpPr>
          <p:nvPr userDrawn="1"/>
        </p:nvSpPr>
        <p:spPr bwMode="auto">
          <a:xfrm>
            <a:off x="5764907"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73" name="Oval 946"/>
          <p:cNvSpPr>
            <a:spLocks noChangeArrowheads="1"/>
          </p:cNvSpPr>
          <p:nvPr userDrawn="1"/>
        </p:nvSpPr>
        <p:spPr bwMode="auto">
          <a:xfrm>
            <a:off x="5858106" y="3507607"/>
            <a:ext cx="75276"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74" name="Oval 947"/>
          <p:cNvSpPr>
            <a:spLocks noChangeArrowheads="1"/>
          </p:cNvSpPr>
          <p:nvPr userDrawn="1"/>
        </p:nvSpPr>
        <p:spPr bwMode="auto">
          <a:xfrm>
            <a:off x="5944136" y="3507607"/>
            <a:ext cx="80653"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75" name="Oval 948"/>
          <p:cNvSpPr>
            <a:spLocks noChangeArrowheads="1"/>
          </p:cNvSpPr>
          <p:nvPr userDrawn="1"/>
        </p:nvSpPr>
        <p:spPr bwMode="auto">
          <a:xfrm>
            <a:off x="6035543" y="3507607"/>
            <a:ext cx="80653"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76" name="Oval 949"/>
          <p:cNvSpPr>
            <a:spLocks noChangeArrowheads="1"/>
          </p:cNvSpPr>
          <p:nvPr userDrawn="1"/>
        </p:nvSpPr>
        <p:spPr bwMode="auto">
          <a:xfrm>
            <a:off x="6126950" y="3507607"/>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77" name="Oval 950"/>
          <p:cNvSpPr>
            <a:spLocks noChangeArrowheads="1"/>
          </p:cNvSpPr>
          <p:nvPr userDrawn="1"/>
        </p:nvSpPr>
        <p:spPr bwMode="auto">
          <a:xfrm>
            <a:off x="6212980" y="3507607"/>
            <a:ext cx="8423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78" name="Oval 951"/>
          <p:cNvSpPr>
            <a:spLocks noChangeArrowheads="1"/>
          </p:cNvSpPr>
          <p:nvPr userDrawn="1"/>
        </p:nvSpPr>
        <p:spPr bwMode="auto">
          <a:xfrm>
            <a:off x="6306179"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79" name="Oval 952"/>
          <p:cNvSpPr>
            <a:spLocks noChangeArrowheads="1"/>
          </p:cNvSpPr>
          <p:nvPr userDrawn="1"/>
        </p:nvSpPr>
        <p:spPr bwMode="auto">
          <a:xfrm>
            <a:off x="6397585" y="3507607"/>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80" name="Oval 953"/>
          <p:cNvSpPr>
            <a:spLocks noChangeArrowheads="1"/>
          </p:cNvSpPr>
          <p:nvPr userDrawn="1"/>
        </p:nvSpPr>
        <p:spPr bwMode="auto">
          <a:xfrm>
            <a:off x="6485408" y="3507607"/>
            <a:ext cx="80653"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81" name="Oval 954"/>
          <p:cNvSpPr>
            <a:spLocks noChangeArrowheads="1"/>
          </p:cNvSpPr>
          <p:nvPr userDrawn="1"/>
        </p:nvSpPr>
        <p:spPr bwMode="auto">
          <a:xfrm>
            <a:off x="6576814"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82" name="Oval 955"/>
          <p:cNvSpPr>
            <a:spLocks noChangeArrowheads="1"/>
          </p:cNvSpPr>
          <p:nvPr userDrawn="1"/>
        </p:nvSpPr>
        <p:spPr bwMode="auto">
          <a:xfrm>
            <a:off x="6668221" y="3507607"/>
            <a:ext cx="78861"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83" name="Oval 956"/>
          <p:cNvSpPr>
            <a:spLocks noChangeArrowheads="1"/>
          </p:cNvSpPr>
          <p:nvPr userDrawn="1"/>
        </p:nvSpPr>
        <p:spPr bwMode="auto">
          <a:xfrm>
            <a:off x="6754251" y="3507607"/>
            <a:ext cx="8423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84" name="Oval 957"/>
          <p:cNvSpPr>
            <a:spLocks noChangeArrowheads="1"/>
          </p:cNvSpPr>
          <p:nvPr userDrawn="1"/>
        </p:nvSpPr>
        <p:spPr bwMode="auto">
          <a:xfrm>
            <a:off x="6847450"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85" name="Oval 958"/>
          <p:cNvSpPr>
            <a:spLocks noChangeArrowheads="1"/>
          </p:cNvSpPr>
          <p:nvPr userDrawn="1"/>
        </p:nvSpPr>
        <p:spPr bwMode="auto">
          <a:xfrm>
            <a:off x="6940649" y="3507607"/>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86" name="Oval 959"/>
          <p:cNvSpPr>
            <a:spLocks noChangeArrowheads="1"/>
          </p:cNvSpPr>
          <p:nvPr userDrawn="1"/>
        </p:nvSpPr>
        <p:spPr bwMode="auto">
          <a:xfrm>
            <a:off x="7026679"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87" name="Oval 960"/>
          <p:cNvSpPr>
            <a:spLocks noChangeArrowheads="1"/>
          </p:cNvSpPr>
          <p:nvPr userDrawn="1"/>
        </p:nvSpPr>
        <p:spPr bwMode="auto">
          <a:xfrm>
            <a:off x="7118086"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88" name="Oval 961"/>
          <p:cNvSpPr>
            <a:spLocks noChangeArrowheads="1"/>
          </p:cNvSpPr>
          <p:nvPr userDrawn="1"/>
        </p:nvSpPr>
        <p:spPr bwMode="auto">
          <a:xfrm>
            <a:off x="7209493" y="3507607"/>
            <a:ext cx="78861"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89" name="Oval 962"/>
          <p:cNvSpPr>
            <a:spLocks noChangeArrowheads="1"/>
          </p:cNvSpPr>
          <p:nvPr userDrawn="1"/>
        </p:nvSpPr>
        <p:spPr bwMode="auto">
          <a:xfrm>
            <a:off x="7299107" y="3507607"/>
            <a:ext cx="80653"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90" name="Oval 963"/>
          <p:cNvSpPr>
            <a:spLocks noChangeArrowheads="1"/>
          </p:cNvSpPr>
          <p:nvPr userDrawn="1"/>
        </p:nvSpPr>
        <p:spPr bwMode="auto">
          <a:xfrm>
            <a:off x="7390514"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91" name="Oval 964"/>
          <p:cNvSpPr>
            <a:spLocks noChangeArrowheads="1"/>
          </p:cNvSpPr>
          <p:nvPr userDrawn="1"/>
        </p:nvSpPr>
        <p:spPr bwMode="auto">
          <a:xfrm>
            <a:off x="7481921"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92" name="Oval 965"/>
          <p:cNvSpPr>
            <a:spLocks noChangeArrowheads="1"/>
          </p:cNvSpPr>
          <p:nvPr userDrawn="1"/>
        </p:nvSpPr>
        <p:spPr bwMode="auto">
          <a:xfrm>
            <a:off x="7573327" y="3507607"/>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93" name="Oval 966"/>
          <p:cNvSpPr>
            <a:spLocks noChangeArrowheads="1"/>
          </p:cNvSpPr>
          <p:nvPr userDrawn="1"/>
        </p:nvSpPr>
        <p:spPr bwMode="auto">
          <a:xfrm>
            <a:off x="7659357"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94" name="Oval 967"/>
          <p:cNvSpPr>
            <a:spLocks noChangeArrowheads="1"/>
          </p:cNvSpPr>
          <p:nvPr userDrawn="1"/>
        </p:nvSpPr>
        <p:spPr bwMode="auto">
          <a:xfrm>
            <a:off x="7752556"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95" name="Oval 968"/>
          <p:cNvSpPr>
            <a:spLocks noChangeArrowheads="1"/>
          </p:cNvSpPr>
          <p:nvPr userDrawn="1"/>
        </p:nvSpPr>
        <p:spPr bwMode="auto">
          <a:xfrm>
            <a:off x="7845755" y="3507607"/>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96" name="Oval 969"/>
          <p:cNvSpPr>
            <a:spLocks noChangeArrowheads="1"/>
          </p:cNvSpPr>
          <p:nvPr userDrawn="1"/>
        </p:nvSpPr>
        <p:spPr bwMode="auto">
          <a:xfrm>
            <a:off x="7931785"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97" name="Oval 970"/>
          <p:cNvSpPr>
            <a:spLocks noChangeArrowheads="1"/>
          </p:cNvSpPr>
          <p:nvPr userDrawn="1"/>
        </p:nvSpPr>
        <p:spPr bwMode="auto">
          <a:xfrm>
            <a:off x="8023192"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98" name="Oval 971"/>
          <p:cNvSpPr>
            <a:spLocks noChangeArrowheads="1"/>
          </p:cNvSpPr>
          <p:nvPr userDrawn="1"/>
        </p:nvSpPr>
        <p:spPr bwMode="auto">
          <a:xfrm>
            <a:off x="8114599" y="3507607"/>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99" name="Oval 972"/>
          <p:cNvSpPr>
            <a:spLocks noChangeArrowheads="1"/>
          </p:cNvSpPr>
          <p:nvPr userDrawn="1"/>
        </p:nvSpPr>
        <p:spPr bwMode="auto">
          <a:xfrm>
            <a:off x="8202421"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00" name="Oval 973"/>
          <p:cNvSpPr>
            <a:spLocks noChangeArrowheads="1"/>
          </p:cNvSpPr>
          <p:nvPr userDrawn="1"/>
        </p:nvSpPr>
        <p:spPr bwMode="auto">
          <a:xfrm>
            <a:off x="8293828" y="3507607"/>
            <a:ext cx="8423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01" name="Oval 974"/>
          <p:cNvSpPr>
            <a:spLocks noChangeArrowheads="1"/>
          </p:cNvSpPr>
          <p:nvPr userDrawn="1"/>
        </p:nvSpPr>
        <p:spPr bwMode="auto">
          <a:xfrm>
            <a:off x="8387027" y="3507607"/>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02" name="Oval 975"/>
          <p:cNvSpPr>
            <a:spLocks noChangeArrowheads="1"/>
          </p:cNvSpPr>
          <p:nvPr userDrawn="1"/>
        </p:nvSpPr>
        <p:spPr bwMode="auto">
          <a:xfrm>
            <a:off x="8473057"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03" name="Oval 976"/>
          <p:cNvSpPr>
            <a:spLocks noChangeArrowheads="1"/>
          </p:cNvSpPr>
          <p:nvPr userDrawn="1"/>
        </p:nvSpPr>
        <p:spPr bwMode="auto">
          <a:xfrm>
            <a:off x="8566256" y="3507607"/>
            <a:ext cx="78861"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04" name="Oval 977"/>
          <p:cNvSpPr>
            <a:spLocks noChangeArrowheads="1"/>
          </p:cNvSpPr>
          <p:nvPr userDrawn="1"/>
        </p:nvSpPr>
        <p:spPr bwMode="auto">
          <a:xfrm>
            <a:off x="8657663" y="3507607"/>
            <a:ext cx="75276"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05" name="Oval 978"/>
          <p:cNvSpPr>
            <a:spLocks noChangeArrowheads="1"/>
          </p:cNvSpPr>
          <p:nvPr userDrawn="1"/>
        </p:nvSpPr>
        <p:spPr bwMode="auto">
          <a:xfrm>
            <a:off x="8743692"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06" name="Oval 979"/>
          <p:cNvSpPr>
            <a:spLocks noChangeArrowheads="1"/>
          </p:cNvSpPr>
          <p:nvPr userDrawn="1"/>
        </p:nvSpPr>
        <p:spPr bwMode="auto">
          <a:xfrm>
            <a:off x="8836892" y="3507607"/>
            <a:ext cx="80653"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07" name="Oval 980"/>
          <p:cNvSpPr>
            <a:spLocks noChangeArrowheads="1"/>
          </p:cNvSpPr>
          <p:nvPr userDrawn="1"/>
        </p:nvSpPr>
        <p:spPr bwMode="auto">
          <a:xfrm>
            <a:off x="8928298" y="3507607"/>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08" name="Oval 981"/>
          <p:cNvSpPr>
            <a:spLocks noChangeArrowheads="1"/>
          </p:cNvSpPr>
          <p:nvPr userDrawn="1"/>
        </p:nvSpPr>
        <p:spPr bwMode="auto">
          <a:xfrm>
            <a:off x="9014328"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09" name="Oval 982"/>
          <p:cNvSpPr>
            <a:spLocks noChangeArrowheads="1"/>
          </p:cNvSpPr>
          <p:nvPr userDrawn="1"/>
        </p:nvSpPr>
        <p:spPr bwMode="auto">
          <a:xfrm>
            <a:off x="9105735"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10" name="Oval 983"/>
          <p:cNvSpPr>
            <a:spLocks noChangeArrowheads="1"/>
          </p:cNvSpPr>
          <p:nvPr userDrawn="1"/>
        </p:nvSpPr>
        <p:spPr bwMode="auto">
          <a:xfrm>
            <a:off x="9197142" y="3507607"/>
            <a:ext cx="78861"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11" name="Oval 984"/>
          <p:cNvSpPr>
            <a:spLocks noChangeArrowheads="1"/>
          </p:cNvSpPr>
          <p:nvPr userDrawn="1"/>
        </p:nvSpPr>
        <p:spPr bwMode="auto">
          <a:xfrm>
            <a:off x="9284964"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12" name="Oval 985"/>
          <p:cNvSpPr>
            <a:spLocks noChangeArrowheads="1"/>
          </p:cNvSpPr>
          <p:nvPr userDrawn="1"/>
        </p:nvSpPr>
        <p:spPr bwMode="auto">
          <a:xfrm>
            <a:off x="9378163" y="3507607"/>
            <a:ext cx="80653"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13" name="Oval 986"/>
          <p:cNvSpPr>
            <a:spLocks noChangeArrowheads="1"/>
          </p:cNvSpPr>
          <p:nvPr userDrawn="1"/>
        </p:nvSpPr>
        <p:spPr bwMode="auto">
          <a:xfrm>
            <a:off x="4953000" y="3595429"/>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14" name="Oval 987"/>
          <p:cNvSpPr>
            <a:spLocks noChangeArrowheads="1"/>
          </p:cNvSpPr>
          <p:nvPr userDrawn="1"/>
        </p:nvSpPr>
        <p:spPr bwMode="auto">
          <a:xfrm>
            <a:off x="5044407" y="3595429"/>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15" name="Oval 988"/>
          <p:cNvSpPr>
            <a:spLocks noChangeArrowheads="1"/>
          </p:cNvSpPr>
          <p:nvPr userDrawn="1"/>
        </p:nvSpPr>
        <p:spPr bwMode="auto">
          <a:xfrm>
            <a:off x="5130437" y="3595429"/>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16" name="Oval 989"/>
          <p:cNvSpPr>
            <a:spLocks noChangeArrowheads="1"/>
          </p:cNvSpPr>
          <p:nvPr userDrawn="1"/>
        </p:nvSpPr>
        <p:spPr bwMode="auto">
          <a:xfrm>
            <a:off x="5221843" y="3595429"/>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17" name="Oval 990"/>
          <p:cNvSpPr>
            <a:spLocks noChangeArrowheads="1"/>
          </p:cNvSpPr>
          <p:nvPr userDrawn="1"/>
        </p:nvSpPr>
        <p:spPr bwMode="auto">
          <a:xfrm>
            <a:off x="5315042" y="3595429"/>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18" name="Oval 991"/>
          <p:cNvSpPr>
            <a:spLocks noChangeArrowheads="1"/>
          </p:cNvSpPr>
          <p:nvPr userDrawn="1"/>
        </p:nvSpPr>
        <p:spPr bwMode="auto">
          <a:xfrm>
            <a:off x="5402865"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19" name="Oval 992"/>
          <p:cNvSpPr>
            <a:spLocks noChangeArrowheads="1"/>
          </p:cNvSpPr>
          <p:nvPr userDrawn="1"/>
        </p:nvSpPr>
        <p:spPr bwMode="auto">
          <a:xfrm>
            <a:off x="5494271"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20" name="Oval 993"/>
          <p:cNvSpPr>
            <a:spLocks noChangeArrowheads="1"/>
          </p:cNvSpPr>
          <p:nvPr userDrawn="1"/>
        </p:nvSpPr>
        <p:spPr bwMode="auto">
          <a:xfrm>
            <a:off x="5585678" y="3595429"/>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21" name="Oval 994"/>
          <p:cNvSpPr>
            <a:spLocks noChangeArrowheads="1"/>
          </p:cNvSpPr>
          <p:nvPr userDrawn="1"/>
        </p:nvSpPr>
        <p:spPr bwMode="auto">
          <a:xfrm>
            <a:off x="5673500"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22" name="Oval 995"/>
          <p:cNvSpPr>
            <a:spLocks noChangeArrowheads="1"/>
          </p:cNvSpPr>
          <p:nvPr userDrawn="1"/>
        </p:nvSpPr>
        <p:spPr bwMode="auto">
          <a:xfrm>
            <a:off x="5764907"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23" name="Oval 996"/>
          <p:cNvSpPr>
            <a:spLocks noChangeArrowheads="1"/>
          </p:cNvSpPr>
          <p:nvPr userDrawn="1"/>
        </p:nvSpPr>
        <p:spPr bwMode="auto">
          <a:xfrm>
            <a:off x="5858106" y="3595429"/>
            <a:ext cx="75276"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24" name="Oval 997"/>
          <p:cNvSpPr>
            <a:spLocks noChangeArrowheads="1"/>
          </p:cNvSpPr>
          <p:nvPr userDrawn="1"/>
        </p:nvSpPr>
        <p:spPr bwMode="auto">
          <a:xfrm>
            <a:off x="5944136" y="3595429"/>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25" name="Oval 998"/>
          <p:cNvSpPr>
            <a:spLocks noChangeArrowheads="1"/>
          </p:cNvSpPr>
          <p:nvPr userDrawn="1"/>
        </p:nvSpPr>
        <p:spPr bwMode="auto">
          <a:xfrm>
            <a:off x="6035543" y="3595429"/>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26" name="Oval 999"/>
          <p:cNvSpPr>
            <a:spLocks noChangeArrowheads="1"/>
          </p:cNvSpPr>
          <p:nvPr userDrawn="1"/>
        </p:nvSpPr>
        <p:spPr bwMode="auto">
          <a:xfrm>
            <a:off x="6126950" y="3595429"/>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27" name="Oval 1000"/>
          <p:cNvSpPr>
            <a:spLocks noChangeArrowheads="1"/>
          </p:cNvSpPr>
          <p:nvPr userDrawn="1"/>
        </p:nvSpPr>
        <p:spPr bwMode="auto">
          <a:xfrm>
            <a:off x="6212980" y="3595429"/>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28" name="Oval 1001"/>
          <p:cNvSpPr>
            <a:spLocks noChangeArrowheads="1"/>
          </p:cNvSpPr>
          <p:nvPr userDrawn="1"/>
        </p:nvSpPr>
        <p:spPr bwMode="auto">
          <a:xfrm>
            <a:off x="6306179"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29" name="Oval 1002"/>
          <p:cNvSpPr>
            <a:spLocks noChangeArrowheads="1"/>
          </p:cNvSpPr>
          <p:nvPr userDrawn="1"/>
        </p:nvSpPr>
        <p:spPr bwMode="auto">
          <a:xfrm>
            <a:off x="6397585" y="3595429"/>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30" name="Oval 1003"/>
          <p:cNvSpPr>
            <a:spLocks noChangeArrowheads="1"/>
          </p:cNvSpPr>
          <p:nvPr userDrawn="1"/>
        </p:nvSpPr>
        <p:spPr bwMode="auto">
          <a:xfrm>
            <a:off x="6485408" y="3595429"/>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31" name="Oval 1004"/>
          <p:cNvSpPr>
            <a:spLocks noChangeArrowheads="1"/>
          </p:cNvSpPr>
          <p:nvPr userDrawn="1"/>
        </p:nvSpPr>
        <p:spPr bwMode="auto">
          <a:xfrm>
            <a:off x="6576814"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32" name="Oval 1005"/>
          <p:cNvSpPr>
            <a:spLocks noChangeArrowheads="1"/>
          </p:cNvSpPr>
          <p:nvPr userDrawn="1"/>
        </p:nvSpPr>
        <p:spPr bwMode="auto">
          <a:xfrm>
            <a:off x="6668221" y="3595429"/>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33" name="Oval 1006"/>
          <p:cNvSpPr>
            <a:spLocks noChangeArrowheads="1"/>
          </p:cNvSpPr>
          <p:nvPr userDrawn="1"/>
        </p:nvSpPr>
        <p:spPr bwMode="auto">
          <a:xfrm>
            <a:off x="6754251" y="3595429"/>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34" name="Oval 1007"/>
          <p:cNvSpPr>
            <a:spLocks noChangeArrowheads="1"/>
          </p:cNvSpPr>
          <p:nvPr userDrawn="1"/>
        </p:nvSpPr>
        <p:spPr bwMode="auto">
          <a:xfrm>
            <a:off x="6847450"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35" name="Oval 1008"/>
          <p:cNvSpPr>
            <a:spLocks noChangeArrowheads="1"/>
          </p:cNvSpPr>
          <p:nvPr userDrawn="1"/>
        </p:nvSpPr>
        <p:spPr bwMode="auto">
          <a:xfrm>
            <a:off x="6940649" y="3595429"/>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36" name="Oval 1009"/>
          <p:cNvSpPr>
            <a:spLocks noChangeArrowheads="1"/>
          </p:cNvSpPr>
          <p:nvPr userDrawn="1"/>
        </p:nvSpPr>
        <p:spPr bwMode="auto">
          <a:xfrm>
            <a:off x="7026679"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37" name="Oval 1011"/>
          <p:cNvSpPr>
            <a:spLocks noChangeArrowheads="1"/>
          </p:cNvSpPr>
          <p:nvPr userDrawn="1"/>
        </p:nvSpPr>
        <p:spPr bwMode="auto">
          <a:xfrm>
            <a:off x="7118086"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38" name="Oval 1012"/>
          <p:cNvSpPr>
            <a:spLocks noChangeArrowheads="1"/>
          </p:cNvSpPr>
          <p:nvPr userDrawn="1"/>
        </p:nvSpPr>
        <p:spPr bwMode="auto">
          <a:xfrm>
            <a:off x="7209493" y="3595429"/>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39" name="Oval 1013"/>
          <p:cNvSpPr>
            <a:spLocks noChangeArrowheads="1"/>
          </p:cNvSpPr>
          <p:nvPr userDrawn="1"/>
        </p:nvSpPr>
        <p:spPr bwMode="auto">
          <a:xfrm>
            <a:off x="7299107" y="3595429"/>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40" name="Oval 1014"/>
          <p:cNvSpPr>
            <a:spLocks noChangeArrowheads="1"/>
          </p:cNvSpPr>
          <p:nvPr userDrawn="1"/>
        </p:nvSpPr>
        <p:spPr bwMode="auto">
          <a:xfrm>
            <a:off x="7390514"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41" name="Oval 1015"/>
          <p:cNvSpPr>
            <a:spLocks noChangeArrowheads="1"/>
          </p:cNvSpPr>
          <p:nvPr userDrawn="1"/>
        </p:nvSpPr>
        <p:spPr bwMode="auto">
          <a:xfrm>
            <a:off x="7481921"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42" name="Oval 1016"/>
          <p:cNvSpPr>
            <a:spLocks noChangeArrowheads="1"/>
          </p:cNvSpPr>
          <p:nvPr userDrawn="1"/>
        </p:nvSpPr>
        <p:spPr bwMode="auto">
          <a:xfrm>
            <a:off x="7573327" y="3595429"/>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43" name="Oval 1017"/>
          <p:cNvSpPr>
            <a:spLocks noChangeArrowheads="1"/>
          </p:cNvSpPr>
          <p:nvPr userDrawn="1"/>
        </p:nvSpPr>
        <p:spPr bwMode="auto">
          <a:xfrm>
            <a:off x="7659357"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44" name="Oval 1018"/>
          <p:cNvSpPr>
            <a:spLocks noChangeArrowheads="1"/>
          </p:cNvSpPr>
          <p:nvPr userDrawn="1"/>
        </p:nvSpPr>
        <p:spPr bwMode="auto">
          <a:xfrm>
            <a:off x="7752556"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45" name="Oval 1019"/>
          <p:cNvSpPr>
            <a:spLocks noChangeArrowheads="1"/>
          </p:cNvSpPr>
          <p:nvPr userDrawn="1"/>
        </p:nvSpPr>
        <p:spPr bwMode="auto">
          <a:xfrm>
            <a:off x="7845755" y="3595429"/>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46" name="Oval 1020"/>
          <p:cNvSpPr>
            <a:spLocks noChangeArrowheads="1"/>
          </p:cNvSpPr>
          <p:nvPr userDrawn="1"/>
        </p:nvSpPr>
        <p:spPr bwMode="auto">
          <a:xfrm>
            <a:off x="7931785"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47" name="Oval 1021"/>
          <p:cNvSpPr>
            <a:spLocks noChangeArrowheads="1"/>
          </p:cNvSpPr>
          <p:nvPr userDrawn="1"/>
        </p:nvSpPr>
        <p:spPr bwMode="auto">
          <a:xfrm>
            <a:off x="8023192"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48" name="Oval 1022"/>
          <p:cNvSpPr>
            <a:spLocks noChangeArrowheads="1"/>
          </p:cNvSpPr>
          <p:nvPr userDrawn="1"/>
        </p:nvSpPr>
        <p:spPr bwMode="auto">
          <a:xfrm>
            <a:off x="8114599" y="3595429"/>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49" name="Oval 1023"/>
          <p:cNvSpPr>
            <a:spLocks noChangeArrowheads="1"/>
          </p:cNvSpPr>
          <p:nvPr userDrawn="1"/>
        </p:nvSpPr>
        <p:spPr bwMode="auto">
          <a:xfrm>
            <a:off x="8202421"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50" name="Oval 1024"/>
          <p:cNvSpPr>
            <a:spLocks noChangeArrowheads="1"/>
          </p:cNvSpPr>
          <p:nvPr userDrawn="1"/>
        </p:nvSpPr>
        <p:spPr bwMode="auto">
          <a:xfrm>
            <a:off x="8293828" y="3595429"/>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51" name="Oval 1025"/>
          <p:cNvSpPr>
            <a:spLocks noChangeArrowheads="1"/>
          </p:cNvSpPr>
          <p:nvPr userDrawn="1"/>
        </p:nvSpPr>
        <p:spPr bwMode="auto">
          <a:xfrm>
            <a:off x="8387027" y="3595429"/>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52" name="Oval 1026"/>
          <p:cNvSpPr>
            <a:spLocks noChangeArrowheads="1"/>
          </p:cNvSpPr>
          <p:nvPr userDrawn="1"/>
        </p:nvSpPr>
        <p:spPr bwMode="auto">
          <a:xfrm>
            <a:off x="8473057"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53" name="Oval 1027"/>
          <p:cNvSpPr>
            <a:spLocks noChangeArrowheads="1"/>
          </p:cNvSpPr>
          <p:nvPr userDrawn="1"/>
        </p:nvSpPr>
        <p:spPr bwMode="auto">
          <a:xfrm>
            <a:off x="8566256" y="3595429"/>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54" name="Oval 1028"/>
          <p:cNvSpPr>
            <a:spLocks noChangeArrowheads="1"/>
          </p:cNvSpPr>
          <p:nvPr userDrawn="1"/>
        </p:nvSpPr>
        <p:spPr bwMode="auto">
          <a:xfrm>
            <a:off x="8657663" y="3595429"/>
            <a:ext cx="75276"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55" name="Oval 1029"/>
          <p:cNvSpPr>
            <a:spLocks noChangeArrowheads="1"/>
          </p:cNvSpPr>
          <p:nvPr userDrawn="1"/>
        </p:nvSpPr>
        <p:spPr bwMode="auto">
          <a:xfrm>
            <a:off x="8743692"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56" name="Oval 1030"/>
          <p:cNvSpPr>
            <a:spLocks noChangeArrowheads="1"/>
          </p:cNvSpPr>
          <p:nvPr userDrawn="1"/>
        </p:nvSpPr>
        <p:spPr bwMode="auto">
          <a:xfrm>
            <a:off x="8836892" y="3595429"/>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57" name="Oval 1031"/>
          <p:cNvSpPr>
            <a:spLocks noChangeArrowheads="1"/>
          </p:cNvSpPr>
          <p:nvPr userDrawn="1"/>
        </p:nvSpPr>
        <p:spPr bwMode="auto">
          <a:xfrm>
            <a:off x="8928298" y="3595429"/>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58" name="Oval 1032"/>
          <p:cNvSpPr>
            <a:spLocks noChangeArrowheads="1"/>
          </p:cNvSpPr>
          <p:nvPr userDrawn="1"/>
        </p:nvSpPr>
        <p:spPr bwMode="auto">
          <a:xfrm>
            <a:off x="9014328"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59" name="Oval 1033"/>
          <p:cNvSpPr>
            <a:spLocks noChangeArrowheads="1"/>
          </p:cNvSpPr>
          <p:nvPr userDrawn="1"/>
        </p:nvSpPr>
        <p:spPr bwMode="auto">
          <a:xfrm>
            <a:off x="9105735"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60" name="Oval 1034"/>
          <p:cNvSpPr>
            <a:spLocks noChangeArrowheads="1"/>
          </p:cNvSpPr>
          <p:nvPr userDrawn="1"/>
        </p:nvSpPr>
        <p:spPr bwMode="auto">
          <a:xfrm>
            <a:off x="9197142" y="3595429"/>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61" name="Oval 1035"/>
          <p:cNvSpPr>
            <a:spLocks noChangeArrowheads="1"/>
          </p:cNvSpPr>
          <p:nvPr userDrawn="1"/>
        </p:nvSpPr>
        <p:spPr bwMode="auto">
          <a:xfrm>
            <a:off x="9284964"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62" name="Oval 1036"/>
          <p:cNvSpPr>
            <a:spLocks noChangeArrowheads="1"/>
          </p:cNvSpPr>
          <p:nvPr userDrawn="1"/>
        </p:nvSpPr>
        <p:spPr bwMode="auto">
          <a:xfrm>
            <a:off x="9378163" y="3595429"/>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63" name="Oval 1037"/>
          <p:cNvSpPr>
            <a:spLocks noChangeArrowheads="1"/>
          </p:cNvSpPr>
          <p:nvPr userDrawn="1"/>
        </p:nvSpPr>
        <p:spPr bwMode="auto">
          <a:xfrm>
            <a:off x="5044407" y="3686836"/>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64" name="Oval 1038"/>
          <p:cNvSpPr>
            <a:spLocks noChangeArrowheads="1"/>
          </p:cNvSpPr>
          <p:nvPr userDrawn="1"/>
        </p:nvSpPr>
        <p:spPr bwMode="auto">
          <a:xfrm>
            <a:off x="5130437" y="3686836"/>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65" name="Oval 1039"/>
          <p:cNvSpPr>
            <a:spLocks noChangeArrowheads="1"/>
          </p:cNvSpPr>
          <p:nvPr userDrawn="1"/>
        </p:nvSpPr>
        <p:spPr bwMode="auto">
          <a:xfrm>
            <a:off x="5221844" y="3686836"/>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66" name="Oval 1040"/>
          <p:cNvSpPr>
            <a:spLocks noChangeArrowheads="1"/>
          </p:cNvSpPr>
          <p:nvPr userDrawn="1"/>
        </p:nvSpPr>
        <p:spPr bwMode="auto">
          <a:xfrm>
            <a:off x="5402865"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67" name="Oval 1041"/>
          <p:cNvSpPr>
            <a:spLocks noChangeArrowheads="1"/>
          </p:cNvSpPr>
          <p:nvPr userDrawn="1"/>
        </p:nvSpPr>
        <p:spPr bwMode="auto">
          <a:xfrm>
            <a:off x="5494272"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68" name="Oval 1042"/>
          <p:cNvSpPr>
            <a:spLocks noChangeArrowheads="1"/>
          </p:cNvSpPr>
          <p:nvPr userDrawn="1"/>
        </p:nvSpPr>
        <p:spPr bwMode="auto">
          <a:xfrm>
            <a:off x="5585678" y="3686836"/>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69" name="Oval 1043"/>
          <p:cNvSpPr>
            <a:spLocks noChangeArrowheads="1"/>
          </p:cNvSpPr>
          <p:nvPr userDrawn="1"/>
        </p:nvSpPr>
        <p:spPr bwMode="auto">
          <a:xfrm>
            <a:off x="5673501"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70" name="Oval 1044"/>
          <p:cNvSpPr>
            <a:spLocks noChangeArrowheads="1"/>
          </p:cNvSpPr>
          <p:nvPr userDrawn="1"/>
        </p:nvSpPr>
        <p:spPr bwMode="auto">
          <a:xfrm>
            <a:off x="5764907"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71" name="Oval 1045"/>
          <p:cNvSpPr>
            <a:spLocks noChangeArrowheads="1"/>
          </p:cNvSpPr>
          <p:nvPr userDrawn="1"/>
        </p:nvSpPr>
        <p:spPr bwMode="auto">
          <a:xfrm>
            <a:off x="5858106" y="3686836"/>
            <a:ext cx="75276"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72" name="Oval 1046"/>
          <p:cNvSpPr>
            <a:spLocks noChangeArrowheads="1"/>
          </p:cNvSpPr>
          <p:nvPr userDrawn="1"/>
        </p:nvSpPr>
        <p:spPr bwMode="auto">
          <a:xfrm>
            <a:off x="5944136" y="3686836"/>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73" name="Oval 1047"/>
          <p:cNvSpPr>
            <a:spLocks noChangeArrowheads="1"/>
          </p:cNvSpPr>
          <p:nvPr userDrawn="1"/>
        </p:nvSpPr>
        <p:spPr bwMode="auto">
          <a:xfrm>
            <a:off x="6035543" y="3686836"/>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74" name="Oval 1048"/>
          <p:cNvSpPr>
            <a:spLocks noChangeArrowheads="1"/>
          </p:cNvSpPr>
          <p:nvPr userDrawn="1"/>
        </p:nvSpPr>
        <p:spPr bwMode="auto">
          <a:xfrm>
            <a:off x="6126950" y="3686836"/>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75" name="Oval 1049"/>
          <p:cNvSpPr>
            <a:spLocks noChangeArrowheads="1"/>
          </p:cNvSpPr>
          <p:nvPr userDrawn="1"/>
        </p:nvSpPr>
        <p:spPr bwMode="auto">
          <a:xfrm>
            <a:off x="6212980" y="3686836"/>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76" name="Oval 1050"/>
          <p:cNvSpPr>
            <a:spLocks noChangeArrowheads="1"/>
          </p:cNvSpPr>
          <p:nvPr userDrawn="1"/>
        </p:nvSpPr>
        <p:spPr bwMode="auto">
          <a:xfrm>
            <a:off x="6306179"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77" name="Oval 1051"/>
          <p:cNvSpPr>
            <a:spLocks noChangeArrowheads="1"/>
          </p:cNvSpPr>
          <p:nvPr userDrawn="1"/>
        </p:nvSpPr>
        <p:spPr bwMode="auto">
          <a:xfrm>
            <a:off x="6397586" y="3686836"/>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78" name="Oval 1052"/>
          <p:cNvSpPr>
            <a:spLocks noChangeArrowheads="1"/>
          </p:cNvSpPr>
          <p:nvPr userDrawn="1"/>
        </p:nvSpPr>
        <p:spPr bwMode="auto">
          <a:xfrm>
            <a:off x="6485408" y="3686836"/>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79" name="Oval 1053"/>
          <p:cNvSpPr>
            <a:spLocks noChangeArrowheads="1"/>
          </p:cNvSpPr>
          <p:nvPr userDrawn="1"/>
        </p:nvSpPr>
        <p:spPr bwMode="auto">
          <a:xfrm>
            <a:off x="6576815"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80" name="Oval 1054"/>
          <p:cNvSpPr>
            <a:spLocks noChangeArrowheads="1"/>
          </p:cNvSpPr>
          <p:nvPr userDrawn="1"/>
        </p:nvSpPr>
        <p:spPr bwMode="auto">
          <a:xfrm>
            <a:off x="6668221" y="3686836"/>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81" name="Oval 1055"/>
          <p:cNvSpPr>
            <a:spLocks noChangeArrowheads="1"/>
          </p:cNvSpPr>
          <p:nvPr userDrawn="1"/>
        </p:nvSpPr>
        <p:spPr bwMode="auto">
          <a:xfrm>
            <a:off x="6754251" y="3686836"/>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82" name="Oval 1056"/>
          <p:cNvSpPr>
            <a:spLocks noChangeArrowheads="1"/>
          </p:cNvSpPr>
          <p:nvPr userDrawn="1"/>
        </p:nvSpPr>
        <p:spPr bwMode="auto">
          <a:xfrm>
            <a:off x="6847450"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83" name="Oval 1057"/>
          <p:cNvSpPr>
            <a:spLocks noChangeArrowheads="1"/>
          </p:cNvSpPr>
          <p:nvPr userDrawn="1"/>
        </p:nvSpPr>
        <p:spPr bwMode="auto">
          <a:xfrm>
            <a:off x="6940649" y="3686836"/>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84" name="Oval 1058"/>
          <p:cNvSpPr>
            <a:spLocks noChangeArrowheads="1"/>
          </p:cNvSpPr>
          <p:nvPr userDrawn="1"/>
        </p:nvSpPr>
        <p:spPr bwMode="auto">
          <a:xfrm>
            <a:off x="7026679"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85" name="Oval 1059"/>
          <p:cNvSpPr>
            <a:spLocks noChangeArrowheads="1"/>
          </p:cNvSpPr>
          <p:nvPr userDrawn="1"/>
        </p:nvSpPr>
        <p:spPr bwMode="auto">
          <a:xfrm>
            <a:off x="7118086"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86" name="Oval 1060"/>
          <p:cNvSpPr>
            <a:spLocks noChangeArrowheads="1"/>
          </p:cNvSpPr>
          <p:nvPr userDrawn="1"/>
        </p:nvSpPr>
        <p:spPr bwMode="auto">
          <a:xfrm>
            <a:off x="7209493" y="3686836"/>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87" name="Oval 1061"/>
          <p:cNvSpPr>
            <a:spLocks noChangeArrowheads="1"/>
          </p:cNvSpPr>
          <p:nvPr userDrawn="1"/>
        </p:nvSpPr>
        <p:spPr bwMode="auto">
          <a:xfrm>
            <a:off x="7299107" y="3686836"/>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88" name="Oval 1062"/>
          <p:cNvSpPr>
            <a:spLocks noChangeArrowheads="1"/>
          </p:cNvSpPr>
          <p:nvPr userDrawn="1"/>
        </p:nvSpPr>
        <p:spPr bwMode="auto">
          <a:xfrm>
            <a:off x="7390514"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89" name="Oval 1063"/>
          <p:cNvSpPr>
            <a:spLocks noChangeArrowheads="1"/>
          </p:cNvSpPr>
          <p:nvPr userDrawn="1"/>
        </p:nvSpPr>
        <p:spPr bwMode="auto">
          <a:xfrm>
            <a:off x="7481921"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90" name="Oval 1064"/>
          <p:cNvSpPr>
            <a:spLocks noChangeArrowheads="1"/>
          </p:cNvSpPr>
          <p:nvPr userDrawn="1"/>
        </p:nvSpPr>
        <p:spPr bwMode="auto">
          <a:xfrm>
            <a:off x="7573327" y="3686836"/>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91" name="Oval 1065"/>
          <p:cNvSpPr>
            <a:spLocks noChangeArrowheads="1"/>
          </p:cNvSpPr>
          <p:nvPr userDrawn="1"/>
        </p:nvSpPr>
        <p:spPr bwMode="auto">
          <a:xfrm>
            <a:off x="7659357"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92" name="Oval 1066"/>
          <p:cNvSpPr>
            <a:spLocks noChangeArrowheads="1"/>
          </p:cNvSpPr>
          <p:nvPr userDrawn="1"/>
        </p:nvSpPr>
        <p:spPr bwMode="auto">
          <a:xfrm>
            <a:off x="7752556"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93" name="Oval 1067"/>
          <p:cNvSpPr>
            <a:spLocks noChangeArrowheads="1"/>
          </p:cNvSpPr>
          <p:nvPr userDrawn="1"/>
        </p:nvSpPr>
        <p:spPr bwMode="auto">
          <a:xfrm>
            <a:off x="7845755" y="3686836"/>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94" name="Oval 1068"/>
          <p:cNvSpPr>
            <a:spLocks noChangeArrowheads="1"/>
          </p:cNvSpPr>
          <p:nvPr userDrawn="1"/>
        </p:nvSpPr>
        <p:spPr bwMode="auto">
          <a:xfrm>
            <a:off x="7931785"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95" name="Oval 1069"/>
          <p:cNvSpPr>
            <a:spLocks noChangeArrowheads="1"/>
          </p:cNvSpPr>
          <p:nvPr userDrawn="1"/>
        </p:nvSpPr>
        <p:spPr bwMode="auto">
          <a:xfrm>
            <a:off x="8023192"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96" name="Oval 1070"/>
          <p:cNvSpPr>
            <a:spLocks noChangeArrowheads="1"/>
          </p:cNvSpPr>
          <p:nvPr userDrawn="1"/>
        </p:nvSpPr>
        <p:spPr bwMode="auto">
          <a:xfrm>
            <a:off x="8114599" y="3686836"/>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97" name="Oval 1071"/>
          <p:cNvSpPr>
            <a:spLocks noChangeArrowheads="1"/>
          </p:cNvSpPr>
          <p:nvPr userDrawn="1"/>
        </p:nvSpPr>
        <p:spPr bwMode="auto">
          <a:xfrm>
            <a:off x="8202421"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98" name="Oval 1072"/>
          <p:cNvSpPr>
            <a:spLocks noChangeArrowheads="1"/>
          </p:cNvSpPr>
          <p:nvPr userDrawn="1"/>
        </p:nvSpPr>
        <p:spPr bwMode="auto">
          <a:xfrm>
            <a:off x="8293828" y="3686836"/>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99" name="Oval 1073"/>
          <p:cNvSpPr>
            <a:spLocks noChangeArrowheads="1"/>
          </p:cNvSpPr>
          <p:nvPr userDrawn="1"/>
        </p:nvSpPr>
        <p:spPr bwMode="auto">
          <a:xfrm>
            <a:off x="8387027" y="3686836"/>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00" name="Oval 1074"/>
          <p:cNvSpPr>
            <a:spLocks noChangeArrowheads="1"/>
          </p:cNvSpPr>
          <p:nvPr userDrawn="1"/>
        </p:nvSpPr>
        <p:spPr bwMode="auto">
          <a:xfrm>
            <a:off x="8473057"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01" name="Oval 1075"/>
          <p:cNvSpPr>
            <a:spLocks noChangeArrowheads="1"/>
          </p:cNvSpPr>
          <p:nvPr userDrawn="1"/>
        </p:nvSpPr>
        <p:spPr bwMode="auto">
          <a:xfrm>
            <a:off x="8566256" y="3686836"/>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02" name="Oval 1076"/>
          <p:cNvSpPr>
            <a:spLocks noChangeArrowheads="1"/>
          </p:cNvSpPr>
          <p:nvPr userDrawn="1"/>
        </p:nvSpPr>
        <p:spPr bwMode="auto">
          <a:xfrm>
            <a:off x="8657663" y="3686836"/>
            <a:ext cx="75276"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03" name="Oval 1077"/>
          <p:cNvSpPr>
            <a:spLocks noChangeArrowheads="1"/>
          </p:cNvSpPr>
          <p:nvPr userDrawn="1"/>
        </p:nvSpPr>
        <p:spPr bwMode="auto">
          <a:xfrm>
            <a:off x="8743692"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04" name="Oval 1078"/>
          <p:cNvSpPr>
            <a:spLocks noChangeArrowheads="1"/>
          </p:cNvSpPr>
          <p:nvPr userDrawn="1"/>
        </p:nvSpPr>
        <p:spPr bwMode="auto">
          <a:xfrm>
            <a:off x="8836892" y="3686836"/>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05" name="Oval 1079"/>
          <p:cNvSpPr>
            <a:spLocks noChangeArrowheads="1"/>
          </p:cNvSpPr>
          <p:nvPr userDrawn="1"/>
        </p:nvSpPr>
        <p:spPr bwMode="auto">
          <a:xfrm>
            <a:off x="8928298" y="3686836"/>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06" name="Oval 1080"/>
          <p:cNvSpPr>
            <a:spLocks noChangeArrowheads="1"/>
          </p:cNvSpPr>
          <p:nvPr userDrawn="1"/>
        </p:nvSpPr>
        <p:spPr bwMode="auto">
          <a:xfrm>
            <a:off x="9014328"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07" name="Oval 1081"/>
          <p:cNvSpPr>
            <a:spLocks noChangeArrowheads="1"/>
          </p:cNvSpPr>
          <p:nvPr userDrawn="1"/>
        </p:nvSpPr>
        <p:spPr bwMode="auto">
          <a:xfrm>
            <a:off x="9105735"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08" name="Oval 1082"/>
          <p:cNvSpPr>
            <a:spLocks noChangeArrowheads="1"/>
          </p:cNvSpPr>
          <p:nvPr userDrawn="1"/>
        </p:nvSpPr>
        <p:spPr bwMode="auto">
          <a:xfrm>
            <a:off x="9197142" y="3686836"/>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09" name="Oval 1083"/>
          <p:cNvSpPr>
            <a:spLocks noChangeArrowheads="1"/>
          </p:cNvSpPr>
          <p:nvPr userDrawn="1"/>
        </p:nvSpPr>
        <p:spPr bwMode="auto">
          <a:xfrm>
            <a:off x="9284964"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10" name="Oval 1084"/>
          <p:cNvSpPr>
            <a:spLocks noChangeArrowheads="1"/>
          </p:cNvSpPr>
          <p:nvPr userDrawn="1"/>
        </p:nvSpPr>
        <p:spPr bwMode="auto">
          <a:xfrm>
            <a:off x="9378163" y="3686836"/>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11" name="Oval 1085"/>
          <p:cNvSpPr>
            <a:spLocks noChangeArrowheads="1"/>
          </p:cNvSpPr>
          <p:nvPr userDrawn="1"/>
        </p:nvSpPr>
        <p:spPr bwMode="auto">
          <a:xfrm>
            <a:off x="5494272"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12" name="Oval 1086"/>
          <p:cNvSpPr>
            <a:spLocks noChangeArrowheads="1"/>
          </p:cNvSpPr>
          <p:nvPr userDrawn="1"/>
        </p:nvSpPr>
        <p:spPr bwMode="auto">
          <a:xfrm>
            <a:off x="5402865"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13" name="Oval 1087"/>
          <p:cNvSpPr>
            <a:spLocks noChangeArrowheads="1"/>
          </p:cNvSpPr>
          <p:nvPr userDrawn="1"/>
        </p:nvSpPr>
        <p:spPr bwMode="auto">
          <a:xfrm>
            <a:off x="5585678" y="3780035"/>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14" name="Oval 1088"/>
          <p:cNvSpPr>
            <a:spLocks noChangeArrowheads="1"/>
          </p:cNvSpPr>
          <p:nvPr userDrawn="1"/>
        </p:nvSpPr>
        <p:spPr bwMode="auto">
          <a:xfrm>
            <a:off x="5673501"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15" name="Oval 1089"/>
          <p:cNvSpPr>
            <a:spLocks noChangeArrowheads="1"/>
          </p:cNvSpPr>
          <p:nvPr userDrawn="1"/>
        </p:nvSpPr>
        <p:spPr bwMode="auto">
          <a:xfrm>
            <a:off x="5944136" y="3780035"/>
            <a:ext cx="80653"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16" name="Oval 1090"/>
          <p:cNvSpPr>
            <a:spLocks noChangeArrowheads="1"/>
          </p:cNvSpPr>
          <p:nvPr userDrawn="1"/>
        </p:nvSpPr>
        <p:spPr bwMode="auto">
          <a:xfrm>
            <a:off x="6035543" y="3780035"/>
            <a:ext cx="80653"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17" name="Oval 1091"/>
          <p:cNvSpPr>
            <a:spLocks noChangeArrowheads="1"/>
          </p:cNvSpPr>
          <p:nvPr userDrawn="1"/>
        </p:nvSpPr>
        <p:spPr bwMode="auto">
          <a:xfrm>
            <a:off x="6126950" y="3780035"/>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18" name="Oval 1092"/>
          <p:cNvSpPr>
            <a:spLocks noChangeArrowheads="1"/>
          </p:cNvSpPr>
          <p:nvPr userDrawn="1"/>
        </p:nvSpPr>
        <p:spPr bwMode="auto">
          <a:xfrm>
            <a:off x="6212980" y="3780035"/>
            <a:ext cx="8423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19" name="Oval 1093"/>
          <p:cNvSpPr>
            <a:spLocks noChangeArrowheads="1"/>
          </p:cNvSpPr>
          <p:nvPr userDrawn="1"/>
        </p:nvSpPr>
        <p:spPr bwMode="auto">
          <a:xfrm>
            <a:off x="6306179"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20" name="Oval 1094"/>
          <p:cNvSpPr>
            <a:spLocks noChangeArrowheads="1"/>
          </p:cNvSpPr>
          <p:nvPr userDrawn="1"/>
        </p:nvSpPr>
        <p:spPr bwMode="auto">
          <a:xfrm>
            <a:off x="6397586" y="3780035"/>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21" name="Oval 1095"/>
          <p:cNvSpPr>
            <a:spLocks noChangeArrowheads="1"/>
          </p:cNvSpPr>
          <p:nvPr userDrawn="1"/>
        </p:nvSpPr>
        <p:spPr bwMode="auto">
          <a:xfrm>
            <a:off x="6485408" y="3780035"/>
            <a:ext cx="80653"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22" name="Oval 1096"/>
          <p:cNvSpPr>
            <a:spLocks noChangeArrowheads="1"/>
          </p:cNvSpPr>
          <p:nvPr userDrawn="1"/>
        </p:nvSpPr>
        <p:spPr bwMode="auto">
          <a:xfrm>
            <a:off x="6576815"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23" name="Oval 1097"/>
          <p:cNvSpPr>
            <a:spLocks noChangeArrowheads="1"/>
          </p:cNvSpPr>
          <p:nvPr userDrawn="1"/>
        </p:nvSpPr>
        <p:spPr bwMode="auto">
          <a:xfrm>
            <a:off x="6668221" y="3780035"/>
            <a:ext cx="78861"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24" name="Oval 1098"/>
          <p:cNvSpPr>
            <a:spLocks noChangeArrowheads="1"/>
          </p:cNvSpPr>
          <p:nvPr userDrawn="1"/>
        </p:nvSpPr>
        <p:spPr bwMode="auto">
          <a:xfrm>
            <a:off x="6754251" y="3780035"/>
            <a:ext cx="8423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25" name="Oval 1099"/>
          <p:cNvSpPr>
            <a:spLocks noChangeArrowheads="1"/>
          </p:cNvSpPr>
          <p:nvPr userDrawn="1"/>
        </p:nvSpPr>
        <p:spPr bwMode="auto">
          <a:xfrm>
            <a:off x="6847450"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26" name="Oval 1100"/>
          <p:cNvSpPr>
            <a:spLocks noChangeArrowheads="1"/>
          </p:cNvSpPr>
          <p:nvPr userDrawn="1"/>
        </p:nvSpPr>
        <p:spPr bwMode="auto">
          <a:xfrm>
            <a:off x="6940649" y="3780035"/>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27" name="Oval 1101"/>
          <p:cNvSpPr>
            <a:spLocks noChangeArrowheads="1"/>
          </p:cNvSpPr>
          <p:nvPr userDrawn="1"/>
        </p:nvSpPr>
        <p:spPr bwMode="auto">
          <a:xfrm>
            <a:off x="7026679"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28" name="Oval 1102"/>
          <p:cNvSpPr>
            <a:spLocks noChangeArrowheads="1"/>
          </p:cNvSpPr>
          <p:nvPr userDrawn="1"/>
        </p:nvSpPr>
        <p:spPr bwMode="auto">
          <a:xfrm>
            <a:off x="7118086"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29" name="Oval 1103"/>
          <p:cNvSpPr>
            <a:spLocks noChangeArrowheads="1"/>
          </p:cNvSpPr>
          <p:nvPr userDrawn="1"/>
        </p:nvSpPr>
        <p:spPr bwMode="auto">
          <a:xfrm>
            <a:off x="7209493" y="3780035"/>
            <a:ext cx="78861"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30" name="Oval 1104"/>
          <p:cNvSpPr>
            <a:spLocks noChangeArrowheads="1"/>
          </p:cNvSpPr>
          <p:nvPr userDrawn="1"/>
        </p:nvSpPr>
        <p:spPr bwMode="auto">
          <a:xfrm>
            <a:off x="7299107" y="3780035"/>
            <a:ext cx="80653"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31" name="Oval 1105"/>
          <p:cNvSpPr>
            <a:spLocks noChangeArrowheads="1"/>
          </p:cNvSpPr>
          <p:nvPr userDrawn="1"/>
        </p:nvSpPr>
        <p:spPr bwMode="auto">
          <a:xfrm>
            <a:off x="7390514"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32" name="Oval 1106"/>
          <p:cNvSpPr>
            <a:spLocks noChangeArrowheads="1"/>
          </p:cNvSpPr>
          <p:nvPr userDrawn="1"/>
        </p:nvSpPr>
        <p:spPr bwMode="auto">
          <a:xfrm>
            <a:off x="7481921"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33" name="Oval 1107"/>
          <p:cNvSpPr>
            <a:spLocks noChangeArrowheads="1"/>
          </p:cNvSpPr>
          <p:nvPr userDrawn="1"/>
        </p:nvSpPr>
        <p:spPr bwMode="auto">
          <a:xfrm>
            <a:off x="7573327" y="3780035"/>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34" name="Oval 1108"/>
          <p:cNvSpPr>
            <a:spLocks noChangeArrowheads="1"/>
          </p:cNvSpPr>
          <p:nvPr userDrawn="1"/>
        </p:nvSpPr>
        <p:spPr bwMode="auto">
          <a:xfrm>
            <a:off x="7659357"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35" name="Oval 1109"/>
          <p:cNvSpPr>
            <a:spLocks noChangeArrowheads="1"/>
          </p:cNvSpPr>
          <p:nvPr userDrawn="1"/>
        </p:nvSpPr>
        <p:spPr bwMode="auto">
          <a:xfrm>
            <a:off x="7752556"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36" name="Oval 1110"/>
          <p:cNvSpPr>
            <a:spLocks noChangeArrowheads="1"/>
          </p:cNvSpPr>
          <p:nvPr userDrawn="1"/>
        </p:nvSpPr>
        <p:spPr bwMode="auto">
          <a:xfrm>
            <a:off x="7845755" y="3780035"/>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37" name="Oval 1111"/>
          <p:cNvSpPr>
            <a:spLocks noChangeArrowheads="1"/>
          </p:cNvSpPr>
          <p:nvPr userDrawn="1"/>
        </p:nvSpPr>
        <p:spPr bwMode="auto">
          <a:xfrm>
            <a:off x="7931785"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38" name="Oval 1112"/>
          <p:cNvSpPr>
            <a:spLocks noChangeArrowheads="1"/>
          </p:cNvSpPr>
          <p:nvPr userDrawn="1"/>
        </p:nvSpPr>
        <p:spPr bwMode="auto">
          <a:xfrm>
            <a:off x="8023192"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39" name="Oval 1113"/>
          <p:cNvSpPr>
            <a:spLocks noChangeArrowheads="1"/>
          </p:cNvSpPr>
          <p:nvPr userDrawn="1"/>
        </p:nvSpPr>
        <p:spPr bwMode="auto">
          <a:xfrm>
            <a:off x="8114599" y="3780035"/>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40" name="Oval 1114"/>
          <p:cNvSpPr>
            <a:spLocks noChangeArrowheads="1"/>
          </p:cNvSpPr>
          <p:nvPr userDrawn="1"/>
        </p:nvSpPr>
        <p:spPr bwMode="auto">
          <a:xfrm>
            <a:off x="8202421"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41" name="Oval 1115"/>
          <p:cNvSpPr>
            <a:spLocks noChangeArrowheads="1"/>
          </p:cNvSpPr>
          <p:nvPr userDrawn="1"/>
        </p:nvSpPr>
        <p:spPr bwMode="auto">
          <a:xfrm>
            <a:off x="8293828" y="3780035"/>
            <a:ext cx="8423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42" name="Oval 1116"/>
          <p:cNvSpPr>
            <a:spLocks noChangeArrowheads="1"/>
          </p:cNvSpPr>
          <p:nvPr userDrawn="1"/>
        </p:nvSpPr>
        <p:spPr bwMode="auto">
          <a:xfrm>
            <a:off x="8387027" y="3780035"/>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43" name="Oval 1117"/>
          <p:cNvSpPr>
            <a:spLocks noChangeArrowheads="1"/>
          </p:cNvSpPr>
          <p:nvPr userDrawn="1"/>
        </p:nvSpPr>
        <p:spPr bwMode="auto">
          <a:xfrm>
            <a:off x="8473057"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44" name="Oval 1118"/>
          <p:cNvSpPr>
            <a:spLocks noChangeArrowheads="1"/>
          </p:cNvSpPr>
          <p:nvPr userDrawn="1"/>
        </p:nvSpPr>
        <p:spPr bwMode="auto">
          <a:xfrm>
            <a:off x="8566256" y="3780035"/>
            <a:ext cx="78861"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45" name="Oval 1119"/>
          <p:cNvSpPr>
            <a:spLocks noChangeArrowheads="1"/>
          </p:cNvSpPr>
          <p:nvPr userDrawn="1"/>
        </p:nvSpPr>
        <p:spPr bwMode="auto">
          <a:xfrm>
            <a:off x="8657663" y="3780035"/>
            <a:ext cx="75276"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46" name="Oval 1120"/>
          <p:cNvSpPr>
            <a:spLocks noChangeArrowheads="1"/>
          </p:cNvSpPr>
          <p:nvPr userDrawn="1"/>
        </p:nvSpPr>
        <p:spPr bwMode="auto">
          <a:xfrm>
            <a:off x="8743692"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47" name="Oval 1121"/>
          <p:cNvSpPr>
            <a:spLocks noChangeArrowheads="1"/>
          </p:cNvSpPr>
          <p:nvPr userDrawn="1"/>
        </p:nvSpPr>
        <p:spPr bwMode="auto">
          <a:xfrm>
            <a:off x="8836892" y="3780035"/>
            <a:ext cx="80653"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48" name="Oval 1122"/>
          <p:cNvSpPr>
            <a:spLocks noChangeArrowheads="1"/>
          </p:cNvSpPr>
          <p:nvPr userDrawn="1"/>
        </p:nvSpPr>
        <p:spPr bwMode="auto">
          <a:xfrm>
            <a:off x="8928298" y="3780035"/>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49" name="Oval 1123"/>
          <p:cNvSpPr>
            <a:spLocks noChangeArrowheads="1"/>
          </p:cNvSpPr>
          <p:nvPr userDrawn="1"/>
        </p:nvSpPr>
        <p:spPr bwMode="auto">
          <a:xfrm>
            <a:off x="9014328"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50" name="Oval 1124"/>
          <p:cNvSpPr>
            <a:spLocks noChangeArrowheads="1"/>
          </p:cNvSpPr>
          <p:nvPr userDrawn="1"/>
        </p:nvSpPr>
        <p:spPr bwMode="auto">
          <a:xfrm>
            <a:off x="9105735"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51" name="Oval 1125"/>
          <p:cNvSpPr>
            <a:spLocks noChangeArrowheads="1"/>
          </p:cNvSpPr>
          <p:nvPr userDrawn="1"/>
        </p:nvSpPr>
        <p:spPr bwMode="auto">
          <a:xfrm>
            <a:off x="9197142" y="3780035"/>
            <a:ext cx="78861"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52" name="Oval 1126"/>
          <p:cNvSpPr>
            <a:spLocks noChangeArrowheads="1"/>
          </p:cNvSpPr>
          <p:nvPr userDrawn="1"/>
        </p:nvSpPr>
        <p:spPr bwMode="auto">
          <a:xfrm>
            <a:off x="9284964"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53" name="Oval 1127"/>
          <p:cNvSpPr>
            <a:spLocks noChangeArrowheads="1"/>
          </p:cNvSpPr>
          <p:nvPr userDrawn="1"/>
        </p:nvSpPr>
        <p:spPr bwMode="auto">
          <a:xfrm>
            <a:off x="5402865"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54" name="Oval 1128"/>
          <p:cNvSpPr>
            <a:spLocks noChangeArrowheads="1"/>
          </p:cNvSpPr>
          <p:nvPr userDrawn="1"/>
        </p:nvSpPr>
        <p:spPr bwMode="auto">
          <a:xfrm>
            <a:off x="5494272"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55" name="Oval 1129"/>
          <p:cNvSpPr>
            <a:spLocks noChangeArrowheads="1"/>
          </p:cNvSpPr>
          <p:nvPr userDrawn="1"/>
        </p:nvSpPr>
        <p:spPr bwMode="auto">
          <a:xfrm>
            <a:off x="5585678" y="3866065"/>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56" name="Oval 1130"/>
          <p:cNvSpPr>
            <a:spLocks noChangeArrowheads="1"/>
          </p:cNvSpPr>
          <p:nvPr userDrawn="1"/>
        </p:nvSpPr>
        <p:spPr bwMode="auto">
          <a:xfrm>
            <a:off x="5944136" y="3866065"/>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57" name="Oval 1131"/>
          <p:cNvSpPr>
            <a:spLocks noChangeArrowheads="1"/>
          </p:cNvSpPr>
          <p:nvPr userDrawn="1"/>
        </p:nvSpPr>
        <p:spPr bwMode="auto">
          <a:xfrm>
            <a:off x="5944136" y="3957471"/>
            <a:ext cx="80653"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58" name="Oval 1132"/>
          <p:cNvSpPr>
            <a:spLocks noChangeArrowheads="1"/>
          </p:cNvSpPr>
          <p:nvPr userDrawn="1"/>
        </p:nvSpPr>
        <p:spPr bwMode="auto">
          <a:xfrm>
            <a:off x="6035543" y="3866065"/>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59" name="Oval 1133"/>
          <p:cNvSpPr>
            <a:spLocks noChangeArrowheads="1"/>
          </p:cNvSpPr>
          <p:nvPr userDrawn="1"/>
        </p:nvSpPr>
        <p:spPr bwMode="auto">
          <a:xfrm>
            <a:off x="6126950" y="3866065"/>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60" name="Oval 1134"/>
          <p:cNvSpPr>
            <a:spLocks noChangeArrowheads="1"/>
          </p:cNvSpPr>
          <p:nvPr userDrawn="1"/>
        </p:nvSpPr>
        <p:spPr bwMode="auto">
          <a:xfrm>
            <a:off x="6212980" y="3866065"/>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61" name="Oval 1135"/>
          <p:cNvSpPr>
            <a:spLocks noChangeArrowheads="1"/>
          </p:cNvSpPr>
          <p:nvPr userDrawn="1"/>
        </p:nvSpPr>
        <p:spPr bwMode="auto">
          <a:xfrm>
            <a:off x="6306179"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62" name="Oval 1136"/>
          <p:cNvSpPr>
            <a:spLocks noChangeArrowheads="1"/>
          </p:cNvSpPr>
          <p:nvPr userDrawn="1"/>
        </p:nvSpPr>
        <p:spPr bwMode="auto">
          <a:xfrm>
            <a:off x="6397586" y="3866065"/>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63" name="Oval 1137"/>
          <p:cNvSpPr>
            <a:spLocks noChangeArrowheads="1"/>
          </p:cNvSpPr>
          <p:nvPr userDrawn="1"/>
        </p:nvSpPr>
        <p:spPr bwMode="auto">
          <a:xfrm>
            <a:off x="6485408" y="3866065"/>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64" name="Oval 1138"/>
          <p:cNvSpPr>
            <a:spLocks noChangeArrowheads="1"/>
          </p:cNvSpPr>
          <p:nvPr userDrawn="1"/>
        </p:nvSpPr>
        <p:spPr bwMode="auto">
          <a:xfrm>
            <a:off x="6576815"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65" name="Oval 1139"/>
          <p:cNvSpPr>
            <a:spLocks noChangeArrowheads="1"/>
          </p:cNvSpPr>
          <p:nvPr userDrawn="1"/>
        </p:nvSpPr>
        <p:spPr bwMode="auto">
          <a:xfrm>
            <a:off x="6668221" y="3866065"/>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66" name="Oval 1140"/>
          <p:cNvSpPr>
            <a:spLocks noChangeArrowheads="1"/>
          </p:cNvSpPr>
          <p:nvPr userDrawn="1"/>
        </p:nvSpPr>
        <p:spPr bwMode="auto">
          <a:xfrm>
            <a:off x="6754251" y="3866065"/>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67" name="Oval 1141"/>
          <p:cNvSpPr>
            <a:spLocks noChangeArrowheads="1"/>
          </p:cNvSpPr>
          <p:nvPr userDrawn="1"/>
        </p:nvSpPr>
        <p:spPr bwMode="auto">
          <a:xfrm>
            <a:off x="6847450"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68" name="Oval 1142"/>
          <p:cNvSpPr>
            <a:spLocks noChangeArrowheads="1"/>
          </p:cNvSpPr>
          <p:nvPr userDrawn="1"/>
        </p:nvSpPr>
        <p:spPr bwMode="auto">
          <a:xfrm>
            <a:off x="6940649" y="3866065"/>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69" name="Oval 1143"/>
          <p:cNvSpPr>
            <a:spLocks noChangeArrowheads="1"/>
          </p:cNvSpPr>
          <p:nvPr userDrawn="1"/>
        </p:nvSpPr>
        <p:spPr bwMode="auto">
          <a:xfrm>
            <a:off x="7026679"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70" name="Oval 1144"/>
          <p:cNvSpPr>
            <a:spLocks noChangeArrowheads="1"/>
          </p:cNvSpPr>
          <p:nvPr userDrawn="1"/>
        </p:nvSpPr>
        <p:spPr bwMode="auto">
          <a:xfrm>
            <a:off x="7118086"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71" name="Oval 1145"/>
          <p:cNvSpPr>
            <a:spLocks noChangeArrowheads="1"/>
          </p:cNvSpPr>
          <p:nvPr userDrawn="1"/>
        </p:nvSpPr>
        <p:spPr bwMode="auto">
          <a:xfrm>
            <a:off x="7209493" y="3866065"/>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72" name="Oval 1146"/>
          <p:cNvSpPr>
            <a:spLocks noChangeArrowheads="1"/>
          </p:cNvSpPr>
          <p:nvPr userDrawn="1"/>
        </p:nvSpPr>
        <p:spPr bwMode="auto">
          <a:xfrm>
            <a:off x="7299107" y="3866065"/>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73" name="Oval 1147"/>
          <p:cNvSpPr>
            <a:spLocks noChangeArrowheads="1"/>
          </p:cNvSpPr>
          <p:nvPr userDrawn="1"/>
        </p:nvSpPr>
        <p:spPr bwMode="auto">
          <a:xfrm>
            <a:off x="7390514"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74" name="Oval 1148"/>
          <p:cNvSpPr>
            <a:spLocks noChangeArrowheads="1"/>
          </p:cNvSpPr>
          <p:nvPr userDrawn="1"/>
        </p:nvSpPr>
        <p:spPr bwMode="auto">
          <a:xfrm>
            <a:off x="7481921"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75" name="Oval 1149"/>
          <p:cNvSpPr>
            <a:spLocks noChangeArrowheads="1"/>
          </p:cNvSpPr>
          <p:nvPr userDrawn="1"/>
        </p:nvSpPr>
        <p:spPr bwMode="auto">
          <a:xfrm>
            <a:off x="7573327" y="3866065"/>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76" name="Oval 1150"/>
          <p:cNvSpPr>
            <a:spLocks noChangeArrowheads="1"/>
          </p:cNvSpPr>
          <p:nvPr userDrawn="1"/>
        </p:nvSpPr>
        <p:spPr bwMode="auto">
          <a:xfrm>
            <a:off x="7659357"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77" name="Oval 1151"/>
          <p:cNvSpPr>
            <a:spLocks noChangeArrowheads="1"/>
          </p:cNvSpPr>
          <p:nvPr userDrawn="1"/>
        </p:nvSpPr>
        <p:spPr bwMode="auto">
          <a:xfrm>
            <a:off x="7752556"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78" name="Oval 1152"/>
          <p:cNvSpPr>
            <a:spLocks noChangeArrowheads="1"/>
          </p:cNvSpPr>
          <p:nvPr userDrawn="1"/>
        </p:nvSpPr>
        <p:spPr bwMode="auto">
          <a:xfrm>
            <a:off x="7845755" y="3866065"/>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79" name="Oval 1153"/>
          <p:cNvSpPr>
            <a:spLocks noChangeArrowheads="1"/>
          </p:cNvSpPr>
          <p:nvPr userDrawn="1"/>
        </p:nvSpPr>
        <p:spPr bwMode="auto">
          <a:xfrm>
            <a:off x="7931785"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80" name="Oval 1154"/>
          <p:cNvSpPr>
            <a:spLocks noChangeArrowheads="1"/>
          </p:cNvSpPr>
          <p:nvPr userDrawn="1"/>
        </p:nvSpPr>
        <p:spPr bwMode="auto">
          <a:xfrm>
            <a:off x="8023192"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81" name="Oval 1155"/>
          <p:cNvSpPr>
            <a:spLocks noChangeArrowheads="1"/>
          </p:cNvSpPr>
          <p:nvPr userDrawn="1"/>
        </p:nvSpPr>
        <p:spPr bwMode="auto">
          <a:xfrm>
            <a:off x="8114599" y="3866065"/>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82" name="Oval 1156"/>
          <p:cNvSpPr>
            <a:spLocks noChangeArrowheads="1"/>
          </p:cNvSpPr>
          <p:nvPr userDrawn="1"/>
        </p:nvSpPr>
        <p:spPr bwMode="auto">
          <a:xfrm>
            <a:off x="8202421"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83" name="Oval 1157"/>
          <p:cNvSpPr>
            <a:spLocks noChangeArrowheads="1"/>
          </p:cNvSpPr>
          <p:nvPr userDrawn="1"/>
        </p:nvSpPr>
        <p:spPr bwMode="auto">
          <a:xfrm>
            <a:off x="8293828" y="3866065"/>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84" name="Oval 1158"/>
          <p:cNvSpPr>
            <a:spLocks noChangeArrowheads="1"/>
          </p:cNvSpPr>
          <p:nvPr userDrawn="1"/>
        </p:nvSpPr>
        <p:spPr bwMode="auto">
          <a:xfrm>
            <a:off x="8387027" y="3866065"/>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85" name="Oval 1159"/>
          <p:cNvSpPr>
            <a:spLocks noChangeArrowheads="1"/>
          </p:cNvSpPr>
          <p:nvPr userDrawn="1"/>
        </p:nvSpPr>
        <p:spPr bwMode="auto">
          <a:xfrm>
            <a:off x="8473057"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86" name="Oval 1160"/>
          <p:cNvSpPr>
            <a:spLocks noChangeArrowheads="1"/>
          </p:cNvSpPr>
          <p:nvPr userDrawn="1"/>
        </p:nvSpPr>
        <p:spPr bwMode="auto">
          <a:xfrm>
            <a:off x="8566256" y="3866065"/>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87" name="Oval 1161"/>
          <p:cNvSpPr>
            <a:spLocks noChangeArrowheads="1"/>
          </p:cNvSpPr>
          <p:nvPr userDrawn="1"/>
        </p:nvSpPr>
        <p:spPr bwMode="auto">
          <a:xfrm>
            <a:off x="8657663" y="3866065"/>
            <a:ext cx="75276"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88" name="Oval 1162"/>
          <p:cNvSpPr>
            <a:spLocks noChangeArrowheads="1"/>
          </p:cNvSpPr>
          <p:nvPr userDrawn="1"/>
        </p:nvSpPr>
        <p:spPr bwMode="auto">
          <a:xfrm>
            <a:off x="8743692"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89" name="Oval 1163"/>
          <p:cNvSpPr>
            <a:spLocks noChangeArrowheads="1"/>
          </p:cNvSpPr>
          <p:nvPr userDrawn="1"/>
        </p:nvSpPr>
        <p:spPr bwMode="auto">
          <a:xfrm>
            <a:off x="8836892" y="3866065"/>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90" name="Oval 1164"/>
          <p:cNvSpPr>
            <a:spLocks noChangeArrowheads="1"/>
          </p:cNvSpPr>
          <p:nvPr userDrawn="1"/>
        </p:nvSpPr>
        <p:spPr bwMode="auto">
          <a:xfrm>
            <a:off x="8928298" y="3866065"/>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91" name="Oval 1165"/>
          <p:cNvSpPr>
            <a:spLocks noChangeArrowheads="1"/>
          </p:cNvSpPr>
          <p:nvPr userDrawn="1"/>
        </p:nvSpPr>
        <p:spPr bwMode="auto">
          <a:xfrm>
            <a:off x="9014328"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92" name="Oval 1166"/>
          <p:cNvSpPr>
            <a:spLocks noChangeArrowheads="1"/>
          </p:cNvSpPr>
          <p:nvPr userDrawn="1"/>
        </p:nvSpPr>
        <p:spPr bwMode="auto">
          <a:xfrm>
            <a:off x="9105735"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93" name="Oval 1167"/>
          <p:cNvSpPr>
            <a:spLocks noChangeArrowheads="1"/>
          </p:cNvSpPr>
          <p:nvPr userDrawn="1"/>
        </p:nvSpPr>
        <p:spPr bwMode="auto">
          <a:xfrm>
            <a:off x="9197142" y="3866065"/>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94" name="Oval 1168"/>
          <p:cNvSpPr>
            <a:spLocks noChangeArrowheads="1"/>
          </p:cNvSpPr>
          <p:nvPr userDrawn="1"/>
        </p:nvSpPr>
        <p:spPr bwMode="auto">
          <a:xfrm>
            <a:off x="6035543" y="3957471"/>
            <a:ext cx="80653"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95" name="Oval 1169"/>
          <p:cNvSpPr>
            <a:spLocks noChangeArrowheads="1"/>
          </p:cNvSpPr>
          <p:nvPr userDrawn="1"/>
        </p:nvSpPr>
        <p:spPr bwMode="auto">
          <a:xfrm>
            <a:off x="6126950" y="3957471"/>
            <a:ext cx="7706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96" name="Oval 1170"/>
          <p:cNvSpPr>
            <a:spLocks noChangeArrowheads="1"/>
          </p:cNvSpPr>
          <p:nvPr userDrawn="1"/>
        </p:nvSpPr>
        <p:spPr bwMode="auto">
          <a:xfrm>
            <a:off x="6126950" y="4048878"/>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97" name="Oval 1171"/>
          <p:cNvSpPr>
            <a:spLocks noChangeArrowheads="1"/>
          </p:cNvSpPr>
          <p:nvPr userDrawn="1"/>
        </p:nvSpPr>
        <p:spPr bwMode="auto">
          <a:xfrm>
            <a:off x="6212980" y="3957471"/>
            <a:ext cx="8423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98" name="Oval 1172"/>
          <p:cNvSpPr>
            <a:spLocks noChangeArrowheads="1"/>
          </p:cNvSpPr>
          <p:nvPr userDrawn="1"/>
        </p:nvSpPr>
        <p:spPr bwMode="auto">
          <a:xfrm>
            <a:off x="6306179" y="3957471"/>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99" name="Oval 1173"/>
          <p:cNvSpPr>
            <a:spLocks noChangeArrowheads="1"/>
          </p:cNvSpPr>
          <p:nvPr userDrawn="1"/>
        </p:nvSpPr>
        <p:spPr bwMode="auto">
          <a:xfrm>
            <a:off x="6397586" y="3957471"/>
            <a:ext cx="7706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00" name="Oval 1174"/>
          <p:cNvSpPr>
            <a:spLocks noChangeArrowheads="1"/>
          </p:cNvSpPr>
          <p:nvPr userDrawn="1"/>
        </p:nvSpPr>
        <p:spPr bwMode="auto">
          <a:xfrm>
            <a:off x="6485408" y="3957471"/>
            <a:ext cx="80653"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01" name="Oval 1175"/>
          <p:cNvSpPr>
            <a:spLocks noChangeArrowheads="1"/>
          </p:cNvSpPr>
          <p:nvPr userDrawn="1"/>
        </p:nvSpPr>
        <p:spPr bwMode="auto">
          <a:xfrm>
            <a:off x="6576815" y="3957471"/>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02" name="Oval 1176"/>
          <p:cNvSpPr>
            <a:spLocks noChangeArrowheads="1"/>
          </p:cNvSpPr>
          <p:nvPr userDrawn="1"/>
        </p:nvSpPr>
        <p:spPr bwMode="auto">
          <a:xfrm>
            <a:off x="6668221" y="3957471"/>
            <a:ext cx="78861"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03" name="Oval 1177"/>
          <p:cNvSpPr>
            <a:spLocks noChangeArrowheads="1"/>
          </p:cNvSpPr>
          <p:nvPr userDrawn="1"/>
        </p:nvSpPr>
        <p:spPr bwMode="auto">
          <a:xfrm>
            <a:off x="6754251" y="3957471"/>
            <a:ext cx="8423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04" name="Oval 1178"/>
          <p:cNvSpPr>
            <a:spLocks noChangeArrowheads="1"/>
          </p:cNvSpPr>
          <p:nvPr userDrawn="1"/>
        </p:nvSpPr>
        <p:spPr bwMode="auto">
          <a:xfrm>
            <a:off x="6847450" y="3957471"/>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05" name="Oval 1179"/>
          <p:cNvSpPr>
            <a:spLocks noChangeArrowheads="1"/>
          </p:cNvSpPr>
          <p:nvPr userDrawn="1"/>
        </p:nvSpPr>
        <p:spPr bwMode="auto">
          <a:xfrm>
            <a:off x="6940649" y="3957471"/>
            <a:ext cx="7706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06" name="Oval 1180"/>
          <p:cNvSpPr>
            <a:spLocks noChangeArrowheads="1"/>
          </p:cNvSpPr>
          <p:nvPr userDrawn="1"/>
        </p:nvSpPr>
        <p:spPr bwMode="auto">
          <a:xfrm>
            <a:off x="7026679" y="3957471"/>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07" name="Oval 1181"/>
          <p:cNvSpPr>
            <a:spLocks noChangeArrowheads="1"/>
          </p:cNvSpPr>
          <p:nvPr userDrawn="1"/>
        </p:nvSpPr>
        <p:spPr bwMode="auto">
          <a:xfrm>
            <a:off x="7118086" y="3957471"/>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08" name="Oval 1182"/>
          <p:cNvSpPr>
            <a:spLocks noChangeArrowheads="1"/>
          </p:cNvSpPr>
          <p:nvPr userDrawn="1"/>
        </p:nvSpPr>
        <p:spPr bwMode="auto">
          <a:xfrm>
            <a:off x="7209493" y="3957471"/>
            <a:ext cx="78861"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09" name="Oval 1183"/>
          <p:cNvSpPr>
            <a:spLocks noChangeArrowheads="1"/>
          </p:cNvSpPr>
          <p:nvPr userDrawn="1"/>
        </p:nvSpPr>
        <p:spPr bwMode="auto">
          <a:xfrm>
            <a:off x="7299107" y="3957471"/>
            <a:ext cx="80653"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10" name="Oval 1184"/>
          <p:cNvSpPr>
            <a:spLocks noChangeArrowheads="1"/>
          </p:cNvSpPr>
          <p:nvPr userDrawn="1"/>
        </p:nvSpPr>
        <p:spPr bwMode="auto">
          <a:xfrm>
            <a:off x="7390514" y="3957471"/>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11" name="Oval 1185"/>
          <p:cNvSpPr>
            <a:spLocks noChangeArrowheads="1"/>
          </p:cNvSpPr>
          <p:nvPr userDrawn="1"/>
        </p:nvSpPr>
        <p:spPr bwMode="auto">
          <a:xfrm>
            <a:off x="7481921" y="3957471"/>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12" name="Oval 1186"/>
          <p:cNvSpPr>
            <a:spLocks noChangeArrowheads="1"/>
          </p:cNvSpPr>
          <p:nvPr userDrawn="1"/>
        </p:nvSpPr>
        <p:spPr bwMode="auto">
          <a:xfrm>
            <a:off x="7573327" y="3957471"/>
            <a:ext cx="7706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13" name="Oval 1187"/>
          <p:cNvSpPr>
            <a:spLocks noChangeArrowheads="1"/>
          </p:cNvSpPr>
          <p:nvPr userDrawn="1"/>
        </p:nvSpPr>
        <p:spPr bwMode="auto">
          <a:xfrm>
            <a:off x="7659357" y="3957471"/>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14" name="Oval 1188"/>
          <p:cNvSpPr>
            <a:spLocks noChangeArrowheads="1"/>
          </p:cNvSpPr>
          <p:nvPr userDrawn="1"/>
        </p:nvSpPr>
        <p:spPr bwMode="auto">
          <a:xfrm>
            <a:off x="7752556" y="3957471"/>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15" name="Oval 1189"/>
          <p:cNvSpPr>
            <a:spLocks noChangeArrowheads="1"/>
          </p:cNvSpPr>
          <p:nvPr userDrawn="1"/>
        </p:nvSpPr>
        <p:spPr bwMode="auto">
          <a:xfrm>
            <a:off x="7845755" y="3957471"/>
            <a:ext cx="7706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16" name="Oval 1190"/>
          <p:cNvSpPr>
            <a:spLocks noChangeArrowheads="1"/>
          </p:cNvSpPr>
          <p:nvPr userDrawn="1"/>
        </p:nvSpPr>
        <p:spPr bwMode="auto">
          <a:xfrm>
            <a:off x="7931785" y="3957471"/>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17" name="Oval 1191"/>
          <p:cNvSpPr>
            <a:spLocks noChangeArrowheads="1"/>
          </p:cNvSpPr>
          <p:nvPr userDrawn="1"/>
        </p:nvSpPr>
        <p:spPr bwMode="auto">
          <a:xfrm>
            <a:off x="8023192" y="3957471"/>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18" name="Oval 1192"/>
          <p:cNvSpPr>
            <a:spLocks noChangeArrowheads="1"/>
          </p:cNvSpPr>
          <p:nvPr userDrawn="1"/>
        </p:nvSpPr>
        <p:spPr bwMode="auto">
          <a:xfrm>
            <a:off x="8114599" y="3957471"/>
            <a:ext cx="7706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19" name="Oval 1193"/>
          <p:cNvSpPr>
            <a:spLocks noChangeArrowheads="1"/>
          </p:cNvSpPr>
          <p:nvPr userDrawn="1"/>
        </p:nvSpPr>
        <p:spPr bwMode="auto">
          <a:xfrm>
            <a:off x="8202421" y="3957471"/>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20" name="Oval 1194"/>
          <p:cNvSpPr>
            <a:spLocks noChangeArrowheads="1"/>
          </p:cNvSpPr>
          <p:nvPr userDrawn="1"/>
        </p:nvSpPr>
        <p:spPr bwMode="auto">
          <a:xfrm>
            <a:off x="8293828" y="3957471"/>
            <a:ext cx="8423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21" name="Oval 1195"/>
          <p:cNvSpPr>
            <a:spLocks noChangeArrowheads="1"/>
          </p:cNvSpPr>
          <p:nvPr userDrawn="1"/>
        </p:nvSpPr>
        <p:spPr bwMode="auto">
          <a:xfrm>
            <a:off x="8387027" y="3957471"/>
            <a:ext cx="7706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22" name="Oval 1196"/>
          <p:cNvSpPr>
            <a:spLocks noChangeArrowheads="1"/>
          </p:cNvSpPr>
          <p:nvPr userDrawn="1"/>
        </p:nvSpPr>
        <p:spPr bwMode="auto">
          <a:xfrm>
            <a:off x="8473057" y="3957471"/>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23" name="Oval 1197"/>
          <p:cNvSpPr>
            <a:spLocks noChangeArrowheads="1"/>
          </p:cNvSpPr>
          <p:nvPr userDrawn="1"/>
        </p:nvSpPr>
        <p:spPr bwMode="auto">
          <a:xfrm>
            <a:off x="8566256" y="3957471"/>
            <a:ext cx="78861"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24" name="Oval 1198"/>
          <p:cNvSpPr>
            <a:spLocks noChangeArrowheads="1"/>
          </p:cNvSpPr>
          <p:nvPr userDrawn="1"/>
        </p:nvSpPr>
        <p:spPr bwMode="auto">
          <a:xfrm>
            <a:off x="8657663" y="3957471"/>
            <a:ext cx="75276"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25" name="Oval 1199"/>
          <p:cNvSpPr>
            <a:spLocks noChangeArrowheads="1"/>
          </p:cNvSpPr>
          <p:nvPr userDrawn="1"/>
        </p:nvSpPr>
        <p:spPr bwMode="auto">
          <a:xfrm>
            <a:off x="8743692" y="3957471"/>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26" name="Oval 1200"/>
          <p:cNvSpPr>
            <a:spLocks noChangeArrowheads="1"/>
          </p:cNvSpPr>
          <p:nvPr userDrawn="1"/>
        </p:nvSpPr>
        <p:spPr bwMode="auto">
          <a:xfrm>
            <a:off x="8836892" y="3957471"/>
            <a:ext cx="80653"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27" name="Oval 1201"/>
          <p:cNvSpPr>
            <a:spLocks noChangeArrowheads="1"/>
          </p:cNvSpPr>
          <p:nvPr userDrawn="1"/>
        </p:nvSpPr>
        <p:spPr bwMode="auto">
          <a:xfrm>
            <a:off x="8928298" y="3957471"/>
            <a:ext cx="7706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28" name="Oval 1202"/>
          <p:cNvSpPr>
            <a:spLocks noChangeArrowheads="1"/>
          </p:cNvSpPr>
          <p:nvPr userDrawn="1"/>
        </p:nvSpPr>
        <p:spPr bwMode="auto">
          <a:xfrm>
            <a:off x="9014328" y="3957471"/>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29" name="Oval 1203"/>
          <p:cNvSpPr>
            <a:spLocks noChangeArrowheads="1"/>
          </p:cNvSpPr>
          <p:nvPr userDrawn="1"/>
        </p:nvSpPr>
        <p:spPr bwMode="auto">
          <a:xfrm>
            <a:off x="9105735" y="3957471"/>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30" name="Oval 1204"/>
          <p:cNvSpPr>
            <a:spLocks noChangeArrowheads="1"/>
          </p:cNvSpPr>
          <p:nvPr userDrawn="1"/>
        </p:nvSpPr>
        <p:spPr bwMode="auto">
          <a:xfrm>
            <a:off x="9197142" y="3957471"/>
            <a:ext cx="78861"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31" name="Oval 1205"/>
          <p:cNvSpPr>
            <a:spLocks noChangeArrowheads="1"/>
          </p:cNvSpPr>
          <p:nvPr userDrawn="1"/>
        </p:nvSpPr>
        <p:spPr bwMode="auto">
          <a:xfrm>
            <a:off x="6212980" y="4048878"/>
            <a:ext cx="8423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32" name="Oval 1206"/>
          <p:cNvSpPr>
            <a:spLocks noChangeArrowheads="1"/>
          </p:cNvSpPr>
          <p:nvPr userDrawn="1"/>
        </p:nvSpPr>
        <p:spPr bwMode="auto">
          <a:xfrm>
            <a:off x="6306179" y="4048878"/>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33" name="Oval 1207"/>
          <p:cNvSpPr>
            <a:spLocks noChangeArrowheads="1"/>
          </p:cNvSpPr>
          <p:nvPr userDrawn="1"/>
        </p:nvSpPr>
        <p:spPr bwMode="auto">
          <a:xfrm>
            <a:off x="6397586" y="4048878"/>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34" name="Oval 1208"/>
          <p:cNvSpPr>
            <a:spLocks noChangeArrowheads="1"/>
          </p:cNvSpPr>
          <p:nvPr userDrawn="1"/>
        </p:nvSpPr>
        <p:spPr bwMode="auto">
          <a:xfrm>
            <a:off x="6485408" y="4048878"/>
            <a:ext cx="80653"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35" name="Oval 1209"/>
          <p:cNvSpPr>
            <a:spLocks noChangeArrowheads="1"/>
          </p:cNvSpPr>
          <p:nvPr userDrawn="1"/>
        </p:nvSpPr>
        <p:spPr bwMode="auto">
          <a:xfrm>
            <a:off x="6576815" y="4048878"/>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36" name="Oval 1210"/>
          <p:cNvSpPr>
            <a:spLocks noChangeArrowheads="1"/>
          </p:cNvSpPr>
          <p:nvPr userDrawn="1"/>
        </p:nvSpPr>
        <p:spPr bwMode="auto">
          <a:xfrm>
            <a:off x="6668221" y="4048878"/>
            <a:ext cx="78861"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37" name="Oval 1212"/>
          <p:cNvSpPr>
            <a:spLocks noChangeArrowheads="1"/>
          </p:cNvSpPr>
          <p:nvPr userDrawn="1"/>
        </p:nvSpPr>
        <p:spPr bwMode="auto">
          <a:xfrm>
            <a:off x="6754251" y="4048879"/>
            <a:ext cx="8423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38" name="Oval 1213"/>
          <p:cNvSpPr>
            <a:spLocks noChangeArrowheads="1"/>
          </p:cNvSpPr>
          <p:nvPr userDrawn="1"/>
        </p:nvSpPr>
        <p:spPr bwMode="auto">
          <a:xfrm>
            <a:off x="6847450" y="404887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39" name="Oval 1214"/>
          <p:cNvSpPr>
            <a:spLocks noChangeArrowheads="1"/>
          </p:cNvSpPr>
          <p:nvPr userDrawn="1"/>
        </p:nvSpPr>
        <p:spPr bwMode="auto">
          <a:xfrm>
            <a:off x="6940649" y="4048879"/>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40" name="Oval 1215"/>
          <p:cNvSpPr>
            <a:spLocks noChangeArrowheads="1"/>
          </p:cNvSpPr>
          <p:nvPr userDrawn="1"/>
        </p:nvSpPr>
        <p:spPr bwMode="auto">
          <a:xfrm>
            <a:off x="7026679" y="404887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41" name="Oval 1216"/>
          <p:cNvSpPr>
            <a:spLocks noChangeArrowheads="1"/>
          </p:cNvSpPr>
          <p:nvPr userDrawn="1"/>
        </p:nvSpPr>
        <p:spPr bwMode="auto">
          <a:xfrm>
            <a:off x="7118086" y="404887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42" name="Oval 1217"/>
          <p:cNvSpPr>
            <a:spLocks noChangeArrowheads="1"/>
          </p:cNvSpPr>
          <p:nvPr userDrawn="1"/>
        </p:nvSpPr>
        <p:spPr bwMode="auto">
          <a:xfrm>
            <a:off x="7209493" y="4048879"/>
            <a:ext cx="78861"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43" name="Oval 1218"/>
          <p:cNvSpPr>
            <a:spLocks noChangeArrowheads="1"/>
          </p:cNvSpPr>
          <p:nvPr userDrawn="1"/>
        </p:nvSpPr>
        <p:spPr bwMode="auto">
          <a:xfrm>
            <a:off x="7299107" y="4048879"/>
            <a:ext cx="80653"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44" name="Oval 1219"/>
          <p:cNvSpPr>
            <a:spLocks noChangeArrowheads="1"/>
          </p:cNvSpPr>
          <p:nvPr userDrawn="1"/>
        </p:nvSpPr>
        <p:spPr bwMode="auto">
          <a:xfrm>
            <a:off x="7390514" y="404887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45" name="Oval 1220"/>
          <p:cNvSpPr>
            <a:spLocks noChangeArrowheads="1"/>
          </p:cNvSpPr>
          <p:nvPr userDrawn="1"/>
        </p:nvSpPr>
        <p:spPr bwMode="auto">
          <a:xfrm>
            <a:off x="7481921" y="404887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46" name="Oval 1221"/>
          <p:cNvSpPr>
            <a:spLocks noChangeArrowheads="1"/>
          </p:cNvSpPr>
          <p:nvPr userDrawn="1"/>
        </p:nvSpPr>
        <p:spPr bwMode="auto">
          <a:xfrm>
            <a:off x="7573327" y="4048879"/>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47" name="Oval 1222"/>
          <p:cNvSpPr>
            <a:spLocks noChangeArrowheads="1"/>
          </p:cNvSpPr>
          <p:nvPr userDrawn="1"/>
        </p:nvSpPr>
        <p:spPr bwMode="auto">
          <a:xfrm>
            <a:off x="7659357" y="404887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48" name="Oval 1223"/>
          <p:cNvSpPr>
            <a:spLocks noChangeArrowheads="1"/>
          </p:cNvSpPr>
          <p:nvPr userDrawn="1"/>
        </p:nvSpPr>
        <p:spPr bwMode="auto">
          <a:xfrm>
            <a:off x="7752556" y="404887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49" name="Oval 1224"/>
          <p:cNvSpPr>
            <a:spLocks noChangeArrowheads="1"/>
          </p:cNvSpPr>
          <p:nvPr userDrawn="1"/>
        </p:nvSpPr>
        <p:spPr bwMode="auto">
          <a:xfrm>
            <a:off x="7845755" y="4048879"/>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50" name="Oval 1225"/>
          <p:cNvSpPr>
            <a:spLocks noChangeArrowheads="1"/>
          </p:cNvSpPr>
          <p:nvPr userDrawn="1"/>
        </p:nvSpPr>
        <p:spPr bwMode="auto">
          <a:xfrm>
            <a:off x="7931785" y="404887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51" name="Oval 1226"/>
          <p:cNvSpPr>
            <a:spLocks noChangeArrowheads="1"/>
          </p:cNvSpPr>
          <p:nvPr userDrawn="1"/>
        </p:nvSpPr>
        <p:spPr bwMode="auto">
          <a:xfrm>
            <a:off x="8023192" y="404887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52" name="Oval 1227"/>
          <p:cNvSpPr>
            <a:spLocks noChangeArrowheads="1"/>
          </p:cNvSpPr>
          <p:nvPr userDrawn="1"/>
        </p:nvSpPr>
        <p:spPr bwMode="auto">
          <a:xfrm>
            <a:off x="8114599" y="4048879"/>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53" name="Oval 1228"/>
          <p:cNvSpPr>
            <a:spLocks noChangeArrowheads="1"/>
          </p:cNvSpPr>
          <p:nvPr userDrawn="1"/>
        </p:nvSpPr>
        <p:spPr bwMode="auto">
          <a:xfrm>
            <a:off x="8202421" y="404887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54" name="Oval 1229"/>
          <p:cNvSpPr>
            <a:spLocks noChangeArrowheads="1"/>
          </p:cNvSpPr>
          <p:nvPr userDrawn="1"/>
        </p:nvSpPr>
        <p:spPr bwMode="auto">
          <a:xfrm>
            <a:off x="8293828" y="4048879"/>
            <a:ext cx="8423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55" name="Oval 1230"/>
          <p:cNvSpPr>
            <a:spLocks noChangeArrowheads="1"/>
          </p:cNvSpPr>
          <p:nvPr userDrawn="1"/>
        </p:nvSpPr>
        <p:spPr bwMode="auto">
          <a:xfrm>
            <a:off x="8387027" y="4048879"/>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56" name="Oval 1231"/>
          <p:cNvSpPr>
            <a:spLocks noChangeArrowheads="1"/>
          </p:cNvSpPr>
          <p:nvPr userDrawn="1"/>
        </p:nvSpPr>
        <p:spPr bwMode="auto">
          <a:xfrm>
            <a:off x="8473057" y="404887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57" name="Oval 1232"/>
          <p:cNvSpPr>
            <a:spLocks noChangeArrowheads="1"/>
          </p:cNvSpPr>
          <p:nvPr userDrawn="1"/>
        </p:nvSpPr>
        <p:spPr bwMode="auto">
          <a:xfrm>
            <a:off x="8566256" y="4048879"/>
            <a:ext cx="78861"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58" name="Oval 1233"/>
          <p:cNvSpPr>
            <a:spLocks noChangeArrowheads="1"/>
          </p:cNvSpPr>
          <p:nvPr userDrawn="1"/>
        </p:nvSpPr>
        <p:spPr bwMode="auto">
          <a:xfrm>
            <a:off x="8657663" y="4048879"/>
            <a:ext cx="75276"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59" name="Oval 1234"/>
          <p:cNvSpPr>
            <a:spLocks noChangeArrowheads="1"/>
          </p:cNvSpPr>
          <p:nvPr userDrawn="1"/>
        </p:nvSpPr>
        <p:spPr bwMode="auto">
          <a:xfrm>
            <a:off x="8743692" y="404887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60" name="Oval 1235"/>
          <p:cNvSpPr>
            <a:spLocks noChangeArrowheads="1"/>
          </p:cNvSpPr>
          <p:nvPr userDrawn="1"/>
        </p:nvSpPr>
        <p:spPr bwMode="auto">
          <a:xfrm>
            <a:off x="8836892" y="4048879"/>
            <a:ext cx="80653"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61" name="Oval 1236"/>
          <p:cNvSpPr>
            <a:spLocks noChangeArrowheads="1"/>
          </p:cNvSpPr>
          <p:nvPr userDrawn="1"/>
        </p:nvSpPr>
        <p:spPr bwMode="auto">
          <a:xfrm>
            <a:off x="8928298" y="4048879"/>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62" name="Oval 1237"/>
          <p:cNvSpPr>
            <a:spLocks noChangeArrowheads="1"/>
          </p:cNvSpPr>
          <p:nvPr userDrawn="1"/>
        </p:nvSpPr>
        <p:spPr bwMode="auto">
          <a:xfrm>
            <a:off x="9014328" y="404887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63" name="Oval 1238"/>
          <p:cNvSpPr>
            <a:spLocks noChangeArrowheads="1"/>
          </p:cNvSpPr>
          <p:nvPr userDrawn="1"/>
        </p:nvSpPr>
        <p:spPr bwMode="auto">
          <a:xfrm>
            <a:off x="9105735" y="404887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6" name="正方形/長方形 25"/>
          <p:cNvSpPr/>
          <p:nvPr/>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2019646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2500948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632715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0" name="think-cell Slide" r:id="rId4" imgW="360" imgH="360" progId="TCLayout.ActiveDocument.1">
                  <p:embed/>
                </p:oleObj>
              </mc:Choice>
              <mc:Fallback>
                <p:oleObj name="think-cell Slide" r:id="rId4" imgW="360" imgH="36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baseline="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3960368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vmlDrawing" Target="../drawings/vmlDrawing1.vml"/><Relationship Id="rId4" Type="http://schemas.openxmlformats.org/officeDocument/2006/relationships/theme" Target="../theme/theme1.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6"/>
            </p:custDataLst>
            <p:extLst>
              <p:ext uri="{D42A27DB-BD31-4B8C-83A1-F6EECF244321}">
                <p14:modId xmlns:p14="http://schemas.microsoft.com/office/powerpoint/2010/main" val="42123478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6" name="think-cell Slide" r:id="rId8" imgW="270" imgH="270" progId="TCLayout.ActiveDocument.1">
                  <p:embed/>
                </p:oleObj>
              </mc:Choice>
              <mc:Fallback>
                <p:oleObj name="think-cell Slide" r:id="rId8" imgW="270" imgH="270" progId="TCLayout.ActiveDocument.1">
                  <p:embed/>
                  <p:pic>
                    <p:nvPicPr>
                      <p:cNvPr id="2" name="オブジェクト 1"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7"/>
            </p:custDataLst>
          </p:nvPr>
        </p:nvSpPr>
        <p:spPr>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kumimoji="1" lang="ja-JP" altLang="en-US" sz="2000" b="0" i="0" baseline="0" dirty="0">
              <a:solidFill>
                <a:schemeClr val="tx1"/>
              </a:solidFill>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13440" y="6581001"/>
            <a:ext cx="720080" cy="276999"/>
          </a:xfrm>
          <a:prstGeom prst="rect">
            <a:avLst/>
          </a:prstGeom>
          <a:noFill/>
        </p:spPr>
        <p:txBody>
          <a:bodyPr wrap="square" lIns="0" rIns="0" rtlCol="0">
            <a:spAutoFit/>
          </a:bodyPr>
          <a:lstStyle/>
          <a:p>
            <a:pPr algn="r"/>
            <a:fld id="{6DD9FF53-5E75-4890-BA22-699EFFF134BB}" type="slidenum">
              <a:rPr lang="ja-JP" altLang="en-US" sz="1200">
                <a:solidFill>
                  <a:prstClr val="black"/>
                </a:solidFill>
              </a:rPr>
              <a:pPr algn="r"/>
              <a:t>‹#›</a:t>
            </a:fld>
            <a:endParaRPr lang="ja-JP" altLang="en-US" sz="1200" dirty="0">
              <a:solidFill>
                <a:prstClr val="black"/>
              </a:solidFill>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78" r:id="rId1"/>
    <p:sldLayoutId id="2147483676" r:id="rId2"/>
    <p:sldLayoutId id="2147483673" r:id="rId3"/>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03.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1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17" Type="http://schemas.openxmlformats.org/officeDocument/2006/relationships/tags" Target="../tags/tag519.xml"/><Relationship Id="rId21" Type="http://schemas.openxmlformats.org/officeDocument/2006/relationships/tags" Target="../tags/tag423.xml"/><Relationship Id="rId42" Type="http://schemas.openxmlformats.org/officeDocument/2006/relationships/tags" Target="../tags/tag444.xml"/><Relationship Id="rId63" Type="http://schemas.openxmlformats.org/officeDocument/2006/relationships/tags" Target="../tags/tag465.xml"/><Relationship Id="rId84" Type="http://schemas.openxmlformats.org/officeDocument/2006/relationships/tags" Target="../tags/tag486.xml"/><Relationship Id="rId138" Type="http://schemas.openxmlformats.org/officeDocument/2006/relationships/tags" Target="../tags/tag540.xml"/><Relationship Id="rId159" Type="http://schemas.openxmlformats.org/officeDocument/2006/relationships/tags" Target="../tags/tag561.xml"/><Relationship Id="rId170" Type="http://schemas.openxmlformats.org/officeDocument/2006/relationships/tags" Target="../tags/tag572.xml"/><Relationship Id="rId107" Type="http://schemas.openxmlformats.org/officeDocument/2006/relationships/tags" Target="../tags/tag509.xml"/><Relationship Id="rId11" Type="http://schemas.openxmlformats.org/officeDocument/2006/relationships/tags" Target="../tags/tag413.xml"/><Relationship Id="rId32" Type="http://schemas.openxmlformats.org/officeDocument/2006/relationships/tags" Target="../tags/tag434.xml"/><Relationship Id="rId53" Type="http://schemas.openxmlformats.org/officeDocument/2006/relationships/tags" Target="../tags/tag455.xml"/><Relationship Id="rId74" Type="http://schemas.openxmlformats.org/officeDocument/2006/relationships/tags" Target="../tags/tag476.xml"/><Relationship Id="rId128" Type="http://schemas.openxmlformats.org/officeDocument/2006/relationships/tags" Target="../tags/tag530.xml"/><Relationship Id="rId149" Type="http://schemas.openxmlformats.org/officeDocument/2006/relationships/tags" Target="../tags/tag551.xml"/><Relationship Id="rId5" Type="http://schemas.openxmlformats.org/officeDocument/2006/relationships/tags" Target="../tags/tag407.xml"/><Relationship Id="rId95" Type="http://schemas.openxmlformats.org/officeDocument/2006/relationships/tags" Target="../tags/tag497.xml"/><Relationship Id="rId160" Type="http://schemas.openxmlformats.org/officeDocument/2006/relationships/tags" Target="../tags/tag562.xml"/><Relationship Id="rId181" Type="http://schemas.openxmlformats.org/officeDocument/2006/relationships/tags" Target="../tags/tag583.xml"/><Relationship Id="rId22" Type="http://schemas.openxmlformats.org/officeDocument/2006/relationships/tags" Target="../tags/tag424.xml"/><Relationship Id="rId43" Type="http://schemas.openxmlformats.org/officeDocument/2006/relationships/tags" Target="../tags/tag445.xml"/><Relationship Id="rId64" Type="http://schemas.openxmlformats.org/officeDocument/2006/relationships/tags" Target="../tags/tag466.xml"/><Relationship Id="rId118" Type="http://schemas.openxmlformats.org/officeDocument/2006/relationships/tags" Target="../tags/tag520.xml"/><Relationship Id="rId139" Type="http://schemas.openxmlformats.org/officeDocument/2006/relationships/tags" Target="../tags/tag541.xml"/><Relationship Id="rId85" Type="http://schemas.openxmlformats.org/officeDocument/2006/relationships/tags" Target="../tags/tag487.xml"/><Relationship Id="rId150" Type="http://schemas.openxmlformats.org/officeDocument/2006/relationships/tags" Target="../tags/tag552.xml"/><Relationship Id="rId171" Type="http://schemas.openxmlformats.org/officeDocument/2006/relationships/tags" Target="../tags/tag573.xml"/><Relationship Id="rId12" Type="http://schemas.openxmlformats.org/officeDocument/2006/relationships/tags" Target="../tags/tag414.xml"/><Relationship Id="rId33" Type="http://schemas.openxmlformats.org/officeDocument/2006/relationships/tags" Target="../tags/tag435.xml"/><Relationship Id="rId108" Type="http://schemas.openxmlformats.org/officeDocument/2006/relationships/tags" Target="../tags/tag510.xml"/><Relationship Id="rId129" Type="http://schemas.openxmlformats.org/officeDocument/2006/relationships/tags" Target="../tags/tag531.xml"/><Relationship Id="rId54" Type="http://schemas.openxmlformats.org/officeDocument/2006/relationships/tags" Target="../tags/tag456.xml"/><Relationship Id="rId75" Type="http://schemas.openxmlformats.org/officeDocument/2006/relationships/tags" Target="../tags/tag477.xml"/><Relationship Id="rId96" Type="http://schemas.openxmlformats.org/officeDocument/2006/relationships/tags" Target="../tags/tag498.xml"/><Relationship Id="rId140" Type="http://schemas.openxmlformats.org/officeDocument/2006/relationships/tags" Target="../tags/tag542.xml"/><Relationship Id="rId161" Type="http://schemas.openxmlformats.org/officeDocument/2006/relationships/tags" Target="../tags/tag563.xml"/><Relationship Id="rId182" Type="http://schemas.openxmlformats.org/officeDocument/2006/relationships/tags" Target="../tags/tag584.xml"/><Relationship Id="rId6" Type="http://schemas.openxmlformats.org/officeDocument/2006/relationships/tags" Target="../tags/tag408.xml"/><Relationship Id="rId23" Type="http://schemas.openxmlformats.org/officeDocument/2006/relationships/tags" Target="../tags/tag425.xml"/><Relationship Id="rId119" Type="http://schemas.openxmlformats.org/officeDocument/2006/relationships/tags" Target="../tags/tag521.xml"/><Relationship Id="rId44" Type="http://schemas.openxmlformats.org/officeDocument/2006/relationships/tags" Target="../tags/tag446.xml"/><Relationship Id="rId65" Type="http://schemas.openxmlformats.org/officeDocument/2006/relationships/tags" Target="../tags/tag467.xml"/><Relationship Id="rId86" Type="http://schemas.openxmlformats.org/officeDocument/2006/relationships/tags" Target="../tags/tag488.xml"/><Relationship Id="rId130" Type="http://schemas.openxmlformats.org/officeDocument/2006/relationships/tags" Target="../tags/tag532.xml"/><Relationship Id="rId151" Type="http://schemas.openxmlformats.org/officeDocument/2006/relationships/tags" Target="../tags/tag553.xml"/><Relationship Id="rId172" Type="http://schemas.openxmlformats.org/officeDocument/2006/relationships/tags" Target="../tags/tag574.xml"/><Relationship Id="rId13" Type="http://schemas.openxmlformats.org/officeDocument/2006/relationships/tags" Target="../tags/tag415.xml"/><Relationship Id="rId18" Type="http://schemas.openxmlformats.org/officeDocument/2006/relationships/tags" Target="../tags/tag420.xml"/><Relationship Id="rId39" Type="http://schemas.openxmlformats.org/officeDocument/2006/relationships/tags" Target="../tags/tag441.xml"/><Relationship Id="rId109" Type="http://schemas.openxmlformats.org/officeDocument/2006/relationships/tags" Target="../tags/tag511.xml"/><Relationship Id="rId34" Type="http://schemas.openxmlformats.org/officeDocument/2006/relationships/tags" Target="../tags/tag436.xml"/><Relationship Id="rId50" Type="http://schemas.openxmlformats.org/officeDocument/2006/relationships/tags" Target="../tags/tag452.xml"/><Relationship Id="rId55" Type="http://schemas.openxmlformats.org/officeDocument/2006/relationships/tags" Target="../tags/tag457.xml"/><Relationship Id="rId76" Type="http://schemas.openxmlformats.org/officeDocument/2006/relationships/tags" Target="../tags/tag478.xml"/><Relationship Id="rId97" Type="http://schemas.openxmlformats.org/officeDocument/2006/relationships/tags" Target="../tags/tag499.xml"/><Relationship Id="rId104" Type="http://schemas.openxmlformats.org/officeDocument/2006/relationships/tags" Target="../tags/tag506.xml"/><Relationship Id="rId120" Type="http://schemas.openxmlformats.org/officeDocument/2006/relationships/tags" Target="../tags/tag522.xml"/><Relationship Id="rId125" Type="http://schemas.openxmlformats.org/officeDocument/2006/relationships/tags" Target="../tags/tag527.xml"/><Relationship Id="rId141" Type="http://schemas.openxmlformats.org/officeDocument/2006/relationships/tags" Target="../tags/tag543.xml"/><Relationship Id="rId146" Type="http://schemas.openxmlformats.org/officeDocument/2006/relationships/tags" Target="../tags/tag548.xml"/><Relationship Id="rId167" Type="http://schemas.openxmlformats.org/officeDocument/2006/relationships/tags" Target="../tags/tag569.xml"/><Relationship Id="rId188" Type="http://schemas.openxmlformats.org/officeDocument/2006/relationships/chart" Target="../charts/chart7.xml"/><Relationship Id="rId7" Type="http://schemas.openxmlformats.org/officeDocument/2006/relationships/tags" Target="../tags/tag409.xml"/><Relationship Id="rId71" Type="http://schemas.openxmlformats.org/officeDocument/2006/relationships/tags" Target="../tags/tag473.xml"/><Relationship Id="rId92" Type="http://schemas.openxmlformats.org/officeDocument/2006/relationships/tags" Target="../tags/tag494.xml"/><Relationship Id="rId162" Type="http://schemas.openxmlformats.org/officeDocument/2006/relationships/tags" Target="../tags/tag564.xml"/><Relationship Id="rId183" Type="http://schemas.openxmlformats.org/officeDocument/2006/relationships/tags" Target="../tags/tag585.xml"/><Relationship Id="rId2" Type="http://schemas.openxmlformats.org/officeDocument/2006/relationships/tags" Target="../tags/tag404.xml"/><Relationship Id="rId29" Type="http://schemas.openxmlformats.org/officeDocument/2006/relationships/tags" Target="../tags/tag431.xml"/><Relationship Id="rId24" Type="http://schemas.openxmlformats.org/officeDocument/2006/relationships/tags" Target="../tags/tag426.xml"/><Relationship Id="rId40" Type="http://schemas.openxmlformats.org/officeDocument/2006/relationships/tags" Target="../tags/tag442.xml"/><Relationship Id="rId45" Type="http://schemas.openxmlformats.org/officeDocument/2006/relationships/tags" Target="../tags/tag447.xml"/><Relationship Id="rId66" Type="http://schemas.openxmlformats.org/officeDocument/2006/relationships/tags" Target="../tags/tag468.xml"/><Relationship Id="rId87" Type="http://schemas.openxmlformats.org/officeDocument/2006/relationships/tags" Target="../tags/tag489.xml"/><Relationship Id="rId110" Type="http://schemas.openxmlformats.org/officeDocument/2006/relationships/tags" Target="../tags/tag512.xml"/><Relationship Id="rId115" Type="http://schemas.openxmlformats.org/officeDocument/2006/relationships/tags" Target="../tags/tag517.xml"/><Relationship Id="rId131" Type="http://schemas.openxmlformats.org/officeDocument/2006/relationships/tags" Target="../tags/tag533.xml"/><Relationship Id="rId136" Type="http://schemas.openxmlformats.org/officeDocument/2006/relationships/tags" Target="../tags/tag538.xml"/><Relationship Id="rId157" Type="http://schemas.openxmlformats.org/officeDocument/2006/relationships/tags" Target="../tags/tag559.xml"/><Relationship Id="rId178" Type="http://schemas.openxmlformats.org/officeDocument/2006/relationships/tags" Target="../tags/tag580.xml"/><Relationship Id="rId61" Type="http://schemas.openxmlformats.org/officeDocument/2006/relationships/tags" Target="../tags/tag463.xml"/><Relationship Id="rId82" Type="http://schemas.openxmlformats.org/officeDocument/2006/relationships/tags" Target="../tags/tag484.xml"/><Relationship Id="rId152" Type="http://schemas.openxmlformats.org/officeDocument/2006/relationships/tags" Target="../tags/tag554.xml"/><Relationship Id="rId173" Type="http://schemas.openxmlformats.org/officeDocument/2006/relationships/tags" Target="../tags/tag575.xml"/><Relationship Id="rId19" Type="http://schemas.openxmlformats.org/officeDocument/2006/relationships/tags" Target="../tags/tag421.xml"/><Relationship Id="rId14" Type="http://schemas.openxmlformats.org/officeDocument/2006/relationships/tags" Target="../tags/tag416.xml"/><Relationship Id="rId30" Type="http://schemas.openxmlformats.org/officeDocument/2006/relationships/tags" Target="../tags/tag432.xml"/><Relationship Id="rId35" Type="http://schemas.openxmlformats.org/officeDocument/2006/relationships/tags" Target="../tags/tag437.xml"/><Relationship Id="rId56" Type="http://schemas.openxmlformats.org/officeDocument/2006/relationships/tags" Target="../tags/tag458.xml"/><Relationship Id="rId77" Type="http://schemas.openxmlformats.org/officeDocument/2006/relationships/tags" Target="../tags/tag479.xml"/><Relationship Id="rId100" Type="http://schemas.openxmlformats.org/officeDocument/2006/relationships/tags" Target="../tags/tag502.xml"/><Relationship Id="rId105" Type="http://schemas.openxmlformats.org/officeDocument/2006/relationships/tags" Target="../tags/tag507.xml"/><Relationship Id="rId126" Type="http://schemas.openxmlformats.org/officeDocument/2006/relationships/tags" Target="../tags/tag528.xml"/><Relationship Id="rId147" Type="http://schemas.openxmlformats.org/officeDocument/2006/relationships/tags" Target="../tags/tag549.xml"/><Relationship Id="rId168" Type="http://schemas.openxmlformats.org/officeDocument/2006/relationships/tags" Target="../tags/tag570.xml"/><Relationship Id="rId8" Type="http://schemas.openxmlformats.org/officeDocument/2006/relationships/tags" Target="../tags/tag410.xml"/><Relationship Id="rId51" Type="http://schemas.openxmlformats.org/officeDocument/2006/relationships/tags" Target="../tags/tag453.xml"/><Relationship Id="rId72" Type="http://schemas.openxmlformats.org/officeDocument/2006/relationships/tags" Target="../tags/tag474.xml"/><Relationship Id="rId93" Type="http://schemas.openxmlformats.org/officeDocument/2006/relationships/tags" Target="../tags/tag495.xml"/><Relationship Id="rId98" Type="http://schemas.openxmlformats.org/officeDocument/2006/relationships/tags" Target="../tags/tag500.xml"/><Relationship Id="rId121" Type="http://schemas.openxmlformats.org/officeDocument/2006/relationships/tags" Target="../tags/tag523.xml"/><Relationship Id="rId142" Type="http://schemas.openxmlformats.org/officeDocument/2006/relationships/tags" Target="../tags/tag544.xml"/><Relationship Id="rId163" Type="http://schemas.openxmlformats.org/officeDocument/2006/relationships/tags" Target="../tags/tag565.xml"/><Relationship Id="rId184" Type="http://schemas.openxmlformats.org/officeDocument/2006/relationships/slideLayout" Target="../slideLayouts/slideLayout3.xml"/><Relationship Id="rId189" Type="http://schemas.openxmlformats.org/officeDocument/2006/relationships/chart" Target="../charts/chart8.xml"/><Relationship Id="rId3" Type="http://schemas.openxmlformats.org/officeDocument/2006/relationships/tags" Target="../tags/tag405.xml"/><Relationship Id="rId25" Type="http://schemas.openxmlformats.org/officeDocument/2006/relationships/tags" Target="../tags/tag427.xml"/><Relationship Id="rId46" Type="http://schemas.openxmlformats.org/officeDocument/2006/relationships/tags" Target="../tags/tag448.xml"/><Relationship Id="rId67" Type="http://schemas.openxmlformats.org/officeDocument/2006/relationships/tags" Target="../tags/tag469.xml"/><Relationship Id="rId116" Type="http://schemas.openxmlformats.org/officeDocument/2006/relationships/tags" Target="../tags/tag518.xml"/><Relationship Id="rId137" Type="http://schemas.openxmlformats.org/officeDocument/2006/relationships/tags" Target="../tags/tag539.xml"/><Relationship Id="rId158" Type="http://schemas.openxmlformats.org/officeDocument/2006/relationships/tags" Target="../tags/tag560.xml"/><Relationship Id="rId20" Type="http://schemas.openxmlformats.org/officeDocument/2006/relationships/tags" Target="../tags/tag422.xml"/><Relationship Id="rId41" Type="http://schemas.openxmlformats.org/officeDocument/2006/relationships/tags" Target="../tags/tag443.xml"/><Relationship Id="rId62" Type="http://schemas.openxmlformats.org/officeDocument/2006/relationships/tags" Target="../tags/tag464.xml"/><Relationship Id="rId83" Type="http://schemas.openxmlformats.org/officeDocument/2006/relationships/tags" Target="../tags/tag485.xml"/><Relationship Id="rId88" Type="http://schemas.openxmlformats.org/officeDocument/2006/relationships/tags" Target="../tags/tag490.xml"/><Relationship Id="rId111" Type="http://schemas.openxmlformats.org/officeDocument/2006/relationships/tags" Target="../tags/tag513.xml"/><Relationship Id="rId132" Type="http://schemas.openxmlformats.org/officeDocument/2006/relationships/tags" Target="../tags/tag534.xml"/><Relationship Id="rId153" Type="http://schemas.openxmlformats.org/officeDocument/2006/relationships/tags" Target="../tags/tag555.xml"/><Relationship Id="rId174" Type="http://schemas.openxmlformats.org/officeDocument/2006/relationships/tags" Target="../tags/tag576.xml"/><Relationship Id="rId179" Type="http://schemas.openxmlformats.org/officeDocument/2006/relationships/tags" Target="../tags/tag581.xml"/><Relationship Id="rId190" Type="http://schemas.openxmlformats.org/officeDocument/2006/relationships/chart" Target="../charts/chart9.xml"/><Relationship Id="rId15" Type="http://schemas.openxmlformats.org/officeDocument/2006/relationships/tags" Target="../tags/tag417.xml"/><Relationship Id="rId36" Type="http://schemas.openxmlformats.org/officeDocument/2006/relationships/tags" Target="../tags/tag438.xml"/><Relationship Id="rId57" Type="http://schemas.openxmlformats.org/officeDocument/2006/relationships/tags" Target="../tags/tag459.xml"/><Relationship Id="rId106" Type="http://schemas.openxmlformats.org/officeDocument/2006/relationships/tags" Target="../tags/tag508.xml"/><Relationship Id="rId127" Type="http://schemas.openxmlformats.org/officeDocument/2006/relationships/tags" Target="../tags/tag529.xml"/><Relationship Id="rId10" Type="http://schemas.openxmlformats.org/officeDocument/2006/relationships/tags" Target="../tags/tag412.xml"/><Relationship Id="rId31" Type="http://schemas.openxmlformats.org/officeDocument/2006/relationships/tags" Target="../tags/tag433.xml"/><Relationship Id="rId52" Type="http://schemas.openxmlformats.org/officeDocument/2006/relationships/tags" Target="../tags/tag454.xml"/><Relationship Id="rId73" Type="http://schemas.openxmlformats.org/officeDocument/2006/relationships/tags" Target="../tags/tag475.xml"/><Relationship Id="rId78" Type="http://schemas.openxmlformats.org/officeDocument/2006/relationships/tags" Target="../tags/tag480.xml"/><Relationship Id="rId94" Type="http://schemas.openxmlformats.org/officeDocument/2006/relationships/tags" Target="../tags/tag496.xml"/><Relationship Id="rId99" Type="http://schemas.openxmlformats.org/officeDocument/2006/relationships/tags" Target="../tags/tag501.xml"/><Relationship Id="rId101" Type="http://schemas.openxmlformats.org/officeDocument/2006/relationships/tags" Target="../tags/tag503.xml"/><Relationship Id="rId122" Type="http://schemas.openxmlformats.org/officeDocument/2006/relationships/tags" Target="../tags/tag524.xml"/><Relationship Id="rId143" Type="http://schemas.openxmlformats.org/officeDocument/2006/relationships/tags" Target="../tags/tag545.xml"/><Relationship Id="rId148" Type="http://schemas.openxmlformats.org/officeDocument/2006/relationships/tags" Target="../tags/tag550.xml"/><Relationship Id="rId164" Type="http://schemas.openxmlformats.org/officeDocument/2006/relationships/tags" Target="../tags/tag566.xml"/><Relationship Id="rId169" Type="http://schemas.openxmlformats.org/officeDocument/2006/relationships/tags" Target="../tags/tag571.xml"/><Relationship Id="rId185" Type="http://schemas.openxmlformats.org/officeDocument/2006/relationships/notesSlide" Target="../notesSlides/notesSlide5.xml"/><Relationship Id="rId4" Type="http://schemas.openxmlformats.org/officeDocument/2006/relationships/tags" Target="../tags/tag406.xml"/><Relationship Id="rId9" Type="http://schemas.openxmlformats.org/officeDocument/2006/relationships/tags" Target="../tags/tag411.xml"/><Relationship Id="rId180" Type="http://schemas.openxmlformats.org/officeDocument/2006/relationships/tags" Target="../tags/tag582.xml"/><Relationship Id="rId26" Type="http://schemas.openxmlformats.org/officeDocument/2006/relationships/tags" Target="../tags/tag428.xml"/><Relationship Id="rId47" Type="http://schemas.openxmlformats.org/officeDocument/2006/relationships/tags" Target="../tags/tag449.xml"/><Relationship Id="rId68" Type="http://schemas.openxmlformats.org/officeDocument/2006/relationships/tags" Target="../tags/tag470.xml"/><Relationship Id="rId89" Type="http://schemas.openxmlformats.org/officeDocument/2006/relationships/tags" Target="../tags/tag491.xml"/><Relationship Id="rId112" Type="http://schemas.openxmlformats.org/officeDocument/2006/relationships/tags" Target="../tags/tag514.xml"/><Relationship Id="rId133" Type="http://schemas.openxmlformats.org/officeDocument/2006/relationships/tags" Target="../tags/tag535.xml"/><Relationship Id="rId154" Type="http://schemas.openxmlformats.org/officeDocument/2006/relationships/tags" Target="../tags/tag556.xml"/><Relationship Id="rId175" Type="http://schemas.openxmlformats.org/officeDocument/2006/relationships/tags" Target="../tags/tag577.xml"/><Relationship Id="rId16" Type="http://schemas.openxmlformats.org/officeDocument/2006/relationships/tags" Target="../tags/tag418.xml"/><Relationship Id="rId37" Type="http://schemas.openxmlformats.org/officeDocument/2006/relationships/tags" Target="../tags/tag439.xml"/><Relationship Id="rId58" Type="http://schemas.openxmlformats.org/officeDocument/2006/relationships/tags" Target="../tags/tag460.xml"/><Relationship Id="rId79" Type="http://schemas.openxmlformats.org/officeDocument/2006/relationships/tags" Target="../tags/tag481.xml"/><Relationship Id="rId102" Type="http://schemas.openxmlformats.org/officeDocument/2006/relationships/tags" Target="../tags/tag504.xml"/><Relationship Id="rId123" Type="http://schemas.openxmlformats.org/officeDocument/2006/relationships/tags" Target="../tags/tag525.xml"/><Relationship Id="rId144" Type="http://schemas.openxmlformats.org/officeDocument/2006/relationships/tags" Target="../tags/tag546.xml"/><Relationship Id="rId90" Type="http://schemas.openxmlformats.org/officeDocument/2006/relationships/tags" Target="../tags/tag492.xml"/><Relationship Id="rId165" Type="http://schemas.openxmlformats.org/officeDocument/2006/relationships/tags" Target="../tags/tag567.xml"/><Relationship Id="rId186" Type="http://schemas.openxmlformats.org/officeDocument/2006/relationships/oleObject" Target="../embeddings/oleObject12.bin"/><Relationship Id="rId27" Type="http://schemas.openxmlformats.org/officeDocument/2006/relationships/tags" Target="../tags/tag429.xml"/><Relationship Id="rId48" Type="http://schemas.openxmlformats.org/officeDocument/2006/relationships/tags" Target="../tags/tag450.xml"/><Relationship Id="rId69" Type="http://schemas.openxmlformats.org/officeDocument/2006/relationships/tags" Target="../tags/tag471.xml"/><Relationship Id="rId113" Type="http://schemas.openxmlformats.org/officeDocument/2006/relationships/tags" Target="../tags/tag515.xml"/><Relationship Id="rId134" Type="http://schemas.openxmlformats.org/officeDocument/2006/relationships/tags" Target="../tags/tag536.xml"/><Relationship Id="rId80" Type="http://schemas.openxmlformats.org/officeDocument/2006/relationships/tags" Target="../tags/tag482.xml"/><Relationship Id="rId155" Type="http://schemas.openxmlformats.org/officeDocument/2006/relationships/tags" Target="../tags/tag557.xml"/><Relationship Id="rId176" Type="http://schemas.openxmlformats.org/officeDocument/2006/relationships/tags" Target="../tags/tag578.xml"/><Relationship Id="rId17" Type="http://schemas.openxmlformats.org/officeDocument/2006/relationships/tags" Target="../tags/tag419.xml"/><Relationship Id="rId38" Type="http://schemas.openxmlformats.org/officeDocument/2006/relationships/tags" Target="../tags/tag440.xml"/><Relationship Id="rId59" Type="http://schemas.openxmlformats.org/officeDocument/2006/relationships/tags" Target="../tags/tag461.xml"/><Relationship Id="rId103" Type="http://schemas.openxmlformats.org/officeDocument/2006/relationships/tags" Target="../tags/tag505.xml"/><Relationship Id="rId124" Type="http://schemas.openxmlformats.org/officeDocument/2006/relationships/tags" Target="../tags/tag526.xml"/><Relationship Id="rId70" Type="http://schemas.openxmlformats.org/officeDocument/2006/relationships/tags" Target="../tags/tag472.xml"/><Relationship Id="rId91" Type="http://schemas.openxmlformats.org/officeDocument/2006/relationships/tags" Target="../tags/tag493.xml"/><Relationship Id="rId145" Type="http://schemas.openxmlformats.org/officeDocument/2006/relationships/tags" Target="../tags/tag547.xml"/><Relationship Id="rId166" Type="http://schemas.openxmlformats.org/officeDocument/2006/relationships/tags" Target="../tags/tag568.xml"/><Relationship Id="rId187" Type="http://schemas.openxmlformats.org/officeDocument/2006/relationships/image" Target="../media/image1.emf"/><Relationship Id="rId1" Type="http://schemas.openxmlformats.org/officeDocument/2006/relationships/vmlDrawing" Target="../drawings/vmlDrawing10.vml"/><Relationship Id="rId28" Type="http://schemas.openxmlformats.org/officeDocument/2006/relationships/tags" Target="../tags/tag430.xml"/><Relationship Id="rId49" Type="http://schemas.openxmlformats.org/officeDocument/2006/relationships/tags" Target="../tags/tag451.xml"/><Relationship Id="rId114" Type="http://schemas.openxmlformats.org/officeDocument/2006/relationships/tags" Target="../tags/tag516.xml"/><Relationship Id="rId60" Type="http://schemas.openxmlformats.org/officeDocument/2006/relationships/tags" Target="../tags/tag462.xml"/><Relationship Id="rId81" Type="http://schemas.openxmlformats.org/officeDocument/2006/relationships/tags" Target="../tags/tag483.xml"/><Relationship Id="rId135" Type="http://schemas.openxmlformats.org/officeDocument/2006/relationships/tags" Target="../tags/tag537.xml"/><Relationship Id="rId156" Type="http://schemas.openxmlformats.org/officeDocument/2006/relationships/tags" Target="../tags/tag558.xml"/><Relationship Id="rId177" Type="http://schemas.openxmlformats.org/officeDocument/2006/relationships/tags" Target="../tags/tag579.xml"/></Relationships>
</file>

<file path=ppt/slides/_rels/slide16.xml.rels><?xml version="1.0" encoding="UTF-8" standalone="yes"?>
<Relationships xmlns="http://schemas.openxmlformats.org/package/2006/relationships"><Relationship Id="rId8" Type="http://schemas.openxmlformats.org/officeDocument/2006/relationships/tags" Target="../tags/tag592.xml"/><Relationship Id="rId13" Type="http://schemas.openxmlformats.org/officeDocument/2006/relationships/tags" Target="../tags/tag597.xml"/><Relationship Id="rId18" Type="http://schemas.openxmlformats.org/officeDocument/2006/relationships/slideLayout" Target="../slideLayouts/slideLayout3.xml"/><Relationship Id="rId3" Type="http://schemas.openxmlformats.org/officeDocument/2006/relationships/tags" Target="../tags/tag587.xml"/><Relationship Id="rId21" Type="http://schemas.openxmlformats.org/officeDocument/2006/relationships/chart" Target="../charts/chart10.xml"/><Relationship Id="rId7" Type="http://schemas.openxmlformats.org/officeDocument/2006/relationships/tags" Target="../tags/tag591.xml"/><Relationship Id="rId12" Type="http://schemas.openxmlformats.org/officeDocument/2006/relationships/tags" Target="../tags/tag596.xml"/><Relationship Id="rId17" Type="http://schemas.openxmlformats.org/officeDocument/2006/relationships/tags" Target="../tags/tag601.xml"/><Relationship Id="rId2" Type="http://schemas.openxmlformats.org/officeDocument/2006/relationships/tags" Target="../tags/tag586.xml"/><Relationship Id="rId16" Type="http://schemas.openxmlformats.org/officeDocument/2006/relationships/tags" Target="../tags/tag600.xml"/><Relationship Id="rId20" Type="http://schemas.openxmlformats.org/officeDocument/2006/relationships/image" Target="../media/image18.emf"/><Relationship Id="rId1" Type="http://schemas.openxmlformats.org/officeDocument/2006/relationships/vmlDrawing" Target="../drawings/vmlDrawing11.vml"/><Relationship Id="rId6" Type="http://schemas.openxmlformats.org/officeDocument/2006/relationships/tags" Target="../tags/tag590.xml"/><Relationship Id="rId11" Type="http://schemas.openxmlformats.org/officeDocument/2006/relationships/tags" Target="../tags/tag595.xml"/><Relationship Id="rId5" Type="http://schemas.openxmlformats.org/officeDocument/2006/relationships/tags" Target="../tags/tag589.xml"/><Relationship Id="rId15" Type="http://schemas.openxmlformats.org/officeDocument/2006/relationships/tags" Target="../tags/tag599.xml"/><Relationship Id="rId10" Type="http://schemas.openxmlformats.org/officeDocument/2006/relationships/tags" Target="../tags/tag594.xml"/><Relationship Id="rId19" Type="http://schemas.openxmlformats.org/officeDocument/2006/relationships/oleObject" Target="../embeddings/oleObject13.bin"/><Relationship Id="rId4" Type="http://schemas.openxmlformats.org/officeDocument/2006/relationships/tags" Target="../tags/tag588.xml"/><Relationship Id="rId9" Type="http://schemas.openxmlformats.org/officeDocument/2006/relationships/tags" Target="../tags/tag593.xml"/><Relationship Id="rId14" Type="http://schemas.openxmlformats.org/officeDocument/2006/relationships/tags" Target="../tags/tag598.xml"/><Relationship Id="rId22" Type="http://schemas.openxmlformats.org/officeDocument/2006/relationships/chart" Target="../charts/chart11.xml"/></Relationships>
</file>

<file path=ppt/slides/_rels/slide17.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603.xml"/><Relationship Id="rId7" Type="http://schemas.openxmlformats.org/officeDocument/2006/relationships/oleObject" Target="../embeddings/oleObject14.bin"/><Relationship Id="rId2" Type="http://schemas.openxmlformats.org/officeDocument/2006/relationships/tags" Target="../tags/tag602.xml"/><Relationship Id="rId1" Type="http://schemas.openxmlformats.org/officeDocument/2006/relationships/vmlDrawing" Target="../drawings/vmlDrawing12.vml"/><Relationship Id="rId6" Type="http://schemas.openxmlformats.org/officeDocument/2006/relationships/slideLayout" Target="../slideLayouts/slideLayout3.xml"/><Relationship Id="rId5" Type="http://schemas.openxmlformats.org/officeDocument/2006/relationships/tags" Target="../tags/tag605.xml"/><Relationship Id="rId10" Type="http://schemas.openxmlformats.org/officeDocument/2006/relationships/chart" Target="../charts/chart13.xml"/><Relationship Id="rId4" Type="http://schemas.openxmlformats.org/officeDocument/2006/relationships/tags" Target="../tags/tag604.xml"/><Relationship Id="rId9" Type="http://schemas.openxmlformats.org/officeDocument/2006/relationships/chart" Target="../charts/char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3" Type="http://schemas.openxmlformats.org/officeDocument/2006/relationships/tags" Target="../tags/tag617.xml"/><Relationship Id="rId18" Type="http://schemas.openxmlformats.org/officeDocument/2006/relationships/tags" Target="../tags/tag622.xml"/><Relationship Id="rId26" Type="http://schemas.openxmlformats.org/officeDocument/2006/relationships/tags" Target="../tags/tag630.xml"/><Relationship Id="rId39" Type="http://schemas.openxmlformats.org/officeDocument/2006/relationships/tags" Target="../tags/tag643.xml"/><Relationship Id="rId21" Type="http://schemas.openxmlformats.org/officeDocument/2006/relationships/tags" Target="../tags/tag625.xml"/><Relationship Id="rId34" Type="http://schemas.openxmlformats.org/officeDocument/2006/relationships/tags" Target="../tags/tag638.xml"/><Relationship Id="rId42" Type="http://schemas.openxmlformats.org/officeDocument/2006/relationships/tags" Target="../tags/tag646.xml"/><Relationship Id="rId47" Type="http://schemas.openxmlformats.org/officeDocument/2006/relationships/tags" Target="../tags/tag651.xml"/><Relationship Id="rId50" Type="http://schemas.openxmlformats.org/officeDocument/2006/relationships/tags" Target="../tags/tag654.xml"/><Relationship Id="rId55" Type="http://schemas.openxmlformats.org/officeDocument/2006/relationships/slideLayout" Target="../slideLayouts/slideLayout3.xml"/><Relationship Id="rId7" Type="http://schemas.openxmlformats.org/officeDocument/2006/relationships/tags" Target="../tags/tag611.xml"/><Relationship Id="rId2" Type="http://schemas.openxmlformats.org/officeDocument/2006/relationships/tags" Target="../tags/tag606.xml"/><Relationship Id="rId16" Type="http://schemas.openxmlformats.org/officeDocument/2006/relationships/tags" Target="../tags/tag620.xml"/><Relationship Id="rId29" Type="http://schemas.openxmlformats.org/officeDocument/2006/relationships/tags" Target="../tags/tag633.xml"/><Relationship Id="rId11" Type="http://schemas.openxmlformats.org/officeDocument/2006/relationships/tags" Target="../tags/tag615.xml"/><Relationship Id="rId24" Type="http://schemas.openxmlformats.org/officeDocument/2006/relationships/tags" Target="../tags/tag628.xml"/><Relationship Id="rId32" Type="http://schemas.openxmlformats.org/officeDocument/2006/relationships/tags" Target="../tags/tag636.xml"/><Relationship Id="rId37" Type="http://schemas.openxmlformats.org/officeDocument/2006/relationships/tags" Target="../tags/tag641.xml"/><Relationship Id="rId40" Type="http://schemas.openxmlformats.org/officeDocument/2006/relationships/tags" Target="../tags/tag644.xml"/><Relationship Id="rId45" Type="http://schemas.openxmlformats.org/officeDocument/2006/relationships/tags" Target="../tags/tag649.xml"/><Relationship Id="rId53" Type="http://schemas.openxmlformats.org/officeDocument/2006/relationships/tags" Target="../tags/tag657.xml"/><Relationship Id="rId58" Type="http://schemas.openxmlformats.org/officeDocument/2006/relationships/hyperlink" Target="https://datasus.saude.gov.br/&#65289;&#12289;World" TargetMode="External"/><Relationship Id="rId5" Type="http://schemas.openxmlformats.org/officeDocument/2006/relationships/tags" Target="../tags/tag609.xml"/><Relationship Id="rId19" Type="http://schemas.openxmlformats.org/officeDocument/2006/relationships/tags" Target="../tags/tag623.xml"/><Relationship Id="rId4" Type="http://schemas.openxmlformats.org/officeDocument/2006/relationships/tags" Target="../tags/tag608.xml"/><Relationship Id="rId9" Type="http://schemas.openxmlformats.org/officeDocument/2006/relationships/tags" Target="../tags/tag613.xml"/><Relationship Id="rId14" Type="http://schemas.openxmlformats.org/officeDocument/2006/relationships/tags" Target="../tags/tag618.xml"/><Relationship Id="rId22" Type="http://schemas.openxmlformats.org/officeDocument/2006/relationships/tags" Target="../tags/tag626.xml"/><Relationship Id="rId27" Type="http://schemas.openxmlformats.org/officeDocument/2006/relationships/tags" Target="../tags/tag631.xml"/><Relationship Id="rId30" Type="http://schemas.openxmlformats.org/officeDocument/2006/relationships/tags" Target="../tags/tag634.xml"/><Relationship Id="rId35" Type="http://schemas.openxmlformats.org/officeDocument/2006/relationships/tags" Target="../tags/tag639.xml"/><Relationship Id="rId43" Type="http://schemas.openxmlformats.org/officeDocument/2006/relationships/tags" Target="../tags/tag647.xml"/><Relationship Id="rId48" Type="http://schemas.openxmlformats.org/officeDocument/2006/relationships/tags" Target="../tags/tag652.xml"/><Relationship Id="rId56" Type="http://schemas.openxmlformats.org/officeDocument/2006/relationships/oleObject" Target="../embeddings/oleObject15.bin"/><Relationship Id="rId8" Type="http://schemas.openxmlformats.org/officeDocument/2006/relationships/tags" Target="../tags/tag612.xml"/><Relationship Id="rId51" Type="http://schemas.openxmlformats.org/officeDocument/2006/relationships/tags" Target="../tags/tag655.xml"/><Relationship Id="rId3" Type="http://schemas.openxmlformats.org/officeDocument/2006/relationships/tags" Target="../tags/tag607.xml"/><Relationship Id="rId12" Type="http://schemas.openxmlformats.org/officeDocument/2006/relationships/tags" Target="../tags/tag616.xml"/><Relationship Id="rId17" Type="http://schemas.openxmlformats.org/officeDocument/2006/relationships/tags" Target="../tags/tag621.xml"/><Relationship Id="rId25" Type="http://schemas.openxmlformats.org/officeDocument/2006/relationships/tags" Target="../tags/tag629.xml"/><Relationship Id="rId33" Type="http://schemas.openxmlformats.org/officeDocument/2006/relationships/tags" Target="../tags/tag637.xml"/><Relationship Id="rId38" Type="http://schemas.openxmlformats.org/officeDocument/2006/relationships/tags" Target="../tags/tag642.xml"/><Relationship Id="rId46" Type="http://schemas.openxmlformats.org/officeDocument/2006/relationships/tags" Target="../tags/tag650.xml"/><Relationship Id="rId59" Type="http://schemas.openxmlformats.org/officeDocument/2006/relationships/chart" Target="../charts/chart14.xml"/><Relationship Id="rId20" Type="http://schemas.openxmlformats.org/officeDocument/2006/relationships/tags" Target="../tags/tag624.xml"/><Relationship Id="rId41" Type="http://schemas.openxmlformats.org/officeDocument/2006/relationships/tags" Target="../tags/tag645.xml"/><Relationship Id="rId54" Type="http://schemas.openxmlformats.org/officeDocument/2006/relationships/tags" Target="../tags/tag658.xml"/><Relationship Id="rId1" Type="http://schemas.openxmlformats.org/officeDocument/2006/relationships/vmlDrawing" Target="../drawings/vmlDrawing13.vml"/><Relationship Id="rId6" Type="http://schemas.openxmlformats.org/officeDocument/2006/relationships/tags" Target="../tags/tag610.xml"/><Relationship Id="rId15" Type="http://schemas.openxmlformats.org/officeDocument/2006/relationships/tags" Target="../tags/tag619.xml"/><Relationship Id="rId23" Type="http://schemas.openxmlformats.org/officeDocument/2006/relationships/tags" Target="../tags/tag627.xml"/><Relationship Id="rId28" Type="http://schemas.openxmlformats.org/officeDocument/2006/relationships/tags" Target="../tags/tag632.xml"/><Relationship Id="rId36" Type="http://schemas.openxmlformats.org/officeDocument/2006/relationships/tags" Target="../tags/tag640.xml"/><Relationship Id="rId49" Type="http://schemas.openxmlformats.org/officeDocument/2006/relationships/tags" Target="../tags/tag653.xml"/><Relationship Id="rId57" Type="http://schemas.openxmlformats.org/officeDocument/2006/relationships/image" Target="../media/image18.emf"/><Relationship Id="rId10" Type="http://schemas.openxmlformats.org/officeDocument/2006/relationships/tags" Target="../tags/tag614.xml"/><Relationship Id="rId31" Type="http://schemas.openxmlformats.org/officeDocument/2006/relationships/tags" Target="../tags/tag635.xml"/><Relationship Id="rId44" Type="http://schemas.openxmlformats.org/officeDocument/2006/relationships/tags" Target="../tags/tag648.xml"/><Relationship Id="rId52" Type="http://schemas.openxmlformats.org/officeDocument/2006/relationships/tags" Target="../tags/tag656.xml"/><Relationship Id="rId60" Type="http://schemas.openxmlformats.org/officeDocument/2006/relationships/chart" Target="../charts/chart1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9.emf"/><Relationship Id="rId5" Type="http://schemas.openxmlformats.org/officeDocument/2006/relationships/oleObject" Target="../embeddings/oleObject3.bin"/><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3" Type="http://schemas.openxmlformats.org/officeDocument/2006/relationships/tags" Target="../tags/tag670.xml"/><Relationship Id="rId18" Type="http://schemas.openxmlformats.org/officeDocument/2006/relationships/tags" Target="../tags/tag675.xml"/><Relationship Id="rId26" Type="http://schemas.openxmlformats.org/officeDocument/2006/relationships/tags" Target="../tags/tag683.xml"/><Relationship Id="rId39" Type="http://schemas.openxmlformats.org/officeDocument/2006/relationships/tags" Target="../tags/tag696.xml"/><Relationship Id="rId21" Type="http://schemas.openxmlformats.org/officeDocument/2006/relationships/tags" Target="../tags/tag678.xml"/><Relationship Id="rId34" Type="http://schemas.openxmlformats.org/officeDocument/2006/relationships/tags" Target="../tags/tag691.xml"/><Relationship Id="rId42" Type="http://schemas.openxmlformats.org/officeDocument/2006/relationships/tags" Target="../tags/tag699.xml"/><Relationship Id="rId47" Type="http://schemas.openxmlformats.org/officeDocument/2006/relationships/tags" Target="../tags/tag704.xml"/><Relationship Id="rId50" Type="http://schemas.openxmlformats.org/officeDocument/2006/relationships/tags" Target="../tags/tag707.xml"/><Relationship Id="rId55" Type="http://schemas.openxmlformats.org/officeDocument/2006/relationships/tags" Target="../tags/tag712.xml"/><Relationship Id="rId63" Type="http://schemas.openxmlformats.org/officeDocument/2006/relationships/chart" Target="../charts/chart16.xml"/><Relationship Id="rId7" Type="http://schemas.openxmlformats.org/officeDocument/2006/relationships/tags" Target="../tags/tag664.xml"/><Relationship Id="rId2" Type="http://schemas.openxmlformats.org/officeDocument/2006/relationships/tags" Target="../tags/tag659.xml"/><Relationship Id="rId16" Type="http://schemas.openxmlformats.org/officeDocument/2006/relationships/tags" Target="../tags/tag673.xml"/><Relationship Id="rId29" Type="http://schemas.openxmlformats.org/officeDocument/2006/relationships/tags" Target="../tags/tag686.xml"/><Relationship Id="rId11" Type="http://schemas.openxmlformats.org/officeDocument/2006/relationships/tags" Target="../tags/tag668.xml"/><Relationship Id="rId24" Type="http://schemas.openxmlformats.org/officeDocument/2006/relationships/tags" Target="../tags/tag681.xml"/><Relationship Id="rId32" Type="http://schemas.openxmlformats.org/officeDocument/2006/relationships/tags" Target="../tags/tag689.xml"/><Relationship Id="rId37" Type="http://schemas.openxmlformats.org/officeDocument/2006/relationships/tags" Target="../tags/tag694.xml"/><Relationship Id="rId40" Type="http://schemas.openxmlformats.org/officeDocument/2006/relationships/tags" Target="../tags/tag697.xml"/><Relationship Id="rId45" Type="http://schemas.openxmlformats.org/officeDocument/2006/relationships/tags" Target="../tags/tag702.xml"/><Relationship Id="rId53" Type="http://schemas.openxmlformats.org/officeDocument/2006/relationships/tags" Target="../tags/tag710.xml"/><Relationship Id="rId58" Type="http://schemas.openxmlformats.org/officeDocument/2006/relationships/tags" Target="../tags/tag715.xml"/><Relationship Id="rId5" Type="http://schemas.openxmlformats.org/officeDocument/2006/relationships/tags" Target="../tags/tag662.xml"/><Relationship Id="rId61" Type="http://schemas.openxmlformats.org/officeDocument/2006/relationships/oleObject" Target="../embeddings/oleObject16.bin"/><Relationship Id="rId19" Type="http://schemas.openxmlformats.org/officeDocument/2006/relationships/tags" Target="../tags/tag676.xml"/><Relationship Id="rId14" Type="http://schemas.openxmlformats.org/officeDocument/2006/relationships/tags" Target="../tags/tag671.xml"/><Relationship Id="rId22" Type="http://schemas.openxmlformats.org/officeDocument/2006/relationships/tags" Target="../tags/tag679.xml"/><Relationship Id="rId27" Type="http://schemas.openxmlformats.org/officeDocument/2006/relationships/tags" Target="../tags/tag684.xml"/><Relationship Id="rId30" Type="http://schemas.openxmlformats.org/officeDocument/2006/relationships/tags" Target="../tags/tag687.xml"/><Relationship Id="rId35" Type="http://schemas.openxmlformats.org/officeDocument/2006/relationships/tags" Target="../tags/tag692.xml"/><Relationship Id="rId43" Type="http://schemas.openxmlformats.org/officeDocument/2006/relationships/tags" Target="../tags/tag700.xml"/><Relationship Id="rId48" Type="http://schemas.openxmlformats.org/officeDocument/2006/relationships/tags" Target="../tags/tag705.xml"/><Relationship Id="rId56" Type="http://schemas.openxmlformats.org/officeDocument/2006/relationships/tags" Target="../tags/tag713.xml"/><Relationship Id="rId64" Type="http://schemas.openxmlformats.org/officeDocument/2006/relationships/chart" Target="../charts/chart17.xml"/><Relationship Id="rId8" Type="http://schemas.openxmlformats.org/officeDocument/2006/relationships/tags" Target="../tags/tag665.xml"/><Relationship Id="rId51" Type="http://schemas.openxmlformats.org/officeDocument/2006/relationships/tags" Target="../tags/tag708.xml"/><Relationship Id="rId3" Type="http://schemas.openxmlformats.org/officeDocument/2006/relationships/tags" Target="../tags/tag660.xml"/><Relationship Id="rId12" Type="http://schemas.openxmlformats.org/officeDocument/2006/relationships/tags" Target="../tags/tag669.xml"/><Relationship Id="rId17" Type="http://schemas.openxmlformats.org/officeDocument/2006/relationships/tags" Target="../tags/tag674.xml"/><Relationship Id="rId25" Type="http://schemas.openxmlformats.org/officeDocument/2006/relationships/tags" Target="../tags/tag682.xml"/><Relationship Id="rId33" Type="http://schemas.openxmlformats.org/officeDocument/2006/relationships/tags" Target="../tags/tag690.xml"/><Relationship Id="rId38" Type="http://schemas.openxmlformats.org/officeDocument/2006/relationships/tags" Target="../tags/tag695.xml"/><Relationship Id="rId46" Type="http://schemas.openxmlformats.org/officeDocument/2006/relationships/tags" Target="../tags/tag703.xml"/><Relationship Id="rId59" Type="http://schemas.openxmlformats.org/officeDocument/2006/relationships/tags" Target="../tags/tag716.xml"/><Relationship Id="rId20" Type="http://schemas.openxmlformats.org/officeDocument/2006/relationships/tags" Target="../tags/tag677.xml"/><Relationship Id="rId41" Type="http://schemas.openxmlformats.org/officeDocument/2006/relationships/tags" Target="../tags/tag698.xml"/><Relationship Id="rId54" Type="http://schemas.openxmlformats.org/officeDocument/2006/relationships/tags" Target="../tags/tag711.xml"/><Relationship Id="rId62" Type="http://schemas.openxmlformats.org/officeDocument/2006/relationships/image" Target="../media/image18.emf"/><Relationship Id="rId1" Type="http://schemas.openxmlformats.org/officeDocument/2006/relationships/vmlDrawing" Target="../drawings/vmlDrawing14.vml"/><Relationship Id="rId6" Type="http://schemas.openxmlformats.org/officeDocument/2006/relationships/tags" Target="../tags/tag663.xml"/><Relationship Id="rId15" Type="http://schemas.openxmlformats.org/officeDocument/2006/relationships/tags" Target="../tags/tag672.xml"/><Relationship Id="rId23" Type="http://schemas.openxmlformats.org/officeDocument/2006/relationships/tags" Target="../tags/tag680.xml"/><Relationship Id="rId28" Type="http://schemas.openxmlformats.org/officeDocument/2006/relationships/tags" Target="../tags/tag685.xml"/><Relationship Id="rId36" Type="http://schemas.openxmlformats.org/officeDocument/2006/relationships/tags" Target="../tags/tag693.xml"/><Relationship Id="rId49" Type="http://schemas.openxmlformats.org/officeDocument/2006/relationships/tags" Target="../tags/tag706.xml"/><Relationship Id="rId57" Type="http://schemas.openxmlformats.org/officeDocument/2006/relationships/tags" Target="../tags/tag714.xml"/><Relationship Id="rId10" Type="http://schemas.openxmlformats.org/officeDocument/2006/relationships/tags" Target="../tags/tag667.xml"/><Relationship Id="rId31" Type="http://schemas.openxmlformats.org/officeDocument/2006/relationships/tags" Target="../tags/tag688.xml"/><Relationship Id="rId44" Type="http://schemas.openxmlformats.org/officeDocument/2006/relationships/tags" Target="../tags/tag701.xml"/><Relationship Id="rId52" Type="http://schemas.openxmlformats.org/officeDocument/2006/relationships/tags" Target="../tags/tag709.xml"/><Relationship Id="rId60" Type="http://schemas.openxmlformats.org/officeDocument/2006/relationships/slideLayout" Target="../slideLayouts/slideLayout3.xml"/><Relationship Id="rId4" Type="http://schemas.openxmlformats.org/officeDocument/2006/relationships/tags" Target="../tags/tag661.xml"/><Relationship Id="rId9" Type="http://schemas.openxmlformats.org/officeDocument/2006/relationships/tags" Target="../tags/tag666.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17.xml"/><Relationship Id="rId1" Type="http://schemas.openxmlformats.org/officeDocument/2006/relationships/vmlDrawing" Target="../drawings/vmlDrawing15.vml"/><Relationship Id="rId5" Type="http://schemas.openxmlformats.org/officeDocument/2006/relationships/image" Target="../media/image22.emf"/><Relationship Id="rId4" Type="http://schemas.openxmlformats.org/officeDocument/2006/relationships/oleObject" Target="../embeddings/oleObject17.bin"/></Relationships>
</file>

<file path=ppt/slides/_rels/slide24.xml.rels><?xml version="1.0" encoding="UTF-8" standalone="yes"?>
<Relationships xmlns="http://schemas.openxmlformats.org/package/2006/relationships"><Relationship Id="rId8" Type="http://schemas.openxmlformats.org/officeDocument/2006/relationships/tags" Target="../tags/tag724.xml"/><Relationship Id="rId13" Type="http://schemas.openxmlformats.org/officeDocument/2006/relationships/chart" Target="../charts/chart18.xml"/><Relationship Id="rId3" Type="http://schemas.openxmlformats.org/officeDocument/2006/relationships/tags" Target="../tags/tag719.xml"/><Relationship Id="rId7" Type="http://schemas.openxmlformats.org/officeDocument/2006/relationships/tags" Target="../tags/tag723.xml"/><Relationship Id="rId12" Type="http://schemas.openxmlformats.org/officeDocument/2006/relationships/image" Target="../media/image22.emf"/><Relationship Id="rId2" Type="http://schemas.openxmlformats.org/officeDocument/2006/relationships/tags" Target="../tags/tag718.xml"/><Relationship Id="rId1" Type="http://schemas.openxmlformats.org/officeDocument/2006/relationships/vmlDrawing" Target="../drawings/vmlDrawing16.vml"/><Relationship Id="rId6" Type="http://schemas.openxmlformats.org/officeDocument/2006/relationships/tags" Target="../tags/tag722.xml"/><Relationship Id="rId11" Type="http://schemas.openxmlformats.org/officeDocument/2006/relationships/oleObject" Target="../embeddings/oleObject18.bin"/><Relationship Id="rId5" Type="http://schemas.openxmlformats.org/officeDocument/2006/relationships/tags" Target="../tags/tag721.xml"/><Relationship Id="rId10" Type="http://schemas.openxmlformats.org/officeDocument/2006/relationships/slideLayout" Target="../slideLayouts/slideLayout3.xml"/><Relationship Id="rId4" Type="http://schemas.openxmlformats.org/officeDocument/2006/relationships/tags" Target="../tags/tag720.xml"/><Relationship Id="rId9" Type="http://schemas.openxmlformats.org/officeDocument/2006/relationships/tags" Target="../tags/tag7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3.xml"/><Relationship Id="rId4" Type="http://schemas.openxmlformats.org/officeDocument/2006/relationships/chart" Target="../charts/chart21.xml"/></Relationships>
</file>

<file path=ppt/slides/_rels/slide27.xml.rels><?xml version="1.0" encoding="UTF-8" standalone="yes"?>
<Relationships xmlns="http://schemas.openxmlformats.org/package/2006/relationships"><Relationship Id="rId8" Type="http://schemas.openxmlformats.org/officeDocument/2006/relationships/tags" Target="../tags/tag732.xml"/><Relationship Id="rId13" Type="http://schemas.openxmlformats.org/officeDocument/2006/relationships/tags" Target="../tags/tag737.xml"/><Relationship Id="rId18" Type="http://schemas.openxmlformats.org/officeDocument/2006/relationships/tags" Target="../tags/tag742.xml"/><Relationship Id="rId26" Type="http://schemas.openxmlformats.org/officeDocument/2006/relationships/tags" Target="../tags/tag750.xml"/><Relationship Id="rId3" Type="http://schemas.openxmlformats.org/officeDocument/2006/relationships/tags" Target="../tags/tag727.xml"/><Relationship Id="rId21" Type="http://schemas.openxmlformats.org/officeDocument/2006/relationships/tags" Target="../tags/tag745.xml"/><Relationship Id="rId7" Type="http://schemas.openxmlformats.org/officeDocument/2006/relationships/tags" Target="../tags/tag731.xml"/><Relationship Id="rId12" Type="http://schemas.openxmlformats.org/officeDocument/2006/relationships/tags" Target="../tags/tag736.xml"/><Relationship Id="rId17" Type="http://schemas.openxmlformats.org/officeDocument/2006/relationships/tags" Target="../tags/tag741.xml"/><Relationship Id="rId25" Type="http://schemas.openxmlformats.org/officeDocument/2006/relationships/tags" Target="../tags/tag749.xml"/><Relationship Id="rId2" Type="http://schemas.openxmlformats.org/officeDocument/2006/relationships/tags" Target="../tags/tag726.xml"/><Relationship Id="rId16" Type="http://schemas.openxmlformats.org/officeDocument/2006/relationships/tags" Target="../tags/tag740.xml"/><Relationship Id="rId20" Type="http://schemas.openxmlformats.org/officeDocument/2006/relationships/tags" Target="../tags/tag744.xml"/><Relationship Id="rId29" Type="http://schemas.openxmlformats.org/officeDocument/2006/relationships/oleObject" Target="../embeddings/oleObject19.bin"/><Relationship Id="rId1" Type="http://schemas.openxmlformats.org/officeDocument/2006/relationships/vmlDrawing" Target="../drawings/vmlDrawing17.vml"/><Relationship Id="rId6" Type="http://schemas.openxmlformats.org/officeDocument/2006/relationships/tags" Target="../tags/tag730.xml"/><Relationship Id="rId11" Type="http://schemas.openxmlformats.org/officeDocument/2006/relationships/tags" Target="../tags/tag735.xml"/><Relationship Id="rId24" Type="http://schemas.openxmlformats.org/officeDocument/2006/relationships/tags" Target="../tags/tag748.xml"/><Relationship Id="rId5" Type="http://schemas.openxmlformats.org/officeDocument/2006/relationships/tags" Target="../tags/tag729.xml"/><Relationship Id="rId15" Type="http://schemas.openxmlformats.org/officeDocument/2006/relationships/tags" Target="../tags/tag739.xml"/><Relationship Id="rId23" Type="http://schemas.openxmlformats.org/officeDocument/2006/relationships/tags" Target="../tags/tag747.xml"/><Relationship Id="rId28" Type="http://schemas.openxmlformats.org/officeDocument/2006/relationships/slideLayout" Target="../slideLayouts/slideLayout3.xml"/><Relationship Id="rId10" Type="http://schemas.openxmlformats.org/officeDocument/2006/relationships/tags" Target="../tags/tag734.xml"/><Relationship Id="rId19" Type="http://schemas.openxmlformats.org/officeDocument/2006/relationships/tags" Target="../tags/tag743.xml"/><Relationship Id="rId31" Type="http://schemas.openxmlformats.org/officeDocument/2006/relationships/chart" Target="../charts/chart22.xml"/><Relationship Id="rId4" Type="http://schemas.openxmlformats.org/officeDocument/2006/relationships/tags" Target="../tags/tag728.xml"/><Relationship Id="rId9" Type="http://schemas.openxmlformats.org/officeDocument/2006/relationships/tags" Target="../tags/tag733.xml"/><Relationship Id="rId14" Type="http://schemas.openxmlformats.org/officeDocument/2006/relationships/tags" Target="../tags/tag738.xml"/><Relationship Id="rId22" Type="http://schemas.openxmlformats.org/officeDocument/2006/relationships/tags" Target="../tags/tag746.xml"/><Relationship Id="rId27" Type="http://schemas.openxmlformats.org/officeDocument/2006/relationships/tags" Target="../tags/tag751.xml"/><Relationship Id="rId30" Type="http://schemas.openxmlformats.org/officeDocument/2006/relationships/image" Target="../media/image22.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19.emf"/><Relationship Id="rId5" Type="http://schemas.openxmlformats.org/officeDocument/2006/relationships/oleObject" Target="../embeddings/oleObject4.bin"/><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52.xml"/><Relationship Id="rId1" Type="http://schemas.openxmlformats.org/officeDocument/2006/relationships/vmlDrawing" Target="../drawings/vmlDrawing18.vml"/><Relationship Id="rId5" Type="http://schemas.openxmlformats.org/officeDocument/2006/relationships/image" Target="../media/image22.emf"/><Relationship Id="rId4" Type="http://schemas.openxmlformats.org/officeDocument/2006/relationships/oleObject" Target="../embeddings/oleObject20.bin"/></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53.xml"/><Relationship Id="rId1" Type="http://schemas.openxmlformats.org/officeDocument/2006/relationships/vmlDrawing" Target="../drawings/vmlDrawing19.vml"/><Relationship Id="rId5" Type="http://schemas.openxmlformats.org/officeDocument/2006/relationships/image" Target="../media/image22.emf"/><Relationship Id="rId4" Type="http://schemas.openxmlformats.org/officeDocument/2006/relationships/oleObject" Target="../embeddings/oleObject21.bin"/></Relationships>
</file>

<file path=ppt/slides/_rels/slide35.xml.rels><?xml version="1.0" encoding="UTF-8" standalone="yes"?>
<Relationships xmlns="http://schemas.openxmlformats.org/package/2006/relationships"><Relationship Id="rId13" Type="http://schemas.openxmlformats.org/officeDocument/2006/relationships/tags" Target="../tags/tag765.xml"/><Relationship Id="rId18" Type="http://schemas.openxmlformats.org/officeDocument/2006/relationships/tags" Target="../tags/tag770.xml"/><Relationship Id="rId26" Type="http://schemas.openxmlformats.org/officeDocument/2006/relationships/tags" Target="../tags/tag778.xml"/><Relationship Id="rId39" Type="http://schemas.openxmlformats.org/officeDocument/2006/relationships/tags" Target="../tags/tag791.xml"/><Relationship Id="rId21" Type="http://schemas.openxmlformats.org/officeDocument/2006/relationships/tags" Target="../tags/tag773.xml"/><Relationship Id="rId34" Type="http://schemas.openxmlformats.org/officeDocument/2006/relationships/tags" Target="../tags/tag786.xml"/><Relationship Id="rId42" Type="http://schemas.openxmlformats.org/officeDocument/2006/relationships/tags" Target="../tags/tag794.xml"/><Relationship Id="rId47" Type="http://schemas.openxmlformats.org/officeDocument/2006/relationships/tags" Target="../tags/tag799.xml"/><Relationship Id="rId50" Type="http://schemas.openxmlformats.org/officeDocument/2006/relationships/tags" Target="../tags/tag802.xml"/><Relationship Id="rId7" Type="http://schemas.openxmlformats.org/officeDocument/2006/relationships/tags" Target="../tags/tag759.xml"/><Relationship Id="rId2" Type="http://schemas.openxmlformats.org/officeDocument/2006/relationships/tags" Target="../tags/tag754.xml"/><Relationship Id="rId16" Type="http://schemas.openxmlformats.org/officeDocument/2006/relationships/tags" Target="../tags/tag768.xml"/><Relationship Id="rId29" Type="http://schemas.openxmlformats.org/officeDocument/2006/relationships/tags" Target="../tags/tag781.xml"/><Relationship Id="rId11" Type="http://schemas.openxmlformats.org/officeDocument/2006/relationships/tags" Target="../tags/tag763.xml"/><Relationship Id="rId24" Type="http://schemas.openxmlformats.org/officeDocument/2006/relationships/tags" Target="../tags/tag776.xml"/><Relationship Id="rId32" Type="http://schemas.openxmlformats.org/officeDocument/2006/relationships/tags" Target="../tags/tag784.xml"/><Relationship Id="rId37" Type="http://schemas.openxmlformats.org/officeDocument/2006/relationships/tags" Target="../tags/tag789.xml"/><Relationship Id="rId40" Type="http://schemas.openxmlformats.org/officeDocument/2006/relationships/tags" Target="../tags/tag792.xml"/><Relationship Id="rId45" Type="http://schemas.openxmlformats.org/officeDocument/2006/relationships/tags" Target="../tags/tag797.xml"/><Relationship Id="rId53" Type="http://schemas.openxmlformats.org/officeDocument/2006/relationships/image" Target="../media/image18.emf"/><Relationship Id="rId5" Type="http://schemas.openxmlformats.org/officeDocument/2006/relationships/tags" Target="../tags/tag757.xml"/><Relationship Id="rId10" Type="http://schemas.openxmlformats.org/officeDocument/2006/relationships/tags" Target="../tags/tag762.xml"/><Relationship Id="rId19" Type="http://schemas.openxmlformats.org/officeDocument/2006/relationships/tags" Target="../tags/tag771.xml"/><Relationship Id="rId31" Type="http://schemas.openxmlformats.org/officeDocument/2006/relationships/tags" Target="../tags/tag783.xml"/><Relationship Id="rId44" Type="http://schemas.openxmlformats.org/officeDocument/2006/relationships/tags" Target="../tags/tag796.xml"/><Relationship Id="rId52" Type="http://schemas.openxmlformats.org/officeDocument/2006/relationships/oleObject" Target="../embeddings/oleObject22.bin"/><Relationship Id="rId4" Type="http://schemas.openxmlformats.org/officeDocument/2006/relationships/tags" Target="../tags/tag756.xml"/><Relationship Id="rId9" Type="http://schemas.openxmlformats.org/officeDocument/2006/relationships/tags" Target="../tags/tag761.xml"/><Relationship Id="rId14" Type="http://schemas.openxmlformats.org/officeDocument/2006/relationships/tags" Target="../tags/tag766.xml"/><Relationship Id="rId22" Type="http://schemas.openxmlformats.org/officeDocument/2006/relationships/tags" Target="../tags/tag774.xml"/><Relationship Id="rId27" Type="http://schemas.openxmlformats.org/officeDocument/2006/relationships/tags" Target="../tags/tag779.xml"/><Relationship Id="rId30" Type="http://schemas.openxmlformats.org/officeDocument/2006/relationships/tags" Target="../tags/tag782.xml"/><Relationship Id="rId35" Type="http://schemas.openxmlformats.org/officeDocument/2006/relationships/tags" Target="../tags/tag787.xml"/><Relationship Id="rId43" Type="http://schemas.openxmlformats.org/officeDocument/2006/relationships/tags" Target="../tags/tag795.xml"/><Relationship Id="rId48" Type="http://schemas.openxmlformats.org/officeDocument/2006/relationships/tags" Target="../tags/tag800.xml"/><Relationship Id="rId8" Type="http://schemas.openxmlformats.org/officeDocument/2006/relationships/tags" Target="../tags/tag760.xml"/><Relationship Id="rId51" Type="http://schemas.openxmlformats.org/officeDocument/2006/relationships/slideLayout" Target="../slideLayouts/slideLayout3.xml"/><Relationship Id="rId3" Type="http://schemas.openxmlformats.org/officeDocument/2006/relationships/tags" Target="../tags/tag755.xml"/><Relationship Id="rId12" Type="http://schemas.openxmlformats.org/officeDocument/2006/relationships/tags" Target="../tags/tag764.xml"/><Relationship Id="rId17" Type="http://schemas.openxmlformats.org/officeDocument/2006/relationships/tags" Target="../tags/tag769.xml"/><Relationship Id="rId25" Type="http://schemas.openxmlformats.org/officeDocument/2006/relationships/tags" Target="../tags/tag777.xml"/><Relationship Id="rId33" Type="http://schemas.openxmlformats.org/officeDocument/2006/relationships/tags" Target="../tags/tag785.xml"/><Relationship Id="rId38" Type="http://schemas.openxmlformats.org/officeDocument/2006/relationships/tags" Target="../tags/tag790.xml"/><Relationship Id="rId46" Type="http://schemas.openxmlformats.org/officeDocument/2006/relationships/tags" Target="../tags/tag798.xml"/><Relationship Id="rId20" Type="http://schemas.openxmlformats.org/officeDocument/2006/relationships/tags" Target="../tags/tag772.xml"/><Relationship Id="rId41" Type="http://schemas.openxmlformats.org/officeDocument/2006/relationships/tags" Target="../tags/tag793.xml"/><Relationship Id="rId54" Type="http://schemas.openxmlformats.org/officeDocument/2006/relationships/chart" Target="../charts/chart23.xml"/><Relationship Id="rId1" Type="http://schemas.openxmlformats.org/officeDocument/2006/relationships/vmlDrawing" Target="../drawings/vmlDrawing20.vml"/><Relationship Id="rId6" Type="http://schemas.openxmlformats.org/officeDocument/2006/relationships/tags" Target="../tags/tag758.xml"/><Relationship Id="rId15" Type="http://schemas.openxmlformats.org/officeDocument/2006/relationships/tags" Target="../tags/tag767.xml"/><Relationship Id="rId23" Type="http://schemas.openxmlformats.org/officeDocument/2006/relationships/tags" Target="../tags/tag775.xml"/><Relationship Id="rId28" Type="http://schemas.openxmlformats.org/officeDocument/2006/relationships/tags" Target="../tags/tag780.xml"/><Relationship Id="rId36" Type="http://schemas.openxmlformats.org/officeDocument/2006/relationships/tags" Target="../tags/tag788.xml"/><Relationship Id="rId49" Type="http://schemas.openxmlformats.org/officeDocument/2006/relationships/tags" Target="../tags/tag801.xml"/></Relationships>
</file>

<file path=ppt/slides/_rels/slide36.xml.rels><?xml version="1.0" encoding="UTF-8" standalone="yes"?>
<Relationships xmlns="http://schemas.openxmlformats.org/package/2006/relationships"><Relationship Id="rId13" Type="http://schemas.openxmlformats.org/officeDocument/2006/relationships/tags" Target="../tags/tag814.xml"/><Relationship Id="rId18" Type="http://schemas.openxmlformats.org/officeDocument/2006/relationships/tags" Target="../tags/tag819.xml"/><Relationship Id="rId26" Type="http://schemas.openxmlformats.org/officeDocument/2006/relationships/tags" Target="../tags/tag827.xml"/><Relationship Id="rId39" Type="http://schemas.openxmlformats.org/officeDocument/2006/relationships/oleObject" Target="../embeddings/oleObject23.bin"/><Relationship Id="rId21" Type="http://schemas.openxmlformats.org/officeDocument/2006/relationships/tags" Target="../tags/tag822.xml"/><Relationship Id="rId34" Type="http://schemas.openxmlformats.org/officeDocument/2006/relationships/tags" Target="../tags/tag835.xml"/><Relationship Id="rId42" Type="http://schemas.openxmlformats.org/officeDocument/2006/relationships/chart" Target="../charts/chart25.xml"/><Relationship Id="rId7" Type="http://schemas.openxmlformats.org/officeDocument/2006/relationships/tags" Target="../tags/tag808.xml"/><Relationship Id="rId2" Type="http://schemas.openxmlformats.org/officeDocument/2006/relationships/tags" Target="../tags/tag803.xml"/><Relationship Id="rId16" Type="http://schemas.openxmlformats.org/officeDocument/2006/relationships/tags" Target="../tags/tag817.xml"/><Relationship Id="rId20" Type="http://schemas.openxmlformats.org/officeDocument/2006/relationships/tags" Target="../tags/tag821.xml"/><Relationship Id="rId29" Type="http://schemas.openxmlformats.org/officeDocument/2006/relationships/tags" Target="../tags/tag830.xml"/><Relationship Id="rId41" Type="http://schemas.openxmlformats.org/officeDocument/2006/relationships/chart" Target="../charts/chart24.xml"/><Relationship Id="rId1" Type="http://schemas.openxmlformats.org/officeDocument/2006/relationships/vmlDrawing" Target="../drawings/vmlDrawing21.vml"/><Relationship Id="rId6" Type="http://schemas.openxmlformats.org/officeDocument/2006/relationships/tags" Target="../tags/tag807.xml"/><Relationship Id="rId11" Type="http://schemas.openxmlformats.org/officeDocument/2006/relationships/tags" Target="../tags/tag812.xml"/><Relationship Id="rId24" Type="http://schemas.openxmlformats.org/officeDocument/2006/relationships/tags" Target="../tags/tag825.xml"/><Relationship Id="rId32" Type="http://schemas.openxmlformats.org/officeDocument/2006/relationships/tags" Target="../tags/tag833.xml"/><Relationship Id="rId37" Type="http://schemas.openxmlformats.org/officeDocument/2006/relationships/tags" Target="../tags/tag838.xml"/><Relationship Id="rId40" Type="http://schemas.openxmlformats.org/officeDocument/2006/relationships/image" Target="../media/image18.emf"/><Relationship Id="rId5" Type="http://schemas.openxmlformats.org/officeDocument/2006/relationships/tags" Target="../tags/tag806.xml"/><Relationship Id="rId15" Type="http://schemas.openxmlformats.org/officeDocument/2006/relationships/tags" Target="../tags/tag816.xml"/><Relationship Id="rId23" Type="http://schemas.openxmlformats.org/officeDocument/2006/relationships/tags" Target="../tags/tag824.xml"/><Relationship Id="rId28" Type="http://schemas.openxmlformats.org/officeDocument/2006/relationships/tags" Target="../tags/tag829.xml"/><Relationship Id="rId36" Type="http://schemas.openxmlformats.org/officeDocument/2006/relationships/tags" Target="../tags/tag837.xml"/><Relationship Id="rId10" Type="http://schemas.openxmlformats.org/officeDocument/2006/relationships/tags" Target="../tags/tag811.xml"/><Relationship Id="rId19" Type="http://schemas.openxmlformats.org/officeDocument/2006/relationships/tags" Target="../tags/tag820.xml"/><Relationship Id="rId31" Type="http://schemas.openxmlformats.org/officeDocument/2006/relationships/tags" Target="../tags/tag832.xml"/><Relationship Id="rId4" Type="http://schemas.openxmlformats.org/officeDocument/2006/relationships/tags" Target="../tags/tag805.xml"/><Relationship Id="rId9" Type="http://schemas.openxmlformats.org/officeDocument/2006/relationships/tags" Target="../tags/tag810.xml"/><Relationship Id="rId14" Type="http://schemas.openxmlformats.org/officeDocument/2006/relationships/tags" Target="../tags/tag815.xml"/><Relationship Id="rId22" Type="http://schemas.openxmlformats.org/officeDocument/2006/relationships/tags" Target="../tags/tag823.xml"/><Relationship Id="rId27" Type="http://schemas.openxmlformats.org/officeDocument/2006/relationships/tags" Target="../tags/tag828.xml"/><Relationship Id="rId30" Type="http://schemas.openxmlformats.org/officeDocument/2006/relationships/tags" Target="../tags/tag831.xml"/><Relationship Id="rId35" Type="http://schemas.openxmlformats.org/officeDocument/2006/relationships/tags" Target="../tags/tag836.xml"/><Relationship Id="rId8" Type="http://schemas.openxmlformats.org/officeDocument/2006/relationships/tags" Target="../tags/tag809.xml"/><Relationship Id="rId3" Type="http://schemas.openxmlformats.org/officeDocument/2006/relationships/tags" Target="../tags/tag804.xml"/><Relationship Id="rId12" Type="http://schemas.openxmlformats.org/officeDocument/2006/relationships/tags" Target="../tags/tag813.xml"/><Relationship Id="rId17" Type="http://schemas.openxmlformats.org/officeDocument/2006/relationships/tags" Target="../tags/tag818.xml"/><Relationship Id="rId25" Type="http://schemas.openxmlformats.org/officeDocument/2006/relationships/tags" Target="../tags/tag826.xml"/><Relationship Id="rId33" Type="http://schemas.openxmlformats.org/officeDocument/2006/relationships/tags" Target="../tags/tag834.xml"/><Relationship Id="rId38"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3" Type="http://schemas.openxmlformats.org/officeDocument/2006/relationships/tags" Target="../tags/tag850.xml"/><Relationship Id="rId18" Type="http://schemas.openxmlformats.org/officeDocument/2006/relationships/tags" Target="../tags/tag855.xml"/><Relationship Id="rId26" Type="http://schemas.openxmlformats.org/officeDocument/2006/relationships/tags" Target="../tags/tag863.xml"/><Relationship Id="rId39" Type="http://schemas.openxmlformats.org/officeDocument/2006/relationships/tags" Target="../tags/tag876.xml"/><Relationship Id="rId21" Type="http://schemas.openxmlformats.org/officeDocument/2006/relationships/tags" Target="../tags/tag858.xml"/><Relationship Id="rId34" Type="http://schemas.openxmlformats.org/officeDocument/2006/relationships/tags" Target="../tags/tag871.xml"/><Relationship Id="rId42" Type="http://schemas.openxmlformats.org/officeDocument/2006/relationships/tags" Target="../tags/tag879.xml"/><Relationship Id="rId47" Type="http://schemas.openxmlformats.org/officeDocument/2006/relationships/chart" Target="../charts/chart26.xml"/><Relationship Id="rId7" Type="http://schemas.openxmlformats.org/officeDocument/2006/relationships/tags" Target="../tags/tag844.xml"/><Relationship Id="rId2" Type="http://schemas.openxmlformats.org/officeDocument/2006/relationships/tags" Target="../tags/tag839.xml"/><Relationship Id="rId16" Type="http://schemas.openxmlformats.org/officeDocument/2006/relationships/tags" Target="../tags/tag853.xml"/><Relationship Id="rId29" Type="http://schemas.openxmlformats.org/officeDocument/2006/relationships/tags" Target="../tags/tag866.xml"/><Relationship Id="rId1" Type="http://schemas.openxmlformats.org/officeDocument/2006/relationships/vmlDrawing" Target="../drawings/vmlDrawing22.vml"/><Relationship Id="rId6" Type="http://schemas.openxmlformats.org/officeDocument/2006/relationships/tags" Target="../tags/tag843.xml"/><Relationship Id="rId11" Type="http://schemas.openxmlformats.org/officeDocument/2006/relationships/tags" Target="../tags/tag848.xml"/><Relationship Id="rId24" Type="http://schemas.openxmlformats.org/officeDocument/2006/relationships/tags" Target="../tags/tag861.xml"/><Relationship Id="rId32" Type="http://schemas.openxmlformats.org/officeDocument/2006/relationships/tags" Target="../tags/tag869.xml"/><Relationship Id="rId37" Type="http://schemas.openxmlformats.org/officeDocument/2006/relationships/tags" Target="../tags/tag874.xml"/><Relationship Id="rId40" Type="http://schemas.openxmlformats.org/officeDocument/2006/relationships/tags" Target="../tags/tag877.xml"/><Relationship Id="rId45" Type="http://schemas.openxmlformats.org/officeDocument/2006/relationships/oleObject" Target="../embeddings/oleObject24.bin"/><Relationship Id="rId5" Type="http://schemas.openxmlformats.org/officeDocument/2006/relationships/tags" Target="../tags/tag842.xml"/><Relationship Id="rId15" Type="http://schemas.openxmlformats.org/officeDocument/2006/relationships/tags" Target="../tags/tag852.xml"/><Relationship Id="rId23" Type="http://schemas.openxmlformats.org/officeDocument/2006/relationships/tags" Target="../tags/tag860.xml"/><Relationship Id="rId28" Type="http://schemas.openxmlformats.org/officeDocument/2006/relationships/tags" Target="../tags/tag865.xml"/><Relationship Id="rId36" Type="http://schemas.openxmlformats.org/officeDocument/2006/relationships/tags" Target="../tags/tag873.xml"/><Relationship Id="rId10" Type="http://schemas.openxmlformats.org/officeDocument/2006/relationships/tags" Target="../tags/tag847.xml"/><Relationship Id="rId19" Type="http://schemas.openxmlformats.org/officeDocument/2006/relationships/tags" Target="../tags/tag856.xml"/><Relationship Id="rId31" Type="http://schemas.openxmlformats.org/officeDocument/2006/relationships/tags" Target="../tags/tag868.xml"/><Relationship Id="rId44" Type="http://schemas.openxmlformats.org/officeDocument/2006/relationships/slideLayout" Target="../slideLayouts/slideLayout3.xml"/><Relationship Id="rId4" Type="http://schemas.openxmlformats.org/officeDocument/2006/relationships/tags" Target="../tags/tag841.xml"/><Relationship Id="rId9" Type="http://schemas.openxmlformats.org/officeDocument/2006/relationships/tags" Target="../tags/tag846.xml"/><Relationship Id="rId14" Type="http://schemas.openxmlformats.org/officeDocument/2006/relationships/tags" Target="../tags/tag851.xml"/><Relationship Id="rId22" Type="http://schemas.openxmlformats.org/officeDocument/2006/relationships/tags" Target="../tags/tag859.xml"/><Relationship Id="rId27" Type="http://schemas.openxmlformats.org/officeDocument/2006/relationships/tags" Target="../tags/tag864.xml"/><Relationship Id="rId30" Type="http://schemas.openxmlformats.org/officeDocument/2006/relationships/tags" Target="../tags/tag867.xml"/><Relationship Id="rId35" Type="http://schemas.openxmlformats.org/officeDocument/2006/relationships/tags" Target="../tags/tag872.xml"/><Relationship Id="rId43" Type="http://schemas.openxmlformats.org/officeDocument/2006/relationships/tags" Target="../tags/tag880.xml"/><Relationship Id="rId48" Type="http://schemas.openxmlformats.org/officeDocument/2006/relationships/chart" Target="../charts/chart27.xml"/><Relationship Id="rId8" Type="http://schemas.openxmlformats.org/officeDocument/2006/relationships/tags" Target="../tags/tag845.xml"/><Relationship Id="rId3" Type="http://schemas.openxmlformats.org/officeDocument/2006/relationships/tags" Target="../tags/tag840.xml"/><Relationship Id="rId12" Type="http://schemas.openxmlformats.org/officeDocument/2006/relationships/tags" Target="../tags/tag849.xml"/><Relationship Id="rId17" Type="http://schemas.openxmlformats.org/officeDocument/2006/relationships/tags" Target="../tags/tag854.xml"/><Relationship Id="rId25" Type="http://schemas.openxmlformats.org/officeDocument/2006/relationships/tags" Target="../tags/tag862.xml"/><Relationship Id="rId33" Type="http://schemas.openxmlformats.org/officeDocument/2006/relationships/tags" Target="../tags/tag870.xml"/><Relationship Id="rId38" Type="http://schemas.openxmlformats.org/officeDocument/2006/relationships/tags" Target="../tags/tag875.xml"/><Relationship Id="rId46" Type="http://schemas.openxmlformats.org/officeDocument/2006/relationships/image" Target="../media/image18.emf"/><Relationship Id="rId20" Type="http://schemas.openxmlformats.org/officeDocument/2006/relationships/tags" Target="../tags/tag857.xml"/><Relationship Id="rId41" Type="http://schemas.openxmlformats.org/officeDocument/2006/relationships/tags" Target="../tags/tag87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8" Type="http://schemas.openxmlformats.org/officeDocument/2006/relationships/tags" Target="../tags/tag887.xml"/><Relationship Id="rId13" Type="http://schemas.openxmlformats.org/officeDocument/2006/relationships/tags" Target="../tags/tag892.xml"/><Relationship Id="rId18" Type="http://schemas.openxmlformats.org/officeDocument/2006/relationships/tags" Target="../tags/tag897.xml"/><Relationship Id="rId3" Type="http://schemas.openxmlformats.org/officeDocument/2006/relationships/tags" Target="../tags/tag882.xml"/><Relationship Id="rId21" Type="http://schemas.openxmlformats.org/officeDocument/2006/relationships/tags" Target="../tags/tag900.xml"/><Relationship Id="rId7" Type="http://schemas.openxmlformats.org/officeDocument/2006/relationships/tags" Target="../tags/tag886.xml"/><Relationship Id="rId12" Type="http://schemas.openxmlformats.org/officeDocument/2006/relationships/tags" Target="../tags/tag891.xml"/><Relationship Id="rId17" Type="http://schemas.openxmlformats.org/officeDocument/2006/relationships/tags" Target="../tags/tag896.xml"/><Relationship Id="rId25" Type="http://schemas.openxmlformats.org/officeDocument/2006/relationships/chart" Target="../charts/chart28.xml"/><Relationship Id="rId2" Type="http://schemas.openxmlformats.org/officeDocument/2006/relationships/tags" Target="../tags/tag881.xml"/><Relationship Id="rId16" Type="http://schemas.openxmlformats.org/officeDocument/2006/relationships/tags" Target="../tags/tag895.xml"/><Relationship Id="rId20" Type="http://schemas.openxmlformats.org/officeDocument/2006/relationships/tags" Target="../tags/tag899.xml"/><Relationship Id="rId1" Type="http://schemas.openxmlformats.org/officeDocument/2006/relationships/vmlDrawing" Target="../drawings/vmlDrawing23.vml"/><Relationship Id="rId6" Type="http://schemas.openxmlformats.org/officeDocument/2006/relationships/tags" Target="../tags/tag885.xml"/><Relationship Id="rId11" Type="http://schemas.openxmlformats.org/officeDocument/2006/relationships/tags" Target="../tags/tag890.xml"/><Relationship Id="rId24" Type="http://schemas.openxmlformats.org/officeDocument/2006/relationships/image" Target="../media/image23.emf"/><Relationship Id="rId5" Type="http://schemas.openxmlformats.org/officeDocument/2006/relationships/tags" Target="../tags/tag884.xml"/><Relationship Id="rId15" Type="http://schemas.openxmlformats.org/officeDocument/2006/relationships/tags" Target="../tags/tag894.xml"/><Relationship Id="rId23" Type="http://schemas.openxmlformats.org/officeDocument/2006/relationships/oleObject" Target="../embeddings/oleObject25.bin"/><Relationship Id="rId10" Type="http://schemas.openxmlformats.org/officeDocument/2006/relationships/tags" Target="../tags/tag889.xml"/><Relationship Id="rId19" Type="http://schemas.openxmlformats.org/officeDocument/2006/relationships/tags" Target="../tags/tag898.xml"/><Relationship Id="rId4" Type="http://schemas.openxmlformats.org/officeDocument/2006/relationships/tags" Target="../tags/tag883.xml"/><Relationship Id="rId9" Type="http://schemas.openxmlformats.org/officeDocument/2006/relationships/tags" Target="../tags/tag888.xml"/><Relationship Id="rId14" Type="http://schemas.openxmlformats.org/officeDocument/2006/relationships/tags" Target="../tags/tag893.xml"/><Relationship Id="rId22"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01.xml"/><Relationship Id="rId1" Type="http://schemas.openxmlformats.org/officeDocument/2006/relationships/vmlDrawing" Target="../drawings/vmlDrawing24.vml"/><Relationship Id="rId5" Type="http://schemas.openxmlformats.org/officeDocument/2006/relationships/image" Target="../media/image23.emf"/><Relationship Id="rId4" Type="http://schemas.openxmlformats.org/officeDocument/2006/relationships/oleObject" Target="../embeddings/oleObject26.bin"/></Relationships>
</file>

<file path=ppt/slides/_rels/slide54.xml.rels><?xml version="1.0" encoding="UTF-8" standalone="yes"?>
<Relationships xmlns="http://schemas.openxmlformats.org/package/2006/relationships"><Relationship Id="rId3" Type="http://schemas.openxmlformats.org/officeDocument/2006/relationships/tags" Target="../tags/tag903.xml"/><Relationship Id="rId2" Type="http://schemas.openxmlformats.org/officeDocument/2006/relationships/tags" Target="../tags/tag902.xml"/><Relationship Id="rId1" Type="http://schemas.openxmlformats.org/officeDocument/2006/relationships/vmlDrawing" Target="../drawings/vmlDrawing25.vml"/><Relationship Id="rId6" Type="http://schemas.openxmlformats.org/officeDocument/2006/relationships/image" Target="../media/image1.emf"/><Relationship Id="rId5" Type="http://schemas.openxmlformats.org/officeDocument/2006/relationships/oleObject" Target="../embeddings/oleObject27.bin"/><Relationship Id="rId4"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04.xml"/><Relationship Id="rId1" Type="http://schemas.openxmlformats.org/officeDocument/2006/relationships/vmlDrawing" Target="../drawings/vmlDrawing26.vml"/><Relationship Id="rId5" Type="http://schemas.openxmlformats.org/officeDocument/2006/relationships/image" Target="../media/image22.emf"/><Relationship Id="rId4" Type="http://schemas.openxmlformats.org/officeDocument/2006/relationships/oleObject" Target="../embeddings/oleObject28.bin"/></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05.xml"/><Relationship Id="rId1" Type="http://schemas.openxmlformats.org/officeDocument/2006/relationships/vmlDrawing" Target="../drawings/vmlDrawing27.vml"/><Relationship Id="rId5" Type="http://schemas.openxmlformats.org/officeDocument/2006/relationships/image" Target="../media/image22.emf"/><Relationship Id="rId4" Type="http://schemas.openxmlformats.org/officeDocument/2006/relationships/oleObject" Target="../embeddings/oleObject29.bin"/></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06.xml"/><Relationship Id="rId1" Type="http://schemas.openxmlformats.org/officeDocument/2006/relationships/vmlDrawing" Target="../drawings/vmlDrawing28.vml"/><Relationship Id="rId5" Type="http://schemas.openxmlformats.org/officeDocument/2006/relationships/image" Target="../media/image22.emf"/><Relationship Id="rId4" Type="http://schemas.openxmlformats.org/officeDocument/2006/relationships/oleObject" Target="../embeddings/oleObject30.bin"/></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17" Type="http://schemas.openxmlformats.org/officeDocument/2006/relationships/tags" Target="../tags/tag122.xml"/><Relationship Id="rId21" Type="http://schemas.openxmlformats.org/officeDocument/2006/relationships/tags" Target="../tags/tag26.xml"/><Relationship Id="rId42" Type="http://schemas.openxmlformats.org/officeDocument/2006/relationships/tags" Target="../tags/tag47.xml"/><Relationship Id="rId63" Type="http://schemas.openxmlformats.org/officeDocument/2006/relationships/tags" Target="../tags/tag68.xml"/><Relationship Id="rId84" Type="http://schemas.openxmlformats.org/officeDocument/2006/relationships/tags" Target="../tags/tag89.xml"/><Relationship Id="rId138" Type="http://schemas.openxmlformats.org/officeDocument/2006/relationships/tags" Target="../tags/tag143.xml"/><Relationship Id="rId159" Type="http://schemas.openxmlformats.org/officeDocument/2006/relationships/tags" Target="../tags/tag164.xml"/><Relationship Id="rId170" Type="http://schemas.openxmlformats.org/officeDocument/2006/relationships/tags" Target="../tags/tag175.xml"/><Relationship Id="rId191" Type="http://schemas.openxmlformats.org/officeDocument/2006/relationships/tags" Target="../tags/tag196.xml"/><Relationship Id="rId205" Type="http://schemas.openxmlformats.org/officeDocument/2006/relationships/tags" Target="../tags/tag210.xml"/><Relationship Id="rId107" Type="http://schemas.openxmlformats.org/officeDocument/2006/relationships/tags" Target="../tags/tag112.xml"/><Relationship Id="rId11" Type="http://schemas.openxmlformats.org/officeDocument/2006/relationships/tags" Target="../tags/tag16.xml"/><Relationship Id="rId32" Type="http://schemas.openxmlformats.org/officeDocument/2006/relationships/tags" Target="../tags/tag37.xml"/><Relationship Id="rId53" Type="http://schemas.openxmlformats.org/officeDocument/2006/relationships/tags" Target="../tags/tag58.xml"/><Relationship Id="rId74" Type="http://schemas.openxmlformats.org/officeDocument/2006/relationships/tags" Target="../tags/tag79.xml"/><Relationship Id="rId128" Type="http://schemas.openxmlformats.org/officeDocument/2006/relationships/tags" Target="../tags/tag133.xml"/><Relationship Id="rId149" Type="http://schemas.openxmlformats.org/officeDocument/2006/relationships/tags" Target="../tags/tag154.xml"/><Relationship Id="rId5" Type="http://schemas.openxmlformats.org/officeDocument/2006/relationships/tags" Target="../tags/tag10.xml"/><Relationship Id="rId95" Type="http://schemas.openxmlformats.org/officeDocument/2006/relationships/tags" Target="../tags/tag100.xml"/><Relationship Id="rId160" Type="http://schemas.openxmlformats.org/officeDocument/2006/relationships/tags" Target="../tags/tag165.xml"/><Relationship Id="rId181" Type="http://schemas.openxmlformats.org/officeDocument/2006/relationships/tags" Target="../tags/tag186.xml"/><Relationship Id="rId216" Type="http://schemas.openxmlformats.org/officeDocument/2006/relationships/tags" Target="../tags/tag221.xml"/><Relationship Id="rId22" Type="http://schemas.openxmlformats.org/officeDocument/2006/relationships/tags" Target="../tags/tag27.xml"/><Relationship Id="rId43" Type="http://schemas.openxmlformats.org/officeDocument/2006/relationships/tags" Target="../tags/tag48.xml"/><Relationship Id="rId64" Type="http://schemas.openxmlformats.org/officeDocument/2006/relationships/tags" Target="../tags/tag69.xml"/><Relationship Id="rId118" Type="http://schemas.openxmlformats.org/officeDocument/2006/relationships/tags" Target="../tags/tag123.xml"/><Relationship Id="rId139" Type="http://schemas.openxmlformats.org/officeDocument/2006/relationships/tags" Target="../tags/tag144.xml"/><Relationship Id="rId85" Type="http://schemas.openxmlformats.org/officeDocument/2006/relationships/tags" Target="../tags/tag90.xml"/><Relationship Id="rId150" Type="http://schemas.openxmlformats.org/officeDocument/2006/relationships/tags" Target="../tags/tag155.xml"/><Relationship Id="rId171" Type="http://schemas.openxmlformats.org/officeDocument/2006/relationships/tags" Target="../tags/tag176.xml"/><Relationship Id="rId192" Type="http://schemas.openxmlformats.org/officeDocument/2006/relationships/tags" Target="../tags/tag197.xml"/><Relationship Id="rId206" Type="http://schemas.openxmlformats.org/officeDocument/2006/relationships/tags" Target="../tags/tag211.xml"/><Relationship Id="rId12" Type="http://schemas.openxmlformats.org/officeDocument/2006/relationships/tags" Target="../tags/tag17.xml"/><Relationship Id="rId33" Type="http://schemas.openxmlformats.org/officeDocument/2006/relationships/tags" Target="../tags/tag38.xml"/><Relationship Id="rId108" Type="http://schemas.openxmlformats.org/officeDocument/2006/relationships/tags" Target="../tags/tag113.xml"/><Relationship Id="rId129" Type="http://schemas.openxmlformats.org/officeDocument/2006/relationships/tags" Target="../tags/tag134.xml"/><Relationship Id="rId54" Type="http://schemas.openxmlformats.org/officeDocument/2006/relationships/tags" Target="../tags/tag59.xml"/><Relationship Id="rId75" Type="http://schemas.openxmlformats.org/officeDocument/2006/relationships/tags" Target="../tags/tag80.xml"/><Relationship Id="rId96" Type="http://schemas.openxmlformats.org/officeDocument/2006/relationships/tags" Target="../tags/tag101.xml"/><Relationship Id="rId140" Type="http://schemas.openxmlformats.org/officeDocument/2006/relationships/tags" Target="../tags/tag145.xml"/><Relationship Id="rId161" Type="http://schemas.openxmlformats.org/officeDocument/2006/relationships/tags" Target="../tags/tag166.xml"/><Relationship Id="rId182" Type="http://schemas.openxmlformats.org/officeDocument/2006/relationships/tags" Target="../tags/tag187.xml"/><Relationship Id="rId217" Type="http://schemas.openxmlformats.org/officeDocument/2006/relationships/tags" Target="../tags/tag222.xml"/><Relationship Id="rId6" Type="http://schemas.openxmlformats.org/officeDocument/2006/relationships/tags" Target="../tags/tag11.xml"/><Relationship Id="rId23" Type="http://schemas.openxmlformats.org/officeDocument/2006/relationships/tags" Target="../tags/tag28.xml"/><Relationship Id="rId119" Type="http://schemas.openxmlformats.org/officeDocument/2006/relationships/tags" Target="../tags/tag124.xml"/><Relationship Id="rId44" Type="http://schemas.openxmlformats.org/officeDocument/2006/relationships/tags" Target="../tags/tag49.xml"/><Relationship Id="rId65" Type="http://schemas.openxmlformats.org/officeDocument/2006/relationships/tags" Target="../tags/tag70.xml"/><Relationship Id="rId86" Type="http://schemas.openxmlformats.org/officeDocument/2006/relationships/tags" Target="../tags/tag91.xml"/><Relationship Id="rId130" Type="http://schemas.openxmlformats.org/officeDocument/2006/relationships/tags" Target="../tags/tag135.xml"/><Relationship Id="rId151" Type="http://schemas.openxmlformats.org/officeDocument/2006/relationships/tags" Target="../tags/tag156.xml"/><Relationship Id="rId172" Type="http://schemas.openxmlformats.org/officeDocument/2006/relationships/tags" Target="../tags/tag177.xml"/><Relationship Id="rId193" Type="http://schemas.openxmlformats.org/officeDocument/2006/relationships/tags" Target="../tags/tag198.xml"/><Relationship Id="rId207" Type="http://schemas.openxmlformats.org/officeDocument/2006/relationships/tags" Target="../tags/tag212.xml"/><Relationship Id="rId13" Type="http://schemas.openxmlformats.org/officeDocument/2006/relationships/tags" Target="../tags/tag18.xml"/><Relationship Id="rId109" Type="http://schemas.openxmlformats.org/officeDocument/2006/relationships/tags" Target="../tags/tag114.xml"/><Relationship Id="rId34" Type="http://schemas.openxmlformats.org/officeDocument/2006/relationships/tags" Target="../tags/tag39.xml"/><Relationship Id="rId55" Type="http://schemas.openxmlformats.org/officeDocument/2006/relationships/tags" Target="../tags/tag60.xml"/><Relationship Id="rId76" Type="http://schemas.openxmlformats.org/officeDocument/2006/relationships/tags" Target="../tags/tag81.xml"/><Relationship Id="rId97" Type="http://schemas.openxmlformats.org/officeDocument/2006/relationships/tags" Target="../tags/tag102.xml"/><Relationship Id="rId120" Type="http://schemas.openxmlformats.org/officeDocument/2006/relationships/tags" Target="../tags/tag125.xml"/><Relationship Id="rId141" Type="http://schemas.openxmlformats.org/officeDocument/2006/relationships/tags" Target="../tags/tag146.xml"/><Relationship Id="rId7" Type="http://schemas.openxmlformats.org/officeDocument/2006/relationships/tags" Target="../tags/tag12.xml"/><Relationship Id="rId162" Type="http://schemas.openxmlformats.org/officeDocument/2006/relationships/tags" Target="../tags/tag167.xml"/><Relationship Id="rId183" Type="http://schemas.openxmlformats.org/officeDocument/2006/relationships/tags" Target="../tags/tag188.xml"/><Relationship Id="rId218" Type="http://schemas.openxmlformats.org/officeDocument/2006/relationships/slideLayout" Target="../slideLayouts/slideLayout3.xml"/><Relationship Id="rId24" Type="http://schemas.openxmlformats.org/officeDocument/2006/relationships/tags" Target="../tags/tag29.xml"/><Relationship Id="rId45" Type="http://schemas.openxmlformats.org/officeDocument/2006/relationships/tags" Target="../tags/tag50.xml"/><Relationship Id="rId66" Type="http://schemas.openxmlformats.org/officeDocument/2006/relationships/tags" Target="../tags/tag71.xml"/><Relationship Id="rId87" Type="http://schemas.openxmlformats.org/officeDocument/2006/relationships/tags" Target="../tags/tag92.xml"/><Relationship Id="rId110" Type="http://schemas.openxmlformats.org/officeDocument/2006/relationships/tags" Target="../tags/tag115.xml"/><Relationship Id="rId131" Type="http://schemas.openxmlformats.org/officeDocument/2006/relationships/tags" Target="../tags/tag136.xml"/><Relationship Id="rId152" Type="http://schemas.openxmlformats.org/officeDocument/2006/relationships/tags" Target="../tags/tag157.xml"/><Relationship Id="rId173" Type="http://schemas.openxmlformats.org/officeDocument/2006/relationships/tags" Target="../tags/tag178.xml"/><Relationship Id="rId194" Type="http://schemas.openxmlformats.org/officeDocument/2006/relationships/tags" Target="../tags/tag199.xml"/><Relationship Id="rId208" Type="http://schemas.openxmlformats.org/officeDocument/2006/relationships/tags" Target="../tags/tag213.xml"/><Relationship Id="rId14" Type="http://schemas.openxmlformats.org/officeDocument/2006/relationships/tags" Target="../tags/tag19.xml"/><Relationship Id="rId35" Type="http://schemas.openxmlformats.org/officeDocument/2006/relationships/tags" Target="../tags/tag40.xml"/><Relationship Id="rId56" Type="http://schemas.openxmlformats.org/officeDocument/2006/relationships/tags" Target="../tags/tag61.xml"/><Relationship Id="rId77" Type="http://schemas.openxmlformats.org/officeDocument/2006/relationships/tags" Target="../tags/tag82.xml"/><Relationship Id="rId100" Type="http://schemas.openxmlformats.org/officeDocument/2006/relationships/tags" Target="../tags/tag105.xml"/><Relationship Id="rId8" Type="http://schemas.openxmlformats.org/officeDocument/2006/relationships/tags" Target="../tags/tag13.xml"/><Relationship Id="rId51" Type="http://schemas.openxmlformats.org/officeDocument/2006/relationships/tags" Target="../tags/tag56.xml"/><Relationship Id="rId72" Type="http://schemas.openxmlformats.org/officeDocument/2006/relationships/tags" Target="../tags/tag77.xml"/><Relationship Id="rId93" Type="http://schemas.openxmlformats.org/officeDocument/2006/relationships/tags" Target="../tags/tag98.xml"/><Relationship Id="rId98" Type="http://schemas.openxmlformats.org/officeDocument/2006/relationships/tags" Target="../tags/tag103.xml"/><Relationship Id="rId121" Type="http://schemas.openxmlformats.org/officeDocument/2006/relationships/tags" Target="../tags/tag126.xml"/><Relationship Id="rId142" Type="http://schemas.openxmlformats.org/officeDocument/2006/relationships/tags" Target="../tags/tag147.xml"/><Relationship Id="rId163" Type="http://schemas.openxmlformats.org/officeDocument/2006/relationships/tags" Target="../tags/tag168.xml"/><Relationship Id="rId184" Type="http://schemas.openxmlformats.org/officeDocument/2006/relationships/tags" Target="../tags/tag189.xml"/><Relationship Id="rId189" Type="http://schemas.openxmlformats.org/officeDocument/2006/relationships/tags" Target="../tags/tag194.xml"/><Relationship Id="rId219" Type="http://schemas.openxmlformats.org/officeDocument/2006/relationships/oleObject" Target="../embeddings/oleObject5.bin"/><Relationship Id="rId3" Type="http://schemas.openxmlformats.org/officeDocument/2006/relationships/tags" Target="../tags/tag8.xml"/><Relationship Id="rId214" Type="http://schemas.openxmlformats.org/officeDocument/2006/relationships/tags" Target="../tags/tag219.xml"/><Relationship Id="rId25" Type="http://schemas.openxmlformats.org/officeDocument/2006/relationships/tags" Target="../tags/tag30.xml"/><Relationship Id="rId46" Type="http://schemas.openxmlformats.org/officeDocument/2006/relationships/tags" Target="../tags/tag51.xml"/><Relationship Id="rId67" Type="http://schemas.openxmlformats.org/officeDocument/2006/relationships/tags" Target="../tags/tag72.xml"/><Relationship Id="rId116" Type="http://schemas.openxmlformats.org/officeDocument/2006/relationships/tags" Target="../tags/tag121.xml"/><Relationship Id="rId137" Type="http://schemas.openxmlformats.org/officeDocument/2006/relationships/tags" Target="../tags/tag142.xml"/><Relationship Id="rId158" Type="http://schemas.openxmlformats.org/officeDocument/2006/relationships/tags" Target="../tags/tag163.xml"/><Relationship Id="rId20" Type="http://schemas.openxmlformats.org/officeDocument/2006/relationships/tags" Target="../tags/tag25.xml"/><Relationship Id="rId41" Type="http://schemas.openxmlformats.org/officeDocument/2006/relationships/tags" Target="../tags/tag46.xml"/><Relationship Id="rId62" Type="http://schemas.openxmlformats.org/officeDocument/2006/relationships/tags" Target="../tags/tag67.xml"/><Relationship Id="rId83" Type="http://schemas.openxmlformats.org/officeDocument/2006/relationships/tags" Target="../tags/tag88.xml"/><Relationship Id="rId88" Type="http://schemas.openxmlformats.org/officeDocument/2006/relationships/tags" Target="../tags/tag93.xml"/><Relationship Id="rId111" Type="http://schemas.openxmlformats.org/officeDocument/2006/relationships/tags" Target="../tags/tag116.xml"/><Relationship Id="rId132" Type="http://schemas.openxmlformats.org/officeDocument/2006/relationships/tags" Target="../tags/tag137.xml"/><Relationship Id="rId153" Type="http://schemas.openxmlformats.org/officeDocument/2006/relationships/tags" Target="../tags/tag158.xml"/><Relationship Id="rId174" Type="http://schemas.openxmlformats.org/officeDocument/2006/relationships/tags" Target="../tags/tag179.xml"/><Relationship Id="rId179" Type="http://schemas.openxmlformats.org/officeDocument/2006/relationships/tags" Target="../tags/tag184.xml"/><Relationship Id="rId195" Type="http://schemas.openxmlformats.org/officeDocument/2006/relationships/tags" Target="../tags/tag200.xml"/><Relationship Id="rId209" Type="http://schemas.openxmlformats.org/officeDocument/2006/relationships/tags" Target="../tags/tag214.xml"/><Relationship Id="rId190" Type="http://schemas.openxmlformats.org/officeDocument/2006/relationships/tags" Target="../tags/tag195.xml"/><Relationship Id="rId204" Type="http://schemas.openxmlformats.org/officeDocument/2006/relationships/tags" Target="../tags/tag209.xml"/><Relationship Id="rId220" Type="http://schemas.openxmlformats.org/officeDocument/2006/relationships/image" Target="../media/image1.emf"/><Relationship Id="rId15" Type="http://schemas.openxmlformats.org/officeDocument/2006/relationships/tags" Target="../tags/tag20.xml"/><Relationship Id="rId36" Type="http://schemas.openxmlformats.org/officeDocument/2006/relationships/tags" Target="../tags/tag41.xml"/><Relationship Id="rId57" Type="http://schemas.openxmlformats.org/officeDocument/2006/relationships/tags" Target="../tags/tag62.xml"/><Relationship Id="rId106" Type="http://schemas.openxmlformats.org/officeDocument/2006/relationships/tags" Target="../tags/tag111.xml"/><Relationship Id="rId127" Type="http://schemas.openxmlformats.org/officeDocument/2006/relationships/tags" Target="../tags/tag132.xml"/><Relationship Id="rId10" Type="http://schemas.openxmlformats.org/officeDocument/2006/relationships/tags" Target="../tags/tag15.xml"/><Relationship Id="rId31" Type="http://schemas.openxmlformats.org/officeDocument/2006/relationships/tags" Target="../tags/tag36.xml"/><Relationship Id="rId52" Type="http://schemas.openxmlformats.org/officeDocument/2006/relationships/tags" Target="../tags/tag57.xml"/><Relationship Id="rId73" Type="http://schemas.openxmlformats.org/officeDocument/2006/relationships/tags" Target="../tags/tag78.xml"/><Relationship Id="rId78" Type="http://schemas.openxmlformats.org/officeDocument/2006/relationships/tags" Target="../tags/tag83.xml"/><Relationship Id="rId94" Type="http://schemas.openxmlformats.org/officeDocument/2006/relationships/tags" Target="../tags/tag99.xml"/><Relationship Id="rId99" Type="http://schemas.openxmlformats.org/officeDocument/2006/relationships/tags" Target="../tags/tag104.xml"/><Relationship Id="rId101" Type="http://schemas.openxmlformats.org/officeDocument/2006/relationships/tags" Target="../tags/tag106.xml"/><Relationship Id="rId122" Type="http://schemas.openxmlformats.org/officeDocument/2006/relationships/tags" Target="../tags/tag127.xml"/><Relationship Id="rId143" Type="http://schemas.openxmlformats.org/officeDocument/2006/relationships/tags" Target="../tags/tag148.xml"/><Relationship Id="rId148" Type="http://schemas.openxmlformats.org/officeDocument/2006/relationships/tags" Target="../tags/tag153.xml"/><Relationship Id="rId164" Type="http://schemas.openxmlformats.org/officeDocument/2006/relationships/tags" Target="../tags/tag169.xml"/><Relationship Id="rId169" Type="http://schemas.openxmlformats.org/officeDocument/2006/relationships/tags" Target="../tags/tag174.xml"/><Relationship Id="rId185" Type="http://schemas.openxmlformats.org/officeDocument/2006/relationships/tags" Target="../tags/tag190.xml"/><Relationship Id="rId4" Type="http://schemas.openxmlformats.org/officeDocument/2006/relationships/tags" Target="../tags/tag9.xml"/><Relationship Id="rId9" Type="http://schemas.openxmlformats.org/officeDocument/2006/relationships/tags" Target="../tags/tag14.xml"/><Relationship Id="rId180" Type="http://schemas.openxmlformats.org/officeDocument/2006/relationships/tags" Target="../tags/tag185.xml"/><Relationship Id="rId210" Type="http://schemas.openxmlformats.org/officeDocument/2006/relationships/tags" Target="../tags/tag215.xml"/><Relationship Id="rId215" Type="http://schemas.openxmlformats.org/officeDocument/2006/relationships/tags" Target="../tags/tag220.xml"/><Relationship Id="rId26" Type="http://schemas.openxmlformats.org/officeDocument/2006/relationships/tags" Target="../tags/tag31.xml"/><Relationship Id="rId47" Type="http://schemas.openxmlformats.org/officeDocument/2006/relationships/tags" Target="../tags/tag52.xml"/><Relationship Id="rId68" Type="http://schemas.openxmlformats.org/officeDocument/2006/relationships/tags" Target="../tags/tag73.xml"/><Relationship Id="rId89" Type="http://schemas.openxmlformats.org/officeDocument/2006/relationships/tags" Target="../tags/tag94.xml"/><Relationship Id="rId112" Type="http://schemas.openxmlformats.org/officeDocument/2006/relationships/tags" Target="../tags/tag117.xml"/><Relationship Id="rId133" Type="http://schemas.openxmlformats.org/officeDocument/2006/relationships/tags" Target="../tags/tag138.xml"/><Relationship Id="rId154" Type="http://schemas.openxmlformats.org/officeDocument/2006/relationships/tags" Target="../tags/tag159.xml"/><Relationship Id="rId175" Type="http://schemas.openxmlformats.org/officeDocument/2006/relationships/tags" Target="../tags/tag180.xml"/><Relationship Id="rId196" Type="http://schemas.openxmlformats.org/officeDocument/2006/relationships/tags" Target="../tags/tag201.xml"/><Relationship Id="rId200" Type="http://schemas.openxmlformats.org/officeDocument/2006/relationships/tags" Target="../tags/tag205.xml"/><Relationship Id="rId16" Type="http://schemas.openxmlformats.org/officeDocument/2006/relationships/tags" Target="../tags/tag21.xml"/><Relationship Id="rId221" Type="http://schemas.openxmlformats.org/officeDocument/2006/relationships/chart" Target="../charts/chart1.xml"/><Relationship Id="rId37" Type="http://schemas.openxmlformats.org/officeDocument/2006/relationships/tags" Target="../tags/tag42.xml"/><Relationship Id="rId58" Type="http://schemas.openxmlformats.org/officeDocument/2006/relationships/tags" Target="../tags/tag63.xml"/><Relationship Id="rId79" Type="http://schemas.openxmlformats.org/officeDocument/2006/relationships/tags" Target="../tags/tag84.xml"/><Relationship Id="rId102" Type="http://schemas.openxmlformats.org/officeDocument/2006/relationships/tags" Target="../tags/tag107.xml"/><Relationship Id="rId123" Type="http://schemas.openxmlformats.org/officeDocument/2006/relationships/tags" Target="../tags/tag128.xml"/><Relationship Id="rId144" Type="http://schemas.openxmlformats.org/officeDocument/2006/relationships/tags" Target="../tags/tag149.xml"/><Relationship Id="rId90" Type="http://schemas.openxmlformats.org/officeDocument/2006/relationships/tags" Target="../tags/tag95.xml"/><Relationship Id="rId165" Type="http://schemas.openxmlformats.org/officeDocument/2006/relationships/tags" Target="../tags/tag170.xml"/><Relationship Id="rId186" Type="http://schemas.openxmlformats.org/officeDocument/2006/relationships/tags" Target="../tags/tag191.xml"/><Relationship Id="rId211" Type="http://schemas.openxmlformats.org/officeDocument/2006/relationships/tags" Target="../tags/tag216.xml"/><Relationship Id="rId27" Type="http://schemas.openxmlformats.org/officeDocument/2006/relationships/tags" Target="../tags/tag32.xml"/><Relationship Id="rId48" Type="http://schemas.openxmlformats.org/officeDocument/2006/relationships/tags" Target="../tags/tag53.xml"/><Relationship Id="rId69" Type="http://schemas.openxmlformats.org/officeDocument/2006/relationships/tags" Target="../tags/tag74.xml"/><Relationship Id="rId113" Type="http://schemas.openxmlformats.org/officeDocument/2006/relationships/tags" Target="../tags/tag118.xml"/><Relationship Id="rId134" Type="http://schemas.openxmlformats.org/officeDocument/2006/relationships/tags" Target="../tags/tag139.xml"/><Relationship Id="rId80" Type="http://schemas.openxmlformats.org/officeDocument/2006/relationships/tags" Target="../tags/tag85.xml"/><Relationship Id="rId155" Type="http://schemas.openxmlformats.org/officeDocument/2006/relationships/tags" Target="../tags/tag160.xml"/><Relationship Id="rId176" Type="http://schemas.openxmlformats.org/officeDocument/2006/relationships/tags" Target="../tags/tag181.xml"/><Relationship Id="rId197" Type="http://schemas.openxmlformats.org/officeDocument/2006/relationships/tags" Target="../tags/tag202.xml"/><Relationship Id="rId201" Type="http://schemas.openxmlformats.org/officeDocument/2006/relationships/tags" Target="../tags/tag206.xml"/><Relationship Id="rId222" Type="http://schemas.openxmlformats.org/officeDocument/2006/relationships/chart" Target="../charts/chart2.xml"/><Relationship Id="rId17" Type="http://schemas.openxmlformats.org/officeDocument/2006/relationships/tags" Target="../tags/tag22.xml"/><Relationship Id="rId38" Type="http://schemas.openxmlformats.org/officeDocument/2006/relationships/tags" Target="../tags/tag43.xml"/><Relationship Id="rId59" Type="http://schemas.openxmlformats.org/officeDocument/2006/relationships/tags" Target="../tags/tag64.xml"/><Relationship Id="rId103" Type="http://schemas.openxmlformats.org/officeDocument/2006/relationships/tags" Target="../tags/tag108.xml"/><Relationship Id="rId124" Type="http://schemas.openxmlformats.org/officeDocument/2006/relationships/tags" Target="../tags/tag129.xml"/><Relationship Id="rId70" Type="http://schemas.openxmlformats.org/officeDocument/2006/relationships/tags" Target="../tags/tag75.xml"/><Relationship Id="rId91" Type="http://schemas.openxmlformats.org/officeDocument/2006/relationships/tags" Target="../tags/tag96.xml"/><Relationship Id="rId145" Type="http://schemas.openxmlformats.org/officeDocument/2006/relationships/tags" Target="../tags/tag150.xml"/><Relationship Id="rId166" Type="http://schemas.openxmlformats.org/officeDocument/2006/relationships/tags" Target="../tags/tag171.xml"/><Relationship Id="rId187" Type="http://schemas.openxmlformats.org/officeDocument/2006/relationships/tags" Target="../tags/tag192.xml"/><Relationship Id="rId1" Type="http://schemas.openxmlformats.org/officeDocument/2006/relationships/vmlDrawing" Target="../drawings/vmlDrawing5.vml"/><Relationship Id="rId212" Type="http://schemas.openxmlformats.org/officeDocument/2006/relationships/tags" Target="../tags/tag217.xml"/><Relationship Id="rId28" Type="http://schemas.openxmlformats.org/officeDocument/2006/relationships/tags" Target="../tags/tag33.xml"/><Relationship Id="rId49" Type="http://schemas.openxmlformats.org/officeDocument/2006/relationships/tags" Target="../tags/tag54.xml"/><Relationship Id="rId114" Type="http://schemas.openxmlformats.org/officeDocument/2006/relationships/tags" Target="../tags/tag119.xml"/><Relationship Id="rId60" Type="http://schemas.openxmlformats.org/officeDocument/2006/relationships/tags" Target="../tags/tag65.xml"/><Relationship Id="rId81" Type="http://schemas.openxmlformats.org/officeDocument/2006/relationships/tags" Target="../tags/tag86.xml"/><Relationship Id="rId135" Type="http://schemas.openxmlformats.org/officeDocument/2006/relationships/tags" Target="../tags/tag140.xml"/><Relationship Id="rId156" Type="http://schemas.openxmlformats.org/officeDocument/2006/relationships/tags" Target="../tags/tag161.xml"/><Relationship Id="rId177" Type="http://schemas.openxmlformats.org/officeDocument/2006/relationships/tags" Target="../tags/tag182.xml"/><Relationship Id="rId198" Type="http://schemas.openxmlformats.org/officeDocument/2006/relationships/tags" Target="../tags/tag203.xml"/><Relationship Id="rId202" Type="http://schemas.openxmlformats.org/officeDocument/2006/relationships/tags" Target="../tags/tag207.xml"/><Relationship Id="rId18" Type="http://schemas.openxmlformats.org/officeDocument/2006/relationships/tags" Target="../tags/tag23.xml"/><Relationship Id="rId39" Type="http://schemas.openxmlformats.org/officeDocument/2006/relationships/tags" Target="../tags/tag44.xml"/><Relationship Id="rId50" Type="http://schemas.openxmlformats.org/officeDocument/2006/relationships/tags" Target="../tags/tag55.xml"/><Relationship Id="rId104" Type="http://schemas.openxmlformats.org/officeDocument/2006/relationships/tags" Target="../tags/tag109.xml"/><Relationship Id="rId125" Type="http://schemas.openxmlformats.org/officeDocument/2006/relationships/tags" Target="../tags/tag130.xml"/><Relationship Id="rId146" Type="http://schemas.openxmlformats.org/officeDocument/2006/relationships/tags" Target="../tags/tag151.xml"/><Relationship Id="rId167" Type="http://schemas.openxmlformats.org/officeDocument/2006/relationships/tags" Target="../tags/tag172.xml"/><Relationship Id="rId188" Type="http://schemas.openxmlformats.org/officeDocument/2006/relationships/tags" Target="../tags/tag193.xml"/><Relationship Id="rId71" Type="http://schemas.openxmlformats.org/officeDocument/2006/relationships/tags" Target="../tags/tag76.xml"/><Relationship Id="rId92" Type="http://schemas.openxmlformats.org/officeDocument/2006/relationships/tags" Target="../tags/tag97.xml"/><Relationship Id="rId213" Type="http://schemas.openxmlformats.org/officeDocument/2006/relationships/tags" Target="../tags/tag218.xml"/><Relationship Id="rId2" Type="http://schemas.openxmlformats.org/officeDocument/2006/relationships/tags" Target="../tags/tag7.xml"/><Relationship Id="rId29" Type="http://schemas.openxmlformats.org/officeDocument/2006/relationships/tags" Target="../tags/tag34.xml"/><Relationship Id="rId40" Type="http://schemas.openxmlformats.org/officeDocument/2006/relationships/tags" Target="../tags/tag45.xml"/><Relationship Id="rId115" Type="http://schemas.openxmlformats.org/officeDocument/2006/relationships/tags" Target="../tags/tag120.xml"/><Relationship Id="rId136" Type="http://schemas.openxmlformats.org/officeDocument/2006/relationships/tags" Target="../tags/tag141.xml"/><Relationship Id="rId157" Type="http://schemas.openxmlformats.org/officeDocument/2006/relationships/tags" Target="../tags/tag162.xml"/><Relationship Id="rId178" Type="http://schemas.openxmlformats.org/officeDocument/2006/relationships/tags" Target="../tags/tag183.xml"/><Relationship Id="rId61" Type="http://schemas.openxmlformats.org/officeDocument/2006/relationships/tags" Target="../tags/tag66.xml"/><Relationship Id="rId82" Type="http://schemas.openxmlformats.org/officeDocument/2006/relationships/tags" Target="../tags/tag87.xml"/><Relationship Id="rId199" Type="http://schemas.openxmlformats.org/officeDocument/2006/relationships/tags" Target="../tags/tag204.xml"/><Relationship Id="rId203" Type="http://schemas.openxmlformats.org/officeDocument/2006/relationships/tags" Target="../tags/tag208.xml"/><Relationship Id="rId19" Type="http://schemas.openxmlformats.org/officeDocument/2006/relationships/tags" Target="../tags/tag24.xml"/><Relationship Id="rId30" Type="http://schemas.openxmlformats.org/officeDocument/2006/relationships/tags" Target="../tags/tag35.xml"/><Relationship Id="rId105" Type="http://schemas.openxmlformats.org/officeDocument/2006/relationships/tags" Target="../tags/tag110.xml"/><Relationship Id="rId126" Type="http://schemas.openxmlformats.org/officeDocument/2006/relationships/tags" Target="../tags/tag131.xml"/><Relationship Id="rId147" Type="http://schemas.openxmlformats.org/officeDocument/2006/relationships/tags" Target="../tags/tag152.xml"/><Relationship Id="rId168" Type="http://schemas.openxmlformats.org/officeDocument/2006/relationships/tags" Target="../tags/tag173.xml"/></Relationships>
</file>

<file path=ppt/slides/_rels/slide60.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3" Type="http://schemas.openxmlformats.org/officeDocument/2006/relationships/tags" Target="../tags/tag234.xml"/><Relationship Id="rId18" Type="http://schemas.openxmlformats.org/officeDocument/2006/relationships/tags" Target="../tags/tag239.xml"/><Relationship Id="rId26" Type="http://schemas.openxmlformats.org/officeDocument/2006/relationships/tags" Target="../tags/tag247.xml"/><Relationship Id="rId39" Type="http://schemas.openxmlformats.org/officeDocument/2006/relationships/slideLayout" Target="../slideLayouts/slideLayout3.xml"/><Relationship Id="rId21" Type="http://schemas.openxmlformats.org/officeDocument/2006/relationships/tags" Target="../tags/tag242.xml"/><Relationship Id="rId34" Type="http://schemas.openxmlformats.org/officeDocument/2006/relationships/tags" Target="../tags/tag255.xml"/><Relationship Id="rId42" Type="http://schemas.openxmlformats.org/officeDocument/2006/relationships/oleObject" Target="../embeddings/oleObject7.bin"/><Relationship Id="rId7" Type="http://schemas.openxmlformats.org/officeDocument/2006/relationships/tags" Target="../tags/tag228.xml"/><Relationship Id="rId2" Type="http://schemas.openxmlformats.org/officeDocument/2006/relationships/tags" Target="../tags/tag223.xml"/><Relationship Id="rId16" Type="http://schemas.openxmlformats.org/officeDocument/2006/relationships/tags" Target="../tags/tag237.xml"/><Relationship Id="rId29" Type="http://schemas.openxmlformats.org/officeDocument/2006/relationships/tags" Target="../tags/tag250.xml"/><Relationship Id="rId1" Type="http://schemas.openxmlformats.org/officeDocument/2006/relationships/vmlDrawing" Target="../drawings/vmlDrawing6.vml"/><Relationship Id="rId6" Type="http://schemas.openxmlformats.org/officeDocument/2006/relationships/tags" Target="../tags/tag227.xml"/><Relationship Id="rId11" Type="http://schemas.openxmlformats.org/officeDocument/2006/relationships/tags" Target="../tags/tag232.xml"/><Relationship Id="rId24" Type="http://schemas.openxmlformats.org/officeDocument/2006/relationships/tags" Target="../tags/tag245.xml"/><Relationship Id="rId32" Type="http://schemas.openxmlformats.org/officeDocument/2006/relationships/tags" Target="../tags/tag253.xml"/><Relationship Id="rId37" Type="http://schemas.openxmlformats.org/officeDocument/2006/relationships/tags" Target="../tags/tag258.xml"/><Relationship Id="rId40" Type="http://schemas.openxmlformats.org/officeDocument/2006/relationships/oleObject" Target="../embeddings/oleObject6.bin"/><Relationship Id="rId45" Type="http://schemas.openxmlformats.org/officeDocument/2006/relationships/image" Target="../media/image21.emf"/><Relationship Id="rId5" Type="http://schemas.openxmlformats.org/officeDocument/2006/relationships/tags" Target="../tags/tag226.xml"/><Relationship Id="rId15" Type="http://schemas.openxmlformats.org/officeDocument/2006/relationships/tags" Target="../tags/tag236.xml"/><Relationship Id="rId23" Type="http://schemas.openxmlformats.org/officeDocument/2006/relationships/tags" Target="../tags/tag244.xml"/><Relationship Id="rId28" Type="http://schemas.openxmlformats.org/officeDocument/2006/relationships/tags" Target="../tags/tag249.xml"/><Relationship Id="rId36" Type="http://schemas.openxmlformats.org/officeDocument/2006/relationships/tags" Target="../tags/tag257.xml"/><Relationship Id="rId10" Type="http://schemas.openxmlformats.org/officeDocument/2006/relationships/tags" Target="../tags/tag231.xml"/><Relationship Id="rId19" Type="http://schemas.openxmlformats.org/officeDocument/2006/relationships/tags" Target="../tags/tag240.xml"/><Relationship Id="rId31" Type="http://schemas.openxmlformats.org/officeDocument/2006/relationships/tags" Target="../tags/tag252.xml"/><Relationship Id="rId44" Type="http://schemas.openxmlformats.org/officeDocument/2006/relationships/oleObject" Target="../embeddings/oleObject8.bin"/><Relationship Id="rId4" Type="http://schemas.openxmlformats.org/officeDocument/2006/relationships/tags" Target="../tags/tag225.xml"/><Relationship Id="rId9" Type="http://schemas.openxmlformats.org/officeDocument/2006/relationships/tags" Target="../tags/tag230.xml"/><Relationship Id="rId14" Type="http://schemas.openxmlformats.org/officeDocument/2006/relationships/tags" Target="../tags/tag235.xml"/><Relationship Id="rId22" Type="http://schemas.openxmlformats.org/officeDocument/2006/relationships/tags" Target="../tags/tag243.xml"/><Relationship Id="rId27" Type="http://schemas.openxmlformats.org/officeDocument/2006/relationships/tags" Target="../tags/tag248.xml"/><Relationship Id="rId30" Type="http://schemas.openxmlformats.org/officeDocument/2006/relationships/tags" Target="../tags/tag251.xml"/><Relationship Id="rId35" Type="http://schemas.openxmlformats.org/officeDocument/2006/relationships/tags" Target="../tags/tag256.xml"/><Relationship Id="rId43" Type="http://schemas.openxmlformats.org/officeDocument/2006/relationships/image" Target="../media/image20.emf"/><Relationship Id="rId8" Type="http://schemas.openxmlformats.org/officeDocument/2006/relationships/tags" Target="../tags/tag229.xml"/><Relationship Id="rId3" Type="http://schemas.openxmlformats.org/officeDocument/2006/relationships/tags" Target="../tags/tag224.xml"/><Relationship Id="rId12" Type="http://schemas.openxmlformats.org/officeDocument/2006/relationships/tags" Target="../tags/tag233.xml"/><Relationship Id="rId17" Type="http://schemas.openxmlformats.org/officeDocument/2006/relationships/tags" Target="../tags/tag238.xml"/><Relationship Id="rId25" Type="http://schemas.openxmlformats.org/officeDocument/2006/relationships/tags" Target="../tags/tag246.xml"/><Relationship Id="rId33" Type="http://schemas.openxmlformats.org/officeDocument/2006/relationships/tags" Target="../tags/tag254.xml"/><Relationship Id="rId38" Type="http://schemas.openxmlformats.org/officeDocument/2006/relationships/tags" Target="../tags/tag259.xml"/><Relationship Id="rId20" Type="http://schemas.openxmlformats.org/officeDocument/2006/relationships/tags" Target="../tags/tag241.xml"/><Relationship Id="rId41" Type="http://schemas.openxmlformats.org/officeDocument/2006/relationships/image" Target="../media/image18.e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07.xml"/><Relationship Id="rId1" Type="http://schemas.openxmlformats.org/officeDocument/2006/relationships/vmlDrawing" Target="../drawings/vmlDrawing29.vml"/><Relationship Id="rId5" Type="http://schemas.openxmlformats.org/officeDocument/2006/relationships/image" Target="../media/image24.emf"/><Relationship Id="rId4" Type="http://schemas.openxmlformats.org/officeDocument/2006/relationships/oleObject" Target="../embeddings/oleObject31.bin"/></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6" Type="http://schemas.openxmlformats.org/officeDocument/2006/relationships/tags" Target="../tags/tag284.xml"/><Relationship Id="rId21" Type="http://schemas.openxmlformats.org/officeDocument/2006/relationships/tags" Target="../tags/tag279.xml"/><Relationship Id="rId34" Type="http://schemas.openxmlformats.org/officeDocument/2006/relationships/tags" Target="../tags/tag292.xml"/><Relationship Id="rId42" Type="http://schemas.openxmlformats.org/officeDocument/2006/relationships/tags" Target="../tags/tag300.xml"/><Relationship Id="rId47" Type="http://schemas.openxmlformats.org/officeDocument/2006/relationships/tags" Target="../tags/tag305.xml"/><Relationship Id="rId50" Type="http://schemas.openxmlformats.org/officeDocument/2006/relationships/tags" Target="../tags/tag308.xml"/><Relationship Id="rId55" Type="http://schemas.openxmlformats.org/officeDocument/2006/relationships/tags" Target="../tags/tag313.xml"/><Relationship Id="rId63" Type="http://schemas.openxmlformats.org/officeDocument/2006/relationships/tags" Target="../tags/tag321.xml"/><Relationship Id="rId68" Type="http://schemas.openxmlformats.org/officeDocument/2006/relationships/chart" Target="../charts/chart4.xml"/><Relationship Id="rId7" Type="http://schemas.openxmlformats.org/officeDocument/2006/relationships/tags" Target="../tags/tag265.xml"/><Relationship Id="rId2" Type="http://schemas.openxmlformats.org/officeDocument/2006/relationships/tags" Target="../tags/tag260.xml"/><Relationship Id="rId16" Type="http://schemas.openxmlformats.org/officeDocument/2006/relationships/tags" Target="../tags/tag274.xml"/><Relationship Id="rId29" Type="http://schemas.openxmlformats.org/officeDocument/2006/relationships/tags" Target="../tags/tag287.xml"/><Relationship Id="rId11" Type="http://schemas.openxmlformats.org/officeDocument/2006/relationships/tags" Target="../tags/tag269.xml"/><Relationship Id="rId24" Type="http://schemas.openxmlformats.org/officeDocument/2006/relationships/tags" Target="../tags/tag282.xml"/><Relationship Id="rId32" Type="http://schemas.openxmlformats.org/officeDocument/2006/relationships/tags" Target="../tags/tag290.xml"/><Relationship Id="rId37" Type="http://schemas.openxmlformats.org/officeDocument/2006/relationships/tags" Target="../tags/tag295.xml"/><Relationship Id="rId40" Type="http://schemas.openxmlformats.org/officeDocument/2006/relationships/tags" Target="../tags/tag298.xml"/><Relationship Id="rId45" Type="http://schemas.openxmlformats.org/officeDocument/2006/relationships/tags" Target="../tags/tag303.xml"/><Relationship Id="rId53" Type="http://schemas.openxmlformats.org/officeDocument/2006/relationships/tags" Target="../tags/tag311.xml"/><Relationship Id="rId58" Type="http://schemas.openxmlformats.org/officeDocument/2006/relationships/tags" Target="../tags/tag316.xml"/><Relationship Id="rId66" Type="http://schemas.openxmlformats.org/officeDocument/2006/relationships/image" Target="../media/image18.emf"/><Relationship Id="rId5" Type="http://schemas.openxmlformats.org/officeDocument/2006/relationships/tags" Target="../tags/tag263.xml"/><Relationship Id="rId61" Type="http://schemas.openxmlformats.org/officeDocument/2006/relationships/tags" Target="../tags/tag319.xml"/><Relationship Id="rId19" Type="http://schemas.openxmlformats.org/officeDocument/2006/relationships/tags" Target="../tags/tag277.xml"/><Relationship Id="rId14" Type="http://schemas.openxmlformats.org/officeDocument/2006/relationships/tags" Target="../tags/tag272.xml"/><Relationship Id="rId22" Type="http://schemas.openxmlformats.org/officeDocument/2006/relationships/tags" Target="../tags/tag280.xml"/><Relationship Id="rId27" Type="http://schemas.openxmlformats.org/officeDocument/2006/relationships/tags" Target="../tags/tag285.xml"/><Relationship Id="rId30" Type="http://schemas.openxmlformats.org/officeDocument/2006/relationships/tags" Target="../tags/tag288.xml"/><Relationship Id="rId35" Type="http://schemas.openxmlformats.org/officeDocument/2006/relationships/tags" Target="../tags/tag293.xml"/><Relationship Id="rId43" Type="http://schemas.openxmlformats.org/officeDocument/2006/relationships/tags" Target="../tags/tag301.xml"/><Relationship Id="rId48" Type="http://schemas.openxmlformats.org/officeDocument/2006/relationships/tags" Target="../tags/tag306.xml"/><Relationship Id="rId56" Type="http://schemas.openxmlformats.org/officeDocument/2006/relationships/tags" Target="../tags/tag314.xml"/><Relationship Id="rId64" Type="http://schemas.openxmlformats.org/officeDocument/2006/relationships/slideLayout" Target="../slideLayouts/slideLayout3.xml"/><Relationship Id="rId8" Type="http://schemas.openxmlformats.org/officeDocument/2006/relationships/tags" Target="../tags/tag266.xml"/><Relationship Id="rId51" Type="http://schemas.openxmlformats.org/officeDocument/2006/relationships/tags" Target="../tags/tag309.xml"/><Relationship Id="rId3" Type="http://schemas.openxmlformats.org/officeDocument/2006/relationships/tags" Target="../tags/tag261.xml"/><Relationship Id="rId12" Type="http://schemas.openxmlformats.org/officeDocument/2006/relationships/tags" Target="../tags/tag270.xml"/><Relationship Id="rId17" Type="http://schemas.openxmlformats.org/officeDocument/2006/relationships/tags" Target="../tags/tag275.xml"/><Relationship Id="rId25" Type="http://schemas.openxmlformats.org/officeDocument/2006/relationships/tags" Target="../tags/tag283.xml"/><Relationship Id="rId33" Type="http://schemas.openxmlformats.org/officeDocument/2006/relationships/tags" Target="../tags/tag291.xml"/><Relationship Id="rId38" Type="http://schemas.openxmlformats.org/officeDocument/2006/relationships/tags" Target="../tags/tag296.xml"/><Relationship Id="rId46" Type="http://schemas.openxmlformats.org/officeDocument/2006/relationships/tags" Target="../tags/tag304.xml"/><Relationship Id="rId59" Type="http://schemas.openxmlformats.org/officeDocument/2006/relationships/tags" Target="../tags/tag317.xml"/><Relationship Id="rId67" Type="http://schemas.openxmlformats.org/officeDocument/2006/relationships/chart" Target="../charts/chart3.xml"/><Relationship Id="rId20" Type="http://schemas.openxmlformats.org/officeDocument/2006/relationships/tags" Target="../tags/tag278.xml"/><Relationship Id="rId41" Type="http://schemas.openxmlformats.org/officeDocument/2006/relationships/tags" Target="../tags/tag299.xml"/><Relationship Id="rId54" Type="http://schemas.openxmlformats.org/officeDocument/2006/relationships/tags" Target="../tags/tag312.xml"/><Relationship Id="rId62" Type="http://schemas.openxmlformats.org/officeDocument/2006/relationships/tags" Target="../tags/tag320.xml"/><Relationship Id="rId1" Type="http://schemas.openxmlformats.org/officeDocument/2006/relationships/vmlDrawing" Target="../drawings/vmlDrawing7.vml"/><Relationship Id="rId6" Type="http://schemas.openxmlformats.org/officeDocument/2006/relationships/tags" Target="../tags/tag264.xml"/><Relationship Id="rId15" Type="http://schemas.openxmlformats.org/officeDocument/2006/relationships/tags" Target="../tags/tag273.xml"/><Relationship Id="rId23" Type="http://schemas.openxmlformats.org/officeDocument/2006/relationships/tags" Target="../tags/tag281.xml"/><Relationship Id="rId28" Type="http://schemas.openxmlformats.org/officeDocument/2006/relationships/tags" Target="../tags/tag286.xml"/><Relationship Id="rId36" Type="http://schemas.openxmlformats.org/officeDocument/2006/relationships/tags" Target="../tags/tag294.xml"/><Relationship Id="rId49" Type="http://schemas.openxmlformats.org/officeDocument/2006/relationships/tags" Target="../tags/tag307.xml"/><Relationship Id="rId57" Type="http://schemas.openxmlformats.org/officeDocument/2006/relationships/tags" Target="../tags/tag315.xml"/><Relationship Id="rId10" Type="http://schemas.openxmlformats.org/officeDocument/2006/relationships/tags" Target="../tags/tag268.xml"/><Relationship Id="rId31" Type="http://schemas.openxmlformats.org/officeDocument/2006/relationships/tags" Target="../tags/tag289.xml"/><Relationship Id="rId44" Type="http://schemas.openxmlformats.org/officeDocument/2006/relationships/tags" Target="../tags/tag302.xml"/><Relationship Id="rId52" Type="http://schemas.openxmlformats.org/officeDocument/2006/relationships/tags" Target="../tags/tag310.xml"/><Relationship Id="rId60" Type="http://schemas.openxmlformats.org/officeDocument/2006/relationships/tags" Target="../tags/tag318.xml"/><Relationship Id="rId65" Type="http://schemas.openxmlformats.org/officeDocument/2006/relationships/oleObject" Target="../embeddings/oleObject9.bin"/><Relationship Id="rId4" Type="http://schemas.openxmlformats.org/officeDocument/2006/relationships/tags" Target="../tags/tag262.xml"/><Relationship Id="rId9" Type="http://schemas.openxmlformats.org/officeDocument/2006/relationships/tags" Target="../tags/tag267.xml"/><Relationship Id="rId13" Type="http://schemas.openxmlformats.org/officeDocument/2006/relationships/tags" Target="../tags/tag271.xml"/><Relationship Id="rId18" Type="http://schemas.openxmlformats.org/officeDocument/2006/relationships/tags" Target="../tags/tag276.xml"/><Relationship Id="rId39" Type="http://schemas.openxmlformats.org/officeDocument/2006/relationships/tags" Target="../tags/tag297.xml"/></Relationships>
</file>

<file path=ppt/slides/_rels/slide9.xml.rels><?xml version="1.0" encoding="UTF-8" standalone="yes"?>
<Relationships xmlns="http://schemas.openxmlformats.org/package/2006/relationships"><Relationship Id="rId26" Type="http://schemas.openxmlformats.org/officeDocument/2006/relationships/tags" Target="../tags/tag346.xml"/><Relationship Id="rId21" Type="http://schemas.openxmlformats.org/officeDocument/2006/relationships/tags" Target="../tags/tag341.xml"/><Relationship Id="rId42" Type="http://schemas.openxmlformats.org/officeDocument/2006/relationships/tags" Target="../tags/tag362.xml"/><Relationship Id="rId47" Type="http://schemas.openxmlformats.org/officeDocument/2006/relationships/tags" Target="../tags/tag367.xml"/><Relationship Id="rId63" Type="http://schemas.openxmlformats.org/officeDocument/2006/relationships/tags" Target="../tags/tag383.xml"/><Relationship Id="rId68" Type="http://schemas.openxmlformats.org/officeDocument/2006/relationships/tags" Target="../tags/tag388.xml"/><Relationship Id="rId84" Type="http://schemas.openxmlformats.org/officeDocument/2006/relationships/oleObject" Target="../embeddings/oleObject10.bin"/><Relationship Id="rId16" Type="http://schemas.openxmlformats.org/officeDocument/2006/relationships/tags" Target="../tags/tag336.xml"/><Relationship Id="rId11" Type="http://schemas.openxmlformats.org/officeDocument/2006/relationships/tags" Target="../tags/tag331.xml"/><Relationship Id="rId32" Type="http://schemas.openxmlformats.org/officeDocument/2006/relationships/tags" Target="../tags/tag352.xml"/><Relationship Id="rId37" Type="http://schemas.openxmlformats.org/officeDocument/2006/relationships/tags" Target="../tags/tag357.xml"/><Relationship Id="rId53" Type="http://schemas.openxmlformats.org/officeDocument/2006/relationships/tags" Target="../tags/tag373.xml"/><Relationship Id="rId58" Type="http://schemas.openxmlformats.org/officeDocument/2006/relationships/tags" Target="../tags/tag378.xml"/><Relationship Id="rId74" Type="http://schemas.openxmlformats.org/officeDocument/2006/relationships/tags" Target="../tags/tag394.xml"/><Relationship Id="rId79" Type="http://schemas.openxmlformats.org/officeDocument/2006/relationships/tags" Target="../tags/tag399.xml"/><Relationship Id="rId5" Type="http://schemas.openxmlformats.org/officeDocument/2006/relationships/tags" Target="../tags/tag325.xml"/><Relationship Id="rId19" Type="http://schemas.openxmlformats.org/officeDocument/2006/relationships/tags" Target="../tags/tag339.xml"/><Relationship Id="rId14" Type="http://schemas.openxmlformats.org/officeDocument/2006/relationships/tags" Target="../tags/tag334.xml"/><Relationship Id="rId22" Type="http://schemas.openxmlformats.org/officeDocument/2006/relationships/tags" Target="../tags/tag342.xml"/><Relationship Id="rId27" Type="http://schemas.openxmlformats.org/officeDocument/2006/relationships/tags" Target="../tags/tag347.xml"/><Relationship Id="rId30" Type="http://schemas.openxmlformats.org/officeDocument/2006/relationships/tags" Target="../tags/tag350.xml"/><Relationship Id="rId35" Type="http://schemas.openxmlformats.org/officeDocument/2006/relationships/tags" Target="../tags/tag355.xml"/><Relationship Id="rId43" Type="http://schemas.openxmlformats.org/officeDocument/2006/relationships/tags" Target="../tags/tag363.xml"/><Relationship Id="rId48" Type="http://schemas.openxmlformats.org/officeDocument/2006/relationships/tags" Target="../tags/tag368.xml"/><Relationship Id="rId56" Type="http://schemas.openxmlformats.org/officeDocument/2006/relationships/tags" Target="../tags/tag376.xml"/><Relationship Id="rId64" Type="http://schemas.openxmlformats.org/officeDocument/2006/relationships/tags" Target="../tags/tag384.xml"/><Relationship Id="rId69" Type="http://schemas.openxmlformats.org/officeDocument/2006/relationships/tags" Target="../tags/tag389.xml"/><Relationship Id="rId77" Type="http://schemas.openxmlformats.org/officeDocument/2006/relationships/tags" Target="../tags/tag397.xml"/><Relationship Id="rId8" Type="http://schemas.openxmlformats.org/officeDocument/2006/relationships/tags" Target="../tags/tag328.xml"/><Relationship Id="rId51" Type="http://schemas.openxmlformats.org/officeDocument/2006/relationships/tags" Target="../tags/tag371.xml"/><Relationship Id="rId72" Type="http://schemas.openxmlformats.org/officeDocument/2006/relationships/tags" Target="../tags/tag392.xml"/><Relationship Id="rId80" Type="http://schemas.openxmlformats.org/officeDocument/2006/relationships/tags" Target="../tags/tag400.xml"/><Relationship Id="rId85" Type="http://schemas.openxmlformats.org/officeDocument/2006/relationships/image" Target="../media/image18.emf"/><Relationship Id="rId3" Type="http://schemas.openxmlformats.org/officeDocument/2006/relationships/tags" Target="../tags/tag323.xml"/><Relationship Id="rId12" Type="http://schemas.openxmlformats.org/officeDocument/2006/relationships/tags" Target="../tags/tag332.xml"/><Relationship Id="rId17" Type="http://schemas.openxmlformats.org/officeDocument/2006/relationships/tags" Target="../tags/tag337.xml"/><Relationship Id="rId25" Type="http://schemas.openxmlformats.org/officeDocument/2006/relationships/tags" Target="../tags/tag345.xml"/><Relationship Id="rId33" Type="http://schemas.openxmlformats.org/officeDocument/2006/relationships/tags" Target="../tags/tag353.xml"/><Relationship Id="rId38" Type="http://schemas.openxmlformats.org/officeDocument/2006/relationships/tags" Target="../tags/tag358.xml"/><Relationship Id="rId46" Type="http://schemas.openxmlformats.org/officeDocument/2006/relationships/tags" Target="../tags/tag366.xml"/><Relationship Id="rId59" Type="http://schemas.openxmlformats.org/officeDocument/2006/relationships/tags" Target="../tags/tag379.xml"/><Relationship Id="rId67" Type="http://schemas.openxmlformats.org/officeDocument/2006/relationships/tags" Target="../tags/tag387.xml"/><Relationship Id="rId20" Type="http://schemas.openxmlformats.org/officeDocument/2006/relationships/tags" Target="../tags/tag340.xml"/><Relationship Id="rId41" Type="http://schemas.openxmlformats.org/officeDocument/2006/relationships/tags" Target="../tags/tag361.xml"/><Relationship Id="rId54" Type="http://schemas.openxmlformats.org/officeDocument/2006/relationships/tags" Target="../tags/tag374.xml"/><Relationship Id="rId62" Type="http://schemas.openxmlformats.org/officeDocument/2006/relationships/tags" Target="../tags/tag382.xml"/><Relationship Id="rId70" Type="http://schemas.openxmlformats.org/officeDocument/2006/relationships/tags" Target="../tags/tag390.xml"/><Relationship Id="rId75" Type="http://schemas.openxmlformats.org/officeDocument/2006/relationships/tags" Target="../tags/tag395.xml"/><Relationship Id="rId83" Type="http://schemas.openxmlformats.org/officeDocument/2006/relationships/slideLayout" Target="../slideLayouts/slideLayout3.xml"/><Relationship Id="rId1" Type="http://schemas.openxmlformats.org/officeDocument/2006/relationships/vmlDrawing" Target="../drawings/vmlDrawing8.vml"/><Relationship Id="rId6" Type="http://schemas.openxmlformats.org/officeDocument/2006/relationships/tags" Target="../tags/tag326.xml"/><Relationship Id="rId15" Type="http://schemas.openxmlformats.org/officeDocument/2006/relationships/tags" Target="../tags/tag335.xml"/><Relationship Id="rId23" Type="http://schemas.openxmlformats.org/officeDocument/2006/relationships/tags" Target="../tags/tag343.xml"/><Relationship Id="rId28" Type="http://schemas.openxmlformats.org/officeDocument/2006/relationships/tags" Target="../tags/tag348.xml"/><Relationship Id="rId36" Type="http://schemas.openxmlformats.org/officeDocument/2006/relationships/tags" Target="../tags/tag356.xml"/><Relationship Id="rId49" Type="http://schemas.openxmlformats.org/officeDocument/2006/relationships/tags" Target="../tags/tag369.xml"/><Relationship Id="rId57" Type="http://schemas.openxmlformats.org/officeDocument/2006/relationships/tags" Target="../tags/tag377.xml"/><Relationship Id="rId10" Type="http://schemas.openxmlformats.org/officeDocument/2006/relationships/tags" Target="../tags/tag330.xml"/><Relationship Id="rId31" Type="http://schemas.openxmlformats.org/officeDocument/2006/relationships/tags" Target="../tags/tag351.xml"/><Relationship Id="rId44" Type="http://schemas.openxmlformats.org/officeDocument/2006/relationships/tags" Target="../tags/tag364.xml"/><Relationship Id="rId52" Type="http://schemas.openxmlformats.org/officeDocument/2006/relationships/tags" Target="../tags/tag372.xml"/><Relationship Id="rId60" Type="http://schemas.openxmlformats.org/officeDocument/2006/relationships/tags" Target="../tags/tag380.xml"/><Relationship Id="rId65" Type="http://schemas.openxmlformats.org/officeDocument/2006/relationships/tags" Target="../tags/tag385.xml"/><Relationship Id="rId73" Type="http://schemas.openxmlformats.org/officeDocument/2006/relationships/tags" Target="../tags/tag393.xml"/><Relationship Id="rId78" Type="http://schemas.openxmlformats.org/officeDocument/2006/relationships/tags" Target="../tags/tag398.xml"/><Relationship Id="rId81" Type="http://schemas.openxmlformats.org/officeDocument/2006/relationships/tags" Target="../tags/tag401.xml"/><Relationship Id="rId86" Type="http://schemas.openxmlformats.org/officeDocument/2006/relationships/chart" Target="../charts/chart5.xml"/><Relationship Id="rId4" Type="http://schemas.openxmlformats.org/officeDocument/2006/relationships/tags" Target="../tags/tag324.xml"/><Relationship Id="rId9" Type="http://schemas.openxmlformats.org/officeDocument/2006/relationships/tags" Target="../tags/tag329.xml"/><Relationship Id="rId13" Type="http://schemas.openxmlformats.org/officeDocument/2006/relationships/tags" Target="../tags/tag333.xml"/><Relationship Id="rId18" Type="http://schemas.openxmlformats.org/officeDocument/2006/relationships/tags" Target="../tags/tag338.xml"/><Relationship Id="rId39" Type="http://schemas.openxmlformats.org/officeDocument/2006/relationships/tags" Target="../tags/tag359.xml"/><Relationship Id="rId34" Type="http://schemas.openxmlformats.org/officeDocument/2006/relationships/tags" Target="../tags/tag354.xml"/><Relationship Id="rId50" Type="http://schemas.openxmlformats.org/officeDocument/2006/relationships/tags" Target="../tags/tag370.xml"/><Relationship Id="rId55" Type="http://schemas.openxmlformats.org/officeDocument/2006/relationships/tags" Target="../tags/tag375.xml"/><Relationship Id="rId76" Type="http://schemas.openxmlformats.org/officeDocument/2006/relationships/tags" Target="../tags/tag396.xml"/><Relationship Id="rId7" Type="http://schemas.openxmlformats.org/officeDocument/2006/relationships/tags" Target="../tags/tag327.xml"/><Relationship Id="rId71" Type="http://schemas.openxmlformats.org/officeDocument/2006/relationships/tags" Target="../tags/tag391.xml"/><Relationship Id="rId2" Type="http://schemas.openxmlformats.org/officeDocument/2006/relationships/tags" Target="../tags/tag322.xml"/><Relationship Id="rId29" Type="http://schemas.openxmlformats.org/officeDocument/2006/relationships/tags" Target="../tags/tag349.xml"/><Relationship Id="rId24" Type="http://schemas.openxmlformats.org/officeDocument/2006/relationships/tags" Target="../tags/tag344.xml"/><Relationship Id="rId40" Type="http://schemas.openxmlformats.org/officeDocument/2006/relationships/tags" Target="../tags/tag360.xml"/><Relationship Id="rId45" Type="http://schemas.openxmlformats.org/officeDocument/2006/relationships/tags" Target="../tags/tag365.xml"/><Relationship Id="rId66" Type="http://schemas.openxmlformats.org/officeDocument/2006/relationships/tags" Target="../tags/tag386.xml"/><Relationship Id="rId87" Type="http://schemas.openxmlformats.org/officeDocument/2006/relationships/chart" Target="../charts/chart6.xml"/><Relationship Id="rId61" Type="http://schemas.openxmlformats.org/officeDocument/2006/relationships/tags" Target="../tags/tag381.xml"/><Relationship Id="rId82" Type="http://schemas.openxmlformats.org/officeDocument/2006/relationships/tags" Target="../tags/tag40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p:txBody>
          <a:bodyPr/>
          <a:lstStyle/>
          <a:p>
            <a:r>
              <a:rPr lang="en-US" altLang="ja-JP" dirty="0"/>
              <a:t>2023</a:t>
            </a:r>
            <a:r>
              <a:rPr lang="ja-JP" altLang="en-US" dirty="0"/>
              <a:t>年</a:t>
            </a:r>
            <a:r>
              <a:rPr lang="en-US" altLang="ja-JP" dirty="0"/>
              <a:t>3</a:t>
            </a:r>
            <a:r>
              <a:rPr lang="ja-JP" altLang="en-US" dirty="0"/>
              <a:t>月</a:t>
            </a:r>
            <a:endParaRPr lang="en-US" altLang="ja-JP" dirty="0"/>
          </a:p>
        </p:txBody>
      </p:sp>
      <p:sp>
        <p:nvSpPr>
          <p:cNvPr id="7" name="テキスト プレースホルダー 6"/>
          <p:cNvSpPr>
            <a:spLocks noGrp="1"/>
          </p:cNvSpPr>
          <p:nvPr>
            <p:ph type="body" sz="quarter" idx="12"/>
          </p:nvPr>
        </p:nvSpPr>
        <p:spPr/>
        <p:txBody>
          <a:bodyPr/>
          <a:lstStyle/>
          <a:p>
            <a:r>
              <a:rPr lang="ja-JP" altLang="en-US"/>
              <a:t>経済産業省</a:t>
            </a:r>
            <a:endParaRPr lang="ja-JP" altLang="en-US" dirty="0"/>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solidFill>
                  <a:srgbClr val="FFFFFF"/>
                </a:solidFill>
              </a:rPr>
              <a:t>医療国際展開カントリーレポート</a:t>
            </a:r>
            <a:br>
              <a:rPr lang="en-US" altLang="ja-JP" sz="2400" dirty="0">
                <a:solidFill>
                  <a:srgbClr val="FFFFFF"/>
                </a:solidFill>
              </a:rPr>
            </a:br>
            <a:r>
              <a:rPr lang="ja-JP" altLang="en-US" sz="1600" b="1" spc="40">
                <a:latin typeface="ＭＳ Ｐゴシック" panose="020B0600070205080204" pitchFamily="50" charset="-128"/>
                <a:ea typeface="ＭＳ Ｐゴシック" panose="020B0600070205080204" pitchFamily="50" charset="-128"/>
              </a:rPr>
              <a:t>新興国等のヘルスケア市場環境に関する基本情報</a:t>
            </a:r>
            <a:br>
              <a:rPr lang="en-US" altLang="ja-JP" spc="40" dirty="0">
                <a:solidFill>
                  <a:srgbClr val="FFFFFF"/>
                </a:solidFill>
              </a:rPr>
            </a:br>
            <a:r>
              <a:rPr lang="ja-JP" altLang="en-US" sz="3600" spc="-200" dirty="0"/>
              <a:t>ブ</a:t>
            </a:r>
            <a:r>
              <a:rPr lang="ja-JP" altLang="en-US" sz="3600" dirty="0"/>
              <a:t>ラ</a:t>
            </a:r>
            <a:r>
              <a:rPr lang="ja-JP" altLang="en-US" sz="3600" spc="-200" dirty="0"/>
              <a:t>ジ</a:t>
            </a:r>
            <a:r>
              <a:rPr lang="ja-JP" altLang="en-US" sz="3600" dirty="0"/>
              <a:t>ル</a:t>
            </a:r>
            <a:r>
              <a:rPr lang="ja-JP" altLang="en-US" sz="3400" dirty="0">
                <a:solidFill>
                  <a:srgbClr val="FFFFFF"/>
                </a:solidFill>
              </a:rPr>
              <a:t>編</a:t>
            </a:r>
          </a:p>
        </p:txBody>
      </p:sp>
    </p:spTree>
    <p:extLst>
      <p:ext uri="{BB962C8B-B14F-4D97-AF65-F5344CB8AC3E}">
        <p14:creationId xmlns:p14="http://schemas.microsoft.com/office/powerpoint/2010/main" val="1769234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8" name="think-cell Slide" r:id="rId4" imgW="270" imgH="270" progId="TCLayout.ActiveDocument.1">
                  <p:embed/>
                </p:oleObj>
              </mc:Choice>
              <mc:Fallback>
                <p:oleObj name="think-cell Slide" r:id="rId4" imgW="270" imgH="270" progId="TCLayout.ActiveDocument.1">
                  <p:embed/>
                  <p:pic>
                    <p:nvPicPr>
                      <p:cNvPr id="8" name="オブジェクト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p:nvPr>
        </p:nvSpPr>
        <p:spPr/>
        <p:txBody>
          <a:bodyPr/>
          <a:lstStyle/>
          <a:p>
            <a:r>
              <a:rPr lang="ja-JP" altLang="en-US" dirty="0"/>
              <a:t>ブラジル／一般概況／規制</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外国投資法</a:t>
            </a:r>
          </a:p>
        </p:txBody>
      </p:sp>
      <p:sp>
        <p:nvSpPr>
          <p:cNvPr id="14" name="テキスト ボックス 13"/>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「中南米の医療機器市場の最新動向」（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2" name="テキスト ボックス 31"/>
          <p:cNvSpPr txBox="1"/>
          <p:nvPr/>
        </p:nvSpPr>
        <p:spPr>
          <a:xfrm>
            <a:off x="200472" y="1124744"/>
            <a:ext cx="9505056" cy="14528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年付法令</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8,080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号により、保健分野における外資企業の直接・間接の資本参加は禁じられていたが、法令</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13,097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号（</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日付）にて解禁され、外資による医療機関への投資や買収などが可能となった。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b="0" i="0" dirty="0">
                <a:effectLst/>
                <a:latin typeface="ヒラギノ角ゴ Pro W3"/>
              </a:rPr>
              <a:t>また、外資企業は内資企業（ブラジル企業）と同じ扱いを受けることが憲法により保証されている。郵便、マスメディア、航空宇宙産業、輸送、軍需、資源開発等の一部の分野では、外資参入が禁止または規制され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日にサンパウロ市内で開催された、米州最大規模の医療関係者向け国際見本市「ホスピタラール」では、外資の医療分野参入をテーマにしたセミナーも開かれた。</a:t>
            </a:r>
          </a:p>
        </p:txBody>
      </p:sp>
      <p:grpSp>
        <p:nvGrpSpPr>
          <p:cNvPr id="10" name="グループ化 9"/>
          <p:cNvGrpSpPr/>
          <p:nvPr/>
        </p:nvGrpSpPr>
        <p:grpSpPr>
          <a:xfrm>
            <a:off x="992560" y="2760522"/>
            <a:ext cx="3384376" cy="1820606"/>
            <a:chOff x="776536" y="3561533"/>
            <a:chExt cx="3384376" cy="1820606"/>
          </a:xfrm>
        </p:grpSpPr>
        <p:grpSp>
          <p:nvGrpSpPr>
            <p:cNvPr id="7" name="グループ化 6"/>
            <p:cNvGrpSpPr/>
            <p:nvPr/>
          </p:nvGrpSpPr>
          <p:grpSpPr>
            <a:xfrm>
              <a:off x="776536" y="3561533"/>
              <a:ext cx="3384376" cy="1804030"/>
              <a:chOff x="776536" y="2854219"/>
              <a:chExt cx="3384376" cy="1804030"/>
            </a:xfrm>
          </p:grpSpPr>
          <p:sp>
            <p:nvSpPr>
              <p:cNvPr id="29" name="片側の 2 つの角を丸めた四角形 28"/>
              <p:cNvSpPr/>
              <p:nvPr/>
            </p:nvSpPr>
            <p:spPr>
              <a:xfrm>
                <a:off x="776536" y="2854219"/>
                <a:ext cx="3384376" cy="521040"/>
              </a:xfrm>
              <a:prstGeom prst="round2SameRect">
                <a:avLst/>
              </a:prstGeom>
              <a:solidFill>
                <a:srgbClr val="3D6AA7"/>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54000" rtlCol="0" anchor="ctr"/>
              <a:lstStyle/>
              <a:p>
                <a:pPr algn="ctr" fontAlgn="ctr"/>
                <a:r>
                  <a:rPr lang="en-US" altLang="ja-JP"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1990</a:t>
                </a:r>
                <a:r>
                  <a:rPr lang="ja-JP" altLang="en-US"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年付法令</a:t>
                </a:r>
                <a:r>
                  <a:rPr lang="en-US" altLang="ja-JP"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8,080</a:t>
                </a:r>
                <a:r>
                  <a:rPr lang="ja-JP" altLang="en-US"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号</a:t>
                </a:r>
                <a:endParaRPr lang="en-US" altLang="ja-JP"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31" name="片側の 2 つの角を丸めた四角形 30"/>
              <p:cNvSpPr/>
              <p:nvPr/>
            </p:nvSpPr>
            <p:spPr>
              <a:xfrm>
                <a:off x="776536" y="3375259"/>
                <a:ext cx="3384376" cy="1282990"/>
              </a:xfrm>
              <a:prstGeom prst="round2SameRect">
                <a:avLst>
                  <a:gd name="adj1" fmla="val 0"/>
                  <a:gd name="adj2" fmla="val 7442"/>
                </a:avLst>
              </a:prstGeom>
              <a:solidFill>
                <a:srgbClr val="E8E8E8"/>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bIns="288000" rtlCol="0" anchor="b" anchorCtr="0"/>
              <a:lstStyle/>
              <a:p>
                <a:pPr algn="ctr">
                  <a:lnSpc>
                    <a:spcPct val="113000"/>
                  </a:lnSpc>
                </a:pPr>
                <a:endParaRPr lang="ja-JP" altLang="en-US" sz="20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5" name="片側の 2 つの角を丸めた四角形 24"/>
              <p:cNvSpPr/>
              <p:nvPr/>
            </p:nvSpPr>
            <p:spPr>
              <a:xfrm>
                <a:off x="776536" y="3375259"/>
                <a:ext cx="3384376" cy="1282990"/>
              </a:xfrm>
              <a:prstGeom prst="round2SameRect">
                <a:avLst>
                  <a:gd name="adj1" fmla="val 0"/>
                  <a:gd name="adj2" fmla="val 7442"/>
                </a:avLst>
              </a:prstGeom>
              <a:noFill/>
              <a:ln w="9525" cap="flat" cmpd="sng" algn="ctr">
                <a:noFill/>
                <a:prstDash val="solid"/>
              </a:ln>
              <a:effectLst/>
              <a:extLst>
                <a:ext uri="{909E8E84-426E-40DD-AFC4-6F175D3DCCD1}">
                  <a14:hiddenFill xmlns:a14="http://schemas.microsoft.com/office/drawing/2010/main">
                    <a:solidFill>
                      <a:srgbClr val="E8E8E8"/>
                    </a:solidFill>
                  </a14:hiddenFill>
                </a:ex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bIns="288000" rtlCol="0" anchor="b" anchorCtr="0"/>
              <a:lstStyle/>
              <a:p>
                <a:pPr algn="ctr">
                  <a:lnSpc>
                    <a:spcPct val="113000"/>
                  </a:lnSpc>
                </a:pPr>
                <a:r>
                  <a:rPr lang="ja-JP" altLang="en-US" dirty="0">
                    <a:solidFill>
                      <a:schemeClr val="tx1"/>
                    </a:solidFill>
                  </a:rPr>
                  <a:t>保健分野における外資企業の</a:t>
                </a:r>
                <a:br>
                  <a:rPr lang="en-US" altLang="ja-JP" dirty="0">
                    <a:solidFill>
                      <a:schemeClr val="tx1"/>
                    </a:solidFill>
                  </a:rPr>
                </a:br>
                <a:r>
                  <a:rPr lang="ja-JP" altLang="en-US" sz="2000" dirty="0">
                    <a:solidFill>
                      <a:schemeClr val="tx1"/>
                    </a:solidFill>
                    <a:latin typeface="HGP創英角ｺﾞｼｯｸUB" panose="020B0900000000000000" pitchFamily="50" charset="-128"/>
                    <a:ea typeface="HGP創英角ｺﾞｼｯｸUB" panose="020B0900000000000000" pitchFamily="50" charset="-128"/>
                  </a:rPr>
                  <a:t>直接・間接の資本参加</a:t>
                </a:r>
              </a:p>
            </p:txBody>
          </p:sp>
        </p:grpSp>
        <p:sp>
          <p:nvSpPr>
            <p:cNvPr id="13" name="十字形 12"/>
            <p:cNvSpPr/>
            <p:nvPr/>
          </p:nvSpPr>
          <p:spPr>
            <a:xfrm rot="2700000">
              <a:off x="1794898" y="4034486"/>
              <a:ext cx="1347653" cy="1347653"/>
            </a:xfrm>
            <a:prstGeom prst="plus">
              <a:avLst>
                <a:gd name="adj" fmla="val 44196"/>
              </a:avLst>
            </a:prstGeom>
            <a:solidFill>
              <a:schemeClr val="accent5">
                <a:lumMod val="60000"/>
                <a:lumOff val="40000"/>
                <a:alpha val="50000"/>
              </a:schemeClr>
            </a:solidFill>
            <a:ln>
              <a:solidFill>
                <a:schemeClr val="accent5">
                  <a:lumMod val="60000"/>
                  <a:lumOff val="40000"/>
                </a:schemeClr>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kumimoji="1" lang="ja-JP" altLang="en-US" sz="1600" dirty="0"/>
            </a:p>
          </p:txBody>
        </p:sp>
        <p:sp>
          <p:nvSpPr>
            <p:cNvPr id="4" name="テキスト ボックス 3"/>
            <p:cNvSpPr txBox="1"/>
            <p:nvPr/>
          </p:nvSpPr>
          <p:spPr>
            <a:xfrm>
              <a:off x="2196854" y="4982858"/>
              <a:ext cx="543739" cy="307777"/>
            </a:xfrm>
            <a:prstGeom prst="rect">
              <a:avLst/>
            </a:prstGeom>
            <a:noFill/>
          </p:spPr>
          <p:txBody>
            <a:bodyPr wrap="none" rtlCol="0">
              <a:spAutoFit/>
            </a:bodyPr>
            <a:lstStyle/>
            <a:p>
              <a:r>
                <a:rPr kumimoji="1" lang="ja-JP" altLang="en-US" sz="1400" dirty="0">
                  <a:solidFill>
                    <a:schemeClr val="accent5"/>
                  </a:solidFill>
                  <a:latin typeface="HGP創英角ｺﾞｼｯｸUB" panose="020B0900000000000000" pitchFamily="50" charset="-128"/>
                  <a:ea typeface="HGP創英角ｺﾞｼｯｸUB" panose="020B0900000000000000" pitchFamily="50" charset="-128"/>
                  <a:cs typeface="Arial" panose="020B0604020202020204" pitchFamily="34" charset="0"/>
                </a:rPr>
                <a:t>禁止</a:t>
              </a:r>
            </a:p>
          </p:txBody>
        </p:sp>
      </p:grpSp>
      <p:grpSp>
        <p:nvGrpSpPr>
          <p:cNvPr id="11" name="グループ化 10"/>
          <p:cNvGrpSpPr/>
          <p:nvPr/>
        </p:nvGrpSpPr>
        <p:grpSpPr>
          <a:xfrm>
            <a:off x="5529064" y="2760522"/>
            <a:ext cx="3384376" cy="1820606"/>
            <a:chOff x="5313040" y="3560250"/>
            <a:chExt cx="3384376" cy="1820606"/>
          </a:xfrm>
        </p:grpSpPr>
        <p:sp>
          <p:nvSpPr>
            <p:cNvPr id="20" name="片側の 2 つの角を丸めた四角形 19"/>
            <p:cNvSpPr/>
            <p:nvPr/>
          </p:nvSpPr>
          <p:spPr>
            <a:xfrm>
              <a:off x="5313040" y="4090682"/>
              <a:ext cx="3384376" cy="1282990"/>
            </a:xfrm>
            <a:prstGeom prst="round2SameRect">
              <a:avLst>
                <a:gd name="adj1" fmla="val 0"/>
                <a:gd name="adj2" fmla="val 7442"/>
              </a:avLst>
            </a:prstGeom>
            <a:solidFill>
              <a:srgbClr val="E8E8E8"/>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bIns="288000" rtlCol="0" anchor="b" anchorCtr="0"/>
            <a:lstStyle/>
            <a:p>
              <a:pPr algn="ctr">
                <a:lnSpc>
                  <a:spcPct val="113000"/>
                </a:lnSpc>
              </a:pPr>
              <a:endParaRPr lang="ja-JP" altLang="en-US" sz="20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3" name="テキスト ボックス 22"/>
            <p:cNvSpPr txBox="1"/>
            <p:nvPr/>
          </p:nvSpPr>
          <p:spPr>
            <a:xfrm>
              <a:off x="6733358" y="4981575"/>
              <a:ext cx="543739" cy="307777"/>
            </a:xfrm>
            <a:prstGeom prst="rect">
              <a:avLst/>
            </a:prstGeom>
            <a:noFill/>
          </p:spPr>
          <p:txBody>
            <a:bodyPr wrap="none" rtlCol="0">
              <a:spAutoFit/>
            </a:bodyPr>
            <a:lstStyle/>
            <a:p>
              <a:r>
                <a:rPr kumimoji="1" lang="ja-JP" altLang="en-US" sz="1400" dirty="0">
                  <a:solidFill>
                    <a:schemeClr val="accent5"/>
                  </a:solidFill>
                  <a:latin typeface="HGP創英角ｺﾞｼｯｸUB" panose="020B0900000000000000" pitchFamily="50" charset="-128"/>
                  <a:ea typeface="HGP創英角ｺﾞｼｯｸUB" panose="020B0900000000000000" pitchFamily="50" charset="-128"/>
                  <a:cs typeface="Arial" panose="020B0604020202020204" pitchFamily="34" charset="0"/>
                </a:rPr>
                <a:t>解禁</a:t>
              </a:r>
            </a:p>
          </p:txBody>
        </p:sp>
        <p:sp>
          <p:nvSpPr>
            <p:cNvPr id="19" name="片側の 2 つの角を丸めた四角形 18"/>
            <p:cNvSpPr/>
            <p:nvPr/>
          </p:nvSpPr>
          <p:spPr>
            <a:xfrm>
              <a:off x="5313040" y="3560250"/>
              <a:ext cx="3384376" cy="521040"/>
            </a:xfrm>
            <a:prstGeom prst="round2SameRect">
              <a:avLst/>
            </a:prstGeom>
            <a:solidFill>
              <a:srgbClr val="3D6AA7"/>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54000" rtlCol="0" anchor="ctr"/>
            <a:lstStyle/>
            <a:p>
              <a:pPr algn="ctr" fontAlgn="ctr"/>
              <a:r>
                <a:rPr lang="en-US" altLang="ja-JP"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2015</a:t>
              </a:r>
              <a:r>
                <a:rPr lang="ja-JP" altLang="en-US"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年付法令</a:t>
              </a:r>
              <a:r>
                <a:rPr lang="en-US" altLang="ja-JP"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13,097</a:t>
              </a:r>
              <a:r>
                <a:rPr lang="ja-JP" altLang="en-US"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号</a:t>
              </a:r>
              <a:endParaRPr lang="en-US" altLang="ja-JP"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22" name="円/楕円 21"/>
            <p:cNvSpPr/>
            <p:nvPr/>
          </p:nvSpPr>
          <p:spPr>
            <a:xfrm rot="2700000">
              <a:off x="6331402" y="4033203"/>
              <a:ext cx="1347653" cy="1347653"/>
            </a:xfrm>
            <a:prstGeom prst="ellipse">
              <a:avLst/>
            </a:prstGeom>
            <a:noFill/>
            <a:ln w="76200">
              <a:solidFill>
                <a:schemeClr val="accent5">
                  <a:lumMod val="60000"/>
                  <a:lumOff val="40000"/>
                </a:schemeClr>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kumimoji="1" lang="ja-JP" altLang="en-US" sz="1600" dirty="0">
                <a:noFill/>
              </a:endParaRPr>
            </a:p>
          </p:txBody>
        </p:sp>
        <p:sp>
          <p:nvSpPr>
            <p:cNvPr id="21" name="片側の 2 つの角を丸めた四角形 20"/>
            <p:cNvSpPr/>
            <p:nvPr/>
          </p:nvSpPr>
          <p:spPr>
            <a:xfrm>
              <a:off x="5313040" y="4081290"/>
              <a:ext cx="3384376" cy="1282990"/>
            </a:xfrm>
            <a:prstGeom prst="round2SameRect">
              <a:avLst>
                <a:gd name="adj1" fmla="val 0"/>
                <a:gd name="adj2" fmla="val 7442"/>
              </a:avLst>
            </a:prstGeom>
            <a:noFill/>
            <a:ln w="9525" cap="flat" cmpd="sng" algn="ctr">
              <a:noFill/>
              <a:prstDash val="solid"/>
            </a:ln>
            <a:effectLst/>
            <a:extLst>
              <a:ext uri="{909E8E84-426E-40DD-AFC4-6F175D3DCCD1}">
                <a14:hiddenFill xmlns:a14="http://schemas.microsoft.com/office/drawing/2010/main">
                  <a:solidFill>
                    <a:srgbClr val="E8E8E8"/>
                  </a:solidFill>
                </a14:hiddenFill>
              </a:ex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bIns="288000" rtlCol="0" anchor="b" anchorCtr="0"/>
            <a:lstStyle/>
            <a:p>
              <a:pPr algn="ctr">
                <a:lnSpc>
                  <a:spcPct val="113000"/>
                </a:lnSpc>
              </a:pPr>
              <a:r>
                <a:rPr lang="ja-JP" altLang="en-US" dirty="0">
                  <a:solidFill>
                    <a:schemeClr val="tx1"/>
                  </a:solidFill>
                </a:rPr>
                <a:t>保健分野における外資企業の</a:t>
              </a:r>
              <a:br>
                <a:rPr lang="en-US" altLang="ja-JP" dirty="0">
                  <a:solidFill>
                    <a:schemeClr val="tx1"/>
                  </a:solidFill>
                </a:rPr>
              </a:br>
              <a:r>
                <a:rPr lang="ja-JP" altLang="en-US" sz="2000" dirty="0">
                  <a:solidFill>
                    <a:schemeClr val="tx1"/>
                  </a:solidFill>
                  <a:latin typeface="HGP創英角ｺﾞｼｯｸUB" panose="020B0900000000000000" pitchFamily="50" charset="-128"/>
                  <a:ea typeface="HGP創英角ｺﾞｼｯｸUB" panose="020B0900000000000000" pitchFamily="50" charset="-128"/>
                </a:rPr>
                <a:t>直接・間接の資本参加</a:t>
              </a:r>
            </a:p>
          </p:txBody>
        </p:sp>
      </p:grpSp>
      <p:sp>
        <p:nvSpPr>
          <p:cNvPr id="9" name="右矢印 8"/>
          <p:cNvSpPr/>
          <p:nvPr/>
        </p:nvSpPr>
        <p:spPr>
          <a:xfrm>
            <a:off x="4628964" y="3220683"/>
            <a:ext cx="648072" cy="900285"/>
          </a:xfrm>
          <a:prstGeom prst="rightArrow">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0" name="グループ化 7"/>
          <p:cNvGrpSpPr/>
          <p:nvPr/>
        </p:nvGrpSpPr>
        <p:grpSpPr>
          <a:xfrm>
            <a:off x="416496" y="4771459"/>
            <a:ext cx="9145016" cy="288032"/>
            <a:chOff x="4944173" y="2113806"/>
            <a:chExt cx="5861371" cy="288032"/>
          </a:xfrm>
        </p:grpSpPr>
        <p:cxnSp>
          <p:nvCxnSpPr>
            <p:cNvPr id="33" name="直線コネクタ 32"/>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4"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「ホスピタラール」におけるホドリゴ・パバン氏（ブラジル最大の独立系投資銀行</a:t>
              </a:r>
              <a:r>
                <a:rPr lang="en-US" altLang="ja-JP" sz="1400" dirty="0">
                  <a:solidFill>
                    <a:srgbClr val="000000"/>
                  </a:solidFill>
                  <a:latin typeface="Arial Black" pitchFamily="34" charset="0"/>
                  <a:ea typeface="HGP創英角ｺﾞｼｯｸUB" pitchFamily="50" charset="-128"/>
                </a:rPr>
                <a:t>BTG</a:t>
              </a:r>
              <a:r>
                <a:rPr lang="ja-JP" altLang="en-US" sz="1400" dirty="0">
                  <a:solidFill>
                    <a:srgbClr val="000000"/>
                  </a:solidFill>
                  <a:latin typeface="Arial Black" pitchFamily="34" charset="0"/>
                  <a:ea typeface="HGP創英角ｺﾞｼｯｸUB" pitchFamily="50" charset="-128"/>
                </a:rPr>
                <a:t>パクチュアル）の発言</a:t>
              </a:r>
            </a:p>
          </p:txBody>
        </p:sp>
      </p:grpSp>
      <p:sp>
        <p:nvSpPr>
          <p:cNvPr id="38" name="テキスト ボックス 37"/>
          <p:cNvSpPr txBox="1"/>
          <p:nvPr/>
        </p:nvSpPr>
        <p:spPr>
          <a:xfrm>
            <a:off x="521789" y="5059491"/>
            <a:ext cx="9039723" cy="1393843"/>
          </a:xfrm>
          <a:prstGeom prst="rect">
            <a:avLst/>
          </a:prstGeom>
          <a:noFill/>
        </p:spPr>
        <p:txBody>
          <a:bodyPr wrap="square" rIns="0" rtlCol="0">
            <a:spAutoFit/>
          </a:bodyPr>
          <a:lstStyle/>
          <a:p>
            <a:pPr marL="130175" indent="-130175">
              <a:lnSpc>
                <a:spcPct val="113000"/>
              </a:lnSpc>
              <a:spcAft>
                <a:spcPts val="600"/>
              </a:spcAft>
              <a:buClr>
                <a:srgbClr val="3D6AA7"/>
              </a:buClr>
              <a:buSzPct val="80000"/>
              <a:buFont typeface="Wingdings" panose="05000000000000000000" pitchFamily="2" charset="2"/>
              <a:buChar char="l"/>
            </a:pPr>
            <a:r>
              <a:rPr lang="ja-JP" altLang="en-US" sz="1100" spc="-40" dirty="0"/>
              <a:t>同行は</a:t>
            </a:r>
            <a:r>
              <a:rPr lang="en-US" altLang="ja-JP" sz="1100" spc="-40" dirty="0"/>
              <a:t>2010 </a:t>
            </a:r>
            <a:r>
              <a:rPr lang="ja-JP" altLang="en-US" sz="1100" spc="-40" dirty="0"/>
              <a:t>年、ブラジル最大の民間病院ネットワークを有するヘッジドールサンルイスグループに出資を行ってブラジル最大の病院グループとし、外資の病院への参入が解禁されたことをきっかけとして、</a:t>
            </a:r>
            <a:r>
              <a:rPr lang="en-US" altLang="ja-JP" sz="1100" spc="-40" dirty="0"/>
              <a:t>2015</a:t>
            </a:r>
            <a:r>
              <a:rPr lang="ja-JP" altLang="en-US" sz="1100" spc="-40" dirty="0"/>
              <a:t>年</a:t>
            </a:r>
            <a:r>
              <a:rPr lang="en-US" altLang="ja-JP" sz="1100" spc="-40" dirty="0"/>
              <a:t>4 </a:t>
            </a:r>
            <a:r>
              <a:rPr lang="ja-JP" altLang="en-US" sz="1100" spc="-40" dirty="0"/>
              <a:t>月に米投資銀行カーライル、</a:t>
            </a:r>
            <a:r>
              <a:rPr lang="en-US" altLang="ja-JP" sz="1100" spc="-40" dirty="0"/>
              <a:t>5 </a:t>
            </a:r>
            <a:r>
              <a:rPr lang="ja-JP" altLang="en-US" sz="1100" spc="-40" dirty="0"/>
              <a:t>月にシンガポール財務省傘下の投資会社</a:t>
            </a:r>
            <a:r>
              <a:rPr lang="en-US" altLang="ja-JP" sz="1100" spc="-40" dirty="0"/>
              <a:t>GIC</a:t>
            </a:r>
            <a:r>
              <a:rPr lang="ja-JP" altLang="en-US" sz="1100" spc="-40" dirty="0"/>
              <a:t>（旧称：シンガポール政府投資公社）に出資分の一部を売却した。</a:t>
            </a:r>
            <a:endParaRPr lang="en-US" altLang="ja-JP" sz="1100" spc="-40" dirty="0"/>
          </a:p>
          <a:p>
            <a:pPr marL="130175" indent="-130175">
              <a:lnSpc>
                <a:spcPct val="113000"/>
              </a:lnSpc>
              <a:spcAft>
                <a:spcPts val="600"/>
              </a:spcAft>
              <a:buClr>
                <a:srgbClr val="3D6AA7"/>
              </a:buClr>
              <a:buSzPct val="80000"/>
              <a:buFont typeface="Wingdings" panose="05000000000000000000" pitchFamily="2" charset="2"/>
              <a:buChar char="l"/>
            </a:pPr>
            <a:r>
              <a:rPr lang="ja-JP" altLang="en-US" sz="1100" spc="-30" dirty="0"/>
              <a:t>民間病院が需要に対応できていないのは、資本調達手段が国内に限られ、新規投資も行われてこなかったためだとし、このたびの法改正で資金調達手法が増えることによってこれらの問題が改善される可能性が高まった。</a:t>
            </a:r>
            <a:endParaRPr lang="en-US" altLang="ja-JP" sz="1100" spc="-30" dirty="0"/>
          </a:p>
          <a:p>
            <a:pPr marL="130175" indent="-130175">
              <a:lnSpc>
                <a:spcPct val="113000"/>
              </a:lnSpc>
              <a:spcAft>
                <a:spcPts val="600"/>
              </a:spcAft>
              <a:buClr>
                <a:srgbClr val="3D6AA7"/>
              </a:buClr>
              <a:buSzPct val="80000"/>
              <a:buFont typeface="Wingdings" panose="05000000000000000000" pitchFamily="2" charset="2"/>
              <a:buChar char="l"/>
            </a:pPr>
            <a:r>
              <a:rPr lang="ja-JP" altLang="en-US" sz="1100" spc="-30" dirty="0"/>
              <a:t>今後は投資会社だけでなく、国外の医療機関も含めた外資の参入があり得る。</a:t>
            </a:r>
            <a:endParaRPr lang="en-US" altLang="ja-JP" sz="1100" spc="-30" dirty="0"/>
          </a:p>
        </p:txBody>
      </p:sp>
      <p:sp>
        <p:nvSpPr>
          <p:cNvPr id="39" name="片側の 2 つの角を丸めた四角形 38"/>
          <p:cNvSpPr/>
          <p:nvPr/>
        </p:nvSpPr>
        <p:spPr>
          <a:xfrm rot="5400000">
            <a:off x="4081799" y="829608"/>
            <a:ext cx="1814408" cy="9433046"/>
          </a:xfrm>
          <a:prstGeom prst="round2SameRect">
            <a:avLst>
              <a:gd name="adj1" fmla="val 16133"/>
              <a:gd name="adj2" fmla="val 14985"/>
            </a:avLst>
          </a:prstGeom>
          <a:noFill/>
          <a:ln w="28575" cap="flat" cmpd="sng" algn="ctr">
            <a:solidFill>
              <a:srgbClr val="5F8AC3"/>
            </a:solidFill>
            <a:prstDash val="solid"/>
            <a:round/>
            <a:headEnd type="none" w="med" len="med"/>
            <a:tailEnd type="none" w="med" len="med"/>
          </a:ln>
        </p:spPr>
        <p:txBody>
          <a:bodyPr vert="vert270" wrap="square" lIns="36000" tIns="36000" rIns="36000" bIns="72000" rtlCol="0" anchor="ctr" anchorCtr="0">
            <a:noAutofit/>
          </a:bodyPr>
          <a:lstStyle/>
          <a:p>
            <a:pPr marL="260350" indent="-130175">
              <a:lnSpc>
                <a:spcPct val="113000"/>
              </a:lnSpc>
              <a:spcAft>
                <a:spcPts val="200"/>
              </a:spcAft>
              <a:buClr>
                <a:srgbClr val="3D6AA7"/>
              </a:buClr>
              <a:buSzPct val="80000"/>
              <a:buFont typeface="Wingdings" panose="05000000000000000000" pitchFamily="2" charset="2"/>
              <a:buChar char="l"/>
            </a:pPr>
            <a:endParaRPr lang="ja-JP" altLang="en-US" sz="1050" dirty="0">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2859682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片側の 2 つの角を丸めた四角形 19"/>
          <p:cNvSpPr/>
          <p:nvPr/>
        </p:nvSpPr>
        <p:spPr>
          <a:xfrm>
            <a:off x="1928664" y="5373216"/>
            <a:ext cx="6048672" cy="936104"/>
          </a:xfrm>
          <a:prstGeom prst="round2SameRect">
            <a:avLst>
              <a:gd name="adj1" fmla="val 0"/>
              <a:gd name="adj2" fmla="val 5777"/>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テキスト ボックス 63"/>
          <p:cNvSpPr txBox="1"/>
          <p:nvPr/>
        </p:nvSpPr>
        <p:spPr>
          <a:xfrm>
            <a:off x="6825208" y="5632798"/>
            <a:ext cx="645825" cy="244523"/>
          </a:xfrm>
          <a:prstGeom prst="rect">
            <a:avLst/>
          </a:prstGeom>
          <a:noFill/>
          <a:ln cmpd="sng">
            <a:noFill/>
          </a:ln>
          <a:extLst>
            <a:ext uri="{909E8E84-426E-40DD-AFC4-6F175D3DCCD1}">
              <a14:hiddenFill xmlns:a14="http://schemas.microsoft.com/office/drawing/2010/main">
                <a:gradFill flip="none" rotWithShape="1">
                  <a:gsLst>
                    <a:gs pos="0">
                      <a:srgbClr val="F24A38"/>
                    </a:gs>
                    <a:gs pos="100000">
                      <a:srgbClr val="DDE6F3"/>
                    </a:gs>
                  </a:gsLst>
                  <a:path path="shape">
                    <a:fillToRect l="50000" t="50000" r="50000" b="50000"/>
                  </a:path>
                  <a:tileRect/>
                </a:gradFill>
              </a14:hiddenFill>
            </a:ext>
          </a:extLst>
        </p:spPr>
        <p:txBody>
          <a:bodyPr wrap="none" lIns="36000" tIns="36000" rIns="36000" bIns="36000" rtlCol="0" anchor="ctr" anchorCtr="0">
            <a:noAutofit/>
          </a:bodyPr>
          <a:lstStyle/>
          <a:p>
            <a:pPr algn="ctr" fontAlgn="ctr"/>
            <a:r>
              <a:rPr lang="ja-JP" altLang="en-US" sz="1400" spc="-20" dirty="0">
                <a:latin typeface="HGP創英角ｺﾞｼｯｸUB" panose="020B0900000000000000" pitchFamily="50" charset="-128"/>
                <a:ea typeface="HGP創英角ｺﾞｼｯｸUB" panose="020B0900000000000000" pitchFamily="50" charset="-128"/>
              </a:rPr>
              <a:t>設 立</a:t>
            </a:r>
          </a:p>
        </p:txBody>
      </p:sp>
      <p:sp>
        <p:nvSpPr>
          <p:cNvPr id="23" name="片側の 2 つの角を丸めた四角形 22"/>
          <p:cNvSpPr/>
          <p:nvPr/>
        </p:nvSpPr>
        <p:spPr bwMode="auto">
          <a:xfrm>
            <a:off x="1928664" y="5013176"/>
            <a:ext cx="6048672" cy="360040"/>
          </a:xfrm>
          <a:prstGeom prst="round2SameRect">
            <a:avLst>
              <a:gd name="adj1" fmla="val 17329"/>
              <a:gd name="adj2" fmla="val 0"/>
            </a:avLst>
          </a:prstGeom>
          <a:solidFill>
            <a:srgbClr val="3D6AA7"/>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0" rIns="72000" bIns="14400" rtlCol="0" anchor="ctr"/>
          <a:lstStyle/>
          <a:p>
            <a:pPr algn="ctr" fontAlgn="ctr"/>
            <a:r>
              <a:rPr lang="ja-JP" altLang="en-US" sz="1600" dirty="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rPr>
              <a:t>設立までの準備期間</a:t>
            </a:r>
          </a:p>
        </p:txBody>
      </p:sp>
      <p:sp>
        <p:nvSpPr>
          <p:cNvPr id="27" name="片側の 2 つの角を丸めた四角形 26"/>
          <p:cNvSpPr/>
          <p:nvPr/>
        </p:nvSpPr>
        <p:spPr>
          <a:xfrm>
            <a:off x="1928664" y="2589891"/>
            <a:ext cx="6048672" cy="911117"/>
          </a:xfrm>
          <a:prstGeom prst="round2SameRect">
            <a:avLst>
              <a:gd name="adj1" fmla="val 0"/>
              <a:gd name="adj2" fmla="val 8632"/>
            </a:avLst>
          </a:prstGeom>
          <a:solidFill>
            <a:srgbClr val="DDE6F3"/>
          </a:solidFill>
          <a:effectLst/>
        </p:spPr>
        <p:txBody>
          <a:bodyPr wrap="square" lIns="144000" tIns="144000" rIns="144000" bIns="0" anchor="t" anchorCtr="0">
            <a:noAutofit/>
          </a:bodyPr>
          <a:lstStyle/>
          <a:p>
            <a:pPr marL="171450" lvl="0" indent="-171450">
              <a:lnSpc>
                <a:spcPct val="113000"/>
              </a:lnSpc>
              <a:spcAft>
                <a:spcPts val="400"/>
              </a:spcAft>
              <a:buClr>
                <a:srgbClr val="3D6AA7"/>
              </a:buClr>
              <a:buSzPct val="90000"/>
              <a:buFont typeface="Wingdings" panose="05000000000000000000" pitchFamily="2" charset="2"/>
              <a:buChar char="l"/>
            </a:pPr>
            <a:r>
              <a:rPr lang="ja-JP" altLang="en-US" sz="1100" dirty="0">
                <a:solidFill>
                  <a:srgbClr val="000000"/>
                </a:solidFill>
                <a:latin typeface="ＭＳ Ｐゴシック" panose="020B0600070205080204" pitchFamily="50" charset="-128"/>
                <a:ea typeface="ＭＳ Ｐゴシック" panose="020B0600070205080204" pitchFamily="50" charset="-128"/>
              </a:rPr>
              <a:t>会社設立手続きは、煩雑で、言語の問題もあるため、</a:t>
            </a:r>
            <a:r>
              <a:rPr lang="ja-JP" altLang="en-US" sz="1100" b="1" dirty="0">
                <a:solidFill>
                  <a:srgbClr val="000000"/>
                </a:solidFill>
                <a:latin typeface="ＭＳ Ｐゴシック" panose="020B0600070205080204" pitchFamily="50" charset="-128"/>
                <a:ea typeface="ＭＳ Ｐゴシック" panose="020B0600070205080204" pitchFamily="50" charset="-128"/>
              </a:rPr>
              <a:t>現地の弁護士事務所や会計事務所に委託</a:t>
            </a:r>
            <a:r>
              <a:rPr lang="ja-JP" altLang="en-US" sz="1100" dirty="0">
                <a:solidFill>
                  <a:srgbClr val="000000"/>
                </a:solidFill>
                <a:latin typeface="ＭＳ Ｐゴシック" panose="020B0600070205080204" pitchFamily="50" charset="-128"/>
                <a:ea typeface="ＭＳ Ｐゴシック" panose="020B0600070205080204" pitchFamily="50" charset="-128"/>
              </a:rPr>
              <a:t>するケースが多い。日本語や英語の堪能なスタッフがいる事務所も複数ある。</a:t>
            </a:r>
            <a:endParaRPr lang="en-US" altLang="ja-JP" sz="1100" dirty="0">
              <a:solidFill>
                <a:srgbClr val="000000"/>
              </a:solidFill>
              <a:latin typeface="ＭＳ Ｐゴシック" panose="020B0600070205080204" pitchFamily="50" charset="-128"/>
              <a:ea typeface="ＭＳ Ｐゴシック" panose="020B0600070205080204" pitchFamily="50" charset="-128"/>
            </a:endParaRPr>
          </a:p>
        </p:txBody>
      </p:sp>
      <p:sp>
        <p:nvSpPr>
          <p:cNvPr id="16" name="片側の 2 つの角を丸めた四角形 15"/>
          <p:cNvSpPr/>
          <p:nvPr/>
        </p:nvSpPr>
        <p:spPr bwMode="auto">
          <a:xfrm>
            <a:off x="1928664" y="3645024"/>
            <a:ext cx="6048672" cy="360040"/>
          </a:xfrm>
          <a:prstGeom prst="round2SameRect">
            <a:avLst>
              <a:gd name="adj1" fmla="val 14457"/>
              <a:gd name="adj2" fmla="val 0"/>
            </a:avLst>
          </a:prstGeom>
          <a:solidFill>
            <a:srgbClr val="3D6AA7"/>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0" rIns="72000" bIns="14400" rtlCol="0" anchor="ctr"/>
          <a:lstStyle/>
          <a:p>
            <a:pPr algn="ctr" fontAlgn="ctr"/>
            <a:r>
              <a:rPr lang="ja-JP" altLang="en-US" sz="1600" dirty="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rPr>
              <a:t>設立形態</a:t>
            </a:r>
          </a:p>
        </p:txBody>
      </p:sp>
      <p:sp>
        <p:nvSpPr>
          <p:cNvPr id="46" name="片側の 2 つの角を丸めた四角形 45"/>
          <p:cNvSpPr/>
          <p:nvPr/>
        </p:nvSpPr>
        <p:spPr bwMode="auto">
          <a:xfrm>
            <a:off x="1928664" y="2229851"/>
            <a:ext cx="6048672" cy="360040"/>
          </a:xfrm>
          <a:prstGeom prst="round2SameRect">
            <a:avLst>
              <a:gd name="adj1" fmla="val 20655"/>
              <a:gd name="adj2" fmla="val 0"/>
            </a:avLst>
          </a:prstGeom>
          <a:solidFill>
            <a:srgbClr val="3D6AA7"/>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0" rIns="72000" bIns="14400" rtlCol="0" anchor="ctr"/>
          <a:lstStyle/>
          <a:p>
            <a:pPr algn="ctr" fontAlgn="ctr"/>
            <a:r>
              <a:rPr lang="ja-JP" altLang="en-US" sz="1600" dirty="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会社設立手続き</a:t>
            </a:r>
          </a:p>
        </p:txBody>
      </p:sp>
      <p:sp>
        <p:nvSpPr>
          <p:cNvPr id="2" name="タイトル 1"/>
          <p:cNvSpPr>
            <a:spLocks noGrp="1"/>
          </p:cNvSpPr>
          <p:nvPr>
            <p:ph type="title"/>
          </p:nvPr>
        </p:nvSpPr>
        <p:spPr/>
        <p:txBody>
          <a:bodyPr/>
          <a:lstStyle/>
          <a:p>
            <a:r>
              <a:rPr lang="ja-JP" altLang="en-US" dirty="0"/>
              <a:t>ブラジル／一般概況／規制</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会社法</a:t>
            </a:r>
          </a:p>
        </p:txBody>
      </p:sp>
      <p:sp>
        <p:nvSpPr>
          <p:cNvPr id="34" name="テキスト ボックス 33"/>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solidFill>
                  <a:srgbClr val="000000"/>
                </a:solidFill>
              </a:rPr>
              <a:t>JETRO</a:t>
            </a:r>
            <a:r>
              <a:rPr lang="ja-JP" altLang="en-US" sz="800" dirty="0">
                <a:solidFill>
                  <a:srgbClr val="000000"/>
                </a:solidFill>
              </a:rPr>
              <a:t> ホームページ</a:t>
            </a:r>
          </a:p>
        </p:txBody>
      </p:sp>
      <p:sp>
        <p:nvSpPr>
          <p:cNvPr id="47" name="テキスト ボックス 46"/>
          <p:cNvSpPr txBox="1"/>
          <p:nvPr/>
        </p:nvSpPr>
        <p:spPr>
          <a:xfrm>
            <a:off x="200472" y="1125538"/>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ブラジルにおいては、比較的簡単な有限会社形式での設立が多い。</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会社設立手続きは、煩雑で言葉の問題もあるため、現地の弁護士事務所や会計事務所に委託するケースが多い。</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0" name="グループ化 7"/>
          <p:cNvGrpSpPr/>
          <p:nvPr/>
        </p:nvGrpSpPr>
        <p:grpSpPr>
          <a:xfrm>
            <a:off x="1640632" y="1700808"/>
            <a:ext cx="6624736" cy="288032"/>
            <a:chOff x="4944173" y="2113806"/>
            <a:chExt cx="5861371" cy="288032"/>
          </a:xfrm>
        </p:grpSpPr>
        <p:cxnSp>
          <p:nvCxnSpPr>
            <p:cNvPr id="51" name="直線コネクタ 50"/>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2"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会社法</a:t>
              </a:r>
            </a:p>
          </p:txBody>
        </p:sp>
      </p:grpSp>
      <p:grpSp>
        <p:nvGrpSpPr>
          <p:cNvPr id="45" name="グループ化 44"/>
          <p:cNvGrpSpPr/>
          <p:nvPr/>
        </p:nvGrpSpPr>
        <p:grpSpPr>
          <a:xfrm>
            <a:off x="7367084" y="3697408"/>
            <a:ext cx="440284" cy="332831"/>
            <a:chOff x="3644601" y="3978082"/>
            <a:chExt cx="440284" cy="332831"/>
          </a:xfrm>
        </p:grpSpPr>
        <p:grpSp>
          <p:nvGrpSpPr>
            <p:cNvPr id="48" name="グループ化 47"/>
            <p:cNvGrpSpPr/>
            <p:nvPr/>
          </p:nvGrpSpPr>
          <p:grpSpPr>
            <a:xfrm>
              <a:off x="3644601" y="3978082"/>
              <a:ext cx="440284" cy="332831"/>
              <a:chOff x="3644601" y="3978082"/>
              <a:chExt cx="440284" cy="332831"/>
            </a:xfrm>
          </p:grpSpPr>
          <p:sp>
            <p:nvSpPr>
              <p:cNvPr id="54" name="正方形/長方形 53"/>
              <p:cNvSpPr/>
              <p:nvPr/>
            </p:nvSpPr>
            <p:spPr>
              <a:xfrm>
                <a:off x="3644601" y="3983320"/>
                <a:ext cx="342443" cy="326730"/>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正方形/長方形 54"/>
              <p:cNvSpPr/>
              <p:nvPr/>
            </p:nvSpPr>
            <p:spPr>
              <a:xfrm>
                <a:off x="3669506" y="4004748"/>
                <a:ext cx="292497" cy="92603"/>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正方形/長方形 55"/>
              <p:cNvSpPr/>
              <p:nvPr/>
            </p:nvSpPr>
            <p:spPr>
              <a:xfrm>
                <a:off x="3744914" y="4167401"/>
                <a:ext cx="69849" cy="142649"/>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直角三角形 56"/>
              <p:cNvSpPr/>
              <p:nvPr/>
            </p:nvSpPr>
            <p:spPr>
              <a:xfrm>
                <a:off x="3987044" y="3978082"/>
                <a:ext cx="97841" cy="97841"/>
              </a:xfrm>
              <a:prstGeom prst="rtTriangl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正方形/長方形 57"/>
              <p:cNvSpPr/>
              <p:nvPr/>
            </p:nvSpPr>
            <p:spPr>
              <a:xfrm>
                <a:off x="3987044" y="4075922"/>
                <a:ext cx="97841" cy="234991"/>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53" name="正方形/長方形 52"/>
            <p:cNvSpPr/>
            <p:nvPr/>
          </p:nvSpPr>
          <p:spPr>
            <a:xfrm>
              <a:off x="3823495" y="4167401"/>
              <a:ext cx="69849" cy="142649"/>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7" name="グループ化 6"/>
          <p:cNvGrpSpPr/>
          <p:nvPr/>
        </p:nvGrpSpPr>
        <p:grpSpPr>
          <a:xfrm>
            <a:off x="7244258" y="2145312"/>
            <a:ext cx="523714" cy="476233"/>
            <a:chOff x="6794156" y="2660577"/>
            <a:chExt cx="668269" cy="607683"/>
          </a:xfrm>
        </p:grpSpPr>
        <p:grpSp>
          <p:nvGrpSpPr>
            <p:cNvPr id="6" name="グループ化 5"/>
            <p:cNvGrpSpPr/>
            <p:nvPr/>
          </p:nvGrpSpPr>
          <p:grpSpPr>
            <a:xfrm>
              <a:off x="6794156" y="2660577"/>
              <a:ext cx="607348" cy="488562"/>
              <a:chOff x="6794156" y="2660577"/>
              <a:chExt cx="607348" cy="488562"/>
            </a:xfrm>
          </p:grpSpPr>
          <p:sp>
            <p:nvSpPr>
              <p:cNvPr id="12" name="Freeform 6"/>
              <p:cNvSpPr>
                <a:spLocks/>
              </p:cNvSpPr>
              <p:nvPr/>
            </p:nvSpPr>
            <p:spPr bwMode="auto">
              <a:xfrm>
                <a:off x="6794156" y="2660577"/>
                <a:ext cx="607348" cy="488562"/>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DDE6F3"/>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32" name="Freeform 6"/>
              <p:cNvSpPr>
                <a:spLocks/>
              </p:cNvSpPr>
              <p:nvPr/>
            </p:nvSpPr>
            <p:spPr bwMode="auto">
              <a:xfrm>
                <a:off x="7085103" y="2732847"/>
                <a:ext cx="242536" cy="93702"/>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2614"/>
                  <a:gd name="connsiteX1" fmla="*/ 0 w 10000"/>
                  <a:gd name="connsiteY1" fmla="*/ 6804 h 12614"/>
                  <a:gd name="connsiteX2" fmla="*/ 4987 w 10000"/>
                  <a:gd name="connsiteY2" fmla="*/ 0 h 12614"/>
                  <a:gd name="connsiteX3" fmla="*/ 10000 w 10000"/>
                  <a:gd name="connsiteY3" fmla="*/ 2405 h 12614"/>
                  <a:gd name="connsiteX4" fmla="*/ 6646 w 10000"/>
                  <a:gd name="connsiteY4" fmla="*/ 11872 h 12614"/>
                  <a:gd name="connsiteX5" fmla="*/ 6791 w 10000"/>
                  <a:gd name="connsiteY5" fmla="*/ 12009 h 12614"/>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0000"/>
                  <a:gd name="connsiteX1" fmla="*/ 0 w 10000"/>
                  <a:gd name="connsiteY1" fmla="*/ 6804 h 10000"/>
                  <a:gd name="connsiteX2" fmla="*/ 4987 w 10000"/>
                  <a:gd name="connsiteY2" fmla="*/ 0 h 10000"/>
                  <a:gd name="connsiteX3" fmla="*/ 10000 w 10000"/>
                  <a:gd name="connsiteY3" fmla="*/ 2405 h 10000"/>
                  <a:gd name="connsiteX0" fmla="*/ 0 w 10000"/>
                  <a:gd name="connsiteY0" fmla="*/ 6804 h 6804"/>
                  <a:gd name="connsiteX1" fmla="*/ 4987 w 10000"/>
                  <a:gd name="connsiteY1" fmla="*/ 0 h 6804"/>
                  <a:gd name="connsiteX2" fmla="*/ 10000 w 10000"/>
                  <a:gd name="connsiteY2" fmla="*/ 2405 h 6804"/>
                  <a:gd name="connsiteX0" fmla="*/ 0 w 5013"/>
                  <a:gd name="connsiteY0" fmla="*/ 0 h 3535"/>
                  <a:gd name="connsiteX1" fmla="*/ 5013 w 5013"/>
                  <a:gd name="connsiteY1" fmla="*/ 3535 h 3535"/>
                  <a:gd name="connsiteX0" fmla="*/ 0 w 7966"/>
                  <a:gd name="connsiteY0" fmla="*/ 0 h 7974"/>
                  <a:gd name="connsiteX1" fmla="*/ 7966 w 7966"/>
                  <a:gd name="connsiteY1" fmla="*/ 7974 h 7974"/>
                </a:gdLst>
                <a:ahLst/>
                <a:cxnLst>
                  <a:cxn ang="0">
                    <a:pos x="connsiteX0" y="connsiteY0"/>
                  </a:cxn>
                  <a:cxn ang="0">
                    <a:pos x="connsiteX1" y="connsiteY1"/>
                  </a:cxn>
                </a:cxnLst>
                <a:rect l="l" t="t" r="r" b="b"/>
                <a:pathLst>
                  <a:path w="7966" h="7974">
                    <a:moveTo>
                      <a:pt x="0" y="0"/>
                    </a:moveTo>
                    <a:cubicBezTo>
                      <a:pt x="0" y="0"/>
                      <a:pt x="3145" y="5340"/>
                      <a:pt x="7966" y="7974"/>
                    </a:cubicBezTo>
                  </a:path>
                </a:pathLst>
              </a:custGeom>
              <a:noFill/>
              <a:ln w="9525" cap="flat" cmpd="sng" algn="ctr">
                <a:solidFill>
                  <a:srgbClr val="83A4D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6"/>
              <p:cNvSpPr>
                <a:spLocks/>
              </p:cNvSpPr>
              <p:nvPr/>
            </p:nvSpPr>
            <p:spPr bwMode="auto">
              <a:xfrm>
                <a:off x="7037483" y="2794758"/>
                <a:ext cx="242536" cy="93702"/>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2614"/>
                  <a:gd name="connsiteX1" fmla="*/ 0 w 10000"/>
                  <a:gd name="connsiteY1" fmla="*/ 6804 h 12614"/>
                  <a:gd name="connsiteX2" fmla="*/ 4987 w 10000"/>
                  <a:gd name="connsiteY2" fmla="*/ 0 h 12614"/>
                  <a:gd name="connsiteX3" fmla="*/ 10000 w 10000"/>
                  <a:gd name="connsiteY3" fmla="*/ 2405 h 12614"/>
                  <a:gd name="connsiteX4" fmla="*/ 6646 w 10000"/>
                  <a:gd name="connsiteY4" fmla="*/ 11872 h 12614"/>
                  <a:gd name="connsiteX5" fmla="*/ 6791 w 10000"/>
                  <a:gd name="connsiteY5" fmla="*/ 12009 h 12614"/>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0000"/>
                  <a:gd name="connsiteX1" fmla="*/ 0 w 10000"/>
                  <a:gd name="connsiteY1" fmla="*/ 6804 h 10000"/>
                  <a:gd name="connsiteX2" fmla="*/ 4987 w 10000"/>
                  <a:gd name="connsiteY2" fmla="*/ 0 h 10000"/>
                  <a:gd name="connsiteX3" fmla="*/ 10000 w 10000"/>
                  <a:gd name="connsiteY3" fmla="*/ 2405 h 10000"/>
                  <a:gd name="connsiteX0" fmla="*/ 0 w 10000"/>
                  <a:gd name="connsiteY0" fmla="*/ 6804 h 6804"/>
                  <a:gd name="connsiteX1" fmla="*/ 4987 w 10000"/>
                  <a:gd name="connsiteY1" fmla="*/ 0 h 6804"/>
                  <a:gd name="connsiteX2" fmla="*/ 10000 w 10000"/>
                  <a:gd name="connsiteY2" fmla="*/ 2405 h 6804"/>
                  <a:gd name="connsiteX0" fmla="*/ 0 w 5013"/>
                  <a:gd name="connsiteY0" fmla="*/ 0 h 3535"/>
                  <a:gd name="connsiteX1" fmla="*/ 5013 w 5013"/>
                  <a:gd name="connsiteY1" fmla="*/ 3535 h 3535"/>
                  <a:gd name="connsiteX0" fmla="*/ 0 w 7966"/>
                  <a:gd name="connsiteY0" fmla="*/ 0 h 7974"/>
                  <a:gd name="connsiteX1" fmla="*/ 7966 w 7966"/>
                  <a:gd name="connsiteY1" fmla="*/ 7974 h 7974"/>
                </a:gdLst>
                <a:ahLst/>
                <a:cxnLst>
                  <a:cxn ang="0">
                    <a:pos x="connsiteX0" y="connsiteY0"/>
                  </a:cxn>
                  <a:cxn ang="0">
                    <a:pos x="connsiteX1" y="connsiteY1"/>
                  </a:cxn>
                </a:cxnLst>
                <a:rect l="l" t="t" r="r" b="b"/>
                <a:pathLst>
                  <a:path w="7966" h="7974">
                    <a:moveTo>
                      <a:pt x="0" y="0"/>
                    </a:moveTo>
                    <a:cubicBezTo>
                      <a:pt x="0" y="0"/>
                      <a:pt x="3145" y="5340"/>
                      <a:pt x="7966" y="7974"/>
                    </a:cubicBezTo>
                  </a:path>
                </a:pathLst>
              </a:custGeom>
              <a:noFill/>
              <a:ln w="9525" cap="flat" cmpd="sng" algn="ctr">
                <a:solidFill>
                  <a:srgbClr val="83A4D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6"/>
              <p:cNvSpPr>
                <a:spLocks/>
              </p:cNvSpPr>
              <p:nvPr/>
            </p:nvSpPr>
            <p:spPr bwMode="auto">
              <a:xfrm>
                <a:off x="6987482" y="2851911"/>
                <a:ext cx="242536" cy="93702"/>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2614"/>
                  <a:gd name="connsiteX1" fmla="*/ 0 w 10000"/>
                  <a:gd name="connsiteY1" fmla="*/ 6804 h 12614"/>
                  <a:gd name="connsiteX2" fmla="*/ 4987 w 10000"/>
                  <a:gd name="connsiteY2" fmla="*/ 0 h 12614"/>
                  <a:gd name="connsiteX3" fmla="*/ 10000 w 10000"/>
                  <a:gd name="connsiteY3" fmla="*/ 2405 h 12614"/>
                  <a:gd name="connsiteX4" fmla="*/ 6646 w 10000"/>
                  <a:gd name="connsiteY4" fmla="*/ 11872 h 12614"/>
                  <a:gd name="connsiteX5" fmla="*/ 6791 w 10000"/>
                  <a:gd name="connsiteY5" fmla="*/ 12009 h 12614"/>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0000"/>
                  <a:gd name="connsiteX1" fmla="*/ 0 w 10000"/>
                  <a:gd name="connsiteY1" fmla="*/ 6804 h 10000"/>
                  <a:gd name="connsiteX2" fmla="*/ 4987 w 10000"/>
                  <a:gd name="connsiteY2" fmla="*/ 0 h 10000"/>
                  <a:gd name="connsiteX3" fmla="*/ 10000 w 10000"/>
                  <a:gd name="connsiteY3" fmla="*/ 2405 h 10000"/>
                  <a:gd name="connsiteX0" fmla="*/ 0 w 10000"/>
                  <a:gd name="connsiteY0" fmla="*/ 6804 h 6804"/>
                  <a:gd name="connsiteX1" fmla="*/ 4987 w 10000"/>
                  <a:gd name="connsiteY1" fmla="*/ 0 h 6804"/>
                  <a:gd name="connsiteX2" fmla="*/ 10000 w 10000"/>
                  <a:gd name="connsiteY2" fmla="*/ 2405 h 6804"/>
                  <a:gd name="connsiteX0" fmla="*/ 0 w 5013"/>
                  <a:gd name="connsiteY0" fmla="*/ 0 h 3535"/>
                  <a:gd name="connsiteX1" fmla="*/ 5013 w 5013"/>
                  <a:gd name="connsiteY1" fmla="*/ 3535 h 3535"/>
                  <a:gd name="connsiteX0" fmla="*/ 0 w 7966"/>
                  <a:gd name="connsiteY0" fmla="*/ 0 h 7974"/>
                  <a:gd name="connsiteX1" fmla="*/ 7966 w 7966"/>
                  <a:gd name="connsiteY1" fmla="*/ 7974 h 7974"/>
                </a:gdLst>
                <a:ahLst/>
                <a:cxnLst>
                  <a:cxn ang="0">
                    <a:pos x="connsiteX0" y="connsiteY0"/>
                  </a:cxn>
                  <a:cxn ang="0">
                    <a:pos x="connsiteX1" y="connsiteY1"/>
                  </a:cxn>
                </a:cxnLst>
                <a:rect l="l" t="t" r="r" b="b"/>
                <a:pathLst>
                  <a:path w="7966" h="7974">
                    <a:moveTo>
                      <a:pt x="0" y="0"/>
                    </a:moveTo>
                    <a:cubicBezTo>
                      <a:pt x="0" y="0"/>
                      <a:pt x="3145" y="5340"/>
                      <a:pt x="7966" y="7974"/>
                    </a:cubicBezTo>
                  </a:path>
                </a:pathLst>
              </a:custGeom>
              <a:noFill/>
              <a:ln w="9525" cap="flat" cmpd="sng" algn="ctr">
                <a:solidFill>
                  <a:srgbClr val="83A4D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6"/>
              <p:cNvSpPr>
                <a:spLocks/>
              </p:cNvSpPr>
              <p:nvPr/>
            </p:nvSpPr>
            <p:spPr bwMode="auto">
              <a:xfrm rot="158526">
                <a:off x="6935100" y="2904301"/>
                <a:ext cx="242536" cy="93702"/>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2614"/>
                  <a:gd name="connsiteX1" fmla="*/ 0 w 10000"/>
                  <a:gd name="connsiteY1" fmla="*/ 6804 h 12614"/>
                  <a:gd name="connsiteX2" fmla="*/ 4987 w 10000"/>
                  <a:gd name="connsiteY2" fmla="*/ 0 h 12614"/>
                  <a:gd name="connsiteX3" fmla="*/ 10000 w 10000"/>
                  <a:gd name="connsiteY3" fmla="*/ 2405 h 12614"/>
                  <a:gd name="connsiteX4" fmla="*/ 6646 w 10000"/>
                  <a:gd name="connsiteY4" fmla="*/ 11872 h 12614"/>
                  <a:gd name="connsiteX5" fmla="*/ 6791 w 10000"/>
                  <a:gd name="connsiteY5" fmla="*/ 12009 h 12614"/>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0000"/>
                  <a:gd name="connsiteX1" fmla="*/ 0 w 10000"/>
                  <a:gd name="connsiteY1" fmla="*/ 6804 h 10000"/>
                  <a:gd name="connsiteX2" fmla="*/ 4987 w 10000"/>
                  <a:gd name="connsiteY2" fmla="*/ 0 h 10000"/>
                  <a:gd name="connsiteX3" fmla="*/ 10000 w 10000"/>
                  <a:gd name="connsiteY3" fmla="*/ 2405 h 10000"/>
                  <a:gd name="connsiteX0" fmla="*/ 0 w 10000"/>
                  <a:gd name="connsiteY0" fmla="*/ 6804 h 6804"/>
                  <a:gd name="connsiteX1" fmla="*/ 4987 w 10000"/>
                  <a:gd name="connsiteY1" fmla="*/ 0 h 6804"/>
                  <a:gd name="connsiteX2" fmla="*/ 10000 w 10000"/>
                  <a:gd name="connsiteY2" fmla="*/ 2405 h 6804"/>
                  <a:gd name="connsiteX0" fmla="*/ 0 w 5013"/>
                  <a:gd name="connsiteY0" fmla="*/ 0 h 3535"/>
                  <a:gd name="connsiteX1" fmla="*/ 5013 w 5013"/>
                  <a:gd name="connsiteY1" fmla="*/ 3535 h 3535"/>
                  <a:gd name="connsiteX0" fmla="*/ 0 w 7966"/>
                  <a:gd name="connsiteY0" fmla="*/ 0 h 7974"/>
                  <a:gd name="connsiteX1" fmla="*/ 7966 w 7966"/>
                  <a:gd name="connsiteY1" fmla="*/ 7974 h 7974"/>
                </a:gdLst>
                <a:ahLst/>
                <a:cxnLst>
                  <a:cxn ang="0">
                    <a:pos x="connsiteX0" y="connsiteY0"/>
                  </a:cxn>
                  <a:cxn ang="0">
                    <a:pos x="connsiteX1" y="connsiteY1"/>
                  </a:cxn>
                </a:cxnLst>
                <a:rect l="l" t="t" r="r" b="b"/>
                <a:pathLst>
                  <a:path w="7966" h="7974">
                    <a:moveTo>
                      <a:pt x="0" y="0"/>
                    </a:moveTo>
                    <a:cubicBezTo>
                      <a:pt x="0" y="0"/>
                      <a:pt x="3145" y="5340"/>
                      <a:pt x="7966" y="7974"/>
                    </a:cubicBezTo>
                  </a:path>
                </a:pathLst>
              </a:custGeom>
              <a:noFill/>
              <a:ln w="9525" cap="flat" cmpd="sng" algn="ctr">
                <a:solidFill>
                  <a:srgbClr val="83A4D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6"/>
              <p:cNvSpPr>
                <a:spLocks/>
              </p:cNvSpPr>
              <p:nvPr/>
            </p:nvSpPr>
            <p:spPr bwMode="auto">
              <a:xfrm rot="235701">
                <a:off x="6877956" y="2966213"/>
                <a:ext cx="242536" cy="93702"/>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2614"/>
                  <a:gd name="connsiteX1" fmla="*/ 0 w 10000"/>
                  <a:gd name="connsiteY1" fmla="*/ 6804 h 12614"/>
                  <a:gd name="connsiteX2" fmla="*/ 4987 w 10000"/>
                  <a:gd name="connsiteY2" fmla="*/ 0 h 12614"/>
                  <a:gd name="connsiteX3" fmla="*/ 10000 w 10000"/>
                  <a:gd name="connsiteY3" fmla="*/ 2405 h 12614"/>
                  <a:gd name="connsiteX4" fmla="*/ 6646 w 10000"/>
                  <a:gd name="connsiteY4" fmla="*/ 11872 h 12614"/>
                  <a:gd name="connsiteX5" fmla="*/ 6791 w 10000"/>
                  <a:gd name="connsiteY5" fmla="*/ 12009 h 12614"/>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0000"/>
                  <a:gd name="connsiteX1" fmla="*/ 0 w 10000"/>
                  <a:gd name="connsiteY1" fmla="*/ 6804 h 10000"/>
                  <a:gd name="connsiteX2" fmla="*/ 4987 w 10000"/>
                  <a:gd name="connsiteY2" fmla="*/ 0 h 10000"/>
                  <a:gd name="connsiteX3" fmla="*/ 10000 w 10000"/>
                  <a:gd name="connsiteY3" fmla="*/ 2405 h 10000"/>
                  <a:gd name="connsiteX0" fmla="*/ 0 w 10000"/>
                  <a:gd name="connsiteY0" fmla="*/ 6804 h 6804"/>
                  <a:gd name="connsiteX1" fmla="*/ 4987 w 10000"/>
                  <a:gd name="connsiteY1" fmla="*/ 0 h 6804"/>
                  <a:gd name="connsiteX2" fmla="*/ 10000 w 10000"/>
                  <a:gd name="connsiteY2" fmla="*/ 2405 h 6804"/>
                  <a:gd name="connsiteX0" fmla="*/ 0 w 5013"/>
                  <a:gd name="connsiteY0" fmla="*/ 0 h 3535"/>
                  <a:gd name="connsiteX1" fmla="*/ 5013 w 5013"/>
                  <a:gd name="connsiteY1" fmla="*/ 3535 h 3535"/>
                  <a:gd name="connsiteX0" fmla="*/ 0 w 7966"/>
                  <a:gd name="connsiteY0" fmla="*/ 0 h 7974"/>
                  <a:gd name="connsiteX1" fmla="*/ 7966 w 7966"/>
                  <a:gd name="connsiteY1" fmla="*/ 7974 h 7974"/>
                </a:gdLst>
                <a:ahLst/>
                <a:cxnLst>
                  <a:cxn ang="0">
                    <a:pos x="connsiteX0" y="connsiteY0"/>
                  </a:cxn>
                  <a:cxn ang="0">
                    <a:pos x="connsiteX1" y="connsiteY1"/>
                  </a:cxn>
                </a:cxnLst>
                <a:rect l="l" t="t" r="r" b="b"/>
                <a:pathLst>
                  <a:path w="7966" h="7974">
                    <a:moveTo>
                      <a:pt x="0" y="0"/>
                    </a:moveTo>
                    <a:cubicBezTo>
                      <a:pt x="0" y="0"/>
                      <a:pt x="3145" y="5340"/>
                      <a:pt x="7966" y="7974"/>
                    </a:cubicBezTo>
                  </a:path>
                </a:pathLst>
              </a:custGeom>
              <a:noFill/>
              <a:ln w="9525" cap="flat" cmpd="sng" algn="ctr">
                <a:solidFill>
                  <a:srgbClr val="83A4D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40" name="グループ化 39"/>
            <p:cNvGrpSpPr/>
            <p:nvPr/>
          </p:nvGrpSpPr>
          <p:grpSpPr>
            <a:xfrm>
              <a:off x="6855077" y="2779698"/>
              <a:ext cx="607348" cy="488562"/>
              <a:chOff x="6794156" y="2660577"/>
              <a:chExt cx="607348" cy="488562"/>
            </a:xfrm>
          </p:grpSpPr>
          <p:sp>
            <p:nvSpPr>
              <p:cNvPr id="41" name="Freeform 6"/>
              <p:cNvSpPr>
                <a:spLocks/>
              </p:cNvSpPr>
              <p:nvPr/>
            </p:nvSpPr>
            <p:spPr bwMode="auto">
              <a:xfrm>
                <a:off x="6794156" y="2660577"/>
                <a:ext cx="607348" cy="488562"/>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DDE6F3"/>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2" name="Freeform 6"/>
              <p:cNvSpPr>
                <a:spLocks/>
              </p:cNvSpPr>
              <p:nvPr/>
            </p:nvSpPr>
            <p:spPr bwMode="auto">
              <a:xfrm>
                <a:off x="7085103" y="2732847"/>
                <a:ext cx="242536" cy="93702"/>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2614"/>
                  <a:gd name="connsiteX1" fmla="*/ 0 w 10000"/>
                  <a:gd name="connsiteY1" fmla="*/ 6804 h 12614"/>
                  <a:gd name="connsiteX2" fmla="*/ 4987 w 10000"/>
                  <a:gd name="connsiteY2" fmla="*/ 0 h 12614"/>
                  <a:gd name="connsiteX3" fmla="*/ 10000 w 10000"/>
                  <a:gd name="connsiteY3" fmla="*/ 2405 h 12614"/>
                  <a:gd name="connsiteX4" fmla="*/ 6646 w 10000"/>
                  <a:gd name="connsiteY4" fmla="*/ 11872 h 12614"/>
                  <a:gd name="connsiteX5" fmla="*/ 6791 w 10000"/>
                  <a:gd name="connsiteY5" fmla="*/ 12009 h 12614"/>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0000"/>
                  <a:gd name="connsiteX1" fmla="*/ 0 w 10000"/>
                  <a:gd name="connsiteY1" fmla="*/ 6804 h 10000"/>
                  <a:gd name="connsiteX2" fmla="*/ 4987 w 10000"/>
                  <a:gd name="connsiteY2" fmla="*/ 0 h 10000"/>
                  <a:gd name="connsiteX3" fmla="*/ 10000 w 10000"/>
                  <a:gd name="connsiteY3" fmla="*/ 2405 h 10000"/>
                  <a:gd name="connsiteX0" fmla="*/ 0 w 10000"/>
                  <a:gd name="connsiteY0" fmla="*/ 6804 h 6804"/>
                  <a:gd name="connsiteX1" fmla="*/ 4987 w 10000"/>
                  <a:gd name="connsiteY1" fmla="*/ 0 h 6804"/>
                  <a:gd name="connsiteX2" fmla="*/ 10000 w 10000"/>
                  <a:gd name="connsiteY2" fmla="*/ 2405 h 6804"/>
                  <a:gd name="connsiteX0" fmla="*/ 0 w 5013"/>
                  <a:gd name="connsiteY0" fmla="*/ 0 h 3535"/>
                  <a:gd name="connsiteX1" fmla="*/ 5013 w 5013"/>
                  <a:gd name="connsiteY1" fmla="*/ 3535 h 3535"/>
                  <a:gd name="connsiteX0" fmla="*/ 0 w 7966"/>
                  <a:gd name="connsiteY0" fmla="*/ 0 h 7974"/>
                  <a:gd name="connsiteX1" fmla="*/ 7966 w 7966"/>
                  <a:gd name="connsiteY1" fmla="*/ 7974 h 7974"/>
                </a:gdLst>
                <a:ahLst/>
                <a:cxnLst>
                  <a:cxn ang="0">
                    <a:pos x="connsiteX0" y="connsiteY0"/>
                  </a:cxn>
                  <a:cxn ang="0">
                    <a:pos x="connsiteX1" y="connsiteY1"/>
                  </a:cxn>
                </a:cxnLst>
                <a:rect l="l" t="t" r="r" b="b"/>
                <a:pathLst>
                  <a:path w="7966" h="7974">
                    <a:moveTo>
                      <a:pt x="0" y="0"/>
                    </a:moveTo>
                    <a:cubicBezTo>
                      <a:pt x="0" y="0"/>
                      <a:pt x="3145" y="5340"/>
                      <a:pt x="7966" y="7974"/>
                    </a:cubicBezTo>
                  </a:path>
                </a:pathLst>
              </a:custGeom>
              <a:noFill/>
              <a:ln w="9525" cap="flat" cmpd="sng" algn="ctr">
                <a:solidFill>
                  <a:srgbClr val="83A4D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6"/>
              <p:cNvSpPr>
                <a:spLocks/>
              </p:cNvSpPr>
              <p:nvPr/>
            </p:nvSpPr>
            <p:spPr bwMode="auto">
              <a:xfrm>
                <a:off x="7037483" y="2794758"/>
                <a:ext cx="242536" cy="93702"/>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2614"/>
                  <a:gd name="connsiteX1" fmla="*/ 0 w 10000"/>
                  <a:gd name="connsiteY1" fmla="*/ 6804 h 12614"/>
                  <a:gd name="connsiteX2" fmla="*/ 4987 w 10000"/>
                  <a:gd name="connsiteY2" fmla="*/ 0 h 12614"/>
                  <a:gd name="connsiteX3" fmla="*/ 10000 w 10000"/>
                  <a:gd name="connsiteY3" fmla="*/ 2405 h 12614"/>
                  <a:gd name="connsiteX4" fmla="*/ 6646 w 10000"/>
                  <a:gd name="connsiteY4" fmla="*/ 11872 h 12614"/>
                  <a:gd name="connsiteX5" fmla="*/ 6791 w 10000"/>
                  <a:gd name="connsiteY5" fmla="*/ 12009 h 12614"/>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0000"/>
                  <a:gd name="connsiteX1" fmla="*/ 0 w 10000"/>
                  <a:gd name="connsiteY1" fmla="*/ 6804 h 10000"/>
                  <a:gd name="connsiteX2" fmla="*/ 4987 w 10000"/>
                  <a:gd name="connsiteY2" fmla="*/ 0 h 10000"/>
                  <a:gd name="connsiteX3" fmla="*/ 10000 w 10000"/>
                  <a:gd name="connsiteY3" fmla="*/ 2405 h 10000"/>
                  <a:gd name="connsiteX0" fmla="*/ 0 w 10000"/>
                  <a:gd name="connsiteY0" fmla="*/ 6804 h 6804"/>
                  <a:gd name="connsiteX1" fmla="*/ 4987 w 10000"/>
                  <a:gd name="connsiteY1" fmla="*/ 0 h 6804"/>
                  <a:gd name="connsiteX2" fmla="*/ 10000 w 10000"/>
                  <a:gd name="connsiteY2" fmla="*/ 2405 h 6804"/>
                  <a:gd name="connsiteX0" fmla="*/ 0 w 5013"/>
                  <a:gd name="connsiteY0" fmla="*/ 0 h 3535"/>
                  <a:gd name="connsiteX1" fmla="*/ 5013 w 5013"/>
                  <a:gd name="connsiteY1" fmla="*/ 3535 h 3535"/>
                  <a:gd name="connsiteX0" fmla="*/ 0 w 7966"/>
                  <a:gd name="connsiteY0" fmla="*/ 0 h 7974"/>
                  <a:gd name="connsiteX1" fmla="*/ 7966 w 7966"/>
                  <a:gd name="connsiteY1" fmla="*/ 7974 h 7974"/>
                </a:gdLst>
                <a:ahLst/>
                <a:cxnLst>
                  <a:cxn ang="0">
                    <a:pos x="connsiteX0" y="connsiteY0"/>
                  </a:cxn>
                  <a:cxn ang="0">
                    <a:pos x="connsiteX1" y="connsiteY1"/>
                  </a:cxn>
                </a:cxnLst>
                <a:rect l="l" t="t" r="r" b="b"/>
                <a:pathLst>
                  <a:path w="7966" h="7974">
                    <a:moveTo>
                      <a:pt x="0" y="0"/>
                    </a:moveTo>
                    <a:cubicBezTo>
                      <a:pt x="0" y="0"/>
                      <a:pt x="3145" y="5340"/>
                      <a:pt x="7966" y="7974"/>
                    </a:cubicBezTo>
                  </a:path>
                </a:pathLst>
              </a:custGeom>
              <a:noFill/>
              <a:ln w="9525" cap="flat" cmpd="sng" algn="ctr">
                <a:solidFill>
                  <a:srgbClr val="83A4D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6"/>
              <p:cNvSpPr>
                <a:spLocks/>
              </p:cNvSpPr>
              <p:nvPr/>
            </p:nvSpPr>
            <p:spPr bwMode="auto">
              <a:xfrm>
                <a:off x="6987482" y="2851911"/>
                <a:ext cx="242535" cy="93702"/>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2614"/>
                  <a:gd name="connsiteX1" fmla="*/ 0 w 10000"/>
                  <a:gd name="connsiteY1" fmla="*/ 6804 h 12614"/>
                  <a:gd name="connsiteX2" fmla="*/ 4987 w 10000"/>
                  <a:gd name="connsiteY2" fmla="*/ 0 h 12614"/>
                  <a:gd name="connsiteX3" fmla="*/ 10000 w 10000"/>
                  <a:gd name="connsiteY3" fmla="*/ 2405 h 12614"/>
                  <a:gd name="connsiteX4" fmla="*/ 6646 w 10000"/>
                  <a:gd name="connsiteY4" fmla="*/ 11872 h 12614"/>
                  <a:gd name="connsiteX5" fmla="*/ 6791 w 10000"/>
                  <a:gd name="connsiteY5" fmla="*/ 12009 h 12614"/>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0000"/>
                  <a:gd name="connsiteX1" fmla="*/ 0 w 10000"/>
                  <a:gd name="connsiteY1" fmla="*/ 6804 h 10000"/>
                  <a:gd name="connsiteX2" fmla="*/ 4987 w 10000"/>
                  <a:gd name="connsiteY2" fmla="*/ 0 h 10000"/>
                  <a:gd name="connsiteX3" fmla="*/ 10000 w 10000"/>
                  <a:gd name="connsiteY3" fmla="*/ 2405 h 10000"/>
                  <a:gd name="connsiteX0" fmla="*/ 0 w 10000"/>
                  <a:gd name="connsiteY0" fmla="*/ 6804 h 6804"/>
                  <a:gd name="connsiteX1" fmla="*/ 4987 w 10000"/>
                  <a:gd name="connsiteY1" fmla="*/ 0 h 6804"/>
                  <a:gd name="connsiteX2" fmla="*/ 10000 w 10000"/>
                  <a:gd name="connsiteY2" fmla="*/ 2405 h 6804"/>
                  <a:gd name="connsiteX0" fmla="*/ 0 w 5013"/>
                  <a:gd name="connsiteY0" fmla="*/ 0 h 3535"/>
                  <a:gd name="connsiteX1" fmla="*/ 5013 w 5013"/>
                  <a:gd name="connsiteY1" fmla="*/ 3535 h 3535"/>
                  <a:gd name="connsiteX0" fmla="*/ 0 w 7966"/>
                  <a:gd name="connsiteY0" fmla="*/ 0 h 7974"/>
                  <a:gd name="connsiteX1" fmla="*/ 7966 w 7966"/>
                  <a:gd name="connsiteY1" fmla="*/ 7974 h 7974"/>
                </a:gdLst>
                <a:ahLst/>
                <a:cxnLst>
                  <a:cxn ang="0">
                    <a:pos x="connsiteX0" y="connsiteY0"/>
                  </a:cxn>
                  <a:cxn ang="0">
                    <a:pos x="connsiteX1" y="connsiteY1"/>
                  </a:cxn>
                </a:cxnLst>
                <a:rect l="l" t="t" r="r" b="b"/>
                <a:pathLst>
                  <a:path w="7966" h="7974">
                    <a:moveTo>
                      <a:pt x="0" y="0"/>
                    </a:moveTo>
                    <a:cubicBezTo>
                      <a:pt x="0" y="0"/>
                      <a:pt x="3145" y="5340"/>
                      <a:pt x="7966" y="7974"/>
                    </a:cubicBezTo>
                  </a:path>
                </a:pathLst>
              </a:custGeom>
              <a:noFill/>
              <a:ln w="9525" cap="flat" cmpd="sng" algn="ctr">
                <a:solidFill>
                  <a:srgbClr val="83A4D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6"/>
              <p:cNvSpPr>
                <a:spLocks/>
              </p:cNvSpPr>
              <p:nvPr/>
            </p:nvSpPr>
            <p:spPr bwMode="auto">
              <a:xfrm rot="158526">
                <a:off x="6935100" y="2904301"/>
                <a:ext cx="242536" cy="93702"/>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2614"/>
                  <a:gd name="connsiteX1" fmla="*/ 0 w 10000"/>
                  <a:gd name="connsiteY1" fmla="*/ 6804 h 12614"/>
                  <a:gd name="connsiteX2" fmla="*/ 4987 w 10000"/>
                  <a:gd name="connsiteY2" fmla="*/ 0 h 12614"/>
                  <a:gd name="connsiteX3" fmla="*/ 10000 w 10000"/>
                  <a:gd name="connsiteY3" fmla="*/ 2405 h 12614"/>
                  <a:gd name="connsiteX4" fmla="*/ 6646 w 10000"/>
                  <a:gd name="connsiteY4" fmla="*/ 11872 h 12614"/>
                  <a:gd name="connsiteX5" fmla="*/ 6791 w 10000"/>
                  <a:gd name="connsiteY5" fmla="*/ 12009 h 12614"/>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0000"/>
                  <a:gd name="connsiteX1" fmla="*/ 0 w 10000"/>
                  <a:gd name="connsiteY1" fmla="*/ 6804 h 10000"/>
                  <a:gd name="connsiteX2" fmla="*/ 4987 w 10000"/>
                  <a:gd name="connsiteY2" fmla="*/ 0 h 10000"/>
                  <a:gd name="connsiteX3" fmla="*/ 10000 w 10000"/>
                  <a:gd name="connsiteY3" fmla="*/ 2405 h 10000"/>
                  <a:gd name="connsiteX0" fmla="*/ 0 w 10000"/>
                  <a:gd name="connsiteY0" fmla="*/ 6804 h 6804"/>
                  <a:gd name="connsiteX1" fmla="*/ 4987 w 10000"/>
                  <a:gd name="connsiteY1" fmla="*/ 0 h 6804"/>
                  <a:gd name="connsiteX2" fmla="*/ 10000 w 10000"/>
                  <a:gd name="connsiteY2" fmla="*/ 2405 h 6804"/>
                  <a:gd name="connsiteX0" fmla="*/ 0 w 5013"/>
                  <a:gd name="connsiteY0" fmla="*/ 0 h 3535"/>
                  <a:gd name="connsiteX1" fmla="*/ 5013 w 5013"/>
                  <a:gd name="connsiteY1" fmla="*/ 3535 h 3535"/>
                  <a:gd name="connsiteX0" fmla="*/ 0 w 7966"/>
                  <a:gd name="connsiteY0" fmla="*/ 0 h 7974"/>
                  <a:gd name="connsiteX1" fmla="*/ 7966 w 7966"/>
                  <a:gd name="connsiteY1" fmla="*/ 7974 h 7974"/>
                </a:gdLst>
                <a:ahLst/>
                <a:cxnLst>
                  <a:cxn ang="0">
                    <a:pos x="connsiteX0" y="connsiteY0"/>
                  </a:cxn>
                  <a:cxn ang="0">
                    <a:pos x="connsiteX1" y="connsiteY1"/>
                  </a:cxn>
                </a:cxnLst>
                <a:rect l="l" t="t" r="r" b="b"/>
                <a:pathLst>
                  <a:path w="7966" h="7974">
                    <a:moveTo>
                      <a:pt x="0" y="0"/>
                    </a:moveTo>
                    <a:cubicBezTo>
                      <a:pt x="0" y="0"/>
                      <a:pt x="3145" y="5340"/>
                      <a:pt x="7966" y="7974"/>
                    </a:cubicBezTo>
                  </a:path>
                </a:pathLst>
              </a:custGeom>
              <a:noFill/>
              <a:ln w="9525" cap="flat" cmpd="sng" algn="ctr">
                <a:solidFill>
                  <a:srgbClr val="83A4D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6"/>
              <p:cNvSpPr>
                <a:spLocks/>
              </p:cNvSpPr>
              <p:nvPr/>
            </p:nvSpPr>
            <p:spPr bwMode="auto">
              <a:xfrm rot="235701">
                <a:off x="6877956" y="2966213"/>
                <a:ext cx="242536" cy="93702"/>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2614"/>
                  <a:gd name="connsiteX1" fmla="*/ 0 w 10000"/>
                  <a:gd name="connsiteY1" fmla="*/ 6804 h 12614"/>
                  <a:gd name="connsiteX2" fmla="*/ 4987 w 10000"/>
                  <a:gd name="connsiteY2" fmla="*/ 0 h 12614"/>
                  <a:gd name="connsiteX3" fmla="*/ 10000 w 10000"/>
                  <a:gd name="connsiteY3" fmla="*/ 2405 h 12614"/>
                  <a:gd name="connsiteX4" fmla="*/ 6646 w 10000"/>
                  <a:gd name="connsiteY4" fmla="*/ 11872 h 12614"/>
                  <a:gd name="connsiteX5" fmla="*/ 6791 w 10000"/>
                  <a:gd name="connsiteY5" fmla="*/ 12009 h 12614"/>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0000"/>
                  <a:gd name="connsiteX1" fmla="*/ 0 w 10000"/>
                  <a:gd name="connsiteY1" fmla="*/ 6804 h 10000"/>
                  <a:gd name="connsiteX2" fmla="*/ 4987 w 10000"/>
                  <a:gd name="connsiteY2" fmla="*/ 0 h 10000"/>
                  <a:gd name="connsiteX3" fmla="*/ 10000 w 10000"/>
                  <a:gd name="connsiteY3" fmla="*/ 2405 h 10000"/>
                  <a:gd name="connsiteX0" fmla="*/ 0 w 10000"/>
                  <a:gd name="connsiteY0" fmla="*/ 6804 h 6804"/>
                  <a:gd name="connsiteX1" fmla="*/ 4987 w 10000"/>
                  <a:gd name="connsiteY1" fmla="*/ 0 h 6804"/>
                  <a:gd name="connsiteX2" fmla="*/ 10000 w 10000"/>
                  <a:gd name="connsiteY2" fmla="*/ 2405 h 6804"/>
                  <a:gd name="connsiteX0" fmla="*/ 0 w 5013"/>
                  <a:gd name="connsiteY0" fmla="*/ 0 h 3535"/>
                  <a:gd name="connsiteX1" fmla="*/ 5013 w 5013"/>
                  <a:gd name="connsiteY1" fmla="*/ 3535 h 3535"/>
                  <a:gd name="connsiteX0" fmla="*/ 0 w 7966"/>
                  <a:gd name="connsiteY0" fmla="*/ 0 h 7974"/>
                  <a:gd name="connsiteX1" fmla="*/ 7966 w 7966"/>
                  <a:gd name="connsiteY1" fmla="*/ 7974 h 7974"/>
                </a:gdLst>
                <a:ahLst/>
                <a:cxnLst>
                  <a:cxn ang="0">
                    <a:pos x="connsiteX0" y="connsiteY0"/>
                  </a:cxn>
                  <a:cxn ang="0">
                    <a:pos x="connsiteX1" y="connsiteY1"/>
                  </a:cxn>
                </a:cxnLst>
                <a:rect l="l" t="t" r="r" b="b"/>
                <a:pathLst>
                  <a:path w="7966" h="7974">
                    <a:moveTo>
                      <a:pt x="0" y="0"/>
                    </a:moveTo>
                    <a:cubicBezTo>
                      <a:pt x="0" y="0"/>
                      <a:pt x="3145" y="5340"/>
                      <a:pt x="7966" y="7974"/>
                    </a:cubicBezTo>
                  </a:path>
                </a:pathLst>
              </a:custGeom>
              <a:noFill/>
              <a:ln w="9525" cap="flat" cmpd="sng" algn="ctr">
                <a:solidFill>
                  <a:srgbClr val="83A4D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44" name="ホームベース 43"/>
          <p:cNvSpPr/>
          <p:nvPr/>
        </p:nvSpPr>
        <p:spPr>
          <a:xfrm>
            <a:off x="2648744" y="5992838"/>
            <a:ext cx="4361656" cy="103432"/>
          </a:xfrm>
          <a:prstGeom prst="homePlate">
            <a:avLst>
              <a:gd name="adj" fmla="val 104657"/>
            </a:avLst>
          </a:prstGeom>
          <a:gradFill flip="none" rotWithShape="1">
            <a:gsLst>
              <a:gs pos="0">
                <a:srgbClr val="83A4D1"/>
              </a:gs>
              <a:gs pos="100000">
                <a:srgbClr val="A2BBDC"/>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3D6AA7"/>
              </a:buClr>
              <a:buSzPct val="90000"/>
            </a:pPr>
            <a:endParaRPr lang="ja-JP" altLang="en-US" sz="1050" spc="110" dirty="0">
              <a:solidFill>
                <a:schemeClr val="tx1"/>
              </a:solidFill>
              <a:latin typeface="ＭＳ Ｐゴシック" panose="020B0600070205080204" pitchFamily="50" charset="-128"/>
              <a:ea typeface="ＭＳ Ｐゴシック" panose="020B0600070205080204" pitchFamily="50" charset="-128"/>
            </a:endParaRPr>
          </a:p>
        </p:txBody>
      </p:sp>
      <p:sp>
        <p:nvSpPr>
          <p:cNvPr id="63" name="円/楕円 62"/>
          <p:cNvSpPr/>
          <p:nvPr/>
        </p:nvSpPr>
        <p:spPr>
          <a:xfrm rot="16200000">
            <a:off x="2472780" y="5920830"/>
            <a:ext cx="244474" cy="244474"/>
          </a:xfrm>
          <a:prstGeom prst="ellipse">
            <a:avLst/>
          </a:prstGeom>
          <a:solidFill>
            <a:srgbClr val="3D6AA7"/>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2" name="円/楕円 61"/>
          <p:cNvSpPr/>
          <p:nvPr/>
        </p:nvSpPr>
        <p:spPr>
          <a:xfrm rot="16200000">
            <a:off x="7033453" y="5920830"/>
            <a:ext cx="244474" cy="244474"/>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3" name="正方形/長方形 72"/>
          <p:cNvSpPr/>
          <p:nvPr/>
        </p:nvSpPr>
        <p:spPr>
          <a:xfrm>
            <a:off x="2870552" y="5524290"/>
            <a:ext cx="3816424" cy="461537"/>
          </a:xfrm>
          <a:prstGeom prst="rect">
            <a:avLst/>
          </a:prstGeom>
        </p:spPr>
        <p:txBody>
          <a:bodyPr wrap="square">
            <a:spAutoFit/>
          </a:bodyPr>
          <a:lstStyle/>
          <a:p>
            <a:pPr algn="ctr">
              <a:lnSpc>
                <a:spcPct val="113000"/>
              </a:lnSpc>
              <a:spcAft>
                <a:spcPts val="400"/>
              </a:spcAft>
              <a:buClr>
                <a:srgbClr val="3D6AA7"/>
              </a:buClr>
              <a:buSzPct val="90000"/>
            </a:pPr>
            <a:r>
              <a:rPr lang="ja-JP" altLang="en-US" sz="1100" dirty="0">
                <a:latin typeface="ＭＳ Ｐゴシック" panose="020B0600070205080204" pitchFamily="50" charset="-128"/>
                <a:ea typeface="ＭＳ Ｐゴシック" panose="020B0600070205080204" pitchFamily="50" charset="-128"/>
              </a:rPr>
              <a:t>現地</a:t>
            </a:r>
            <a:r>
              <a:rPr lang="ja-JP" altLang="en-US" sz="1100" dirty="0">
                <a:solidFill>
                  <a:srgbClr val="000000"/>
                </a:solidFill>
                <a:latin typeface="ＭＳ Ｐゴシック" panose="020B0600070205080204" pitchFamily="50" charset="-128"/>
                <a:ea typeface="ＭＳ Ｐゴシック" panose="020B0600070205080204" pitchFamily="50" charset="-128"/>
              </a:rPr>
              <a:t>法人登記や必須ライセンスの申請・取得が必要なため</a:t>
            </a:r>
            <a:br>
              <a:rPr lang="en-US" altLang="ja-JP" sz="1100" dirty="0">
                <a:solidFill>
                  <a:srgbClr val="000000"/>
                </a:solidFill>
                <a:latin typeface="ＭＳ Ｐゴシック" panose="020B0600070205080204" pitchFamily="50" charset="-128"/>
                <a:ea typeface="ＭＳ Ｐゴシック" panose="020B0600070205080204" pitchFamily="50" charset="-128"/>
              </a:rPr>
            </a:br>
            <a:r>
              <a:rPr lang="ja-JP" altLang="en-US" sz="1100" b="1" dirty="0">
                <a:solidFill>
                  <a:srgbClr val="000000"/>
                </a:solidFill>
                <a:latin typeface="ＭＳ Ｐゴシック" panose="020B0600070205080204" pitchFamily="50" charset="-128"/>
                <a:ea typeface="ＭＳ Ｐゴシック" panose="020B0600070205080204" pitchFamily="50" charset="-128"/>
              </a:rPr>
              <a:t>半年から</a:t>
            </a:r>
            <a:r>
              <a:rPr lang="en-US" altLang="ja-JP" sz="1100" b="1" dirty="0">
                <a:solidFill>
                  <a:srgbClr val="000000"/>
                </a:solidFill>
                <a:latin typeface="ＭＳ Ｐゴシック" panose="020B0600070205080204" pitchFamily="50" charset="-128"/>
                <a:ea typeface="ＭＳ Ｐゴシック" panose="020B0600070205080204" pitchFamily="50" charset="-128"/>
              </a:rPr>
              <a:t>1</a:t>
            </a:r>
            <a:r>
              <a:rPr lang="ja-JP" altLang="en-US" sz="1100" b="1" dirty="0">
                <a:solidFill>
                  <a:srgbClr val="000000"/>
                </a:solidFill>
                <a:latin typeface="ＭＳ Ｐゴシック" panose="020B0600070205080204" pitchFamily="50" charset="-128"/>
                <a:ea typeface="ＭＳ Ｐゴシック" panose="020B0600070205080204" pitchFamily="50" charset="-128"/>
              </a:rPr>
              <a:t>年以上かかることもある。</a:t>
            </a:r>
          </a:p>
        </p:txBody>
      </p:sp>
      <p:sp>
        <p:nvSpPr>
          <p:cNvPr id="65" name="片側の 2 つの角を丸めた四角形 64"/>
          <p:cNvSpPr/>
          <p:nvPr/>
        </p:nvSpPr>
        <p:spPr>
          <a:xfrm>
            <a:off x="1928664" y="4005065"/>
            <a:ext cx="6048672" cy="864096"/>
          </a:xfrm>
          <a:prstGeom prst="round2SameRect">
            <a:avLst>
              <a:gd name="adj1" fmla="val 0"/>
              <a:gd name="adj2" fmla="val 8632"/>
            </a:avLst>
          </a:prstGeom>
          <a:solidFill>
            <a:srgbClr val="DDE6F3"/>
          </a:solidFill>
          <a:effectLst/>
        </p:spPr>
        <p:txBody>
          <a:bodyPr wrap="square" lIns="144000" tIns="144000" rIns="144000" bIns="0" anchor="t" anchorCtr="0">
            <a:noAutofit/>
          </a:bodyPr>
          <a:lstStyle/>
          <a:p>
            <a:pPr marL="171450" lvl="0" indent="-171450">
              <a:lnSpc>
                <a:spcPct val="113000"/>
              </a:lnSpc>
              <a:spcAft>
                <a:spcPts val="400"/>
              </a:spcAft>
              <a:buClr>
                <a:srgbClr val="3D6AA7"/>
              </a:buClr>
              <a:buSzPct val="90000"/>
              <a:buFont typeface="Wingdings" panose="05000000000000000000" pitchFamily="2" charset="2"/>
              <a:buChar char="l"/>
            </a:pPr>
            <a:r>
              <a:rPr lang="ja-JP" altLang="en-US" sz="1100" dirty="0">
                <a:solidFill>
                  <a:srgbClr val="000000"/>
                </a:solidFill>
                <a:latin typeface="ＭＳ Ｐゴシック" panose="020B0600070205080204" pitchFamily="50" charset="-128"/>
                <a:ea typeface="ＭＳ Ｐゴシック" panose="020B0600070205080204" pitchFamily="50" charset="-128"/>
              </a:rPr>
              <a:t>設立が比較的簡単な</a:t>
            </a:r>
            <a:r>
              <a:rPr lang="ja-JP" altLang="en-US" sz="1100" b="1" dirty="0">
                <a:solidFill>
                  <a:srgbClr val="000000"/>
                </a:solidFill>
                <a:latin typeface="ＭＳ Ｐゴシック" panose="020B0600070205080204" pitchFamily="50" charset="-128"/>
                <a:ea typeface="ＭＳ Ｐゴシック" panose="020B0600070205080204" pitchFamily="50" charset="-128"/>
              </a:rPr>
              <a:t>有限会社形式</a:t>
            </a:r>
            <a:r>
              <a:rPr lang="ja-JP" altLang="en-US" sz="1100" dirty="0">
                <a:solidFill>
                  <a:srgbClr val="000000"/>
                </a:solidFill>
                <a:latin typeface="ＭＳ Ｐゴシック" panose="020B0600070205080204" pitchFamily="50" charset="-128"/>
                <a:ea typeface="ＭＳ Ｐゴシック" panose="020B0600070205080204" pitchFamily="50" charset="-128"/>
              </a:rPr>
              <a:t>での設立が多い。</a:t>
            </a:r>
            <a:endParaRPr lang="en-US" altLang="ja-JP" sz="1100" dirty="0">
              <a:solidFill>
                <a:srgbClr val="000000"/>
              </a:solidFill>
              <a:latin typeface="ＭＳ Ｐゴシック" panose="020B0600070205080204" pitchFamily="50" charset="-128"/>
              <a:ea typeface="ＭＳ Ｐゴシック" panose="020B0600070205080204" pitchFamily="50" charset="-128"/>
            </a:endParaRPr>
          </a:p>
          <a:p>
            <a:pPr marL="171450" lvl="0" indent="-171450">
              <a:lnSpc>
                <a:spcPct val="113000"/>
              </a:lnSpc>
              <a:spcAft>
                <a:spcPts val="400"/>
              </a:spcAft>
              <a:buClr>
                <a:srgbClr val="3D6AA7"/>
              </a:buClr>
              <a:buSzPct val="90000"/>
              <a:buFont typeface="Wingdings" panose="05000000000000000000" pitchFamily="2" charset="2"/>
              <a:buChar char="l"/>
            </a:pPr>
            <a:r>
              <a:rPr lang="ja-JP" altLang="en-US" sz="1100" dirty="0">
                <a:solidFill>
                  <a:srgbClr val="000000"/>
                </a:solidFill>
                <a:latin typeface="ＭＳ Ｐゴシック" panose="020B0600070205080204" pitchFamily="50" charset="-128"/>
                <a:ea typeface="ＭＳ Ｐゴシック" panose="020B0600070205080204" pitchFamily="50" charset="-128"/>
              </a:rPr>
              <a:t>現地法人を設立せずに駐在員事務所を設立することは、特別なケースを除き認められない。</a:t>
            </a:r>
          </a:p>
        </p:txBody>
      </p:sp>
      <p:sp>
        <p:nvSpPr>
          <p:cNvPr id="66" name="テキスト ボックス 65"/>
          <p:cNvSpPr txBox="1"/>
          <p:nvPr/>
        </p:nvSpPr>
        <p:spPr>
          <a:xfrm>
            <a:off x="2288704" y="5632798"/>
            <a:ext cx="645825" cy="244523"/>
          </a:xfrm>
          <a:prstGeom prst="rect">
            <a:avLst/>
          </a:prstGeom>
          <a:noFill/>
          <a:ln cmpd="sng">
            <a:noFill/>
          </a:ln>
          <a:extLst>
            <a:ext uri="{909E8E84-426E-40DD-AFC4-6F175D3DCCD1}">
              <a14:hiddenFill xmlns:a14="http://schemas.microsoft.com/office/drawing/2010/main">
                <a:gradFill flip="none" rotWithShape="1">
                  <a:gsLst>
                    <a:gs pos="0">
                      <a:srgbClr val="F24A38"/>
                    </a:gs>
                    <a:gs pos="100000">
                      <a:srgbClr val="DDE6F3"/>
                    </a:gs>
                  </a:gsLst>
                  <a:path path="shape">
                    <a:fillToRect l="50000" t="50000" r="50000" b="50000"/>
                  </a:path>
                  <a:tileRect/>
                </a:gradFill>
              </a14:hiddenFill>
            </a:ext>
          </a:extLst>
        </p:spPr>
        <p:txBody>
          <a:bodyPr wrap="none" lIns="36000" tIns="36000" rIns="36000" bIns="36000" rtlCol="0" anchor="ctr" anchorCtr="0">
            <a:noAutofit/>
          </a:bodyPr>
          <a:lstStyle/>
          <a:p>
            <a:pPr algn="ctr" fontAlgn="ctr"/>
            <a:r>
              <a:rPr lang="ja-JP" altLang="en-US" sz="1400" spc="-20" dirty="0">
                <a:latin typeface="HGP創英角ｺﾞｼｯｸUB" panose="020B0900000000000000" pitchFamily="50" charset="-128"/>
                <a:ea typeface="HGP創英角ｺﾞｼｯｸUB" panose="020B0900000000000000" pitchFamily="50" charset="-128"/>
              </a:rPr>
              <a:t>申 請</a:t>
            </a:r>
          </a:p>
        </p:txBody>
      </p:sp>
    </p:spTree>
    <p:extLst>
      <p:ext uri="{BB962C8B-B14F-4D97-AF65-F5344CB8AC3E}">
        <p14:creationId xmlns:p14="http://schemas.microsoft.com/office/powerpoint/2010/main" val="1130273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p:cNvGrpSpPr/>
          <p:nvPr/>
        </p:nvGrpSpPr>
        <p:grpSpPr>
          <a:xfrm>
            <a:off x="5745088" y="2636912"/>
            <a:ext cx="3306271" cy="3500946"/>
            <a:chOff x="6536775" y="60127"/>
            <a:chExt cx="3795713" cy="4019207"/>
          </a:xfrm>
        </p:grpSpPr>
        <p:sp>
          <p:nvSpPr>
            <p:cNvPr id="26" name="Freeform 7"/>
            <p:cNvSpPr>
              <a:spLocks/>
            </p:cNvSpPr>
            <p:nvPr/>
          </p:nvSpPr>
          <p:spPr bwMode="auto">
            <a:xfrm>
              <a:off x="6536775" y="134397"/>
              <a:ext cx="3795713" cy="3944937"/>
            </a:xfrm>
            <a:custGeom>
              <a:avLst/>
              <a:gdLst>
                <a:gd name="T0" fmla="*/ 2242 w 2391"/>
                <a:gd name="T1" fmla="*/ 667 h 2485"/>
                <a:gd name="T2" fmla="*/ 2099 w 2391"/>
                <a:gd name="T3" fmla="*/ 573 h 2485"/>
                <a:gd name="T4" fmla="*/ 1956 w 2391"/>
                <a:gd name="T5" fmla="*/ 524 h 2485"/>
                <a:gd name="T6" fmla="*/ 1818 w 2391"/>
                <a:gd name="T7" fmla="*/ 481 h 2485"/>
                <a:gd name="T8" fmla="*/ 1723 w 2391"/>
                <a:gd name="T9" fmla="*/ 381 h 2485"/>
                <a:gd name="T10" fmla="*/ 1575 w 2391"/>
                <a:gd name="T11" fmla="*/ 332 h 2485"/>
                <a:gd name="T12" fmla="*/ 1483 w 2391"/>
                <a:gd name="T13" fmla="*/ 238 h 2485"/>
                <a:gd name="T14" fmla="*/ 1388 w 2391"/>
                <a:gd name="T15" fmla="*/ 100 h 2485"/>
                <a:gd name="T16" fmla="*/ 1289 w 2391"/>
                <a:gd name="T17" fmla="*/ 143 h 2485"/>
                <a:gd name="T18" fmla="*/ 1197 w 2391"/>
                <a:gd name="T19" fmla="*/ 189 h 2485"/>
                <a:gd name="T20" fmla="*/ 1048 w 2391"/>
                <a:gd name="T21" fmla="*/ 238 h 2485"/>
                <a:gd name="T22" fmla="*/ 910 w 2391"/>
                <a:gd name="T23" fmla="*/ 238 h 2485"/>
                <a:gd name="T24" fmla="*/ 910 w 2391"/>
                <a:gd name="T25" fmla="*/ 100 h 2485"/>
                <a:gd name="T26" fmla="*/ 859 w 2391"/>
                <a:gd name="T27" fmla="*/ 0 h 2485"/>
                <a:gd name="T28" fmla="*/ 716 w 2391"/>
                <a:gd name="T29" fmla="*/ 95 h 2485"/>
                <a:gd name="T30" fmla="*/ 573 w 2391"/>
                <a:gd name="T31" fmla="*/ 46 h 2485"/>
                <a:gd name="T32" fmla="*/ 524 w 2391"/>
                <a:gd name="T33" fmla="*/ 194 h 2485"/>
                <a:gd name="T34" fmla="*/ 573 w 2391"/>
                <a:gd name="T35" fmla="*/ 286 h 2485"/>
                <a:gd name="T36" fmla="*/ 481 w 2391"/>
                <a:gd name="T37" fmla="*/ 238 h 2485"/>
                <a:gd name="T38" fmla="*/ 333 w 2391"/>
                <a:gd name="T39" fmla="*/ 238 h 2485"/>
                <a:gd name="T40" fmla="*/ 287 w 2391"/>
                <a:gd name="T41" fmla="*/ 332 h 2485"/>
                <a:gd name="T42" fmla="*/ 287 w 2391"/>
                <a:gd name="T43" fmla="*/ 476 h 2485"/>
                <a:gd name="T44" fmla="*/ 190 w 2391"/>
                <a:gd name="T45" fmla="*/ 573 h 2485"/>
                <a:gd name="T46" fmla="*/ 46 w 2391"/>
                <a:gd name="T47" fmla="*/ 716 h 2485"/>
                <a:gd name="T48" fmla="*/ 0 w 2391"/>
                <a:gd name="T49" fmla="*/ 859 h 2485"/>
                <a:gd name="T50" fmla="*/ 100 w 2391"/>
                <a:gd name="T51" fmla="*/ 959 h 2485"/>
                <a:gd name="T52" fmla="*/ 238 w 2391"/>
                <a:gd name="T53" fmla="*/ 954 h 2485"/>
                <a:gd name="T54" fmla="*/ 292 w 2391"/>
                <a:gd name="T55" fmla="*/ 1053 h 2485"/>
                <a:gd name="T56" fmla="*/ 435 w 2391"/>
                <a:gd name="T57" fmla="*/ 959 h 2485"/>
                <a:gd name="T58" fmla="*/ 524 w 2391"/>
                <a:gd name="T59" fmla="*/ 1048 h 2485"/>
                <a:gd name="T60" fmla="*/ 619 w 2391"/>
                <a:gd name="T61" fmla="*/ 1151 h 2485"/>
                <a:gd name="T62" fmla="*/ 762 w 2391"/>
                <a:gd name="T63" fmla="*/ 1245 h 2485"/>
                <a:gd name="T64" fmla="*/ 811 w 2391"/>
                <a:gd name="T65" fmla="*/ 1388 h 2485"/>
                <a:gd name="T66" fmla="*/ 954 w 2391"/>
                <a:gd name="T67" fmla="*/ 1483 h 2485"/>
                <a:gd name="T68" fmla="*/ 1002 w 2391"/>
                <a:gd name="T69" fmla="*/ 1621 h 2485"/>
                <a:gd name="T70" fmla="*/ 1054 w 2391"/>
                <a:gd name="T71" fmla="*/ 1723 h 2485"/>
                <a:gd name="T72" fmla="*/ 1146 w 2391"/>
                <a:gd name="T73" fmla="*/ 1866 h 2485"/>
                <a:gd name="T74" fmla="*/ 1240 w 2391"/>
                <a:gd name="T75" fmla="*/ 2004 h 2485"/>
                <a:gd name="T76" fmla="*/ 1146 w 2391"/>
                <a:gd name="T77" fmla="*/ 2099 h 2485"/>
                <a:gd name="T78" fmla="*/ 1002 w 2391"/>
                <a:gd name="T79" fmla="*/ 2242 h 2485"/>
                <a:gd name="T80" fmla="*/ 1102 w 2391"/>
                <a:gd name="T81" fmla="*/ 2342 h 2485"/>
                <a:gd name="T82" fmla="*/ 1240 w 2391"/>
                <a:gd name="T83" fmla="*/ 2485 h 2485"/>
                <a:gd name="T84" fmla="*/ 1388 w 2391"/>
                <a:gd name="T85" fmla="*/ 2342 h 2485"/>
                <a:gd name="T86" fmla="*/ 1437 w 2391"/>
                <a:gd name="T87" fmla="*/ 2199 h 2485"/>
                <a:gd name="T88" fmla="*/ 1532 w 2391"/>
                <a:gd name="T89" fmla="*/ 2056 h 2485"/>
                <a:gd name="T90" fmla="*/ 1580 w 2391"/>
                <a:gd name="T91" fmla="*/ 1912 h 2485"/>
                <a:gd name="T92" fmla="*/ 1723 w 2391"/>
                <a:gd name="T93" fmla="*/ 1866 h 2485"/>
                <a:gd name="T94" fmla="*/ 1867 w 2391"/>
                <a:gd name="T95" fmla="*/ 1818 h 2485"/>
                <a:gd name="T96" fmla="*/ 2010 w 2391"/>
                <a:gd name="T97" fmla="*/ 1675 h 2485"/>
                <a:gd name="T98" fmla="*/ 2104 w 2391"/>
                <a:gd name="T99" fmla="*/ 1531 h 2485"/>
                <a:gd name="T100" fmla="*/ 2104 w 2391"/>
                <a:gd name="T101" fmla="*/ 1388 h 2485"/>
                <a:gd name="T102" fmla="*/ 2153 w 2391"/>
                <a:gd name="T103" fmla="*/ 1245 h 2485"/>
                <a:gd name="T104" fmla="*/ 2247 w 2391"/>
                <a:gd name="T105" fmla="*/ 1102 h 2485"/>
                <a:gd name="T106" fmla="*/ 2342 w 2391"/>
                <a:gd name="T107" fmla="*/ 959 h 2485"/>
                <a:gd name="T108" fmla="*/ 2391 w 2391"/>
                <a:gd name="T109" fmla="*/ 816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91" h="2485">
                  <a:moveTo>
                    <a:pt x="2342" y="716"/>
                  </a:moveTo>
                  <a:lnTo>
                    <a:pt x="2342" y="667"/>
                  </a:lnTo>
                  <a:lnTo>
                    <a:pt x="2296" y="667"/>
                  </a:lnTo>
                  <a:lnTo>
                    <a:pt x="2291" y="667"/>
                  </a:lnTo>
                  <a:lnTo>
                    <a:pt x="2247" y="667"/>
                  </a:lnTo>
                  <a:lnTo>
                    <a:pt x="2242" y="667"/>
                  </a:lnTo>
                  <a:lnTo>
                    <a:pt x="2199" y="667"/>
                  </a:lnTo>
                  <a:lnTo>
                    <a:pt x="2199" y="619"/>
                  </a:lnTo>
                  <a:lnTo>
                    <a:pt x="2153" y="619"/>
                  </a:lnTo>
                  <a:lnTo>
                    <a:pt x="2153" y="573"/>
                  </a:lnTo>
                  <a:lnTo>
                    <a:pt x="2104" y="573"/>
                  </a:lnTo>
                  <a:lnTo>
                    <a:pt x="2099" y="573"/>
                  </a:lnTo>
                  <a:lnTo>
                    <a:pt x="2056" y="573"/>
                  </a:lnTo>
                  <a:lnTo>
                    <a:pt x="2056" y="524"/>
                  </a:lnTo>
                  <a:lnTo>
                    <a:pt x="2010" y="524"/>
                  </a:lnTo>
                  <a:lnTo>
                    <a:pt x="2005" y="524"/>
                  </a:lnTo>
                  <a:lnTo>
                    <a:pt x="1961" y="524"/>
                  </a:lnTo>
                  <a:lnTo>
                    <a:pt x="1956" y="524"/>
                  </a:lnTo>
                  <a:lnTo>
                    <a:pt x="1913" y="524"/>
                  </a:lnTo>
                  <a:lnTo>
                    <a:pt x="1907" y="524"/>
                  </a:lnTo>
                  <a:lnTo>
                    <a:pt x="1867" y="524"/>
                  </a:lnTo>
                  <a:lnTo>
                    <a:pt x="1861" y="524"/>
                  </a:lnTo>
                  <a:lnTo>
                    <a:pt x="1818" y="524"/>
                  </a:lnTo>
                  <a:lnTo>
                    <a:pt x="1818" y="481"/>
                  </a:lnTo>
                  <a:lnTo>
                    <a:pt x="1818" y="476"/>
                  </a:lnTo>
                  <a:lnTo>
                    <a:pt x="1818" y="430"/>
                  </a:lnTo>
                  <a:lnTo>
                    <a:pt x="1769" y="430"/>
                  </a:lnTo>
                  <a:lnTo>
                    <a:pt x="1764" y="430"/>
                  </a:lnTo>
                  <a:lnTo>
                    <a:pt x="1723" y="430"/>
                  </a:lnTo>
                  <a:lnTo>
                    <a:pt x="1723" y="381"/>
                  </a:lnTo>
                  <a:lnTo>
                    <a:pt x="1675" y="381"/>
                  </a:lnTo>
                  <a:lnTo>
                    <a:pt x="1670" y="381"/>
                  </a:lnTo>
                  <a:lnTo>
                    <a:pt x="1626" y="381"/>
                  </a:lnTo>
                  <a:lnTo>
                    <a:pt x="1626" y="332"/>
                  </a:lnTo>
                  <a:lnTo>
                    <a:pt x="1580" y="332"/>
                  </a:lnTo>
                  <a:lnTo>
                    <a:pt x="1575" y="332"/>
                  </a:lnTo>
                  <a:lnTo>
                    <a:pt x="1532" y="332"/>
                  </a:lnTo>
                  <a:lnTo>
                    <a:pt x="1527" y="332"/>
                  </a:lnTo>
                  <a:lnTo>
                    <a:pt x="1483" y="332"/>
                  </a:lnTo>
                  <a:lnTo>
                    <a:pt x="1483" y="292"/>
                  </a:lnTo>
                  <a:lnTo>
                    <a:pt x="1483" y="286"/>
                  </a:lnTo>
                  <a:lnTo>
                    <a:pt x="1483" y="238"/>
                  </a:lnTo>
                  <a:lnTo>
                    <a:pt x="1437" y="238"/>
                  </a:lnTo>
                  <a:lnTo>
                    <a:pt x="1437" y="194"/>
                  </a:lnTo>
                  <a:lnTo>
                    <a:pt x="1437" y="189"/>
                  </a:lnTo>
                  <a:lnTo>
                    <a:pt x="1437" y="143"/>
                  </a:lnTo>
                  <a:lnTo>
                    <a:pt x="1388" y="143"/>
                  </a:lnTo>
                  <a:lnTo>
                    <a:pt x="1388" y="100"/>
                  </a:lnTo>
                  <a:lnTo>
                    <a:pt x="1388" y="95"/>
                  </a:lnTo>
                  <a:lnTo>
                    <a:pt x="1388" y="46"/>
                  </a:lnTo>
                  <a:lnTo>
                    <a:pt x="1335" y="46"/>
                  </a:lnTo>
                  <a:lnTo>
                    <a:pt x="1335" y="95"/>
                  </a:lnTo>
                  <a:lnTo>
                    <a:pt x="1289" y="95"/>
                  </a:lnTo>
                  <a:lnTo>
                    <a:pt x="1289" y="143"/>
                  </a:lnTo>
                  <a:lnTo>
                    <a:pt x="1289" y="148"/>
                  </a:lnTo>
                  <a:lnTo>
                    <a:pt x="1289" y="189"/>
                  </a:lnTo>
                  <a:lnTo>
                    <a:pt x="1240" y="189"/>
                  </a:lnTo>
                  <a:lnTo>
                    <a:pt x="1240" y="238"/>
                  </a:lnTo>
                  <a:lnTo>
                    <a:pt x="1197" y="238"/>
                  </a:lnTo>
                  <a:lnTo>
                    <a:pt x="1197" y="189"/>
                  </a:lnTo>
                  <a:lnTo>
                    <a:pt x="1151" y="189"/>
                  </a:lnTo>
                  <a:lnTo>
                    <a:pt x="1146" y="189"/>
                  </a:lnTo>
                  <a:lnTo>
                    <a:pt x="1102" y="189"/>
                  </a:lnTo>
                  <a:lnTo>
                    <a:pt x="1097" y="189"/>
                  </a:lnTo>
                  <a:lnTo>
                    <a:pt x="1048" y="189"/>
                  </a:lnTo>
                  <a:lnTo>
                    <a:pt x="1048" y="238"/>
                  </a:lnTo>
                  <a:lnTo>
                    <a:pt x="1008" y="238"/>
                  </a:lnTo>
                  <a:lnTo>
                    <a:pt x="1002" y="238"/>
                  </a:lnTo>
                  <a:lnTo>
                    <a:pt x="954" y="238"/>
                  </a:lnTo>
                  <a:lnTo>
                    <a:pt x="954" y="286"/>
                  </a:lnTo>
                  <a:lnTo>
                    <a:pt x="910" y="286"/>
                  </a:lnTo>
                  <a:lnTo>
                    <a:pt x="910" y="238"/>
                  </a:lnTo>
                  <a:lnTo>
                    <a:pt x="864" y="238"/>
                  </a:lnTo>
                  <a:lnTo>
                    <a:pt x="864" y="194"/>
                  </a:lnTo>
                  <a:lnTo>
                    <a:pt x="864" y="189"/>
                  </a:lnTo>
                  <a:lnTo>
                    <a:pt x="864" y="148"/>
                  </a:lnTo>
                  <a:lnTo>
                    <a:pt x="910" y="148"/>
                  </a:lnTo>
                  <a:lnTo>
                    <a:pt x="910" y="100"/>
                  </a:lnTo>
                  <a:lnTo>
                    <a:pt x="910" y="95"/>
                  </a:lnTo>
                  <a:lnTo>
                    <a:pt x="910" y="51"/>
                  </a:lnTo>
                  <a:lnTo>
                    <a:pt x="910" y="46"/>
                  </a:lnTo>
                  <a:lnTo>
                    <a:pt x="910" y="0"/>
                  </a:lnTo>
                  <a:lnTo>
                    <a:pt x="864" y="0"/>
                  </a:lnTo>
                  <a:lnTo>
                    <a:pt x="859" y="0"/>
                  </a:lnTo>
                  <a:lnTo>
                    <a:pt x="811" y="0"/>
                  </a:lnTo>
                  <a:lnTo>
                    <a:pt x="811" y="46"/>
                  </a:lnTo>
                  <a:lnTo>
                    <a:pt x="767" y="46"/>
                  </a:lnTo>
                  <a:lnTo>
                    <a:pt x="762" y="46"/>
                  </a:lnTo>
                  <a:lnTo>
                    <a:pt x="716" y="46"/>
                  </a:lnTo>
                  <a:lnTo>
                    <a:pt x="716" y="95"/>
                  </a:lnTo>
                  <a:lnTo>
                    <a:pt x="673" y="95"/>
                  </a:lnTo>
                  <a:lnTo>
                    <a:pt x="668" y="95"/>
                  </a:lnTo>
                  <a:lnTo>
                    <a:pt x="624" y="95"/>
                  </a:lnTo>
                  <a:lnTo>
                    <a:pt x="624" y="46"/>
                  </a:lnTo>
                  <a:lnTo>
                    <a:pt x="578" y="46"/>
                  </a:lnTo>
                  <a:lnTo>
                    <a:pt x="573" y="46"/>
                  </a:lnTo>
                  <a:lnTo>
                    <a:pt x="524" y="46"/>
                  </a:lnTo>
                  <a:lnTo>
                    <a:pt x="524" y="95"/>
                  </a:lnTo>
                  <a:lnTo>
                    <a:pt x="524" y="100"/>
                  </a:lnTo>
                  <a:lnTo>
                    <a:pt x="524" y="143"/>
                  </a:lnTo>
                  <a:lnTo>
                    <a:pt x="524" y="148"/>
                  </a:lnTo>
                  <a:lnTo>
                    <a:pt x="524" y="194"/>
                  </a:lnTo>
                  <a:lnTo>
                    <a:pt x="573" y="194"/>
                  </a:lnTo>
                  <a:lnTo>
                    <a:pt x="578" y="194"/>
                  </a:lnTo>
                  <a:lnTo>
                    <a:pt x="619" y="194"/>
                  </a:lnTo>
                  <a:lnTo>
                    <a:pt x="619" y="238"/>
                  </a:lnTo>
                  <a:lnTo>
                    <a:pt x="573" y="238"/>
                  </a:lnTo>
                  <a:lnTo>
                    <a:pt x="573" y="286"/>
                  </a:lnTo>
                  <a:lnTo>
                    <a:pt x="524" y="286"/>
                  </a:lnTo>
                  <a:lnTo>
                    <a:pt x="524" y="332"/>
                  </a:lnTo>
                  <a:lnTo>
                    <a:pt x="481" y="332"/>
                  </a:lnTo>
                  <a:lnTo>
                    <a:pt x="481" y="292"/>
                  </a:lnTo>
                  <a:lnTo>
                    <a:pt x="481" y="286"/>
                  </a:lnTo>
                  <a:lnTo>
                    <a:pt x="481" y="238"/>
                  </a:lnTo>
                  <a:lnTo>
                    <a:pt x="435" y="238"/>
                  </a:lnTo>
                  <a:lnTo>
                    <a:pt x="435" y="189"/>
                  </a:lnTo>
                  <a:lnTo>
                    <a:pt x="386" y="189"/>
                  </a:lnTo>
                  <a:lnTo>
                    <a:pt x="381" y="189"/>
                  </a:lnTo>
                  <a:lnTo>
                    <a:pt x="333" y="189"/>
                  </a:lnTo>
                  <a:lnTo>
                    <a:pt x="333" y="238"/>
                  </a:lnTo>
                  <a:lnTo>
                    <a:pt x="292" y="238"/>
                  </a:lnTo>
                  <a:lnTo>
                    <a:pt x="287" y="238"/>
                  </a:lnTo>
                  <a:lnTo>
                    <a:pt x="238" y="238"/>
                  </a:lnTo>
                  <a:lnTo>
                    <a:pt x="238" y="292"/>
                  </a:lnTo>
                  <a:lnTo>
                    <a:pt x="287" y="292"/>
                  </a:lnTo>
                  <a:lnTo>
                    <a:pt x="287" y="332"/>
                  </a:lnTo>
                  <a:lnTo>
                    <a:pt x="238" y="332"/>
                  </a:lnTo>
                  <a:lnTo>
                    <a:pt x="238" y="386"/>
                  </a:lnTo>
                  <a:lnTo>
                    <a:pt x="287" y="386"/>
                  </a:lnTo>
                  <a:lnTo>
                    <a:pt x="287" y="430"/>
                  </a:lnTo>
                  <a:lnTo>
                    <a:pt x="287" y="435"/>
                  </a:lnTo>
                  <a:lnTo>
                    <a:pt x="287" y="476"/>
                  </a:lnTo>
                  <a:lnTo>
                    <a:pt x="287" y="481"/>
                  </a:lnTo>
                  <a:lnTo>
                    <a:pt x="287" y="524"/>
                  </a:lnTo>
                  <a:lnTo>
                    <a:pt x="238" y="524"/>
                  </a:lnTo>
                  <a:lnTo>
                    <a:pt x="238" y="573"/>
                  </a:lnTo>
                  <a:lnTo>
                    <a:pt x="195" y="573"/>
                  </a:lnTo>
                  <a:lnTo>
                    <a:pt x="190" y="573"/>
                  </a:lnTo>
                  <a:lnTo>
                    <a:pt x="143" y="573"/>
                  </a:lnTo>
                  <a:lnTo>
                    <a:pt x="143" y="619"/>
                  </a:lnTo>
                  <a:lnTo>
                    <a:pt x="95" y="619"/>
                  </a:lnTo>
                  <a:lnTo>
                    <a:pt x="95" y="667"/>
                  </a:lnTo>
                  <a:lnTo>
                    <a:pt x="46" y="667"/>
                  </a:lnTo>
                  <a:lnTo>
                    <a:pt x="46" y="716"/>
                  </a:lnTo>
                  <a:lnTo>
                    <a:pt x="46" y="721"/>
                  </a:lnTo>
                  <a:lnTo>
                    <a:pt x="46" y="762"/>
                  </a:lnTo>
                  <a:lnTo>
                    <a:pt x="0" y="762"/>
                  </a:lnTo>
                  <a:lnTo>
                    <a:pt x="0" y="811"/>
                  </a:lnTo>
                  <a:lnTo>
                    <a:pt x="0" y="816"/>
                  </a:lnTo>
                  <a:lnTo>
                    <a:pt x="0" y="859"/>
                  </a:lnTo>
                  <a:lnTo>
                    <a:pt x="0" y="864"/>
                  </a:lnTo>
                  <a:lnTo>
                    <a:pt x="0" y="910"/>
                  </a:lnTo>
                  <a:lnTo>
                    <a:pt x="46" y="910"/>
                  </a:lnTo>
                  <a:lnTo>
                    <a:pt x="46" y="959"/>
                  </a:lnTo>
                  <a:lnTo>
                    <a:pt x="95" y="959"/>
                  </a:lnTo>
                  <a:lnTo>
                    <a:pt x="100" y="959"/>
                  </a:lnTo>
                  <a:lnTo>
                    <a:pt x="143" y="959"/>
                  </a:lnTo>
                  <a:lnTo>
                    <a:pt x="149" y="959"/>
                  </a:lnTo>
                  <a:lnTo>
                    <a:pt x="195" y="959"/>
                  </a:lnTo>
                  <a:lnTo>
                    <a:pt x="195" y="910"/>
                  </a:lnTo>
                  <a:lnTo>
                    <a:pt x="238" y="910"/>
                  </a:lnTo>
                  <a:lnTo>
                    <a:pt x="238" y="954"/>
                  </a:lnTo>
                  <a:lnTo>
                    <a:pt x="238" y="959"/>
                  </a:lnTo>
                  <a:lnTo>
                    <a:pt x="238" y="1002"/>
                  </a:lnTo>
                  <a:lnTo>
                    <a:pt x="238" y="1007"/>
                  </a:lnTo>
                  <a:lnTo>
                    <a:pt x="238" y="1053"/>
                  </a:lnTo>
                  <a:lnTo>
                    <a:pt x="287" y="1053"/>
                  </a:lnTo>
                  <a:lnTo>
                    <a:pt x="292" y="1053"/>
                  </a:lnTo>
                  <a:lnTo>
                    <a:pt x="333" y="1053"/>
                  </a:lnTo>
                  <a:lnTo>
                    <a:pt x="338" y="1053"/>
                  </a:lnTo>
                  <a:lnTo>
                    <a:pt x="386" y="1053"/>
                  </a:lnTo>
                  <a:lnTo>
                    <a:pt x="386" y="1007"/>
                  </a:lnTo>
                  <a:lnTo>
                    <a:pt x="435" y="1007"/>
                  </a:lnTo>
                  <a:lnTo>
                    <a:pt x="435" y="959"/>
                  </a:lnTo>
                  <a:lnTo>
                    <a:pt x="476" y="959"/>
                  </a:lnTo>
                  <a:lnTo>
                    <a:pt x="481" y="959"/>
                  </a:lnTo>
                  <a:lnTo>
                    <a:pt x="524" y="959"/>
                  </a:lnTo>
                  <a:lnTo>
                    <a:pt x="524" y="1002"/>
                  </a:lnTo>
                  <a:lnTo>
                    <a:pt x="524" y="1007"/>
                  </a:lnTo>
                  <a:lnTo>
                    <a:pt x="524" y="1048"/>
                  </a:lnTo>
                  <a:lnTo>
                    <a:pt x="524" y="1053"/>
                  </a:lnTo>
                  <a:lnTo>
                    <a:pt x="524" y="1102"/>
                  </a:lnTo>
                  <a:lnTo>
                    <a:pt x="573" y="1102"/>
                  </a:lnTo>
                  <a:lnTo>
                    <a:pt x="578" y="1102"/>
                  </a:lnTo>
                  <a:lnTo>
                    <a:pt x="619" y="1102"/>
                  </a:lnTo>
                  <a:lnTo>
                    <a:pt x="619" y="1151"/>
                  </a:lnTo>
                  <a:lnTo>
                    <a:pt x="668" y="1151"/>
                  </a:lnTo>
                  <a:lnTo>
                    <a:pt x="673" y="1151"/>
                  </a:lnTo>
                  <a:lnTo>
                    <a:pt x="716" y="1151"/>
                  </a:lnTo>
                  <a:lnTo>
                    <a:pt x="716" y="1197"/>
                  </a:lnTo>
                  <a:lnTo>
                    <a:pt x="762" y="1197"/>
                  </a:lnTo>
                  <a:lnTo>
                    <a:pt x="762" y="1245"/>
                  </a:lnTo>
                  <a:lnTo>
                    <a:pt x="811" y="1245"/>
                  </a:lnTo>
                  <a:lnTo>
                    <a:pt x="811" y="1289"/>
                  </a:lnTo>
                  <a:lnTo>
                    <a:pt x="811" y="1294"/>
                  </a:lnTo>
                  <a:lnTo>
                    <a:pt x="811" y="1335"/>
                  </a:lnTo>
                  <a:lnTo>
                    <a:pt x="811" y="1340"/>
                  </a:lnTo>
                  <a:lnTo>
                    <a:pt x="811" y="1388"/>
                  </a:lnTo>
                  <a:lnTo>
                    <a:pt x="859" y="1388"/>
                  </a:lnTo>
                  <a:lnTo>
                    <a:pt x="864" y="1388"/>
                  </a:lnTo>
                  <a:lnTo>
                    <a:pt x="905" y="1388"/>
                  </a:lnTo>
                  <a:lnTo>
                    <a:pt x="905" y="1437"/>
                  </a:lnTo>
                  <a:lnTo>
                    <a:pt x="954" y="1437"/>
                  </a:lnTo>
                  <a:lnTo>
                    <a:pt x="954" y="1483"/>
                  </a:lnTo>
                  <a:lnTo>
                    <a:pt x="1002" y="1483"/>
                  </a:lnTo>
                  <a:lnTo>
                    <a:pt x="1002" y="1526"/>
                  </a:lnTo>
                  <a:lnTo>
                    <a:pt x="1002" y="1531"/>
                  </a:lnTo>
                  <a:lnTo>
                    <a:pt x="1002" y="1575"/>
                  </a:lnTo>
                  <a:lnTo>
                    <a:pt x="1002" y="1580"/>
                  </a:lnTo>
                  <a:lnTo>
                    <a:pt x="1002" y="1621"/>
                  </a:lnTo>
                  <a:lnTo>
                    <a:pt x="1002" y="1626"/>
                  </a:lnTo>
                  <a:lnTo>
                    <a:pt x="1002" y="1670"/>
                  </a:lnTo>
                  <a:lnTo>
                    <a:pt x="1002" y="1675"/>
                  </a:lnTo>
                  <a:lnTo>
                    <a:pt x="1002" y="1723"/>
                  </a:lnTo>
                  <a:lnTo>
                    <a:pt x="1048" y="1723"/>
                  </a:lnTo>
                  <a:lnTo>
                    <a:pt x="1054" y="1723"/>
                  </a:lnTo>
                  <a:lnTo>
                    <a:pt x="1097" y="1723"/>
                  </a:lnTo>
                  <a:lnTo>
                    <a:pt x="1097" y="1764"/>
                  </a:lnTo>
                  <a:lnTo>
                    <a:pt x="1097" y="1769"/>
                  </a:lnTo>
                  <a:lnTo>
                    <a:pt x="1097" y="1818"/>
                  </a:lnTo>
                  <a:lnTo>
                    <a:pt x="1146" y="1818"/>
                  </a:lnTo>
                  <a:lnTo>
                    <a:pt x="1146" y="1866"/>
                  </a:lnTo>
                  <a:lnTo>
                    <a:pt x="1192" y="1866"/>
                  </a:lnTo>
                  <a:lnTo>
                    <a:pt x="1192" y="1907"/>
                  </a:lnTo>
                  <a:lnTo>
                    <a:pt x="1192" y="1912"/>
                  </a:lnTo>
                  <a:lnTo>
                    <a:pt x="1192" y="1961"/>
                  </a:lnTo>
                  <a:lnTo>
                    <a:pt x="1240" y="1961"/>
                  </a:lnTo>
                  <a:lnTo>
                    <a:pt x="1240" y="2004"/>
                  </a:lnTo>
                  <a:lnTo>
                    <a:pt x="1240" y="2010"/>
                  </a:lnTo>
                  <a:lnTo>
                    <a:pt x="1240" y="2050"/>
                  </a:lnTo>
                  <a:lnTo>
                    <a:pt x="1197" y="2050"/>
                  </a:lnTo>
                  <a:lnTo>
                    <a:pt x="1192" y="2050"/>
                  </a:lnTo>
                  <a:lnTo>
                    <a:pt x="1146" y="2050"/>
                  </a:lnTo>
                  <a:lnTo>
                    <a:pt x="1146" y="2099"/>
                  </a:lnTo>
                  <a:lnTo>
                    <a:pt x="1097" y="2099"/>
                  </a:lnTo>
                  <a:lnTo>
                    <a:pt x="1097" y="2148"/>
                  </a:lnTo>
                  <a:lnTo>
                    <a:pt x="1048" y="2148"/>
                  </a:lnTo>
                  <a:lnTo>
                    <a:pt x="1048" y="2194"/>
                  </a:lnTo>
                  <a:lnTo>
                    <a:pt x="1002" y="2194"/>
                  </a:lnTo>
                  <a:lnTo>
                    <a:pt x="1002" y="2242"/>
                  </a:lnTo>
                  <a:lnTo>
                    <a:pt x="1002" y="2247"/>
                  </a:lnTo>
                  <a:lnTo>
                    <a:pt x="1002" y="2296"/>
                  </a:lnTo>
                  <a:lnTo>
                    <a:pt x="1048" y="2296"/>
                  </a:lnTo>
                  <a:lnTo>
                    <a:pt x="1048" y="2342"/>
                  </a:lnTo>
                  <a:lnTo>
                    <a:pt x="1097" y="2342"/>
                  </a:lnTo>
                  <a:lnTo>
                    <a:pt x="1102" y="2342"/>
                  </a:lnTo>
                  <a:lnTo>
                    <a:pt x="1146" y="2342"/>
                  </a:lnTo>
                  <a:lnTo>
                    <a:pt x="1146" y="2390"/>
                  </a:lnTo>
                  <a:lnTo>
                    <a:pt x="1192" y="2390"/>
                  </a:lnTo>
                  <a:lnTo>
                    <a:pt x="1192" y="2439"/>
                  </a:lnTo>
                  <a:lnTo>
                    <a:pt x="1240" y="2439"/>
                  </a:lnTo>
                  <a:lnTo>
                    <a:pt x="1240" y="2485"/>
                  </a:lnTo>
                  <a:lnTo>
                    <a:pt x="1294" y="2485"/>
                  </a:lnTo>
                  <a:lnTo>
                    <a:pt x="1294" y="2439"/>
                  </a:lnTo>
                  <a:lnTo>
                    <a:pt x="1340" y="2439"/>
                  </a:lnTo>
                  <a:lnTo>
                    <a:pt x="1340" y="2390"/>
                  </a:lnTo>
                  <a:lnTo>
                    <a:pt x="1388" y="2390"/>
                  </a:lnTo>
                  <a:lnTo>
                    <a:pt x="1388" y="2342"/>
                  </a:lnTo>
                  <a:lnTo>
                    <a:pt x="1388" y="2337"/>
                  </a:lnTo>
                  <a:lnTo>
                    <a:pt x="1388" y="2296"/>
                  </a:lnTo>
                  <a:lnTo>
                    <a:pt x="1437" y="2296"/>
                  </a:lnTo>
                  <a:lnTo>
                    <a:pt x="1437" y="2247"/>
                  </a:lnTo>
                  <a:lnTo>
                    <a:pt x="1437" y="2242"/>
                  </a:lnTo>
                  <a:lnTo>
                    <a:pt x="1437" y="2199"/>
                  </a:lnTo>
                  <a:lnTo>
                    <a:pt x="1483" y="2199"/>
                  </a:lnTo>
                  <a:lnTo>
                    <a:pt x="1483" y="2153"/>
                  </a:lnTo>
                  <a:lnTo>
                    <a:pt x="1532" y="2153"/>
                  </a:lnTo>
                  <a:lnTo>
                    <a:pt x="1532" y="2104"/>
                  </a:lnTo>
                  <a:lnTo>
                    <a:pt x="1532" y="2099"/>
                  </a:lnTo>
                  <a:lnTo>
                    <a:pt x="1532" y="2056"/>
                  </a:lnTo>
                  <a:lnTo>
                    <a:pt x="1532" y="2050"/>
                  </a:lnTo>
                  <a:lnTo>
                    <a:pt x="1532" y="2010"/>
                  </a:lnTo>
                  <a:lnTo>
                    <a:pt x="1532" y="2004"/>
                  </a:lnTo>
                  <a:lnTo>
                    <a:pt x="1532" y="1961"/>
                  </a:lnTo>
                  <a:lnTo>
                    <a:pt x="1580" y="1961"/>
                  </a:lnTo>
                  <a:lnTo>
                    <a:pt x="1580" y="1912"/>
                  </a:lnTo>
                  <a:lnTo>
                    <a:pt x="1626" y="1912"/>
                  </a:lnTo>
                  <a:lnTo>
                    <a:pt x="1626" y="1866"/>
                  </a:lnTo>
                  <a:lnTo>
                    <a:pt x="1670" y="1866"/>
                  </a:lnTo>
                  <a:lnTo>
                    <a:pt x="1675" y="1866"/>
                  </a:lnTo>
                  <a:lnTo>
                    <a:pt x="1718" y="1866"/>
                  </a:lnTo>
                  <a:lnTo>
                    <a:pt x="1723" y="1866"/>
                  </a:lnTo>
                  <a:lnTo>
                    <a:pt x="1764" y="1866"/>
                  </a:lnTo>
                  <a:lnTo>
                    <a:pt x="1769" y="1866"/>
                  </a:lnTo>
                  <a:lnTo>
                    <a:pt x="1818" y="1866"/>
                  </a:lnTo>
                  <a:lnTo>
                    <a:pt x="1818" y="1818"/>
                  </a:lnTo>
                  <a:lnTo>
                    <a:pt x="1861" y="1818"/>
                  </a:lnTo>
                  <a:lnTo>
                    <a:pt x="1867" y="1818"/>
                  </a:lnTo>
                  <a:lnTo>
                    <a:pt x="1913" y="1818"/>
                  </a:lnTo>
                  <a:lnTo>
                    <a:pt x="1913" y="1769"/>
                  </a:lnTo>
                  <a:lnTo>
                    <a:pt x="1961" y="1769"/>
                  </a:lnTo>
                  <a:lnTo>
                    <a:pt x="1961" y="1723"/>
                  </a:lnTo>
                  <a:lnTo>
                    <a:pt x="2010" y="1723"/>
                  </a:lnTo>
                  <a:lnTo>
                    <a:pt x="2010" y="1675"/>
                  </a:lnTo>
                  <a:lnTo>
                    <a:pt x="2056" y="1675"/>
                  </a:lnTo>
                  <a:lnTo>
                    <a:pt x="2056" y="1626"/>
                  </a:lnTo>
                  <a:lnTo>
                    <a:pt x="2056" y="1621"/>
                  </a:lnTo>
                  <a:lnTo>
                    <a:pt x="2056" y="1580"/>
                  </a:lnTo>
                  <a:lnTo>
                    <a:pt x="2104" y="1580"/>
                  </a:lnTo>
                  <a:lnTo>
                    <a:pt x="2104" y="1531"/>
                  </a:lnTo>
                  <a:lnTo>
                    <a:pt x="2104" y="1526"/>
                  </a:lnTo>
                  <a:lnTo>
                    <a:pt x="2104" y="1483"/>
                  </a:lnTo>
                  <a:lnTo>
                    <a:pt x="2104" y="1478"/>
                  </a:lnTo>
                  <a:lnTo>
                    <a:pt x="2104" y="1437"/>
                  </a:lnTo>
                  <a:lnTo>
                    <a:pt x="2104" y="1432"/>
                  </a:lnTo>
                  <a:lnTo>
                    <a:pt x="2104" y="1388"/>
                  </a:lnTo>
                  <a:lnTo>
                    <a:pt x="2153" y="1388"/>
                  </a:lnTo>
                  <a:lnTo>
                    <a:pt x="2153" y="1340"/>
                  </a:lnTo>
                  <a:lnTo>
                    <a:pt x="2153" y="1335"/>
                  </a:lnTo>
                  <a:lnTo>
                    <a:pt x="2153" y="1294"/>
                  </a:lnTo>
                  <a:lnTo>
                    <a:pt x="2153" y="1289"/>
                  </a:lnTo>
                  <a:lnTo>
                    <a:pt x="2153" y="1245"/>
                  </a:lnTo>
                  <a:lnTo>
                    <a:pt x="2153" y="1240"/>
                  </a:lnTo>
                  <a:lnTo>
                    <a:pt x="2153" y="1197"/>
                  </a:lnTo>
                  <a:lnTo>
                    <a:pt x="2199" y="1197"/>
                  </a:lnTo>
                  <a:lnTo>
                    <a:pt x="2199" y="1151"/>
                  </a:lnTo>
                  <a:lnTo>
                    <a:pt x="2247" y="1151"/>
                  </a:lnTo>
                  <a:lnTo>
                    <a:pt x="2247" y="1102"/>
                  </a:lnTo>
                  <a:lnTo>
                    <a:pt x="2296" y="1102"/>
                  </a:lnTo>
                  <a:lnTo>
                    <a:pt x="2296" y="1053"/>
                  </a:lnTo>
                  <a:lnTo>
                    <a:pt x="2296" y="1048"/>
                  </a:lnTo>
                  <a:lnTo>
                    <a:pt x="2296" y="1007"/>
                  </a:lnTo>
                  <a:lnTo>
                    <a:pt x="2342" y="1007"/>
                  </a:lnTo>
                  <a:lnTo>
                    <a:pt x="2342" y="959"/>
                  </a:lnTo>
                  <a:lnTo>
                    <a:pt x="2391" y="959"/>
                  </a:lnTo>
                  <a:lnTo>
                    <a:pt x="2391" y="910"/>
                  </a:lnTo>
                  <a:lnTo>
                    <a:pt x="2391" y="905"/>
                  </a:lnTo>
                  <a:lnTo>
                    <a:pt x="2391" y="864"/>
                  </a:lnTo>
                  <a:lnTo>
                    <a:pt x="2391" y="859"/>
                  </a:lnTo>
                  <a:lnTo>
                    <a:pt x="2391" y="816"/>
                  </a:lnTo>
                  <a:lnTo>
                    <a:pt x="2391" y="811"/>
                  </a:lnTo>
                  <a:lnTo>
                    <a:pt x="2391" y="767"/>
                  </a:lnTo>
                  <a:lnTo>
                    <a:pt x="2391" y="762"/>
                  </a:lnTo>
                  <a:lnTo>
                    <a:pt x="2391" y="716"/>
                  </a:lnTo>
                  <a:lnTo>
                    <a:pt x="2342" y="71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 name="Freeform 5"/>
            <p:cNvSpPr>
              <a:spLocks/>
            </p:cNvSpPr>
            <p:nvPr/>
          </p:nvSpPr>
          <p:spPr bwMode="auto">
            <a:xfrm>
              <a:off x="6536775" y="60127"/>
              <a:ext cx="3795712" cy="3944937"/>
            </a:xfrm>
            <a:custGeom>
              <a:avLst/>
              <a:gdLst>
                <a:gd name="T0" fmla="*/ 2242 w 2391"/>
                <a:gd name="T1" fmla="*/ 667 h 2485"/>
                <a:gd name="T2" fmla="*/ 2099 w 2391"/>
                <a:gd name="T3" fmla="*/ 573 h 2485"/>
                <a:gd name="T4" fmla="*/ 1956 w 2391"/>
                <a:gd name="T5" fmla="*/ 524 h 2485"/>
                <a:gd name="T6" fmla="*/ 1818 w 2391"/>
                <a:gd name="T7" fmla="*/ 481 h 2485"/>
                <a:gd name="T8" fmla="*/ 1723 w 2391"/>
                <a:gd name="T9" fmla="*/ 381 h 2485"/>
                <a:gd name="T10" fmla="*/ 1575 w 2391"/>
                <a:gd name="T11" fmla="*/ 332 h 2485"/>
                <a:gd name="T12" fmla="*/ 1483 w 2391"/>
                <a:gd name="T13" fmla="*/ 238 h 2485"/>
                <a:gd name="T14" fmla="*/ 1388 w 2391"/>
                <a:gd name="T15" fmla="*/ 100 h 2485"/>
                <a:gd name="T16" fmla="*/ 1289 w 2391"/>
                <a:gd name="T17" fmla="*/ 143 h 2485"/>
                <a:gd name="T18" fmla="*/ 1197 w 2391"/>
                <a:gd name="T19" fmla="*/ 189 h 2485"/>
                <a:gd name="T20" fmla="*/ 1048 w 2391"/>
                <a:gd name="T21" fmla="*/ 238 h 2485"/>
                <a:gd name="T22" fmla="*/ 910 w 2391"/>
                <a:gd name="T23" fmla="*/ 238 h 2485"/>
                <a:gd name="T24" fmla="*/ 910 w 2391"/>
                <a:gd name="T25" fmla="*/ 100 h 2485"/>
                <a:gd name="T26" fmla="*/ 859 w 2391"/>
                <a:gd name="T27" fmla="*/ 0 h 2485"/>
                <a:gd name="T28" fmla="*/ 716 w 2391"/>
                <a:gd name="T29" fmla="*/ 95 h 2485"/>
                <a:gd name="T30" fmla="*/ 573 w 2391"/>
                <a:gd name="T31" fmla="*/ 46 h 2485"/>
                <a:gd name="T32" fmla="*/ 524 w 2391"/>
                <a:gd name="T33" fmla="*/ 194 h 2485"/>
                <a:gd name="T34" fmla="*/ 573 w 2391"/>
                <a:gd name="T35" fmla="*/ 286 h 2485"/>
                <a:gd name="T36" fmla="*/ 481 w 2391"/>
                <a:gd name="T37" fmla="*/ 238 h 2485"/>
                <a:gd name="T38" fmla="*/ 333 w 2391"/>
                <a:gd name="T39" fmla="*/ 238 h 2485"/>
                <a:gd name="T40" fmla="*/ 287 w 2391"/>
                <a:gd name="T41" fmla="*/ 332 h 2485"/>
                <a:gd name="T42" fmla="*/ 287 w 2391"/>
                <a:gd name="T43" fmla="*/ 476 h 2485"/>
                <a:gd name="T44" fmla="*/ 190 w 2391"/>
                <a:gd name="T45" fmla="*/ 573 h 2485"/>
                <a:gd name="T46" fmla="*/ 46 w 2391"/>
                <a:gd name="T47" fmla="*/ 716 h 2485"/>
                <a:gd name="T48" fmla="*/ 0 w 2391"/>
                <a:gd name="T49" fmla="*/ 859 h 2485"/>
                <a:gd name="T50" fmla="*/ 100 w 2391"/>
                <a:gd name="T51" fmla="*/ 959 h 2485"/>
                <a:gd name="T52" fmla="*/ 238 w 2391"/>
                <a:gd name="T53" fmla="*/ 954 h 2485"/>
                <a:gd name="T54" fmla="*/ 292 w 2391"/>
                <a:gd name="T55" fmla="*/ 1053 h 2485"/>
                <a:gd name="T56" fmla="*/ 435 w 2391"/>
                <a:gd name="T57" fmla="*/ 959 h 2485"/>
                <a:gd name="T58" fmla="*/ 524 w 2391"/>
                <a:gd name="T59" fmla="*/ 1048 h 2485"/>
                <a:gd name="T60" fmla="*/ 619 w 2391"/>
                <a:gd name="T61" fmla="*/ 1151 h 2485"/>
                <a:gd name="T62" fmla="*/ 762 w 2391"/>
                <a:gd name="T63" fmla="*/ 1245 h 2485"/>
                <a:gd name="T64" fmla="*/ 811 w 2391"/>
                <a:gd name="T65" fmla="*/ 1388 h 2485"/>
                <a:gd name="T66" fmla="*/ 954 w 2391"/>
                <a:gd name="T67" fmla="*/ 1483 h 2485"/>
                <a:gd name="T68" fmla="*/ 1002 w 2391"/>
                <a:gd name="T69" fmla="*/ 1621 h 2485"/>
                <a:gd name="T70" fmla="*/ 1054 w 2391"/>
                <a:gd name="T71" fmla="*/ 1723 h 2485"/>
                <a:gd name="T72" fmla="*/ 1146 w 2391"/>
                <a:gd name="T73" fmla="*/ 1866 h 2485"/>
                <a:gd name="T74" fmla="*/ 1240 w 2391"/>
                <a:gd name="T75" fmla="*/ 2004 h 2485"/>
                <a:gd name="T76" fmla="*/ 1146 w 2391"/>
                <a:gd name="T77" fmla="*/ 2099 h 2485"/>
                <a:gd name="T78" fmla="*/ 1002 w 2391"/>
                <a:gd name="T79" fmla="*/ 2242 h 2485"/>
                <a:gd name="T80" fmla="*/ 1102 w 2391"/>
                <a:gd name="T81" fmla="*/ 2342 h 2485"/>
                <a:gd name="T82" fmla="*/ 1240 w 2391"/>
                <a:gd name="T83" fmla="*/ 2485 h 2485"/>
                <a:gd name="T84" fmla="*/ 1388 w 2391"/>
                <a:gd name="T85" fmla="*/ 2342 h 2485"/>
                <a:gd name="T86" fmla="*/ 1437 w 2391"/>
                <a:gd name="T87" fmla="*/ 2199 h 2485"/>
                <a:gd name="T88" fmla="*/ 1532 w 2391"/>
                <a:gd name="T89" fmla="*/ 2056 h 2485"/>
                <a:gd name="T90" fmla="*/ 1580 w 2391"/>
                <a:gd name="T91" fmla="*/ 1912 h 2485"/>
                <a:gd name="T92" fmla="*/ 1723 w 2391"/>
                <a:gd name="T93" fmla="*/ 1866 h 2485"/>
                <a:gd name="T94" fmla="*/ 1867 w 2391"/>
                <a:gd name="T95" fmla="*/ 1818 h 2485"/>
                <a:gd name="T96" fmla="*/ 2010 w 2391"/>
                <a:gd name="T97" fmla="*/ 1675 h 2485"/>
                <a:gd name="T98" fmla="*/ 2104 w 2391"/>
                <a:gd name="T99" fmla="*/ 1531 h 2485"/>
                <a:gd name="T100" fmla="*/ 2104 w 2391"/>
                <a:gd name="T101" fmla="*/ 1388 h 2485"/>
                <a:gd name="T102" fmla="*/ 2153 w 2391"/>
                <a:gd name="T103" fmla="*/ 1245 h 2485"/>
                <a:gd name="T104" fmla="*/ 2247 w 2391"/>
                <a:gd name="T105" fmla="*/ 1102 h 2485"/>
                <a:gd name="T106" fmla="*/ 2342 w 2391"/>
                <a:gd name="T107" fmla="*/ 959 h 2485"/>
                <a:gd name="T108" fmla="*/ 2391 w 2391"/>
                <a:gd name="T109" fmla="*/ 816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91" h="2485">
                  <a:moveTo>
                    <a:pt x="2342" y="716"/>
                  </a:moveTo>
                  <a:lnTo>
                    <a:pt x="2342" y="667"/>
                  </a:lnTo>
                  <a:lnTo>
                    <a:pt x="2296" y="667"/>
                  </a:lnTo>
                  <a:lnTo>
                    <a:pt x="2291" y="667"/>
                  </a:lnTo>
                  <a:lnTo>
                    <a:pt x="2247" y="667"/>
                  </a:lnTo>
                  <a:lnTo>
                    <a:pt x="2242" y="667"/>
                  </a:lnTo>
                  <a:lnTo>
                    <a:pt x="2199" y="667"/>
                  </a:lnTo>
                  <a:lnTo>
                    <a:pt x="2199" y="619"/>
                  </a:lnTo>
                  <a:lnTo>
                    <a:pt x="2153" y="619"/>
                  </a:lnTo>
                  <a:lnTo>
                    <a:pt x="2153" y="573"/>
                  </a:lnTo>
                  <a:lnTo>
                    <a:pt x="2104" y="573"/>
                  </a:lnTo>
                  <a:lnTo>
                    <a:pt x="2099" y="573"/>
                  </a:lnTo>
                  <a:lnTo>
                    <a:pt x="2056" y="573"/>
                  </a:lnTo>
                  <a:lnTo>
                    <a:pt x="2056" y="524"/>
                  </a:lnTo>
                  <a:lnTo>
                    <a:pt x="2010" y="524"/>
                  </a:lnTo>
                  <a:lnTo>
                    <a:pt x="2005" y="524"/>
                  </a:lnTo>
                  <a:lnTo>
                    <a:pt x="1961" y="524"/>
                  </a:lnTo>
                  <a:lnTo>
                    <a:pt x="1956" y="524"/>
                  </a:lnTo>
                  <a:lnTo>
                    <a:pt x="1913" y="524"/>
                  </a:lnTo>
                  <a:lnTo>
                    <a:pt x="1907" y="524"/>
                  </a:lnTo>
                  <a:lnTo>
                    <a:pt x="1867" y="524"/>
                  </a:lnTo>
                  <a:lnTo>
                    <a:pt x="1861" y="524"/>
                  </a:lnTo>
                  <a:lnTo>
                    <a:pt x="1818" y="524"/>
                  </a:lnTo>
                  <a:lnTo>
                    <a:pt x="1818" y="481"/>
                  </a:lnTo>
                  <a:lnTo>
                    <a:pt x="1818" y="476"/>
                  </a:lnTo>
                  <a:lnTo>
                    <a:pt x="1818" y="430"/>
                  </a:lnTo>
                  <a:lnTo>
                    <a:pt x="1769" y="430"/>
                  </a:lnTo>
                  <a:lnTo>
                    <a:pt x="1764" y="430"/>
                  </a:lnTo>
                  <a:lnTo>
                    <a:pt x="1723" y="430"/>
                  </a:lnTo>
                  <a:lnTo>
                    <a:pt x="1723" y="381"/>
                  </a:lnTo>
                  <a:lnTo>
                    <a:pt x="1675" y="381"/>
                  </a:lnTo>
                  <a:lnTo>
                    <a:pt x="1670" y="381"/>
                  </a:lnTo>
                  <a:lnTo>
                    <a:pt x="1626" y="381"/>
                  </a:lnTo>
                  <a:lnTo>
                    <a:pt x="1626" y="332"/>
                  </a:lnTo>
                  <a:lnTo>
                    <a:pt x="1580" y="332"/>
                  </a:lnTo>
                  <a:lnTo>
                    <a:pt x="1575" y="332"/>
                  </a:lnTo>
                  <a:lnTo>
                    <a:pt x="1532" y="332"/>
                  </a:lnTo>
                  <a:lnTo>
                    <a:pt x="1527" y="332"/>
                  </a:lnTo>
                  <a:lnTo>
                    <a:pt x="1483" y="332"/>
                  </a:lnTo>
                  <a:lnTo>
                    <a:pt x="1483" y="292"/>
                  </a:lnTo>
                  <a:lnTo>
                    <a:pt x="1483" y="286"/>
                  </a:lnTo>
                  <a:lnTo>
                    <a:pt x="1483" y="238"/>
                  </a:lnTo>
                  <a:lnTo>
                    <a:pt x="1437" y="238"/>
                  </a:lnTo>
                  <a:lnTo>
                    <a:pt x="1437" y="194"/>
                  </a:lnTo>
                  <a:lnTo>
                    <a:pt x="1437" y="189"/>
                  </a:lnTo>
                  <a:lnTo>
                    <a:pt x="1437" y="143"/>
                  </a:lnTo>
                  <a:lnTo>
                    <a:pt x="1388" y="143"/>
                  </a:lnTo>
                  <a:lnTo>
                    <a:pt x="1388" y="100"/>
                  </a:lnTo>
                  <a:lnTo>
                    <a:pt x="1388" y="95"/>
                  </a:lnTo>
                  <a:lnTo>
                    <a:pt x="1388" y="46"/>
                  </a:lnTo>
                  <a:lnTo>
                    <a:pt x="1335" y="46"/>
                  </a:lnTo>
                  <a:lnTo>
                    <a:pt x="1335" y="95"/>
                  </a:lnTo>
                  <a:lnTo>
                    <a:pt x="1289" y="95"/>
                  </a:lnTo>
                  <a:lnTo>
                    <a:pt x="1289" y="143"/>
                  </a:lnTo>
                  <a:lnTo>
                    <a:pt x="1289" y="148"/>
                  </a:lnTo>
                  <a:lnTo>
                    <a:pt x="1289" y="189"/>
                  </a:lnTo>
                  <a:lnTo>
                    <a:pt x="1240" y="189"/>
                  </a:lnTo>
                  <a:lnTo>
                    <a:pt x="1240" y="238"/>
                  </a:lnTo>
                  <a:lnTo>
                    <a:pt x="1197" y="238"/>
                  </a:lnTo>
                  <a:lnTo>
                    <a:pt x="1197" y="189"/>
                  </a:lnTo>
                  <a:lnTo>
                    <a:pt x="1151" y="189"/>
                  </a:lnTo>
                  <a:lnTo>
                    <a:pt x="1146" y="189"/>
                  </a:lnTo>
                  <a:lnTo>
                    <a:pt x="1102" y="189"/>
                  </a:lnTo>
                  <a:lnTo>
                    <a:pt x="1097" y="189"/>
                  </a:lnTo>
                  <a:lnTo>
                    <a:pt x="1048" y="189"/>
                  </a:lnTo>
                  <a:lnTo>
                    <a:pt x="1048" y="238"/>
                  </a:lnTo>
                  <a:lnTo>
                    <a:pt x="1008" y="238"/>
                  </a:lnTo>
                  <a:lnTo>
                    <a:pt x="1002" y="238"/>
                  </a:lnTo>
                  <a:lnTo>
                    <a:pt x="954" y="238"/>
                  </a:lnTo>
                  <a:lnTo>
                    <a:pt x="954" y="286"/>
                  </a:lnTo>
                  <a:lnTo>
                    <a:pt x="910" y="286"/>
                  </a:lnTo>
                  <a:lnTo>
                    <a:pt x="910" y="238"/>
                  </a:lnTo>
                  <a:lnTo>
                    <a:pt x="864" y="238"/>
                  </a:lnTo>
                  <a:lnTo>
                    <a:pt x="864" y="194"/>
                  </a:lnTo>
                  <a:lnTo>
                    <a:pt x="864" y="189"/>
                  </a:lnTo>
                  <a:lnTo>
                    <a:pt x="864" y="148"/>
                  </a:lnTo>
                  <a:lnTo>
                    <a:pt x="910" y="148"/>
                  </a:lnTo>
                  <a:lnTo>
                    <a:pt x="910" y="100"/>
                  </a:lnTo>
                  <a:lnTo>
                    <a:pt x="910" y="95"/>
                  </a:lnTo>
                  <a:lnTo>
                    <a:pt x="910" y="51"/>
                  </a:lnTo>
                  <a:lnTo>
                    <a:pt x="910" y="46"/>
                  </a:lnTo>
                  <a:lnTo>
                    <a:pt x="910" y="0"/>
                  </a:lnTo>
                  <a:lnTo>
                    <a:pt x="864" y="0"/>
                  </a:lnTo>
                  <a:lnTo>
                    <a:pt x="859" y="0"/>
                  </a:lnTo>
                  <a:lnTo>
                    <a:pt x="811" y="0"/>
                  </a:lnTo>
                  <a:lnTo>
                    <a:pt x="811" y="46"/>
                  </a:lnTo>
                  <a:lnTo>
                    <a:pt x="767" y="46"/>
                  </a:lnTo>
                  <a:lnTo>
                    <a:pt x="762" y="46"/>
                  </a:lnTo>
                  <a:lnTo>
                    <a:pt x="716" y="46"/>
                  </a:lnTo>
                  <a:lnTo>
                    <a:pt x="716" y="95"/>
                  </a:lnTo>
                  <a:lnTo>
                    <a:pt x="673" y="95"/>
                  </a:lnTo>
                  <a:lnTo>
                    <a:pt x="668" y="95"/>
                  </a:lnTo>
                  <a:lnTo>
                    <a:pt x="624" y="95"/>
                  </a:lnTo>
                  <a:lnTo>
                    <a:pt x="624" y="46"/>
                  </a:lnTo>
                  <a:lnTo>
                    <a:pt x="578" y="46"/>
                  </a:lnTo>
                  <a:lnTo>
                    <a:pt x="573" y="46"/>
                  </a:lnTo>
                  <a:lnTo>
                    <a:pt x="524" y="46"/>
                  </a:lnTo>
                  <a:lnTo>
                    <a:pt x="524" y="95"/>
                  </a:lnTo>
                  <a:lnTo>
                    <a:pt x="524" y="100"/>
                  </a:lnTo>
                  <a:lnTo>
                    <a:pt x="524" y="143"/>
                  </a:lnTo>
                  <a:lnTo>
                    <a:pt x="524" y="148"/>
                  </a:lnTo>
                  <a:lnTo>
                    <a:pt x="524" y="194"/>
                  </a:lnTo>
                  <a:lnTo>
                    <a:pt x="573" y="194"/>
                  </a:lnTo>
                  <a:lnTo>
                    <a:pt x="578" y="194"/>
                  </a:lnTo>
                  <a:lnTo>
                    <a:pt x="619" y="194"/>
                  </a:lnTo>
                  <a:lnTo>
                    <a:pt x="619" y="238"/>
                  </a:lnTo>
                  <a:lnTo>
                    <a:pt x="573" y="238"/>
                  </a:lnTo>
                  <a:lnTo>
                    <a:pt x="573" y="286"/>
                  </a:lnTo>
                  <a:lnTo>
                    <a:pt x="524" y="286"/>
                  </a:lnTo>
                  <a:lnTo>
                    <a:pt x="524" y="332"/>
                  </a:lnTo>
                  <a:lnTo>
                    <a:pt x="481" y="332"/>
                  </a:lnTo>
                  <a:lnTo>
                    <a:pt x="481" y="292"/>
                  </a:lnTo>
                  <a:lnTo>
                    <a:pt x="481" y="286"/>
                  </a:lnTo>
                  <a:lnTo>
                    <a:pt x="481" y="238"/>
                  </a:lnTo>
                  <a:lnTo>
                    <a:pt x="435" y="238"/>
                  </a:lnTo>
                  <a:lnTo>
                    <a:pt x="435" y="189"/>
                  </a:lnTo>
                  <a:lnTo>
                    <a:pt x="386" y="189"/>
                  </a:lnTo>
                  <a:lnTo>
                    <a:pt x="381" y="189"/>
                  </a:lnTo>
                  <a:lnTo>
                    <a:pt x="333" y="189"/>
                  </a:lnTo>
                  <a:lnTo>
                    <a:pt x="333" y="238"/>
                  </a:lnTo>
                  <a:lnTo>
                    <a:pt x="292" y="238"/>
                  </a:lnTo>
                  <a:lnTo>
                    <a:pt x="287" y="238"/>
                  </a:lnTo>
                  <a:lnTo>
                    <a:pt x="238" y="238"/>
                  </a:lnTo>
                  <a:lnTo>
                    <a:pt x="238" y="292"/>
                  </a:lnTo>
                  <a:lnTo>
                    <a:pt x="287" y="292"/>
                  </a:lnTo>
                  <a:lnTo>
                    <a:pt x="287" y="332"/>
                  </a:lnTo>
                  <a:lnTo>
                    <a:pt x="238" y="332"/>
                  </a:lnTo>
                  <a:lnTo>
                    <a:pt x="238" y="386"/>
                  </a:lnTo>
                  <a:lnTo>
                    <a:pt x="287" y="386"/>
                  </a:lnTo>
                  <a:lnTo>
                    <a:pt x="287" y="430"/>
                  </a:lnTo>
                  <a:lnTo>
                    <a:pt x="287" y="435"/>
                  </a:lnTo>
                  <a:lnTo>
                    <a:pt x="287" y="476"/>
                  </a:lnTo>
                  <a:lnTo>
                    <a:pt x="287" y="481"/>
                  </a:lnTo>
                  <a:lnTo>
                    <a:pt x="287" y="524"/>
                  </a:lnTo>
                  <a:lnTo>
                    <a:pt x="238" y="524"/>
                  </a:lnTo>
                  <a:lnTo>
                    <a:pt x="238" y="573"/>
                  </a:lnTo>
                  <a:lnTo>
                    <a:pt x="195" y="573"/>
                  </a:lnTo>
                  <a:lnTo>
                    <a:pt x="190" y="573"/>
                  </a:lnTo>
                  <a:lnTo>
                    <a:pt x="143" y="573"/>
                  </a:lnTo>
                  <a:lnTo>
                    <a:pt x="143" y="619"/>
                  </a:lnTo>
                  <a:lnTo>
                    <a:pt x="95" y="619"/>
                  </a:lnTo>
                  <a:lnTo>
                    <a:pt x="95" y="667"/>
                  </a:lnTo>
                  <a:lnTo>
                    <a:pt x="46" y="667"/>
                  </a:lnTo>
                  <a:lnTo>
                    <a:pt x="46" y="716"/>
                  </a:lnTo>
                  <a:lnTo>
                    <a:pt x="46" y="721"/>
                  </a:lnTo>
                  <a:lnTo>
                    <a:pt x="46" y="762"/>
                  </a:lnTo>
                  <a:lnTo>
                    <a:pt x="0" y="762"/>
                  </a:lnTo>
                  <a:lnTo>
                    <a:pt x="0" y="811"/>
                  </a:lnTo>
                  <a:lnTo>
                    <a:pt x="0" y="816"/>
                  </a:lnTo>
                  <a:lnTo>
                    <a:pt x="0" y="859"/>
                  </a:lnTo>
                  <a:lnTo>
                    <a:pt x="0" y="864"/>
                  </a:lnTo>
                  <a:lnTo>
                    <a:pt x="0" y="910"/>
                  </a:lnTo>
                  <a:lnTo>
                    <a:pt x="46" y="910"/>
                  </a:lnTo>
                  <a:lnTo>
                    <a:pt x="46" y="959"/>
                  </a:lnTo>
                  <a:lnTo>
                    <a:pt x="95" y="959"/>
                  </a:lnTo>
                  <a:lnTo>
                    <a:pt x="100" y="959"/>
                  </a:lnTo>
                  <a:lnTo>
                    <a:pt x="143" y="959"/>
                  </a:lnTo>
                  <a:lnTo>
                    <a:pt x="149" y="959"/>
                  </a:lnTo>
                  <a:lnTo>
                    <a:pt x="195" y="959"/>
                  </a:lnTo>
                  <a:lnTo>
                    <a:pt x="195" y="910"/>
                  </a:lnTo>
                  <a:lnTo>
                    <a:pt x="238" y="910"/>
                  </a:lnTo>
                  <a:lnTo>
                    <a:pt x="238" y="954"/>
                  </a:lnTo>
                  <a:lnTo>
                    <a:pt x="238" y="959"/>
                  </a:lnTo>
                  <a:lnTo>
                    <a:pt x="238" y="1002"/>
                  </a:lnTo>
                  <a:lnTo>
                    <a:pt x="238" y="1007"/>
                  </a:lnTo>
                  <a:lnTo>
                    <a:pt x="238" y="1053"/>
                  </a:lnTo>
                  <a:lnTo>
                    <a:pt x="287" y="1053"/>
                  </a:lnTo>
                  <a:lnTo>
                    <a:pt x="292" y="1053"/>
                  </a:lnTo>
                  <a:lnTo>
                    <a:pt x="333" y="1053"/>
                  </a:lnTo>
                  <a:lnTo>
                    <a:pt x="338" y="1053"/>
                  </a:lnTo>
                  <a:lnTo>
                    <a:pt x="386" y="1053"/>
                  </a:lnTo>
                  <a:lnTo>
                    <a:pt x="386" y="1007"/>
                  </a:lnTo>
                  <a:lnTo>
                    <a:pt x="435" y="1007"/>
                  </a:lnTo>
                  <a:lnTo>
                    <a:pt x="435" y="959"/>
                  </a:lnTo>
                  <a:lnTo>
                    <a:pt x="476" y="959"/>
                  </a:lnTo>
                  <a:lnTo>
                    <a:pt x="481" y="959"/>
                  </a:lnTo>
                  <a:lnTo>
                    <a:pt x="524" y="959"/>
                  </a:lnTo>
                  <a:lnTo>
                    <a:pt x="524" y="1002"/>
                  </a:lnTo>
                  <a:lnTo>
                    <a:pt x="524" y="1007"/>
                  </a:lnTo>
                  <a:lnTo>
                    <a:pt x="524" y="1048"/>
                  </a:lnTo>
                  <a:lnTo>
                    <a:pt x="524" y="1053"/>
                  </a:lnTo>
                  <a:lnTo>
                    <a:pt x="524" y="1102"/>
                  </a:lnTo>
                  <a:lnTo>
                    <a:pt x="573" y="1102"/>
                  </a:lnTo>
                  <a:lnTo>
                    <a:pt x="578" y="1102"/>
                  </a:lnTo>
                  <a:lnTo>
                    <a:pt x="619" y="1102"/>
                  </a:lnTo>
                  <a:lnTo>
                    <a:pt x="619" y="1151"/>
                  </a:lnTo>
                  <a:lnTo>
                    <a:pt x="668" y="1151"/>
                  </a:lnTo>
                  <a:lnTo>
                    <a:pt x="673" y="1151"/>
                  </a:lnTo>
                  <a:lnTo>
                    <a:pt x="716" y="1151"/>
                  </a:lnTo>
                  <a:lnTo>
                    <a:pt x="716" y="1197"/>
                  </a:lnTo>
                  <a:lnTo>
                    <a:pt x="762" y="1197"/>
                  </a:lnTo>
                  <a:lnTo>
                    <a:pt x="762" y="1245"/>
                  </a:lnTo>
                  <a:lnTo>
                    <a:pt x="811" y="1245"/>
                  </a:lnTo>
                  <a:lnTo>
                    <a:pt x="811" y="1289"/>
                  </a:lnTo>
                  <a:lnTo>
                    <a:pt x="811" y="1294"/>
                  </a:lnTo>
                  <a:lnTo>
                    <a:pt x="811" y="1335"/>
                  </a:lnTo>
                  <a:lnTo>
                    <a:pt x="811" y="1340"/>
                  </a:lnTo>
                  <a:lnTo>
                    <a:pt x="811" y="1388"/>
                  </a:lnTo>
                  <a:lnTo>
                    <a:pt x="859" y="1388"/>
                  </a:lnTo>
                  <a:lnTo>
                    <a:pt x="864" y="1388"/>
                  </a:lnTo>
                  <a:lnTo>
                    <a:pt x="905" y="1388"/>
                  </a:lnTo>
                  <a:lnTo>
                    <a:pt x="905" y="1437"/>
                  </a:lnTo>
                  <a:lnTo>
                    <a:pt x="954" y="1437"/>
                  </a:lnTo>
                  <a:lnTo>
                    <a:pt x="954" y="1483"/>
                  </a:lnTo>
                  <a:lnTo>
                    <a:pt x="1002" y="1483"/>
                  </a:lnTo>
                  <a:lnTo>
                    <a:pt x="1002" y="1526"/>
                  </a:lnTo>
                  <a:lnTo>
                    <a:pt x="1002" y="1531"/>
                  </a:lnTo>
                  <a:lnTo>
                    <a:pt x="1002" y="1575"/>
                  </a:lnTo>
                  <a:lnTo>
                    <a:pt x="1002" y="1580"/>
                  </a:lnTo>
                  <a:lnTo>
                    <a:pt x="1002" y="1621"/>
                  </a:lnTo>
                  <a:lnTo>
                    <a:pt x="1002" y="1626"/>
                  </a:lnTo>
                  <a:lnTo>
                    <a:pt x="1002" y="1670"/>
                  </a:lnTo>
                  <a:lnTo>
                    <a:pt x="1002" y="1675"/>
                  </a:lnTo>
                  <a:lnTo>
                    <a:pt x="1002" y="1723"/>
                  </a:lnTo>
                  <a:lnTo>
                    <a:pt x="1048" y="1723"/>
                  </a:lnTo>
                  <a:lnTo>
                    <a:pt x="1054" y="1723"/>
                  </a:lnTo>
                  <a:lnTo>
                    <a:pt x="1097" y="1723"/>
                  </a:lnTo>
                  <a:lnTo>
                    <a:pt x="1097" y="1764"/>
                  </a:lnTo>
                  <a:lnTo>
                    <a:pt x="1097" y="1769"/>
                  </a:lnTo>
                  <a:lnTo>
                    <a:pt x="1097" y="1818"/>
                  </a:lnTo>
                  <a:lnTo>
                    <a:pt x="1146" y="1818"/>
                  </a:lnTo>
                  <a:lnTo>
                    <a:pt x="1146" y="1866"/>
                  </a:lnTo>
                  <a:lnTo>
                    <a:pt x="1192" y="1866"/>
                  </a:lnTo>
                  <a:lnTo>
                    <a:pt x="1192" y="1907"/>
                  </a:lnTo>
                  <a:lnTo>
                    <a:pt x="1192" y="1912"/>
                  </a:lnTo>
                  <a:lnTo>
                    <a:pt x="1192" y="1961"/>
                  </a:lnTo>
                  <a:lnTo>
                    <a:pt x="1240" y="1961"/>
                  </a:lnTo>
                  <a:lnTo>
                    <a:pt x="1240" y="2004"/>
                  </a:lnTo>
                  <a:lnTo>
                    <a:pt x="1240" y="2010"/>
                  </a:lnTo>
                  <a:lnTo>
                    <a:pt x="1240" y="2050"/>
                  </a:lnTo>
                  <a:lnTo>
                    <a:pt x="1197" y="2050"/>
                  </a:lnTo>
                  <a:lnTo>
                    <a:pt x="1192" y="2050"/>
                  </a:lnTo>
                  <a:lnTo>
                    <a:pt x="1146" y="2050"/>
                  </a:lnTo>
                  <a:lnTo>
                    <a:pt x="1146" y="2099"/>
                  </a:lnTo>
                  <a:lnTo>
                    <a:pt x="1097" y="2099"/>
                  </a:lnTo>
                  <a:lnTo>
                    <a:pt x="1097" y="2148"/>
                  </a:lnTo>
                  <a:lnTo>
                    <a:pt x="1048" y="2148"/>
                  </a:lnTo>
                  <a:lnTo>
                    <a:pt x="1048" y="2194"/>
                  </a:lnTo>
                  <a:lnTo>
                    <a:pt x="1002" y="2194"/>
                  </a:lnTo>
                  <a:lnTo>
                    <a:pt x="1002" y="2242"/>
                  </a:lnTo>
                  <a:lnTo>
                    <a:pt x="1002" y="2247"/>
                  </a:lnTo>
                  <a:lnTo>
                    <a:pt x="1002" y="2296"/>
                  </a:lnTo>
                  <a:lnTo>
                    <a:pt x="1048" y="2296"/>
                  </a:lnTo>
                  <a:lnTo>
                    <a:pt x="1048" y="2342"/>
                  </a:lnTo>
                  <a:lnTo>
                    <a:pt x="1097" y="2342"/>
                  </a:lnTo>
                  <a:lnTo>
                    <a:pt x="1102" y="2342"/>
                  </a:lnTo>
                  <a:lnTo>
                    <a:pt x="1146" y="2342"/>
                  </a:lnTo>
                  <a:lnTo>
                    <a:pt x="1146" y="2390"/>
                  </a:lnTo>
                  <a:lnTo>
                    <a:pt x="1192" y="2390"/>
                  </a:lnTo>
                  <a:lnTo>
                    <a:pt x="1192" y="2439"/>
                  </a:lnTo>
                  <a:lnTo>
                    <a:pt x="1240" y="2439"/>
                  </a:lnTo>
                  <a:lnTo>
                    <a:pt x="1240" y="2485"/>
                  </a:lnTo>
                  <a:lnTo>
                    <a:pt x="1294" y="2485"/>
                  </a:lnTo>
                  <a:lnTo>
                    <a:pt x="1294" y="2439"/>
                  </a:lnTo>
                  <a:lnTo>
                    <a:pt x="1340" y="2439"/>
                  </a:lnTo>
                  <a:lnTo>
                    <a:pt x="1340" y="2390"/>
                  </a:lnTo>
                  <a:lnTo>
                    <a:pt x="1388" y="2390"/>
                  </a:lnTo>
                  <a:lnTo>
                    <a:pt x="1388" y="2342"/>
                  </a:lnTo>
                  <a:lnTo>
                    <a:pt x="1388" y="2337"/>
                  </a:lnTo>
                  <a:lnTo>
                    <a:pt x="1388" y="2296"/>
                  </a:lnTo>
                  <a:lnTo>
                    <a:pt x="1437" y="2296"/>
                  </a:lnTo>
                  <a:lnTo>
                    <a:pt x="1437" y="2247"/>
                  </a:lnTo>
                  <a:lnTo>
                    <a:pt x="1437" y="2242"/>
                  </a:lnTo>
                  <a:lnTo>
                    <a:pt x="1437" y="2199"/>
                  </a:lnTo>
                  <a:lnTo>
                    <a:pt x="1483" y="2199"/>
                  </a:lnTo>
                  <a:lnTo>
                    <a:pt x="1483" y="2153"/>
                  </a:lnTo>
                  <a:lnTo>
                    <a:pt x="1532" y="2153"/>
                  </a:lnTo>
                  <a:lnTo>
                    <a:pt x="1532" y="2104"/>
                  </a:lnTo>
                  <a:lnTo>
                    <a:pt x="1532" y="2099"/>
                  </a:lnTo>
                  <a:lnTo>
                    <a:pt x="1532" y="2056"/>
                  </a:lnTo>
                  <a:lnTo>
                    <a:pt x="1532" y="2050"/>
                  </a:lnTo>
                  <a:lnTo>
                    <a:pt x="1532" y="2010"/>
                  </a:lnTo>
                  <a:lnTo>
                    <a:pt x="1532" y="2004"/>
                  </a:lnTo>
                  <a:lnTo>
                    <a:pt x="1532" y="1961"/>
                  </a:lnTo>
                  <a:lnTo>
                    <a:pt x="1580" y="1961"/>
                  </a:lnTo>
                  <a:lnTo>
                    <a:pt x="1580" y="1912"/>
                  </a:lnTo>
                  <a:lnTo>
                    <a:pt x="1626" y="1912"/>
                  </a:lnTo>
                  <a:lnTo>
                    <a:pt x="1626" y="1866"/>
                  </a:lnTo>
                  <a:lnTo>
                    <a:pt x="1670" y="1866"/>
                  </a:lnTo>
                  <a:lnTo>
                    <a:pt x="1675" y="1866"/>
                  </a:lnTo>
                  <a:lnTo>
                    <a:pt x="1718" y="1866"/>
                  </a:lnTo>
                  <a:lnTo>
                    <a:pt x="1723" y="1866"/>
                  </a:lnTo>
                  <a:lnTo>
                    <a:pt x="1764" y="1866"/>
                  </a:lnTo>
                  <a:lnTo>
                    <a:pt x="1769" y="1866"/>
                  </a:lnTo>
                  <a:lnTo>
                    <a:pt x="1818" y="1866"/>
                  </a:lnTo>
                  <a:lnTo>
                    <a:pt x="1818" y="1818"/>
                  </a:lnTo>
                  <a:lnTo>
                    <a:pt x="1861" y="1818"/>
                  </a:lnTo>
                  <a:lnTo>
                    <a:pt x="1867" y="1818"/>
                  </a:lnTo>
                  <a:lnTo>
                    <a:pt x="1913" y="1818"/>
                  </a:lnTo>
                  <a:lnTo>
                    <a:pt x="1913" y="1769"/>
                  </a:lnTo>
                  <a:lnTo>
                    <a:pt x="1961" y="1769"/>
                  </a:lnTo>
                  <a:lnTo>
                    <a:pt x="1961" y="1723"/>
                  </a:lnTo>
                  <a:lnTo>
                    <a:pt x="2010" y="1723"/>
                  </a:lnTo>
                  <a:lnTo>
                    <a:pt x="2010" y="1675"/>
                  </a:lnTo>
                  <a:lnTo>
                    <a:pt x="2056" y="1675"/>
                  </a:lnTo>
                  <a:lnTo>
                    <a:pt x="2056" y="1626"/>
                  </a:lnTo>
                  <a:lnTo>
                    <a:pt x="2056" y="1621"/>
                  </a:lnTo>
                  <a:lnTo>
                    <a:pt x="2056" y="1580"/>
                  </a:lnTo>
                  <a:lnTo>
                    <a:pt x="2104" y="1580"/>
                  </a:lnTo>
                  <a:lnTo>
                    <a:pt x="2104" y="1531"/>
                  </a:lnTo>
                  <a:lnTo>
                    <a:pt x="2104" y="1526"/>
                  </a:lnTo>
                  <a:lnTo>
                    <a:pt x="2104" y="1483"/>
                  </a:lnTo>
                  <a:lnTo>
                    <a:pt x="2104" y="1478"/>
                  </a:lnTo>
                  <a:lnTo>
                    <a:pt x="2104" y="1437"/>
                  </a:lnTo>
                  <a:lnTo>
                    <a:pt x="2104" y="1432"/>
                  </a:lnTo>
                  <a:lnTo>
                    <a:pt x="2104" y="1388"/>
                  </a:lnTo>
                  <a:lnTo>
                    <a:pt x="2153" y="1388"/>
                  </a:lnTo>
                  <a:lnTo>
                    <a:pt x="2153" y="1340"/>
                  </a:lnTo>
                  <a:lnTo>
                    <a:pt x="2153" y="1335"/>
                  </a:lnTo>
                  <a:lnTo>
                    <a:pt x="2153" y="1294"/>
                  </a:lnTo>
                  <a:lnTo>
                    <a:pt x="2153" y="1289"/>
                  </a:lnTo>
                  <a:lnTo>
                    <a:pt x="2153" y="1245"/>
                  </a:lnTo>
                  <a:lnTo>
                    <a:pt x="2153" y="1240"/>
                  </a:lnTo>
                  <a:lnTo>
                    <a:pt x="2153" y="1197"/>
                  </a:lnTo>
                  <a:lnTo>
                    <a:pt x="2199" y="1197"/>
                  </a:lnTo>
                  <a:lnTo>
                    <a:pt x="2199" y="1151"/>
                  </a:lnTo>
                  <a:lnTo>
                    <a:pt x="2247" y="1151"/>
                  </a:lnTo>
                  <a:lnTo>
                    <a:pt x="2247" y="1102"/>
                  </a:lnTo>
                  <a:lnTo>
                    <a:pt x="2296" y="1102"/>
                  </a:lnTo>
                  <a:lnTo>
                    <a:pt x="2296" y="1053"/>
                  </a:lnTo>
                  <a:lnTo>
                    <a:pt x="2296" y="1048"/>
                  </a:lnTo>
                  <a:lnTo>
                    <a:pt x="2296" y="1007"/>
                  </a:lnTo>
                  <a:lnTo>
                    <a:pt x="2342" y="1007"/>
                  </a:lnTo>
                  <a:lnTo>
                    <a:pt x="2342" y="959"/>
                  </a:lnTo>
                  <a:lnTo>
                    <a:pt x="2391" y="959"/>
                  </a:lnTo>
                  <a:lnTo>
                    <a:pt x="2391" y="910"/>
                  </a:lnTo>
                  <a:lnTo>
                    <a:pt x="2391" y="905"/>
                  </a:lnTo>
                  <a:lnTo>
                    <a:pt x="2391" y="864"/>
                  </a:lnTo>
                  <a:lnTo>
                    <a:pt x="2391" y="859"/>
                  </a:lnTo>
                  <a:lnTo>
                    <a:pt x="2391" y="816"/>
                  </a:lnTo>
                  <a:lnTo>
                    <a:pt x="2391" y="811"/>
                  </a:lnTo>
                  <a:lnTo>
                    <a:pt x="2391" y="767"/>
                  </a:lnTo>
                  <a:lnTo>
                    <a:pt x="2391" y="762"/>
                  </a:lnTo>
                  <a:lnTo>
                    <a:pt x="2391" y="716"/>
                  </a:lnTo>
                  <a:lnTo>
                    <a:pt x="2342" y="716"/>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5" name="タイトル 4"/>
          <p:cNvSpPr>
            <a:spLocks noGrp="1"/>
          </p:cNvSpPr>
          <p:nvPr>
            <p:ph type="title"/>
          </p:nvPr>
        </p:nvSpPr>
        <p:spPr/>
        <p:txBody>
          <a:bodyPr/>
          <a:lstStyle/>
          <a:p>
            <a:r>
              <a:rPr lang="ja-JP" altLang="en-US" dirty="0"/>
              <a:t>ブラジル／一般概況／規制</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外貨持出規制</a:t>
            </a:r>
          </a:p>
        </p:txBody>
      </p:sp>
      <p:sp>
        <p:nvSpPr>
          <p:cNvPr id="28" name="角丸四角形 27"/>
          <p:cNvSpPr/>
          <p:nvPr/>
        </p:nvSpPr>
        <p:spPr>
          <a:xfrm>
            <a:off x="1424608" y="2405213"/>
            <a:ext cx="1296144" cy="1800200"/>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29" name="角丸四角形 28"/>
          <p:cNvSpPr/>
          <p:nvPr/>
        </p:nvSpPr>
        <p:spPr>
          <a:xfrm>
            <a:off x="1424608" y="4277421"/>
            <a:ext cx="1296144" cy="1764000"/>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sp>
        <p:nvSpPr>
          <p:cNvPr id="30" name="Freeform 7"/>
          <p:cNvSpPr>
            <a:spLocks/>
          </p:cNvSpPr>
          <p:nvPr/>
        </p:nvSpPr>
        <p:spPr bwMode="auto">
          <a:xfrm>
            <a:off x="2648744" y="4365104"/>
            <a:ext cx="4931477" cy="1177256"/>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alpha val="0"/>
                </a:schemeClr>
              </a:gs>
            </a:gsLst>
            <a:lin ang="0" scaled="1"/>
            <a:tileRect/>
          </a:gra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 name="Freeform 6"/>
          <p:cNvSpPr>
            <a:spLocks/>
          </p:cNvSpPr>
          <p:nvPr/>
        </p:nvSpPr>
        <p:spPr bwMode="auto">
          <a:xfrm>
            <a:off x="2504727" y="2636912"/>
            <a:ext cx="4684157" cy="1308805"/>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2" name="グループ化 31"/>
          <p:cNvGrpSpPr/>
          <p:nvPr/>
        </p:nvGrpSpPr>
        <p:grpSpPr>
          <a:xfrm>
            <a:off x="3621864" y="2261197"/>
            <a:ext cx="2161184" cy="1821260"/>
            <a:chOff x="2287194" y="2575129"/>
            <a:chExt cx="2161184" cy="1821260"/>
          </a:xfrm>
        </p:grpSpPr>
        <p:sp>
          <p:nvSpPr>
            <p:cNvPr id="33"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テキスト ボックス 33"/>
            <p:cNvSpPr txBox="1"/>
            <p:nvPr/>
          </p:nvSpPr>
          <p:spPr>
            <a:xfrm>
              <a:off x="2316053" y="3486296"/>
              <a:ext cx="2103460" cy="461665"/>
            </a:xfrm>
            <a:prstGeom prst="rect">
              <a:avLst/>
            </a:prstGeom>
            <a:noFill/>
          </p:spPr>
          <p:txBody>
            <a:bodyPr wrap="none" rtlCol="0">
              <a:spAutoFit/>
            </a:bodyPr>
            <a:lstStyle/>
            <a:p>
              <a:pPr lvl="0" algn="ctr"/>
              <a:r>
                <a:rPr lang="en-US" altLang="ja-JP" sz="2400" b="1" spc="-100"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10,00</a:t>
              </a:r>
              <a:r>
                <a:rPr lang="en-US" altLang="ja-JP" sz="240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0</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レアル以上</a:t>
              </a:r>
              <a:endParaRPr lang="en-US" altLang="ja-JP" sz="20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pSp>
      <p:grpSp>
        <p:nvGrpSpPr>
          <p:cNvPr id="43" name="グループ化 42"/>
          <p:cNvGrpSpPr/>
          <p:nvPr/>
        </p:nvGrpSpPr>
        <p:grpSpPr>
          <a:xfrm>
            <a:off x="3621864" y="4147091"/>
            <a:ext cx="2161184" cy="1821260"/>
            <a:chOff x="2287194" y="2575129"/>
            <a:chExt cx="2161184" cy="1821260"/>
          </a:xfrm>
        </p:grpSpPr>
        <p:sp>
          <p:nvSpPr>
            <p:cNvPr id="44"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テキスト ボックス 44"/>
            <p:cNvSpPr txBox="1"/>
            <p:nvPr/>
          </p:nvSpPr>
          <p:spPr>
            <a:xfrm>
              <a:off x="2328880" y="3486296"/>
              <a:ext cx="2077813" cy="461665"/>
            </a:xfrm>
            <a:prstGeom prst="rect">
              <a:avLst/>
            </a:prstGeom>
            <a:noFill/>
          </p:spPr>
          <p:txBody>
            <a:bodyPr wrap="none" rtlCol="0">
              <a:spAutoFit/>
            </a:bodyPr>
            <a:lstStyle/>
            <a:p>
              <a:pPr lvl="0" algn="ctr"/>
              <a:r>
                <a:rPr lang="en-US" altLang="ja-JP" sz="2400" b="1" spc="-100"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10,00</a:t>
              </a:r>
              <a:r>
                <a:rPr lang="en-US" altLang="ja-JP" sz="240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0</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レアル以上</a:t>
              </a:r>
              <a:endParaRPr lang="en-US" altLang="ja-JP" sz="20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46" name="正方形/長方形 45"/>
            <p:cNvSpPr/>
            <p:nvPr/>
          </p:nvSpPr>
          <p:spPr>
            <a:xfrm>
              <a:off x="2922793" y="3079185"/>
              <a:ext cx="889987"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申告が必要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66" name="テキスト ボックス 65"/>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外務省ホームページ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正方形/長方形 22"/>
          <p:cNvSpPr/>
          <p:nvPr/>
        </p:nvSpPr>
        <p:spPr>
          <a:xfrm>
            <a:off x="4257458" y="2693865"/>
            <a:ext cx="889987"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申告が必要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24" name="テキスト ボックス 2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入出国時に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レアル相当以上の現金、トラベラーズ・チェックまたはその他の外貨を所有している場合、申告が必要。</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5" name="グループ化 7"/>
          <p:cNvGrpSpPr/>
          <p:nvPr/>
        </p:nvGrpSpPr>
        <p:grpSpPr>
          <a:xfrm>
            <a:off x="416496" y="1772816"/>
            <a:ext cx="9001000" cy="288032"/>
            <a:chOff x="4944173" y="2113806"/>
            <a:chExt cx="5861371" cy="288032"/>
          </a:xfrm>
        </p:grpSpPr>
        <p:cxnSp>
          <p:nvCxnSpPr>
            <p:cNvPr id="27" name="直線コネクタ 2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出入国時空港で税関申告する必要があるケース</a:t>
              </a:r>
            </a:p>
          </p:txBody>
        </p:sp>
      </p:grpSp>
    </p:spTree>
    <p:extLst>
      <p:ext uri="{BB962C8B-B14F-4D97-AF65-F5344CB8AC3E}">
        <p14:creationId xmlns:p14="http://schemas.microsoft.com/office/powerpoint/2010/main" val="270939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医療関連</a:t>
            </a:r>
            <a:endParaRPr kumimoji="1" lang="ja-JP" altLang="en-US" dirty="0"/>
          </a:p>
        </p:txBody>
      </p:sp>
    </p:spTree>
    <p:extLst>
      <p:ext uri="{BB962C8B-B14F-4D97-AF65-F5344CB8AC3E}">
        <p14:creationId xmlns:p14="http://schemas.microsoft.com/office/powerpoint/2010/main" val="4114425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ブラジル／医療関連／医療・公衆衛生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健康水準および医療水準</a:t>
            </a:r>
          </a:p>
        </p:txBody>
      </p:sp>
      <p:sp>
        <p:nvSpPr>
          <p:cNvPr id="13" name="テキスト プレースホルダー 1"/>
          <p:cNvSpPr txBox="1">
            <a:spLocks/>
          </p:cNvSpPr>
          <p:nvPr/>
        </p:nvSpPr>
        <p:spPr>
          <a:xfrm>
            <a:off x="199710" y="1124745"/>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平均寿命は</a:t>
            </a:r>
            <a:r>
              <a:rPr lang="en-US" altLang="ja-JP" dirty="0"/>
              <a:t>75.9</a:t>
            </a:r>
            <a:r>
              <a:rPr lang="ja-JP" altLang="en-US" dirty="0"/>
              <a:t>歳、健康寿命は</a:t>
            </a:r>
            <a:r>
              <a:rPr lang="en-US" altLang="ja-JP" dirty="0"/>
              <a:t>65.4</a:t>
            </a:r>
            <a:r>
              <a:rPr lang="ja-JP" altLang="en-US" dirty="0"/>
              <a:t>歳である。</a:t>
            </a:r>
            <a:endParaRPr lang="en-US" altLang="ja-JP" dirty="0"/>
          </a:p>
        </p:txBody>
      </p:sp>
      <p:sp>
        <p:nvSpPr>
          <p:cNvPr id="14" name="Rectangle 6"/>
          <p:cNvSpPr>
            <a:spLocks noChangeArrowheads="1"/>
          </p:cNvSpPr>
          <p:nvPr/>
        </p:nvSpPr>
        <p:spPr bwMode="auto">
          <a:xfrm>
            <a:off x="1352600" y="134076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704528" y="630932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）収縮期血圧（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140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以上もしくは拡張期血圧（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以上を高血圧とする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a:t>
            </a:r>
            <a:r>
              <a:rPr lang="zh-TW" altLang="en-US" sz="800" dirty="0"/>
              <a:t>「体重（</a:t>
            </a:r>
            <a:r>
              <a:rPr lang="en-US" altLang="zh-TW" sz="800" dirty="0"/>
              <a:t>kg</a:t>
            </a:r>
            <a:r>
              <a:rPr lang="zh-TW" altLang="en-US" sz="800" dirty="0"/>
              <a:t>）</a:t>
            </a:r>
            <a:r>
              <a:rPr lang="en-US" altLang="zh-TW" sz="800" dirty="0"/>
              <a:t>÷</a:t>
            </a:r>
            <a:r>
              <a:rPr lang="zh-TW" altLang="en-US" sz="800" dirty="0"/>
              <a:t>（身長（</a:t>
            </a:r>
            <a:r>
              <a:rPr lang="en-US" altLang="zh-TW" sz="800" dirty="0"/>
              <a:t>m</a:t>
            </a:r>
            <a:r>
              <a:rPr lang="zh-TW" altLang="en-US" sz="800" dirty="0"/>
              <a:t>）</a:t>
            </a:r>
            <a:r>
              <a:rPr lang="en-US" altLang="zh-TW" sz="800" dirty="0"/>
              <a:t>×</a:t>
            </a:r>
            <a:r>
              <a:rPr lang="zh-TW" altLang="en-US" sz="800" dirty="0"/>
              <a:t>身長（</a:t>
            </a:r>
            <a:r>
              <a:rPr lang="en-US" altLang="zh-TW" sz="800" dirty="0"/>
              <a:t>m</a:t>
            </a:r>
            <a:r>
              <a:rPr lang="zh-TW" altLang="en-US" sz="800" dirty="0"/>
              <a:t>））」</a:t>
            </a:r>
            <a:r>
              <a:rPr lang="ja-JP" altLang="en-US" sz="800" dirty="0" err="1"/>
              <a:t>で算</a:t>
            </a:r>
            <a:r>
              <a:rPr lang="ja-JP" altLang="en-US" sz="800" dirty="0"/>
              <a:t>出される。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t>「</a:t>
            </a:r>
            <a:r>
              <a:rPr kumimoji="0" lang="en-US" altLang="ja-JP" sz="800" dirty="0" bmk=""/>
              <a:t>Global Health Observatory (GHO) data</a:t>
            </a:r>
            <a:r>
              <a:rPr kumimoji="0" lang="ja-JP" altLang="en-US" sz="800" dirty="0" bmk=""/>
              <a:t>」</a:t>
            </a:r>
            <a:r>
              <a:rPr kumimoji="0" lang="en-US" altLang="ja-JP" sz="800" dirty="0" bmk=""/>
              <a:t>(2021</a:t>
            </a:r>
            <a:r>
              <a:rPr kumimoji="0" lang="ja-JP" altLang="en-US" sz="800" dirty="0" bmk=""/>
              <a:t>年</a:t>
            </a:r>
            <a:r>
              <a:rPr kumimoji="0" lang="en-US" altLang="ja-JP" sz="800" dirty="0" bmk=""/>
              <a:t>11</a:t>
            </a:r>
            <a:r>
              <a:rPr kumimoji="0" lang="ja-JP" altLang="en-US" sz="800" dirty="0" bmk=""/>
              <a:t>月時点</a:t>
            </a:r>
            <a:r>
              <a:rPr kumimoji="0" lang="en-US" altLang="ja-JP"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2689642071"/>
              </p:ext>
            </p:extLst>
          </p:nvPr>
        </p:nvGraphicFramePr>
        <p:xfrm>
          <a:off x="1352600" y="1700808"/>
          <a:ext cx="7295827" cy="4390020"/>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男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女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平均寿命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72.5</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79.4</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tc>
                <a:tc gridSpan="2">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75.9</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健康寿命 </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63.4</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67.4</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65.4</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歳以下の乳幼児死亡率</a:t>
                      </a:r>
                      <a:b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人あたり</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13.9</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妊産婦死亡率</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万人あたり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60</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高血圧</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患者の割合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26.7%</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19.9%</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肥満</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の人の割合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57.6%</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55.4%</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喫煙者の割合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17.2%</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9.5%</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830731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2"/>
            </p:custDataLst>
            <p:extLst>
              <p:ext uri="{D42A27DB-BD31-4B8C-83A1-F6EECF244321}">
                <p14:modId xmlns:p14="http://schemas.microsoft.com/office/powerpoint/2010/main" val="7231121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2" name="think-cell Slide" r:id="rId186" imgW="270" imgH="270" progId="TCLayout.ActiveDocument.1">
                  <p:embed/>
                </p:oleObj>
              </mc:Choice>
              <mc:Fallback>
                <p:oleObj name="think-cell Slide" r:id="rId186" imgW="270" imgH="270" progId="TCLayout.ActiveDocument.1">
                  <p:embed/>
                  <p:pic>
                    <p:nvPicPr>
                      <p:cNvPr id="8" name="オブジェクト 7" hidden="1"/>
                      <p:cNvPicPr>
                        <a:picLocks noChangeAspect="1" noChangeArrowheads="1"/>
                      </p:cNvPicPr>
                      <p:nvPr/>
                    </p:nvPicPr>
                    <p:blipFill>
                      <a:blip r:embed="rId18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3" name="Chart 272">
            <a:extLst>
              <a:ext uri="{FF2B5EF4-FFF2-40B4-BE49-F238E27FC236}">
                <a16:creationId xmlns:a16="http://schemas.microsoft.com/office/drawing/2014/main" id="{97D593CD-C31A-4BF1-A0C7-6BCCB03F0C8C}"/>
              </a:ext>
            </a:extLst>
          </p:cNvPr>
          <p:cNvGraphicFramePr/>
          <p:nvPr>
            <p:custDataLst>
              <p:tags r:id="rId3"/>
            </p:custDataLst>
            <p:extLst>
              <p:ext uri="{D42A27DB-BD31-4B8C-83A1-F6EECF244321}">
                <p14:modId xmlns:p14="http://schemas.microsoft.com/office/powerpoint/2010/main" val="1493440798"/>
              </p:ext>
            </p:extLst>
          </p:nvPr>
        </p:nvGraphicFramePr>
        <p:xfrm>
          <a:off x="1085850" y="2165350"/>
          <a:ext cx="7250113" cy="1455738"/>
        </p:xfrm>
        <a:graphic>
          <a:graphicData uri="http://schemas.openxmlformats.org/drawingml/2006/chart">
            <c:chart xmlns:c="http://schemas.openxmlformats.org/drawingml/2006/chart" xmlns:r="http://schemas.openxmlformats.org/officeDocument/2006/relationships" r:id="rId188"/>
          </a:graphicData>
        </a:graphic>
      </p:graphicFrame>
      <p:graphicFrame>
        <p:nvGraphicFramePr>
          <p:cNvPr id="256" name="Chart 255">
            <a:extLst>
              <a:ext uri="{FF2B5EF4-FFF2-40B4-BE49-F238E27FC236}">
                <a16:creationId xmlns:a16="http://schemas.microsoft.com/office/drawing/2014/main" id="{A8A26484-F70F-4668-B27A-D329C2245836}"/>
              </a:ext>
            </a:extLst>
          </p:cNvPr>
          <p:cNvGraphicFramePr/>
          <p:nvPr>
            <p:custDataLst>
              <p:tags r:id="rId4"/>
            </p:custDataLst>
            <p:extLst>
              <p:ext uri="{D42A27DB-BD31-4B8C-83A1-F6EECF244321}">
                <p14:modId xmlns:p14="http://schemas.microsoft.com/office/powerpoint/2010/main" val="4018780084"/>
              </p:ext>
            </p:extLst>
          </p:nvPr>
        </p:nvGraphicFramePr>
        <p:xfrm>
          <a:off x="1125538" y="2428875"/>
          <a:ext cx="6954837" cy="1184275"/>
        </p:xfrm>
        <a:graphic>
          <a:graphicData uri="http://schemas.openxmlformats.org/drawingml/2006/chart">
            <c:chart xmlns:c="http://schemas.openxmlformats.org/drawingml/2006/chart" xmlns:r="http://schemas.openxmlformats.org/officeDocument/2006/relationships" r:id="rId189"/>
          </a:graphicData>
        </a:graphic>
      </p:graphicFrame>
      <p:sp>
        <p:nvSpPr>
          <p:cNvPr id="247" name="テキスト プレースホルダ 9">
            <a:extLst>
              <a:ext uri="{FF2B5EF4-FFF2-40B4-BE49-F238E27FC236}">
                <a16:creationId xmlns:a16="http://schemas.microsoft.com/office/drawing/2014/main" id="{A64A4631-63A8-45CC-B37D-97AF0753F233}"/>
              </a:ext>
            </a:extLst>
          </p:cNvPr>
          <p:cNvSpPr>
            <a:spLocks noGrp="1"/>
          </p:cNvSpPr>
          <p:nvPr>
            <p:custDataLst>
              <p:tags r:id="rId5"/>
            </p:custDataLst>
          </p:nvPr>
        </p:nvSpPr>
        <p:spPr bwMode="gray">
          <a:xfrm>
            <a:off x="808038" y="2646363"/>
            <a:ext cx="2857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115FA05-066F-4B6C-B494-7B3819B7F800}" type="datetime'''''''''''2'''''',''''''''''0''''''0''''''''''0'''">
              <a:rPr lang="ja-JP" altLang="en-US" sz="900" smtClean="0">
                <a:effectLst/>
                <a:sym typeface="+mn-lt"/>
              </a:rPr>
              <a:pPr marL="0" indent="0" algn="r">
                <a:spcBef>
                  <a:spcPct val="0"/>
                </a:spcBef>
                <a:buNone/>
              </a:pPr>
              <a:t>2,000</a:t>
            </a:fld>
            <a:endParaRPr lang="ja-JP" altLang="en-US" sz="900" dirty="0">
              <a:sym typeface="+mn-lt"/>
            </a:endParaRPr>
          </a:p>
        </p:txBody>
      </p:sp>
      <p:sp>
        <p:nvSpPr>
          <p:cNvPr id="244" name="テキスト プレースホルダ 9">
            <a:extLst>
              <a:ext uri="{FF2B5EF4-FFF2-40B4-BE49-F238E27FC236}">
                <a16:creationId xmlns:a16="http://schemas.microsoft.com/office/drawing/2014/main" id="{C0F3831F-A606-481E-845E-9797DA536F79}"/>
              </a:ext>
            </a:extLst>
          </p:cNvPr>
          <p:cNvSpPr>
            <a:spLocks noGrp="1"/>
          </p:cNvSpPr>
          <p:nvPr>
            <p:custDataLst>
              <p:tags r:id="rId6"/>
            </p:custDataLst>
          </p:nvPr>
        </p:nvSpPr>
        <p:spPr bwMode="gray">
          <a:xfrm>
            <a:off x="903288" y="3259138"/>
            <a:ext cx="1905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5C10149-6C44-4B7E-ABA7-D5ED475917A3}" type="datetime'''''''''''''''''''''''5''''''''''''''0''''''''0'''''">
              <a:rPr lang="ja-JP" altLang="en-US" sz="900" smtClean="0">
                <a:effectLst/>
                <a:sym typeface="+mn-lt"/>
              </a:rPr>
              <a:pPr marL="0" indent="0" algn="r">
                <a:spcBef>
                  <a:spcPct val="0"/>
                </a:spcBef>
                <a:buNone/>
              </a:pPr>
              <a:t>500</a:t>
            </a:fld>
            <a:endParaRPr lang="ja-JP" altLang="en-US" sz="900" dirty="0">
              <a:sym typeface="+mn-lt"/>
            </a:endParaRPr>
          </a:p>
        </p:txBody>
      </p:sp>
      <p:sp>
        <p:nvSpPr>
          <p:cNvPr id="245" name="テキスト プレースホルダ 9">
            <a:extLst>
              <a:ext uri="{FF2B5EF4-FFF2-40B4-BE49-F238E27FC236}">
                <a16:creationId xmlns:a16="http://schemas.microsoft.com/office/drawing/2014/main" id="{DA8352E0-9EC2-409D-98EA-F35DB82E8CC0}"/>
              </a:ext>
            </a:extLst>
          </p:cNvPr>
          <p:cNvSpPr>
            <a:spLocks noGrp="1"/>
          </p:cNvSpPr>
          <p:nvPr>
            <p:custDataLst>
              <p:tags r:id="rId7"/>
            </p:custDataLst>
          </p:nvPr>
        </p:nvSpPr>
        <p:spPr bwMode="gray">
          <a:xfrm>
            <a:off x="808038" y="3054350"/>
            <a:ext cx="2857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2716DB8-AFCD-419E-92D7-AEB482FF9FF8}" type="datetime'1'''',0''''''''''''''0''0'">
              <a:rPr lang="ja-JP" altLang="en-US" sz="900" smtClean="0">
                <a:effectLst/>
                <a:sym typeface="+mn-lt"/>
              </a:rPr>
              <a:pPr marL="0" indent="0" algn="r">
                <a:spcBef>
                  <a:spcPct val="0"/>
                </a:spcBef>
                <a:buNone/>
              </a:pPr>
              <a:t>1,000</a:t>
            </a:fld>
            <a:endParaRPr lang="ja-JP" altLang="en-US" sz="900" dirty="0">
              <a:sym typeface="+mn-lt"/>
            </a:endParaRPr>
          </a:p>
        </p:txBody>
      </p:sp>
      <p:sp>
        <p:nvSpPr>
          <p:cNvPr id="243" name="テキスト プレースホルダ 9">
            <a:extLst>
              <a:ext uri="{FF2B5EF4-FFF2-40B4-BE49-F238E27FC236}">
                <a16:creationId xmlns:a16="http://schemas.microsoft.com/office/drawing/2014/main" id="{7E6AA226-14A8-44BA-A1EB-A7A7B1CC3FB7}"/>
              </a:ext>
            </a:extLst>
          </p:cNvPr>
          <p:cNvSpPr>
            <a:spLocks noGrp="1"/>
          </p:cNvSpPr>
          <p:nvPr>
            <p:custDataLst>
              <p:tags r:id="rId8"/>
            </p:custDataLst>
          </p:nvPr>
        </p:nvSpPr>
        <p:spPr bwMode="gray">
          <a:xfrm>
            <a:off x="1030288" y="3462339"/>
            <a:ext cx="635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570D1D8-9BB5-48D8-9F0C-605B5DFD8B87}" type="datetime'''''''''''''''''''''''''''''0'''''''''''''''''''''''">
              <a:rPr lang="ja-JP" altLang="en-US" sz="900" smtClean="0">
                <a:effectLst/>
                <a:sym typeface="+mn-lt"/>
              </a:rPr>
              <a:pPr marL="0" indent="0" algn="r">
                <a:spcBef>
                  <a:spcPct val="0"/>
                </a:spcBef>
                <a:buNone/>
              </a:pPr>
              <a:t>0</a:t>
            </a:fld>
            <a:endParaRPr lang="ja-JP" altLang="en-US" sz="900" dirty="0">
              <a:sym typeface="+mn-lt"/>
            </a:endParaRPr>
          </a:p>
        </p:txBody>
      </p:sp>
      <p:sp>
        <p:nvSpPr>
          <p:cNvPr id="246" name="テキスト プレースホルダ 9">
            <a:extLst>
              <a:ext uri="{FF2B5EF4-FFF2-40B4-BE49-F238E27FC236}">
                <a16:creationId xmlns:a16="http://schemas.microsoft.com/office/drawing/2014/main" id="{CFBFFF6F-23B5-4C10-9CDF-124283150A75}"/>
              </a:ext>
            </a:extLst>
          </p:cNvPr>
          <p:cNvSpPr>
            <a:spLocks noGrp="1"/>
          </p:cNvSpPr>
          <p:nvPr>
            <p:custDataLst>
              <p:tags r:id="rId9"/>
            </p:custDataLst>
          </p:nvPr>
        </p:nvSpPr>
        <p:spPr bwMode="gray">
          <a:xfrm>
            <a:off x="808038" y="2851150"/>
            <a:ext cx="2857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83879F8-35FA-4710-B19D-08899512803D}" type="datetime'''''''''''1'''''''',''''''''''5''''0''''''''''''0'''''''">
              <a:rPr lang="ja-JP" altLang="en-US" sz="900" smtClean="0">
                <a:effectLst/>
                <a:sym typeface="+mn-lt"/>
              </a:rPr>
              <a:pPr marL="0" indent="0" algn="r">
                <a:spcBef>
                  <a:spcPct val="0"/>
                </a:spcBef>
                <a:buNone/>
              </a:pPr>
              <a:t>1,500</a:t>
            </a:fld>
            <a:endParaRPr lang="ja-JP" altLang="en-US" sz="900" dirty="0">
              <a:sym typeface="+mn-lt"/>
            </a:endParaRPr>
          </a:p>
        </p:txBody>
      </p:sp>
      <p:sp>
        <p:nvSpPr>
          <p:cNvPr id="255" name="テキスト プレースホルダ 9">
            <a:extLst>
              <a:ext uri="{FF2B5EF4-FFF2-40B4-BE49-F238E27FC236}">
                <a16:creationId xmlns:a16="http://schemas.microsoft.com/office/drawing/2014/main" id="{A6D55481-4056-4AA0-AFA5-A602AAC444DE}"/>
              </a:ext>
            </a:extLst>
          </p:cNvPr>
          <p:cNvSpPr>
            <a:spLocks noGrp="1"/>
          </p:cNvSpPr>
          <p:nvPr>
            <p:custDataLst>
              <p:tags r:id="rId10"/>
            </p:custDataLst>
          </p:nvPr>
        </p:nvSpPr>
        <p:spPr bwMode="gray">
          <a:xfrm>
            <a:off x="808038" y="2443164"/>
            <a:ext cx="2857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CC38736-BB31-4472-9B97-7DD6A2595776}" type="datetime'''''2'''''''''''''''',''5''''''''''''''''''''0''''0'''''''">
              <a:rPr lang="ja-JP" altLang="en-US" sz="900" smtClean="0">
                <a:effectLst/>
                <a:sym typeface="+mn-lt"/>
              </a:rPr>
              <a:pPr marL="0" indent="0" algn="r">
                <a:spcBef>
                  <a:spcPct val="0"/>
                </a:spcBef>
                <a:buNone/>
              </a:pPr>
              <a:t>2,500</a:t>
            </a:fld>
            <a:endParaRPr lang="ja-JP" altLang="en-US" sz="900" dirty="0">
              <a:sym typeface="+mn-lt"/>
            </a:endParaRPr>
          </a:p>
        </p:txBody>
      </p:sp>
      <p:sp>
        <p:nvSpPr>
          <p:cNvPr id="146" name="テキスト プレースホルダ 9"/>
          <p:cNvSpPr>
            <a:spLocks noGrp="1"/>
          </p:cNvSpPr>
          <p:nvPr>
            <p:custDataLst>
              <p:tags r:id="rId11"/>
            </p:custDataLst>
          </p:nvPr>
        </p:nvSpPr>
        <p:spPr bwMode="gray">
          <a:xfrm>
            <a:off x="5680075" y="3011488"/>
            <a:ext cx="222250" cy="136525"/>
          </a:xfrm>
          <a:prstGeom prst="rect">
            <a:avLst/>
          </a:prstGeom>
          <a:noFill/>
          <a:extLst>
            <a:ext uri="{909E8E84-426E-40DD-AFC4-6F175D3DCCD1}">
              <a14:hiddenFill xmlns:a14="http://schemas.microsoft.com/office/drawing/2010/main">
                <a:solidFill>
                  <a:srgbClr val="80CCE8"/>
                </a:solidFill>
              </a14:hiddenFill>
            </a:ext>
          </a:extLst>
        </p:spPr>
        <p:txBody>
          <a:bodyPr vert="horz" wrap="none" lIns="15875" tIns="0" rIns="158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56A8458-F40B-473A-BF88-4DBB18FFFEBE}" type="datetime'''''''''''''''''''''8''''''''''''4''''''''7'''''">
              <a:rPr kumimoji="0" lang="ja-JP" altLang="en-US" sz="900" smtClean="0">
                <a:effectLst/>
              </a:rPr>
              <a:pPr/>
              <a:t>847</a:t>
            </a:fld>
            <a:endParaRPr kumimoji="0" lang="ja-JP" altLang="en-US" sz="900" dirty="0">
              <a:sym typeface="+mn-lt"/>
            </a:endParaRPr>
          </a:p>
        </p:txBody>
      </p:sp>
      <p:sp>
        <p:nvSpPr>
          <p:cNvPr id="47" name="テキスト プレースホルダ 9"/>
          <p:cNvSpPr>
            <a:spLocks noGrp="1"/>
          </p:cNvSpPr>
          <p:nvPr>
            <p:custDataLst>
              <p:tags r:id="rId12"/>
            </p:custDataLst>
          </p:nvPr>
        </p:nvSpPr>
        <p:spPr bwMode="auto">
          <a:xfrm>
            <a:off x="5041900" y="3606801"/>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00301BB-01FE-4BBF-8E91-16AE4A00D962}" type="datetime'''''''''''''''''''''''''''''''''1''''''''''''1'''''''">
              <a:rPr lang="ja-JP" altLang="en-US" sz="900"/>
              <a:pPr marL="0" indent="0" algn="ctr">
                <a:spcBef>
                  <a:spcPct val="0"/>
                </a:spcBef>
                <a:buNone/>
              </a:pPr>
              <a:t>11</a:t>
            </a:fld>
            <a:endParaRPr kumimoji="0" lang="ja-JP" altLang="en-US" sz="900" dirty="0">
              <a:sym typeface="+mn-lt"/>
            </a:endParaRPr>
          </a:p>
        </p:txBody>
      </p:sp>
      <p:sp>
        <p:nvSpPr>
          <p:cNvPr id="50" name="テキスト プレースホルダ 9"/>
          <p:cNvSpPr>
            <a:spLocks noGrp="1"/>
          </p:cNvSpPr>
          <p:nvPr>
            <p:custDataLst>
              <p:tags r:id="rId13"/>
            </p:custDataLst>
          </p:nvPr>
        </p:nvSpPr>
        <p:spPr bwMode="auto">
          <a:xfrm>
            <a:off x="6061075" y="3606801"/>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1364D4-AECD-4208-818B-E1018752E322}" type="datetime'''''1''''4'''''''''''''''''''''''''''">
              <a:rPr lang="ja-JP" altLang="en-US" sz="900"/>
              <a:pPr marL="0" indent="0" algn="ctr">
                <a:spcBef>
                  <a:spcPct val="0"/>
                </a:spcBef>
                <a:buNone/>
              </a:pPr>
              <a:t>14</a:t>
            </a:fld>
            <a:endParaRPr kumimoji="0" lang="ja-JP" altLang="en-US" sz="900" dirty="0">
              <a:sym typeface="+mn-lt"/>
            </a:endParaRPr>
          </a:p>
        </p:txBody>
      </p:sp>
      <p:sp>
        <p:nvSpPr>
          <p:cNvPr id="39" name="テキスト プレースホルダ 9"/>
          <p:cNvSpPr>
            <a:spLocks noGrp="1"/>
          </p:cNvSpPr>
          <p:nvPr>
            <p:custDataLst>
              <p:tags r:id="rId14"/>
            </p:custDataLst>
          </p:nvPr>
        </p:nvSpPr>
        <p:spPr bwMode="auto">
          <a:xfrm>
            <a:off x="2325688" y="3606801"/>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F18DAC7-D6C1-4AEC-9EB1-A42A3819F5F6}" type="datetime'''''0''''''''''''''''''''''''3'''''''">
              <a:rPr lang="ja-JP" altLang="en-US" sz="900"/>
              <a:pPr marL="0" indent="0" algn="ctr">
                <a:spcBef>
                  <a:spcPct val="0"/>
                </a:spcBef>
                <a:buNone/>
              </a:pPr>
              <a:t>03</a:t>
            </a:fld>
            <a:endParaRPr kumimoji="0" lang="ja-JP" altLang="en-US" sz="900" dirty="0">
              <a:sym typeface="+mn-lt"/>
            </a:endParaRPr>
          </a:p>
        </p:txBody>
      </p:sp>
      <p:sp>
        <p:nvSpPr>
          <p:cNvPr id="212" name="テキスト プレースホルダ 9">
            <a:extLst>
              <a:ext uri="{FF2B5EF4-FFF2-40B4-BE49-F238E27FC236}">
                <a16:creationId xmlns:a16="http://schemas.microsoft.com/office/drawing/2014/main" id="{0AE81A0A-214F-448A-B528-DF0A2A639E12}"/>
              </a:ext>
            </a:extLst>
          </p:cNvPr>
          <p:cNvSpPr>
            <a:spLocks noGrp="1"/>
          </p:cNvSpPr>
          <p:nvPr>
            <p:custDataLst>
              <p:tags r:id="rId15"/>
            </p:custDataLst>
          </p:nvPr>
        </p:nvSpPr>
        <p:spPr bwMode="gray">
          <a:xfrm>
            <a:off x="5680075" y="3322638"/>
            <a:ext cx="222250" cy="136525"/>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5875" tIns="0" rIns="158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2F307F4-2FBA-482F-B502-9F00EF017EC3}" type="datetime'''''''''''''''''''68''''''''''''''0'''''''''''''''''''''">
              <a:rPr lang="ja-JP" altLang="en-US" sz="900" smtClean="0">
                <a:effectLst/>
              </a:rPr>
              <a:pPr/>
              <a:t>680</a:t>
            </a:fld>
            <a:endParaRPr lang="ja-JP" altLang="en-US" sz="900" dirty="0">
              <a:sym typeface="+mn-lt"/>
            </a:endParaRPr>
          </a:p>
        </p:txBody>
      </p:sp>
      <p:sp>
        <p:nvSpPr>
          <p:cNvPr id="169" name="テキスト プレースホルダ 9"/>
          <p:cNvSpPr>
            <a:spLocks noGrp="1"/>
          </p:cNvSpPr>
          <p:nvPr>
            <p:custDataLst>
              <p:tags r:id="rId16"/>
            </p:custDataLst>
          </p:nvPr>
        </p:nvSpPr>
        <p:spPr bwMode="gray">
          <a:xfrm>
            <a:off x="2284413" y="3370263"/>
            <a:ext cx="222250" cy="136525"/>
          </a:xfrm>
          <a:prstGeom prst="rect">
            <a:avLst/>
          </a:prstGeom>
          <a:noFill/>
          <a:extLst>
            <a:ext uri="{909E8E84-426E-40DD-AFC4-6F175D3DCCD1}">
              <a14:hiddenFill xmlns:a14="http://schemas.microsoft.com/office/drawing/2010/main">
                <a:solidFill>
                  <a:srgbClr val="C0E6F4"/>
                </a:solidFill>
              </a14:hiddenFill>
            </a:ext>
          </a:extLst>
        </p:spPr>
        <p:txBody>
          <a:bodyPr vert="horz" wrap="none" lIns="15875" tIns="0" rIns="158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E3FE0B1-D96E-4F1B-A13C-79B92E59577B}" type="datetime'''''''''''4''''''5''''''''''''''''''''3'">
              <a:rPr kumimoji="0" lang="ja-JP" altLang="en-US" sz="900" smtClean="0">
                <a:effectLst/>
              </a:rPr>
              <a:pPr/>
              <a:t>453</a:t>
            </a:fld>
            <a:endParaRPr kumimoji="0" lang="ja-JP" altLang="en-US" sz="900" dirty="0">
              <a:sym typeface="+mn-lt"/>
            </a:endParaRPr>
          </a:p>
        </p:txBody>
      </p:sp>
      <p:sp>
        <p:nvSpPr>
          <p:cNvPr id="126" name="テキスト プレースホルダ 9">
            <a:extLst>
              <a:ext uri="{FF2B5EF4-FFF2-40B4-BE49-F238E27FC236}">
                <a16:creationId xmlns:a16="http://schemas.microsoft.com/office/drawing/2014/main" id="{01AADBD6-AFF2-4AC1-862F-12A5BC1E0481}"/>
              </a:ext>
            </a:extLst>
          </p:cNvPr>
          <p:cNvSpPr>
            <a:spLocks noGrp="1"/>
          </p:cNvSpPr>
          <p:nvPr>
            <p:custDataLst>
              <p:tags r:id="rId17"/>
            </p:custDataLst>
          </p:nvPr>
        </p:nvSpPr>
        <p:spPr bwMode="auto">
          <a:xfrm>
            <a:off x="7078663" y="3606801"/>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327A2DD-00F4-4944-8660-795F0F300C32}" type="datetime'''''''1''''''''''''''''''''''''''''''7'''''''''''">
              <a:rPr kumimoji="0" lang="ja-JP" altLang="en-US" sz="900" smtClean="0"/>
              <a:pPr/>
              <a:t>17</a:t>
            </a:fld>
            <a:endParaRPr kumimoji="0" lang="ja-JP" altLang="en-US" sz="900" dirty="0">
              <a:sym typeface="+mn-lt"/>
            </a:endParaRPr>
          </a:p>
        </p:txBody>
      </p:sp>
      <p:sp>
        <p:nvSpPr>
          <p:cNvPr id="200" name="テキスト プレースホルダ 9">
            <a:extLst>
              <a:ext uri="{FF2B5EF4-FFF2-40B4-BE49-F238E27FC236}">
                <a16:creationId xmlns:a16="http://schemas.microsoft.com/office/drawing/2014/main" id="{C227E382-33F5-4BAB-92CA-29C3166BE993}"/>
              </a:ext>
            </a:extLst>
          </p:cNvPr>
          <p:cNvSpPr>
            <a:spLocks noGrp="1"/>
          </p:cNvSpPr>
          <p:nvPr>
            <p:custDataLst>
              <p:tags r:id="rId18"/>
            </p:custDataLst>
          </p:nvPr>
        </p:nvSpPr>
        <p:spPr bwMode="gray">
          <a:xfrm>
            <a:off x="3983038" y="3344863"/>
            <a:ext cx="222250" cy="136525"/>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5875" tIns="0" rIns="158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AD340EE-9C05-4EE6-9954-122D56821628}" type="datetime'''''''''''''''''''''57''''''''''''''''''''2'''''">
              <a:rPr lang="ja-JP" altLang="en-US" sz="900" smtClean="0">
                <a:effectLst/>
              </a:rPr>
              <a:pPr/>
              <a:t>572</a:t>
            </a:fld>
            <a:endParaRPr lang="ja-JP" altLang="en-US" sz="900" dirty="0">
              <a:sym typeface="+mn-lt"/>
            </a:endParaRPr>
          </a:p>
        </p:txBody>
      </p:sp>
      <p:sp>
        <p:nvSpPr>
          <p:cNvPr id="181" name="テキスト プレースホルダ 9">
            <a:extLst>
              <a:ext uri="{FF2B5EF4-FFF2-40B4-BE49-F238E27FC236}">
                <a16:creationId xmlns:a16="http://schemas.microsoft.com/office/drawing/2014/main" id="{C966187B-E9E2-4F1D-8497-AEC7BFEF7105}"/>
              </a:ext>
            </a:extLst>
          </p:cNvPr>
          <p:cNvSpPr>
            <a:spLocks noGrp="1"/>
          </p:cNvSpPr>
          <p:nvPr>
            <p:custDataLst>
              <p:tags r:id="rId19"/>
            </p:custDataLst>
          </p:nvPr>
        </p:nvSpPr>
        <p:spPr bwMode="gray">
          <a:xfrm>
            <a:off x="1266825" y="3167063"/>
            <a:ext cx="222250" cy="136525"/>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5875" tIns="0" rIns="158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C6792A-B83B-4149-A0AE-1F291A52B3C7}" type="datetime'5''''''''''''''''''''''''''''''''''''9''4'''''''">
              <a:rPr lang="ja-JP" altLang="en-US" sz="900" smtClean="0">
                <a:effectLst/>
              </a:rPr>
              <a:pPr/>
              <a:t>594</a:t>
            </a:fld>
            <a:endParaRPr lang="ja-JP" altLang="en-US" sz="900" dirty="0">
              <a:sym typeface="+mn-lt"/>
            </a:endParaRPr>
          </a:p>
        </p:txBody>
      </p:sp>
      <p:sp>
        <p:nvSpPr>
          <p:cNvPr id="215" name="テキスト プレースホルダ 9">
            <a:extLst>
              <a:ext uri="{FF2B5EF4-FFF2-40B4-BE49-F238E27FC236}">
                <a16:creationId xmlns:a16="http://schemas.microsoft.com/office/drawing/2014/main" id="{B7B0EEEA-AAD0-4981-8531-91EBA2892A8F}"/>
              </a:ext>
            </a:extLst>
          </p:cNvPr>
          <p:cNvSpPr>
            <a:spLocks noGrp="1"/>
          </p:cNvSpPr>
          <p:nvPr>
            <p:custDataLst>
              <p:tags r:id="rId20"/>
            </p:custDataLst>
          </p:nvPr>
        </p:nvSpPr>
        <p:spPr bwMode="gray">
          <a:xfrm>
            <a:off x="6359525" y="3316288"/>
            <a:ext cx="222250" cy="136525"/>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5875" tIns="0" rIns="158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857690-8A5C-41C9-9A45-AE5A934A2629}" type="datetime'7''''''1''''''''''''''''''''''5'''''''''">
              <a:rPr lang="ja-JP" altLang="en-US" sz="900" smtClean="0">
                <a:effectLst/>
              </a:rPr>
              <a:pPr/>
              <a:t>715</a:t>
            </a:fld>
            <a:endParaRPr lang="ja-JP" altLang="en-US" sz="900" dirty="0">
              <a:sym typeface="+mn-lt"/>
            </a:endParaRPr>
          </a:p>
        </p:txBody>
      </p:sp>
      <p:sp>
        <p:nvSpPr>
          <p:cNvPr id="182" name="テキスト プレースホルダ 9">
            <a:extLst>
              <a:ext uri="{FF2B5EF4-FFF2-40B4-BE49-F238E27FC236}">
                <a16:creationId xmlns:a16="http://schemas.microsoft.com/office/drawing/2014/main" id="{3A540063-9F7F-4697-ABD0-76C4B782D1FE}"/>
              </a:ext>
            </a:extLst>
          </p:cNvPr>
          <p:cNvSpPr>
            <a:spLocks noGrp="1"/>
          </p:cNvSpPr>
          <p:nvPr>
            <p:custDataLst>
              <p:tags r:id="rId21"/>
            </p:custDataLst>
          </p:nvPr>
        </p:nvSpPr>
        <p:spPr bwMode="gray">
          <a:xfrm>
            <a:off x="1266825" y="3375025"/>
            <a:ext cx="222250" cy="136525"/>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5875" tIns="0" rIns="158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1BEB71C-46DF-40EA-AAE0-4A28F667C3E3}" type="datetime'''''''''''''''''''''4''''''''''''''''2''''4'''''''''">
              <a:rPr kumimoji="0" lang="ja-JP" altLang="en-US" sz="900" smtClean="0">
                <a:effectLst/>
              </a:rPr>
              <a:pPr/>
              <a:t>424</a:t>
            </a:fld>
            <a:endParaRPr kumimoji="0" lang="ja-JP" altLang="en-US" sz="900" dirty="0">
              <a:sym typeface="+mn-lt"/>
            </a:endParaRPr>
          </a:p>
        </p:txBody>
      </p:sp>
      <p:sp>
        <p:nvSpPr>
          <p:cNvPr id="25" name="テキスト プレースホルダ 9"/>
          <p:cNvSpPr>
            <a:spLocks noGrp="1"/>
          </p:cNvSpPr>
          <p:nvPr>
            <p:custDataLst>
              <p:tags r:id="rId22"/>
            </p:custDataLst>
          </p:nvPr>
        </p:nvSpPr>
        <p:spPr bwMode="auto">
          <a:xfrm>
            <a:off x="1244600" y="3606801"/>
            <a:ext cx="266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3365AD7-38AB-408D-A40C-E2CD269B220C}" type="datetime'''''20''''''''''''''''''''''0''''''''''''''''''''0'">
              <a:rPr lang="ja-JP" altLang="en-US" sz="900"/>
              <a:pPr marL="0" indent="0" algn="ctr">
                <a:spcBef>
                  <a:spcPct val="0"/>
                </a:spcBef>
                <a:buNone/>
              </a:pPr>
              <a:t>2000</a:t>
            </a:fld>
            <a:endParaRPr kumimoji="0" lang="ja-JP" altLang="en-US" sz="900" dirty="0">
              <a:sym typeface="+mn-lt"/>
            </a:endParaRPr>
          </a:p>
        </p:txBody>
      </p:sp>
      <p:sp>
        <p:nvSpPr>
          <p:cNvPr id="166" name="テキスト プレースホルダ 9"/>
          <p:cNvSpPr>
            <a:spLocks noGrp="1"/>
          </p:cNvSpPr>
          <p:nvPr>
            <p:custDataLst>
              <p:tags r:id="rId23"/>
            </p:custDataLst>
          </p:nvPr>
        </p:nvSpPr>
        <p:spPr bwMode="gray">
          <a:xfrm>
            <a:off x="1606550" y="3157538"/>
            <a:ext cx="222250" cy="136525"/>
          </a:xfrm>
          <a:prstGeom prst="rect">
            <a:avLst/>
          </a:prstGeom>
          <a:noFill/>
          <a:extLst>
            <a:ext uri="{909E8E84-426E-40DD-AFC4-6F175D3DCCD1}">
              <a14:hiddenFill xmlns:a14="http://schemas.microsoft.com/office/drawing/2010/main">
                <a:solidFill>
                  <a:srgbClr val="80CCE8"/>
                </a:solidFill>
              </a14:hiddenFill>
            </a:ext>
          </a:extLst>
        </p:spPr>
        <p:txBody>
          <a:bodyPr vert="horz" wrap="none" lIns="15875" tIns="0" rIns="158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E635170-5F9A-4DD7-95FF-F5ABA5181F96}" type="datetime'''''''6''''''''''24'''''''''">
              <a:rPr kumimoji="0" lang="ja-JP" altLang="en-US" sz="900" smtClean="0">
                <a:effectLst/>
              </a:rPr>
              <a:pPr/>
              <a:t>624</a:t>
            </a:fld>
            <a:endParaRPr kumimoji="0" lang="ja-JP" altLang="en-US" sz="900" dirty="0">
              <a:sym typeface="+mn-lt"/>
            </a:endParaRPr>
          </a:p>
        </p:txBody>
      </p:sp>
      <p:sp>
        <p:nvSpPr>
          <p:cNvPr id="125" name="テキスト プレースホルダ 9">
            <a:extLst>
              <a:ext uri="{FF2B5EF4-FFF2-40B4-BE49-F238E27FC236}">
                <a16:creationId xmlns:a16="http://schemas.microsoft.com/office/drawing/2014/main" id="{83B6FCD2-3486-482C-BB26-BB3A2189C84E}"/>
              </a:ext>
            </a:extLst>
          </p:cNvPr>
          <p:cNvSpPr>
            <a:spLocks noGrp="1"/>
          </p:cNvSpPr>
          <p:nvPr>
            <p:custDataLst>
              <p:tags r:id="rId24"/>
            </p:custDataLst>
          </p:nvPr>
        </p:nvSpPr>
        <p:spPr bwMode="auto">
          <a:xfrm>
            <a:off x="6738938" y="3606801"/>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3FE3D93-D2DE-4106-BDB7-AEFBD621A3E4}" type="datetime'''''''''''''''16'">
              <a:rPr kumimoji="0" lang="ja-JP" altLang="en-US" sz="900" smtClean="0"/>
              <a:pPr/>
              <a:t>16</a:t>
            </a:fld>
            <a:endParaRPr kumimoji="0" lang="ja-JP" altLang="en-US" sz="900" dirty="0">
              <a:sym typeface="+mn-lt"/>
            </a:endParaRPr>
          </a:p>
        </p:txBody>
      </p:sp>
      <p:sp>
        <p:nvSpPr>
          <p:cNvPr id="48" name="テキスト プレースホルダ 9"/>
          <p:cNvSpPr>
            <a:spLocks noGrp="1"/>
          </p:cNvSpPr>
          <p:nvPr>
            <p:custDataLst>
              <p:tags r:id="rId25"/>
            </p:custDataLst>
          </p:nvPr>
        </p:nvSpPr>
        <p:spPr bwMode="auto">
          <a:xfrm>
            <a:off x="5381625" y="3606801"/>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BC796E4-2432-4BCF-9732-A38404E63CA6}" type="datetime'''''''''''''''1''''''''''''''''''''''''2'''''''''''">
              <a:rPr lang="ja-JP" altLang="en-US" sz="900"/>
              <a:pPr marL="0" indent="0" algn="ctr">
                <a:spcBef>
                  <a:spcPct val="0"/>
                </a:spcBef>
                <a:buNone/>
              </a:pPr>
              <a:t>12</a:t>
            </a:fld>
            <a:endParaRPr kumimoji="0" lang="ja-JP" altLang="en-US" sz="900" dirty="0">
              <a:sym typeface="+mn-lt"/>
            </a:endParaRPr>
          </a:p>
        </p:txBody>
      </p:sp>
      <p:sp>
        <p:nvSpPr>
          <p:cNvPr id="165" name="テキスト プレースホルダ 9"/>
          <p:cNvSpPr>
            <a:spLocks noGrp="1"/>
          </p:cNvSpPr>
          <p:nvPr>
            <p:custDataLst>
              <p:tags r:id="rId26"/>
            </p:custDataLst>
          </p:nvPr>
        </p:nvSpPr>
        <p:spPr bwMode="gray">
          <a:xfrm>
            <a:off x="1606550" y="3373438"/>
            <a:ext cx="222250" cy="136525"/>
          </a:xfrm>
          <a:prstGeom prst="rect">
            <a:avLst/>
          </a:prstGeom>
          <a:noFill/>
          <a:extLst>
            <a:ext uri="{909E8E84-426E-40DD-AFC4-6F175D3DCCD1}">
              <a14:hiddenFill xmlns:a14="http://schemas.microsoft.com/office/drawing/2010/main">
                <a:solidFill>
                  <a:srgbClr val="C0E6F4"/>
                </a:solidFill>
              </a14:hiddenFill>
            </a:ext>
          </a:extLst>
        </p:spPr>
        <p:txBody>
          <a:bodyPr vert="horz" wrap="none" lIns="15875" tIns="0" rIns="158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9377484-94B3-48ED-991F-B7B3D27CE927}" type="datetime'''''''''43''''''''''''''''''''''''''''''''5'''''''">
              <a:rPr kumimoji="0" lang="ja-JP" altLang="en-US" sz="900" smtClean="0">
                <a:effectLst/>
              </a:rPr>
              <a:pPr/>
              <a:t>435</a:t>
            </a:fld>
            <a:endParaRPr kumimoji="0" lang="ja-JP" altLang="en-US" sz="900" dirty="0">
              <a:sym typeface="+mn-lt"/>
            </a:endParaRPr>
          </a:p>
        </p:txBody>
      </p:sp>
      <p:sp>
        <p:nvSpPr>
          <p:cNvPr id="236" name="テキスト プレースホルダ 9">
            <a:extLst>
              <a:ext uri="{FF2B5EF4-FFF2-40B4-BE49-F238E27FC236}">
                <a16:creationId xmlns:a16="http://schemas.microsoft.com/office/drawing/2014/main" id="{2E7F993A-E69E-4B55-9D8E-3864A033D328}"/>
              </a:ext>
            </a:extLst>
          </p:cNvPr>
          <p:cNvSpPr>
            <a:spLocks noGrp="1"/>
          </p:cNvSpPr>
          <p:nvPr>
            <p:custDataLst>
              <p:tags r:id="rId27"/>
            </p:custDataLst>
          </p:nvPr>
        </p:nvSpPr>
        <p:spPr bwMode="gray">
          <a:xfrm>
            <a:off x="6697663" y="3317875"/>
            <a:ext cx="222250" cy="136525"/>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5875" tIns="0" rIns="158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3ABF9FF-57F0-4F24-9816-8CF25D332E3A}" type="datetime'7''''0''9'''''''''''''''''''''''''''''''''''''''''''''">
              <a:rPr lang="ja-JP" altLang="en-US" sz="900" smtClean="0">
                <a:effectLst/>
              </a:rPr>
              <a:pPr/>
              <a:t>709</a:t>
            </a:fld>
            <a:endParaRPr lang="ja-JP" altLang="en-US" sz="900" dirty="0">
              <a:sym typeface="+mn-lt"/>
            </a:endParaRPr>
          </a:p>
        </p:txBody>
      </p:sp>
      <p:sp>
        <p:nvSpPr>
          <p:cNvPr id="40" name="テキスト プレースホルダ 9"/>
          <p:cNvSpPr>
            <a:spLocks noGrp="1"/>
          </p:cNvSpPr>
          <p:nvPr>
            <p:custDataLst>
              <p:tags r:id="rId28"/>
            </p:custDataLst>
          </p:nvPr>
        </p:nvSpPr>
        <p:spPr bwMode="auto">
          <a:xfrm>
            <a:off x="2665413" y="3606801"/>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D633D8D-DBEF-40C9-9ECF-F09E4D362BB6}" type="datetime'''''''''0''''''''4'''''''">
              <a:rPr lang="ja-JP" altLang="en-US" sz="900"/>
              <a:pPr marL="0" indent="0" algn="ctr">
                <a:spcBef>
                  <a:spcPct val="0"/>
                </a:spcBef>
                <a:buNone/>
              </a:pPr>
              <a:t>04</a:t>
            </a:fld>
            <a:endParaRPr kumimoji="0" lang="ja-JP" altLang="en-US" sz="900" dirty="0">
              <a:sym typeface="+mn-lt"/>
            </a:endParaRPr>
          </a:p>
        </p:txBody>
      </p:sp>
      <p:sp>
        <p:nvSpPr>
          <p:cNvPr id="26" name="テキスト プレースホルダ 9"/>
          <p:cNvSpPr>
            <a:spLocks noGrp="1"/>
          </p:cNvSpPr>
          <p:nvPr>
            <p:custDataLst>
              <p:tags r:id="rId29"/>
            </p:custDataLst>
          </p:nvPr>
        </p:nvSpPr>
        <p:spPr bwMode="auto">
          <a:xfrm>
            <a:off x="1647825" y="3606801"/>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F2313EC-3850-4BB6-AF3B-F2408E6DA89B}" type="datetime'0''''''''''''''''''''''1'''''''''''''''''''''''''''''">
              <a:rPr lang="ja-JP" altLang="en-US" sz="900"/>
              <a:pPr marL="0" indent="0" algn="ctr">
                <a:spcBef>
                  <a:spcPct val="0"/>
                </a:spcBef>
                <a:buNone/>
              </a:pPr>
              <a:t>01</a:t>
            </a:fld>
            <a:endParaRPr kumimoji="0" lang="ja-JP" altLang="en-US" sz="900" dirty="0">
              <a:sym typeface="+mn-lt"/>
            </a:endParaRPr>
          </a:p>
        </p:txBody>
      </p:sp>
      <p:sp>
        <p:nvSpPr>
          <p:cNvPr id="168" name="テキスト プレースホルダ 9"/>
          <p:cNvSpPr>
            <a:spLocks noGrp="1"/>
          </p:cNvSpPr>
          <p:nvPr>
            <p:custDataLst>
              <p:tags r:id="rId30"/>
            </p:custDataLst>
          </p:nvPr>
        </p:nvSpPr>
        <p:spPr bwMode="gray">
          <a:xfrm>
            <a:off x="1946275" y="3140075"/>
            <a:ext cx="222250" cy="136525"/>
          </a:xfrm>
          <a:prstGeom prst="rect">
            <a:avLst/>
          </a:prstGeom>
          <a:noFill/>
          <a:extLst>
            <a:ext uri="{909E8E84-426E-40DD-AFC4-6F175D3DCCD1}">
              <a14:hiddenFill xmlns:a14="http://schemas.microsoft.com/office/drawing/2010/main">
                <a:solidFill>
                  <a:srgbClr val="80CCE8"/>
                </a:solidFill>
              </a14:hiddenFill>
            </a:ext>
          </a:extLst>
        </p:spPr>
        <p:txBody>
          <a:bodyPr vert="horz" wrap="none" lIns="15875" tIns="0" rIns="158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EE2C4A6-4CBF-4642-B1CB-1B12A79D58F6}" type="datetime'''''''''6''4''0'''''''''''''''''''''''''''''''''">
              <a:rPr kumimoji="0" lang="ja-JP" altLang="en-US" sz="900" smtClean="0">
                <a:effectLst/>
              </a:rPr>
              <a:pPr/>
              <a:t>640</a:t>
            </a:fld>
            <a:endParaRPr kumimoji="0" lang="ja-JP" altLang="en-US" sz="900" dirty="0">
              <a:sym typeface="+mn-lt"/>
            </a:endParaRPr>
          </a:p>
        </p:txBody>
      </p:sp>
      <p:sp>
        <p:nvSpPr>
          <p:cNvPr id="167" name="テキスト プレースホルダ 9"/>
          <p:cNvSpPr>
            <a:spLocks noGrp="1"/>
          </p:cNvSpPr>
          <p:nvPr>
            <p:custDataLst>
              <p:tags r:id="rId31"/>
            </p:custDataLst>
          </p:nvPr>
        </p:nvSpPr>
        <p:spPr bwMode="gray">
          <a:xfrm>
            <a:off x="1946275" y="3365500"/>
            <a:ext cx="222250" cy="136525"/>
          </a:xfrm>
          <a:prstGeom prst="rect">
            <a:avLst/>
          </a:prstGeom>
          <a:noFill/>
          <a:extLst>
            <a:ext uri="{909E8E84-426E-40DD-AFC4-6F175D3DCCD1}">
              <a14:hiddenFill xmlns:a14="http://schemas.microsoft.com/office/drawing/2010/main">
                <a:solidFill>
                  <a:srgbClr val="C0E6F4"/>
                </a:solidFill>
              </a14:hiddenFill>
            </a:ext>
          </a:extLst>
        </p:spPr>
        <p:txBody>
          <a:bodyPr vert="horz" wrap="none" lIns="15875" tIns="0" rIns="158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8528973-3F75-410B-950B-70715006134C}" type="datetime'''''''''''4''''''''''''7''''''''''''1'''''''''''''''''''''">
              <a:rPr kumimoji="0" lang="ja-JP" altLang="en-US" sz="900" smtClean="0">
                <a:effectLst/>
              </a:rPr>
              <a:pPr/>
              <a:t>471</a:t>
            </a:fld>
            <a:endParaRPr kumimoji="0" lang="ja-JP" altLang="en-US" sz="900" dirty="0">
              <a:sym typeface="+mn-lt"/>
            </a:endParaRPr>
          </a:p>
        </p:txBody>
      </p:sp>
      <p:sp>
        <p:nvSpPr>
          <p:cNvPr id="27" name="テキスト プレースホルダ 9"/>
          <p:cNvSpPr>
            <a:spLocks noGrp="1"/>
          </p:cNvSpPr>
          <p:nvPr>
            <p:custDataLst>
              <p:tags r:id="rId32"/>
            </p:custDataLst>
          </p:nvPr>
        </p:nvSpPr>
        <p:spPr bwMode="auto">
          <a:xfrm>
            <a:off x="1987550" y="3606801"/>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7A3BCD0-CE16-4625-971F-374D09824AA5}" type="datetime'''''''''''''''''0''''''''''''''''''''''''''''''''''''2'''''">
              <a:rPr lang="ja-JP" altLang="en-US" sz="900"/>
              <a:pPr marL="0" indent="0" algn="ctr">
                <a:spcBef>
                  <a:spcPct val="0"/>
                </a:spcBef>
                <a:buNone/>
              </a:pPr>
              <a:t>02</a:t>
            </a:fld>
            <a:endParaRPr kumimoji="0" lang="ja-JP" altLang="en-US" sz="900" dirty="0">
              <a:sym typeface="+mn-lt"/>
            </a:endParaRPr>
          </a:p>
        </p:txBody>
      </p:sp>
      <p:sp>
        <p:nvSpPr>
          <p:cNvPr id="170" name="テキスト プレースホルダ 9"/>
          <p:cNvSpPr>
            <a:spLocks noGrp="1"/>
          </p:cNvSpPr>
          <p:nvPr>
            <p:custDataLst>
              <p:tags r:id="rId33"/>
            </p:custDataLst>
          </p:nvPr>
        </p:nvSpPr>
        <p:spPr bwMode="gray">
          <a:xfrm>
            <a:off x="2284413" y="3154363"/>
            <a:ext cx="222250" cy="136525"/>
          </a:xfrm>
          <a:prstGeom prst="rect">
            <a:avLst/>
          </a:prstGeom>
          <a:noFill/>
          <a:extLst>
            <a:ext uri="{909E8E84-426E-40DD-AFC4-6F175D3DCCD1}">
              <a14:hiddenFill xmlns:a14="http://schemas.microsoft.com/office/drawing/2010/main">
                <a:solidFill>
                  <a:srgbClr val="80CCE8"/>
                </a:solidFill>
              </a14:hiddenFill>
            </a:ext>
          </a:extLst>
        </p:spPr>
        <p:txBody>
          <a:bodyPr vert="horz" wrap="none" lIns="15875" tIns="0" rIns="158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C256CF-4E4F-41F6-B0D2-44B667445D4F}" type="datetime'''6''''''''''''''''''''''0''4'">
              <a:rPr kumimoji="0" lang="ja-JP" altLang="en-US" sz="900" smtClean="0">
                <a:effectLst/>
              </a:rPr>
              <a:pPr/>
              <a:t>604</a:t>
            </a:fld>
            <a:endParaRPr kumimoji="0" lang="ja-JP" altLang="en-US" sz="900" dirty="0">
              <a:sym typeface="+mn-lt"/>
            </a:endParaRPr>
          </a:p>
        </p:txBody>
      </p:sp>
      <p:sp>
        <p:nvSpPr>
          <p:cNvPr id="180" name="テキスト プレースホルダ 9">
            <a:extLst>
              <a:ext uri="{FF2B5EF4-FFF2-40B4-BE49-F238E27FC236}">
                <a16:creationId xmlns:a16="http://schemas.microsoft.com/office/drawing/2014/main" id="{44C714E2-6FC4-43D5-9524-A37D15E3F766}"/>
              </a:ext>
            </a:extLst>
          </p:cNvPr>
          <p:cNvSpPr>
            <a:spLocks noGrp="1"/>
          </p:cNvSpPr>
          <p:nvPr>
            <p:custDataLst>
              <p:tags r:id="rId34"/>
            </p:custDataLst>
          </p:nvPr>
        </p:nvSpPr>
        <p:spPr bwMode="gray">
          <a:xfrm>
            <a:off x="7669213" y="2944813"/>
            <a:ext cx="317500" cy="136525"/>
          </a:xfrm>
          <a:prstGeom prst="rect">
            <a:avLst/>
          </a:prstGeom>
          <a:solidFill>
            <a:srgbClr val="80CCE8"/>
          </a:solidFill>
          <a:ln>
            <a:noFill/>
          </a:ln>
          <a:effectLst/>
        </p:spPr>
        <p:txBody>
          <a:bodyPr vert="horz" wrap="none" lIns="15875" tIns="0" rIns="158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595A96F-7D02-4FFC-8B12-D903970E8508}" type="datetime'''''''''1'''',''''''''''''''''''''''''''''06''''''''''7'">
              <a:rPr lang="ja-JP" altLang="en-US" sz="900" smtClean="0">
                <a:effectLst/>
              </a:rPr>
              <a:pPr/>
              <a:t>1,067</a:t>
            </a:fld>
            <a:endParaRPr lang="ja-JP" altLang="en-US" sz="900" dirty="0">
              <a:sym typeface="+mn-lt"/>
            </a:endParaRPr>
          </a:p>
        </p:txBody>
      </p:sp>
      <p:sp>
        <p:nvSpPr>
          <p:cNvPr id="192" name="テキスト プレースホルダ 9">
            <a:extLst>
              <a:ext uri="{FF2B5EF4-FFF2-40B4-BE49-F238E27FC236}">
                <a16:creationId xmlns:a16="http://schemas.microsoft.com/office/drawing/2014/main" id="{0DA88308-C03D-4E03-9784-DC3A706AD85B}"/>
              </a:ext>
            </a:extLst>
          </p:cNvPr>
          <p:cNvSpPr>
            <a:spLocks noGrp="1"/>
          </p:cNvSpPr>
          <p:nvPr>
            <p:custDataLst>
              <p:tags r:id="rId35"/>
            </p:custDataLst>
          </p:nvPr>
        </p:nvSpPr>
        <p:spPr bwMode="gray">
          <a:xfrm>
            <a:off x="3983038" y="3078163"/>
            <a:ext cx="222250" cy="136525"/>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5875" tIns="0" rIns="158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18EFAE9-AB21-4DA4-96AF-40C2FA9E611F}" type="datetime'''''''''''73''''''''6'''''''''''''''''''''''''''''''''">
              <a:rPr lang="ja-JP" altLang="en-US" sz="900" smtClean="0">
                <a:effectLst/>
              </a:rPr>
              <a:pPr/>
              <a:t>736</a:t>
            </a:fld>
            <a:endParaRPr lang="ja-JP" altLang="en-US" sz="900" dirty="0">
              <a:sym typeface="+mn-lt"/>
            </a:endParaRPr>
          </a:p>
        </p:txBody>
      </p:sp>
      <p:sp>
        <p:nvSpPr>
          <p:cNvPr id="183" name="テキスト プレースホルダ 9">
            <a:extLst>
              <a:ext uri="{FF2B5EF4-FFF2-40B4-BE49-F238E27FC236}">
                <a16:creationId xmlns:a16="http://schemas.microsoft.com/office/drawing/2014/main" id="{52999774-7422-4058-B312-CBC444E22CCB}"/>
              </a:ext>
            </a:extLst>
          </p:cNvPr>
          <p:cNvSpPr>
            <a:spLocks noGrp="1"/>
          </p:cNvSpPr>
          <p:nvPr>
            <p:custDataLst>
              <p:tags r:id="rId36"/>
            </p:custDataLst>
          </p:nvPr>
        </p:nvSpPr>
        <p:spPr bwMode="gray">
          <a:xfrm>
            <a:off x="2624138" y="3138488"/>
            <a:ext cx="222250" cy="136525"/>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5875" tIns="0" rIns="158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6A0ECF-0DE4-4213-9802-25B184A29EC2}" type="datetime'''''''''''6''''''''''''''''''3''''''''''''''6'''''''''''''">
              <a:rPr lang="ja-JP" altLang="en-US" sz="900" smtClean="0">
                <a:effectLst/>
              </a:rPr>
              <a:pPr/>
              <a:t>636</a:t>
            </a:fld>
            <a:endParaRPr lang="ja-JP" altLang="en-US" sz="900" dirty="0">
              <a:sym typeface="+mn-lt"/>
            </a:endParaRPr>
          </a:p>
        </p:txBody>
      </p:sp>
      <p:sp>
        <p:nvSpPr>
          <p:cNvPr id="184" name="テキスト プレースホルダ 9">
            <a:extLst>
              <a:ext uri="{FF2B5EF4-FFF2-40B4-BE49-F238E27FC236}">
                <a16:creationId xmlns:a16="http://schemas.microsoft.com/office/drawing/2014/main" id="{52C5BD69-C738-4867-AD60-98612F8771DC}"/>
              </a:ext>
            </a:extLst>
          </p:cNvPr>
          <p:cNvSpPr>
            <a:spLocks noGrp="1"/>
          </p:cNvSpPr>
          <p:nvPr>
            <p:custDataLst>
              <p:tags r:id="rId37"/>
            </p:custDataLst>
          </p:nvPr>
        </p:nvSpPr>
        <p:spPr bwMode="gray">
          <a:xfrm>
            <a:off x="2624138" y="3365500"/>
            <a:ext cx="222250" cy="136525"/>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5875" tIns="0" rIns="158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982A169-1F05-4015-B130-A439D65F8DCF}" type="datetime'''4''''7''''''''''''''''''''''''''''4'''">
              <a:rPr lang="ja-JP" altLang="en-US" sz="900" smtClean="0">
                <a:effectLst/>
              </a:rPr>
              <a:pPr/>
              <a:t>474</a:t>
            </a:fld>
            <a:endParaRPr lang="ja-JP" altLang="en-US" sz="900" dirty="0">
              <a:sym typeface="+mn-lt"/>
            </a:endParaRPr>
          </a:p>
        </p:txBody>
      </p:sp>
      <p:sp>
        <p:nvSpPr>
          <p:cNvPr id="46" name="テキスト プレースホルダ 9"/>
          <p:cNvSpPr>
            <a:spLocks noGrp="1"/>
          </p:cNvSpPr>
          <p:nvPr>
            <p:custDataLst>
              <p:tags r:id="rId38"/>
            </p:custDataLst>
          </p:nvPr>
        </p:nvSpPr>
        <p:spPr bwMode="auto">
          <a:xfrm>
            <a:off x="4702175" y="3606801"/>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44FA2D4-2FCA-45C1-921A-F1A6669CBDAB}" type="datetime'10'''''">
              <a:rPr lang="ja-JP" altLang="en-US" sz="900"/>
              <a:pPr marL="0" indent="0" algn="ctr">
                <a:spcBef>
                  <a:spcPct val="0"/>
                </a:spcBef>
                <a:buNone/>
              </a:pPr>
              <a:t>10</a:t>
            </a:fld>
            <a:endParaRPr kumimoji="0" lang="ja-JP" altLang="en-US" sz="900" dirty="0">
              <a:sym typeface="+mn-lt"/>
            </a:endParaRPr>
          </a:p>
        </p:txBody>
      </p:sp>
      <p:sp>
        <p:nvSpPr>
          <p:cNvPr id="185" name="テキスト プレースホルダ 9">
            <a:extLst>
              <a:ext uri="{FF2B5EF4-FFF2-40B4-BE49-F238E27FC236}">
                <a16:creationId xmlns:a16="http://schemas.microsoft.com/office/drawing/2014/main" id="{0DC14025-77BB-4BA7-B76E-4AF24943FF3C}"/>
              </a:ext>
            </a:extLst>
          </p:cNvPr>
          <p:cNvSpPr>
            <a:spLocks noGrp="1"/>
          </p:cNvSpPr>
          <p:nvPr>
            <p:custDataLst>
              <p:tags r:id="rId39"/>
            </p:custDataLst>
          </p:nvPr>
        </p:nvSpPr>
        <p:spPr bwMode="gray">
          <a:xfrm>
            <a:off x="2963863" y="3135313"/>
            <a:ext cx="222250" cy="136525"/>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5875" tIns="0" rIns="158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755E5B2-0728-478E-8A4C-623B7780F8D9}" type="datetime'''''''''''''''''''''''''6''6''''''''''''1'''''">
              <a:rPr lang="ja-JP" altLang="en-US" sz="900" smtClean="0">
                <a:effectLst/>
              </a:rPr>
              <a:pPr/>
              <a:t>661</a:t>
            </a:fld>
            <a:endParaRPr lang="ja-JP" altLang="en-US" sz="900" dirty="0">
              <a:sym typeface="+mn-lt"/>
            </a:endParaRPr>
          </a:p>
        </p:txBody>
      </p:sp>
      <p:sp>
        <p:nvSpPr>
          <p:cNvPr id="187" name="テキスト プレースホルダ 9">
            <a:extLst>
              <a:ext uri="{FF2B5EF4-FFF2-40B4-BE49-F238E27FC236}">
                <a16:creationId xmlns:a16="http://schemas.microsoft.com/office/drawing/2014/main" id="{328B934A-6D8E-432F-8FC5-CAF602065139}"/>
              </a:ext>
            </a:extLst>
          </p:cNvPr>
          <p:cNvSpPr>
            <a:spLocks noGrp="1"/>
          </p:cNvSpPr>
          <p:nvPr>
            <p:custDataLst>
              <p:tags r:id="rId40"/>
            </p:custDataLst>
          </p:nvPr>
        </p:nvSpPr>
        <p:spPr bwMode="gray">
          <a:xfrm>
            <a:off x="2963863" y="3365500"/>
            <a:ext cx="222250" cy="136525"/>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5875" tIns="0" rIns="158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C7C2665-4356-4318-B887-F2F9D7561444}" type="datetime'''''''''''''''''47''''''''''2'''''''''''''''''''''''''''''">
              <a:rPr lang="ja-JP" altLang="en-US" sz="900" smtClean="0">
                <a:effectLst/>
              </a:rPr>
              <a:pPr/>
              <a:t>472</a:t>
            </a:fld>
            <a:endParaRPr lang="ja-JP" altLang="en-US" sz="900" dirty="0">
              <a:sym typeface="+mn-lt"/>
            </a:endParaRPr>
          </a:p>
        </p:txBody>
      </p:sp>
      <p:sp>
        <p:nvSpPr>
          <p:cNvPr id="41" name="テキスト プレースホルダ 9"/>
          <p:cNvSpPr>
            <a:spLocks noGrp="1"/>
          </p:cNvSpPr>
          <p:nvPr>
            <p:custDataLst>
              <p:tags r:id="rId41"/>
            </p:custDataLst>
          </p:nvPr>
        </p:nvSpPr>
        <p:spPr bwMode="auto">
          <a:xfrm>
            <a:off x="3005138" y="3606801"/>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2A2B14-4199-451B-818E-10D9EA204EC2}" type="datetime'''''''''''''''''''0''''''''''5'''">
              <a:rPr lang="ja-JP" altLang="en-US" sz="900"/>
              <a:pPr marL="0" indent="0" algn="ctr">
                <a:spcBef>
                  <a:spcPct val="0"/>
                </a:spcBef>
                <a:buNone/>
              </a:pPr>
              <a:t>05</a:t>
            </a:fld>
            <a:endParaRPr kumimoji="0" lang="ja-JP" altLang="en-US" sz="900" dirty="0">
              <a:sym typeface="+mn-lt"/>
            </a:endParaRPr>
          </a:p>
        </p:txBody>
      </p:sp>
      <p:sp>
        <p:nvSpPr>
          <p:cNvPr id="188" name="テキスト プレースホルダ 9">
            <a:extLst>
              <a:ext uri="{FF2B5EF4-FFF2-40B4-BE49-F238E27FC236}">
                <a16:creationId xmlns:a16="http://schemas.microsoft.com/office/drawing/2014/main" id="{1E1AF169-B0C3-4D5F-A8B5-9FE9FA65BA11}"/>
              </a:ext>
            </a:extLst>
          </p:cNvPr>
          <p:cNvSpPr>
            <a:spLocks noGrp="1"/>
          </p:cNvSpPr>
          <p:nvPr>
            <p:custDataLst>
              <p:tags r:id="rId42"/>
            </p:custDataLst>
          </p:nvPr>
        </p:nvSpPr>
        <p:spPr bwMode="gray">
          <a:xfrm>
            <a:off x="3303588" y="3109913"/>
            <a:ext cx="222250" cy="136525"/>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5875" tIns="0" rIns="158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AB65D19-5F5E-4858-94E7-ABCEEE8D35A1}" type="datetime'''''6''''''''''''''''''''''''''''''''''''''''''''''''''9''0'''">
              <a:rPr lang="ja-JP" altLang="en-US" sz="900" smtClean="0">
                <a:effectLst/>
              </a:rPr>
              <a:pPr/>
              <a:t>690</a:t>
            </a:fld>
            <a:endParaRPr lang="ja-JP" altLang="en-US" sz="900" dirty="0">
              <a:sym typeface="+mn-lt"/>
            </a:endParaRPr>
          </a:p>
        </p:txBody>
      </p:sp>
      <p:sp>
        <p:nvSpPr>
          <p:cNvPr id="189" name="テキスト プレースホルダ 9">
            <a:extLst>
              <a:ext uri="{FF2B5EF4-FFF2-40B4-BE49-F238E27FC236}">
                <a16:creationId xmlns:a16="http://schemas.microsoft.com/office/drawing/2014/main" id="{1376E56F-2FCC-4B8C-BB53-E3ED76A03E0B}"/>
              </a:ext>
            </a:extLst>
          </p:cNvPr>
          <p:cNvSpPr>
            <a:spLocks noGrp="1"/>
          </p:cNvSpPr>
          <p:nvPr>
            <p:custDataLst>
              <p:tags r:id="rId43"/>
            </p:custDataLst>
          </p:nvPr>
        </p:nvSpPr>
        <p:spPr bwMode="gray">
          <a:xfrm>
            <a:off x="3303588" y="3355975"/>
            <a:ext cx="222250" cy="136525"/>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5875" tIns="0" rIns="158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E0761AA-CF3A-4F3E-9A0D-0C950B799DFE}" type="datetime'''''5''''''''''''''''1''''''''''''''''''9'''''''''''">
              <a:rPr lang="ja-JP" altLang="en-US" sz="900" smtClean="0">
                <a:effectLst/>
              </a:rPr>
              <a:pPr/>
              <a:t>519</a:t>
            </a:fld>
            <a:endParaRPr lang="ja-JP" altLang="en-US" sz="900" dirty="0">
              <a:sym typeface="+mn-lt"/>
            </a:endParaRPr>
          </a:p>
        </p:txBody>
      </p:sp>
      <p:sp>
        <p:nvSpPr>
          <p:cNvPr id="42" name="テキスト プレースホルダ 9"/>
          <p:cNvSpPr>
            <a:spLocks noGrp="1"/>
          </p:cNvSpPr>
          <p:nvPr>
            <p:custDataLst>
              <p:tags r:id="rId44"/>
            </p:custDataLst>
          </p:nvPr>
        </p:nvSpPr>
        <p:spPr bwMode="auto">
          <a:xfrm>
            <a:off x="3344863" y="3606801"/>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DC24A94-F5EC-4122-9200-3341C3CDAB4E}" type="datetime'''''0''''6'''''''''''''''''''''''''">
              <a:rPr lang="ja-JP" altLang="en-US" sz="900"/>
              <a:pPr marL="0" indent="0" algn="ctr">
                <a:spcBef>
                  <a:spcPct val="0"/>
                </a:spcBef>
                <a:buNone/>
              </a:pPr>
              <a:t>06</a:t>
            </a:fld>
            <a:endParaRPr kumimoji="0" lang="ja-JP" altLang="en-US" sz="900" dirty="0">
              <a:sym typeface="+mn-lt"/>
            </a:endParaRPr>
          </a:p>
        </p:txBody>
      </p:sp>
      <p:sp>
        <p:nvSpPr>
          <p:cNvPr id="237" name="テキスト プレースホルダ 9">
            <a:extLst>
              <a:ext uri="{FF2B5EF4-FFF2-40B4-BE49-F238E27FC236}">
                <a16:creationId xmlns:a16="http://schemas.microsoft.com/office/drawing/2014/main" id="{EBA61F49-B416-43AC-BDA2-E610A116F065}"/>
              </a:ext>
            </a:extLst>
          </p:cNvPr>
          <p:cNvSpPr>
            <a:spLocks noGrp="1"/>
          </p:cNvSpPr>
          <p:nvPr>
            <p:custDataLst>
              <p:tags r:id="rId45"/>
            </p:custDataLst>
          </p:nvPr>
        </p:nvSpPr>
        <p:spPr bwMode="gray">
          <a:xfrm>
            <a:off x="7037388" y="3314700"/>
            <a:ext cx="222250" cy="136525"/>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5875" tIns="0" rIns="158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D375A1C-4444-4854-A09E-C1962F34888B}" type="datetime'''''''''''7''''''''''''''''''''''1''''9'''''''''''''''''''">
              <a:rPr lang="ja-JP" altLang="en-US" sz="900" smtClean="0">
                <a:effectLst/>
              </a:rPr>
              <a:pPr/>
              <a:t>719</a:t>
            </a:fld>
            <a:endParaRPr lang="ja-JP" altLang="en-US" sz="900" dirty="0">
              <a:sym typeface="+mn-lt"/>
            </a:endParaRPr>
          </a:p>
        </p:txBody>
      </p:sp>
      <p:sp>
        <p:nvSpPr>
          <p:cNvPr id="191" name="テキスト プレースホルダ 9">
            <a:extLst>
              <a:ext uri="{FF2B5EF4-FFF2-40B4-BE49-F238E27FC236}">
                <a16:creationId xmlns:a16="http://schemas.microsoft.com/office/drawing/2014/main" id="{7F633A2B-9271-4CFB-853C-1A1CD4DE2C92}"/>
              </a:ext>
            </a:extLst>
          </p:cNvPr>
          <p:cNvSpPr>
            <a:spLocks noGrp="1"/>
          </p:cNvSpPr>
          <p:nvPr>
            <p:custDataLst>
              <p:tags r:id="rId46"/>
            </p:custDataLst>
          </p:nvPr>
        </p:nvSpPr>
        <p:spPr bwMode="gray">
          <a:xfrm>
            <a:off x="3643313" y="3351213"/>
            <a:ext cx="222250" cy="136525"/>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5875" tIns="0" rIns="158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488803-0C3F-41F0-AE6C-A85AD118D52B}" type="datetime'''''''5''4''''''''''''''''''''''''2'">
              <a:rPr lang="ja-JP" altLang="en-US" sz="900" smtClean="0">
                <a:effectLst/>
              </a:rPr>
              <a:pPr/>
              <a:t>542</a:t>
            </a:fld>
            <a:endParaRPr lang="ja-JP" altLang="en-US" sz="900" dirty="0">
              <a:sym typeface="+mn-lt"/>
            </a:endParaRPr>
          </a:p>
        </p:txBody>
      </p:sp>
      <p:sp>
        <p:nvSpPr>
          <p:cNvPr id="190" name="テキスト プレースホルダ 9">
            <a:extLst>
              <a:ext uri="{FF2B5EF4-FFF2-40B4-BE49-F238E27FC236}">
                <a16:creationId xmlns:a16="http://schemas.microsoft.com/office/drawing/2014/main" id="{7E1E1F8C-3948-408A-9128-47899E6FF075}"/>
              </a:ext>
            </a:extLst>
          </p:cNvPr>
          <p:cNvSpPr>
            <a:spLocks noGrp="1"/>
          </p:cNvSpPr>
          <p:nvPr>
            <p:custDataLst>
              <p:tags r:id="rId47"/>
            </p:custDataLst>
          </p:nvPr>
        </p:nvSpPr>
        <p:spPr bwMode="gray">
          <a:xfrm>
            <a:off x="3643313" y="3092450"/>
            <a:ext cx="222250" cy="136525"/>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5875" tIns="0" rIns="158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23D5465-A19F-48C8-9A9B-2475FC0FD99F}" type="datetime'''''''''''7''''''''''''''3''''''''''''''3'''''''''">
              <a:rPr lang="ja-JP" altLang="en-US" sz="900" smtClean="0">
                <a:effectLst/>
              </a:rPr>
              <a:pPr/>
              <a:t>733</a:t>
            </a:fld>
            <a:endParaRPr lang="ja-JP" altLang="en-US" sz="900" dirty="0">
              <a:sym typeface="+mn-lt"/>
            </a:endParaRPr>
          </a:p>
        </p:txBody>
      </p:sp>
      <p:sp>
        <p:nvSpPr>
          <p:cNvPr id="210" name="テキスト プレースホルダ 9">
            <a:extLst>
              <a:ext uri="{FF2B5EF4-FFF2-40B4-BE49-F238E27FC236}">
                <a16:creationId xmlns:a16="http://schemas.microsoft.com/office/drawing/2014/main" id="{0DE28D14-90E3-4457-898E-B379C178E04E}"/>
              </a:ext>
            </a:extLst>
          </p:cNvPr>
          <p:cNvSpPr>
            <a:spLocks noGrp="1"/>
          </p:cNvSpPr>
          <p:nvPr>
            <p:custDataLst>
              <p:tags r:id="rId48"/>
            </p:custDataLst>
          </p:nvPr>
        </p:nvSpPr>
        <p:spPr bwMode="gray">
          <a:xfrm>
            <a:off x="5000625" y="3333750"/>
            <a:ext cx="222250" cy="136525"/>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5875" tIns="0" rIns="158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E0AD440-B819-49C6-9BE8-371AEF08ED1D}" type="datetime'''''''''''''''''''''''''''''6''''''''''3''''2'''''''''''''">
              <a:rPr lang="ja-JP" altLang="en-US" sz="900" smtClean="0">
                <a:effectLst/>
              </a:rPr>
              <a:pPr/>
              <a:t>632</a:t>
            </a:fld>
            <a:endParaRPr lang="ja-JP" altLang="en-US" sz="900" dirty="0">
              <a:sym typeface="+mn-lt"/>
            </a:endParaRPr>
          </a:p>
        </p:txBody>
      </p:sp>
      <p:sp>
        <p:nvSpPr>
          <p:cNvPr id="144" name="テキスト プレースホルダ 9"/>
          <p:cNvSpPr>
            <a:spLocks noGrp="1"/>
          </p:cNvSpPr>
          <p:nvPr>
            <p:custDataLst>
              <p:tags r:id="rId49"/>
            </p:custDataLst>
          </p:nvPr>
        </p:nvSpPr>
        <p:spPr bwMode="gray">
          <a:xfrm>
            <a:off x="5340350" y="3041650"/>
            <a:ext cx="222250" cy="136525"/>
          </a:xfrm>
          <a:prstGeom prst="rect">
            <a:avLst/>
          </a:prstGeom>
          <a:noFill/>
          <a:extLst>
            <a:ext uri="{909E8E84-426E-40DD-AFC4-6F175D3DCCD1}">
              <a14:hiddenFill xmlns:a14="http://schemas.microsoft.com/office/drawing/2010/main">
                <a:solidFill>
                  <a:srgbClr val="80CCE8"/>
                </a:solidFill>
              </a14:hiddenFill>
            </a:ext>
          </a:extLst>
        </p:spPr>
        <p:txBody>
          <a:bodyPr vert="horz" wrap="none" lIns="15875" tIns="0" rIns="158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8A05FB1-E19E-4323-8701-BF4CC369763A}" type="datetime'''''''''''''''''''''''''8''''15'''''''''''''''''''''">
              <a:rPr kumimoji="0" lang="ja-JP" altLang="en-US" sz="900" smtClean="0">
                <a:effectLst/>
              </a:rPr>
              <a:pPr/>
              <a:t>815</a:t>
            </a:fld>
            <a:endParaRPr kumimoji="0" lang="ja-JP" altLang="en-US" sz="900" dirty="0">
              <a:sym typeface="+mn-lt"/>
            </a:endParaRPr>
          </a:p>
        </p:txBody>
      </p:sp>
      <p:sp>
        <p:nvSpPr>
          <p:cNvPr id="43" name="テキスト プレースホルダ 9"/>
          <p:cNvSpPr>
            <a:spLocks noGrp="1"/>
          </p:cNvSpPr>
          <p:nvPr>
            <p:custDataLst>
              <p:tags r:id="rId50"/>
            </p:custDataLst>
          </p:nvPr>
        </p:nvSpPr>
        <p:spPr bwMode="auto">
          <a:xfrm>
            <a:off x="3684588" y="3606801"/>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6E82E6C-193A-455C-8D84-DDCEAFC6AAAC}" type="datetime'''''''''''''0''7'''''''''''''''">
              <a:rPr lang="ja-JP" altLang="en-US" sz="900"/>
              <a:pPr marL="0" indent="0" algn="ctr">
                <a:spcBef>
                  <a:spcPct val="0"/>
                </a:spcBef>
                <a:buNone/>
              </a:pPr>
              <a:t>07</a:t>
            </a:fld>
            <a:endParaRPr kumimoji="0" lang="ja-JP" altLang="en-US" sz="900" dirty="0">
              <a:sym typeface="+mn-lt"/>
            </a:endParaRPr>
          </a:p>
        </p:txBody>
      </p:sp>
      <p:sp>
        <p:nvSpPr>
          <p:cNvPr id="49" name="テキスト プレースホルダ 9"/>
          <p:cNvSpPr>
            <a:spLocks noGrp="1"/>
          </p:cNvSpPr>
          <p:nvPr>
            <p:custDataLst>
              <p:tags r:id="rId51"/>
            </p:custDataLst>
          </p:nvPr>
        </p:nvSpPr>
        <p:spPr bwMode="auto">
          <a:xfrm>
            <a:off x="5721350" y="3606801"/>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779528D-8021-4B73-8EEE-4EE17AFBB89B}" type="datetime'''''''''''''''''''''''''''''''1''''''3'''''''''''''''''''''''">
              <a:rPr lang="ja-JP" altLang="en-US" sz="900"/>
              <a:pPr marL="0" indent="0" algn="ctr">
                <a:spcBef>
                  <a:spcPct val="0"/>
                </a:spcBef>
                <a:buNone/>
              </a:pPr>
              <a:t>13</a:t>
            </a:fld>
            <a:endParaRPr kumimoji="0" lang="ja-JP" altLang="en-US" sz="900" dirty="0">
              <a:sym typeface="+mn-lt"/>
            </a:endParaRPr>
          </a:p>
        </p:txBody>
      </p:sp>
      <p:sp>
        <p:nvSpPr>
          <p:cNvPr id="44" name="テキスト プレースホルダ 9"/>
          <p:cNvSpPr>
            <a:spLocks noGrp="1"/>
          </p:cNvSpPr>
          <p:nvPr>
            <p:custDataLst>
              <p:tags r:id="rId52"/>
            </p:custDataLst>
          </p:nvPr>
        </p:nvSpPr>
        <p:spPr bwMode="auto">
          <a:xfrm>
            <a:off x="4024313" y="3606801"/>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C2F5E7-AFB0-42A0-8CFD-B9FF76CE8928}" type="datetime'''0''''''''''''''''''''''''''''''8'''''''''">
              <a:rPr lang="ja-JP" altLang="en-US" sz="900"/>
              <a:pPr marL="0" indent="0" algn="ctr">
                <a:spcBef>
                  <a:spcPct val="0"/>
                </a:spcBef>
                <a:buNone/>
              </a:pPr>
              <a:t>08</a:t>
            </a:fld>
            <a:endParaRPr kumimoji="0" lang="ja-JP" altLang="en-US" sz="900" dirty="0">
              <a:sym typeface="+mn-lt"/>
            </a:endParaRPr>
          </a:p>
        </p:txBody>
      </p:sp>
      <p:sp>
        <p:nvSpPr>
          <p:cNvPr id="207" name="テキスト プレースホルダ 9">
            <a:extLst>
              <a:ext uri="{FF2B5EF4-FFF2-40B4-BE49-F238E27FC236}">
                <a16:creationId xmlns:a16="http://schemas.microsoft.com/office/drawing/2014/main" id="{93F332EB-3885-4C10-8801-BE212A24A9AC}"/>
              </a:ext>
            </a:extLst>
          </p:cNvPr>
          <p:cNvSpPr>
            <a:spLocks noGrp="1"/>
          </p:cNvSpPr>
          <p:nvPr>
            <p:custDataLst>
              <p:tags r:id="rId53"/>
            </p:custDataLst>
          </p:nvPr>
        </p:nvSpPr>
        <p:spPr bwMode="gray">
          <a:xfrm>
            <a:off x="4322763" y="3338513"/>
            <a:ext cx="222250" cy="136525"/>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5875" tIns="0" rIns="158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BDCA62B-0D17-4D15-97F5-60B9DC70236A}" type="datetime'''''''''''''''''''''6''''''''''''''''''''''''''0''''5'''">
              <a:rPr lang="ja-JP" altLang="en-US" sz="900" smtClean="0">
                <a:effectLst/>
              </a:rPr>
              <a:pPr/>
              <a:t>605</a:t>
            </a:fld>
            <a:endParaRPr lang="ja-JP" altLang="en-US" sz="900" dirty="0">
              <a:sym typeface="+mn-lt"/>
            </a:endParaRPr>
          </a:p>
        </p:txBody>
      </p:sp>
      <p:sp>
        <p:nvSpPr>
          <p:cNvPr id="206" name="テキスト プレースホルダ 9">
            <a:extLst>
              <a:ext uri="{FF2B5EF4-FFF2-40B4-BE49-F238E27FC236}">
                <a16:creationId xmlns:a16="http://schemas.microsoft.com/office/drawing/2014/main" id="{008076E4-AFB9-42D3-B8FF-FF7873FCA7B3}"/>
              </a:ext>
            </a:extLst>
          </p:cNvPr>
          <p:cNvSpPr>
            <a:spLocks noGrp="1"/>
          </p:cNvSpPr>
          <p:nvPr>
            <p:custDataLst>
              <p:tags r:id="rId54"/>
            </p:custDataLst>
          </p:nvPr>
        </p:nvSpPr>
        <p:spPr bwMode="gray">
          <a:xfrm>
            <a:off x="4322763" y="3059113"/>
            <a:ext cx="222250" cy="136525"/>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5875" tIns="0" rIns="158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B98688D-9D45-47CD-A8FF-39B5BC188886}" type="datetime'''''''''''''''''''''''''''''''''''''7''''''6''''5'">
              <a:rPr lang="ja-JP" altLang="en-US" sz="900" smtClean="0">
                <a:effectLst/>
              </a:rPr>
              <a:pPr/>
              <a:t>765</a:t>
            </a:fld>
            <a:endParaRPr lang="ja-JP" altLang="en-US" sz="900" dirty="0">
              <a:sym typeface="+mn-lt"/>
            </a:endParaRPr>
          </a:p>
        </p:txBody>
      </p:sp>
      <p:sp>
        <p:nvSpPr>
          <p:cNvPr id="45" name="テキスト プレースホルダ 9"/>
          <p:cNvSpPr>
            <a:spLocks noGrp="1"/>
          </p:cNvSpPr>
          <p:nvPr>
            <p:custDataLst>
              <p:tags r:id="rId55"/>
            </p:custDataLst>
          </p:nvPr>
        </p:nvSpPr>
        <p:spPr bwMode="auto">
          <a:xfrm>
            <a:off x="4364038" y="3606801"/>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FB3E2E3-311F-426D-B4B5-EC69C25E219A}" type="datetime'''''''''''''''''''''''''0''''''''9'''''''''''''''''''">
              <a:rPr lang="ja-JP" altLang="en-US" sz="900"/>
              <a:pPr marL="0" indent="0" algn="ctr">
                <a:spcBef>
                  <a:spcPct val="0"/>
                </a:spcBef>
                <a:buNone/>
              </a:pPr>
              <a:t>09</a:t>
            </a:fld>
            <a:endParaRPr kumimoji="0" lang="ja-JP" altLang="en-US" sz="900" dirty="0">
              <a:sym typeface="+mn-lt"/>
            </a:endParaRPr>
          </a:p>
        </p:txBody>
      </p:sp>
      <p:sp>
        <p:nvSpPr>
          <p:cNvPr id="134" name="テキスト プレースホルダ 9">
            <a:extLst>
              <a:ext uri="{FF2B5EF4-FFF2-40B4-BE49-F238E27FC236}">
                <a16:creationId xmlns:a16="http://schemas.microsoft.com/office/drawing/2014/main" id="{F9CF5C4A-A527-4E91-986B-84994CE2910B}"/>
              </a:ext>
            </a:extLst>
          </p:cNvPr>
          <p:cNvSpPr>
            <a:spLocks noGrp="1"/>
          </p:cNvSpPr>
          <p:nvPr>
            <p:custDataLst>
              <p:tags r:id="rId56"/>
            </p:custDataLst>
          </p:nvPr>
        </p:nvSpPr>
        <p:spPr bwMode="gray">
          <a:xfrm>
            <a:off x="7329488" y="2957513"/>
            <a:ext cx="317500" cy="136525"/>
          </a:xfrm>
          <a:prstGeom prst="rect">
            <a:avLst/>
          </a:prstGeom>
          <a:solidFill>
            <a:srgbClr val="80CCE8"/>
          </a:solidFill>
          <a:ln>
            <a:noFill/>
          </a:ln>
          <a:effectLst/>
        </p:spPr>
        <p:txBody>
          <a:bodyPr vert="horz" wrap="none" lIns="15875" tIns="0" rIns="158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86AF9A9-F658-4CD1-918C-4ABA2ADE748B}" type="datetime'''''''''1'''''''''',''''''032'''''''''''''''''''''''''''">
              <a:rPr lang="ja-JP" altLang="en-US" sz="900" smtClean="0">
                <a:effectLst/>
              </a:rPr>
              <a:pPr/>
              <a:t>1,032</a:t>
            </a:fld>
            <a:endParaRPr lang="ja-JP" altLang="en-US" sz="900" dirty="0">
              <a:sym typeface="+mn-lt"/>
            </a:endParaRPr>
          </a:p>
        </p:txBody>
      </p:sp>
      <p:sp>
        <p:nvSpPr>
          <p:cNvPr id="218" name="テキスト プレースホルダ 9">
            <a:extLst>
              <a:ext uri="{FF2B5EF4-FFF2-40B4-BE49-F238E27FC236}">
                <a16:creationId xmlns:a16="http://schemas.microsoft.com/office/drawing/2014/main" id="{F00E9783-21EB-4033-B865-D13611ABB4F3}"/>
              </a:ext>
            </a:extLst>
          </p:cNvPr>
          <p:cNvSpPr>
            <a:spLocks noGrp="1"/>
          </p:cNvSpPr>
          <p:nvPr>
            <p:custDataLst>
              <p:tags r:id="rId57"/>
            </p:custDataLst>
          </p:nvPr>
        </p:nvSpPr>
        <p:spPr bwMode="gray">
          <a:xfrm>
            <a:off x="1898650" y="2916238"/>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C50478-6D28-416F-BA01-95A2A055C1CD}" type="datetime'''''''''''''''1'''''''''''',1''''''''''''''''1''''''0'''''''">
              <a:rPr lang="ja-JP" altLang="en-US" sz="900" smtClean="0"/>
              <a:pPr/>
              <a:t>1,110</a:t>
            </a:fld>
            <a:endParaRPr lang="ja-JP" altLang="en-US" sz="900" dirty="0">
              <a:sym typeface="+mn-lt"/>
            </a:endParaRPr>
          </a:p>
        </p:txBody>
      </p:sp>
      <p:sp>
        <p:nvSpPr>
          <p:cNvPr id="208" name="テキスト プレースホルダ 9">
            <a:extLst>
              <a:ext uri="{FF2B5EF4-FFF2-40B4-BE49-F238E27FC236}">
                <a16:creationId xmlns:a16="http://schemas.microsoft.com/office/drawing/2014/main" id="{90BA02E7-8921-4269-96DD-A4E468D96CD1}"/>
              </a:ext>
            </a:extLst>
          </p:cNvPr>
          <p:cNvSpPr>
            <a:spLocks noGrp="1"/>
          </p:cNvSpPr>
          <p:nvPr>
            <p:custDataLst>
              <p:tags r:id="rId58"/>
            </p:custDataLst>
          </p:nvPr>
        </p:nvSpPr>
        <p:spPr bwMode="gray">
          <a:xfrm>
            <a:off x="4660900" y="3049588"/>
            <a:ext cx="222250" cy="136525"/>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5875" tIns="0" rIns="158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D183F71-350E-4BD1-ACBB-9BABA749CC4B}" type="datetime'''''''''''''''7''''''6''''''''''6'''''">
              <a:rPr lang="ja-JP" altLang="en-US" sz="900" smtClean="0">
                <a:effectLst/>
              </a:rPr>
              <a:pPr/>
              <a:t>766</a:t>
            </a:fld>
            <a:endParaRPr lang="ja-JP" altLang="en-US" sz="900" dirty="0">
              <a:sym typeface="+mn-lt"/>
            </a:endParaRPr>
          </a:p>
        </p:txBody>
      </p:sp>
      <p:sp>
        <p:nvSpPr>
          <p:cNvPr id="209" name="テキスト プレースホルダ 9">
            <a:extLst>
              <a:ext uri="{FF2B5EF4-FFF2-40B4-BE49-F238E27FC236}">
                <a16:creationId xmlns:a16="http://schemas.microsoft.com/office/drawing/2014/main" id="{AB5B0D51-999B-482B-8AFB-F74A7E071306}"/>
              </a:ext>
            </a:extLst>
          </p:cNvPr>
          <p:cNvSpPr>
            <a:spLocks noGrp="1"/>
          </p:cNvSpPr>
          <p:nvPr>
            <p:custDataLst>
              <p:tags r:id="rId59"/>
            </p:custDataLst>
          </p:nvPr>
        </p:nvSpPr>
        <p:spPr bwMode="gray">
          <a:xfrm>
            <a:off x="4660900" y="3333750"/>
            <a:ext cx="222250" cy="136525"/>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5875" tIns="0" rIns="158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8DB3ABF-B531-428F-A094-C1C8FFF58661}" type="datetime'''''''''''''''''''6''''''''''''''''''28'''''''''">
              <a:rPr lang="ja-JP" altLang="en-US" sz="900" smtClean="0">
                <a:effectLst/>
              </a:rPr>
              <a:pPr/>
              <a:t>628</a:t>
            </a:fld>
            <a:endParaRPr lang="ja-JP" altLang="en-US" sz="900" dirty="0">
              <a:sym typeface="+mn-lt"/>
            </a:endParaRPr>
          </a:p>
        </p:txBody>
      </p:sp>
      <p:sp>
        <p:nvSpPr>
          <p:cNvPr id="143" name="テキスト プレースホルダ 9"/>
          <p:cNvSpPr>
            <a:spLocks noGrp="1"/>
          </p:cNvSpPr>
          <p:nvPr>
            <p:custDataLst>
              <p:tags r:id="rId60"/>
            </p:custDataLst>
          </p:nvPr>
        </p:nvSpPr>
        <p:spPr bwMode="gray">
          <a:xfrm>
            <a:off x="5000625" y="3043238"/>
            <a:ext cx="222250" cy="136525"/>
          </a:xfrm>
          <a:prstGeom prst="rect">
            <a:avLst/>
          </a:prstGeom>
          <a:noFill/>
          <a:extLst>
            <a:ext uri="{909E8E84-426E-40DD-AFC4-6F175D3DCCD1}">
              <a14:hiddenFill xmlns:a14="http://schemas.microsoft.com/office/drawing/2010/main">
                <a:solidFill>
                  <a:srgbClr val="80CCE8"/>
                </a:solidFill>
              </a14:hiddenFill>
            </a:ext>
          </a:extLst>
        </p:spPr>
        <p:txBody>
          <a:bodyPr vert="horz" wrap="none" lIns="15875" tIns="0" rIns="158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2F5159A-4BA4-4D50-9B57-E67222A1A5AA}" type="datetime'''''''''7''''8''''''''''8'''''''''''''''''''''">
              <a:rPr kumimoji="0" lang="ja-JP" altLang="en-US" sz="900" smtClean="0">
                <a:effectLst/>
              </a:rPr>
              <a:pPr/>
              <a:t>788</a:t>
            </a:fld>
            <a:endParaRPr kumimoji="0" lang="ja-JP" altLang="en-US" sz="900" dirty="0">
              <a:sym typeface="+mn-lt"/>
            </a:endParaRPr>
          </a:p>
        </p:txBody>
      </p:sp>
      <p:sp>
        <p:nvSpPr>
          <p:cNvPr id="211" name="テキスト プレースホルダ 9">
            <a:extLst>
              <a:ext uri="{FF2B5EF4-FFF2-40B4-BE49-F238E27FC236}">
                <a16:creationId xmlns:a16="http://schemas.microsoft.com/office/drawing/2014/main" id="{F47AD311-C2A9-459E-BD23-E9DD7FDA8A9A}"/>
              </a:ext>
            </a:extLst>
          </p:cNvPr>
          <p:cNvSpPr>
            <a:spLocks noGrp="1"/>
          </p:cNvSpPr>
          <p:nvPr>
            <p:custDataLst>
              <p:tags r:id="rId61"/>
            </p:custDataLst>
          </p:nvPr>
        </p:nvSpPr>
        <p:spPr bwMode="gray">
          <a:xfrm>
            <a:off x="5340350" y="3335338"/>
            <a:ext cx="222250" cy="136525"/>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5875" tIns="0" rIns="158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89D9C19-F714-456A-B86D-00C0CB536253}" type="datetime'''''''''''''''''''''''''''''''''''''6''2''4'''''''''''''''''''">
              <a:rPr lang="ja-JP" altLang="en-US" sz="900" smtClean="0">
                <a:effectLst/>
              </a:rPr>
              <a:pPr/>
              <a:t>624</a:t>
            </a:fld>
            <a:endParaRPr lang="ja-JP" altLang="en-US" sz="900" dirty="0">
              <a:sym typeface="+mn-lt"/>
            </a:endParaRPr>
          </a:p>
        </p:txBody>
      </p:sp>
      <p:sp>
        <p:nvSpPr>
          <p:cNvPr id="213" name="テキスト プレースホルダ 9">
            <a:extLst>
              <a:ext uri="{FF2B5EF4-FFF2-40B4-BE49-F238E27FC236}">
                <a16:creationId xmlns:a16="http://schemas.microsoft.com/office/drawing/2014/main" id="{9A688302-60F7-4055-8AE7-EC84BC2DB7C8}"/>
              </a:ext>
            </a:extLst>
          </p:cNvPr>
          <p:cNvSpPr>
            <a:spLocks noGrp="1"/>
          </p:cNvSpPr>
          <p:nvPr>
            <p:custDataLst>
              <p:tags r:id="rId62"/>
            </p:custDataLst>
          </p:nvPr>
        </p:nvSpPr>
        <p:spPr bwMode="gray">
          <a:xfrm>
            <a:off x="6019800" y="3316288"/>
            <a:ext cx="222250" cy="136525"/>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5875" tIns="0" rIns="158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A64C0E0-E51E-4BDD-8C96-A2C6AF6D4597}" type="datetime'7''''''''''''''''''''''''''''''''''1''''''''''2'''''">
              <a:rPr lang="ja-JP" altLang="en-US" sz="900" smtClean="0">
                <a:effectLst/>
              </a:rPr>
              <a:pPr/>
              <a:t>712</a:t>
            </a:fld>
            <a:endParaRPr lang="ja-JP" altLang="en-US" sz="900" dirty="0">
              <a:sym typeface="+mn-lt"/>
            </a:endParaRPr>
          </a:p>
        </p:txBody>
      </p:sp>
      <p:sp>
        <p:nvSpPr>
          <p:cNvPr id="148" name="テキスト プレースホルダ 9"/>
          <p:cNvSpPr>
            <a:spLocks noGrp="1"/>
          </p:cNvSpPr>
          <p:nvPr>
            <p:custDataLst>
              <p:tags r:id="rId63"/>
            </p:custDataLst>
          </p:nvPr>
        </p:nvSpPr>
        <p:spPr bwMode="gray">
          <a:xfrm>
            <a:off x="6019800" y="2987675"/>
            <a:ext cx="222250" cy="136525"/>
          </a:xfrm>
          <a:prstGeom prst="rect">
            <a:avLst/>
          </a:prstGeom>
          <a:noFill/>
          <a:extLst>
            <a:ext uri="{909E8E84-426E-40DD-AFC4-6F175D3DCCD1}">
              <a14:hiddenFill xmlns:a14="http://schemas.microsoft.com/office/drawing/2010/main">
                <a:solidFill>
                  <a:srgbClr val="80CCE8"/>
                </a:solidFill>
              </a14:hiddenFill>
            </a:ext>
          </a:extLst>
        </p:spPr>
        <p:txBody>
          <a:bodyPr vert="horz" wrap="none" lIns="15875" tIns="0" rIns="158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0C2CE75-09BA-4627-A3C4-58DB984E37E2}" type="datetime'''''''''9''''''''''''''''0''''''''''''''4'''''''">
              <a:rPr kumimoji="0" lang="ja-JP" altLang="en-US" sz="900" smtClean="0">
                <a:effectLst/>
              </a:rPr>
              <a:pPr/>
              <a:t>904</a:t>
            </a:fld>
            <a:endParaRPr kumimoji="0" lang="ja-JP" altLang="en-US" sz="900" dirty="0">
              <a:sym typeface="+mn-lt"/>
            </a:endParaRPr>
          </a:p>
        </p:txBody>
      </p:sp>
      <p:sp>
        <p:nvSpPr>
          <p:cNvPr id="235" name="テキスト プレースホルダ 9">
            <a:extLst>
              <a:ext uri="{FF2B5EF4-FFF2-40B4-BE49-F238E27FC236}">
                <a16:creationId xmlns:a16="http://schemas.microsoft.com/office/drawing/2014/main" id="{90DEA63A-14A3-4EE9-B23D-3C7DE3115E5D}"/>
              </a:ext>
            </a:extLst>
          </p:cNvPr>
          <p:cNvSpPr>
            <a:spLocks noGrp="1"/>
          </p:cNvSpPr>
          <p:nvPr>
            <p:custDataLst>
              <p:tags r:id="rId64"/>
            </p:custDataLst>
          </p:nvPr>
        </p:nvSpPr>
        <p:spPr bwMode="gray">
          <a:xfrm>
            <a:off x="6697663" y="2981325"/>
            <a:ext cx="222250" cy="136525"/>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5875" tIns="0" rIns="158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BC29559-DEC0-4833-880B-2481631523A5}" type="datetime'9''''''''''''3''''''''''''''7'''''''''''''''''''''''''''''''">
              <a:rPr lang="ja-JP" altLang="en-US" sz="900" smtClean="0">
                <a:effectLst/>
              </a:rPr>
              <a:pPr/>
              <a:t>937</a:t>
            </a:fld>
            <a:endParaRPr lang="ja-JP" altLang="en-US" sz="900" dirty="0">
              <a:sym typeface="+mn-lt"/>
            </a:endParaRPr>
          </a:p>
        </p:txBody>
      </p:sp>
      <p:sp>
        <p:nvSpPr>
          <p:cNvPr id="214" name="テキスト プレースホルダ 9">
            <a:extLst>
              <a:ext uri="{FF2B5EF4-FFF2-40B4-BE49-F238E27FC236}">
                <a16:creationId xmlns:a16="http://schemas.microsoft.com/office/drawing/2014/main" id="{134E4EB4-4959-4D40-9F4E-49A22ECF6F21}"/>
              </a:ext>
            </a:extLst>
          </p:cNvPr>
          <p:cNvSpPr>
            <a:spLocks noGrp="1"/>
          </p:cNvSpPr>
          <p:nvPr>
            <p:custDataLst>
              <p:tags r:id="rId65"/>
            </p:custDataLst>
          </p:nvPr>
        </p:nvSpPr>
        <p:spPr bwMode="gray">
          <a:xfrm>
            <a:off x="6359525" y="2978150"/>
            <a:ext cx="222250" cy="136525"/>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5875" tIns="0" rIns="158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9B75433-A28B-4451-9EF4-D33B4FAD7C03}" type="datetime'''''''''''''''''''''''''''''''''''''''938'''''">
              <a:rPr lang="ja-JP" altLang="en-US" sz="900" smtClean="0">
                <a:effectLst/>
              </a:rPr>
              <a:pPr/>
              <a:t>938</a:t>
            </a:fld>
            <a:endParaRPr lang="ja-JP" altLang="en-US" sz="900" dirty="0">
              <a:sym typeface="+mn-lt"/>
            </a:endParaRPr>
          </a:p>
        </p:txBody>
      </p:sp>
      <p:sp>
        <p:nvSpPr>
          <p:cNvPr id="51" name="テキスト プレースホルダ 9"/>
          <p:cNvSpPr>
            <a:spLocks noGrp="1"/>
          </p:cNvSpPr>
          <p:nvPr>
            <p:custDataLst>
              <p:tags r:id="rId66"/>
            </p:custDataLst>
          </p:nvPr>
        </p:nvSpPr>
        <p:spPr bwMode="auto">
          <a:xfrm>
            <a:off x="6400800" y="3606801"/>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5FF816B-DF2B-4467-B4D6-E236002F0422}" type="datetime'''''''''''''''''''1''''''''''''''''''''''''''''''''''''5'">
              <a:rPr lang="ja-JP" altLang="en-US" sz="900"/>
              <a:pPr marL="0" indent="0" algn="ctr">
                <a:spcBef>
                  <a:spcPct val="0"/>
                </a:spcBef>
                <a:buNone/>
              </a:pPr>
              <a:t>15</a:t>
            </a:fld>
            <a:endParaRPr kumimoji="0" lang="ja-JP" altLang="en-US" sz="900" dirty="0">
              <a:sym typeface="+mn-lt"/>
            </a:endParaRPr>
          </a:p>
        </p:txBody>
      </p:sp>
      <p:sp>
        <p:nvSpPr>
          <p:cNvPr id="133" name="テキスト プレースホルダ 9">
            <a:extLst>
              <a:ext uri="{FF2B5EF4-FFF2-40B4-BE49-F238E27FC236}">
                <a16:creationId xmlns:a16="http://schemas.microsoft.com/office/drawing/2014/main" id="{BAA02DF0-7511-4D69-80C5-0E3DC40262C6}"/>
              </a:ext>
            </a:extLst>
          </p:cNvPr>
          <p:cNvSpPr>
            <a:spLocks noGrp="1"/>
          </p:cNvSpPr>
          <p:nvPr>
            <p:custDataLst>
              <p:tags r:id="rId67"/>
            </p:custDataLst>
          </p:nvPr>
        </p:nvSpPr>
        <p:spPr bwMode="gray">
          <a:xfrm>
            <a:off x="6989763" y="2963863"/>
            <a:ext cx="317500" cy="136525"/>
          </a:xfrm>
          <a:prstGeom prst="rect">
            <a:avLst/>
          </a:prstGeom>
          <a:solidFill>
            <a:srgbClr val="80CCE8"/>
          </a:solidFill>
          <a:ln>
            <a:noFill/>
          </a:ln>
          <a:effectLst/>
        </p:spPr>
        <p:txBody>
          <a:bodyPr vert="horz" wrap="none" lIns="15875" tIns="0" rIns="158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082754A-6A41-469A-AEC6-995297272AC5}" type="datetime'''1'',''''''''''''''0''''''''''04'''''''''''''''''''''''">
              <a:rPr lang="ja-JP" altLang="en-US" sz="900" smtClean="0">
                <a:effectLst/>
              </a:rPr>
              <a:pPr/>
              <a:t>1,004</a:t>
            </a:fld>
            <a:endParaRPr lang="ja-JP" altLang="en-US" sz="900" dirty="0">
              <a:sym typeface="+mn-lt"/>
            </a:endParaRPr>
          </a:p>
        </p:txBody>
      </p:sp>
      <p:sp>
        <p:nvSpPr>
          <p:cNvPr id="238" name="テキスト プレースホルダ 9">
            <a:extLst>
              <a:ext uri="{FF2B5EF4-FFF2-40B4-BE49-F238E27FC236}">
                <a16:creationId xmlns:a16="http://schemas.microsoft.com/office/drawing/2014/main" id="{C2D091BE-48EC-4064-86D3-42BE3AB47177}"/>
              </a:ext>
            </a:extLst>
          </p:cNvPr>
          <p:cNvSpPr>
            <a:spLocks noGrp="1"/>
          </p:cNvSpPr>
          <p:nvPr>
            <p:custDataLst>
              <p:tags r:id="rId68"/>
            </p:custDataLst>
          </p:nvPr>
        </p:nvSpPr>
        <p:spPr bwMode="gray">
          <a:xfrm>
            <a:off x="7377113" y="3314700"/>
            <a:ext cx="222250" cy="136525"/>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5875" tIns="0" rIns="158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04F93E5-7067-4147-BE85-D0D42402FED4}" type="datetime'''''''''''''72''''''''''''''''''''''''''0'''''''''''''''''">
              <a:rPr lang="ja-JP" altLang="en-US" sz="900" smtClean="0">
                <a:effectLst/>
              </a:rPr>
              <a:pPr/>
              <a:t>720</a:t>
            </a:fld>
            <a:endParaRPr lang="ja-JP" altLang="en-US" sz="900" dirty="0">
              <a:sym typeface="+mn-lt"/>
            </a:endParaRPr>
          </a:p>
        </p:txBody>
      </p:sp>
      <p:sp>
        <p:nvSpPr>
          <p:cNvPr id="129" name="テキスト プレースホルダ 9">
            <a:extLst>
              <a:ext uri="{FF2B5EF4-FFF2-40B4-BE49-F238E27FC236}">
                <a16:creationId xmlns:a16="http://schemas.microsoft.com/office/drawing/2014/main" id="{7FFF9B66-2EA2-44AB-91E5-58DF8F759166}"/>
              </a:ext>
            </a:extLst>
          </p:cNvPr>
          <p:cNvSpPr>
            <a:spLocks noGrp="1"/>
          </p:cNvSpPr>
          <p:nvPr>
            <p:custDataLst>
              <p:tags r:id="rId69"/>
            </p:custDataLst>
          </p:nvPr>
        </p:nvSpPr>
        <p:spPr bwMode="auto">
          <a:xfrm>
            <a:off x="7418388" y="3606801"/>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811A14B-0C5F-43D7-B739-16DE1E4D1BC8}" type="datetime'''1''''''''8'''''''''''''''''''''''''">
              <a:rPr kumimoji="0" lang="ja-JP" altLang="en-US" sz="900" smtClean="0"/>
              <a:pPr/>
              <a:t>18</a:t>
            </a:fld>
            <a:endParaRPr kumimoji="0" lang="ja-JP" altLang="en-US" sz="900" dirty="0">
              <a:sym typeface="+mn-lt"/>
            </a:endParaRPr>
          </a:p>
        </p:txBody>
      </p:sp>
      <p:sp>
        <p:nvSpPr>
          <p:cNvPr id="239" name="テキスト プレースホルダ 9">
            <a:extLst>
              <a:ext uri="{FF2B5EF4-FFF2-40B4-BE49-F238E27FC236}">
                <a16:creationId xmlns:a16="http://schemas.microsoft.com/office/drawing/2014/main" id="{2B617215-FA51-42D7-83F7-C4F0C9E5C12C}"/>
              </a:ext>
            </a:extLst>
          </p:cNvPr>
          <p:cNvSpPr>
            <a:spLocks noGrp="1"/>
          </p:cNvSpPr>
          <p:nvPr>
            <p:custDataLst>
              <p:tags r:id="rId70"/>
            </p:custDataLst>
          </p:nvPr>
        </p:nvSpPr>
        <p:spPr bwMode="gray">
          <a:xfrm>
            <a:off x="7716838" y="3313113"/>
            <a:ext cx="222250" cy="136525"/>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5875" tIns="0" rIns="158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2B8D728-4DC8-4632-8696-FA1FD92FB771}" type="datetime'''''7''''''''''''''''''3''''''''''''''4'''''''''''''''">
              <a:rPr lang="ja-JP" altLang="en-US" sz="900" smtClean="0">
                <a:effectLst/>
              </a:rPr>
              <a:pPr/>
              <a:t>734</a:t>
            </a:fld>
            <a:endParaRPr lang="ja-JP" altLang="en-US" sz="900" dirty="0">
              <a:sym typeface="+mn-lt"/>
            </a:endParaRPr>
          </a:p>
        </p:txBody>
      </p:sp>
      <p:sp>
        <p:nvSpPr>
          <p:cNvPr id="178" name="テキスト プレースホルダ 9">
            <a:extLst>
              <a:ext uri="{FF2B5EF4-FFF2-40B4-BE49-F238E27FC236}">
                <a16:creationId xmlns:a16="http://schemas.microsoft.com/office/drawing/2014/main" id="{D9362BBD-7374-4921-8979-7EDBD10D751F}"/>
              </a:ext>
            </a:extLst>
          </p:cNvPr>
          <p:cNvSpPr>
            <a:spLocks noGrp="1"/>
          </p:cNvSpPr>
          <p:nvPr>
            <p:custDataLst>
              <p:tags r:id="rId71"/>
            </p:custDataLst>
          </p:nvPr>
        </p:nvSpPr>
        <p:spPr bwMode="auto">
          <a:xfrm>
            <a:off x="7758113" y="3606800"/>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FE1890-53A2-4989-97A8-5F53921911B5}" type="datetime'''''''''''''''''1''''''9'''''">
              <a:rPr kumimoji="0" lang="ja-JP" altLang="en-US" sz="900" smtClean="0"/>
              <a:pPr/>
              <a:t>19</a:t>
            </a:fld>
            <a:endParaRPr kumimoji="0" lang="ja-JP" altLang="en-US" sz="900" dirty="0">
              <a:sym typeface="+mn-lt"/>
            </a:endParaRPr>
          </a:p>
        </p:txBody>
      </p:sp>
      <p:sp>
        <p:nvSpPr>
          <p:cNvPr id="216" name="テキスト プレースホルダ 9">
            <a:extLst>
              <a:ext uri="{FF2B5EF4-FFF2-40B4-BE49-F238E27FC236}">
                <a16:creationId xmlns:a16="http://schemas.microsoft.com/office/drawing/2014/main" id="{5AF1257F-0F15-4B88-B84E-85689A0D0114}"/>
              </a:ext>
            </a:extLst>
          </p:cNvPr>
          <p:cNvSpPr>
            <a:spLocks noGrp="1"/>
          </p:cNvSpPr>
          <p:nvPr>
            <p:custDataLst>
              <p:tags r:id="rId72"/>
            </p:custDataLst>
          </p:nvPr>
        </p:nvSpPr>
        <p:spPr bwMode="gray">
          <a:xfrm>
            <a:off x="1219200" y="2952750"/>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24B5739-F446-4020-ACD9-64A65496ACD2}" type="datetime'''''''1'',''01''''''''''9'''''''''''''''''''''''''">
              <a:rPr lang="ja-JP" altLang="en-US" sz="900" smtClean="0"/>
              <a:pPr/>
              <a:t>1,019</a:t>
            </a:fld>
            <a:endParaRPr lang="ja-JP" altLang="en-US" sz="900" dirty="0">
              <a:sym typeface="+mn-lt"/>
            </a:endParaRPr>
          </a:p>
        </p:txBody>
      </p:sp>
      <p:sp>
        <p:nvSpPr>
          <p:cNvPr id="217" name="テキスト プレースホルダ 9">
            <a:extLst>
              <a:ext uri="{FF2B5EF4-FFF2-40B4-BE49-F238E27FC236}">
                <a16:creationId xmlns:a16="http://schemas.microsoft.com/office/drawing/2014/main" id="{B4CEF1E2-5773-47D5-864A-FEA933E90B42}"/>
              </a:ext>
            </a:extLst>
          </p:cNvPr>
          <p:cNvSpPr>
            <a:spLocks noGrp="1"/>
          </p:cNvSpPr>
          <p:nvPr>
            <p:custDataLst>
              <p:tags r:id="rId73"/>
            </p:custDataLst>
          </p:nvPr>
        </p:nvSpPr>
        <p:spPr bwMode="gray">
          <a:xfrm>
            <a:off x="1558925" y="2936875"/>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71734AB-C395-46A3-A5B9-C3FD5167ADD5}" type="datetime'''''''''''''''''1'',''''''''''''''''''''0''''5''''9'">
              <a:rPr lang="ja-JP" altLang="en-US" sz="900" smtClean="0"/>
              <a:pPr/>
              <a:t>1,059</a:t>
            </a:fld>
            <a:endParaRPr lang="ja-JP" altLang="en-US" sz="900" dirty="0">
              <a:sym typeface="+mn-lt"/>
            </a:endParaRPr>
          </a:p>
        </p:txBody>
      </p:sp>
      <p:sp>
        <p:nvSpPr>
          <p:cNvPr id="219" name="テキスト プレースホルダ 9">
            <a:extLst>
              <a:ext uri="{FF2B5EF4-FFF2-40B4-BE49-F238E27FC236}">
                <a16:creationId xmlns:a16="http://schemas.microsoft.com/office/drawing/2014/main" id="{2B19476C-7DA0-4DDA-87F0-C6ADC54F9EDA}"/>
              </a:ext>
            </a:extLst>
          </p:cNvPr>
          <p:cNvSpPr>
            <a:spLocks noGrp="1"/>
          </p:cNvSpPr>
          <p:nvPr>
            <p:custDataLst>
              <p:tags r:id="rId74"/>
            </p:custDataLst>
          </p:nvPr>
        </p:nvSpPr>
        <p:spPr bwMode="gray">
          <a:xfrm>
            <a:off x="2236788" y="2936875"/>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5621A05-EB94-44ED-8396-ECBB90116A37}" type="datetime'''''''''''''''''1'',''''''''''''''0''''''''''5''''''8'">
              <a:rPr lang="ja-JP" altLang="en-US" sz="900" smtClean="0"/>
              <a:pPr/>
              <a:t>1,058</a:t>
            </a:fld>
            <a:endParaRPr lang="ja-JP" altLang="en-US" sz="900" dirty="0">
              <a:sym typeface="+mn-lt"/>
            </a:endParaRPr>
          </a:p>
        </p:txBody>
      </p:sp>
      <p:sp>
        <p:nvSpPr>
          <p:cNvPr id="220" name="テキスト プレースホルダ 9">
            <a:extLst>
              <a:ext uri="{FF2B5EF4-FFF2-40B4-BE49-F238E27FC236}">
                <a16:creationId xmlns:a16="http://schemas.microsoft.com/office/drawing/2014/main" id="{CC291CAA-FCE9-48B0-A568-6A2A5970ED75}"/>
              </a:ext>
            </a:extLst>
          </p:cNvPr>
          <p:cNvSpPr>
            <a:spLocks noGrp="1"/>
          </p:cNvSpPr>
          <p:nvPr>
            <p:custDataLst>
              <p:tags r:id="rId75"/>
            </p:custDataLst>
          </p:nvPr>
        </p:nvSpPr>
        <p:spPr bwMode="gray">
          <a:xfrm>
            <a:off x="2576513" y="2916238"/>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4C88BB2-BB1F-45F5-B4AB-ED4EB189C6E9}" type="datetime'''''''''''''''1'',''''''1''''''''''''1''''''''''''0'''''''">
              <a:rPr lang="ja-JP" altLang="en-US" sz="900" smtClean="0"/>
              <a:pPr/>
              <a:t>1,110</a:t>
            </a:fld>
            <a:endParaRPr lang="ja-JP" altLang="en-US" sz="900" dirty="0">
              <a:sym typeface="+mn-lt"/>
            </a:endParaRPr>
          </a:p>
        </p:txBody>
      </p:sp>
      <p:sp>
        <p:nvSpPr>
          <p:cNvPr id="221" name="テキスト プレースホルダ 9">
            <a:extLst>
              <a:ext uri="{FF2B5EF4-FFF2-40B4-BE49-F238E27FC236}">
                <a16:creationId xmlns:a16="http://schemas.microsoft.com/office/drawing/2014/main" id="{21BEFC85-77DD-4849-BA03-A5965A46A214}"/>
              </a:ext>
            </a:extLst>
          </p:cNvPr>
          <p:cNvSpPr>
            <a:spLocks noGrp="1"/>
          </p:cNvSpPr>
          <p:nvPr>
            <p:custDataLst>
              <p:tags r:id="rId76"/>
            </p:custDataLst>
          </p:nvPr>
        </p:nvSpPr>
        <p:spPr bwMode="gray">
          <a:xfrm>
            <a:off x="2916238" y="2906713"/>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514285C-A65E-4562-83D9-7747A55075CF}" type="datetime'1'''',''''''''1''''''''''''''3''3'''">
              <a:rPr lang="ja-JP" altLang="en-US" sz="900" smtClean="0"/>
              <a:pPr/>
              <a:t>1,133</a:t>
            </a:fld>
            <a:endParaRPr lang="ja-JP" altLang="en-US" sz="900" dirty="0">
              <a:sym typeface="+mn-lt"/>
            </a:endParaRPr>
          </a:p>
        </p:txBody>
      </p:sp>
      <p:sp>
        <p:nvSpPr>
          <p:cNvPr id="222" name="テキスト プレースホルダ 9">
            <a:extLst>
              <a:ext uri="{FF2B5EF4-FFF2-40B4-BE49-F238E27FC236}">
                <a16:creationId xmlns:a16="http://schemas.microsoft.com/office/drawing/2014/main" id="{91053195-C678-4A30-9B45-2339F37BA15D}"/>
              </a:ext>
            </a:extLst>
          </p:cNvPr>
          <p:cNvSpPr>
            <a:spLocks noGrp="1"/>
          </p:cNvSpPr>
          <p:nvPr>
            <p:custDataLst>
              <p:tags r:id="rId77"/>
            </p:custDataLst>
          </p:nvPr>
        </p:nvSpPr>
        <p:spPr bwMode="gray">
          <a:xfrm>
            <a:off x="3255963" y="2876550"/>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FAA75C1-A12C-40D9-A74B-B01B025DE63E}" type="datetime'''''''''1'''''''''''',''2''''''''''0''''''''9'''''''">
              <a:rPr lang="ja-JP" altLang="en-US" sz="900" smtClean="0"/>
              <a:pPr/>
              <a:t>1,209</a:t>
            </a:fld>
            <a:endParaRPr lang="ja-JP" altLang="en-US" sz="900" dirty="0">
              <a:sym typeface="+mn-lt"/>
            </a:endParaRPr>
          </a:p>
        </p:txBody>
      </p:sp>
      <p:sp>
        <p:nvSpPr>
          <p:cNvPr id="223" name="テキスト プレースホルダ 9">
            <a:extLst>
              <a:ext uri="{FF2B5EF4-FFF2-40B4-BE49-F238E27FC236}">
                <a16:creationId xmlns:a16="http://schemas.microsoft.com/office/drawing/2014/main" id="{54798B10-5CFF-4BEF-A19D-B4C9644AF0F8}"/>
              </a:ext>
            </a:extLst>
          </p:cNvPr>
          <p:cNvSpPr>
            <a:spLocks noGrp="1"/>
          </p:cNvSpPr>
          <p:nvPr>
            <p:custDataLst>
              <p:tags r:id="rId78"/>
            </p:custDataLst>
          </p:nvPr>
        </p:nvSpPr>
        <p:spPr bwMode="gray">
          <a:xfrm>
            <a:off x="3595688" y="2849563"/>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D0918C3-76D5-4998-9B09-4B5437E14409}" type="datetime'''''''''''''''''''''''1'''''',''2''''75'''''''">
              <a:rPr lang="ja-JP" altLang="en-US" sz="900" smtClean="0"/>
              <a:pPr/>
              <a:t>1,275</a:t>
            </a:fld>
            <a:endParaRPr lang="ja-JP" altLang="en-US" sz="900" dirty="0">
              <a:sym typeface="+mn-lt"/>
            </a:endParaRPr>
          </a:p>
        </p:txBody>
      </p:sp>
      <p:sp>
        <p:nvSpPr>
          <p:cNvPr id="224" name="テキスト プレースホルダ 9">
            <a:extLst>
              <a:ext uri="{FF2B5EF4-FFF2-40B4-BE49-F238E27FC236}">
                <a16:creationId xmlns:a16="http://schemas.microsoft.com/office/drawing/2014/main" id="{DA8FC557-D0D7-4E59-B0C7-AE68C3B25B7C}"/>
              </a:ext>
            </a:extLst>
          </p:cNvPr>
          <p:cNvSpPr>
            <a:spLocks noGrp="1"/>
          </p:cNvSpPr>
          <p:nvPr>
            <p:custDataLst>
              <p:tags r:id="rId79"/>
            </p:custDataLst>
          </p:nvPr>
        </p:nvSpPr>
        <p:spPr bwMode="gray">
          <a:xfrm>
            <a:off x="3935413" y="2835275"/>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AB29996-FE2A-4A36-960E-3951A4A85C41}" type="datetime'''''''''''1'''''',''''''''''''309'''''''">
              <a:rPr lang="ja-JP" altLang="en-US" sz="900" smtClean="0"/>
              <a:pPr/>
              <a:t>1,309</a:t>
            </a:fld>
            <a:endParaRPr lang="ja-JP" altLang="en-US" sz="900" dirty="0">
              <a:sym typeface="+mn-lt"/>
            </a:endParaRPr>
          </a:p>
        </p:txBody>
      </p:sp>
      <p:sp>
        <p:nvSpPr>
          <p:cNvPr id="225" name="テキスト プレースホルダ 9">
            <a:extLst>
              <a:ext uri="{FF2B5EF4-FFF2-40B4-BE49-F238E27FC236}">
                <a16:creationId xmlns:a16="http://schemas.microsoft.com/office/drawing/2014/main" id="{003D8096-A9DA-4CF4-BA1B-39DFD0371AB4}"/>
              </a:ext>
            </a:extLst>
          </p:cNvPr>
          <p:cNvSpPr>
            <a:spLocks noGrp="1"/>
          </p:cNvSpPr>
          <p:nvPr>
            <p:custDataLst>
              <p:tags r:id="rId80"/>
            </p:custDataLst>
          </p:nvPr>
        </p:nvSpPr>
        <p:spPr bwMode="gray">
          <a:xfrm>
            <a:off x="4275138" y="2809875"/>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FCB07A7-DEFB-4894-A66D-D536CD6DAD8D}" type="datetime'''1'''''''''''''''''''',3''''''''''7''''''0'''''''''''">
              <a:rPr lang="ja-JP" altLang="en-US" sz="900" smtClean="0"/>
              <a:pPr/>
              <a:t>1,370</a:t>
            </a:fld>
            <a:endParaRPr lang="ja-JP" altLang="en-US" sz="900" dirty="0">
              <a:sym typeface="+mn-lt"/>
            </a:endParaRPr>
          </a:p>
        </p:txBody>
      </p:sp>
      <p:sp>
        <p:nvSpPr>
          <p:cNvPr id="226" name="テキスト プレースホルダ 9">
            <a:extLst>
              <a:ext uri="{FF2B5EF4-FFF2-40B4-BE49-F238E27FC236}">
                <a16:creationId xmlns:a16="http://schemas.microsoft.com/office/drawing/2014/main" id="{67935C92-A29A-48A9-96AA-32E65A7D0052}"/>
              </a:ext>
            </a:extLst>
          </p:cNvPr>
          <p:cNvSpPr>
            <a:spLocks noGrp="1"/>
          </p:cNvSpPr>
          <p:nvPr>
            <p:custDataLst>
              <p:tags r:id="rId81"/>
            </p:custDataLst>
          </p:nvPr>
        </p:nvSpPr>
        <p:spPr bwMode="gray">
          <a:xfrm>
            <a:off x="4613275" y="2800350"/>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4616ECE-8030-431E-AAF7-07ECDA70DBAE}" type="datetime'''''''''1'''''''''''''''''',''39''''''''''''''''''''''''4'">
              <a:rPr lang="ja-JP" altLang="en-US" sz="900" smtClean="0"/>
              <a:pPr/>
              <a:t>1,394</a:t>
            </a:fld>
            <a:endParaRPr lang="ja-JP" altLang="en-US" sz="900" dirty="0">
              <a:sym typeface="+mn-lt"/>
            </a:endParaRPr>
          </a:p>
        </p:txBody>
      </p:sp>
      <p:sp>
        <p:nvSpPr>
          <p:cNvPr id="227" name="テキスト プレースホルダ 9">
            <a:extLst>
              <a:ext uri="{FF2B5EF4-FFF2-40B4-BE49-F238E27FC236}">
                <a16:creationId xmlns:a16="http://schemas.microsoft.com/office/drawing/2014/main" id="{C2064F49-7FAC-449B-AD4E-4B173A747048}"/>
              </a:ext>
            </a:extLst>
          </p:cNvPr>
          <p:cNvSpPr>
            <a:spLocks noGrp="1"/>
          </p:cNvSpPr>
          <p:nvPr>
            <p:custDataLst>
              <p:tags r:id="rId82"/>
            </p:custDataLst>
          </p:nvPr>
        </p:nvSpPr>
        <p:spPr bwMode="gray">
          <a:xfrm>
            <a:off x="4953000" y="2789238"/>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06CD01C-F398-4E7B-BBCD-41A70065EDBA}" type="datetime'''1,4''''''''2''''''''''''''''''''''''1'''''''''''''">
              <a:rPr lang="ja-JP" altLang="en-US" sz="900" smtClean="0"/>
              <a:pPr/>
              <a:t>1,421</a:t>
            </a:fld>
            <a:endParaRPr lang="ja-JP" altLang="en-US" sz="900" dirty="0">
              <a:sym typeface="+mn-lt"/>
            </a:endParaRPr>
          </a:p>
        </p:txBody>
      </p:sp>
      <p:sp>
        <p:nvSpPr>
          <p:cNvPr id="228" name="テキスト プレースホルダ 9">
            <a:extLst>
              <a:ext uri="{FF2B5EF4-FFF2-40B4-BE49-F238E27FC236}">
                <a16:creationId xmlns:a16="http://schemas.microsoft.com/office/drawing/2014/main" id="{097B4530-DE51-4E59-A60F-A7FEA0144026}"/>
              </a:ext>
            </a:extLst>
          </p:cNvPr>
          <p:cNvSpPr>
            <a:spLocks noGrp="1"/>
          </p:cNvSpPr>
          <p:nvPr>
            <p:custDataLst>
              <p:tags r:id="rId83"/>
            </p:custDataLst>
          </p:nvPr>
        </p:nvSpPr>
        <p:spPr bwMode="gray">
          <a:xfrm>
            <a:off x="5292725" y="2782888"/>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630D3C2-44AC-4DAE-BEC9-4B181563197F}" type="datetime'''1,''''4''''''''''''''''3''''''''8'''''">
              <a:rPr lang="ja-JP" altLang="en-US" sz="900" smtClean="0"/>
              <a:pPr/>
              <a:t>1,438</a:t>
            </a:fld>
            <a:endParaRPr lang="ja-JP" altLang="en-US" sz="900" dirty="0">
              <a:sym typeface="+mn-lt"/>
            </a:endParaRPr>
          </a:p>
        </p:txBody>
      </p:sp>
      <p:sp>
        <p:nvSpPr>
          <p:cNvPr id="229" name="テキスト プレースホルダ 9">
            <a:extLst>
              <a:ext uri="{FF2B5EF4-FFF2-40B4-BE49-F238E27FC236}">
                <a16:creationId xmlns:a16="http://schemas.microsoft.com/office/drawing/2014/main" id="{84BFBDA4-3B62-4AAE-8C91-DAA72F6C20B7}"/>
              </a:ext>
            </a:extLst>
          </p:cNvPr>
          <p:cNvSpPr>
            <a:spLocks noGrp="1"/>
          </p:cNvSpPr>
          <p:nvPr>
            <p:custDataLst>
              <p:tags r:id="rId84"/>
            </p:custDataLst>
          </p:nvPr>
        </p:nvSpPr>
        <p:spPr bwMode="gray">
          <a:xfrm>
            <a:off x="5632450" y="2746375"/>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65E768F-8FC1-43A2-9926-BBB2C8FBCBB3}" type="datetime'''''''''''''1'''''''''''',''''''''''''''5''''''2''7'''">
              <a:rPr lang="ja-JP" altLang="en-US" sz="900" smtClean="0"/>
              <a:pPr/>
              <a:t>1,527</a:t>
            </a:fld>
            <a:endParaRPr lang="ja-JP" altLang="en-US" sz="900" dirty="0">
              <a:sym typeface="+mn-lt"/>
            </a:endParaRPr>
          </a:p>
        </p:txBody>
      </p:sp>
      <p:sp>
        <p:nvSpPr>
          <p:cNvPr id="230" name="テキスト プレースホルダ 9">
            <a:extLst>
              <a:ext uri="{FF2B5EF4-FFF2-40B4-BE49-F238E27FC236}">
                <a16:creationId xmlns:a16="http://schemas.microsoft.com/office/drawing/2014/main" id="{6E0449E0-6CA1-4172-B635-9311A8D519BF}"/>
              </a:ext>
            </a:extLst>
          </p:cNvPr>
          <p:cNvSpPr>
            <a:spLocks noGrp="1"/>
          </p:cNvSpPr>
          <p:nvPr>
            <p:custDataLst>
              <p:tags r:id="rId85"/>
            </p:custDataLst>
          </p:nvPr>
        </p:nvSpPr>
        <p:spPr bwMode="gray">
          <a:xfrm>
            <a:off x="5972175" y="2709863"/>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A83BA33-2CD3-473E-BE64-6872A0BD11B4}" type="datetime'''''''1'''''''''''''''''''',''''''6''''''1''''''''''''6'">
              <a:rPr lang="ja-JP" altLang="en-US" sz="900" smtClean="0"/>
              <a:pPr/>
              <a:t>1,616</a:t>
            </a:fld>
            <a:endParaRPr lang="ja-JP" altLang="en-US" sz="900" dirty="0">
              <a:sym typeface="+mn-lt"/>
            </a:endParaRPr>
          </a:p>
        </p:txBody>
      </p:sp>
      <p:sp>
        <p:nvSpPr>
          <p:cNvPr id="231" name="テキスト プレースホルダ 9">
            <a:extLst>
              <a:ext uri="{FF2B5EF4-FFF2-40B4-BE49-F238E27FC236}">
                <a16:creationId xmlns:a16="http://schemas.microsoft.com/office/drawing/2014/main" id="{06E5008C-C0F4-4260-8708-CF938B27678E}"/>
              </a:ext>
            </a:extLst>
          </p:cNvPr>
          <p:cNvSpPr>
            <a:spLocks noGrp="1"/>
          </p:cNvSpPr>
          <p:nvPr>
            <p:custDataLst>
              <p:tags r:id="rId86"/>
            </p:custDataLst>
          </p:nvPr>
        </p:nvSpPr>
        <p:spPr bwMode="gray">
          <a:xfrm>
            <a:off x="6311900" y="2693988"/>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484BC44-16B7-4FB8-AF90-B9215AFB3687}" type="datetime'''''''''''''''''''''''''1,''6''''''''5''''4'''''''''''''''''">
              <a:rPr lang="ja-JP" altLang="en-US" sz="900" smtClean="0"/>
              <a:pPr/>
              <a:t>1,654</a:t>
            </a:fld>
            <a:endParaRPr lang="ja-JP" altLang="en-US" sz="900" dirty="0">
              <a:sym typeface="+mn-lt"/>
            </a:endParaRPr>
          </a:p>
        </p:txBody>
      </p:sp>
      <p:sp>
        <p:nvSpPr>
          <p:cNvPr id="232" name="テキスト プレースホルダ 9">
            <a:extLst>
              <a:ext uri="{FF2B5EF4-FFF2-40B4-BE49-F238E27FC236}">
                <a16:creationId xmlns:a16="http://schemas.microsoft.com/office/drawing/2014/main" id="{EA0A8F87-8BF8-43A8-9953-EEB1D741EB44}"/>
              </a:ext>
            </a:extLst>
          </p:cNvPr>
          <p:cNvSpPr>
            <a:spLocks noGrp="1"/>
          </p:cNvSpPr>
          <p:nvPr>
            <p:custDataLst>
              <p:tags r:id="rId87"/>
            </p:custDataLst>
          </p:nvPr>
        </p:nvSpPr>
        <p:spPr bwMode="gray">
          <a:xfrm>
            <a:off x="6650038" y="2697163"/>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3447FBB-0267-4037-9AA0-B296DC6E68D3}" type="datetime'1'''''''''',''''6''''''''''''''''''4''''''''''6'''''''''''">
              <a:rPr lang="ja-JP" altLang="en-US" sz="900" smtClean="0"/>
              <a:pPr/>
              <a:t>1,646</a:t>
            </a:fld>
            <a:endParaRPr lang="ja-JP" altLang="en-US" sz="900" dirty="0">
              <a:sym typeface="+mn-lt"/>
            </a:endParaRPr>
          </a:p>
        </p:txBody>
      </p:sp>
      <p:sp>
        <p:nvSpPr>
          <p:cNvPr id="233" name="テキスト プレースホルダ 9">
            <a:extLst>
              <a:ext uri="{FF2B5EF4-FFF2-40B4-BE49-F238E27FC236}">
                <a16:creationId xmlns:a16="http://schemas.microsoft.com/office/drawing/2014/main" id="{8526BECD-DBBB-4B1A-AD44-A32BF510BE9F}"/>
              </a:ext>
            </a:extLst>
          </p:cNvPr>
          <p:cNvSpPr>
            <a:spLocks noGrp="1"/>
          </p:cNvSpPr>
          <p:nvPr>
            <p:custDataLst>
              <p:tags r:id="rId88"/>
            </p:custDataLst>
          </p:nvPr>
        </p:nvSpPr>
        <p:spPr bwMode="gray">
          <a:xfrm>
            <a:off x="6989763" y="2667000"/>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7229B14-EA9B-4A18-9AFF-3DE317398DA3}" type="datetime'''''''1'''''''',''''''''''''''''''''''''''''''''''''''''7''23'">
              <a:rPr lang="ja-JP" altLang="en-US" sz="900" smtClean="0"/>
              <a:pPr/>
              <a:t>1,723</a:t>
            </a:fld>
            <a:endParaRPr lang="ja-JP" altLang="en-US" sz="900" dirty="0">
              <a:sym typeface="+mn-lt"/>
            </a:endParaRPr>
          </a:p>
        </p:txBody>
      </p:sp>
      <p:sp>
        <p:nvSpPr>
          <p:cNvPr id="234" name="テキスト プレースホルダ 9">
            <a:extLst>
              <a:ext uri="{FF2B5EF4-FFF2-40B4-BE49-F238E27FC236}">
                <a16:creationId xmlns:a16="http://schemas.microsoft.com/office/drawing/2014/main" id="{667F35C9-C1F6-4695-BB56-CC52BF400B31}"/>
              </a:ext>
            </a:extLst>
          </p:cNvPr>
          <p:cNvSpPr>
            <a:spLocks noGrp="1"/>
          </p:cNvSpPr>
          <p:nvPr>
            <p:custDataLst>
              <p:tags r:id="rId89"/>
            </p:custDataLst>
          </p:nvPr>
        </p:nvSpPr>
        <p:spPr bwMode="gray">
          <a:xfrm>
            <a:off x="7329488" y="2654300"/>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2618DA9-6844-4B76-908A-11C18C18D5D2}" type="datetime'''''''''1'''''''',''''7''''5''''''''''''''''''3'''''''''''''">
              <a:rPr lang="ja-JP" altLang="en-US" sz="900" smtClean="0"/>
              <a:pPr/>
              <a:t>1,753</a:t>
            </a:fld>
            <a:endParaRPr lang="ja-JP" altLang="en-US" sz="900" dirty="0">
              <a:sym typeface="+mn-lt"/>
            </a:endParaRPr>
          </a:p>
        </p:txBody>
      </p:sp>
      <p:sp>
        <p:nvSpPr>
          <p:cNvPr id="179" name="テキスト プレースホルダ 9">
            <a:extLst>
              <a:ext uri="{FF2B5EF4-FFF2-40B4-BE49-F238E27FC236}">
                <a16:creationId xmlns:a16="http://schemas.microsoft.com/office/drawing/2014/main" id="{903FDF42-0BDE-4752-896A-76C1D446F635}"/>
              </a:ext>
            </a:extLst>
          </p:cNvPr>
          <p:cNvSpPr>
            <a:spLocks noGrp="1"/>
          </p:cNvSpPr>
          <p:nvPr>
            <p:custDataLst>
              <p:tags r:id="rId90"/>
            </p:custDataLst>
          </p:nvPr>
        </p:nvSpPr>
        <p:spPr bwMode="gray">
          <a:xfrm>
            <a:off x="7669213" y="2633663"/>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F800D14-DF07-42C8-B4E4-CC9369DAC21D}" type="datetime'''''1'''''''''''''''''',''''8''''''''''''0''1'">
              <a:rPr lang="ja-JP" altLang="en-US" sz="900" smtClean="0"/>
              <a:pPr/>
              <a:t>1,801</a:t>
            </a:fld>
            <a:endParaRPr lang="ja-JP" altLang="en-US" sz="900" dirty="0">
              <a:sym typeface="+mn-lt"/>
            </a:endParaRPr>
          </a:p>
        </p:txBody>
      </p:sp>
      <p:sp>
        <p:nvSpPr>
          <p:cNvPr id="7" name="Rectangle 6" hidden="1"/>
          <p:cNvSpPr/>
          <p:nvPr>
            <p:custDataLst>
              <p:tags r:id="rId91"/>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ea typeface="ＭＳ Ｐゴシック" panose="020B0600070205080204" pitchFamily="50" charset="-128"/>
              <a:sym typeface="Arial" panose="020B0604020202020204" pitchFamily="34" charset="0"/>
            </a:endParaRPr>
          </a:p>
        </p:txBody>
      </p:sp>
      <p:sp>
        <p:nvSpPr>
          <p:cNvPr id="3" name="タイトル 2"/>
          <p:cNvSpPr>
            <a:spLocks noGrp="1"/>
          </p:cNvSpPr>
          <p:nvPr>
            <p:ph type="title"/>
          </p:nvPr>
        </p:nvSpPr>
        <p:spPr/>
        <p:txBody>
          <a:bodyPr vert="horz"/>
          <a:lstStyle/>
          <a:p>
            <a:r>
              <a:rPr lang="ja-JP" altLang="en-US" dirty="0"/>
              <a:t>ブラジル／医療関連／医療・公衆衛生</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医療費支出額</a:t>
            </a:r>
          </a:p>
        </p:txBody>
      </p:sp>
      <p:sp>
        <p:nvSpPr>
          <p:cNvPr id="16" name="テキスト ボックス 15"/>
          <p:cNvSpPr txBox="1"/>
          <p:nvPr/>
        </p:nvSpPr>
        <p:spPr>
          <a:xfrm>
            <a:off x="848543" y="2011212"/>
            <a:ext cx="828032"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3" name="テキスト ボックス 32"/>
          <p:cNvSpPr txBox="1"/>
          <p:nvPr/>
        </p:nvSpPr>
        <p:spPr>
          <a:xfrm>
            <a:off x="848543" y="4437112"/>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28" name="グループ化 7"/>
          <p:cNvGrpSpPr/>
          <p:nvPr/>
        </p:nvGrpSpPr>
        <p:grpSpPr>
          <a:xfrm>
            <a:off x="632520" y="1700808"/>
            <a:ext cx="8640960" cy="288032"/>
            <a:chOff x="4803500" y="2113806"/>
            <a:chExt cx="5626916" cy="288032"/>
          </a:xfrm>
        </p:grpSpPr>
        <p:cxnSp>
          <p:nvCxnSpPr>
            <p:cNvPr id="29" name="直線コネクタ 2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医療費支出総額と政府の医療費支出、政府の負担割合</a:t>
              </a:r>
              <a:endParaRPr lang="en-US" altLang="ja-JP" sz="1400" baseline="30000" dirty="0">
                <a:solidFill>
                  <a:srgbClr val="000000"/>
                </a:solidFill>
                <a:ea typeface="HGP創英角ｺﾞｼｯｸUB" pitchFamily="50" charset="-128"/>
                <a:cs typeface="Arial" panose="020B0604020202020204" pitchFamily="34" charset="0"/>
              </a:endParaRPr>
            </a:p>
          </p:txBody>
        </p:sp>
      </p:grpSp>
      <p:grpSp>
        <p:nvGrpSpPr>
          <p:cNvPr id="32" name="グループ化 7"/>
          <p:cNvGrpSpPr/>
          <p:nvPr/>
        </p:nvGrpSpPr>
        <p:grpSpPr>
          <a:xfrm>
            <a:off x="632520" y="3933825"/>
            <a:ext cx="8640960" cy="288032"/>
            <a:chOff x="4803500" y="1993813"/>
            <a:chExt cx="5626916" cy="288032"/>
          </a:xfrm>
        </p:grpSpPr>
        <p:cxnSp>
          <p:nvCxnSpPr>
            <p:cNvPr id="34" name="直線コネクタ 33"/>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1993813"/>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一人当たり医療費の推移</a:t>
              </a:r>
              <a:endParaRPr lang="en-US" altLang="ja-JP" sz="1400" baseline="30000" dirty="0">
                <a:solidFill>
                  <a:srgbClr val="000000"/>
                </a:solidFill>
                <a:ea typeface="HGP創英角ｺﾞｼｯｸUB" pitchFamily="50" charset="-128"/>
                <a:cs typeface="Arial" panose="020B0604020202020204" pitchFamily="34" charset="0"/>
              </a:endParaRPr>
            </a:p>
          </p:txBody>
        </p:sp>
      </p:grpSp>
      <p:sp>
        <p:nvSpPr>
          <p:cNvPr id="24" name="テキスト ボックス 23"/>
          <p:cNvSpPr txBox="1"/>
          <p:nvPr/>
        </p:nvSpPr>
        <p:spPr>
          <a:xfrm>
            <a:off x="7833320" y="2011212"/>
            <a:ext cx="432048" cy="144016"/>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テキスト ボックス 18"/>
          <p:cNvSpPr txBox="1"/>
          <p:nvPr/>
        </p:nvSpPr>
        <p:spPr>
          <a:xfrm>
            <a:off x="200025" y="666936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WHO</a:t>
            </a:r>
            <a:r>
              <a:rPr kumimoji="0" lang="ja-JP" altLang="en-US" sz="800" dirty="0" bmk=""/>
              <a:t>）「</a:t>
            </a:r>
            <a:r>
              <a:rPr kumimoji="0" lang="en-US" altLang="ja-JP" sz="800" dirty="0" bmk=""/>
              <a:t>Global Health Expenditure Database</a:t>
            </a:r>
            <a:r>
              <a:rPr kumimoji="0" lang="ja-JP" altLang="en-US"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36" name="Chart 335">
            <a:extLst>
              <a:ext uri="{FF2B5EF4-FFF2-40B4-BE49-F238E27FC236}">
                <a16:creationId xmlns:a16="http://schemas.microsoft.com/office/drawing/2014/main" id="{890C932F-9CB7-4965-B5EA-642554CB1B5A}"/>
              </a:ext>
            </a:extLst>
          </p:cNvPr>
          <p:cNvGraphicFramePr/>
          <p:nvPr>
            <p:custDataLst>
              <p:tags r:id="rId92"/>
            </p:custDataLst>
            <p:extLst>
              <p:ext uri="{D42A27DB-BD31-4B8C-83A1-F6EECF244321}">
                <p14:modId xmlns:p14="http://schemas.microsoft.com/office/powerpoint/2010/main" val="3071552316"/>
              </p:ext>
            </p:extLst>
          </p:nvPr>
        </p:nvGraphicFramePr>
        <p:xfrm>
          <a:off x="633413" y="4510088"/>
          <a:ext cx="7462837" cy="1493837"/>
        </p:xfrm>
        <a:graphic>
          <a:graphicData uri="http://schemas.openxmlformats.org/drawingml/2006/chart">
            <c:chart xmlns:c="http://schemas.openxmlformats.org/drawingml/2006/chart" xmlns:r="http://schemas.openxmlformats.org/officeDocument/2006/relationships" r:id="rId190"/>
          </a:graphicData>
        </a:graphic>
      </p:graphicFrame>
      <p:sp>
        <p:nvSpPr>
          <p:cNvPr id="93" name="テキスト プレースホルダ 9"/>
          <p:cNvSpPr>
            <a:spLocks noGrp="1"/>
          </p:cNvSpPr>
          <p:nvPr>
            <p:custDataLst>
              <p:tags r:id="rId93"/>
            </p:custDataLst>
          </p:nvPr>
        </p:nvSpPr>
        <p:spPr bwMode="auto">
          <a:xfrm>
            <a:off x="2973388" y="5991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EBE9CF2-538F-4281-8DBD-B941D3F05FB9}" type="datetime'05'''">
              <a:rPr lang="ja-JP" altLang="en-US" sz="1000"/>
              <a:pPr marL="0" indent="0" algn="ctr">
                <a:spcBef>
                  <a:spcPct val="0"/>
                </a:spcBef>
                <a:buNone/>
              </a:pPr>
              <a:t>05</a:t>
            </a:fld>
            <a:endParaRPr kumimoji="0" lang="ja-JP" altLang="en-US" sz="1000" dirty="0">
              <a:sym typeface="+mn-lt"/>
            </a:endParaRPr>
          </a:p>
        </p:txBody>
      </p:sp>
      <p:sp>
        <p:nvSpPr>
          <p:cNvPr id="280" name="テキスト プレースホルダ 9">
            <a:extLst>
              <a:ext uri="{FF2B5EF4-FFF2-40B4-BE49-F238E27FC236}">
                <a16:creationId xmlns:a16="http://schemas.microsoft.com/office/drawing/2014/main" id="{A18D8FEE-6E30-4D6B-B0FF-3E7AE6126714}"/>
              </a:ext>
            </a:extLst>
          </p:cNvPr>
          <p:cNvSpPr>
            <a:spLocks noGrp="1"/>
          </p:cNvSpPr>
          <p:nvPr>
            <p:custDataLst>
              <p:tags r:id="rId94"/>
            </p:custDataLst>
          </p:nvPr>
        </p:nvSpPr>
        <p:spPr bwMode="gray">
          <a:xfrm>
            <a:off x="1216025" y="567213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484C37-9D96-485D-9C59-A17D31FEC2BA}" type="datetime'''''''''''''2''''''''''''4''''3'''''''">
              <a:rPr lang="ja-JP" altLang="en-US" sz="1000" smtClean="0">
                <a:effectLst/>
              </a:rPr>
              <a:pPr/>
              <a:t>243</a:t>
            </a:fld>
            <a:endParaRPr lang="ja-JP" altLang="en-US" sz="1000" dirty="0">
              <a:sym typeface="+mn-lt"/>
            </a:endParaRPr>
          </a:p>
        </p:txBody>
      </p:sp>
      <p:sp>
        <p:nvSpPr>
          <p:cNvPr id="92" name="テキスト プレースホルダ 9"/>
          <p:cNvSpPr>
            <a:spLocks noGrp="1"/>
          </p:cNvSpPr>
          <p:nvPr>
            <p:custDataLst>
              <p:tags r:id="rId95"/>
            </p:custDataLst>
          </p:nvPr>
        </p:nvSpPr>
        <p:spPr bwMode="auto">
          <a:xfrm>
            <a:off x="2289175" y="5991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04348F8-BE3A-4103-8B94-07A4865D2599}" type="datetime'''''''0''''''''''''''''''''3'''''''''''''''''''''''''''''">
              <a:rPr lang="ja-JP" altLang="en-US" sz="1000"/>
              <a:pPr marL="0" indent="0" algn="ctr">
                <a:spcBef>
                  <a:spcPct val="0"/>
                </a:spcBef>
                <a:buNone/>
              </a:pPr>
              <a:t>03</a:t>
            </a:fld>
            <a:endParaRPr kumimoji="0" lang="ja-JP" altLang="en-US" sz="1000" dirty="0">
              <a:sym typeface="+mn-lt"/>
            </a:endParaRPr>
          </a:p>
        </p:txBody>
      </p:sp>
      <p:sp>
        <p:nvSpPr>
          <p:cNvPr id="317" name="テキスト プレースホルダ 9">
            <a:extLst>
              <a:ext uri="{FF2B5EF4-FFF2-40B4-BE49-F238E27FC236}">
                <a16:creationId xmlns:a16="http://schemas.microsoft.com/office/drawing/2014/main" id="{CBA89E9B-77BC-44B6-B453-90AE723A4177}"/>
              </a:ext>
            </a:extLst>
          </p:cNvPr>
          <p:cNvSpPr>
            <a:spLocks noGrp="1"/>
          </p:cNvSpPr>
          <p:nvPr>
            <p:custDataLst>
              <p:tags r:id="rId96"/>
            </p:custDataLst>
          </p:nvPr>
        </p:nvSpPr>
        <p:spPr bwMode="gray">
          <a:xfrm>
            <a:off x="7718425" y="504983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DB9FA7A-20E7-4E9C-AACC-6977D020AE8D}" type="datetime'''''''''''''''''''''50''''''''''''6'''''''''''">
              <a:rPr lang="ja-JP" altLang="en-US" sz="1000" smtClean="0">
                <a:effectLst/>
                <a:sym typeface="+mn-lt"/>
              </a:rPr>
              <a:pPr/>
              <a:t>506</a:t>
            </a:fld>
            <a:endParaRPr lang="ja-JP" altLang="en-US" sz="1000" dirty="0">
              <a:sym typeface="+mn-lt"/>
            </a:endParaRPr>
          </a:p>
        </p:txBody>
      </p:sp>
      <p:sp>
        <p:nvSpPr>
          <p:cNvPr id="157" name="テキスト プレースホルダ 9"/>
          <p:cNvSpPr>
            <a:spLocks noGrp="1"/>
          </p:cNvSpPr>
          <p:nvPr>
            <p:custDataLst>
              <p:tags r:id="rId97"/>
            </p:custDataLst>
          </p:nvPr>
        </p:nvSpPr>
        <p:spPr bwMode="gray">
          <a:xfrm>
            <a:off x="1558925" y="5668963"/>
            <a:ext cx="244475" cy="152400"/>
          </a:xfrm>
          <a:prstGeom prst="rect">
            <a:avLst/>
          </a:prstGeom>
          <a:solidFill>
            <a:srgbClr val="C0E6F4"/>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1BF2ED2-DCD3-48F0-8F80-FFAEEE9C4C35}" type="datetime'''''''''''''24''''''''''''''''6'''''''''''''''''">
              <a:rPr kumimoji="0" lang="ja-JP" altLang="en-US" sz="1000" smtClean="0">
                <a:effectLst/>
              </a:rPr>
              <a:pPr/>
              <a:t>246</a:t>
            </a:fld>
            <a:endParaRPr kumimoji="0" lang="ja-JP" altLang="en-US" sz="1000" dirty="0">
              <a:sym typeface="+mn-lt"/>
            </a:endParaRPr>
          </a:p>
        </p:txBody>
      </p:sp>
      <p:sp>
        <p:nvSpPr>
          <p:cNvPr id="281" name="テキスト プレースホルダ 9">
            <a:extLst>
              <a:ext uri="{FF2B5EF4-FFF2-40B4-BE49-F238E27FC236}">
                <a16:creationId xmlns:a16="http://schemas.microsoft.com/office/drawing/2014/main" id="{79C4793E-CFA2-4F51-BE0B-6A3E3CCE4068}"/>
              </a:ext>
            </a:extLst>
          </p:cNvPr>
          <p:cNvSpPr>
            <a:spLocks noGrp="1"/>
          </p:cNvSpPr>
          <p:nvPr>
            <p:custDataLst>
              <p:tags r:id="rId98"/>
            </p:custDataLst>
          </p:nvPr>
        </p:nvSpPr>
        <p:spPr bwMode="gray">
          <a:xfrm>
            <a:off x="2584450" y="527050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3E3E675-FED3-4B60-92D3-72D0893C8245}" type="datetime'''''''''3''''4''''''''''''''''''''6'''''''''">
              <a:rPr lang="ja-JP" altLang="en-US" sz="1000" smtClean="0">
                <a:effectLst/>
              </a:rPr>
              <a:pPr/>
              <a:t>346</a:t>
            </a:fld>
            <a:endParaRPr lang="ja-JP" altLang="en-US" sz="1000" dirty="0">
              <a:sym typeface="+mn-lt"/>
            </a:endParaRPr>
          </a:p>
        </p:txBody>
      </p:sp>
      <p:sp>
        <p:nvSpPr>
          <p:cNvPr id="197" name="テキスト プレースホルダ 9"/>
          <p:cNvSpPr>
            <a:spLocks noGrp="1"/>
          </p:cNvSpPr>
          <p:nvPr>
            <p:custDataLst>
              <p:tags r:id="rId99"/>
            </p:custDataLst>
          </p:nvPr>
        </p:nvSpPr>
        <p:spPr bwMode="gray">
          <a:xfrm>
            <a:off x="3611563" y="485775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6D5DF33-C551-4C0D-A6C8-D5D3A4A426E1}" type="datetime'''6''''''7''''''''''''''''''''''''1'''''''''''''">
              <a:rPr lang="ja-JP" altLang="en-US" sz="1000" smtClean="0"/>
              <a:pPr/>
              <a:t>671</a:t>
            </a:fld>
            <a:endParaRPr kumimoji="0" lang="ja-JP" altLang="en-US" sz="1000" dirty="0">
              <a:sym typeface="+mn-lt"/>
            </a:endParaRPr>
          </a:p>
        </p:txBody>
      </p:sp>
      <p:sp>
        <p:nvSpPr>
          <p:cNvPr id="195" name="テキスト プレースホルダ 9"/>
          <p:cNvSpPr>
            <a:spLocks noGrp="1"/>
          </p:cNvSpPr>
          <p:nvPr>
            <p:custDataLst>
              <p:tags r:id="rId100"/>
            </p:custDataLst>
          </p:nvPr>
        </p:nvSpPr>
        <p:spPr bwMode="gray">
          <a:xfrm>
            <a:off x="2927350" y="493871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130E52B-40C1-42BE-81B7-F0F2F963AF25}" type="datetime'''''''''''6''''''''''''''''0''''''''''''''''''''''''9'''''">
              <a:rPr lang="ja-JP" altLang="en-US" sz="1000" smtClean="0"/>
              <a:pPr/>
              <a:t>609</a:t>
            </a:fld>
            <a:endParaRPr kumimoji="0" lang="ja-JP" altLang="en-US" sz="1000" dirty="0">
              <a:sym typeface="+mn-lt"/>
            </a:endParaRPr>
          </a:p>
        </p:txBody>
      </p:sp>
      <p:sp>
        <p:nvSpPr>
          <p:cNvPr id="319" name="テキスト プレースホルダ 9">
            <a:extLst>
              <a:ext uri="{FF2B5EF4-FFF2-40B4-BE49-F238E27FC236}">
                <a16:creationId xmlns:a16="http://schemas.microsoft.com/office/drawing/2014/main" id="{89100947-F69A-4045-8F0F-A42FC834BCFF}"/>
              </a:ext>
            </a:extLst>
          </p:cNvPr>
          <p:cNvSpPr>
            <a:spLocks noGrp="1"/>
          </p:cNvSpPr>
          <p:nvPr>
            <p:custDataLst>
              <p:tags r:id="rId101"/>
            </p:custDataLst>
          </p:nvPr>
        </p:nvSpPr>
        <p:spPr bwMode="gray">
          <a:xfrm>
            <a:off x="2243138" y="528955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46B7AAA-6764-4F46-BA2E-08740EDD3E7C}" type="datetime'''3''''''3''''2'''''''''">
              <a:rPr lang="ja-JP" altLang="en-US" sz="1000" smtClean="0">
                <a:effectLst/>
                <a:sym typeface="+mn-lt"/>
              </a:rPr>
              <a:pPr marL="0" indent="0" algn="ctr">
                <a:spcBef>
                  <a:spcPct val="0"/>
                </a:spcBef>
                <a:buNone/>
              </a:pPr>
              <a:t>332</a:t>
            </a:fld>
            <a:endParaRPr lang="ja-JP" altLang="en-US" sz="1000" dirty="0">
              <a:sym typeface="+mn-lt"/>
            </a:endParaRPr>
          </a:p>
        </p:txBody>
      </p:sp>
      <p:sp>
        <p:nvSpPr>
          <p:cNvPr id="275" name="テキスト プレースホルダ 9">
            <a:extLst>
              <a:ext uri="{FF2B5EF4-FFF2-40B4-BE49-F238E27FC236}">
                <a16:creationId xmlns:a16="http://schemas.microsoft.com/office/drawing/2014/main" id="{C4B0AF5C-8593-4124-8332-08C56A7B7326}"/>
              </a:ext>
            </a:extLst>
          </p:cNvPr>
          <p:cNvSpPr>
            <a:spLocks noGrp="1"/>
          </p:cNvSpPr>
          <p:nvPr>
            <p:custDataLst>
              <p:tags r:id="rId102"/>
            </p:custDataLst>
          </p:nvPr>
        </p:nvSpPr>
        <p:spPr bwMode="gray">
          <a:xfrm>
            <a:off x="1216025" y="529431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730962B-CBE2-4C15-9EFB-93E88B11655E}" type="datetime'''''''''''''''''''''''''''''''3''''4''''''''0'''''''">
              <a:rPr lang="ja-JP" altLang="en-US" sz="1000" smtClean="0">
                <a:effectLst/>
              </a:rPr>
              <a:pPr/>
              <a:t>340</a:t>
            </a:fld>
            <a:endParaRPr lang="ja-JP" altLang="en-US" sz="1000" dirty="0">
              <a:sym typeface="+mn-lt"/>
            </a:endParaRPr>
          </a:p>
        </p:txBody>
      </p:sp>
      <p:sp>
        <p:nvSpPr>
          <p:cNvPr id="124" name="テキスト プレースホルダ 9"/>
          <p:cNvSpPr>
            <a:spLocks noGrp="1"/>
          </p:cNvSpPr>
          <p:nvPr>
            <p:custDataLst>
              <p:tags r:id="rId103"/>
            </p:custDataLst>
          </p:nvPr>
        </p:nvSpPr>
        <p:spPr bwMode="gray">
          <a:xfrm>
            <a:off x="1558925" y="495300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7E226EA-E4D8-4931-AB76-76C2D9319EBE}" type="datetime'''''''''''''''''''5''''''''''9''''''''''''''''''''''''''''''8'">
              <a:rPr lang="ja-JP" altLang="en-US" sz="1000" smtClean="0"/>
              <a:pPr/>
              <a:t>598</a:t>
            </a:fld>
            <a:endParaRPr kumimoji="0" lang="ja-JP" altLang="en-US" sz="1000" dirty="0">
              <a:sym typeface="+mn-lt"/>
            </a:endParaRPr>
          </a:p>
        </p:txBody>
      </p:sp>
      <p:sp>
        <p:nvSpPr>
          <p:cNvPr id="310" name="テキスト プレースホルダ 9">
            <a:extLst>
              <a:ext uri="{FF2B5EF4-FFF2-40B4-BE49-F238E27FC236}">
                <a16:creationId xmlns:a16="http://schemas.microsoft.com/office/drawing/2014/main" id="{36D1BCEB-A9F9-4AF7-A335-C0B04711E097}"/>
              </a:ext>
            </a:extLst>
          </p:cNvPr>
          <p:cNvSpPr>
            <a:spLocks noGrp="1"/>
          </p:cNvSpPr>
          <p:nvPr>
            <p:custDataLst>
              <p:tags r:id="rId104"/>
            </p:custDataLst>
          </p:nvPr>
        </p:nvSpPr>
        <p:spPr bwMode="gray">
          <a:xfrm>
            <a:off x="7034213" y="506730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6687832-5C47-4E1C-AA27-EB19D1BCC35F}" type="datetime'''4''''''''''''8''''''''''''''''''''''''3'''''''">
              <a:rPr lang="ja-JP" altLang="en-US" sz="1000" smtClean="0">
                <a:effectLst/>
              </a:rPr>
              <a:pPr/>
              <a:t>483</a:t>
            </a:fld>
            <a:endParaRPr lang="ja-JP" altLang="en-US" sz="1000" dirty="0">
              <a:sym typeface="+mn-lt"/>
            </a:endParaRPr>
          </a:p>
        </p:txBody>
      </p:sp>
      <p:sp>
        <p:nvSpPr>
          <p:cNvPr id="318" name="テキスト プレースホルダ 9">
            <a:extLst>
              <a:ext uri="{FF2B5EF4-FFF2-40B4-BE49-F238E27FC236}">
                <a16:creationId xmlns:a16="http://schemas.microsoft.com/office/drawing/2014/main" id="{6BD2BD06-864E-4504-9400-F451F74D4492}"/>
              </a:ext>
            </a:extLst>
          </p:cNvPr>
          <p:cNvSpPr>
            <a:spLocks noGrp="1"/>
          </p:cNvSpPr>
          <p:nvPr>
            <p:custDataLst>
              <p:tags r:id="rId105"/>
            </p:custDataLst>
          </p:nvPr>
        </p:nvSpPr>
        <p:spPr bwMode="gray">
          <a:xfrm>
            <a:off x="1900238" y="525780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21BA1E6-F71D-4A29-8CE7-2254571E1725}" type="datetime'''3''''''''''''''''''''''''''''''''''''''''''''''56'''''''''''">
              <a:rPr lang="ja-JP" altLang="en-US" sz="1000" smtClean="0">
                <a:effectLst/>
                <a:sym typeface="+mn-lt"/>
              </a:rPr>
              <a:pPr marL="0" indent="0" algn="ctr">
                <a:spcBef>
                  <a:spcPct val="0"/>
                </a:spcBef>
                <a:buNone/>
              </a:pPr>
              <a:t>356</a:t>
            </a:fld>
            <a:endParaRPr lang="ja-JP" altLang="en-US" sz="1000" dirty="0">
              <a:sym typeface="+mn-lt"/>
            </a:endParaRPr>
          </a:p>
        </p:txBody>
      </p:sp>
      <p:sp>
        <p:nvSpPr>
          <p:cNvPr id="290" name="テキスト プレースホルダ 9">
            <a:extLst>
              <a:ext uri="{FF2B5EF4-FFF2-40B4-BE49-F238E27FC236}">
                <a16:creationId xmlns:a16="http://schemas.microsoft.com/office/drawing/2014/main" id="{D1F37DA3-E059-4F02-B667-D37B6BE125A6}"/>
              </a:ext>
            </a:extLst>
          </p:cNvPr>
          <p:cNvSpPr>
            <a:spLocks noGrp="1"/>
          </p:cNvSpPr>
          <p:nvPr>
            <p:custDataLst>
              <p:tags r:id="rId106"/>
            </p:custDataLst>
          </p:nvPr>
        </p:nvSpPr>
        <p:spPr bwMode="gray">
          <a:xfrm>
            <a:off x="3954463" y="5635625"/>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A1ABB97-B0A3-4C29-ADC9-C584F6FA4B85}" type="datetime'''''''''''''2''98'''''''''''''''''''''''''''''''''''''''''''''">
              <a:rPr lang="ja-JP" altLang="en-US" sz="1000" smtClean="0">
                <a:effectLst/>
              </a:rPr>
              <a:pPr/>
              <a:t>298</a:t>
            </a:fld>
            <a:endParaRPr lang="ja-JP" altLang="en-US" sz="1000" dirty="0">
              <a:sym typeface="+mn-lt"/>
            </a:endParaRPr>
          </a:p>
        </p:txBody>
      </p:sp>
      <p:sp>
        <p:nvSpPr>
          <p:cNvPr id="286" name="テキスト プレースホルダ 9">
            <a:extLst>
              <a:ext uri="{FF2B5EF4-FFF2-40B4-BE49-F238E27FC236}">
                <a16:creationId xmlns:a16="http://schemas.microsoft.com/office/drawing/2014/main" id="{C8ACF13F-3B4C-418D-8CEB-AD8DFFDAAB07}"/>
              </a:ext>
            </a:extLst>
          </p:cNvPr>
          <p:cNvSpPr>
            <a:spLocks noGrp="1"/>
          </p:cNvSpPr>
          <p:nvPr>
            <p:custDataLst>
              <p:tags r:id="rId107"/>
            </p:custDataLst>
          </p:nvPr>
        </p:nvSpPr>
        <p:spPr bwMode="gray">
          <a:xfrm>
            <a:off x="3270250" y="564991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92AD30F-2FAF-4FD8-9E55-39347B2AEB03}" type="datetime'''2''''''''''''''7''''''''''''''''''6'''''''">
              <a:rPr lang="ja-JP" altLang="en-US" sz="1000" smtClean="0">
                <a:effectLst/>
              </a:rPr>
              <a:pPr/>
              <a:t>276</a:t>
            </a:fld>
            <a:endParaRPr lang="ja-JP" altLang="en-US" sz="1000" dirty="0">
              <a:sym typeface="+mn-lt"/>
            </a:endParaRPr>
          </a:p>
        </p:txBody>
      </p:sp>
      <p:sp>
        <p:nvSpPr>
          <p:cNvPr id="90" name="テキスト プレースホルダ 9"/>
          <p:cNvSpPr>
            <a:spLocks noGrp="1"/>
          </p:cNvSpPr>
          <p:nvPr>
            <p:custDataLst>
              <p:tags r:id="rId108"/>
            </p:custDataLst>
          </p:nvPr>
        </p:nvSpPr>
        <p:spPr bwMode="auto">
          <a:xfrm>
            <a:off x="1192213" y="59912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788C386-80B1-4A79-B61D-930D41CF5481}" type="datetime'''''''''''2''''''0''''''''''''''0''''''''''''''''''0'''''''">
              <a:rPr lang="ja-JP" altLang="en-US" sz="1000"/>
              <a:pPr marL="0" indent="0" algn="ctr">
                <a:spcBef>
                  <a:spcPct val="0"/>
                </a:spcBef>
                <a:buNone/>
              </a:pPr>
              <a:t>2000</a:t>
            </a:fld>
            <a:endParaRPr kumimoji="0" lang="ja-JP" altLang="en-US" sz="1000" dirty="0">
              <a:sym typeface="+mn-lt"/>
            </a:endParaRPr>
          </a:p>
        </p:txBody>
      </p:sp>
      <p:sp>
        <p:nvSpPr>
          <p:cNvPr id="261" name="テキスト プレースホルダ 9">
            <a:extLst>
              <a:ext uri="{FF2B5EF4-FFF2-40B4-BE49-F238E27FC236}">
                <a16:creationId xmlns:a16="http://schemas.microsoft.com/office/drawing/2014/main" id="{CA1A3904-7DA3-4E5C-B3DB-F11870DDAA61}"/>
              </a:ext>
            </a:extLst>
          </p:cNvPr>
          <p:cNvSpPr>
            <a:spLocks noGrp="1"/>
          </p:cNvSpPr>
          <p:nvPr>
            <p:custDataLst>
              <p:tags r:id="rId109"/>
            </p:custDataLst>
          </p:nvPr>
        </p:nvSpPr>
        <p:spPr bwMode="auto">
          <a:xfrm>
            <a:off x="6738938" y="5991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215CFE-3331-4ABE-9661-7990A0B329C0}" type="datetime'''1''''''''''''''''''''''''''''''''''''''''6'''''''''''''''''">
              <a:rPr kumimoji="0" lang="ja-JP" altLang="en-US" sz="1000" smtClean="0"/>
              <a:pPr/>
              <a:t>16</a:t>
            </a:fld>
            <a:endParaRPr kumimoji="0" lang="ja-JP" altLang="en-US" sz="1000" dirty="0">
              <a:sym typeface="+mn-lt"/>
            </a:endParaRPr>
          </a:p>
        </p:txBody>
      </p:sp>
      <p:sp>
        <p:nvSpPr>
          <p:cNvPr id="160" name="テキスト プレースホルダ 9"/>
          <p:cNvSpPr>
            <a:spLocks noGrp="1"/>
          </p:cNvSpPr>
          <p:nvPr>
            <p:custDataLst>
              <p:tags r:id="rId110"/>
            </p:custDataLst>
          </p:nvPr>
        </p:nvSpPr>
        <p:spPr bwMode="gray">
          <a:xfrm>
            <a:off x="1900238" y="5659438"/>
            <a:ext cx="244475" cy="152400"/>
          </a:xfrm>
          <a:prstGeom prst="rect">
            <a:avLst/>
          </a:prstGeom>
          <a:solidFill>
            <a:srgbClr val="C0E6F4"/>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BCCEB32-33D3-4F06-9BC7-AA11FCF7F713}" type="datetime'''''''''''''''''''''''''''2''''62'''''''">
              <a:rPr kumimoji="0" lang="ja-JP" altLang="en-US" sz="1000" smtClean="0">
                <a:effectLst/>
              </a:rPr>
              <a:pPr/>
              <a:t>262</a:t>
            </a:fld>
            <a:endParaRPr kumimoji="0" lang="ja-JP" altLang="en-US" sz="1000" dirty="0">
              <a:sym typeface="+mn-lt"/>
            </a:endParaRPr>
          </a:p>
        </p:txBody>
      </p:sp>
      <p:sp>
        <p:nvSpPr>
          <p:cNvPr id="95" name="テキスト プレースホルダ 9"/>
          <p:cNvSpPr>
            <a:spLocks noGrp="1"/>
          </p:cNvSpPr>
          <p:nvPr>
            <p:custDataLst>
              <p:tags r:id="rId111"/>
            </p:custDataLst>
          </p:nvPr>
        </p:nvSpPr>
        <p:spPr bwMode="auto">
          <a:xfrm>
            <a:off x="4000500" y="5991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703C149-8541-49C6-93E3-049E709EAF58}" type="datetime'''''''''''''''0''''''8'''''''''''">
              <a:rPr lang="ja-JP" altLang="en-US" sz="1000"/>
              <a:pPr marL="0" indent="0" algn="ctr">
                <a:spcBef>
                  <a:spcPct val="0"/>
                </a:spcBef>
                <a:buNone/>
              </a:pPr>
              <a:t>08</a:t>
            </a:fld>
            <a:endParaRPr kumimoji="0" lang="ja-JP" altLang="en-US" sz="1000" dirty="0">
              <a:sym typeface="+mn-lt"/>
            </a:endParaRPr>
          </a:p>
        </p:txBody>
      </p:sp>
      <p:sp>
        <p:nvSpPr>
          <p:cNvPr id="89" name="テキスト プレースホルダ 9"/>
          <p:cNvSpPr>
            <a:spLocks noGrp="1"/>
          </p:cNvSpPr>
          <p:nvPr>
            <p:custDataLst>
              <p:tags r:id="rId112"/>
            </p:custDataLst>
          </p:nvPr>
        </p:nvSpPr>
        <p:spPr bwMode="auto">
          <a:xfrm>
            <a:off x="1604963" y="5991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199CE58-0BA5-462B-9671-C72ADFAA86B7}" type="datetime'''''''''''''''''''''''''''''''01'''''''''''''''''''''''">
              <a:rPr lang="ja-JP" altLang="en-US" sz="1000"/>
              <a:pPr marL="0" indent="0" algn="ctr">
                <a:spcBef>
                  <a:spcPct val="0"/>
                </a:spcBef>
                <a:buNone/>
              </a:pPr>
              <a:t>01</a:t>
            </a:fld>
            <a:endParaRPr kumimoji="0" lang="ja-JP" altLang="en-US" sz="1000" dirty="0">
              <a:sym typeface="+mn-lt"/>
            </a:endParaRPr>
          </a:p>
        </p:txBody>
      </p:sp>
      <p:sp>
        <p:nvSpPr>
          <p:cNvPr id="91" name="テキスト プレースホルダ 9"/>
          <p:cNvSpPr>
            <a:spLocks noGrp="1"/>
          </p:cNvSpPr>
          <p:nvPr>
            <p:custDataLst>
              <p:tags r:id="rId113"/>
            </p:custDataLst>
          </p:nvPr>
        </p:nvSpPr>
        <p:spPr bwMode="auto">
          <a:xfrm>
            <a:off x="1946275" y="5991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8A17E89-F6A6-47DA-833F-3985BA58770C}" type="datetime'''''''''''''0''''''''''''''''''''''''''''''''''''2'''''''''''">
              <a:rPr lang="ja-JP" altLang="en-US" sz="1000"/>
              <a:pPr marL="0" indent="0" algn="ctr">
                <a:spcBef>
                  <a:spcPct val="0"/>
                </a:spcBef>
                <a:buNone/>
              </a:pPr>
              <a:t>02</a:t>
            </a:fld>
            <a:endParaRPr kumimoji="0" lang="ja-JP" altLang="en-US" sz="1000" dirty="0">
              <a:sym typeface="+mn-lt"/>
            </a:endParaRPr>
          </a:p>
        </p:txBody>
      </p:sp>
      <p:sp>
        <p:nvSpPr>
          <p:cNvPr id="163" name="テキスト プレースホルダ 9"/>
          <p:cNvSpPr>
            <a:spLocks noGrp="1"/>
          </p:cNvSpPr>
          <p:nvPr>
            <p:custDataLst>
              <p:tags r:id="rId114"/>
            </p:custDataLst>
          </p:nvPr>
        </p:nvSpPr>
        <p:spPr bwMode="gray">
          <a:xfrm>
            <a:off x="2243138" y="5667375"/>
            <a:ext cx="244475" cy="152400"/>
          </a:xfrm>
          <a:prstGeom prst="rect">
            <a:avLst/>
          </a:prstGeom>
          <a:solidFill>
            <a:srgbClr val="C0E6F4"/>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4EA3BBE-D1CF-44F4-AC8B-52E3D9F29A1E}" type="datetime'2''4''''''''''''''''''''''''''''''9'''''''''''''''''''''">
              <a:rPr kumimoji="0" lang="ja-JP" altLang="en-US" sz="1000" smtClean="0">
                <a:effectLst/>
              </a:rPr>
              <a:pPr/>
              <a:t>249</a:t>
            </a:fld>
            <a:endParaRPr kumimoji="0" lang="ja-JP" altLang="en-US" sz="1000" dirty="0">
              <a:sym typeface="+mn-lt"/>
            </a:endParaRPr>
          </a:p>
        </p:txBody>
      </p:sp>
      <p:sp>
        <p:nvSpPr>
          <p:cNvPr id="282" name="テキスト プレースホルダ 9">
            <a:extLst>
              <a:ext uri="{FF2B5EF4-FFF2-40B4-BE49-F238E27FC236}">
                <a16:creationId xmlns:a16="http://schemas.microsoft.com/office/drawing/2014/main" id="{1913C879-5039-46C0-91AA-D7B1CFC3623D}"/>
              </a:ext>
            </a:extLst>
          </p:cNvPr>
          <p:cNvSpPr>
            <a:spLocks noGrp="1"/>
          </p:cNvSpPr>
          <p:nvPr>
            <p:custDataLst>
              <p:tags r:id="rId115"/>
            </p:custDataLst>
          </p:nvPr>
        </p:nvSpPr>
        <p:spPr bwMode="gray">
          <a:xfrm>
            <a:off x="2584450" y="566261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76EB64C-14AF-4642-AABF-F3AD998DEBCA}" type="datetime'''''''''2''5''''''''''''''''''''''''''''''''''''''''''7'">
              <a:rPr kumimoji="0" lang="ja-JP" altLang="en-US" sz="1000" smtClean="0">
                <a:effectLst/>
              </a:rPr>
              <a:pPr/>
              <a:t>257</a:t>
            </a:fld>
            <a:endParaRPr kumimoji="0" lang="ja-JP" altLang="en-US" sz="1000" dirty="0">
              <a:sym typeface="+mn-lt"/>
            </a:endParaRPr>
          </a:p>
        </p:txBody>
      </p:sp>
      <p:sp>
        <p:nvSpPr>
          <p:cNvPr id="85" name="テキスト プレースホルダ 9"/>
          <p:cNvSpPr>
            <a:spLocks noGrp="1"/>
          </p:cNvSpPr>
          <p:nvPr>
            <p:custDataLst>
              <p:tags r:id="rId116"/>
            </p:custDataLst>
          </p:nvPr>
        </p:nvSpPr>
        <p:spPr bwMode="auto">
          <a:xfrm>
            <a:off x="2630488" y="5991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6C05E45-09DC-43FC-96BF-E7D76860E459}" type="datetime'''''''''0''''''''''''''''''''''''''''''''''''''''4'''''">
              <a:rPr lang="ja-JP" altLang="en-US" sz="1000"/>
              <a:pPr marL="0" indent="0" algn="ctr">
                <a:spcBef>
                  <a:spcPct val="0"/>
                </a:spcBef>
                <a:buNone/>
              </a:pPr>
              <a:t>04</a:t>
            </a:fld>
            <a:endParaRPr kumimoji="0" lang="ja-JP" altLang="en-US" sz="1000" dirty="0">
              <a:sym typeface="+mn-lt"/>
            </a:endParaRPr>
          </a:p>
        </p:txBody>
      </p:sp>
      <p:sp>
        <p:nvSpPr>
          <p:cNvPr id="305" name="テキスト プレースホルダ 9">
            <a:extLst>
              <a:ext uri="{FF2B5EF4-FFF2-40B4-BE49-F238E27FC236}">
                <a16:creationId xmlns:a16="http://schemas.microsoft.com/office/drawing/2014/main" id="{8D3E72EA-8384-4EAC-9521-009128D1BF64}"/>
              </a:ext>
            </a:extLst>
          </p:cNvPr>
          <p:cNvSpPr>
            <a:spLocks noGrp="1"/>
          </p:cNvSpPr>
          <p:nvPr>
            <p:custDataLst>
              <p:tags r:id="rId117"/>
            </p:custDataLst>
          </p:nvPr>
        </p:nvSpPr>
        <p:spPr bwMode="gray">
          <a:xfrm>
            <a:off x="6007100" y="5600700"/>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9F0B24-1C05-459F-B935-32AA977ACEA2}" type="datetime'''''''''''3''''''''''5''''''''''''''''''''''''''''''''''''''1'">
              <a:rPr lang="ja-JP" altLang="en-US" sz="1000" smtClean="0">
                <a:effectLst/>
              </a:rPr>
              <a:pPr/>
              <a:t>351</a:t>
            </a:fld>
            <a:endParaRPr lang="ja-JP" altLang="en-US" sz="1000" dirty="0">
              <a:sym typeface="+mn-lt"/>
            </a:endParaRPr>
          </a:p>
        </p:txBody>
      </p:sp>
      <p:sp>
        <p:nvSpPr>
          <p:cNvPr id="283" name="テキスト プレースホルダ 9">
            <a:extLst>
              <a:ext uri="{FF2B5EF4-FFF2-40B4-BE49-F238E27FC236}">
                <a16:creationId xmlns:a16="http://schemas.microsoft.com/office/drawing/2014/main" id="{DA734943-73C5-4DE0-B9F7-2641BFC76505}"/>
              </a:ext>
            </a:extLst>
          </p:cNvPr>
          <p:cNvSpPr>
            <a:spLocks noGrp="1"/>
          </p:cNvSpPr>
          <p:nvPr>
            <p:custDataLst>
              <p:tags r:id="rId118"/>
            </p:custDataLst>
          </p:nvPr>
        </p:nvSpPr>
        <p:spPr bwMode="gray">
          <a:xfrm>
            <a:off x="2927350" y="527050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806CE24-1D4D-49BA-987F-F897DCD88716}" type="datetime'3''''''''''''5''''''''''''''''''''''''''''5'''''''''''''''">
              <a:rPr lang="ja-JP" altLang="en-US" sz="1000" smtClean="0">
                <a:effectLst/>
              </a:rPr>
              <a:pPr/>
              <a:t>355</a:t>
            </a:fld>
            <a:endParaRPr lang="ja-JP" altLang="en-US" sz="1000" dirty="0">
              <a:sym typeface="+mn-lt"/>
            </a:endParaRPr>
          </a:p>
        </p:txBody>
      </p:sp>
      <p:sp>
        <p:nvSpPr>
          <p:cNvPr id="284" name="テキスト プレースホルダ 9">
            <a:extLst>
              <a:ext uri="{FF2B5EF4-FFF2-40B4-BE49-F238E27FC236}">
                <a16:creationId xmlns:a16="http://schemas.microsoft.com/office/drawing/2014/main" id="{98670258-389A-4B6D-BD15-69C08AB7CB90}"/>
              </a:ext>
            </a:extLst>
          </p:cNvPr>
          <p:cNvSpPr>
            <a:spLocks noGrp="1"/>
          </p:cNvSpPr>
          <p:nvPr>
            <p:custDataLst>
              <p:tags r:id="rId119"/>
            </p:custDataLst>
          </p:nvPr>
        </p:nvSpPr>
        <p:spPr bwMode="gray">
          <a:xfrm>
            <a:off x="2927350" y="5664200"/>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436DE36-9033-4134-B452-0E73F69D15BB}" type="datetime'''''''''''''''''''''''''''''2''''''''''''''5''''3'''''''''''''">
              <a:rPr lang="ja-JP" altLang="en-US" sz="1000" smtClean="0">
                <a:effectLst/>
              </a:rPr>
              <a:pPr/>
              <a:t>253</a:t>
            </a:fld>
            <a:endParaRPr lang="ja-JP" altLang="en-US" sz="1000" dirty="0">
              <a:sym typeface="+mn-lt"/>
            </a:endParaRPr>
          </a:p>
        </p:txBody>
      </p:sp>
      <p:sp>
        <p:nvSpPr>
          <p:cNvPr id="312" name="テキスト プレースホルダ 9">
            <a:extLst>
              <a:ext uri="{FF2B5EF4-FFF2-40B4-BE49-F238E27FC236}">
                <a16:creationId xmlns:a16="http://schemas.microsoft.com/office/drawing/2014/main" id="{460E8E96-8DED-490C-ACC3-CAEFC952EEBD}"/>
              </a:ext>
            </a:extLst>
          </p:cNvPr>
          <p:cNvSpPr>
            <a:spLocks noGrp="1"/>
          </p:cNvSpPr>
          <p:nvPr>
            <p:custDataLst>
              <p:tags r:id="rId120"/>
            </p:custDataLst>
          </p:nvPr>
        </p:nvSpPr>
        <p:spPr bwMode="gray">
          <a:xfrm>
            <a:off x="7377113" y="506412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BD44CEF-C512-401A-8F57-A2A9526373D9}" type="datetime'''4''9''''''''''''''''''''''''3'''''''''''''''''''''''''''''">
              <a:rPr lang="ja-JP" altLang="en-US" sz="1000" smtClean="0">
                <a:effectLst/>
              </a:rPr>
              <a:pPr/>
              <a:t>493</a:t>
            </a:fld>
            <a:endParaRPr lang="ja-JP" altLang="en-US" sz="1000" dirty="0">
              <a:sym typeface="+mn-lt"/>
            </a:endParaRPr>
          </a:p>
        </p:txBody>
      </p:sp>
      <p:sp>
        <p:nvSpPr>
          <p:cNvPr id="304" name="テキスト プレースホルダ 9">
            <a:extLst>
              <a:ext uri="{FF2B5EF4-FFF2-40B4-BE49-F238E27FC236}">
                <a16:creationId xmlns:a16="http://schemas.microsoft.com/office/drawing/2014/main" id="{9236D637-40B9-4A41-B303-41B1207DCC06}"/>
              </a:ext>
            </a:extLst>
          </p:cNvPr>
          <p:cNvSpPr>
            <a:spLocks noGrp="1"/>
          </p:cNvSpPr>
          <p:nvPr>
            <p:custDataLst>
              <p:tags r:id="rId121"/>
            </p:custDataLst>
          </p:nvPr>
        </p:nvSpPr>
        <p:spPr bwMode="gray">
          <a:xfrm>
            <a:off x="6007100" y="508476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C361D7-2B72-4963-A529-F8EC18990394}" type="datetime'4''''''''''4''''''''''''''''''''''''''''''6'''''">
              <a:rPr lang="ja-JP" altLang="en-US" sz="1000" smtClean="0">
                <a:effectLst/>
              </a:rPr>
              <a:pPr/>
              <a:t>446</a:t>
            </a:fld>
            <a:endParaRPr lang="ja-JP" altLang="en-US" sz="1000" dirty="0">
              <a:sym typeface="+mn-lt"/>
            </a:endParaRPr>
          </a:p>
        </p:txBody>
      </p:sp>
      <p:sp>
        <p:nvSpPr>
          <p:cNvPr id="285" name="テキスト プレースホルダ 9">
            <a:extLst>
              <a:ext uri="{FF2B5EF4-FFF2-40B4-BE49-F238E27FC236}">
                <a16:creationId xmlns:a16="http://schemas.microsoft.com/office/drawing/2014/main" id="{ABA8CC51-E7CB-4C3D-B7A9-F95787B48764}"/>
              </a:ext>
            </a:extLst>
          </p:cNvPr>
          <p:cNvSpPr>
            <a:spLocks noGrp="1"/>
          </p:cNvSpPr>
          <p:nvPr>
            <p:custDataLst>
              <p:tags r:id="rId122"/>
            </p:custDataLst>
          </p:nvPr>
        </p:nvSpPr>
        <p:spPr bwMode="gray">
          <a:xfrm>
            <a:off x="3270250" y="523398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8D2417C-5181-4AA7-9F1A-AED8E50E402B}" type="datetime'''''''''''''''''''3''''''''''''''''''''6''''''''''''''''''7'">
              <a:rPr lang="ja-JP" altLang="en-US" sz="1000" smtClean="0">
                <a:effectLst/>
              </a:rPr>
              <a:pPr/>
              <a:t>367</a:t>
            </a:fld>
            <a:endParaRPr lang="ja-JP" altLang="en-US" sz="1000" dirty="0">
              <a:sym typeface="+mn-lt"/>
            </a:endParaRPr>
          </a:p>
        </p:txBody>
      </p:sp>
      <p:sp>
        <p:nvSpPr>
          <p:cNvPr id="86" name="テキスト プレースホルダ 9"/>
          <p:cNvSpPr>
            <a:spLocks noGrp="1"/>
          </p:cNvSpPr>
          <p:nvPr>
            <p:custDataLst>
              <p:tags r:id="rId123"/>
            </p:custDataLst>
          </p:nvPr>
        </p:nvSpPr>
        <p:spPr bwMode="auto">
          <a:xfrm>
            <a:off x="3316288" y="5991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79B5444-06D9-46EA-A9AB-D82F16194C76}" type="datetime'0''''''''6'''''''''''''''''''''''''''''''''''''''''">
              <a:rPr lang="ja-JP" altLang="en-US" sz="1000"/>
              <a:pPr marL="0" indent="0" algn="ctr">
                <a:spcBef>
                  <a:spcPct val="0"/>
                </a:spcBef>
                <a:buNone/>
              </a:pPr>
              <a:t>06</a:t>
            </a:fld>
            <a:endParaRPr kumimoji="0" lang="ja-JP" altLang="en-US" sz="1000" dirty="0">
              <a:sym typeface="+mn-lt"/>
            </a:endParaRPr>
          </a:p>
        </p:txBody>
      </p:sp>
      <p:sp>
        <p:nvSpPr>
          <p:cNvPr id="287" name="テキスト プレースホルダ 9">
            <a:extLst>
              <a:ext uri="{FF2B5EF4-FFF2-40B4-BE49-F238E27FC236}">
                <a16:creationId xmlns:a16="http://schemas.microsoft.com/office/drawing/2014/main" id="{85036AFE-1D31-4C03-A986-28E1B37DA263}"/>
              </a:ext>
            </a:extLst>
          </p:cNvPr>
          <p:cNvSpPr>
            <a:spLocks noGrp="1"/>
          </p:cNvSpPr>
          <p:nvPr>
            <p:custDataLst>
              <p:tags r:id="rId124"/>
            </p:custDataLst>
          </p:nvPr>
        </p:nvSpPr>
        <p:spPr bwMode="gray">
          <a:xfrm>
            <a:off x="3611563" y="520858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B39F7D0-1624-4854-AACC-51F00F9EDC4A}" type="datetime'''3''''''''''''''''''''''''8''6'''''''''''">
              <a:rPr lang="ja-JP" altLang="en-US" sz="1000" smtClean="0">
                <a:effectLst/>
              </a:rPr>
              <a:pPr/>
              <a:t>386</a:t>
            </a:fld>
            <a:endParaRPr lang="ja-JP" altLang="en-US" sz="1000" dirty="0">
              <a:sym typeface="+mn-lt"/>
            </a:endParaRPr>
          </a:p>
        </p:txBody>
      </p:sp>
      <p:sp>
        <p:nvSpPr>
          <p:cNvPr id="123" name="テキスト プレースホルダ 9"/>
          <p:cNvSpPr>
            <a:spLocks noGrp="1"/>
          </p:cNvSpPr>
          <p:nvPr>
            <p:custDataLst>
              <p:tags r:id="rId125"/>
            </p:custDataLst>
          </p:nvPr>
        </p:nvSpPr>
        <p:spPr bwMode="gray">
          <a:xfrm>
            <a:off x="1216025" y="497205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DCF9C1A-070F-4C34-A9F4-C61815D27BD1}" type="datetime'''''''''''''''58''''''''''''3'">
              <a:rPr lang="ja-JP" altLang="en-US" sz="1000" smtClean="0"/>
              <a:pPr/>
              <a:t>583</a:t>
            </a:fld>
            <a:endParaRPr kumimoji="0" lang="ja-JP" altLang="en-US" sz="1000" dirty="0">
              <a:sym typeface="+mn-lt"/>
            </a:endParaRPr>
          </a:p>
        </p:txBody>
      </p:sp>
      <p:sp>
        <p:nvSpPr>
          <p:cNvPr id="288" name="テキスト プレースホルダ 9">
            <a:extLst>
              <a:ext uri="{FF2B5EF4-FFF2-40B4-BE49-F238E27FC236}">
                <a16:creationId xmlns:a16="http://schemas.microsoft.com/office/drawing/2014/main" id="{0ADC24E2-4DFB-4450-8DF9-249661D64A67}"/>
              </a:ext>
            </a:extLst>
          </p:cNvPr>
          <p:cNvSpPr>
            <a:spLocks noGrp="1"/>
          </p:cNvSpPr>
          <p:nvPr>
            <p:custDataLst>
              <p:tags r:id="rId126"/>
            </p:custDataLst>
          </p:nvPr>
        </p:nvSpPr>
        <p:spPr bwMode="gray">
          <a:xfrm>
            <a:off x="3611563" y="564356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DC1AFD7-ACC7-4B3F-A504-38BB5F11930A}" type="datetime'28''''''''5'''">
              <a:rPr lang="ja-JP" altLang="en-US" sz="1000" smtClean="0">
                <a:effectLst/>
              </a:rPr>
              <a:pPr/>
              <a:t>285</a:t>
            </a:fld>
            <a:endParaRPr lang="ja-JP" altLang="en-US" sz="1000" dirty="0">
              <a:sym typeface="+mn-lt"/>
            </a:endParaRPr>
          </a:p>
        </p:txBody>
      </p:sp>
      <p:sp>
        <p:nvSpPr>
          <p:cNvPr id="84" name="テキスト プレースホルダ 9"/>
          <p:cNvSpPr>
            <a:spLocks noGrp="1"/>
          </p:cNvSpPr>
          <p:nvPr>
            <p:custDataLst>
              <p:tags r:id="rId127"/>
            </p:custDataLst>
          </p:nvPr>
        </p:nvSpPr>
        <p:spPr bwMode="auto">
          <a:xfrm>
            <a:off x="3657600" y="5991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19865F4-63DA-4BEF-A9AF-E80F034DF888}" type="datetime'''''''''''''''0''''''''''''''7'''''''''">
              <a:rPr lang="ja-JP" altLang="en-US" sz="1000"/>
              <a:pPr marL="0" indent="0" algn="ctr">
                <a:spcBef>
                  <a:spcPct val="0"/>
                </a:spcBef>
                <a:buNone/>
              </a:pPr>
              <a:t>07</a:t>
            </a:fld>
            <a:endParaRPr kumimoji="0" lang="ja-JP" altLang="en-US" sz="1000" dirty="0">
              <a:sym typeface="+mn-lt"/>
            </a:endParaRPr>
          </a:p>
        </p:txBody>
      </p:sp>
      <p:sp>
        <p:nvSpPr>
          <p:cNvPr id="294" name="テキスト プレースホルダ 9">
            <a:extLst>
              <a:ext uri="{FF2B5EF4-FFF2-40B4-BE49-F238E27FC236}">
                <a16:creationId xmlns:a16="http://schemas.microsoft.com/office/drawing/2014/main" id="{459E5670-E945-49CB-B3D7-88AF14FD4A00}"/>
              </a:ext>
            </a:extLst>
          </p:cNvPr>
          <p:cNvSpPr>
            <a:spLocks noGrp="1"/>
          </p:cNvSpPr>
          <p:nvPr>
            <p:custDataLst>
              <p:tags r:id="rId128"/>
            </p:custDataLst>
          </p:nvPr>
        </p:nvSpPr>
        <p:spPr bwMode="gray">
          <a:xfrm>
            <a:off x="4638675" y="562133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061C10B-1159-4193-ACBF-6F253E296956}" type="datetime'''''''3''''''''''''2''1'''''''">
              <a:rPr lang="ja-JP" altLang="en-US" sz="1000" smtClean="0">
                <a:effectLst/>
              </a:rPr>
              <a:pPr/>
              <a:t>321</a:t>
            </a:fld>
            <a:endParaRPr lang="ja-JP" altLang="en-US" sz="1000" dirty="0">
              <a:sym typeface="+mn-lt"/>
            </a:endParaRPr>
          </a:p>
        </p:txBody>
      </p:sp>
      <p:sp>
        <p:nvSpPr>
          <p:cNvPr id="289" name="テキスト プレースホルダ 9">
            <a:extLst>
              <a:ext uri="{FF2B5EF4-FFF2-40B4-BE49-F238E27FC236}">
                <a16:creationId xmlns:a16="http://schemas.microsoft.com/office/drawing/2014/main" id="{35674036-14CA-4419-A53C-2EC79F5C3845}"/>
              </a:ext>
            </a:extLst>
          </p:cNvPr>
          <p:cNvSpPr>
            <a:spLocks noGrp="1"/>
          </p:cNvSpPr>
          <p:nvPr>
            <p:custDataLst>
              <p:tags r:id="rId129"/>
            </p:custDataLst>
          </p:nvPr>
        </p:nvSpPr>
        <p:spPr bwMode="gray">
          <a:xfrm>
            <a:off x="3954463" y="519271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EF6456E-CE79-45C9-A012-8101531DF250}" type="datetime'''''''''''''''''''''''38''''''3'''">
              <a:rPr lang="ja-JP" altLang="en-US" sz="1000" smtClean="0">
                <a:effectLst/>
              </a:rPr>
              <a:pPr/>
              <a:t>383</a:t>
            </a:fld>
            <a:endParaRPr lang="ja-JP" altLang="en-US" sz="1000" dirty="0">
              <a:sym typeface="+mn-lt"/>
            </a:endParaRPr>
          </a:p>
        </p:txBody>
      </p:sp>
      <p:sp>
        <p:nvSpPr>
          <p:cNvPr id="308" name="テキスト プレースホルダ 9">
            <a:extLst>
              <a:ext uri="{FF2B5EF4-FFF2-40B4-BE49-F238E27FC236}">
                <a16:creationId xmlns:a16="http://schemas.microsoft.com/office/drawing/2014/main" id="{AB6E448F-E92A-4047-9537-E6838BABC27D}"/>
              </a:ext>
            </a:extLst>
          </p:cNvPr>
          <p:cNvSpPr>
            <a:spLocks noGrp="1"/>
          </p:cNvSpPr>
          <p:nvPr>
            <p:custDataLst>
              <p:tags r:id="rId130"/>
            </p:custDataLst>
          </p:nvPr>
        </p:nvSpPr>
        <p:spPr bwMode="gray">
          <a:xfrm>
            <a:off x="6692900" y="508793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DF0AFC7-2A11-4654-BB46-0D982E44EA84}" type="datetime'4''''''''5''''''''''''''''''''''''''''5'''''''''''''''''''''">
              <a:rPr lang="ja-JP" altLang="en-US" sz="1000" smtClean="0">
                <a:effectLst/>
              </a:rPr>
              <a:pPr/>
              <a:t>455</a:t>
            </a:fld>
            <a:endParaRPr lang="ja-JP" altLang="en-US" sz="1000" dirty="0">
              <a:sym typeface="+mn-lt"/>
            </a:endParaRPr>
          </a:p>
        </p:txBody>
      </p:sp>
      <p:sp>
        <p:nvSpPr>
          <p:cNvPr id="291" name="テキスト プレースホルダ 9">
            <a:extLst>
              <a:ext uri="{FF2B5EF4-FFF2-40B4-BE49-F238E27FC236}">
                <a16:creationId xmlns:a16="http://schemas.microsoft.com/office/drawing/2014/main" id="{324D6160-D9F5-4DD5-98CC-D625BD7064A7}"/>
              </a:ext>
            </a:extLst>
          </p:cNvPr>
          <p:cNvSpPr>
            <a:spLocks noGrp="1"/>
          </p:cNvSpPr>
          <p:nvPr>
            <p:custDataLst>
              <p:tags r:id="rId131"/>
            </p:custDataLst>
          </p:nvPr>
        </p:nvSpPr>
        <p:spPr bwMode="gray">
          <a:xfrm>
            <a:off x="4295775" y="516890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55DF2AB-A745-4263-839F-F8446BBD270B}" type="datetime'''3''9''''''''''''4'''''''''''''''''''''''''''''''">
              <a:rPr lang="ja-JP" altLang="en-US" sz="1000" smtClean="0">
                <a:effectLst/>
              </a:rPr>
              <a:pPr/>
              <a:t>394</a:t>
            </a:fld>
            <a:endParaRPr lang="ja-JP" altLang="en-US" sz="1000" dirty="0">
              <a:sym typeface="+mn-lt"/>
            </a:endParaRPr>
          </a:p>
        </p:txBody>
      </p:sp>
      <p:sp>
        <p:nvSpPr>
          <p:cNvPr id="292" name="テキスト プレースホルダ 9">
            <a:extLst>
              <a:ext uri="{FF2B5EF4-FFF2-40B4-BE49-F238E27FC236}">
                <a16:creationId xmlns:a16="http://schemas.microsoft.com/office/drawing/2014/main" id="{2077C002-A055-4FE8-BC10-BCDCAE2C9A08}"/>
              </a:ext>
            </a:extLst>
          </p:cNvPr>
          <p:cNvSpPr>
            <a:spLocks noGrp="1"/>
          </p:cNvSpPr>
          <p:nvPr>
            <p:custDataLst>
              <p:tags r:id="rId132"/>
            </p:custDataLst>
          </p:nvPr>
        </p:nvSpPr>
        <p:spPr bwMode="gray">
          <a:xfrm>
            <a:off x="4295775" y="5626100"/>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AF9117F-3963-46A8-A348-E8B63AA93CC9}" type="datetime'''''''''''''3''''''''''''''''''''1''''''''''''''''''''''''''2'">
              <a:rPr lang="ja-JP" altLang="en-US" sz="1000" smtClean="0">
                <a:effectLst/>
              </a:rPr>
              <a:pPr/>
              <a:t>312</a:t>
            </a:fld>
            <a:endParaRPr lang="ja-JP" altLang="en-US" sz="1000" dirty="0">
              <a:sym typeface="+mn-lt"/>
            </a:endParaRPr>
          </a:p>
        </p:txBody>
      </p:sp>
      <p:sp>
        <p:nvSpPr>
          <p:cNvPr id="96" name="テキスト プレースホルダ 9"/>
          <p:cNvSpPr>
            <a:spLocks noGrp="1"/>
          </p:cNvSpPr>
          <p:nvPr>
            <p:custDataLst>
              <p:tags r:id="rId133"/>
            </p:custDataLst>
          </p:nvPr>
        </p:nvSpPr>
        <p:spPr bwMode="auto">
          <a:xfrm>
            <a:off x="4341813" y="5991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96B0BC-BE4B-4003-A6A6-971EA76BF610}" type="datetime'''''''''''''''''''''''''''0''''''9'''''''">
              <a:rPr lang="ja-JP" altLang="en-US" sz="1000"/>
              <a:pPr marL="0" indent="0" algn="ctr">
                <a:spcBef>
                  <a:spcPct val="0"/>
                </a:spcBef>
                <a:buNone/>
              </a:pPr>
              <a:t>09</a:t>
            </a:fld>
            <a:endParaRPr kumimoji="0" lang="ja-JP" altLang="en-US" sz="1000" dirty="0">
              <a:sym typeface="+mn-lt"/>
            </a:endParaRPr>
          </a:p>
        </p:txBody>
      </p:sp>
      <p:sp>
        <p:nvSpPr>
          <p:cNvPr id="263" name="テキスト プレースホルダ 9">
            <a:extLst>
              <a:ext uri="{FF2B5EF4-FFF2-40B4-BE49-F238E27FC236}">
                <a16:creationId xmlns:a16="http://schemas.microsoft.com/office/drawing/2014/main" id="{A71AF147-B2BD-40DC-9631-344431936B26}"/>
              </a:ext>
            </a:extLst>
          </p:cNvPr>
          <p:cNvSpPr>
            <a:spLocks noGrp="1"/>
          </p:cNvSpPr>
          <p:nvPr>
            <p:custDataLst>
              <p:tags r:id="rId134"/>
            </p:custDataLst>
          </p:nvPr>
        </p:nvSpPr>
        <p:spPr bwMode="auto">
          <a:xfrm>
            <a:off x="7423150" y="5991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0C326CC-FAF6-4B81-A2E6-4E0C77B30793}" type="datetime'''''''''''''''''''''1''''''''''''''''8'''''''''''''">
              <a:rPr kumimoji="0" lang="ja-JP" altLang="en-US" sz="1000" smtClean="0"/>
              <a:pPr/>
              <a:t>18</a:t>
            </a:fld>
            <a:endParaRPr kumimoji="0" lang="ja-JP" altLang="en-US" sz="1000" dirty="0">
              <a:sym typeface="+mn-lt"/>
            </a:endParaRPr>
          </a:p>
        </p:txBody>
      </p:sp>
      <p:sp>
        <p:nvSpPr>
          <p:cNvPr id="306" name="テキスト プレースホルダ 9">
            <a:extLst>
              <a:ext uri="{FF2B5EF4-FFF2-40B4-BE49-F238E27FC236}">
                <a16:creationId xmlns:a16="http://schemas.microsoft.com/office/drawing/2014/main" id="{6905B7E2-975D-4E7F-ABE8-5A1FF7D8211A}"/>
              </a:ext>
            </a:extLst>
          </p:cNvPr>
          <p:cNvSpPr>
            <a:spLocks noGrp="1"/>
          </p:cNvSpPr>
          <p:nvPr>
            <p:custDataLst>
              <p:tags r:id="rId135"/>
            </p:custDataLst>
          </p:nvPr>
        </p:nvSpPr>
        <p:spPr bwMode="gray">
          <a:xfrm>
            <a:off x="6350000" y="507682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2F48F9D-D6F6-42D4-8FB0-61DE843AC1AD}" type="datetime'''''4''''''''''''''''''5''''''''''''''''''''''''''''9'">
              <a:rPr lang="ja-JP" altLang="en-US" sz="1000" smtClean="0">
                <a:effectLst/>
              </a:rPr>
              <a:pPr/>
              <a:t>459</a:t>
            </a:fld>
            <a:endParaRPr lang="ja-JP" altLang="en-US" sz="1000" dirty="0">
              <a:sym typeface="+mn-lt"/>
            </a:endParaRPr>
          </a:p>
        </p:txBody>
      </p:sp>
      <p:sp>
        <p:nvSpPr>
          <p:cNvPr id="202" name="テキスト プレースホルダ 9"/>
          <p:cNvSpPr>
            <a:spLocks noGrp="1"/>
          </p:cNvSpPr>
          <p:nvPr>
            <p:custDataLst>
              <p:tags r:id="rId136"/>
            </p:custDataLst>
          </p:nvPr>
        </p:nvSpPr>
        <p:spPr bwMode="gray">
          <a:xfrm>
            <a:off x="5322888" y="47910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3AA4738-72DA-4C17-B804-AF0806E823C9}" type="datetime'''''7''''''''''''''''''''2''''2'''''''''''''''''">
              <a:rPr lang="ja-JP" altLang="en-US" sz="1000" smtClean="0"/>
              <a:pPr/>
              <a:t>722</a:t>
            </a:fld>
            <a:endParaRPr kumimoji="0" lang="ja-JP" altLang="en-US" sz="1000" dirty="0">
              <a:sym typeface="+mn-lt"/>
            </a:endParaRPr>
          </a:p>
        </p:txBody>
      </p:sp>
      <p:sp>
        <p:nvSpPr>
          <p:cNvPr id="293" name="テキスト プレースホルダ 9">
            <a:extLst>
              <a:ext uri="{FF2B5EF4-FFF2-40B4-BE49-F238E27FC236}">
                <a16:creationId xmlns:a16="http://schemas.microsoft.com/office/drawing/2014/main" id="{D2495BB3-98BE-4AD8-878C-835291973122}"/>
              </a:ext>
            </a:extLst>
          </p:cNvPr>
          <p:cNvSpPr>
            <a:spLocks noGrp="1"/>
          </p:cNvSpPr>
          <p:nvPr>
            <p:custDataLst>
              <p:tags r:id="rId137"/>
            </p:custDataLst>
          </p:nvPr>
        </p:nvSpPr>
        <p:spPr bwMode="gray">
          <a:xfrm>
            <a:off x="4638675" y="515937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5E4CAEE-9DE3-495F-95C3-95CE5513202E}" type="datetime'''3''''''9''''2'''''''''''''''''''''''">
              <a:rPr lang="ja-JP" altLang="en-US" sz="1000" smtClean="0">
                <a:effectLst/>
              </a:rPr>
              <a:pPr/>
              <a:t>392</a:t>
            </a:fld>
            <a:endParaRPr lang="ja-JP" altLang="en-US" sz="1000" dirty="0">
              <a:sym typeface="+mn-lt"/>
            </a:endParaRPr>
          </a:p>
        </p:txBody>
      </p:sp>
      <p:sp>
        <p:nvSpPr>
          <p:cNvPr id="97" name="テキスト プレースホルダ 9"/>
          <p:cNvSpPr>
            <a:spLocks noGrp="1"/>
          </p:cNvSpPr>
          <p:nvPr>
            <p:custDataLst>
              <p:tags r:id="rId138"/>
            </p:custDataLst>
          </p:nvPr>
        </p:nvSpPr>
        <p:spPr bwMode="auto">
          <a:xfrm>
            <a:off x="4684713" y="5991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543AFAA-A7C8-4E7B-B740-70A285AA8F16}" type="datetime'''''''''''''''''10'''''''''''''''''''''''''">
              <a:rPr lang="ja-JP" altLang="en-US" sz="1000"/>
              <a:pPr marL="0" indent="0" algn="ctr">
                <a:spcBef>
                  <a:spcPct val="0"/>
                </a:spcBef>
                <a:buNone/>
              </a:pPr>
              <a:t>10</a:t>
            </a:fld>
            <a:endParaRPr kumimoji="0" lang="ja-JP" altLang="en-US" sz="1000" dirty="0">
              <a:sym typeface="+mn-lt"/>
            </a:endParaRPr>
          </a:p>
        </p:txBody>
      </p:sp>
      <p:sp>
        <p:nvSpPr>
          <p:cNvPr id="309" name="テキスト プレースホルダ 9">
            <a:extLst>
              <a:ext uri="{FF2B5EF4-FFF2-40B4-BE49-F238E27FC236}">
                <a16:creationId xmlns:a16="http://schemas.microsoft.com/office/drawing/2014/main" id="{2554D5AB-26D5-48EE-AB1F-13A0C2079C3A}"/>
              </a:ext>
            </a:extLst>
          </p:cNvPr>
          <p:cNvSpPr>
            <a:spLocks noGrp="1"/>
          </p:cNvSpPr>
          <p:nvPr>
            <p:custDataLst>
              <p:tags r:id="rId139"/>
            </p:custDataLst>
          </p:nvPr>
        </p:nvSpPr>
        <p:spPr bwMode="gray">
          <a:xfrm>
            <a:off x="6692900" y="560546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2D0B2F7-0340-4187-B69F-DA862F3EBA8D}" type="datetime'''''''''''''3''''''''''''''''''''44'''">
              <a:rPr lang="ja-JP" altLang="en-US" sz="1000" smtClean="0">
                <a:effectLst/>
                <a:sym typeface="+mn-lt"/>
              </a:rPr>
              <a:pPr marL="0" indent="0" algn="ctr">
                <a:spcBef>
                  <a:spcPct val="0"/>
                </a:spcBef>
                <a:buNone/>
              </a:pPr>
              <a:t>344</a:t>
            </a:fld>
            <a:endParaRPr lang="ja-JP" altLang="en-US" sz="1000" dirty="0">
              <a:sym typeface="+mn-lt"/>
            </a:endParaRPr>
          </a:p>
        </p:txBody>
      </p:sp>
      <p:sp>
        <p:nvSpPr>
          <p:cNvPr id="299" name="テキスト プレースホルダ 9">
            <a:extLst>
              <a:ext uri="{FF2B5EF4-FFF2-40B4-BE49-F238E27FC236}">
                <a16:creationId xmlns:a16="http://schemas.microsoft.com/office/drawing/2014/main" id="{C00FAEC8-5AEE-497C-B904-B940B0469929}"/>
              </a:ext>
            </a:extLst>
          </p:cNvPr>
          <p:cNvSpPr>
            <a:spLocks noGrp="1"/>
          </p:cNvSpPr>
          <p:nvPr>
            <p:custDataLst>
              <p:tags r:id="rId140"/>
            </p:custDataLst>
          </p:nvPr>
        </p:nvSpPr>
        <p:spPr bwMode="gray">
          <a:xfrm>
            <a:off x="4981575" y="562133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7DBEA66-5D5E-4374-8537-8765DCA11494}" type="datetime'3''''2''''''''''''''''''''''0'">
              <a:rPr lang="ja-JP" altLang="en-US" sz="1000" smtClean="0">
                <a:effectLst/>
              </a:rPr>
              <a:pPr/>
              <a:t>320</a:t>
            </a:fld>
            <a:endParaRPr lang="ja-JP" altLang="en-US" sz="1000" dirty="0">
              <a:sym typeface="+mn-lt"/>
            </a:endParaRPr>
          </a:p>
        </p:txBody>
      </p:sp>
      <p:sp>
        <p:nvSpPr>
          <p:cNvPr id="295" name="テキスト プレースホルダ 9">
            <a:extLst>
              <a:ext uri="{FF2B5EF4-FFF2-40B4-BE49-F238E27FC236}">
                <a16:creationId xmlns:a16="http://schemas.microsoft.com/office/drawing/2014/main" id="{5E947C6F-4A22-46CB-BC6A-9A3C1851868A}"/>
              </a:ext>
            </a:extLst>
          </p:cNvPr>
          <p:cNvSpPr>
            <a:spLocks noGrp="1"/>
          </p:cNvSpPr>
          <p:nvPr>
            <p:custDataLst>
              <p:tags r:id="rId141"/>
            </p:custDataLst>
          </p:nvPr>
        </p:nvSpPr>
        <p:spPr bwMode="gray">
          <a:xfrm>
            <a:off x="4981575" y="515461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C27EDDF-7BE7-4EFE-AE88-EF406ED0DA49}" type="datetime'''''''''''3''''''''9''''9'''''''''">
              <a:rPr lang="ja-JP" altLang="en-US" sz="1000" smtClean="0">
                <a:effectLst/>
              </a:rPr>
              <a:pPr/>
              <a:t>399</a:t>
            </a:fld>
            <a:endParaRPr lang="ja-JP" altLang="en-US" sz="1000" dirty="0">
              <a:sym typeface="+mn-lt"/>
            </a:endParaRPr>
          </a:p>
        </p:txBody>
      </p:sp>
      <p:sp>
        <p:nvSpPr>
          <p:cNvPr id="98" name="テキスト プレースホルダ 9"/>
          <p:cNvSpPr>
            <a:spLocks noGrp="1"/>
          </p:cNvSpPr>
          <p:nvPr>
            <p:custDataLst>
              <p:tags r:id="rId142"/>
            </p:custDataLst>
          </p:nvPr>
        </p:nvSpPr>
        <p:spPr bwMode="auto">
          <a:xfrm>
            <a:off x="5027613" y="5991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05FC3B3-A18E-43B1-94C4-2B58B50D754B}" type="datetime'''''''''''1''''''''''''''''1'''''''''''''''''''">
              <a:rPr lang="ja-JP" altLang="en-US" sz="1000"/>
              <a:pPr marL="0" indent="0" algn="ctr">
                <a:spcBef>
                  <a:spcPct val="0"/>
                </a:spcBef>
                <a:buNone/>
              </a:pPr>
              <a:t>11</a:t>
            </a:fld>
            <a:endParaRPr kumimoji="0" lang="ja-JP" altLang="en-US" sz="1000" dirty="0">
              <a:sym typeface="+mn-lt"/>
            </a:endParaRPr>
          </a:p>
        </p:txBody>
      </p:sp>
      <p:sp>
        <p:nvSpPr>
          <p:cNvPr id="300" name="テキスト プレースホルダ 9">
            <a:extLst>
              <a:ext uri="{FF2B5EF4-FFF2-40B4-BE49-F238E27FC236}">
                <a16:creationId xmlns:a16="http://schemas.microsoft.com/office/drawing/2014/main" id="{1024C094-9049-4ABA-8E67-D3265A914ACE}"/>
              </a:ext>
            </a:extLst>
          </p:cNvPr>
          <p:cNvSpPr>
            <a:spLocks noGrp="1"/>
          </p:cNvSpPr>
          <p:nvPr>
            <p:custDataLst>
              <p:tags r:id="rId143"/>
            </p:custDataLst>
          </p:nvPr>
        </p:nvSpPr>
        <p:spPr bwMode="gray">
          <a:xfrm>
            <a:off x="5322888" y="515778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6B53BDD-740A-42B4-8ED8-D44B1DA98443}" type="datetime'''''''''''''4''''''''''0''''''9'''''''''''''''''''''''">
              <a:rPr lang="ja-JP" altLang="en-US" sz="1000" smtClean="0">
                <a:effectLst/>
              </a:rPr>
              <a:pPr/>
              <a:t>409</a:t>
            </a:fld>
            <a:endParaRPr lang="ja-JP" altLang="en-US" sz="1000" dirty="0">
              <a:sym typeface="+mn-lt"/>
            </a:endParaRPr>
          </a:p>
        </p:txBody>
      </p:sp>
      <p:sp>
        <p:nvSpPr>
          <p:cNvPr id="301" name="テキスト プレースホルダ 9">
            <a:extLst>
              <a:ext uri="{FF2B5EF4-FFF2-40B4-BE49-F238E27FC236}">
                <a16:creationId xmlns:a16="http://schemas.microsoft.com/office/drawing/2014/main" id="{46CB41CC-CED8-4A5B-B3B8-DFE9575AA923}"/>
              </a:ext>
            </a:extLst>
          </p:cNvPr>
          <p:cNvSpPr>
            <a:spLocks noGrp="1"/>
          </p:cNvSpPr>
          <p:nvPr>
            <p:custDataLst>
              <p:tags r:id="rId144"/>
            </p:custDataLst>
          </p:nvPr>
        </p:nvSpPr>
        <p:spPr bwMode="gray">
          <a:xfrm>
            <a:off x="5322888" y="5626100"/>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4881347-427B-4A4F-B6C5-69E1ACA3AF25}" type="datetime'''''''''''''''''''''''''''''''''''''''''''''''''''''''3''''13'">
              <a:rPr lang="ja-JP" altLang="en-US" sz="1000" smtClean="0">
                <a:effectLst/>
              </a:rPr>
              <a:pPr/>
              <a:t>313</a:t>
            </a:fld>
            <a:endParaRPr lang="ja-JP" altLang="en-US" sz="1000" dirty="0">
              <a:sym typeface="+mn-lt"/>
            </a:endParaRPr>
          </a:p>
        </p:txBody>
      </p:sp>
      <p:sp>
        <p:nvSpPr>
          <p:cNvPr id="94" name="テキスト プレースホルダ 9"/>
          <p:cNvSpPr>
            <a:spLocks noGrp="1"/>
          </p:cNvSpPr>
          <p:nvPr>
            <p:custDataLst>
              <p:tags r:id="rId145"/>
            </p:custDataLst>
          </p:nvPr>
        </p:nvSpPr>
        <p:spPr bwMode="auto">
          <a:xfrm>
            <a:off x="5368925" y="5991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7612812-30DE-4172-859F-C67FE9E273D9}" type="datetime'''''1''''''2'''''''''''''''''''''''''''''''''''''''''''''''''">
              <a:rPr lang="ja-JP" altLang="en-US" sz="1000"/>
              <a:pPr marL="0" indent="0" algn="ctr">
                <a:spcBef>
                  <a:spcPct val="0"/>
                </a:spcBef>
                <a:buNone/>
              </a:pPr>
              <a:t>12</a:t>
            </a:fld>
            <a:endParaRPr kumimoji="0" lang="ja-JP" altLang="en-US" sz="1000" dirty="0">
              <a:sym typeface="+mn-lt"/>
            </a:endParaRPr>
          </a:p>
        </p:txBody>
      </p:sp>
      <p:sp>
        <p:nvSpPr>
          <p:cNvPr id="302" name="テキスト プレースホルダ 9">
            <a:extLst>
              <a:ext uri="{FF2B5EF4-FFF2-40B4-BE49-F238E27FC236}">
                <a16:creationId xmlns:a16="http://schemas.microsoft.com/office/drawing/2014/main" id="{13816374-FC3C-480D-8320-C930A85917F1}"/>
              </a:ext>
            </a:extLst>
          </p:cNvPr>
          <p:cNvSpPr>
            <a:spLocks noGrp="1"/>
          </p:cNvSpPr>
          <p:nvPr>
            <p:custDataLst>
              <p:tags r:id="rId146"/>
            </p:custDataLst>
          </p:nvPr>
        </p:nvSpPr>
        <p:spPr bwMode="gray">
          <a:xfrm>
            <a:off x="5665788" y="511651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E4A7377-1746-44D1-A11A-0BD365CCDA71}" type="datetime'4''''2''''''''''''''''''''''''2'">
              <a:rPr lang="ja-JP" altLang="en-US" sz="1000" smtClean="0">
                <a:effectLst/>
              </a:rPr>
              <a:pPr/>
              <a:t>422</a:t>
            </a:fld>
            <a:endParaRPr lang="ja-JP" altLang="en-US" sz="1000" dirty="0">
              <a:sym typeface="+mn-lt"/>
            </a:endParaRPr>
          </a:p>
        </p:txBody>
      </p:sp>
      <p:sp>
        <p:nvSpPr>
          <p:cNvPr id="303" name="テキスト プレースホルダ 9">
            <a:extLst>
              <a:ext uri="{FF2B5EF4-FFF2-40B4-BE49-F238E27FC236}">
                <a16:creationId xmlns:a16="http://schemas.microsoft.com/office/drawing/2014/main" id="{5F62C064-6F4C-4F8A-9B3A-F8245DB3168A}"/>
              </a:ext>
            </a:extLst>
          </p:cNvPr>
          <p:cNvSpPr>
            <a:spLocks noGrp="1"/>
          </p:cNvSpPr>
          <p:nvPr>
            <p:custDataLst>
              <p:tags r:id="rId147"/>
            </p:custDataLst>
          </p:nvPr>
        </p:nvSpPr>
        <p:spPr bwMode="gray">
          <a:xfrm>
            <a:off x="5665788" y="5610225"/>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D5F99BB-E89F-4689-AA1B-D1F5ACE825AD}" type="datetime'''''''''''''''''3''''''''''''3''''''''''8'''''''''''''''''">
              <a:rPr lang="ja-JP" altLang="en-US" sz="1000" smtClean="0">
                <a:effectLst/>
              </a:rPr>
              <a:pPr/>
              <a:t>338</a:t>
            </a:fld>
            <a:endParaRPr lang="ja-JP" altLang="en-US" sz="1000" dirty="0">
              <a:sym typeface="+mn-lt"/>
            </a:endParaRPr>
          </a:p>
        </p:txBody>
      </p:sp>
      <p:sp>
        <p:nvSpPr>
          <p:cNvPr id="99" name="テキスト プレースホルダ 9"/>
          <p:cNvSpPr>
            <a:spLocks noGrp="1"/>
          </p:cNvSpPr>
          <p:nvPr>
            <p:custDataLst>
              <p:tags r:id="rId148"/>
            </p:custDataLst>
          </p:nvPr>
        </p:nvSpPr>
        <p:spPr bwMode="auto">
          <a:xfrm>
            <a:off x="6053138" y="5991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04B9A16-1555-4E91-85A8-C3E9519758CD}" type="datetime'''''''''''1''''''''''''''''''''4'''''''''">
              <a:rPr lang="ja-JP" altLang="en-US" sz="1000"/>
              <a:pPr marL="0" indent="0" algn="ctr">
                <a:spcBef>
                  <a:spcPct val="0"/>
                </a:spcBef>
                <a:buNone/>
              </a:pPr>
              <a:t>14</a:t>
            </a:fld>
            <a:endParaRPr kumimoji="0" lang="ja-JP" altLang="en-US" sz="1000" dirty="0">
              <a:sym typeface="+mn-lt"/>
            </a:endParaRPr>
          </a:p>
        </p:txBody>
      </p:sp>
      <p:sp>
        <p:nvSpPr>
          <p:cNvPr id="307" name="テキスト プレースホルダ 9">
            <a:extLst>
              <a:ext uri="{FF2B5EF4-FFF2-40B4-BE49-F238E27FC236}">
                <a16:creationId xmlns:a16="http://schemas.microsoft.com/office/drawing/2014/main" id="{3F7B6481-C345-44C7-B651-080BA37A6698}"/>
              </a:ext>
            </a:extLst>
          </p:cNvPr>
          <p:cNvSpPr>
            <a:spLocks noGrp="1"/>
          </p:cNvSpPr>
          <p:nvPr>
            <p:custDataLst>
              <p:tags r:id="rId149"/>
            </p:custDataLst>
          </p:nvPr>
        </p:nvSpPr>
        <p:spPr bwMode="gray">
          <a:xfrm>
            <a:off x="6350000" y="560228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C17C888-C34B-48FF-8E2C-6AB3B395276C}" type="datetime'''3''''''''''5''''''''''''''''0'''''''">
              <a:rPr lang="ja-JP" altLang="en-US" sz="1000" smtClean="0">
                <a:effectLst/>
              </a:rPr>
              <a:pPr/>
              <a:t>350</a:t>
            </a:fld>
            <a:endParaRPr lang="ja-JP" altLang="en-US" sz="1000" dirty="0">
              <a:sym typeface="+mn-lt"/>
            </a:endParaRPr>
          </a:p>
        </p:txBody>
      </p:sp>
      <p:sp>
        <p:nvSpPr>
          <p:cNvPr id="262" name="テキスト プレースホルダ 9">
            <a:extLst>
              <a:ext uri="{FF2B5EF4-FFF2-40B4-BE49-F238E27FC236}">
                <a16:creationId xmlns:a16="http://schemas.microsoft.com/office/drawing/2014/main" id="{D0AB008D-DC5E-4A4B-8EFE-CBDFC32F0A56}"/>
              </a:ext>
            </a:extLst>
          </p:cNvPr>
          <p:cNvSpPr>
            <a:spLocks noGrp="1"/>
          </p:cNvSpPr>
          <p:nvPr>
            <p:custDataLst>
              <p:tags r:id="rId150"/>
            </p:custDataLst>
          </p:nvPr>
        </p:nvSpPr>
        <p:spPr bwMode="auto">
          <a:xfrm>
            <a:off x="7080250" y="5991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598F6DF-C6FC-4DE4-BFA8-40CBBC767028}" type="datetime'''''1''''''''''7'''''''''''''''''''''''''''''''''''''''''''">
              <a:rPr kumimoji="0" lang="ja-JP" altLang="en-US" sz="1000" smtClean="0"/>
              <a:pPr/>
              <a:t>17</a:t>
            </a:fld>
            <a:endParaRPr kumimoji="0" lang="ja-JP" altLang="en-US" sz="1000" dirty="0">
              <a:sym typeface="+mn-lt"/>
            </a:endParaRPr>
          </a:p>
        </p:txBody>
      </p:sp>
      <p:sp>
        <p:nvSpPr>
          <p:cNvPr id="100" name="テキスト プレースホルダ 9"/>
          <p:cNvSpPr>
            <a:spLocks noGrp="1"/>
          </p:cNvSpPr>
          <p:nvPr>
            <p:custDataLst>
              <p:tags r:id="rId151"/>
            </p:custDataLst>
          </p:nvPr>
        </p:nvSpPr>
        <p:spPr bwMode="auto">
          <a:xfrm>
            <a:off x="6396038" y="5991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8E66029-312C-4C49-B25B-0633025F961C}" type="datetime'''''''''''''''''''''''''''''1''''''''''''''''''5'''''">
              <a:rPr lang="ja-JP" altLang="en-US" sz="1000"/>
              <a:pPr marL="0" indent="0" algn="ctr">
                <a:spcBef>
                  <a:spcPct val="0"/>
                </a:spcBef>
                <a:buNone/>
              </a:pPr>
              <a:t>15</a:t>
            </a:fld>
            <a:endParaRPr kumimoji="0" lang="ja-JP" altLang="en-US" sz="1000" dirty="0">
              <a:sym typeface="+mn-lt"/>
            </a:endParaRPr>
          </a:p>
        </p:txBody>
      </p:sp>
      <p:sp>
        <p:nvSpPr>
          <p:cNvPr id="87" name="テキスト プレースホルダ 9"/>
          <p:cNvSpPr>
            <a:spLocks noGrp="1"/>
          </p:cNvSpPr>
          <p:nvPr>
            <p:custDataLst>
              <p:tags r:id="rId152"/>
            </p:custDataLst>
          </p:nvPr>
        </p:nvSpPr>
        <p:spPr bwMode="auto">
          <a:xfrm>
            <a:off x="5711825" y="5991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8AD32F5-5EA7-416D-BE9F-56EC743B9BFD}" type="datetime'''''1''''''''''''''''''''''3'''''''''''''''''''''''''">
              <a:rPr lang="ja-JP" altLang="en-US" sz="1000"/>
              <a:pPr marL="0" indent="0" algn="ctr">
                <a:spcBef>
                  <a:spcPct val="0"/>
                </a:spcBef>
                <a:buNone/>
              </a:pPr>
              <a:t>13</a:t>
            </a:fld>
            <a:endParaRPr kumimoji="0" lang="ja-JP" altLang="en-US" sz="1000" dirty="0">
              <a:sym typeface="+mn-lt"/>
            </a:endParaRPr>
          </a:p>
        </p:txBody>
      </p:sp>
      <p:sp>
        <p:nvSpPr>
          <p:cNvPr id="313" name="テキスト プレースホルダ 9">
            <a:extLst>
              <a:ext uri="{FF2B5EF4-FFF2-40B4-BE49-F238E27FC236}">
                <a16:creationId xmlns:a16="http://schemas.microsoft.com/office/drawing/2014/main" id="{490B37A4-A073-4BA8-A5A5-C1A4C5FA9FCC}"/>
              </a:ext>
            </a:extLst>
          </p:cNvPr>
          <p:cNvSpPr>
            <a:spLocks noGrp="1"/>
          </p:cNvSpPr>
          <p:nvPr>
            <p:custDataLst>
              <p:tags r:id="rId153"/>
            </p:custDataLst>
          </p:nvPr>
        </p:nvSpPr>
        <p:spPr bwMode="gray">
          <a:xfrm>
            <a:off x="7377113" y="560546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2466485-88A8-456E-A0CF-CF099AA0B5F4}" type="datetime'''''''''''''''''''''3''''''''''4''''''''''''''''''''''4'''">
              <a:rPr lang="ja-JP" altLang="en-US" sz="1000" smtClean="0">
                <a:effectLst/>
              </a:rPr>
              <a:pPr/>
              <a:t>344</a:t>
            </a:fld>
            <a:endParaRPr lang="ja-JP" altLang="en-US" sz="1000" dirty="0">
              <a:sym typeface="+mn-lt"/>
            </a:endParaRPr>
          </a:p>
        </p:txBody>
      </p:sp>
      <p:sp>
        <p:nvSpPr>
          <p:cNvPr id="316" name="テキスト プレースホルダ 9">
            <a:extLst>
              <a:ext uri="{FF2B5EF4-FFF2-40B4-BE49-F238E27FC236}">
                <a16:creationId xmlns:a16="http://schemas.microsoft.com/office/drawing/2014/main" id="{60EBB810-08D9-4F20-AE57-2D556741FA6B}"/>
              </a:ext>
            </a:extLst>
          </p:cNvPr>
          <p:cNvSpPr>
            <a:spLocks noGrp="1"/>
          </p:cNvSpPr>
          <p:nvPr>
            <p:custDataLst>
              <p:tags r:id="rId154"/>
            </p:custDataLst>
          </p:nvPr>
        </p:nvSpPr>
        <p:spPr bwMode="gray">
          <a:xfrm>
            <a:off x="7718425" y="5603875"/>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0C91BB6-94EB-43A8-B66E-382C0B4934C2}" type="datetime'''''''''''''3''''''''''''''''''''''''''4''''''''8'''''''''''">
              <a:rPr lang="ja-JP" altLang="en-US" sz="1000" smtClean="0">
                <a:effectLst/>
                <a:sym typeface="+mn-lt"/>
              </a:rPr>
              <a:pPr/>
              <a:t>348</a:t>
            </a:fld>
            <a:endParaRPr lang="ja-JP" altLang="en-US" sz="1000" dirty="0">
              <a:sym typeface="+mn-lt"/>
            </a:endParaRPr>
          </a:p>
        </p:txBody>
      </p:sp>
      <p:sp>
        <p:nvSpPr>
          <p:cNvPr id="297" name="テキスト プレースホルダ 9">
            <a:extLst>
              <a:ext uri="{FF2B5EF4-FFF2-40B4-BE49-F238E27FC236}">
                <a16:creationId xmlns:a16="http://schemas.microsoft.com/office/drawing/2014/main" id="{2AC476A9-B434-4BAE-907C-B3511B427507}"/>
              </a:ext>
            </a:extLst>
          </p:cNvPr>
          <p:cNvSpPr>
            <a:spLocks noGrp="1"/>
          </p:cNvSpPr>
          <p:nvPr>
            <p:custDataLst>
              <p:tags r:id="rId155"/>
            </p:custDataLst>
          </p:nvPr>
        </p:nvSpPr>
        <p:spPr bwMode="auto">
          <a:xfrm>
            <a:off x="7764463" y="5991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EE01D32-A9D8-4BFE-8210-41A7E84CB59C}" type="datetime'''''''''''''1''''''''''''''''''''''''''9'''''''''''''''">
              <a:rPr kumimoji="0" lang="ja-JP" altLang="en-US" sz="1000" smtClean="0"/>
              <a:pPr/>
              <a:t>19</a:t>
            </a:fld>
            <a:endParaRPr kumimoji="0" lang="ja-JP" altLang="en-US" sz="1000" dirty="0">
              <a:sym typeface="+mn-lt"/>
            </a:endParaRPr>
          </a:p>
        </p:txBody>
      </p:sp>
      <p:sp>
        <p:nvSpPr>
          <p:cNvPr id="127" name="テキスト プレースホルダ 9"/>
          <p:cNvSpPr>
            <a:spLocks noGrp="1"/>
          </p:cNvSpPr>
          <p:nvPr>
            <p:custDataLst>
              <p:tags r:id="rId156"/>
            </p:custDataLst>
          </p:nvPr>
        </p:nvSpPr>
        <p:spPr bwMode="gray">
          <a:xfrm>
            <a:off x="1900238" y="492601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5743955-D41D-4C3D-A439-CE933EF968CB}" type="datetime'''6''''''''''''''1''''''''''''''9'''''">
              <a:rPr lang="ja-JP" altLang="en-US" sz="1000" smtClean="0"/>
              <a:pPr/>
              <a:t>619</a:t>
            </a:fld>
            <a:endParaRPr kumimoji="0" lang="ja-JP" altLang="en-US" sz="1000" dirty="0">
              <a:sym typeface="+mn-lt"/>
            </a:endParaRPr>
          </a:p>
        </p:txBody>
      </p:sp>
      <p:sp>
        <p:nvSpPr>
          <p:cNvPr id="193" name="テキスト プレースホルダ 9"/>
          <p:cNvSpPr>
            <a:spLocks noGrp="1"/>
          </p:cNvSpPr>
          <p:nvPr>
            <p:custDataLst>
              <p:tags r:id="rId157"/>
            </p:custDataLst>
          </p:nvPr>
        </p:nvSpPr>
        <p:spPr bwMode="gray">
          <a:xfrm>
            <a:off x="2243138" y="497363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1D2CA1F-DC0C-4940-8AA9-BB0212596A09}" type="datetime'''''''''''5''''''''''''''''''''''''''''''''''''''8''''''''2'">
              <a:rPr lang="ja-JP" altLang="en-US" sz="1000" smtClean="0"/>
              <a:pPr/>
              <a:t>582</a:t>
            </a:fld>
            <a:endParaRPr kumimoji="0" lang="ja-JP" altLang="en-US" sz="1000" dirty="0">
              <a:sym typeface="+mn-lt"/>
            </a:endParaRPr>
          </a:p>
        </p:txBody>
      </p:sp>
      <p:sp>
        <p:nvSpPr>
          <p:cNvPr id="194" name="テキスト プレースホルダ 9"/>
          <p:cNvSpPr>
            <a:spLocks noGrp="1"/>
          </p:cNvSpPr>
          <p:nvPr>
            <p:custDataLst>
              <p:tags r:id="rId158"/>
            </p:custDataLst>
          </p:nvPr>
        </p:nvSpPr>
        <p:spPr bwMode="gray">
          <a:xfrm>
            <a:off x="2584450" y="494506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3926BE3-B6E2-473A-A239-C3A3C6085BEF}" type="datetime'''''''''''''''''''''''''''''6''''''''''''''03'''''''''">
              <a:rPr lang="ja-JP" altLang="en-US" sz="1000" smtClean="0"/>
              <a:pPr/>
              <a:t>603</a:t>
            </a:fld>
            <a:endParaRPr kumimoji="0" lang="ja-JP" altLang="en-US" sz="1000" dirty="0">
              <a:sym typeface="+mn-lt"/>
            </a:endParaRPr>
          </a:p>
        </p:txBody>
      </p:sp>
      <p:sp>
        <p:nvSpPr>
          <p:cNvPr id="196" name="テキスト プレースホルダ 9"/>
          <p:cNvSpPr>
            <a:spLocks noGrp="1"/>
          </p:cNvSpPr>
          <p:nvPr>
            <p:custDataLst>
              <p:tags r:id="rId159"/>
            </p:custDataLst>
          </p:nvPr>
        </p:nvSpPr>
        <p:spPr bwMode="gray">
          <a:xfrm>
            <a:off x="3270250" y="489426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9726D10-C867-4B5D-A6F6-547D179854EC}" type="datetime'''''''''''6''''''''4''''''''''''''''''''2'''''''''''''''''">
              <a:rPr lang="ja-JP" altLang="en-US" sz="1000" smtClean="0"/>
              <a:pPr/>
              <a:t>642</a:t>
            </a:fld>
            <a:endParaRPr kumimoji="0" lang="ja-JP" altLang="en-US" sz="1000" dirty="0">
              <a:sym typeface="+mn-lt"/>
            </a:endParaRPr>
          </a:p>
        </p:txBody>
      </p:sp>
      <p:sp>
        <p:nvSpPr>
          <p:cNvPr id="198" name="テキスト プレースホルダ 9"/>
          <p:cNvSpPr>
            <a:spLocks noGrp="1"/>
          </p:cNvSpPr>
          <p:nvPr>
            <p:custDataLst>
              <p:tags r:id="rId160"/>
            </p:custDataLst>
          </p:nvPr>
        </p:nvSpPr>
        <p:spPr bwMode="gray">
          <a:xfrm>
            <a:off x="3954463" y="484346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A8ABC5A-6809-427C-93B7-79DD2CF7C785}" type="datetime'''''''''6''''''''''8''''''''1'''''''''''''">
              <a:rPr lang="ja-JP" altLang="en-US" sz="1000" smtClean="0"/>
              <a:pPr/>
              <a:t>681</a:t>
            </a:fld>
            <a:endParaRPr kumimoji="0" lang="ja-JP" altLang="en-US" sz="1000" dirty="0">
              <a:sym typeface="+mn-lt"/>
            </a:endParaRPr>
          </a:p>
        </p:txBody>
      </p:sp>
      <p:sp>
        <p:nvSpPr>
          <p:cNvPr id="199" name="テキスト プレースホルダ 9"/>
          <p:cNvSpPr>
            <a:spLocks noGrp="1"/>
          </p:cNvSpPr>
          <p:nvPr>
            <p:custDataLst>
              <p:tags r:id="rId161"/>
            </p:custDataLst>
          </p:nvPr>
        </p:nvSpPr>
        <p:spPr bwMode="gray">
          <a:xfrm>
            <a:off x="4295775" y="481171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81D9CC7-640E-4FF0-BE43-328F19A31C19}" type="datetime'''''''''''''''''''7''''''''0''6'''''''''''''''''''''''''">
              <a:rPr lang="ja-JP" altLang="en-US" sz="1000" smtClean="0"/>
              <a:pPr/>
              <a:t>706</a:t>
            </a:fld>
            <a:endParaRPr kumimoji="0" lang="ja-JP" altLang="en-US" sz="1000" dirty="0">
              <a:sym typeface="+mn-lt"/>
            </a:endParaRPr>
          </a:p>
        </p:txBody>
      </p:sp>
      <p:sp>
        <p:nvSpPr>
          <p:cNvPr id="311" name="テキスト プレースホルダ 9">
            <a:extLst>
              <a:ext uri="{FF2B5EF4-FFF2-40B4-BE49-F238E27FC236}">
                <a16:creationId xmlns:a16="http://schemas.microsoft.com/office/drawing/2014/main" id="{C704DF2F-2207-412F-B70F-5F350E1602E7}"/>
              </a:ext>
            </a:extLst>
          </p:cNvPr>
          <p:cNvSpPr>
            <a:spLocks noGrp="1"/>
          </p:cNvSpPr>
          <p:nvPr>
            <p:custDataLst>
              <p:tags r:id="rId162"/>
            </p:custDataLst>
          </p:nvPr>
        </p:nvSpPr>
        <p:spPr bwMode="gray">
          <a:xfrm>
            <a:off x="7034213" y="5603875"/>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534B83F-18F7-436E-82B5-92CDE22305DF}" type="datetime'''3''4''''''''6'''''''''''''''''''''">
              <a:rPr lang="ja-JP" altLang="en-US" sz="1000" smtClean="0">
                <a:effectLst/>
              </a:rPr>
              <a:pPr/>
              <a:t>346</a:t>
            </a:fld>
            <a:endParaRPr lang="ja-JP" altLang="en-US" sz="1000" dirty="0">
              <a:sym typeface="+mn-lt"/>
            </a:endParaRPr>
          </a:p>
        </p:txBody>
      </p:sp>
      <p:sp>
        <p:nvSpPr>
          <p:cNvPr id="201" name="テキスト プレースホルダ 9"/>
          <p:cNvSpPr>
            <a:spLocks noGrp="1"/>
          </p:cNvSpPr>
          <p:nvPr>
            <p:custDataLst>
              <p:tags r:id="rId163"/>
            </p:custDataLst>
          </p:nvPr>
        </p:nvSpPr>
        <p:spPr bwMode="gray">
          <a:xfrm>
            <a:off x="4981575" y="479425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A8D3F8F-36CC-4CA4-B259-FFBBFFB66473}" type="datetime'71''''''''''''''9'''''''''''''''">
              <a:rPr lang="ja-JP" altLang="en-US" sz="1000" smtClean="0"/>
              <a:pPr/>
              <a:t>719</a:t>
            </a:fld>
            <a:endParaRPr kumimoji="0" lang="ja-JP" altLang="en-US" sz="1000" dirty="0">
              <a:sym typeface="+mn-lt"/>
            </a:endParaRPr>
          </a:p>
        </p:txBody>
      </p:sp>
      <p:sp>
        <p:nvSpPr>
          <p:cNvPr id="203" name="テキスト プレースホルダ 9"/>
          <p:cNvSpPr>
            <a:spLocks noGrp="1"/>
          </p:cNvSpPr>
          <p:nvPr>
            <p:custDataLst>
              <p:tags r:id="rId164"/>
            </p:custDataLst>
          </p:nvPr>
        </p:nvSpPr>
        <p:spPr bwMode="gray">
          <a:xfrm>
            <a:off x="5665788" y="474186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ED24537-54A5-450D-8AEB-BD7B12355813}" type="datetime'''''7''''''''''''6''0'''''''''''''">
              <a:rPr lang="ja-JP" altLang="en-US" sz="1000" smtClean="0"/>
              <a:pPr/>
              <a:t>760</a:t>
            </a:fld>
            <a:endParaRPr kumimoji="0" lang="ja-JP" altLang="en-US" sz="1000" dirty="0">
              <a:sym typeface="+mn-lt"/>
            </a:endParaRPr>
          </a:p>
        </p:txBody>
      </p:sp>
      <p:sp>
        <p:nvSpPr>
          <p:cNvPr id="204" name="テキスト プレースホルダ 9"/>
          <p:cNvSpPr>
            <a:spLocks noGrp="1"/>
          </p:cNvSpPr>
          <p:nvPr>
            <p:custDataLst>
              <p:tags r:id="rId165"/>
            </p:custDataLst>
          </p:nvPr>
        </p:nvSpPr>
        <p:spPr bwMode="gray">
          <a:xfrm>
            <a:off x="6007100" y="469423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C923C5-0989-47DF-9D13-AE8840A9A161}" type="datetime'7''9''''''''''''''''''''''''''''7'''''''''''''">
              <a:rPr lang="ja-JP" altLang="en-US" sz="1000" smtClean="0"/>
              <a:pPr/>
              <a:t>797</a:t>
            </a:fld>
            <a:endParaRPr kumimoji="0" lang="ja-JP" altLang="en-US" sz="1000" dirty="0">
              <a:sym typeface="+mn-lt"/>
            </a:endParaRPr>
          </a:p>
        </p:txBody>
      </p:sp>
      <p:sp>
        <p:nvSpPr>
          <p:cNvPr id="205" name="テキスト プレースホルダ 9"/>
          <p:cNvSpPr>
            <a:spLocks noGrp="1"/>
          </p:cNvSpPr>
          <p:nvPr>
            <p:custDataLst>
              <p:tags r:id="rId166"/>
            </p:custDataLst>
          </p:nvPr>
        </p:nvSpPr>
        <p:spPr bwMode="gray">
          <a:xfrm>
            <a:off x="6350000" y="467836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1660B79-352A-4D79-8D9E-44031CA6B4A7}" type="datetime'''''''''''''''80''''''9'''''''''''''''''''''">
              <a:rPr lang="ja-JP" altLang="en-US" sz="1000" smtClean="0"/>
              <a:pPr/>
              <a:t>809</a:t>
            </a:fld>
            <a:endParaRPr kumimoji="0" lang="ja-JP" altLang="en-US" sz="1000" dirty="0">
              <a:sym typeface="+mn-lt"/>
            </a:endParaRPr>
          </a:p>
        </p:txBody>
      </p:sp>
      <p:sp>
        <p:nvSpPr>
          <p:cNvPr id="268" name="テキスト プレースホルダ 9">
            <a:extLst>
              <a:ext uri="{FF2B5EF4-FFF2-40B4-BE49-F238E27FC236}">
                <a16:creationId xmlns:a16="http://schemas.microsoft.com/office/drawing/2014/main" id="{C70C7CA6-41FB-4B0B-8409-796B7182DDAB}"/>
              </a:ext>
            </a:extLst>
          </p:cNvPr>
          <p:cNvSpPr>
            <a:spLocks noGrp="1"/>
          </p:cNvSpPr>
          <p:nvPr>
            <p:custDataLst>
              <p:tags r:id="rId167"/>
            </p:custDataLst>
          </p:nvPr>
        </p:nvSpPr>
        <p:spPr bwMode="gray">
          <a:xfrm>
            <a:off x="6692900" y="4692650"/>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9F9620E-5B7D-4FC6-8DDC-CE4ED417C8CD}" type="datetime'''7''''''''''''''''''''9''''''''''''''''''''''''''9'''''''''">
              <a:rPr lang="ja-JP" altLang="en-US" sz="1000" smtClean="0"/>
              <a:pPr/>
              <a:t>799</a:t>
            </a:fld>
            <a:endParaRPr lang="ja-JP" altLang="en-US" sz="1000" dirty="0">
              <a:sym typeface="+mn-lt"/>
            </a:endParaRPr>
          </a:p>
        </p:txBody>
      </p:sp>
      <p:sp>
        <p:nvSpPr>
          <p:cNvPr id="269" name="テキスト プレースホルダ 9">
            <a:extLst>
              <a:ext uri="{FF2B5EF4-FFF2-40B4-BE49-F238E27FC236}">
                <a16:creationId xmlns:a16="http://schemas.microsoft.com/office/drawing/2014/main" id="{9FF7D792-A4D5-48BE-8DD6-FDFEF43ABE06}"/>
              </a:ext>
            </a:extLst>
          </p:cNvPr>
          <p:cNvSpPr>
            <a:spLocks noGrp="1"/>
          </p:cNvSpPr>
          <p:nvPr>
            <p:custDataLst>
              <p:tags r:id="rId168"/>
            </p:custDataLst>
          </p:nvPr>
        </p:nvSpPr>
        <p:spPr bwMode="gray">
          <a:xfrm>
            <a:off x="7034213" y="4652963"/>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20E2FC-A3BB-4E2D-B522-6EF1441B7FC1}" type="datetime'''''''8''''''''''''''''''''''''''''2''''''''''9'''">
              <a:rPr lang="ja-JP" altLang="en-US" sz="1000" smtClean="0"/>
              <a:pPr/>
              <a:t>829</a:t>
            </a:fld>
            <a:endParaRPr lang="ja-JP" altLang="en-US" sz="1000" dirty="0">
              <a:sym typeface="+mn-lt"/>
            </a:endParaRPr>
          </a:p>
        </p:txBody>
      </p:sp>
      <p:sp>
        <p:nvSpPr>
          <p:cNvPr id="270" name="テキスト プレースホルダ 9">
            <a:extLst>
              <a:ext uri="{FF2B5EF4-FFF2-40B4-BE49-F238E27FC236}">
                <a16:creationId xmlns:a16="http://schemas.microsoft.com/office/drawing/2014/main" id="{B84EF1B7-04A5-4DCB-9FF9-5F1B9018DCD4}"/>
              </a:ext>
            </a:extLst>
          </p:cNvPr>
          <p:cNvSpPr>
            <a:spLocks noGrp="1"/>
          </p:cNvSpPr>
          <p:nvPr>
            <p:custDataLst>
              <p:tags r:id="rId169"/>
            </p:custDataLst>
          </p:nvPr>
        </p:nvSpPr>
        <p:spPr bwMode="gray">
          <a:xfrm>
            <a:off x="7377113" y="4643438"/>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465F89E-3F2E-49FA-957B-02C9D7EFD30B}" type="datetime'''''''''''''''''''''''''''8''''''''''''''3''''''''''''''7'''">
              <a:rPr lang="ja-JP" altLang="en-US" sz="1000" smtClean="0"/>
              <a:pPr/>
              <a:t>837</a:t>
            </a:fld>
            <a:endParaRPr lang="ja-JP" altLang="en-US" sz="1000" dirty="0">
              <a:sym typeface="+mn-lt"/>
            </a:endParaRPr>
          </a:p>
        </p:txBody>
      </p:sp>
      <p:sp>
        <p:nvSpPr>
          <p:cNvPr id="315" name="テキスト プレースホルダ 9">
            <a:extLst>
              <a:ext uri="{FF2B5EF4-FFF2-40B4-BE49-F238E27FC236}">
                <a16:creationId xmlns:a16="http://schemas.microsoft.com/office/drawing/2014/main" id="{622004D5-2FA4-4F82-80DD-E355DBF298AD}"/>
              </a:ext>
            </a:extLst>
          </p:cNvPr>
          <p:cNvSpPr>
            <a:spLocks noGrp="1"/>
          </p:cNvSpPr>
          <p:nvPr>
            <p:custDataLst>
              <p:tags r:id="rId170"/>
            </p:custDataLst>
          </p:nvPr>
        </p:nvSpPr>
        <p:spPr bwMode="gray">
          <a:xfrm>
            <a:off x="7718425" y="4621213"/>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38BE92-4D29-406B-B238-DF311EAD02B8}" type="datetime'''''''''''''''''''''''''8''''''''''5''''''''''''''''''''3'''''">
              <a:rPr lang="ja-JP" altLang="en-US" sz="1000" smtClean="0">
                <a:sym typeface="+mn-lt"/>
              </a:rPr>
              <a:pPr/>
              <a:t>853</a:t>
            </a:fld>
            <a:endParaRPr lang="ja-JP" altLang="en-US" sz="1000" dirty="0">
              <a:sym typeface="+mn-lt"/>
            </a:endParaRPr>
          </a:p>
        </p:txBody>
      </p:sp>
      <p:sp>
        <p:nvSpPr>
          <p:cNvPr id="332" name="テキスト プレースホルダ 9">
            <a:extLst>
              <a:ext uri="{FF2B5EF4-FFF2-40B4-BE49-F238E27FC236}">
                <a16:creationId xmlns:a16="http://schemas.microsoft.com/office/drawing/2014/main" id="{ABC84330-92B1-4041-B9B4-6E2150EB3FC5}"/>
              </a:ext>
            </a:extLst>
          </p:cNvPr>
          <p:cNvSpPr>
            <a:spLocks noGrp="1"/>
          </p:cNvSpPr>
          <p:nvPr>
            <p:custDataLst>
              <p:tags r:id="rId171"/>
            </p:custDataLst>
          </p:nvPr>
        </p:nvSpPr>
        <p:spPr bwMode="gray">
          <a:xfrm>
            <a:off x="1558925" y="528161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4294DA-3E97-4E4F-849A-A8A4C5F4AD43}" type="datetime'''''''''''''''''''''3''''5''''''''''''''''''''''2'''''''''''">
              <a:rPr lang="ja-JP" altLang="en-US" sz="1000" smtClean="0">
                <a:effectLst/>
                <a:sym typeface="+mn-lt"/>
              </a:rPr>
              <a:pPr marL="0" indent="0" algn="ctr">
                <a:spcBef>
                  <a:spcPct val="0"/>
                </a:spcBef>
                <a:buNone/>
              </a:pPr>
              <a:t>352</a:t>
            </a:fld>
            <a:endParaRPr lang="ja-JP" altLang="en-US" sz="1000" dirty="0">
              <a:sym typeface="+mn-lt"/>
            </a:endParaRPr>
          </a:p>
        </p:txBody>
      </p:sp>
      <p:sp>
        <p:nvSpPr>
          <p:cNvPr id="128" name="テキスト プレースホルダ 9"/>
          <p:cNvSpPr>
            <a:spLocks noGrp="1"/>
          </p:cNvSpPr>
          <p:nvPr>
            <p:custDataLst>
              <p:tags r:id="rId172"/>
            </p:custDataLst>
          </p:nvPr>
        </p:nvSpPr>
        <p:spPr bwMode="gray">
          <a:xfrm>
            <a:off x="4638675" y="48037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E0A5AF5-3A85-42C0-85A3-088BB5BFF786}" type="datetime'''''71''''''''''''''''''''''''''''''''''''''''''2'''">
              <a:rPr lang="ja-JP" altLang="en-US" sz="1000" smtClean="0"/>
              <a:pPr/>
              <a:t>712</a:t>
            </a:fld>
            <a:endParaRPr kumimoji="0" lang="ja-JP" altLang="en-US" sz="1000" dirty="0">
              <a:sym typeface="+mn-lt"/>
            </a:endParaRPr>
          </a:p>
        </p:txBody>
      </p:sp>
      <p:sp>
        <p:nvSpPr>
          <p:cNvPr id="175" name="Rectangle 174"/>
          <p:cNvSpPr/>
          <p:nvPr>
            <p:custDataLst>
              <p:tags r:id="rId173"/>
            </p:custDataLst>
          </p:nvPr>
        </p:nvSpPr>
        <p:spPr bwMode="gray">
          <a:xfrm>
            <a:off x="8312150" y="2901950"/>
            <a:ext cx="160338" cy="1206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6" name="Rectangle 185"/>
          <p:cNvSpPr/>
          <p:nvPr>
            <p:custDataLst>
              <p:tags r:id="rId174"/>
            </p:custDataLst>
          </p:nvPr>
        </p:nvSpPr>
        <p:spPr bwMode="gray">
          <a:xfrm>
            <a:off x="8312150" y="3089275"/>
            <a:ext cx="160338" cy="1206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6" name="テキスト プレースホルダ 9"/>
          <p:cNvSpPr>
            <a:spLocks noGrp="1"/>
          </p:cNvSpPr>
          <p:nvPr>
            <p:custDataLst>
              <p:tags r:id="rId175"/>
            </p:custDataLst>
          </p:nvPr>
        </p:nvSpPr>
        <p:spPr bwMode="auto">
          <a:xfrm>
            <a:off x="8523288" y="3086100"/>
            <a:ext cx="914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ABEDAF3-7BEF-48B8-8DCD-B6A3EFFE2A55}" type="datetime'政''''府''の医''''''''''''''''''''療''''''''費''''''''''支''出'''''">
              <a:rPr lang="ja-JP" altLang="en-US" sz="900">
                <a:sym typeface="+mn-lt"/>
              </a:rPr>
              <a:pPr marL="0" indent="0">
                <a:spcBef>
                  <a:spcPct val="0"/>
                </a:spcBef>
                <a:buNone/>
              </a:pPr>
              <a:t>政府の医療費支出</a:t>
            </a:fld>
            <a:endParaRPr kumimoji="0" lang="ja-JP" altLang="en-US" sz="900" dirty="0">
              <a:sym typeface="+mn-lt"/>
            </a:endParaRPr>
          </a:p>
        </p:txBody>
      </p:sp>
      <p:sp>
        <p:nvSpPr>
          <p:cNvPr id="173" name="テキスト プレースホルダ 9"/>
          <p:cNvSpPr>
            <a:spLocks noGrp="1"/>
          </p:cNvSpPr>
          <p:nvPr>
            <p:custDataLst>
              <p:tags r:id="rId176"/>
            </p:custDataLst>
          </p:nvPr>
        </p:nvSpPr>
        <p:spPr bwMode="auto">
          <a:xfrm>
            <a:off x="8523288" y="2898775"/>
            <a:ext cx="1143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9991A36-9BCF-448A-B411-09CF0581220D}" type="datetime'政''府''''''''''''以''外''''''''''の''医''療費支''''''出'">
              <a:rPr lang="ja-JP" altLang="en-US" sz="900">
                <a:sym typeface="+mn-lt"/>
              </a:rPr>
              <a:pPr marL="0" indent="0">
                <a:spcBef>
                  <a:spcPct val="0"/>
                </a:spcBef>
                <a:buNone/>
              </a:pPr>
              <a:t>政府以外の医療費支出</a:t>
            </a:fld>
            <a:endParaRPr kumimoji="0" lang="ja-JP" altLang="en-US" sz="900" dirty="0">
              <a:sym typeface="+mn-lt"/>
            </a:endParaRPr>
          </a:p>
        </p:txBody>
      </p:sp>
      <p:sp>
        <p:nvSpPr>
          <p:cNvPr id="278" name="Rectangle 277"/>
          <p:cNvSpPr/>
          <p:nvPr>
            <p:custDataLst>
              <p:tags r:id="rId177"/>
            </p:custDataLst>
          </p:nvPr>
        </p:nvSpPr>
        <p:spPr bwMode="gray">
          <a:xfrm>
            <a:off x="8485187" y="5503863"/>
            <a:ext cx="179388" cy="1333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9" name="Rectangle 278"/>
          <p:cNvSpPr/>
          <p:nvPr>
            <p:custDataLst>
              <p:tags r:id="rId178"/>
            </p:custDataLst>
          </p:nvPr>
        </p:nvSpPr>
        <p:spPr bwMode="gray">
          <a:xfrm>
            <a:off x="8485187" y="5707063"/>
            <a:ext cx="179388" cy="1333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7" name="テキスト プレースホルダ 9"/>
          <p:cNvSpPr>
            <a:spLocks noGrp="1"/>
          </p:cNvSpPr>
          <p:nvPr>
            <p:custDataLst>
              <p:tags r:id="rId179"/>
            </p:custDataLst>
          </p:nvPr>
        </p:nvSpPr>
        <p:spPr bwMode="auto">
          <a:xfrm>
            <a:off x="8715375" y="5499100"/>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984A8DF-2616-4B02-97B0-4C034A3BD15A}" type="datetime'''''''''''''''''''''''''''政''府以''''''''''''''''''''''外'">
              <a:rPr lang="ja-JP" altLang="en-US" sz="1000"/>
              <a:pPr marL="0" indent="0">
                <a:spcBef>
                  <a:spcPct val="0"/>
                </a:spcBef>
                <a:buNone/>
              </a:pPr>
              <a:t>政府以外</a:t>
            </a:fld>
            <a:endParaRPr kumimoji="0" lang="ja-JP" altLang="en-US" sz="1000" dirty="0">
              <a:sym typeface="+mn-lt"/>
            </a:endParaRPr>
          </a:p>
        </p:txBody>
      </p:sp>
      <p:sp>
        <p:nvSpPr>
          <p:cNvPr id="276" name="テキスト プレースホルダ 9"/>
          <p:cNvSpPr>
            <a:spLocks noGrp="1"/>
          </p:cNvSpPr>
          <p:nvPr>
            <p:custDataLst>
              <p:tags r:id="rId180"/>
            </p:custDataLst>
          </p:nvPr>
        </p:nvSpPr>
        <p:spPr bwMode="auto">
          <a:xfrm>
            <a:off x="8715375" y="57023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6ADBA2D-72AE-4DB0-9809-CBF2D30C033E}" type="datetime'政''''''''''''''''''府'''''''''''''''''''''''''''''''''">
              <a:rPr lang="ja-JP" altLang="en-US" sz="1000"/>
              <a:pPr marL="0" indent="0">
                <a:spcBef>
                  <a:spcPct val="0"/>
                </a:spcBef>
                <a:buNone/>
              </a:pPr>
              <a:t>政府</a:t>
            </a:fld>
            <a:endParaRPr kumimoji="0" lang="ja-JP" altLang="en-US" sz="1000" dirty="0">
              <a:sym typeface="+mn-lt"/>
            </a:endParaRPr>
          </a:p>
        </p:txBody>
      </p:sp>
      <p:cxnSp>
        <p:nvCxnSpPr>
          <p:cNvPr id="10" name="Straight Connector 9">
            <a:extLst>
              <a:ext uri="{FF2B5EF4-FFF2-40B4-BE49-F238E27FC236}">
                <a16:creationId xmlns:a16="http://schemas.microsoft.com/office/drawing/2014/main" id="{37FB13D1-F3B3-4D06-AAF2-BB03A942F5B3}"/>
              </a:ext>
            </a:extLst>
          </p:cNvPr>
          <p:cNvCxnSpPr/>
          <p:nvPr>
            <p:custDataLst>
              <p:tags r:id="rId181"/>
            </p:custDataLst>
          </p:nvPr>
        </p:nvCxnSpPr>
        <p:spPr bwMode="gray">
          <a:xfrm>
            <a:off x="8316913" y="3460750"/>
            <a:ext cx="236538" cy="0"/>
          </a:xfrm>
          <a:prstGeom prst="line">
            <a:avLst/>
          </a:prstGeom>
          <a:ln w="9525" cap="rnd"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98" name="Oval 297"/>
          <p:cNvSpPr/>
          <p:nvPr>
            <p:custDataLst>
              <p:tags r:id="rId182"/>
            </p:custDataLst>
          </p:nvPr>
        </p:nvSpPr>
        <p:spPr bwMode="gray">
          <a:xfrm>
            <a:off x="8396288" y="3422650"/>
            <a:ext cx="76200" cy="762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6" name="テキスト プレースホルダ 9"/>
          <p:cNvSpPr>
            <a:spLocks noGrp="1"/>
          </p:cNvSpPr>
          <p:nvPr>
            <p:custDataLst>
              <p:tags r:id="rId183"/>
            </p:custDataLst>
          </p:nvPr>
        </p:nvSpPr>
        <p:spPr bwMode="auto">
          <a:xfrm>
            <a:off x="8609013" y="3397250"/>
            <a:ext cx="1222375" cy="27305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2F8FBE4-5702-448E-ADAD-A8F4960942D1}" type="datetime'''医''''''療''費''''支出''''''総額''''''''に''おける''''&#10;''政''府の負''担''割合'">
              <a:rPr lang="ja-JP" altLang="en-US" sz="900"/>
              <a:pPr marL="0" indent="0">
                <a:spcBef>
                  <a:spcPct val="0"/>
                </a:spcBef>
                <a:buNone/>
              </a:pPr>
              <a:t>医療費支出総額における
政府の負担割合</a:t>
            </a:fld>
            <a:endParaRPr kumimoji="0" lang="ja-JP" altLang="en-US" sz="900" dirty="0">
              <a:sym typeface="+mn-lt"/>
            </a:endParaRPr>
          </a:p>
        </p:txBody>
      </p:sp>
      <p:sp>
        <p:nvSpPr>
          <p:cNvPr id="337" name="テキスト ボックス 6"/>
          <p:cNvSpPr txBox="1"/>
          <p:nvPr/>
        </p:nvSpPr>
        <p:spPr>
          <a:xfrm>
            <a:off x="4776341" y="6359526"/>
            <a:ext cx="4734817" cy="523220"/>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月時点の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のデータから計算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：全て</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年価値で計算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Current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を医療費支出総額として計算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Domestic General Government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を政府の医療費支出として計算</a:t>
            </a:r>
            <a:endParaRPr kumimoji="1" lang="ja-JP" altLang="en-US" sz="7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1" name="テキスト ボックス 35"/>
          <p:cNvSpPr txBox="1"/>
          <p:nvPr/>
        </p:nvSpPr>
        <p:spPr>
          <a:xfrm>
            <a:off x="214267" y="1066693"/>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年の医療費支出は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1,801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。うち政府が捻出した医療費支出は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734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である。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一人当たり医療費は増加しており、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853US$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となった</a:t>
            </a:r>
          </a:p>
        </p:txBody>
      </p:sp>
      <p:sp>
        <p:nvSpPr>
          <p:cNvPr id="20" name="Rectangle 19" hidden="1">
            <a:extLst>
              <a:ext uri="{FF2B5EF4-FFF2-40B4-BE49-F238E27FC236}">
                <a16:creationId xmlns:a16="http://schemas.microsoft.com/office/drawing/2014/main" id="{859C2FFF-537D-411B-893C-35481E6510BB}"/>
              </a:ext>
            </a:extLst>
          </p:cNvPr>
          <p:cNvSpPr/>
          <p:nvPr/>
        </p:nvSpPr>
        <p:spPr>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ja-JP" altLang="en-US" sz="1000" dirty="0">
              <a:solidFill>
                <a:schemeClr val="tx1"/>
              </a:solidFill>
              <a:sym typeface="+mn-lt"/>
            </a:endParaRPr>
          </a:p>
        </p:txBody>
      </p:sp>
    </p:spTree>
    <p:extLst>
      <p:ext uri="{BB962C8B-B14F-4D97-AF65-F5344CB8AC3E}">
        <p14:creationId xmlns:p14="http://schemas.microsoft.com/office/powerpoint/2010/main" val="941823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23993926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6" name="think-cell Slide" r:id="rId19" imgW="360" imgH="360" progId="TCLayout.ActiveDocument.1">
                  <p:embed/>
                </p:oleObj>
              </mc:Choice>
              <mc:Fallback>
                <p:oleObj name="think-cell Slide" r:id="rId19" imgW="360" imgH="360" progId="TCLayout.ActiveDocument.1">
                  <p:embed/>
                  <p:pic>
                    <p:nvPicPr>
                      <p:cNvPr id="9" name="Object 8" hidden="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600"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p:txBody>
          <a:bodyPr vert="horz"/>
          <a:lstStyle/>
          <a:p>
            <a:r>
              <a:rPr lang="ja-JP" altLang="en-US" dirty="0"/>
              <a:t>ブラジル／医療関連／医療・公衆衛生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疾病構造・死亡要因</a:t>
            </a:r>
            <a:r>
              <a:rPr lang="en-US" altLang="ja-JP" dirty="0"/>
              <a:t>【</a:t>
            </a:r>
            <a:r>
              <a:rPr lang="ja-JP" altLang="en-US" dirty="0"/>
              <a:t>大分類</a:t>
            </a:r>
            <a:r>
              <a:rPr lang="en-US" altLang="ja-JP" dirty="0"/>
              <a:t>】</a:t>
            </a:r>
          </a:p>
        </p:txBody>
      </p:sp>
      <p:cxnSp>
        <p:nvCxnSpPr>
          <p:cNvPr id="20" name="直線コネクタ 19"/>
          <p:cNvCxnSpPr/>
          <p:nvPr/>
        </p:nvCxnSpPr>
        <p:spPr>
          <a:xfrm>
            <a:off x="735947"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729130" y="2132856"/>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死亡要因の割合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1990</a:t>
            </a:r>
            <a:r>
              <a:rPr lang="ja-JP" altLang="en-US" dirty="0">
                <a:solidFill>
                  <a:srgbClr val="000000"/>
                </a:solidFill>
                <a:latin typeface="Arial Black" pitchFamily="34" charset="0"/>
                <a:ea typeface="HGP創英角ｺﾞｼｯｸUB" pitchFamily="50" charset="-128"/>
              </a:rPr>
              <a:t>年⇒</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sp>
        <p:nvSpPr>
          <p:cNvPr id="34" name="テキスト ボックス 33"/>
          <p:cNvSpPr txBox="1"/>
          <p:nvPr/>
        </p:nvSpPr>
        <p:spPr>
          <a:xfrm>
            <a:off x="1769667" y="2483604"/>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1990</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5" name="テキスト ボックス 34"/>
          <p:cNvSpPr txBox="1"/>
          <p:nvPr/>
        </p:nvSpPr>
        <p:spPr>
          <a:xfrm>
            <a:off x="6728400" y="2471478"/>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6" name="右矢印 35"/>
          <p:cNvSpPr/>
          <p:nvPr/>
        </p:nvSpPr>
        <p:spPr>
          <a:xfrm>
            <a:off x="4304928" y="3861048"/>
            <a:ext cx="1152128" cy="720080"/>
          </a:xfrm>
          <a:prstGeom prst="rightArrow">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3" name="Chart 3"/>
          <p:cNvGraphicFramePr/>
          <p:nvPr>
            <p:custDataLst>
              <p:tags r:id="rId4"/>
            </p:custDataLst>
            <p:extLst>
              <p:ext uri="{D42A27DB-BD31-4B8C-83A1-F6EECF244321}">
                <p14:modId xmlns:p14="http://schemas.microsoft.com/office/powerpoint/2010/main" val="2792390324"/>
              </p:ext>
            </p:extLst>
          </p:nvPr>
        </p:nvGraphicFramePr>
        <p:xfrm>
          <a:off x="395288" y="3092450"/>
          <a:ext cx="3784600" cy="2325688"/>
        </p:xfrm>
        <a:graphic>
          <a:graphicData uri="http://schemas.openxmlformats.org/drawingml/2006/chart">
            <c:chart xmlns:c="http://schemas.openxmlformats.org/drawingml/2006/chart" xmlns:r="http://schemas.openxmlformats.org/officeDocument/2006/relationships" r:id="rId21"/>
          </a:graphicData>
        </a:graphic>
      </p:graphicFrame>
      <p:sp>
        <p:nvSpPr>
          <p:cNvPr id="13" name="Rectangle 12"/>
          <p:cNvSpPr/>
          <p:nvPr>
            <p:custDataLst>
              <p:tags r:id="rId5"/>
            </p:custDataLst>
          </p:nvPr>
        </p:nvSpPr>
        <p:spPr bwMode="gray">
          <a:xfrm>
            <a:off x="809625" y="5775325"/>
            <a:ext cx="285750" cy="214313"/>
          </a:xfrm>
          <a:prstGeom prst="rect">
            <a:avLst/>
          </a:prstGeom>
          <a:solidFill>
            <a:srgbClr val="1F497D"/>
          </a:solidFill>
          <a:ln w="9525">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4" name="Rectangle 13"/>
          <p:cNvSpPr/>
          <p:nvPr>
            <p:custDataLst>
              <p:tags r:id="rId6"/>
            </p:custDataLst>
          </p:nvPr>
        </p:nvSpPr>
        <p:spPr bwMode="gray">
          <a:xfrm>
            <a:off x="2060575" y="5775325"/>
            <a:ext cx="285750" cy="214313"/>
          </a:xfrm>
          <a:prstGeom prst="rect">
            <a:avLst/>
          </a:prstGeom>
          <a:solidFill>
            <a:srgbClr val="80CCE8"/>
          </a:solidFill>
          <a:ln w="9525">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6" name="Rectangle 15"/>
          <p:cNvSpPr/>
          <p:nvPr>
            <p:custDataLst>
              <p:tags r:id="rId7"/>
            </p:custDataLst>
          </p:nvPr>
        </p:nvSpPr>
        <p:spPr bwMode="gray">
          <a:xfrm>
            <a:off x="3108325" y="5775325"/>
            <a:ext cx="285750" cy="214313"/>
          </a:xfrm>
          <a:prstGeom prst="rect">
            <a:avLst/>
          </a:prstGeom>
          <a:solidFill>
            <a:srgbClr val="C0E6F4"/>
          </a:solidFill>
          <a:ln w="9525">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27" name="テキスト プレースホルダ 9"/>
          <p:cNvSpPr>
            <a:spLocks noGrp="1"/>
          </p:cNvSpPr>
          <p:nvPr>
            <p:custDataLst>
              <p:tags r:id="rId8"/>
            </p:custDataLst>
          </p:nvPr>
        </p:nvSpPr>
        <p:spPr bwMode="auto">
          <a:xfrm>
            <a:off x="1146175" y="5768975"/>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F9B33C8-9B5D-4B9D-B725-311EFF1368FA}" type="datetime'''非''''''''''''''''''感''染''''''症'''''''''">
              <a:rPr lang="ja-JP" altLang="en-US">
                <a:sym typeface="+mn-lt"/>
              </a:rPr>
              <a:pPr marL="0" indent="0">
                <a:spcBef>
                  <a:spcPct val="0"/>
                </a:spcBef>
                <a:buNone/>
              </a:pPr>
              <a:t>非感染症</a:t>
            </a:fld>
            <a:endParaRPr kumimoji="0" lang="ja-JP" altLang="en-US" dirty="0">
              <a:sym typeface="+mn-lt"/>
            </a:endParaRPr>
          </a:p>
        </p:txBody>
      </p:sp>
      <p:sp>
        <p:nvSpPr>
          <p:cNvPr id="29" name="テキスト プレースホルダ 9"/>
          <p:cNvSpPr>
            <a:spLocks noGrp="1"/>
          </p:cNvSpPr>
          <p:nvPr>
            <p:custDataLst>
              <p:tags r:id="rId9"/>
            </p:custDataLst>
          </p:nvPr>
        </p:nvSpPr>
        <p:spPr bwMode="auto">
          <a:xfrm>
            <a:off x="2397125"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39FE979-73A4-4740-8C00-C455C165FDCB}" type="datetime'''''''''''''''''感''''''''''''''''''''染症'''''''''''''''''">
              <a:rPr lang="ja-JP" altLang="en-US">
                <a:sym typeface="+mn-lt"/>
              </a:rPr>
              <a:pPr marL="0" indent="0">
                <a:spcBef>
                  <a:spcPct val="0"/>
                </a:spcBef>
                <a:buNone/>
              </a:pPr>
              <a:t>感染症</a:t>
            </a:fld>
            <a:endParaRPr kumimoji="0" lang="ja-JP" altLang="en-US" dirty="0">
              <a:sym typeface="+mn-lt"/>
            </a:endParaRPr>
          </a:p>
        </p:txBody>
      </p:sp>
      <p:sp>
        <p:nvSpPr>
          <p:cNvPr id="28" name="テキスト プレースホルダ 9"/>
          <p:cNvSpPr>
            <a:spLocks noGrp="1"/>
          </p:cNvSpPr>
          <p:nvPr>
            <p:custDataLst>
              <p:tags r:id="rId10"/>
            </p:custDataLst>
          </p:nvPr>
        </p:nvSpPr>
        <p:spPr bwMode="auto">
          <a:xfrm>
            <a:off x="3444875"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EB675B4-51C6-44D2-ADCF-5C199B3FCCBF}" type="datetime'''''''''''''''''''''''''''''''''''事''''''故''''''''''等'''''''">
              <a:rPr lang="ja-JP" altLang="en-US">
                <a:sym typeface="+mn-lt"/>
              </a:rPr>
              <a:pPr marL="0" indent="0">
                <a:spcBef>
                  <a:spcPct val="0"/>
                </a:spcBef>
                <a:buNone/>
              </a:pPr>
              <a:t>事故等</a:t>
            </a:fld>
            <a:endParaRPr kumimoji="0" lang="ja-JP" altLang="en-US" dirty="0">
              <a:sym typeface="+mn-lt"/>
            </a:endParaRPr>
          </a:p>
        </p:txBody>
      </p:sp>
      <p:graphicFrame>
        <p:nvGraphicFramePr>
          <p:cNvPr id="40" name="Chart 39">
            <a:extLst>
              <a:ext uri="{FF2B5EF4-FFF2-40B4-BE49-F238E27FC236}">
                <a16:creationId xmlns:a16="http://schemas.microsoft.com/office/drawing/2014/main" id="{E6D6037F-FCDE-4269-885F-FB33494D99F4}"/>
              </a:ext>
            </a:extLst>
          </p:cNvPr>
          <p:cNvGraphicFramePr/>
          <p:nvPr>
            <p:custDataLst>
              <p:tags r:id="rId11"/>
            </p:custDataLst>
            <p:extLst>
              <p:ext uri="{D42A27DB-BD31-4B8C-83A1-F6EECF244321}">
                <p14:modId xmlns:p14="http://schemas.microsoft.com/office/powerpoint/2010/main" val="2306729155"/>
              </p:ext>
            </p:extLst>
          </p:nvPr>
        </p:nvGraphicFramePr>
        <p:xfrm>
          <a:off x="5318125" y="3081338"/>
          <a:ext cx="3784600" cy="2325687"/>
        </p:xfrm>
        <a:graphic>
          <a:graphicData uri="http://schemas.openxmlformats.org/drawingml/2006/chart">
            <c:chart xmlns:c="http://schemas.openxmlformats.org/drawingml/2006/chart" xmlns:r="http://schemas.openxmlformats.org/officeDocument/2006/relationships" r:id="rId22"/>
          </a:graphicData>
        </a:graphic>
      </p:graphicFrame>
      <p:sp>
        <p:nvSpPr>
          <p:cNvPr id="51" name="Rectangle 50"/>
          <p:cNvSpPr/>
          <p:nvPr>
            <p:custDataLst>
              <p:tags r:id="rId12"/>
            </p:custDataLst>
          </p:nvPr>
        </p:nvSpPr>
        <p:spPr bwMode="gray">
          <a:xfrm>
            <a:off x="5732463" y="5775325"/>
            <a:ext cx="285750" cy="214313"/>
          </a:xfrm>
          <a:prstGeom prst="rect">
            <a:avLst/>
          </a:prstGeom>
          <a:solidFill>
            <a:srgbClr val="1F497D"/>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2" name="Rectangle 51"/>
          <p:cNvSpPr/>
          <p:nvPr>
            <p:custDataLst>
              <p:tags r:id="rId13"/>
            </p:custDataLst>
          </p:nvPr>
        </p:nvSpPr>
        <p:spPr bwMode="gray">
          <a:xfrm>
            <a:off x="8031163" y="5775325"/>
            <a:ext cx="285750" cy="214313"/>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0" name="Rectangle 49"/>
          <p:cNvSpPr/>
          <p:nvPr>
            <p:custDataLst>
              <p:tags r:id="rId14"/>
            </p:custDataLst>
          </p:nvPr>
        </p:nvSpPr>
        <p:spPr bwMode="gray">
          <a:xfrm>
            <a:off x="6983413" y="5775325"/>
            <a:ext cx="285750" cy="214313"/>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4" name="テキスト プレースホルダ 9"/>
          <p:cNvSpPr>
            <a:spLocks noGrp="1"/>
          </p:cNvSpPr>
          <p:nvPr>
            <p:custDataLst>
              <p:tags r:id="rId15"/>
            </p:custDataLst>
          </p:nvPr>
        </p:nvSpPr>
        <p:spPr bwMode="auto">
          <a:xfrm>
            <a:off x="6069013" y="5768975"/>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F248B68-E9AA-4BAB-8CE6-590A6B320D1F}" type="datetime'''''''''''''''非''''''''''''''''''''''''感染''症'''''''''''''">
              <a:rPr lang="ja-JP" altLang="en-US"/>
              <a:pPr marL="0" indent="0">
                <a:spcBef>
                  <a:spcPct val="0"/>
                </a:spcBef>
                <a:buNone/>
              </a:pPr>
              <a:t>非感染症</a:t>
            </a:fld>
            <a:endParaRPr kumimoji="0" lang="ja-JP" altLang="en-US" dirty="0">
              <a:sym typeface="+mn-lt"/>
            </a:endParaRPr>
          </a:p>
        </p:txBody>
      </p:sp>
      <p:sp>
        <p:nvSpPr>
          <p:cNvPr id="55" name="テキスト プレースホルダ 9"/>
          <p:cNvSpPr>
            <a:spLocks noGrp="1"/>
          </p:cNvSpPr>
          <p:nvPr>
            <p:custDataLst>
              <p:tags r:id="rId16"/>
            </p:custDataLst>
          </p:nvPr>
        </p:nvSpPr>
        <p:spPr bwMode="auto">
          <a:xfrm>
            <a:off x="7319963"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68902A2-B407-4CD9-9325-85C4D61BD01E}" type="datetime'''''''''''''''''''''''''''感''''''染''症'''''''">
              <a:rPr lang="ja-JP" altLang="en-US"/>
              <a:pPr marL="0" indent="0">
                <a:spcBef>
                  <a:spcPct val="0"/>
                </a:spcBef>
                <a:buNone/>
              </a:pPr>
              <a:t>感染症</a:t>
            </a:fld>
            <a:endParaRPr kumimoji="0" lang="ja-JP" altLang="en-US" dirty="0">
              <a:sym typeface="+mn-lt"/>
            </a:endParaRPr>
          </a:p>
        </p:txBody>
      </p:sp>
      <p:sp>
        <p:nvSpPr>
          <p:cNvPr id="53" name="テキスト プレースホルダ 9"/>
          <p:cNvSpPr>
            <a:spLocks noGrp="1"/>
          </p:cNvSpPr>
          <p:nvPr>
            <p:custDataLst>
              <p:tags r:id="rId17"/>
            </p:custDataLst>
          </p:nvPr>
        </p:nvSpPr>
        <p:spPr bwMode="auto">
          <a:xfrm>
            <a:off x="8367713"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1C6E186-92B4-4138-BB8F-17768231CA6A}" type="datetime'''''''''''''''''''''''''''''''''''''事''''''''''''故等'''''''">
              <a:rPr lang="ja-JP" altLang="en-US"/>
              <a:pPr marL="0" indent="0">
                <a:spcBef>
                  <a:spcPct val="0"/>
                </a:spcBef>
                <a:buNone/>
              </a:pPr>
              <a:t>事故等</a:t>
            </a:fld>
            <a:endParaRPr kumimoji="0" lang="ja-JP" altLang="en-US" dirty="0">
              <a:sym typeface="+mn-lt"/>
            </a:endParaRPr>
          </a:p>
        </p:txBody>
      </p:sp>
      <p:sp>
        <p:nvSpPr>
          <p:cNvPr id="37" name="テキスト ボックス 25"/>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年の死亡要因を比較すると、非感染症の割合が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程度増加している。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テキスト ボックス 115"/>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176329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0615220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0" name="think-cell Slide" r:id="rId7" imgW="360" imgH="360" progId="TCLayout.ActiveDocument.1">
                  <p:embed/>
                </p:oleObj>
              </mc:Choice>
              <mc:Fallback>
                <p:oleObj name="think-cell Slide" r:id="rId7" imgW="360" imgH="360" progId="TCLayout.ActiveDocument.1">
                  <p:embed/>
                  <p:pic>
                    <p:nvPicPr>
                      <p:cNvPr id="4" name="Object 3"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just">
              <a:spcBef>
                <a:spcPct val="0"/>
              </a:spcBef>
              <a:spcAft>
                <a:spcPct val="0"/>
              </a:spcAft>
            </a:pPr>
            <a:endParaRPr kumimoji="1" lang="ja-JP" altLang="en-US" sz="1000" dirty="0">
              <a:sym typeface="+mn-lt"/>
            </a:endParaRPr>
          </a:p>
        </p:txBody>
      </p:sp>
      <p:sp>
        <p:nvSpPr>
          <p:cNvPr id="57" name="テキスト ボックス 56"/>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中分類で見ると、「心血管疾患」が死亡要因</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位であることに変化はないが、「新生物」「糖尿病、腎臓疾患」による死亡の増加が顕著である。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6" name="Chart 3"/>
          <p:cNvGraphicFramePr/>
          <p:nvPr>
            <p:custDataLst>
              <p:tags r:id="rId4"/>
            </p:custDataLst>
            <p:extLst>
              <p:ext uri="{D42A27DB-BD31-4B8C-83A1-F6EECF244321}">
                <p14:modId xmlns:p14="http://schemas.microsoft.com/office/powerpoint/2010/main" val="2205497862"/>
              </p:ext>
            </p:extLst>
          </p:nvPr>
        </p:nvGraphicFramePr>
        <p:xfrm>
          <a:off x="71438" y="4425950"/>
          <a:ext cx="9832975" cy="1651000"/>
        </p:xfrm>
        <a:graphic>
          <a:graphicData uri="http://schemas.openxmlformats.org/drawingml/2006/chart">
            <c:chart xmlns:c="http://schemas.openxmlformats.org/drawingml/2006/chart" xmlns:r="http://schemas.openxmlformats.org/officeDocument/2006/relationships" r:id="rId9"/>
          </a:graphicData>
        </a:graphic>
      </p:graphicFrame>
      <p:sp>
        <p:nvSpPr>
          <p:cNvPr id="5" name="タイトル 4"/>
          <p:cNvSpPr>
            <a:spLocks noGrp="1"/>
          </p:cNvSpPr>
          <p:nvPr>
            <p:ph type="title"/>
          </p:nvPr>
        </p:nvSpPr>
        <p:spPr/>
        <p:txBody>
          <a:bodyPr vert="horz"/>
          <a:lstStyle/>
          <a:p>
            <a:r>
              <a:rPr lang="ja-JP" altLang="en-US" dirty="0"/>
              <a:t>ブラジル／医療関連／医療・公衆衛生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疾病構造・死亡要因</a:t>
            </a:r>
            <a:r>
              <a:rPr lang="en-US" altLang="ja-JP" dirty="0"/>
              <a:t>【</a:t>
            </a:r>
            <a:r>
              <a:rPr lang="ja-JP" altLang="en-US" dirty="0"/>
              <a:t>中分類</a:t>
            </a:r>
            <a:r>
              <a:rPr lang="en-US" altLang="ja-JP" dirty="0"/>
              <a:t>】</a:t>
            </a:r>
          </a:p>
        </p:txBody>
      </p:sp>
      <p:grpSp>
        <p:nvGrpSpPr>
          <p:cNvPr id="75" name="グループ化 7"/>
          <p:cNvGrpSpPr/>
          <p:nvPr/>
        </p:nvGrpSpPr>
        <p:grpSpPr>
          <a:xfrm>
            <a:off x="218907" y="2301386"/>
            <a:ext cx="9414613" cy="288032"/>
            <a:chOff x="4803500" y="2113806"/>
            <a:chExt cx="2954133" cy="288032"/>
          </a:xfrm>
        </p:grpSpPr>
        <p:cxnSp>
          <p:nvCxnSpPr>
            <p:cNvPr id="76" name="直線コネクタ 7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死亡要因で見る疾病構造の変化 （</a:t>
              </a:r>
              <a:r>
                <a:rPr lang="en-US" altLang="ja-JP" sz="1400" dirty="0">
                  <a:solidFill>
                    <a:srgbClr val="000000"/>
                  </a:solidFill>
                  <a:latin typeface="Arial Black" pitchFamily="34" charset="0"/>
                  <a:ea typeface="HGP創英角ｺﾞｼｯｸUB" pitchFamily="50" charset="-128"/>
                </a:rPr>
                <a:t>1990</a:t>
              </a:r>
              <a:r>
                <a:rPr lang="ja-JP" altLang="en-US" sz="1400" dirty="0">
                  <a:solidFill>
                    <a:srgbClr val="000000"/>
                  </a:solidFill>
                  <a:latin typeface="Arial Black" pitchFamily="34" charset="0"/>
                  <a:ea typeface="HGP創英角ｺﾞｼｯｸUB" pitchFamily="50" charset="-128"/>
                </a:rPr>
                <a:t>年⇒</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zh-TW" altLang="en-US" sz="1400" dirty="0">
                <a:solidFill>
                  <a:srgbClr val="000000"/>
                </a:solidFill>
                <a:latin typeface="Arial Black" pitchFamily="34" charset="0"/>
                <a:ea typeface="HGP創英角ｺﾞｼｯｸUB" pitchFamily="50" charset="-128"/>
              </a:endParaRPr>
            </a:p>
          </p:txBody>
        </p:sp>
      </p:grpSp>
      <p:sp>
        <p:nvSpPr>
          <p:cNvPr id="119" name="テキスト ボックス 118"/>
          <p:cNvSpPr txBox="1"/>
          <p:nvPr/>
        </p:nvSpPr>
        <p:spPr>
          <a:xfrm>
            <a:off x="56456" y="3861075"/>
            <a:ext cx="434082" cy="200055"/>
          </a:xfrm>
          <a:prstGeom prst="rect">
            <a:avLst/>
          </a:prstGeom>
          <a:noFill/>
        </p:spPr>
        <p:txBody>
          <a:bodyPr wrap="square" rtlCol="0">
            <a:spAutoFit/>
          </a:bodyPr>
          <a:lstStyle/>
          <a:p>
            <a:r>
              <a:rPr kumimoji="1" lang="en-US" altLang="ja-JP" sz="700" dirty="0">
                <a:latin typeface="+mj-lt"/>
                <a:ea typeface="ＭＳ Ｐゴシック" panose="020B0600070205080204" pitchFamily="50" charset="-128"/>
                <a:cs typeface="Arial" panose="020B0604020202020204" pitchFamily="34" charset="0"/>
              </a:rPr>
              <a:t>2019</a:t>
            </a:r>
            <a:endParaRPr kumimoji="1" lang="ja-JP" altLang="en-US" sz="700" dirty="0">
              <a:latin typeface="+mj-lt"/>
              <a:ea typeface="ＭＳ Ｐゴシック" panose="020B0600070205080204" pitchFamily="50" charset="-128"/>
              <a:cs typeface="Arial" panose="020B0604020202020204" pitchFamily="34" charset="0"/>
            </a:endParaRPr>
          </a:p>
        </p:txBody>
      </p:sp>
      <p:sp>
        <p:nvSpPr>
          <p:cNvPr id="120" name="テキスト ボックス 119"/>
          <p:cNvSpPr txBox="1"/>
          <p:nvPr/>
        </p:nvSpPr>
        <p:spPr>
          <a:xfrm>
            <a:off x="56456" y="5060021"/>
            <a:ext cx="648072" cy="200055"/>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1990</a:t>
            </a:r>
            <a:endParaRPr kumimoji="1" lang="ja-JP" altLang="en-US" sz="7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71" name="Chart 70">
            <a:extLst>
              <a:ext uri="{FF2B5EF4-FFF2-40B4-BE49-F238E27FC236}">
                <a16:creationId xmlns:a16="http://schemas.microsoft.com/office/drawing/2014/main" id="{74EEAD55-608C-40E7-9CF4-39DD07EEFA5A}"/>
              </a:ext>
            </a:extLst>
          </p:cNvPr>
          <p:cNvGraphicFramePr/>
          <p:nvPr>
            <p:custDataLst>
              <p:tags r:id="rId5"/>
            </p:custDataLst>
            <p:extLst>
              <p:ext uri="{D42A27DB-BD31-4B8C-83A1-F6EECF244321}">
                <p14:modId xmlns:p14="http://schemas.microsoft.com/office/powerpoint/2010/main" val="1428967833"/>
              </p:ext>
            </p:extLst>
          </p:nvPr>
        </p:nvGraphicFramePr>
        <p:xfrm>
          <a:off x="298450" y="3232150"/>
          <a:ext cx="9377363" cy="1319213"/>
        </p:xfrm>
        <a:graphic>
          <a:graphicData uri="http://schemas.openxmlformats.org/drawingml/2006/chart">
            <c:chart xmlns:c="http://schemas.openxmlformats.org/drawingml/2006/chart" xmlns:r="http://schemas.openxmlformats.org/officeDocument/2006/relationships" r:id="rId10"/>
          </a:graphicData>
        </a:graphic>
      </p:graphicFrame>
      <p:grpSp>
        <p:nvGrpSpPr>
          <p:cNvPr id="11" name="グループ化 10"/>
          <p:cNvGrpSpPr/>
          <p:nvPr/>
        </p:nvGrpSpPr>
        <p:grpSpPr>
          <a:xfrm>
            <a:off x="380492" y="2643957"/>
            <a:ext cx="994818" cy="648528"/>
            <a:chOff x="-1179690" y="716065"/>
            <a:chExt cx="994818" cy="648528"/>
          </a:xfrm>
        </p:grpSpPr>
        <p:sp>
          <p:nvSpPr>
            <p:cNvPr id="87" name="正方形/長方形 86"/>
            <p:cNvSpPr/>
            <p:nvPr/>
          </p:nvSpPr>
          <p:spPr>
            <a:xfrm>
              <a:off x="-1179690" y="716065"/>
              <a:ext cx="994818" cy="619009"/>
            </a:xfrm>
            <a:prstGeom prst="rect">
              <a:avLst/>
            </a:prstGeom>
            <a:noFill/>
            <a:ln>
              <a:solidFill>
                <a:schemeClr val="accent1"/>
              </a:solidFill>
            </a:ln>
          </p:spPr>
          <p:txBody>
            <a:bodyPr wrap="square" rIns="0" rtlCol="0" anchor="t" anchorCtr="0">
              <a:noAutofit/>
            </a:bodyPr>
            <a:lstStyle/>
            <a:p>
              <a:pPr marL="3175" algn="just">
                <a:lnSpc>
                  <a:spcPct val="114000"/>
                </a:lnSpc>
              </a:pP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凡例</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9" name="正方形/長方形 88"/>
            <p:cNvSpPr/>
            <p:nvPr/>
          </p:nvSpPr>
          <p:spPr>
            <a:xfrm>
              <a:off x="-1071586" y="916576"/>
              <a:ext cx="360040" cy="72008"/>
            </a:xfrm>
            <a:prstGeom prst="rect">
              <a:avLst/>
            </a:prstGeom>
            <a:solidFill>
              <a:srgbClr val="1F497D"/>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0" name="正方形/長方形 89"/>
            <p:cNvSpPr/>
            <p:nvPr/>
          </p:nvSpPr>
          <p:spPr>
            <a:xfrm>
              <a:off x="-1071586" y="1069697"/>
              <a:ext cx="360040" cy="72008"/>
            </a:xfrm>
            <a:prstGeom prst="rect">
              <a:avLst/>
            </a:prstGeom>
            <a:solidFill>
              <a:srgbClr val="C0E6F4"/>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2" name="正方形/長方形 91"/>
            <p:cNvSpPr/>
            <p:nvPr/>
          </p:nvSpPr>
          <p:spPr>
            <a:xfrm>
              <a:off x="-1071586" y="1222818"/>
              <a:ext cx="360040" cy="72008"/>
            </a:xfrm>
            <a:prstGeom prst="rect">
              <a:avLst/>
            </a:prstGeom>
            <a:solidFill>
              <a:srgbClr val="80CCE8"/>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3" name="テキスト ボックス 92"/>
            <p:cNvSpPr txBox="1"/>
            <p:nvPr/>
          </p:nvSpPr>
          <p:spPr>
            <a:xfrm>
              <a:off x="-784304" y="857819"/>
              <a:ext cx="588623"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：非感染症</a:t>
              </a:r>
            </a:p>
          </p:txBody>
        </p:sp>
        <p:sp>
          <p:nvSpPr>
            <p:cNvPr id="94" name="テキスト ボックス 93"/>
            <p:cNvSpPr txBox="1"/>
            <p:nvPr/>
          </p:nvSpPr>
          <p:spPr>
            <a:xfrm>
              <a:off x="-777504" y="1011329"/>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：感染症</a:t>
              </a:r>
            </a:p>
          </p:txBody>
        </p:sp>
        <p:sp>
          <p:nvSpPr>
            <p:cNvPr id="99" name="テキスト ボックス 98"/>
            <p:cNvSpPr txBox="1"/>
            <p:nvPr/>
          </p:nvSpPr>
          <p:spPr>
            <a:xfrm>
              <a:off x="-777184" y="1164538"/>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：事故等</a:t>
              </a:r>
            </a:p>
          </p:txBody>
        </p:sp>
      </p:grpSp>
      <p:sp>
        <p:nvSpPr>
          <p:cNvPr id="66" name="テキスト ボックス 115"/>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1" name="テキスト ボックス 90"/>
          <p:cNvSpPr txBox="1"/>
          <p:nvPr/>
        </p:nvSpPr>
        <p:spPr>
          <a:xfrm>
            <a:off x="1496616" y="3816134"/>
            <a:ext cx="48090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心血管疾患</a:t>
            </a:r>
          </a:p>
        </p:txBody>
      </p:sp>
      <p:sp>
        <p:nvSpPr>
          <p:cNvPr id="135" name="テキスト ボックス 134"/>
          <p:cNvSpPr txBox="1"/>
          <p:nvPr/>
        </p:nvSpPr>
        <p:spPr>
          <a:xfrm>
            <a:off x="1375310" y="5092325"/>
            <a:ext cx="48090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750" b="1">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b="0" dirty="0">
                <a:solidFill>
                  <a:schemeClr val="bg1"/>
                </a:solidFill>
              </a:rPr>
              <a:t>心血管疾患</a:t>
            </a:r>
          </a:p>
        </p:txBody>
      </p:sp>
      <p:sp>
        <p:nvSpPr>
          <p:cNvPr id="79" name="テキスト ボックス 78"/>
          <p:cNvSpPr txBox="1"/>
          <p:nvPr/>
        </p:nvSpPr>
        <p:spPr>
          <a:xfrm>
            <a:off x="3728864" y="3834048"/>
            <a:ext cx="28854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60" name="テキスト ボックス 59"/>
          <p:cNvSpPr txBox="1"/>
          <p:nvPr/>
        </p:nvSpPr>
        <p:spPr>
          <a:xfrm>
            <a:off x="3318072" y="5108283"/>
            <a:ext cx="28854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137" name="テキスト ボックス 136"/>
          <p:cNvSpPr txBox="1"/>
          <p:nvPr/>
        </p:nvSpPr>
        <p:spPr>
          <a:xfrm>
            <a:off x="4580049" y="3785019"/>
            <a:ext cx="888650"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defPPr>
              <a:defRPr lang="ja-JP"/>
            </a:defPPr>
            <a:lvl1pPr algn="ctr">
              <a:defRPr sz="750" b="1">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b="0" dirty="0">
                <a:solidFill>
                  <a:schemeClr val="bg1"/>
                </a:solidFill>
              </a:rPr>
              <a:t>糖尿病、</a:t>
            </a:r>
            <a:endParaRPr lang="en-US" altLang="ja-JP" b="0" dirty="0">
              <a:solidFill>
                <a:schemeClr val="bg1"/>
              </a:solidFill>
            </a:endParaRPr>
          </a:p>
          <a:p>
            <a:r>
              <a:rPr lang="ja-JP" altLang="en-US" b="0" dirty="0">
                <a:solidFill>
                  <a:schemeClr val="bg1"/>
                </a:solidFill>
              </a:rPr>
              <a:t>腎臓疾患</a:t>
            </a:r>
          </a:p>
        </p:txBody>
      </p:sp>
      <p:sp>
        <p:nvSpPr>
          <p:cNvPr id="112" name="テキスト ボックス 111"/>
          <p:cNvSpPr txBox="1"/>
          <p:nvPr/>
        </p:nvSpPr>
        <p:spPr>
          <a:xfrm>
            <a:off x="4000720" y="5046622"/>
            <a:ext cx="38472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慢性</a:t>
            </a:r>
            <a:br>
              <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呼吸器病</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1" name="テキスト ボックス 60"/>
          <p:cNvSpPr txBox="1"/>
          <p:nvPr/>
        </p:nvSpPr>
        <p:spPr>
          <a:xfrm>
            <a:off x="4417674" y="5049903"/>
            <a:ext cx="38472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その他の</a:t>
            </a:r>
            <a:endPar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非感染症</a:t>
            </a:r>
          </a:p>
        </p:txBody>
      </p:sp>
      <p:sp>
        <p:nvSpPr>
          <p:cNvPr id="188" name="テキスト ボックス 187"/>
          <p:cNvSpPr txBox="1"/>
          <p:nvPr/>
        </p:nvSpPr>
        <p:spPr>
          <a:xfrm>
            <a:off x="4842860" y="5060021"/>
            <a:ext cx="28854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solidFill>
                  <a:schemeClr val="bg1"/>
                </a:solidFill>
              </a:rPr>
              <a:t>消化器</a:t>
            </a:r>
            <a:endParaRPr lang="en-US" altLang="ja-JP" dirty="0">
              <a:solidFill>
                <a:schemeClr val="bg1"/>
              </a:solidFill>
            </a:endParaRPr>
          </a:p>
          <a:p>
            <a:r>
              <a:rPr lang="ja-JP" altLang="en-US" dirty="0">
                <a:solidFill>
                  <a:schemeClr val="bg1"/>
                </a:solidFill>
              </a:rPr>
              <a:t>疾患</a:t>
            </a:r>
          </a:p>
        </p:txBody>
      </p:sp>
      <p:sp>
        <p:nvSpPr>
          <p:cNvPr id="111" name="テキスト ボックス 110"/>
          <p:cNvSpPr txBox="1"/>
          <p:nvPr/>
        </p:nvSpPr>
        <p:spPr>
          <a:xfrm>
            <a:off x="5068941" y="5044632"/>
            <a:ext cx="625692"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糖尿病、</a:t>
            </a:r>
            <a:endPar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腎臓疾患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38" name="テキスト ボックス 137"/>
          <p:cNvSpPr txBox="1"/>
          <p:nvPr/>
        </p:nvSpPr>
        <p:spPr>
          <a:xfrm>
            <a:off x="5991825" y="3769572"/>
            <a:ext cx="38472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solidFill>
                  <a:schemeClr val="bg1"/>
                </a:solidFill>
              </a:rPr>
              <a:t>慢性</a:t>
            </a:r>
            <a:br>
              <a:rPr lang="en-US" altLang="ja-JP" dirty="0">
                <a:solidFill>
                  <a:schemeClr val="bg1"/>
                </a:solidFill>
              </a:rPr>
            </a:br>
            <a:r>
              <a:rPr lang="ja-JP" altLang="en-US" dirty="0">
                <a:solidFill>
                  <a:schemeClr val="bg1"/>
                </a:solidFill>
              </a:rPr>
              <a:t>呼吸器病</a:t>
            </a:r>
          </a:p>
        </p:txBody>
      </p:sp>
      <p:sp>
        <p:nvSpPr>
          <p:cNvPr id="177" name="テキスト ボックス 176"/>
          <p:cNvSpPr txBox="1"/>
          <p:nvPr/>
        </p:nvSpPr>
        <p:spPr>
          <a:xfrm>
            <a:off x="5533420" y="3752366"/>
            <a:ext cx="28854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消化器</a:t>
            </a:r>
            <a:endPar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8" name="左中かっこ 117"/>
          <p:cNvSpPr/>
          <p:nvPr/>
        </p:nvSpPr>
        <p:spPr>
          <a:xfrm rot="5400000">
            <a:off x="7106682" y="3403366"/>
            <a:ext cx="82541" cy="441174"/>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sp>
        <p:nvSpPr>
          <p:cNvPr id="96" name="テキスト ボックス 95"/>
          <p:cNvSpPr txBox="1"/>
          <p:nvPr/>
        </p:nvSpPr>
        <p:spPr>
          <a:xfrm>
            <a:off x="5241032" y="2920080"/>
            <a:ext cx="1815541" cy="438582"/>
          </a:xfrm>
          <a:prstGeom prst="rect">
            <a:avLst/>
          </a:prstGeom>
          <a:noFill/>
          <a:ln>
            <a:solidFill>
              <a:schemeClr val="tx1">
                <a:lumMod val="50000"/>
                <a:lumOff val="50000"/>
              </a:schemeClr>
            </a:solidFill>
          </a:ln>
        </p:spPr>
        <p:txBody>
          <a:bodyPr wrap="square" rtlCol="0">
            <a:spAutoFit/>
          </a:bodyPr>
          <a:lstStyle/>
          <a:p>
            <a:r>
              <a:rPr lang="ja-JP" altLang="en-US" sz="750" dirty="0">
                <a:latin typeface="Arial" panose="020B0604020202020204" pitchFamily="34" charset="0"/>
                <a:ea typeface="ＭＳ Ｐゴシック" panose="020B0600070205080204" pitchFamily="50" charset="-128"/>
                <a:cs typeface="Arial" panose="020B0604020202020204" pitchFamily="34" charset="0"/>
              </a:rPr>
              <a:t>その他の非感染症／物質使用障害／</a:t>
            </a:r>
          </a:p>
          <a:p>
            <a:r>
              <a:rPr lang="ja-JP" altLang="en-US" sz="750" dirty="0">
                <a:latin typeface="Arial" panose="020B0604020202020204" pitchFamily="34" charset="0"/>
                <a:ea typeface="ＭＳ Ｐゴシック" panose="020B0600070205080204" pitchFamily="50" charset="-128"/>
                <a:cs typeface="Arial" panose="020B0604020202020204" pitchFamily="34" charset="0"/>
              </a:rPr>
              <a:t>皮膚及び皮下疾患／筋骨格系疾患</a:t>
            </a:r>
          </a:p>
          <a:p>
            <a:r>
              <a:rPr lang="en-US" altLang="ja-JP" sz="750" dirty="0">
                <a:latin typeface="Arial" panose="020B0604020202020204" pitchFamily="34" charset="0"/>
                <a:ea typeface="ＭＳ Ｐゴシック" panose="020B0600070205080204" pitchFamily="50" charset="-128"/>
                <a:cs typeface="Arial" panose="020B0604020202020204" pitchFamily="34" charset="0"/>
              </a:rPr>
              <a:t>※</a:t>
            </a:r>
            <a:r>
              <a:rPr lang="ja-JP" altLang="en-US" sz="750" dirty="0">
                <a:latin typeface="Arial" panose="020B0604020202020204" pitchFamily="34" charset="0"/>
                <a:ea typeface="ＭＳ Ｐゴシック" panose="020B0600070205080204" pitchFamily="50" charset="-128"/>
                <a:cs typeface="Arial" panose="020B0604020202020204" pitchFamily="34" charset="0"/>
              </a:rPr>
              <a:t>割合の大きい順</a:t>
            </a:r>
          </a:p>
        </p:txBody>
      </p:sp>
      <p:cxnSp>
        <p:nvCxnSpPr>
          <p:cNvPr id="97" name="直線コネクタ 96"/>
          <p:cNvCxnSpPr/>
          <p:nvPr/>
        </p:nvCxnSpPr>
        <p:spPr>
          <a:xfrm>
            <a:off x="6782039" y="3389202"/>
            <a:ext cx="375201" cy="20250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0" name="左中かっこ 179"/>
          <p:cNvSpPr/>
          <p:nvPr/>
        </p:nvSpPr>
        <p:spPr>
          <a:xfrm rot="5400000">
            <a:off x="8166634" y="3388897"/>
            <a:ext cx="89596" cy="463057"/>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sp>
        <p:nvSpPr>
          <p:cNvPr id="108" name="テキスト ボックス 107"/>
          <p:cNvSpPr txBox="1"/>
          <p:nvPr/>
        </p:nvSpPr>
        <p:spPr>
          <a:xfrm>
            <a:off x="7306900" y="2674113"/>
            <a:ext cx="2110596" cy="669414"/>
          </a:xfrm>
          <a:prstGeom prst="rect">
            <a:avLst/>
          </a:prstGeom>
          <a:noFill/>
          <a:ln>
            <a:solidFill>
              <a:schemeClr val="tx1">
                <a:lumMod val="50000"/>
                <a:lumOff val="50000"/>
              </a:schemeClr>
            </a:solidFill>
          </a:ln>
        </p:spPr>
        <p:txBody>
          <a:bodyPr wrap="squar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妊産婦・新生児の障害／</a:t>
            </a:r>
            <a:endParaRPr lang="en-US" altLang="ja-JP" sz="750" dirty="0"/>
          </a:p>
          <a:p>
            <a:r>
              <a:rPr lang="en-US" altLang="ja-JP" sz="750" dirty="0"/>
              <a:t>HIV /</a:t>
            </a:r>
            <a:r>
              <a:rPr lang="ja-JP" altLang="en-US" sz="750" dirty="0"/>
              <a:t>エイズ・性感染症／</a:t>
            </a:r>
          </a:p>
          <a:p>
            <a:r>
              <a:rPr lang="ja-JP" altLang="en-US" sz="750" dirty="0"/>
              <a:t>顧みられない熱帯病とマラリア／栄養失調</a:t>
            </a:r>
            <a:endParaRPr lang="en-US" altLang="ja-JP" sz="750" dirty="0"/>
          </a:p>
          <a:p>
            <a:r>
              <a:rPr lang="ja-JP" altLang="en-US" sz="750" dirty="0"/>
              <a:t>／腸管感染症／その他の感染症</a:t>
            </a:r>
          </a:p>
          <a:p>
            <a:r>
              <a:rPr lang="en-US" altLang="ja-JP" sz="750" dirty="0"/>
              <a:t>※</a:t>
            </a:r>
            <a:r>
              <a:rPr lang="ja-JP" altLang="en-US" sz="750" dirty="0"/>
              <a:t>割合の大きい順</a:t>
            </a:r>
          </a:p>
        </p:txBody>
      </p:sp>
      <p:cxnSp>
        <p:nvCxnSpPr>
          <p:cNvPr id="109" name="直線コネクタ 108"/>
          <p:cNvCxnSpPr/>
          <p:nvPr/>
        </p:nvCxnSpPr>
        <p:spPr>
          <a:xfrm>
            <a:off x="8206740" y="3352800"/>
            <a:ext cx="0" cy="2286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左中かっこ 131"/>
          <p:cNvSpPr/>
          <p:nvPr/>
        </p:nvSpPr>
        <p:spPr>
          <a:xfrm rot="16200000" flipV="1">
            <a:off x="5721034" y="5240974"/>
            <a:ext cx="55943" cy="373948"/>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750">
              <a:latin typeface="ＭＳ Ｐゴシック" panose="020B0600070205080204" pitchFamily="50" charset="-128"/>
              <a:ea typeface="ＭＳ Ｐゴシック" panose="020B0600070205080204" pitchFamily="50" charset="-128"/>
            </a:endParaRPr>
          </a:p>
        </p:txBody>
      </p:sp>
      <p:sp>
        <p:nvSpPr>
          <p:cNvPr id="171" name="テキスト ボックス 170"/>
          <p:cNvSpPr txBox="1"/>
          <p:nvPr/>
        </p:nvSpPr>
        <p:spPr>
          <a:xfrm>
            <a:off x="4854350" y="6037513"/>
            <a:ext cx="1338828" cy="553998"/>
          </a:xfrm>
          <a:prstGeom prst="rect">
            <a:avLst/>
          </a:prstGeom>
          <a:noFill/>
          <a:ln>
            <a:solidFill>
              <a:schemeClr val="tx1">
                <a:lumMod val="50000"/>
                <a:lumOff val="50000"/>
              </a:schemeClr>
            </a:solidFill>
          </a:ln>
        </p:spPr>
        <p:txBody>
          <a:bodyPr wrap="non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神経疾患／物質使用障害／</a:t>
            </a:r>
          </a:p>
          <a:p>
            <a:r>
              <a:rPr lang="ja-JP" altLang="en-US" sz="750" dirty="0"/>
              <a:t>皮膚及び皮下疾患／</a:t>
            </a:r>
          </a:p>
          <a:p>
            <a:r>
              <a:rPr lang="ja-JP" altLang="en-US" sz="750" dirty="0"/>
              <a:t>筋骨格系疾患</a:t>
            </a:r>
          </a:p>
          <a:p>
            <a:r>
              <a:rPr lang="en-US" altLang="ja-JP" sz="750" dirty="0"/>
              <a:t>※</a:t>
            </a:r>
            <a:r>
              <a:rPr lang="ja-JP" altLang="en-US" sz="750" dirty="0"/>
              <a:t>割合の大きい順</a:t>
            </a:r>
          </a:p>
        </p:txBody>
      </p:sp>
      <p:cxnSp>
        <p:nvCxnSpPr>
          <p:cNvPr id="183" name="直線コネクタ 182"/>
          <p:cNvCxnSpPr>
            <a:stCxn id="132" idx="1"/>
            <a:endCxn id="171" idx="0"/>
          </p:cNvCxnSpPr>
          <p:nvPr/>
        </p:nvCxnSpPr>
        <p:spPr>
          <a:xfrm flipH="1">
            <a:off x="5523764" y="5455920"/>
            <a:ext cx="225242" cy="58159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テキスト ボックス 130"/>
          <p:cNvSpPr txBox="1"/>
          <p:nvPr/>
        </p:nvSpPr>
        <p:spPr>
          <a:xfrm>
            <a:off x="7469189" y="6037513"/>
            <a:ext cx="1582968" cy="553998"/>
          </a:xfrm>
          <a:prstGeom prst="rect">
            <a:avLst/>
          </a:prstGeom>
          <a:noFill/>
          <a:ln>
            <a:solidFill>
              <a:schemeClr val="tx1">
                <a:lumMod val="50000"/>
                <a:lumOff val="50000"/>
              </a:schemeClr>
            </a:solidFill>
          </a:ln>
        </p:spPr>
        <p:txBody>
          <a:bodyPr wrap="squar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栄養失調／その他の感染症／</a:t>
            </a:r>
          </a:p>
          <a:p>
            <a:r>
              <a:rPr lang="ja-JP" altLang="en-US" sz="750" dirty="0"/>
              <a:t>顧みられない熱帯病とマラリア／</a:t>
            </a:r>
          </a:p>
          <a:p>
            <a:r>
              <a:rPr lang="en-US" altLang="ja-JP" sz="750" dirty="0"/>
              <a:t>HIV /</a:t>
            </a:r>
            <a:r>
              <a:rPr lang="ja-JP" altLang="en-US" sz="750" dirty="0"/>
              <a:t>エイズ・性感染症</a:t>
            </a:r>
          </a:p>
          <a:p>
            <a:r>
              <a:rPr lang="en-US" altLang="ja-JP" sz="750" dirty="0"/>
              <a:t>※</a:t>
            </a:r>
            <a:r>
              <a:rPr lang="ja-JP" altLang="en-US" sz="750" dirty="0"/>
              <a:t>割合の大きい順</a:t>
            </a:r>
          </a:p>
        </p:txBody>
      </p:sp>
      <p:sp>
        <p:nvSpPr>
          <p:cNvPr id="175" name="左中かっこ 174"/>
          <p:cNvSpPr/>
          <p:nvPr/>
        </p:nvSpPr>
        <p:spPr>
          <a:xfrm rot="16200000" flipV="1">
            <a:off x="8026175" y="5161056"/>
            <a:ext cx="55944" cy="533784"/>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750">
              <a:latin typeface="ＭＳ Ｐゴシック" panose="020B0600070205080204" pitchFamily="50" charset="-128"/>
              <a:ea typeface="ＭＳ Ｐゴシック" panose="020B0600070205080204" pitchFamily="50" charset="-128"/>
            </a:endParaRPr>
          </a:p>
        </p:txBody>
      </p:sp>
      <p:cxnSp>
        <p:nvCxnSpPr>
          <p:cNvPr id="184" name="直線コネクタ 183"/>
          <p:cNvCxnSpPr>
            <a:stCxn id="175" idx="1"/>
            <a:endCxn id="131" idx="0"/>
          </p:cNvCxnSpPr>
          <p:nvPr/>
        </p:nvCxnSpPr>
        <p:spPr>
          <a:xfrm>
            <a:off x="8054147" y="5455920"/>
            <a:ext cx="206526" cy="58159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テキスト ボックス 112"/>
          <p:cNvSpPr txBox="1"/>
          <p:nvPr/>
        </p:nvSpPr>
        <p:spPr>
          <a:xfrm>
            <a:off x="9068797" y="3762032"/>
            <a:ext cx="192360"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交通</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事故</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2" name="テキスト ボックス 61"/>
          <p:cNvSpPr txBox="1"/>
          <p:nvPr/>
        </p:nvSpPr>
        <p:spPr>
          <a:xfrm>
            <a:off x="8948356" y="5040714"/>
            <a:ext cx="192360"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交通</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事故</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43" name="テキスト ボックス 142"/>
          <p:cNvSpPr txBox="1"/>
          <p:nvPr/>
        </p:nvSpPr>
        <p:spPr>
          <a:xfrm flipH="1">
            <a:off x="8619809" y="3727310"/>
            <a:ext cx="223655"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ea typeface="ＭＳ Ｐゴシック" panose="020B0600070205080204" pitchFamily="50" charset="-128"/>
                <a:cs typeface="Arial" panose="020B0604020202020204" pitchFamily="34" charset="0"/>
              </a:defRPr>
            </a:lvl1pPr>
          </a:lstStyle>
          <a:p>
            <a:r>
              <a:rPr lang="zh-TW" altLang="en-US" dirty="0"/>
              <a:t>自傷、</a:t>
            </a:r>
            <a:br>
              <a:rPr lang="en-US" altLang="zh-TW" dirty="0"/>
            </a:br>
            <a:r>
              <a:rPr lang="zh-TW" altLang="en-US" dirty="0"/>
              <a:t>個人間</a:t>
            </a:r>
            <a:br>
              <a:rPr lang="en-US" altLang="zh-TW" dirty="0"/>
            </a:br>
            <a:r>
              <a:rPr lang="zh-TW" altLang="en-US" dirty="0"/>
              <a:t>暴力</a:t>
            </a:r>
          </a:p>
        </p:txBody>
      </p:sp>
      <p:sp>
        <p:nvSpPr>
          <p:cNvPr id="63" name="テキスト ボックス 62"/>
          <p:cNvSpPr txBox="1"/>
          <p:nvPr/>
        </p:nvSpPr>
        <p:spPr>
          <a:xfrm flipH="1">
            <a:off x="8475029" y="4992230"/>
            <a:ext cx="223655"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ea typeface="ＭＳ Ｐゴシック" panose="020B0600070205080204" pitchFamily="50" charset="-128"/>
                <a:cs typeface="Arial" panose="020B0604020202020204" pitchFamily="34" charset="0"/>
              </a:defRPr>
            </a:lvl1pPr>
          </a:lstStyle>
          <a:p>
            <a:r>
              <a:rPr lang="zh-TW" altLang="en-US" dirty="0"/>
              <a:t>自傷、</a:t>
            </a:r>
            <a:br>
              <a:rPr lang="en-US" altLang="zh-TW" dirty="0"/>
            </a:br>
            <a:r>
              <a:rPr lang="zh-TW" altLang="en-US" dirty="0"/>
              <a:t>個人間</a:t>
            </a:r>
            <a:br>
              <a:rPr lang="en-US" altLang="zh-TW" dirty="0"/>
            </a:br>
            <a:r>
              <a:rPr lang="zh-TW" altLang="en-US" dirty="0"/>
              <a:t>暴力</a:t>
            </a:r>
          </a:p>
        </p:txBody>
      </p:sp>
      <p:sp>
        <p:nvSpPr>
          <p:cNvPr id="98" name="正方形/長方形 97"/>
          <p:cNvSpPr/>
          <p:nvPr/>
        </p:nvSpPr>
        <p:spPr>
          <a:xfrm>
            <a:off x="9281550" y="3728430"/>
            <a:ext cx="473206" cy="323165"/>
          </a:xfrm>
          <a:prstGeom prst="rect">
            <a:avLst/>
          </a:prstGeom>
        </p:spPr>
        <p:txBody>
          <a:bodyPr wrap="none">
            <a:spAutoFit/>
          </a:bodyPr>
          <a:lstStyle/>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非意図</a:t>
            </a:r>
            <a:endParaRPr lang="en-US" altLang="zh-TW" sz="750" dirty="0">
              <a:latin typeface="Arial" panose="020B0604020202020204" pitchFamily="34" charset="0"/>
              <a:ea typeface="ＭＳ Ｐゴシック" panose="020B0600070205080204" pitchFamily="50" charset="-128"/>
              <a:cs typeface="Arial" panose="020B0604020202020204" pitchFamily="34" charset="0"/>
            </a:endParaRPr>
          </a:p>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的負傷</a:t>
            </a:r>
          </a:p>
        </p:txBody>
      </p:sp>
      <p:sp>
        <p:nvSpPr>
          <p:cNvPr id="64" name="正方形/長方形 63"/>
          <p:cNvSpPr/>
          <p:nvPr/>
        </p:nvSpPr>
        <p:spPr>
          <a:xfrm>
            <a:off x="9199436" y="4998465"/>
            <a:ext cx="473206" cy="323165"/>
          </a:xfrm>
          <a:prstGeom prst="rect">
            <a:avLst/>
          </a:prstGeom>
        </p:spPr>
        <p:txBody>
          <a:bodyPr wrap="none">
            <a:spAutoFit/>
          </a:bodyPr>
          <a:lstStyle/>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非意図</a:t>
            </a:r>
            <a:endParaRPr lang="en-US" altLang="zh-TW" sz="750" dirty="0">
              <a:latin typeface="Arial" panose="020B0604020202020204" pitchFamily="34" charset="0"/>
              <a:ea typeface="ＭＳ Ｐゴシック" panose="020B0600070205080204" pitchFamily="50" charset="-128"/>
              <a:cs typeface="Arial" panose="020B0604020202020204" pitchFamily="34" charset="0"/>
            </a:endParaRPr>
          </a:p>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的負傷</a:t>
            </a:r>
          </a:p>
        </p:txBody>
      </p:sp>
      <p:sp>
        <p:nvSpPr>
          <p:cNvPr id="65" name="テキスト ボックス 64"/>
          <p:cNvSpPr txBox="1"/>
          <p:nvPr/>
        </p:nvSpPr>
        <p:spPr>
          <a:xfrm>
            <a:off x="6040980" y="5001976"/>
            <a:ext cx="510115"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t>妊産婦・新生児</a:t>
            </a:r>
            <a:endParaRPr lang="en-US" altLang="ja-JP" dirty="0"/>
          </a:p>
          <a:p>
            <a:r>
              <a:rPr lang="ja-JP" altLang="en-US" dirty="0"/>
              <a:t>の障害</a:t>
            </a:r>
          </a:p>
        </p:txBody>
      </p:sp>
      <p:sp>
        <p:nvSpPr>
          <p:cNvPr id="67" name="テキスト ボックス 66"/>
          <p:cNvSpPr txBox="1"/>
          <p:nvPr/>
        </p:nvSpPr>
        <p:spPr>
          <a:xfrm>
            <a:off x="6755283" y="5052652"/>
            <a:ext cx="551617"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呼吸感染症</a:t>
            </a:r>
            <a:endParaRPr kumimoji="1"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・結核</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8" name="テキスト ボックス 67"/>
          <p:cNvSpPr txBox="1"/>
          <p:nvPr/>
        </p:nvSpPr>
        <p:spPr>
          <a:xfrm>
            <a:off x="7404518" y="3799382"/>
            <a:ext cx="551617"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呼吸感染症</a:t>
            </a:r>
            <a:endParaRPr kumimoji="1"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・結核</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80" name="テキスト ボックス 79"/>
          <p:cNvSpPr txBox="1"/>
          <p:nvPr/>
        </p:nvSpPr>
        <p:spPr>
          <a:xfrm>
            <a:off x="7430683" y="5030873"/>
            <a:ext cx="28854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腸管</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感染症</a:t>
            </a:r>
          </a:p>
        </p:txBody>
      </p:sp>
      <p:sp>
        <p:nvSpPr>
          <p:cNvPr id="72" name="テキスト ボックス 115">
            <a:extLst>
              <a:ext uri="{FF2B5EF4-FFF2-40B4-BE49-F238E27FC236}">
                <a16:creationId xmlns:a16="http://schemas.microsoft.com/office/drawing/2014/main" id="{07C08360-8512-4064-A741-BA02D121B6BA}"/>
              </a:ext>
            </a:extLst>
          </p:cNvPr>
          <p:cNvSpPr txBox="1"/>
          <p:nvPr/>
        </p:nvSpPr>
        <p:spPr>
          <a:xfrm>
            <a:off x="6569831" y="3772037"/>
            <a:ext cx="192360"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神経</a:t>
            </a:r>
            <a:endPar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574386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ブラジル／医療関連／医療・公衆衛生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疾病構造・死亡要因</a:t>
            </a:r>
            <a:r>
              <a:rPr lang="en-US" altLang="ja-JP" dirty="0"/>
              <a:t>【</a:t>
            </a:r>
            <a:r>
              <a:rPr lang="ja-JP" altLang="en-US" dirty="0"/>
              <a:t>小分類</a:t>
            </a:r>
            <a:r>
              <a:rPr lang="en-US" altLang="ja-JP" dirty="0"/>
              <a:t>】</a:t>
            </a:r>
          </a:p>
        </p:txBody>
      </p:sp>
      <p:sp>
        <p:nvSpPr>
          <p:cNvPr id="4" name="Rectangle 6"/>
          <p:cNvSpPr>
            <a:spLocks noChangeArrowheads="1"/>
          </p:cNvSpPr>
          <p:nvPr/>
        </p:nvSpPr>
        <p:spPr bwMode="auto">
          <a:xfrm>
            <a:off x="2648744" y="1810178"/>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新生物</a:t>
            </a:r>
            <a:endParaRPr lang="ja-JP" altLang="en-US" dirty="0">
              <a:solidFill>
                <a:srgbClr val="000000"/>
              </a:solidFill>
              <a:latin typeface="Arial Black" pitchFamily="34" charset="0"/>
              <a:ea typeface="HGP創英角ｺﾞｼｯｸUB" pitchFamily="50" charset="-128"/>
            </a:endParaRPr>
          </a:p>
        </p:txBody>
      </p:sp>
      <p:grpSp>
        <p:nvGrpSpPr>
          <p:cNvPr id="5" name="グループ化 7"/>
          <p:cNvGrpSpPr/>
          <p:nvPr/>
        </p:nvGrpSpPr>
        <p:grpSpPr>
          <a:xfrm>
            <a:off x="2144688" y="1499614"/>
            <a:ext cx="5616627"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主要疾患の内訳</a:t>
              </a:r>
              <a:r>
                <a:rPr lang="en-US" altLang="zh-TW" sz="1400" dirty="0">
                  <a:solidFill>
                    <a:srgbClr val="000000"/>
                  </a:solidFill>
                  <a:latin typeface="Arial Black" pitchFamily="34" charset="0"/>
                  <a:ea typeface="HGP創英角ｺﾞｼｯｸUB" pitchFamily="50" charset="-128"/>
                </a:rPr>
                <a:t> </a:t>
              </a:r>
              <a:r>
                <a:rPr lang="ja-JP" altLang="en-US" sz="1400" dirty="0">
                  <a:solidFill>
                    <a:srgbClr val="000000"/>
                  </a:solidFill>
                  <a:latin typeface="Arial Black" pitchFamily="34" charset="0"/>
                  <a:ea typeface="HGP創英角ｺﾞｼｯｸUB" pitchFamily="50" charset="-128"/>
                </a:rPr>
                <a:t>（</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p>
          </p:txBody>
        </p:sp>
      </p:grpSp>
      <p:graphicFrame>
        <p:nvGraphicFramePr>
          <p:cNvPr id="8" name="表 7"/>
          <p:cNvGraphicFramePr>
            <a:graphicFrameLocks noGrp="1"/>
          </p:cNvGraphicFramePr>
          <p:nvPr>
            <p:extLst>
              <p:ext uri="{D42A27DB-BD31-4B8C-83A1-F6EECF244321}">
                <p14:modId xmlns:p14="http://schemas.microsoft.com/office/powerpoint/2010/main" val="1158496344"/>
              </p:ext>
            </p:extLst>
          </p:nvPr>
        </p:nvGraphicFramePr>
        <p:xfrm>
          <a:off x="2648744" y="2034533"/>
          <a:ext cx="2016224" cy="4629150"/>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12458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baseline="3000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気管・気管支・肺癌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2.62%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結直腸・直腸癌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1.92%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前立腺癌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1.65%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胃癌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1.63%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乳癌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1.43%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膵癌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1.06%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食道癌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0.89%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子宮頸癌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0.78%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脳・中枢神経系腫瘍</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0.75%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白血病</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0.62%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その他の悪性新生物</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0.56%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非ホジキンリンパ腫</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0.45%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2"/>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肝癌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0.41%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3"/>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膀胱癌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4"/>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期口唇癌および口腔癌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喉頭癌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卵巣癌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胆嚢・胆管癌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腎臓癌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多発性骨髄腫</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0.28%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0"/>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その他の咽頭癌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0.27%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1"/>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子宮癌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0.22%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2"/>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非黒色腫皮膚癌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3"/>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黒色腫皮膚癌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4"/>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その他の新生物</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甲状腺癌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中皮腫</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ホジキンリンパ腫</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鼻咽頭癌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精巣腫瘍</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0.03%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30"/>
                  </a:ext>
                </a:extLst>
              </a:tr>
            </a:tbl>
          </a:graphicData>
        </a:graphic>
      </p:graphicFrame>
      <p:sp>
        <p:nvSpPr>
          <p:cNvPr id="9" name="Rectangle 6"/>
          <p:cNvSpPr>
            <a:spLocks noChangeArrowheads="1"/>
          </p:cNvSpPr>
          <p:nvPr/>
        </p:nvSpPr>
        <p:spPr bwMode="auto">
          <a:xfrm>
            <a:off x="5230664" y="1817376"/>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心血管疾患</a:t>
            </a:r>
            <a:endParaRPr lang="ja-JP" altLang="en-US" dirty="0">
              <a:solidFill>
                <a:srgbClr val="000000"/>
              </a:solidFill>
              <a:latin typeface="Arial Black" pitchFamily="34" charset="0"/>
              <a:ea typeface="HGP創英角ｺﾞｼｯｸUB"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3925972449"/>
              </p:ext>
            </p:extLst>
          </p:nvPr>
        </p:nvGraphicFramePr>
        <p:xfrm>
          <a:off x="5230664" y="2041731"/>
          <a:ext cx="2016224" cy="184213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CN"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虚血性心疾患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12.14%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脳血管疾患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9.28%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高血圧性心疾患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2.11%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心筋症・心筋炎</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1.52%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心房細動・心房粗動</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0.77%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大動脈瘤</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0.75%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その他の心血管疾患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0.67%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非リウマチ性弁膜症</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抹消血管疾患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0.20%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リウマチ性心疾患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心内膜炎</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0.17%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bl>
          </a:graphicData>
        </a:graphic>
      </p:graphicFrame>
      <p:sp>
        <p:nvSpPr>
          <p:cNvPr id="11" name="Rectangle 6"/>
          <p:cNvSpPr>
            <a:spLocks noChangeArrowheads="1"/>
          </p:cNvSpPr>
          <p:nvPr/>
        </p:nvSpPr>
        <p:spPr bwMode="auto">
          <a:xfrm>
            <a:off x="5230664" y="4354056"/>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糖尿病、腎臓疾患</a:t>
            </a:r>
          </a:p>
        </p:txBody>
      </p:sp>
      <p:graphicFrame>
        <p:nvGraphicFramePr>
          <p:cNvPr id="12" name="表 11"/>
          <p:cNvGraphicFramePr>
            <a:graphicFrameLocks noGrp="1"/>
          </p:cNvGraphicFramePr>
          <p:nvPr>
            <p:extLst>
              <p:ext uri="{D42A27DB-BD31-4B8C-83A1-F6EECF244321}">
                <p14:modId xmlns:p14="http://schemas.microsoft.com/office/powerpoint/2010/main" val="265767358"/>
              </p:ext>
            </p:extLst>
          </p:nvPr>
        </p:nvGraphicFramePr>
        <p:xfrm>
          <a:off x="5230664" y="4578411"/>
          <a:ext cx="2016224" cy="66865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糖尿病</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4.63%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慢性腎臓病</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3.00%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急性糸球体腎炎</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0.00%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13" name="テキスト ボックス 12"/>
          <p:cNvSpPr txBox="1"/>
          <p:nvPr/>
        </p:nvSpPr>
        <p:spPr>
          <a:xfrm>
            <a:off x="5035730" y="6218541"/>
            <a:ext cx="2408914" cy="369332"/>
          </a:xfrm>
          <a:prstGeom prst="rect">
            <a:avLst/>
          </a:prstGeom>
          <a:noFill/>
        </p:spPr>
        <p:txBody>
          <a:bodyPr wrap="square" rtlCol="0">
            <a:spAutoFit/>
          </a:bodyPr>
          <a:lstStyle/>
          <a:p>
            <a:pPr marL="90488" indent="-90488"/>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割合は、全体の死亡要因を分母にしたもので、各特定疾患内における割合ではない。</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0" y="1034963"/>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死亡要因を小分類別で見ると、「</a:t>
            </a:r>
            <a:r>
              <a:rPr lang="zh-CN" altLang="en-US" sz="1400" dirty="0">
                <a:solidFill>
                  <a:srgbClr val="000000"/>
                </a:solidFill>
                <a:latin typeface="ＭＳ Ｐゴシック" panose="020B0600070205080204" pitchFamily="50" charset="-128"/>
                <a:ea typeface="ＭＳ Ｐゴシック" panose="020B0600070205080204" pitchFamily="50" charset="-128"/>
              </a:rPr>
              <a:t>虚血性心疾患</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」「脳血管疾患」がそれぞれ約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と高く、次いで「糖尿病」</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、「慢性腎臓病」</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という内訳になっている。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テキスト ボックス 115"/>
          <p:cNvSpPr txBox="1"/>
          <p:nvPr/>
        </p:nvSpPr>
        <p:spPr>
          <a:xfrm>
            <a:off x="200025" y="6686217"/>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507847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38437823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14" name="think-cell Slide" r:id="rId56" imgW="360" imgH="360" progId="TCLayout.ActiveDocument.1">
                  <p:embed/>
                </p:oleObj>
              </mc:Choice>
              <mc:Fallback>
                <p:oleObj name="think-cell Slide" r:id="rId56" imgW="360" imgH="360" progId="TCLayout.ActiveDocument.1">
                  <p:embed/>
                  <p:pic>
                    <p:nvPicPr>
                      <p:cNvPr id="14" name="Object 13" hidden="1"/>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p:txBody>
          <a:bodyPr vert="horz"/>
          <a:lstStyle/>
          <a:p>
            <a:r>
              <a:rPr lang="ja-JP" altLang="en-US" dirty="0"/>
              <a:t>ブラジル／医療関連／医療・公衆衛生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医療機関区分と施設数・病床数の推移</a:t>
            </a:r>
            <a:endParaRPr lang="en-US" altLang="ja-JP" dirty="0"/>
          </a:p>
        </p:txBody>
      </p:sp>
      <p:grpSp>
        <p:nvGrpSpPr>
          <p:cNvPr id="4" name="グループ化 7"/>
          <p:cNvGrpSpPr/>
          <p:nvPr/>
        </p:nvGrpSpPr>
        <p:grpSpPr>
          <a:xfrm>
            <a:off x="200471" y="1772816"/>
            <a:ext cx="4536507" cy="288032"/>
            <a:chOff x="4803500" y="2113806"/>
            <a:chExt cx="2954133" cy="288032"/>
          </a:xfrm>
        </p:grpSpPr>
        <p:cxnSp>
          <p:nvCxnSpPr>
            <p:cNvPr id="5" name="直線コネクタ 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医療機関別施設数の推移</a:t>
              </a:r>
            </a:p>
          </p:txBody>
        </p:sp>
      </p:grpSp>
      <p:grpSp>
        <p:nvGrpSpPr>
          <p:cNvPr id="7" name="グループ化 7"/>
          <p:cNvGrpSpPr/>
          <p:nvPr/>
        </p:nvGrpSpPr>
        <p:grpSpPr>
          <a:xfrm>
            <a:off x="5169024" y="1772816"/>
            <a:ext cx="4536507" cy="288032"/>
            <a:chOff x="4803500" y="2113806"/>
            <a:chExt cx="2954133" cy="288032"/>
          </a:xfrm>
        </p:grpSpPr>
        <p:cxnSp>
          <p:nvCxnSpPr>
            <p:cNvPr id="8" name="直線コネクタ 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病床数</a:t>
              </a:r>
              <a:endParaRPr lang="zh-TW" altLang="en-US" sz="1400" dirty="0">
                <a:solidFill>
                  <a:srgbClr val="000000"/>
                </a:solidFill>
                <a:latin typeface="Arial Black" pitchFamily="34" charset="0"/>
                <a:ea typeface="HGP創英角ｺﾞｼｯｸUB" pitchFamily="50" charset="-128"/>
              </a:endParaRPr>
            </a:p>
          </p:txBody>
        </p:sp>
      </p:grpSp>
      <p:sp>
        <p:nvSpPr>
          <p:cNvPr id="20" name="テキスト ボックス 19"/>
          <p:cNvSpPr txBox="1"/>
          <p:nvPr/>
        </p:nvSpPr>
        <p:spPr>
          <a:xfrm>
            <a:off x="5169024" y="2060848"/>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1" name="テキスト ボックス 20"/>
          <p:cNvSpPr txBox="1"/>
          <p:nvPr/>
        </p:nvSpPr>
        <p:spPr>
          <a:xfrm>
            <a:off x="9201472" y="2060848"/>
            <a:ext cx="504056" cy="144016"/>
          </a:xfrm>
          <a:prstGeom prst="rect">
            <a:avLst/>
          </a:prstGeom>
          <a:noFill/>
        </p:spPr>
        <p:txBody>
          <a:bodyPr wrap="square" lIns="0" tIns="0" rIns="0" bIns="0" rtlCol="0" anchor="ctr" anchorCtr="0">
            <a:noAutofit/>
          </a:bodyPr>
          <a:lstStyle/>
          <a:p>
            <a:pPr algn="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4" name="テキスト ボックス 17"/>
          <p:cNvSpPr txBox="1"/>
          <p:nvPr/>
        </p:nvSpPr>
        <p:spPr>
          <a:xfrm>
            <a:off x="195479" y="6527861"/>
            <a:ext cx="712879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（出所）世界銀行「</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Development Indicators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」、ブラジル政府統計（</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DataSUS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hlinkClick r:id="rId58">
                  <a:extLst>
                    <a:ext uri="{A12FA001-AC4F-418D-AE19-62706E023703}">
                      <ahyp:hlinkClr xmlns:ahyp="http://schemas.microsoft.com/office/drawing/2018/hyperlinkcolor" val="tx"/>
                    </a:ext>
                  </a:extLst>
                </a:hlinkClick>
              </a:rPr>
              <a:t>https://datasus.saude.gov.br/</a:t>
            </a:r>
            <a:r>
              <a:rPr lang="ja-JP" altLang="en-US" sz="800" dirty="0">
                <a:latin typeface="Arial" panose="020B0604020202020204" pitchFamily="34" charset="0"/>
                <a:ea typeface="ＭＳ Ｐゴシック" panose="020B0600070205080204" pitchFamily="50" charset="-128"/>
                <a:cs typeface="Arial" panose="020B0604020202020204" pitchFamily="34" charset="0"/>
                <a:hlinkClick r:id="rId58">
                  <a:extLst>
                    <a:ext uri="{A12FA001-AC4F-418D-AE19-62706E023703}">
                      <ahyp:hlinkClr xmlns:ahyp="http://schemas.microsoft.com/office/drawing/2018/hyperlinkcolor" val="tx"/>
                    </a:ext>
                  </a:extLst>
                </a:hlinkClick>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53" name="Chart 252">
            <a:extLst>
              <a:ext uri="{FF2B5EF4-FFF2-40B4-BE49-F238E27FC236}">
                <a16:creationId xmlns:a16="http://schemas.microsoft.com/office/drawing/2014/main" id="{BE7B2F9A-7838-43F8-BBAE-A520575E4AF6}"/>
              </a:ext>
            </a:extLst>
          </p:cNvPr>
          <p:cNvGraphicFramePr/>
          <p:nvPr>
            <p:custDataLst>
              <p:tags r:id="rId4"/>
            </p:custDataLst>
            <p:extLst>
              <p:ext uri="{D42A27DB-BD31-4B8C-83A1-F6EECF244321}">
                <p14:modId xmlns:p14="http://schemas.microsoft.com/office/powerpoint/2010/main" val="2685974169"/>
              </p:ext>
            </p:extLst>
          </p:nvPr>
        </p:nvGraphicFramePr>
        <p:xfrm>
          <a:off x="4999038" y="2144713"/>
          <a:ext cx="4597400" cy="3659187"/>
        </p:xfrm>
        <a:graphic>
          <a:graphicData uri="http://schemas.openxmlformats.org/drawingml/2006/chart">
            <c:chart xmlns:c="http://schemas.openxmlformats.org/drawingml/2006/chart" xmlns:r="http://schemas.openxmlformats.org/officeDocument/2006/relationships" r:id="rId59"/>
          </a:graphicData>
        </a:graphic>
      </p:graphicFrame>
      <p:sp>
        <p:nvSpPr>
          <p:cNvPr id="29" name="テキスト プレースホルダ 9"/>
          <p:cNvSpPr>
            <a:spLocks noGrp="1"/>
          </p:cNvSpPr>
          <p:nvPr>
            <p:custDataLst>
              <p:tags r:id="rId5"/>
            </p:custDataLst>
          </p:nvPr>
        </p:nvSpPr>
        <p:spPr bwMode="auto">
          <a:xfrm>
            <a:off x="5748338" y="579120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6DF3272-7E07-401D-BB8B-2B0453D7DBCA}" type="datetime'''''''''''''''2''''''0''''''1''''''''''''''''''''''''''3'''''">
              <a:rPr lang="en-US" altLang="en-US" sz="1000" smtClean="0"/>
              <a:pPr marL="0" indent="0" algn="ctr">
                <a:spcBef>
                  <a:spcPct val="0"/>
                </a:spcBef>
                <a:buNone/>
              </a:pPr>
              <a:t>2013</a:t>
            </a:fld>
            <a:endParaRPr kumimoji="0" lang="ja-JP" altLang="en-US" sz="1000" dirty="0">
              <a:sym typeface="+mn-lt"/>
            </a:endParaRPr>
          </a:p>
        </p:txBody>
      </p:sp>
      <p:sp>
        <p:nvSpPr>
          <p:cNvPr id="26" name="テキスト プレースホルダ 9"/>
          <p:cNvSpPr>
            <a:spLocks noGrp="1"/>
          </p:cNvSpPr>
          <p:nvPr>
            <p:custDataLst>
              <p:tags r:id="rId6"/>
            </p:custDataLst>
          </p:nvPr>
        </p:nvSpPr>
        <p:spPr bwMode="auto">
          <a:xfrm>
            <a:off x="6259513"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01E6EA1-8C76-4578-94F6-AC26D219CFA5}" type="datetime'''''''''''''''''''''''''''1''''''''''''''4'''''''">
              <a:rPr lang="ja-JP" altLang="en-US" sz="1000"/>
              <a:pPr marL="0" indent="0" algn="ctr">
                <a:spcBef>
                  <a:spcPct val="0"/>
                </a:spcBef>
                <a:buNone/>
              </a:pPr>
              <a:t>14</a:t>
            </a:fld>
            <a:endParaRPr kumimoji="0" lang="ja-JP" altLang="en-US" sz="1000" dirty="0">
              <a:sym typeface="+mn-lt"/>
            </a:endParaRPr>
          </a:p>
        </p:txBody>
      </p:sp>
      <p:sp>
        <p:nvSpPr>
          <p:cNvPr id="31" name="テキスト プレースホルダ 9"/>
          <p:cNvSpPr>
            <a:spLocks noGrp="1"/>
          </p:cNvSpPr>
          <p:nvPr>
            <p:custDataLst>
              <p:tags r:id="rId7"/>
            </p:custDataLst>
          </p:nvPr>
        </p:nvSpPr>
        <p:spPr bwMode="auto">
          <a:xfrm>
            <a:off x="6699250"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E9A2CAB-686F-49C2-B3D6-6E66F6FBCFCA}" type="datetime'''''''1''''''''''''''''''5'''''''''''''''''''''">
              <a:rPr lang="ja-JP" altLang="en-US" sz="1000"/>
              <a:pPr marL="0" indent="0" algn="ctr">
                <a:spcBef>
                  <a:spcPct val="0"/>
                </a:spcBef>
                <a:buNone/>
              </a:pPr>
              <a:t>15</a:t>
            </a:fld>
            <a:endParaRPr kumimoji="0" lang="ja-JP" altLang="en-US" sz="1000" dirty="0">
              <a:sym typeface="+mn-lt"/>
            </a:endParaRPr>
          </a:p>
        </p:txBody>
      </p:sp>
      <p:sp>
        <p:nvSpPr>
          <p:cNvPr id="27" name="テキスト プレースホルダ 9"/>
          <p:cNvSpPr>
            <a:spLocks noGrp="1"/>
          </p:cNvSpPr>
          <p:nvPr>
            <p:custDataLst>
              <p:tags r:id="rId8"/>
            </p:custDataLst>
          </p:nvPr>
        </p:nvSpPr>
        <p:spPr bwMode="auto">
          <a:xfrm>
            <a:off x="7140575"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BEA080B-0221-4D26-A46B-0A2059FD1203}" type="datetime'''''''''''''''''1''''''''''''6'''''''''''''''">
              <a:rPr lang="ja-JP" altLang="en-US" sz="1000"/>
              <a:pPr marL="0" indent="0" algn="ctr">
                <a:spcBef>
                  <a:spcPct val="0"/>
                </a:spcBef>
                <a:buNone/>
              </a:pPr>
              <a:t>16</a:t>
            </a:fld>
            <a:endParaRPr kumimoji="0" lang="ja-JP" altLang="en-US" sz="1000" dirty="0">
              <a:sym typeface="+mn-lt"/>
            </a:endParaRPr>
          </a:p>
        </p:txBody>
      </p:sp>
      <p:sp>
        <p:nvSpPr>
          <p:cNvPr id="28" name="テキスト プレースホルダ 9"/>
          <p:cNvSpPr>
            <a:spLocks noGrp="1"/>
          </p:cNvSpPr>
          <p:nvPr>
            <p:custDataLst>
              <p:tags r:id="rId9"/>
            </p:custDataLst>
          </p:nvPr>
        </p:nvSpPr>
        <p:spPr bwMode="auto">
          <a:xfrm>
            <a:off x="7581900"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B90D68-00A9-47FF-9433-037DA41C801F}" type="datetime'''''''''''1''''''''7'''''''''''''''''''''''''''''''''''''">
              <a:rPr lang="ja-JP" altLang="en-US" sz="1000"/>
              <a:pPr marL="0" indent="0" algn="ctr">
                <a:spcBef>
                  <a:spcPct val="0"/>
                </a:spcBef>
                <a:buNone/>
              </a:pPr>
              <a:t>17</a:t>
            </a:fld>
            <a:endParaRPr kumimoji="0" lang="ja-JP" altLang="en-US" sz="1000" dirty="0">
              <a:sym typeface="+mn-lt"/>
            </a:endParaRPr>
          </a:p>
        </p:txBody>
      </p:sp>
      <p:sp>
        <p:nvSpPr>
          <p:cNvPr id="161" name="テキスト プレースホルダ 9"/>
          <p:cNvSpPr>
            <a:spLocks noGrp="1"/>
          </p:cNvSpPr>
          <p:nvPr>
            <p:custDataLst>
              <p:tags r:id="rId10"/>
            </p:custDataLst>
          </p:nvPr>
        </p:nvSpPr>
        <p:spPr bwMode="auto">
          <a:xfrm>
            <a:off x="8023225"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3B2B770-D97E-4EFE-BB64-8BA299264E0E}" type="datetime'''''''''''''''''''''''''1''''''''''''''''''''''''''''''8'''">
              <a:rPr lang="ja-JP" altLang="en-US" sz="1000" smtClean="0"/>
              <a:pPr marL="0" indent="0" algn="ctr">
                <a:spcBef>
                  <a:spcPct val="0"/>
                </a:spcBef>
                <a:buNone/>
              </a:pPr>
              <a:t>18</a:t>
            </a:fld>
            <a:endParaRPr kumimoji="0" lang="ja-JP" altLang="en-US" sz="1000" dirty="0">
              <a:sym typeface="+mn-lt"/>
            </a:endParaRPr>
          </a:p>
        </p:txBody>
      </p:sp>
      <p:sp>
        <p:nvSpPr>
          <p:cNvPr id="52" name="テキスト プレースホルダ 9"/>
          <p:cNvSpPr>
            <a:spLocks noGrp="1"/>
          </p:cNvSpPr>
          <p:nvPr>
            <p:custDataLst>
              <p:tags r:id="rId11"/>
            </p:custDataLst>
          </p:nvPr>
        </p:nvSpPr>
        <p:spPr bwMode="auto">
          <a:xfrm>
            <a:off x="8462963"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67CCA1E-F787-42D0-B84B-45930C7F68F1}" type="datetime'''''''''''''''''1''''''''''9'''''''''''''''''''''''''''''">
              <a:rPr lang="en-US" altLang="en-US" sz="1000" smtClean="0"/>
              <a:pPr marL="0" indent="0" algn="ctr">
                <a:spcBef>
                  <a:spcPct val="0"/>
                </a:spcBef>
                <a:buNone/>
              </a:pPr>
              <a:t>19</a:t>
            </a:fld>
            <a:endParaRPr kumimoji="0" lang="ja-JP" altLang="en-US" sz="1000" dirty="0">
              <a:sym typeface="+mn-lt"/>
            </a:endParaRPr>
          </a:p>
        </p:txBody>
      </p:sp>
      <p:sp>
        <p:nvSpPr>
          <p:cNvPr id="169" name="テキスト プレースホルダ 9">
            <a:extLst>
              <a:ext uri="{FF2B5EF4-FFF2-40B4-BE49-F238E27FC236}">
                <a16:creationId xmlns:a16="http://schemas.microsoft.com/office/drawing/2014/main" id="{26BF89E3-C944-48D3-8444-A9CC65331A0E}"/>
              </a:ext>
            </a:extLst>
          </p:cNvPr>
          <p:cNvSpPr>
            <a:spLocks noGrp="1"/>
          </p:cNvSpPr>
          <p:nvPr>
            <p:custDataLst>
              <p:tags r:id="rId12"/>
            </p:custDataLst>
          </p:nvPr>
        </p:nvSpPr>
        <p:spPr bwMode="auto">
          <a:xfrm>
            <a:off x="8904288"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C376EAC-C313-46E9-B9A0-8B6E9749A11C}" type="datetime'''''''''''''''''''''2''''''0'''''">
              <a:rPr kumimoji="0" lang="ja-JP" altLang="en-US" sz="1000" smtClean="0"/>
              <a:pPr/>
              <a:t>20</a:t>
            </a:fld>
            <a:endParaRPr kumimoji="0" lang="ja-JP" altLang="en-US" sz="1000" dirty="0">
              <a:sym typeface="+mn-lt"/>
            </a:endParaRPr>
          </a:p>
        </p:txBody>
      </p:sp>
      <p:sp>
        <p:nvSpPr>
          <p:cNvPr id="32" name="Rectangle 31"/>
          <p:cNvSpPr/>
          <p:nvPr>
            <p:custDataLst>
              <p:tags r:id="rId13"/>
            </p:custDataLst>
          </p:nvPr>
        </p:nvSpPr>
        <p:spPr bwMode="gray">
          <a:xfrm>
            <a:off x="6489700" y="6005513"/>
            <a:ext cx="179388" cy="133350"/>
          </a:xfrm>
          <a:prstGeom prst="rect">
            <a:avLst/>
          </a:prstGeom>
          <a:solidFill>
            <a:srgbClr val="80CCE8"/>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40" name="Straight Connector 39">
            <a:extLst>
              <a:ext uri="{FF2B5EF4-FFF2-40B4-BE49-F238E27FC236}">
                <a16:creationId xmlns:a16="http://schemas.microsoft.com/office/drawing/2014/main" id="{10230AB3-E8F5-4677-8DD7-492979969833}"/>
              </a:ext>
            </a:extLst>
          </p:cNvPr>
          <p:cNvCxnSpPr/>
          <p:nvPr>
            <p:custDataLst>
              <p:tags r:id="rId14"/>
            </p:custDataLst>
          </p:nvPr>
        </p:nvCxnSpPr>
        <p:spPr bwMode="gray">
          <a:xfrm>
            <a:off x="7202488" y="6072188"/>
            <a:ext cx="265113" cy="0"/>
          </a:xfrm>
          <a:prstGeom prst="line">
            <a:avLst/>
          </a:prstGeom>
          <a:ln w="9525" cap="flat"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4" name="Oval 33"/>
          <p:cNvSpPr/>
          <p:nvPr>
            <p:custDataLst>
              <p:tags r:id="rId15"/>
            </p:custDataLst>
          </p:nvPr>
        </p:nvSpPr>
        <p:spPr bwMode="gray">
          <a:xfrm>
            <a:off x="7296150" y="6034088"/>
            <a:ext cx="76200" cy="76200"/>
          </a:xfrm>
          <a:prstGeom prst="ellipse">
            <a:avLst/>
          </a:prstGeom>
          <a:solidFill>
            <a:srgbClr val="1F497D"/>
          </a:solid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テキスト プレースホルダ 9"/>
          <p:cNvSpPr>
            <a:spLocks noGrp="1"/>
          </p:cNvSpPr>
          <p:nvPr>
            <p:custDataLst>
              <p:tags r:id="rId16"/>
            </p:custDataLst>
          </p:nvPr>
        </p:nvSpPr>
        <p:spPr bwMode="auto">
          <a:xfrm>
            <a:off x="7518400" y="6000750"/>
            <a:ext cx="11191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en-US" altLang="ja-JP" sz="1000" dirty="0"/>
              <a:t>1000</a:t>
            </a:r>
            <a:r>
              <a:rPr lang="ja-JP" altLang="en-US" sz="1000" dirty="0"/>
              <a:t>人あたり病床数</a:t>
            </a:r>
            <a:endParaRPr kumimoji="0" lang="ja-JP" altLang="en-US" sz="1000" dirty="0">
              <a:sym typeface="+mn-lt"/>
            </a:endParaRPr>
          </a:p>
        </p:txBody>
      </p:sp>
      <p:sp>
        <p:nvSpPr>
          <p:cNvPr id="36" name="テキスト プレースホルダ 9"/>
          <p:cNvSpPr>
            <a:spLocks noGrp="1"/>
          </p:cNvSpPr>
          <p:nvPr>
            <p:custDataLst>
              <p:tags r:id="rId17"/>
            </p:custDataLst>
          </p:nvPr>
        </p:nvSpPr>
        <p:spPr bwMode="auto">
          <a:xfrm>
            <a:off x="6719888" y="6000750"/>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病床数</a:t>
            </a:r>
          </a:p>
        </p:txBody>
      </p:sp>
      <p:graphicFrame>
        <p:nvGraphicFramePr>
          <p:cNvPr id="140" name="Chart 139">
            <a:extLst>
              <a:ext uri="{FF2B5EF4-FFF2-40B4-BE49-F238E27FC236}">
                <a16:creationId xmlns:a16="http://schemas.microsoft.com/office/drawing/2014/main" id="{356B7BD4-F724-4082-8D82-1E265DF820F1}"/>
              </a:ext>
            </a:extLst>
          </p:cNvPr>
          <p:cNvGraphicFramePr/>
          <p:nvPr>
            <p:custDataLst>
              <p:tags r:id="rId18"/>
            </p:custDataLst>
            <p:extLst>
              <p:ext uri="{D42A27DB-BD31-4B8C-83A1-F6EECF244321}">
                <p14:modId xmlns:p14="http://schemas.microsoft.com/office/powerpoint/2010/main" val="2625642625"/>
              </p:ext>
            </p:extLst>
          </p:nvPr>
        </p:nvGraphicFramePr>
        <p:xfrm>
          <a:off x="19050" y="2178050"/>
          <a:ext cx="4800600" cy="3625850"/>
        </p:xfrm>
        <a:graphic>
          <a:graphicData uri="http://schemas.openxmlformats.org/drawingml/2006/chart">
            <c:chart xmlns:c="http://schemas.openxmlformats.org/drawingml/2006/chart" xmlns:r="http://schemas.openxmlformats.org/officeDocument/2006/relationships" r:id="rId60"/>
          </a:graphicData>
        </a:graphic>
      </p:graphicFrame>
      <p:sp>
        <p:nvSpPr>
          <p:cNvPr id="48" name="テキスト プレースホルダ 9"/>
          <p:cNvSpPr>
            <a:spLocks noGrp="1"/>
          </p:cNvSpPr>
          <p:nvPr>
            <p:custDataLst>
              <p:tags r:id="rId19"/>
            </p:custDataLst>
          </p:nvPr>
        </p:nvSpPr>
        <p:spPr bwMode="auto">
          <a:xfrm>
            <a:off x="3876675"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2DAA16B-DE1C-44EE-A63B-13A181A56EA8}" type="datetime'''''1''''''''9'''''''''''">
              <a:rPr lang="ja-JP" altLang="en-US" sz="1000" smtClean="0"/>
              <a:pPr/>
              <a:t>19</a:t>
            </a:fld>
            <a:endParaRPr kumimoji="0" lang="ja-JP" altLang="en-US" sz="1000" dirty="0">
              <a:sym typeface="+mn-lt"/>
            </a:endParaRPr>
          </a:p>
        </p:txBody>
      </p:sp>
      <p:sp>
        <p:nvSpPr>
          <p:cNvPr id="129" name="テキスト プレースホルダ 9">
            <a:extLst>
              <a:ext uri="{FF2B5EF4-FFF2-40B4-BE49-F238E27FC236}">
                <a16:creationId xmlns:a16="http://schemas.microsoft.com/office/drawing/2014/main" id="{5D633374-ADD1-40BF-9D25-C2EF6A212BA6}"/>
              </a:ext>
            </a:extLst>
          </p:cNvPr>
          <p:cNvSpPr>
            <a:spLocks noGrp="1"/>
          </p:cNvSpPr>
          <p:nvPr>
            <p:custDataLst>
              <p:tags r:id="rId20"/>
            </p:custDataLst>
          </p:nvPr>
        </p:nvSpPr>
        <p:spPr bwMode="gray">
          <a:xfrm>
            <a:off x="1685925" y="4700588"/>
            <a:ext cx="3492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76F8C62-8622-4325-831E-C2FD31822C4F}" type="datetime'''''''''''''''''''''''4'',''''''''''3''''''''''3''''''6'''">
              <a:rPr lang="ja-JP" altLang="en-US" sz="1000" smtClean="0">
                <a:effectLst/>
                <a:sym typeface="+mn-lt"/>
              </a:rPr>
              <a:pPr marL="0" indent="0" algn="ctr">
                <a:spcBef>
                  <a:spcPct val="0"/>
                </a:spcBef>
                <a:buNone/>
              </a:pPr>
              <a:t>4,336</a:t>
            </a:fld>
            <a:endParaRPr lang="ja-JP" altLang="en-US" sz="1000" dirty="0">
              <a:sym typeface="+mn-lt"/>
            </a:endParaRPr>
          </a:p>
        </p:txBody>
      </p:sp>
      <p:sp>
        <p:nvSpPr>
          <p:cNvPr id="79" name="テキスト プレースホルダ 9"/>
          <p:cNvSpPr>
            <a:spLocks noGrp="1"/>
          </p:cNvSpPr>
          <p:nvPr>
            <p:custDataLst>
              <p:tags r:id="rId21"/>
            </p:custDataLst>
          </p:nvPr>
        </p:nvSpPr>
        <p:spPr bwMode="auto">
          <a:xfrm>
            <a:off x="1262063"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5A01053-9FFD-4DD0-8904-6C58C8A6A9F8}" type="datetime'''''''''''''''''''''''''''1''''''''''''''''''''''4'''">
              <a:rPr lang="ja-JP" altLang="en-US" sz="1000" smtClean="0"/>
              <a:pPr/>
              <a:t>14</a:t>
            </a:fld>
            <a:endParaRPr kumimoji="0" lang="ja-JP" altLang="en-US" sz="1000" dirty="0">
              <a:sym typeface="+mn-lt"/>
            </a:endParaRPr>
          </a:p>
        </p:txBody>
      </p:sp>
      <p:sp>
        <p:nvSpPr>
          <p:cNvPr id="114" name="テキスト プレースホルダ 9"/>
          <p:cNvSpPr>
            <a:spLocks noGrp="1"/>
          </p:cNvSpPr>
          <p:nvPr>
            <p:custDataLst>
              <p:tags r:id="rId22"/>
            </p:custDataLst>
          </p:nvPr>
        </p:nvSpPr>
        <p:spPr bwMode="auto">
          <a:xfrm>
            <a:off x="3352800"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B04A05E-E048-469B-8BFB-54A2592C6F73}" type="datetime'''''''''''''''1''8'''''">
              <a:rPr lang="ja-JP" altLang="en-US" sz="1000" smtClean="0"/>
              <a:pPr/>
              <a:t>18</a:t>
            </a:fld>
            <a:endParaRPr kumimoji="0" lang="ja-JP" altLang="en-US" sz="1000" dirty="0">
              <a:sym typeface="+mn-lt"/>
            </a:endParaRPr>
          </a:p>
        </p:txBody>
      </p:sp>
      <p:sp>
        <p:nvSpPr>
          <p:cNvPr id="80" name="テキスト プレースホルダ 9"/>
          <p:cNvSpPr>
            <a:spLocks noGrp="1"/>
          </p:cNvSpPr>
          <p:nvPr>
            <p:custDataLst>
              <p:tags r:id="rId23"/>
            </p:custDataLst>
          </p:nvPr>
        </p:nvSpPr>
        <p:spPr bwMode="auto">
          <a:xfrm>
            <a:off x="1784350"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93C78B-3331-422E-B811-3FEDEFA2BE49}" type="datetime'1''''''''''''''''''''''''''''5'''''''''''''''''">
              <a:rPr lang="ja-JP" altLang="en-US" sz="1000" smtClean="0"/>
              <a:pPr/>
              <a:t>15</a:t>
            </a:fld>
            <a:endParaRPr kumimoji="0" lang="ja-JP" altLang="en-US" sz="1000" dirty="0">
              <a:sym typeface="+mn-lt"/>
            </a:endParaRPr>
          </a:p>
        </p:txBody>
      </p:sp>
      <p:sp>
        <p:nvSpPr>
          <p:cNvPr id="112" name="テキスト プレースホルダ 9"/>
          <p:cNvSpPr>
            <a:spLocks noGrp="1"/>
          </p:cNvSpPr>
          <p:nvPr>
            <p:custDataLst>
              <p:tags r:id="rId24"/>
            </p:custDataLst>
          </p:nvPr>
        </p:nvSpPr>
        <p:spPr bwMode="auto">
          <a:xfrm>
            <a:off x="2308225"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B9A39A4-90EF-42B4-8D9E-563A227A892B}" type="datetime'''''1''''''''''''''''''''''''''''6'''''''''">
              <a:rPr lang="ja-JP" altLang="en-US" sz="1000" smtClean="0"/>
              <a:pPr/>
              <a:t>16</a:t>
            </a:fld>
            <a:endParaRPr kumimoji="0" lang="ja-JP" altLang="en-US" sz="1000" dirty="0">
              <a:sym typeface="+mn-lt"/>
            </a:endParaRPr>
          </a:p>
        </p:txBody>
      </p:sp>
      <p:sp>
        <p:nvSpPr>
          <p:cNvPr id="124" name="テキスト プレースホルダ 9">
            <a:extLst>
              <a:ext uri="{FF2B5EF4-FFF2-40B4-BE49-F238E27FC236}">
                <a16:creationId xmlns:a16="http://schemas.microsoft.com/office/drawing/2014/main" id="{2AF7EA16-911D-4FCA-801D-58F529672E27}"/>
              </a:ext>
            </a:extLst>
          </p:cNvPr>
          <p:cNvSpPr>
            <a:spLocks noGrp="1"/>
          </p:cNvSpPr>
          <p:nvPr>
            <p:custDataLst>
              <p:tags r:id="rId25"/>
            </p:custDataLst>
          </p:nvPr>
        </p:nvSpPr>
        <p:spPr bwMode="gray">
          <a:xfrm>
            <a:off x="639763" y="3281363"/>
            <a:ext cx="3492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C7CA87B-86FE-428F-A7B5-C2993C5A01F4}" type="datetime'''''''''''''''2'''''''''''''',2''''''''''''''''''''''''''''52'">
              <a:rPr lang="ja-JP" altLang="en-US" sz="1000" smtClean="0">
                <a:effectLst/>
                <a:sym typeface="+mn-lt"/>
              </a:rPr>
              <a:pPr marL="0" indent="0" algn="ctr">
                <a:spcBef>
                  <a:spcPct val="0"/>
                </a:spcBef>
                <a:buNone/>
              </a:pPr>
              <a:t>2,252</a:t>
            </a:fld>
            <a:endParaRPr lang="ja-JP" altLang="en-US" sz="1000" dirty="0">
              <a:sym typeface="+mn-lt"/>
            </a:endParaRPr>
          </a:p>
        </p:txBody>
      </p:sp>
      <p:sp>
        <p:nvSpPr>
          <p:cNvPr id="120" name="テキスト プレースホルダ 9"/>
          <p:cNvSpPr>
            <a:spLocks noGrp="1"/>
          </p:cNvSpPr>
          <p:nvPr>
            <p:custDataLst>
              <p:tags r:id="rId26"/>
            </p:custDataLst>
          </p:nvPr>
        </p:nvSpPr>
        <p:spPr bwMode="gray">
          <a:xfrm>
            <a:off x="2209800" y="2652713"/>
            <a:ext cx="3492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2C73FFF-55AC-4FE3-8C4F-06E47A512880}" type="datetime'''6'',''7''''''''''''0''9'''''''">
              <a:rPr lang="ja-JP" altLang="en-US" sz="1000" smtClean="0"/>
              <a:pPr/>
              <a:t>6,709</a:t>
            </a:fld>
            <a:endParaRPr kumimoji="0" lang="ja-JP" altLang="en-US" sz="1000" dirty="0">
              <a:sym typeface="+mn-lt"/>
            </a:endParaRPr>
          </a:p>
        </p:txBody>
      </p:sp>
      <p:sp>
        <p:nvSpPr>
          <p:cNvPr id="113" name="テキスト プレースホルダ 9"/>
          <p:cNvSpPr>
            <a:spLocks noGrp="1"/>
          </p:cNvSpPr>
          <p:nvPr>
            <p:custDataLst>
              <p:tags r:id="rId27"/>
            </p:custDataLst>
          </p:nvPr>
        </p:nvSpPr>
        <p:spPr bwMode="auto">
          <a:xfrm>
            <a:off x="2830513"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E730F78-B60C-4B85-BA1B-8B12D43F3483}" type="datetime'''''1''''''''''''''''''''''''''''''''''''''''''''''7'">
              <a:rPr lang="ja-JP" altLang="en-US" sz="1000" smtClean="0"/>
              <a:pPr/>
              <a:t>17</a:t>
            </a:fld>
            <a:endParaRPr kumimoji="0" lang="ja-JP" altLang="en-US" sz="1000" dirty="0">
              <a:sym typeface="+mn-lt"/>
            </a:endParaRPr>
          </a:p>
        </p:txBody>
      </p:sp>
      <p:sp>
        <p:nvSpPr>
          <p:cNvPr id="131" name="テキスト プレースホルダ 9">
            <a:extLst>
              <a:ext uri="{FF2B5EF4-FFF2-40B4-BE49-F238E27FC236}">
                <a16:creationId xmlns:a16="http://schemas.microsoft.com/office/drawing/2014/main" id="{D30A8CD4-CD66-4F2F-A813-5FEE81EED4A9}"/>
              </a:ext>
            </a:extLst>
          </p:cNvPr>
          <p:cNvSpPr>
            <a:spLocks noGrp="1"/>
          </p:cNvSpPr>
          <p:nvPr>
            <p:custDataLst>
              <p:tags r:id="rId28"/>
            </p:custDataLst>
          </p:nvPr>
        </p:nvSpPr>
        <p:spPr bwMode="gray">
          <a:xfrm>
            <a:off x="2209800" y="4705350"/>
            <a:ext cx="3492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B18E06E-17E7-47F6-8CDB-A805DB0AD70C}" type="datetime'4'',''''''''''3''''''''''''''''''''''''''''''''''''''1''3'''">
              <a:rPr lang="ja-JP" altLang="en-US" sz="1000" smtClean="0">
                <a:effectLst/>
                <a:sym typeface="+mn-lt"/>
              </a:rPr>
              <a:pPr marL="0" indent="0" algn="ctr">
                <a:spcBef>
                  <a:spcPct val="0"/>
                </a:spcBef>
                <a:buNone/>
              </a:pPr>
              <a:t>4,313</a:t>
            </a:fld>
            <a:endParaRPr lang="ja-JP" altLang="en-US" sz="1000" dirty="0">
              <a:sym typeface="+mn-lt"/>
            </a:endParaRPr>
          </a:p>
        </p:txBody>
      </p:sp>
      <p:sp>
        <p:nvSpPr>
          <p:cNvPr id="103" name="テキスト プレースホルダ 9"/>
          <p:cNvSpPr>
            <a:spLocks noGrp="1"/>
          </p:cNvSpPr>
          <p:nvPr>
            <p:custDataLst>
              <p:tags r:id="rId29"/>
            </p:custDataLst>
          </p:nvPr>
        </p:nvSpPr>
        <p:spPr bwMode="gray">
          <a:xfrm>
            <a:off x="639763" y="2697163"/>
            <a:ext cx="3492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424F79A-E2A9-43F2-BAC8-1283117F9EF2}" type="datetime'''''''''6'',''''''''6''''''''0''4'''''''''''''''''''''''''">
              <a:rPr lang="ja-JP" altLang="en-US" sz="1000" smtClean="0"/>
              <a:pPr/>
              <a:t>6,604</a:t>
            </a:fld>
            <a:endParaRPr kumimoji="0" lang="ja-JP" altLang="en-US" sz="1000" dirty="0">
              <a:sym typeface="+mn-lt"/>
            </a:endParaRPr>
          </a:p>
        </p:txBody>
      </p:sp>
      <p:sp>
        <p:nvSpPr>
          <p:cNvPr id="118" name="テキスト プレースホルダ 9">
            <a:extLst>
              <a:ext uri="{FF2B5EF4-FFF2-40B4-BE49-F238E27FC236}">
                <a16:creationId xmlns:a16="http://schemas.microsoft.com/office/drawing/2014/main" id="{F1D5A23A-FB5E-4C0E-B630-CA0EF33663BF}"/>
              </a:ext>
            </a:extLst>
          </p:cNvPr>
          <p:cNvSpPr>
            <a:spLocks noGrp="1"/>
          </p:cNvSpPr>
          <p:nvPr>
            <p:custDataLst>
              <p:tags r:id="rId30"/>
            </p:custDataLst>
          </p:nvPr>
        </p:nvSpPr>
        <p:spPr bwMode="gray">
          <a:xfrm>
            <a:off x="4300538" y="2514600"/>
            <a:ext cx="3492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4D9BBA0-04A8-468A-ACB2-3F89386D02EE}" type="datetime'7'''''''''''''''''''''''''''''''',''''''03''1'''''''''''''''''">
              <a:rPr lang="ja-JP" altLang="en-US" sz="1000" smtClean="0">
                <a:effectLst/>
                <a:sym typeface="+mn-lt"/>
              </a:rPr>
              <a:pPr marL="0" indent="0" algn="ctr">
                <a:spcBef>
                  <a:spcPct val="0"/>
                </a:spcBef>
                <a:buNone/>
              </a:pPr>
              <a:t>7,031</a:t>
            </a:fld>
            <a:endParaRPr lang="ja-JP" altLang="en-US" sz="1000" dirty="0">
              <a:sym typeface="+mn-lt"/>
            </a:endParaRPr>
          </a:p>
        </p:txBody>
      </p:sp>
      <p:sp>
        <p:nvSpPr>
          <p:cNvPr id="104" name="テキスト プレースホルダ 9"/>
          <p:cNvSpPr>
            <a:spLocks noGrp="1"/>
          </p:cNvSpPr>
          <p:nvPr>
            <p:custDataLst>
              <p:tags r:id="rId31"/>
            </p:custDataLst>
          </p:nvPr>
        </p:nvSpPr>
        <p:spPr bwMode="gray">
          <a:xfrm>
            <a:off x="1163638" y="2641600"/>
            <a:ext cx="3492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BA7F13C-2D60-4837-820D-CA18EE3846ED}" type="datetime'''''''''''6'',''''''7''''''3''''5'">
              <a:rPr lang="ja-JP" altLang="en-US" sz="1000" smtClean="0"/>
              <a:pPr/>
              <a:t>6,735</a:t>
            </a:fld>
            <a:endParaRPr kumimoji="0" lang="ja-JP" altLang="en-US" sz="1000" dirty="0">
              <a:sym typeface="+mn-lt"/>
            </a:endParaRPr>
          </a:p>
        </p:txBody>
      </p:sp>
      <p:sp>
        <p:nvSpPr>
          <p:cNvPr id="105" name="テキスト プレースホルダ 9"/>
          <p:cNvSpPr>
            <a:spLocks noGrp="1"/>
          </p:cNvSpPr>
          <p:nvPr>
            <p:custDataLst>
              <p:tags r:id="rId32"/>
            </p:custDataLst>
          </p:nvPr>
        </p:nvSpPr>
        <p:spPr bwMode="gray">
          <a:xfrm>
            <a:off x="1685925" y="2655888"/>
            <a:ext cx="3492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25B5BC0-8D28-47C5-BBFE-F9BD7138085C}" type="datetime'''''''''''''''''''''''''''6'''''''''''',''''7''0''2'''">
              <a:rPr lang="ja-JP" altLang="en-US" sz="1000" smtClean="0"/>
              <a:pPr/>
              <a:t>6,702</a:t>
            </a:fld>
            <a:endParaRPr kumimoji="0" lang="ja-JP" altLang="en-US" sz="1000" dirty="0">
              <a:sym typeface="+mn-lt"/>
            </a:endParaRPr>
          </a:p>
        </p:txBody>
      </p:sp>
      <p:sp>
        <p:nvSpPr>
          <p:cNvPr id="136" name="テキスト プレースホルダ 9">
            <a:extLst>
              <a:ext uri="{FF2B5EF4-FFF2-40B4-BE49-F238E27FC236}">
                <a16:creationId xmlns:a16="http://schemas.microsoft.com/office/drawing/2014/main" id="{B969FD07-2866-455C-A7AF-C522B3765963}"/>
              </a:ext>
            </a:extLst>
          </p:cNvPr>
          <p:cNvSpPr>
            <a:spLocks noGrp="1"/>
          </p:cNvSpPr>
          <p:nvPr>
            <p:custDataLst>
              <p:tags r:id="rId33"/>
            </p:custDataLst>
          </p:nvPr>
        </p:nvSpPr>
        <p:spPr bwMode="gray">
          <a:xfrm>
            <a:off x="3778250" y="3265488"/>
            <a:ext cx="3492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04E5602-8583-46A7-AF8F-9C795976F20A}" type="datetime'''''''''''''2'''''',''''''''''''4''''''''''48'''''''''''''''''">
              <a:rPr lang="ja-JP" altLang="en-US" sz="1000" smtClean="0">
                <a:effectLst/>
                <a:sym typeface="+mn-lt"/>
              </a:rPr>
              <a:pPr marL="0" indent="0" algn="ctr">
                <a:spcBef>
                  <a:spcPct val="0"/>
                </a:spcBef>
                <a:buNone/>
              </a:pPr>
              <a:t>2,448</a:t>
            </a:fld>
            <a:endParaRPr lang="ja-JP" altLang="en-US" sz="1000" dirty="0">
              <a:sym typeface="+mn-lt"/>
            </a:endParaRPr>
          </a:p>
        </p:txBody>
      </p:sp>
      <p:sp>
        <p:nvSpPr>
          <p:cNvPr id="78" name="テキスト プレースホルダ 9"/>
          <p:cNvSpPr>
            <a:spLocks noGrp="1"/>
          </p:cNvSpPr>
          <p:nvPr>
            <p:custDataLst>
              <p:tags r:id="rId34"/>
            </p:custDataLst>
          </p:nvPr>
        </p:nvSpPr>
        <p:spPr bwMode="auto">
          <a:xfrm>
            <a:off x="668338" y="5748338"/>
            <a:ext cx="2921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3A28A72-A39A-449D-AB8E-219FF72FE5B1}" type="datetime'''''''''2''''''0''1''''''''3'''''''''">
              <a:rPr lang="ja-JP" altLang="en-US" sz="1000" smtClean="0"/>
              <a:pPr/>
              <a:t>2013</a:t>
            </a:fld>
            <a:endParaRPr kumimoji="0" lang="ja-JP" altLang="en-US" sz="1000" dirty="0">
              <a:sym typeface="+mn-lt"/>
            </a:endParaRPr>
          </a:p>
        </p:txBody>
      </p:sp>
      <p:sp>
        <p:nvSpPr>
          <p:cNvPr id="123" name="テキスト プレースホルダ 9"/>
          <p:cNvSpPr>
            <a:spLocks noGrp="1"/>
          </p:cNvSpPr>
          <p:nvPr>
            <p:custDataLst>
              <p:tags r:id="rId35"/>
            </p:custDataLst>
          </p:nvPr>
        </p:nvSpPr>
        <p:spPr bwMode="gray">
          <a:xfrm>
            <a:off x="3254375" y="2663825"/>
            <a:ext cx="3492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75F18AB-2043-44C1-8BD6-2CF40578E42C}" type="datetime'''6'''',''''''''6''''''''''''''''8''''''''''''''''''''''''''3'">
              <a:rPr lang="ja-JP" altLang="en-US" sz="1000" smtClean="0"/>
              <a:pPr/>
              <a:t>6,683</a:t>
            </a:fld>
            <a:endParaRPr kumimoji="0" lang="ja-JP" altLang="en-US" sz="1000" dirty="0">
              <a:sym typeface="+mn-lt"/>
            </a:endParaRPr>
          </a:p>
        </p:txBody>
      </p:sp>
      <p:sp>
        <p:nvSpPr>
          <p:cNvPr id="65" name="テキスト プレースホルダ 9">
            <a:extLst>
              <a:ext uri="{FF2B5EF4-FFF2-40B4-BE49-F238E27FC236}">
                <a16:creationId xmlns:a16="http://schemas.microsoft.com/office/drawing/2014/main" id="{B10A6276-3893-40B5-B54E-6FDB8BD36CBC}"/>
              </a:ext>
            </a:extLst>
          </p:cNvPr>
          <p:cNvSpPr>
            <a:spLocks noGrp="1"/>
          </p:cNvSpPr>
          <p:nvPr>
            <p:custDataLst>
              <p:tags r:id="rId36"/>
            </p:custDataLst>
          </p:nvPr>
        </p:nvSpPr>
        <p:spPr bwMode="auto">
          <a:xfrm>
            <a:off x="4398963"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CAD83EE-40A0-4B9C-A795-5509CC018207}" type="datetime'''''''''''''''''''''2''''''''''''''''''''''''''0'">
              <a:rPr kumimoji="0" lang="ja-JP" altLang="en-US" sz="1000" smtClean="0"/>
              <a:pPr/>
              <a:t>20</a:t>
            </a:fld>
            <a:endParaRPr kumimoji="0" lang="ja-JP" altLang="en-US" sz="1000" dirty="0">
              <a:sym typeface="+mn-lt"/>
            </a:endParaRPr>
          </a:p>
        </p:txBody>
      </p:sp>
      <p:sp>
        <p:nvSpPr>
          <p:cNvPr id="117" name="テキスト プレースホルダ 9">
            <a:extLst>
              <a:ext uri="{FF2B5EF4-FFF2-40B4-BE49-F238E27FC236}">
                <a16:creationId xmlns:a16="http://schemas.microsoft.com/office/drawing/2014/main" id="{754E30F0-32C1-463B-B464-A895C41BAD7F}"/>
              </a:ext>
            </a:extLst>
          </p:cNvPr>
          <p:cNvSpPr>
            <a:spLocks noGrp="1"/>
          </p:cNvSpPr>
          <p:nvPr>
            <p:custDataLst>
              <p:tags r:id="rId37"/>
            </p:custDataLst>
          </p:nvPr>
        </p:nvSpPr>
        <p:spPr bwMode="gray">
          <a:xfrm>
            <a:off x="3778250" y="2640013"/>
            <a:ext cx="3492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B1702F3-281D-404E-9171-FD591E02D56D}" type="datetime'''6'''',''''7''''''''''''''''''''3''''''''''''''7'''''''''''''">
              <a:rPr lang="ja-JP" altLang="en-US" sz="1000" smtClean="0">
                <a:effectLst/>
                <a:sym typeface="+mn-lt"/>
              </a:rPr>
              <a:pPr marL="0" indent="0" algn="ctr">
                <a:spcBef>
                  <a:spcPct val="0"/>
                </a:spcBef>
                <a:buNone/>
              </a:pPr>
              <a:t>6,737</a:t>
            </a:fld>
            <a:endParaRPr lang="ja-JP" altLang="en-US" sz="1000" dirty="0">
              <a:sym typeface="+mn-lt"/>
            </a:endParaRPr>
          </a:p>
        </p:txBody>
      </p:sp>
      <p:sp>
        <p:nvSpPr>
          <p:cNvPr id="125" name="テキスト プレースホルダ 9">
            <a:extLst>
              <a:ext uri="{FF2B5EF4-FFF2-40B4-BE49-F238E27FC236}">
                <a16:creationId xmlns:a16="http://schemas.microsoft.com/office/drawing/2014/main" id="{A7E941D0-49FD-40E6-8E30-D641389ADF1F}"/>
              </a:ext>
            </a:extLst>
          </p:cNvPr>
          <p:cNvSpPr>
            <a:spLocks noGrp="1"/>
          </p:cNvSpPr>
          <p:nvPr>
            <p:custDataLst>
              <p:tags r:id="rId38"/>
            </p:custDataLst>
          </p:nvPr>
        </p:nvSpPr>
        <p:spPr bwMode="gray">
          <a:xfrm>
            <a:off x="639763" y="4695825"/>
            <a:ext cx="3492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EB574C4-7CF6-451D-92E0-6B2173BFF275}" type="datetime'''4'',''''''''3''''''''''''''''5''''''''''''''''''''''2'''">
              <a:rPr lang="ja-JP" altLang="en-US" sz="1000" smtClean="0">
                <a:effectLst/>
                <a:sym typeface="+mn-lt"/>
              </a:rPr>
              <a:pPr marL="0" indent="0" algn="ctr">
                <a:spcBef>
                  <a:spcPct val="0"/>
                </a:spcBef>
                <a:buNone/>
              </a:pPr>
              <a:t>4,352</a:t>
            </a:fld>
            <a:endParaRPr lang="ja-JP" altLang="en-US" sz="1000" dirty="0">
              <a:sym typeface="+mn-lt"/>
            </a:endParaRPr>
          </a:p>
        </p:txBody>
      </p:sp>
      <p:sp>
        <p:nvSpPr>
          <p:cNvPr id="126" name="テキスト プレースホルダ 9">
            <a:extLst>
              <a:ext uri="{FF2B5EF4-FFF2-40B4-BE49-F238E27FC236}">
                <a16:creationId xmlns:a16="http://schemas.microsoft.com/office/drawing/2014/main" id="{90A9B9AD-5740-405F-8F03-EF68A0674597}"/>
              </a:ext>
            </a:extLst>
          </p:cNvPr>
          <p:cNvSpPr>
            <a:spLocks noGrp="1"/>
          </p:cNvSpPr>
          <p:nvPr>
            <p:custDataLst>
              <p:tags r:id="rId39"/>
            </p:custDataLst>
          </p:nvPr>
        </p:nvSpPr>
        <p:spPr bwMode="gray">
          <a:xfrm>
            <a:off x="1163638" y="3244850"/>
            <a:ext cx="3492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A57553B-1F5A-4914-AD16-3CDE6CB0F64D}" type="datetime'2,''''''3''44'''''''''''''''''''''''''''''''''''''''">
              <a:rPr lang="ja-JP" altLang="en-US" sz="1000" smtClean="0">
                <a:effectLst/>
                <a:sym typeface="+mn-lt"/>
              </a:rPr>
              <a:pPr marL="0" indent="0" algn="ctr">
                <a:spcBef>
                  <a:spcPct val="0"/>
                </a:spcBef>
                <a:buNone/>
              </a:pPr>
              <a:t>2,344</a:t>
            </a:fld>
            <a:endParaRPr lang="ja-JP" altLang="en-US" sz="1000" dirty="0">
              <a:sym typeface="+mn-lt"/>
            </a:endParaRPr>
          </a:p>
        </p:txBody>
      </p:sp>
      <p:sp>
        <p:nvSpPr>
          <p:cNvPr id="138" name="テキスト プレースホルダ 9">
            <a:extLst>
              <a:ext uri="{FF2B5EF4-FFF2-40B4-BE49-F238E27FC236}">
                <a16:creationId xmlns:a16="http://schemas.microsoft.com/office/drawing/2014/main" id="{47A0A97C-1549-49BD-A1D3-8037136A3D8C}"/>
              </a:ext>
            </a:extLst>
          </p:cNvPr>
          <p:cNvSpPr>
            <a:spLocks noGrp="1"/>
          </p:cNvSpPr>
          <p:nvPr>
            <p:custDataLst>
              <p:tags r:id="rId40"/>
            </p:custDataLst>
          </p:nvPr>
        </p:nvSpPr>
        <p:spPr bwMode="gray">
          <a:xfrm>
            <a:off x="4300538" y="3195638"/>
            <a:ext cx="3492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0541D44-6859-4152-8AB9-6C6ACA0A82E4}" type="datetime'2'''''''''''''''',''7''''''''''0''''''6'''''''''''''''''''''">
              <a:rPr lang="ja-JP" altLang="en-US" sz="1000" smtClean="0">
                <a:effectLst/>
                <a:sym typeface="+mn-lt"/>
              </a:rPr>
              <a:pPr marL="0" indent="0" algn="ctr">
                <a:spcBef>
                  <a:spcPct val="0"/>
                </a:spcBef>
                <a:buNone/>
              </a:pPr>
              <a:t>2,706</a:t>
            </a:fld>
            <a:endParaRPr lang="ja-JP" altLang="en-US" sz="1000" dirty="0">
              <a:sym typeface="+mn-lt"/>
            </a:endParaRPr>
          </a:p>
        </p:txBody>
      </p:sp>
      <p:sp>
        <p:nvSpPr>
          <p:cNvPr id="127" name="テキスト プレースホルダ 9">
            <a:extLst>
              <a:ext uri="{FF2B5EF4-FFF2-40B4-BE49-F238E27FC236}">
                <a16:creationId xmlns:a16="http://schemas.microsoft.com/office/drawing/2014/main" id="{6633B9FA-6B2E-4BBF-8D10-800475315A28}"/>
              </a:ext>
            </a:extLst>
          </p:cNvPr>
          <p:cNvSpPr>
            <a:spLocks noGrp="1"/>
          </p:cNvSpPr>
          <p:nvPr>
            <p:custDataLst>
              <p:tags r:id="rId41"/>
            </p:custDataLst>
          </p:nvPr>
        </p:nvSpPr>
        <p:spPr bwMode="gray">
          <a:xfrm>
            <a:off x="1163638" y="4687888"/>
            <a:ext cx="3492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4CE195C-07C5-41F7-93ED-F6EAE80FF105}" type="datetime'4'''''''''''''''',3''''''''''''''''''9''''''''''''1'''''''''">
              <a:rPr lang="ja-JP" altLang="en-US" sz="1000" smtClean="0">
                <a:effectLst/>
                <a:sym typeface="+mn-lt"/>
              </a:rPr>
              <a:pPr marL="0" indent="0" algn="ctr">
                <a:spcBef>
                  <a:spcPct val="0"/>
                </a:spcBef>
                <a:buNone/>
              </a:pPr>
              <a:t>4,391</a:t>
            </a:fld>
            <a:endParaRPr lang="ja-JP" altLang="en-US" sz="1000" dirty="0">
              <a:sym typeface="+mn-lt"/>
            </a:endParaRPr>
          </a:p>
        </p:txBody>
      </p:sp>
      <p:sp>
        <p:nvSpPr>
          <p:cNvPr id="128" name="テキスト プレースホルダ 9">
            <a:extLst>
              <a:ext uri="{FF2B5EF4-FFF2-40B4-BE49-F238E27FC236}">
                <a16:creationId xmlns:a16="http://schemas.microsoft.com/office/drawing/2014/main" id="{990D6411-F361-4889-859C-C0454DD19932}"/>
              </a:ext>
            </a:extLst>
          </p:cNvPr>
          <p:cNvSpPr>
            <a:spLocks noGrp="1"/>
          </p:cNvSpPr>
          <p:nvPr>
            <p:custDataLst>
              <p:tags r:id="rId42"/>
            </p:custDataLst>
          </p:nvPr>
        </p:nvSpPr>
        <p:spPr bwMode="gray">
          <a:xfrm>
            <a:off x="1685925" y="3263900"/>
            <a:ext cx="3492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96A6CB4-6AFE-4FA8-8A3F-46C2C1613E45}" type="datetime'''''''''2'''''''''''',''''''''3''''''''''6''6'''">
              <a:rPr lang="ja-JP" altLang="en-US" sz="1000" smtClean="0">
                <a:effectLst/>
                <a:sym typeface="+mn-lt"/>
              </a:rPr>
              <a:pPr marL="0" indent="0" algn="ctr">
                <a:spcBef>
                  <a:spcPct val="0"/>
                </a:spcBef>
                <a:buNone/>
              </a:pPr>
              <a:t>2,366</a:t>
            </a:fld>
            <a:endParaRPr lang="ja-JP" altLang="en-US" sz="1000" dirty="0">
              <a:sym typeface="+mn-lt"/>
            </a:endParaRPr>
          </a:p>
        </p:txBody>
      </p:sp>
      <p:sp>
        <p:nvSpPr>
          <p:cNvPr id="130" name="テキスト プレースホルダ 9">
            <a:extLst>
              <a:ext uri="{FF2B5EF4-FFF2-40B4-BE49-F238E27FC236}">
                <a16:creationId xmlns:a16="http://schemas.microsoft.com/office/drawing/2014/main" id="{29277FBB-AD7D-43E2-87F4-FE34D0F05EE8}"/>
              </a:ext>
            </a:extLst>
          </p:cNvPr>
          <p:cNvSpPr>
            <a:spLocks noGrp="1"/>
          </p:cNvSpPr>
          <p:nvPr>
            <p:custDataLst>
              <p:tags r:id="rId43"/>
            </p:custDataLst>
          </p:nvPr>
        </p:nvSpPr>
        <p:spPr bwMode="gray">
          <a:xfrm>
            <a:off x="2209800" y="3267075"/>
            <a:ext cx="3492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EDD20CB-96F0-4051-B88D-1D64CBE9B4BE}" type="datetime'2'''',''''''''''''''''''''''''''''''''3''''9''6'''''''''">
              <a:rPr lang="ja-JP" altLang="en-US" sz="1000" smtClean="0">
                <a:effectLst/>
                <a:sym typeface="+mn-lt"/>
              </a:rPr>
              <a:pPr marL="0" indent="0" algn="ctr">
                <a:spcBef>
                  <a:spcPct val="0"/>
                </a:spcBef>
                <a:buNone/>
              </a:pPr>
              <a:t>2,396</a:t>
            </a:fld>
            <a:endParaRPr lang="ja-JP" altLang="en-US" sz="1000" dirty="0">
              <a:sym typeface="+mn-lt"/>
            </a:endParaRPr>
          </a:p>
        </p:txBody>
      </p:sp>
      <p:sp>
        <p:nvSpPr>
          <p:cNvPr id="132" name="テキスト プレースホルダ 9">
            <a:extLst>
              <a:ext uri="{FF2B5EF4-FFF2-40B4-BE49-F238E27FC236}">
                <a16:creationId xmlns:a16="http://schemas.microsoft.com/office/drawing/2014/main" id="{45B92ACA-1ABA-4EB6-AE22-11D3540E5FC2}"/>
              </a:ext>
            </a:extLst>
          </p:cNvPr>
          <p:cNvSpPr>
            <a:spLocks noGrp="1"/>
          </p:cNvSpPr>
          <p:nvPr>
            <p:custDataLst>
              <p:tags r:id="rId44"/>
            </p:custDataLst>
          </p:nvPr>
        </p:nvSpPr>
        <p:spPr bwMode="gray">
          <a:xfrm>
            <a:off x="2732088" y="3232150"/>
            <a:ext cx="3492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F33F1D9-E556-42B9-A70F-3BC4B4AFBED9}" type="datetime'''''''''''''2'''''''''''''''''''''',''4''''''''''''''30'''''">
              <a:rPr lang="ja-JP" altLang="en-US" sz="1000" smtClean="0">
                <a:effectLst/>
                <a:sym typeface="+mn-lt"/>
              </a:rPr>
              <a:pPr marL="0" indent="0" algn="ctr">
                <a:spcBef>
                  <a:spcPct val="0"/>
                </a:spcBef>
                <a:buNone/>
              </a:pPr>
              <a:t>2,430</a:t>
            </a:fld>
            <a:endParaRPr lang="ja-JP" altLang="en-US" sz="1000" dirty="0">
              <a:sym typeface="+mn-lt"/>
            </a:endParaRPr>
          </a:p>
        </p:txBody>
      </p:sp>
      <p:sp>
        <p:nvSpPr>
          <p:cNvPr id="133" name="テキスト プレースホルダ 9">
            <a:extLst>
              <a:ext uri="{FF2B5EF4-FFF2-40B4-BE49-F238E27FC236}">
                <a16:creationId xmlns:a16="http://schemas.microsoft.com/office/drawing/2014/main" id="{C5C476F1-37CE-4D1F-AE1E-B79586295E95}"/>
              </a:ext>
            </a:extLst>
          </p:cNvPr>
          <p:cNvSpPr>
            <a:spLocks noGrp="1"/>
          </p:cNvSpPr>
          <p:nvPr>
            <p:custDataLst>
              <p:tags r:id="rId45"/>
            </p:custDataLst>
          </p:nvPr>
        </p:nvSpPr>
        <p:spPr bwMode="gray">
          <a:xfrm>
            <a:off x="2732088" y="4691063"/>
            <a:ext cx="3492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BD0E5BE-8E7A-4D84-B12B-3FCDCA1E3705}" type="datetime'4'''''''''''''''',''''''37''''''''''''''''8'''''''''''">
              <a:rPr lang="ja-JP" altLang="en-US" sz="1000" smtClean="0">
                <a:effectLst/>
                <a:sym typeface="+mn-lt"/>
              </a:rPr>
              <a:pPr marL="0" indent="0" algn="ctr">
                <a:spcBef>
                  <a:spcPct val="0"/>
                </a:spcBef>
                <a:buNone/>
              </a:pPr>
              <a:t>4,378</a:t>
            </a:fld>
            <a:endParaRPr lang="ja-JP" altLang="en-US" sz="1000" dirty="0">
              <a:sym typeface="+mn-lt"/>
            </a:endParaRPr>
          </a:p>
        </p:txBody>
      </p:sp>
      <p:sp>
        <p:nvSpPr>
          <p:cNvPr id="134" name="テキスト プレースホルダ 9">
            <a:extLst>
              <a:ext uri="{FF2B5EF4-FFF2-40B4-BE49-F238E27FC236}">
                <a16:creationId xmlns:a16="http://schemas.microsoft.com/office/drawing/2014/main" id="{0A5D3763-ED2D-4AFB-8E37-91B3C1F86382}"/>
              </a:ext>
            </a:extLst>
          </p:cNvPr>
          <p:cNvSpPr>
            <a:spLocks noGrp="1"/>
          </p:cNvSpPr>
          <p:nvPr>
            <p:custDataLst>
              <p:tags r:id="rId46"/>
            </p:custDataLst>
          </p:nvPr>
        </p:nvSpPr>
        <p:spPr bwMode="gray">
          <a:xfrm>
            <a:off x="3254375" y="3286125"/>
            <a:ext cx="3492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9227ABD-C8BE-4BA8-94F9-42C081666D12}" type="datetime'''''''''''2'''''''''''',''''''4''''''3''''''''1'''''''''''''">
              <a:rPr lang="ja-JP" altLang="en-US" sz="1000" smtClean="0">
                <a:effectLst/>
                <a:sym typeface="+mn-lt"/>
              </a:rPr>
              <a:pPr marL="0" indent="0" algn="ctr">
                <a:spcBef>
                  <a:spcPct val="0"/>
                </a:spcBef>
                <a:buNone/>
              </a:pPr>
              <a:t>2,431</a:t>
            </a:fld>
            <a:endParaRPr lang="ja-JP" altLang="en-US" sz="1000" dirty="0">
              <a:sym typeface="+mn-lt"/>
            </a:endParaRPr>
          </a:p>
        </p:txBody>
      </p:sp>
      <p:sp>
        <p:nvSpPr>
          <p:cNvPr id="135" name="テキスト プレースホルダ 9">
            <a:extLst>
              <a:ext uri="{FF2B5EF4-FFF2-40B4-BE49-F238E27FC236}">
                <a16:creationId xmlns:a16="http://schemas.microsoft.com/office/drawing/2014/main" id="{C452085E-FBB3-4BB2-9929-DA1312A6F81D}"/>
              </a:ext>
            </a:extLst>
          </p:cNvPr>
          <p:cNvSpPr>
            <a:spLocks noGrp="1"/>
          </p:cNvSpPr>
          <p:nvPr>
            <p:custDataLst>
              <p:tags r:id="rId47"/>
            </p:custDataLst>
          </p:nvPr>
        </p:nvSpPr>
        <p:spPr bwMode="gray">
          <a:xfrm>
            <a:off x="3254375" y="4718050"/>
            <a:ext cx="3492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10A57D7-4FB0-4197-B44A-20646CB756EC}" type="datetime'''''''''''''''''''''''4'''''''',''2''''5''''''2'">
              <a:rPr lang="ja-JP" altLang="en-US" sz="1000" smtClean="0">
                <a:effectLst/>
                <a:sym typeface="+mn-lt"/>
              </a:rPr>
              <a:pPr marL="0" indent="0" algn="ctr">
                <a:spcBef>
                  <a:spcPct val="0"/>
                </a:spcBef>
                <a:buNone/>
              </a:pPr>
              <a:t>4,252</a:t>
            </a:fld>
            <a:endParaRPr lang="ja-JP" altLang="en-US" sz="1000" dirty="0">
              <a:sym typeface="+mn-lt"/>
            </a:endParaRPr>
          </a:p>
        </p:txBody>
      </p:sp>
      <p:sp>
        <p:nvSpPr>
          <p:cNvPr id="137" name="テキスト プレースホルダ 9">
            <a:extLst>
              <a:ext uri="{FF2B5EF4-FFF2-40B4-BE49-F238E27FC236}">
                <a16:creationId xmlns:a16="http://schemas.microsoft.com/office/drawing/2014/main" id="{E6F8F2C3-77E9-4376-B98D-DF399128B232}"/>
              </a:ext>
            </a:extLst>
          </p:cNvPr>
          <p:cNvSpPr>
            <a:spLocks noGrp="1"/>
          </p:cNvSpPr>
          <p:nvPr>
            <p:custDataLst>
              <p:tags r:id="rId48"/>
            </p:custDataLst>
          </p:nvPr>
        </p:nvSpPr>
        <p:spPr bwMode="gray">
          <a:xfrm>
            <a:off x="3778250" y="4710113"/>
            <a:ext cx="3492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C5E8C97-6410-4CEE-A96E-B54950DCEA27}" type="datetime'4'''''''''',''''2''''''''8''''9'''''''''''">
              <a:rPr lang="ja-JP" altLang="en-US" sz="1000" smtClean="0">
                <a:effectLst/>
                <a:sym typeface="+mn-lt"/>
              </a:rPr>
              <a:pPr marL="0" indent="0" algn="ctr">
                <a:spcBef>
                  <a:spcPct val="0"/>
                </a:spcBef>
                <a:buNone/>
              </a:pPr>
              <a:t>4,289</a:t>
            </a:fld>
            <a:endParaRPr lang="ja-JP" altLang="en-US" sz="1000" dirty="0">
              <a:sym typeface="+mn-lt"/>
            </a:endParaRPr>
          </a:p>
        </p:txBody>
      </p:sp>
      <p:sp>
        <p:nvSpPr>
          <p:cNvPr id="139" name="テキスト プレースホルダ 9">
            <a:extLst>
              <a:ext uri="{FF2B5EF4-FFF2-40B4-BE49-F238E27FC236}">
                <a16:creationId xmlns:a16="http://schemas.microsoft.com/office/drawing/2014/main" id="{CF9FDCBE-6871-4983-99A3-7E6949ABD28F}"/>
              </a:ext>
            </a:extLst>
          </p:cNvPr>
          <p:cNvSpPr>
            <a:spLocks noGrp="1"/>
          </p:cNvSpPr>
          <p:nvPr>
            <p:custDataLst>
              <p:tags r:id="rId49"/>
            </p:custDataLst>
          </p:nvPr>
        </p:nvSpPr>
        <p:spPr bwMode="gray">
          <a:xfrm>
            <a:off x="4300538" y="4702175"/>
            <a:ext cx="3492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E55A160-6551-4B59-AE5B-CE31FC713438}" type="datetime'''''''''''''''''''4'''''''''''',''''''3''''''2''''''''5'">
              <a:rPr lang="ja-JP" altLang="en-US" sz="1000" smtClean="0">
                <a:effectLst/>
                <a:sym typeface="+mn-lt"/>
              </a:rPr>
              <a:pPr marL="0" indent="0" algn="ctr">
                <a:spcBef>
                  <a:spcPct val="0"/>
                </a:spcBef>
                <a:buNone/>
              </a:pPr>
              <a:t>4,325</a:t>
            </a:fld>
            <a:endParaRPr lang="ja-JP" altLang="en-US" sz="1000" dirty="0">
              <a:sym typeface="+mn-lt"/>
            </a:endParaRPr>
          </a:p>
        </p:txBody>
      </p:sp>
      <p:sp>
        <p:nvSpPr>
          <p:cNvPr id="122" name="テキスト プレースホルダ 9"/>
          <p:cNvSpPr>
            <a:spLocks noGrp="1"/>
          </p:cNvSpPr>
          <p:nvPr>
            <p:custDataLst>
              <p:tags r:id="rId50"/>
            </p:custDataLst>
          </p:nvPr>
        </p:nvSpPr>
        <p:spPr bwMode="gray">
          <a:xfrm>
            <a:off x="2732088" y="2609850"/>
            <a:ext cx="3492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F4B7F5B-E92C-47E9-B67F-8E9F9D214666}" type="datetime'''''''''''6'''''''''''''''''''''',''808'''''''''''''''''">
              <a:rPr lang="ja-JP" altLang="en-US" sz="1000" smtClean="0"/>
              <a:pPr/>
              <a:t>6,808</a:t>
            </a:fld>
            <a:endParaRPr kumimoji="0" lang="ja-JP" altLang="en-US" sz="1000" dirty="0">
              <a:sym typeface="+mn-lt"/>
            </a:endParaRPr>
          </a:p>
        </p:txBody>
      </p:sp>
      <p:sp>
        <p:nvSpPr>
          <p:cNvPr id="15" name="正方形/長方形 14"/>
          <p:cNvSpPr/>
          <p:nvPr>
            <p:custDataLst>
              <p:tags r:id="rId51"/>
            </p:custDataLst>
          </p:nvPr>
        </p:nvSpPr>
        <p:spPr bwMode="auto">
          <a:xfrm>
            <a:off x="1243013" y="6005513"/>
            <a:ext cx="179388" cy="1333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正方形/長方形 15"/>
          <p:cNvSpPr/>
          <p:nvPr>
            <p:custDataLst>
              <p:tags r:id="rId52"/>
            </p:custDataLst>
          </p:nvPr>
        </p:nvSpPr>
        <p:spPr bwMode="auto">
          <a:xfrm>
            <a:off x="1243013" y="6208713"/>
            <a:ext cx="179388" cy="1333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1" name="テキスト プレースホルダ 9"/>
          <p:cNvSpPr>
            <a:spLocks noGrp="1"/>
          </p:cNvSpPr>
          <p:nvPr>
            <p:custDataLst>
              <p:tags r:id="rId53"/>
            </p:custDataLst>
          </p:nvPr>
        </p:nvSpPr>
        <p:spPr bwMode="auto">
          <a:xfrm>
            <a:off x="1473200" y="6000750"/>
            <a:ext cx="7620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E49296D-1C65-4456-94CA-F31A70C2CD08}" type="datetime'公的''''''医''''''''''''''''療''''''''''''機''''関'''">
              <a:rPr lang="ja-JP" altLang="en-US" sz="1000" smtClean="0"/>
              <a:pPr marL="0" indent="0">
                <a:spcBef>
                  <a:spcPct val="0"/>
                </a:spcBef>
                <a:buNone/>
              </a:pPr>
              <a:t>公的医療機関</a:t>
            </a:fld>
            <a:endParaRPr kumimoji="0" lang="ja-JP" altLang="en-US" sz="1000" dirty="0">
              <a:sym typeface="+mn-lt"/>
            </a:endParaRPr>
          </a:p>
        </p:txBody>
      </p:sp>
      <p:sp>
        <p:nvSpPr>
          <p:cNvPr id="96" name="テキスト プレースホルダ 9"/>
          <p:cNvSpPr>
            <a:spLocks noGrp="1"/>
          </p:cNvSpPr>
          <p:nvPr>
            <p:custDataLst>
              <p:tags r:id="rId54"/>
            </p:custDataLst>
          </p:nvPr>
        </p:nvSpPr>
        <p:spPr bwMode="auto">
          <a:xfrm>
            <a:off x="1473200" y="6203950"/>
            <a:ext cx="7620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201F750-0CFC-4B7B-8515-2ADDA5AAAB93}" type="datetime'民''間''''''''医''療''機''''''''''''''''''''''''関'''''''''''''''">
              <a:rPr lang="ja-JP" altLang="en-US" sz="1000" smtClean="0">
                <a:sym typeface="+mn-lt"/>
              </a:rPr>
              <a:pPr marL="0" indent="0">
                <a:spcBef>
                  <a:spcPct val="0"/>
                </a:spcBef>
                <a:buNone/>
              </a:pPr>
              <a:t>民間医療機関</a:t>
            </a:fld>
            <a:endParaRPr kumimoji="0" lang="ja-JP" altLang="en-US" sz="1000" dirty="0">
              <a:sym typeface="+mn-lt"/>
            </a:endParaRPr>
          </a:p>
        </p:txBody>
      </p:sp>
      <p:sp>
        <p:nvSpPr>
          <p:cNvPr id="149" name="テキスト ボックス 148"/>
          <p:cNvSpPr txBox="1"/>
          <p:nvPr/>
        </p:nvSpPr>
        <p:spPr>
          <a:xfrm>
            <a:off x="272480" y="6309320"/>
            <a:ext cx="849592" cy="123111"/>
          </a:xfrm>
          <a:prstGeom prst="rect">
            <a:avLst/>
          </a:prstGeom>
          <a:noFill/>
        </p:spPr>
        <p:txBody>
          <a:bodyPr wrap="none" lIns="0" tIns="0" rIns="0" bIns="0" rtlCol="0">
            <a:spAutoFit/>
          </a:bodyPr>
          <a:lstStyle/>
          <a:p>
            <a:r>
              <a:rPr lang="en-US" altLang="ja-JP" sz="800" dirty="0">
                <a:solidFill>
                  <a:srgbClr val="000000"/>
                </a:solidFill>
                <a:cs typeface="Arial" panose="020B0604020202020204" pitchFamily="34" charset="0"/>
              </a:rPr>
              <a:t>※</a:t>
            </a:r>
            <a:r>
              <a:rPr lang="en-US" altLang="ja-JP" sz="800" dirty="0">
                <a:solidFill>
                  <a:srgbClr val="000000"/>
                </a:solidFill>
              </a:rPr>
              <a:t> </a:t>
            </a:r>
            <a:r>
              <a:rPr lang="ja-JP" altLang="en-US" sz="800" dirty="0">
                <a:solidFill>
                  <a:srgbClr val="000000"/>
                </a:solidFill>
              </a:rPr>
              <a:t>上の数字は合計</a:t>
            </a:r>
            <a:endParaRPr lang="ja-JP" altLang="en-US" sz="800" dirty="0">
              <a:solidFill>
                <a:srgbClr val="000000"/>
              </a:solidFill>
              <a:cs typeface="Arial" panose="020B0604020202020204" pitchFamily="34" charset="0"/>
            </a:endParaRPr>
          </a:p>
        </p:txBody>
      </p:sp>
      <p:sp>
        <p:nvSpPr>
          <p:cNvPr id="160" name="テキスト ボックス 159"/>
          <p:cNvSpPr txBox="1"/>
          <p:nvPr/>
        </p:nvSpPr>
        <p:spPr>
          <a:xfrm>
            <a:off x="200472" y="2060848"/>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（施設）</a:t>
            </a:r>
          </a:p>
        </p:txBody>
      </p:sp>
      <p:sp>
        <p:nvSpPr>
          <p:cNvPr id="49" name="テキスト ボックス 48"/>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医療機関数は、ここ数年で大きな増減がない。</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en-US" altLang="ja-JP" sz="1400" dirty="0"/>
              <a:t>1,000</a:t>
            </a:r>
            <a:r>
              <a:rPr lang="ja-JP" altLang="en-US" sz="1400" dirty="0"/>
              <a:t>人あたり病床数は微減傾向であったが、</a:t>
            </a:r>
            <a:r>
              <a:rPr lang="en-US" altLang="ja-JP" sz="1400" dirty="0"/>
              <a:t>2020</a:t>
            </a:r>
            <a:r>
              <a:rPr lang="ja-JP" altLang="en-US" sz="1400" dirty="0"/>
              <a:t>年時点では</a:t>
            </a:r>
            <a:r>
              <a:rPr lang="en-US" altLang="ja-JP" sz="1400" dirty="0"/>
              <a:t>2.1</a:t>
            </a:r>
            <a:r>
              <a:rPr lang="ja-JP" altLang="en-US" sz="1400" dirty="0"/>
              <a:t>床まで増加した。</a:t>
            </a:r>
            <a:endParaRPr lang="en-US" altLang="ja-JP" sz="1400" dirty="0"/>
          </a:p>
        </p:txBody>
      </p:sp>
    </p:spTree>
    <p:extLst>
      <p:ext uri="{BB962C8B-B14F-4D97-AF65-F5344CB8AC3E}">
        <p14:creationId xmlns:p14="http://schemas.microsoft.com/office/powerpoint/2010/main" val="2190016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649A47E-7BFA-47F9-A019-D7D288BDFCE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5" imgW="473" imgH="473" progId="TCLayout.ActiveDocument.1">
                  <p:embed/>
                </p:oleObj>
              </mc:Choice>
              <mc:Fallback>
                <p:oleObj name="think-cell Slide" r:id="rId5" imgW="473" imgH="473" progId="TCLayout.ActiveDocument.1">
                  <p:embed/>
                  <p:pic>
                    <p:nvPicPr>
                      <p:cNvPr id="3" name="Object 2" hidden="1">
                        <a:extLst>
                          <a:ext uri="{FF2B5EF4-FFF2-40B4-BE49-F238E27FC236}">
                            <a16:creationId xmlns:a16="http://schemas.microsoft.com/office/drawing/2014/main" id="{6649A47E-7BFA-47F9-A019-D7D288BDFCE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テキスト プレースホルダー 3"/>
          <p:cNvSpPr>
            <a:spLocks noGrp="1"/>
          </p:cNvSpPr>
          <p:nvPr>
            <p:ph type="body" sz="quarter" idx="15"/>
          </p:nvPr>
        </p:nvSpPr>
        <p:spPr>
          <a:xfrm>
            <a:off x="200025" y="549275"/>
            <a:ext cx="9505950" cy="359445"/>
          </a:xfrm>
        </p:spPr>
        <p:txBody>
          <a:bodyPr vert="horz" lIns="91440" tIns="45720" rIns="91440" bIns="45720" rtlCol="0" anchor="b" anchorCtr="0">
            <a:noAutofit/>
          </a:bodyPr>
          <a:lstStyle/>
          <a:p>
            <a:r>
              <a:rPr lang="ja-JP" altLang="en-US" dirty="0"/>
              <a:t>目次（</a:t>
            </a:r>
            <a:r>
              <a:rPr lang="en-US" altLang="ja-JP" dirty="0"/>
              <a:t>1/2</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612543244"/>
              </p:ext>
            </p:extLst>
          </p:nvPr>
        </p:nvGraphicFramePr>
        <p:xfrm>
          <a:off x="200025" y="1152000"/>
          <a:ext cx="4500000" cy="3756896"/>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一般概況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基本情報</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r>
                        <a:rPr kumimoji="1" lang="ja-JP" altLang="en-US" sz="1050" dirty="0">
                          <a:latin typeface="+mn-lt"/>
                          <a:ea typeface="+mj-ea"/>
                        </a:rPr>
                        <a:t>経済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r>
                        <a:rPr kumimoji="1" lang="ja-JP" altLang="en-US" sz="1050" dirty="0">
                          <a:latin typeface="+mn-lt"/>
                          <a:ea typeface="+mj-ea"/>
                        </a:rPr>
                        <a:t>人口動態、および人口成長率・年齢別人口構成</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latin typeface="+mn-lt"/>
                          <a:ea typeface="+mj-ea"/>
                        </a:rPr>
                        <a:t>都市化率、上位</a:t>
                      </a:r>
                      <a:r>
                        <a:rPr kumimoji="1" lang="en-US" altLang="ja-JP" sz="1050" dirty="0">
                          <a:latin typeface="+mn-lt"/>
                          <a:ea typeface="+mj-ea"/>
                        </a:rPr>
                        <a:t>5</a:t>
                      </a:r>
                      <a:r>
                        <a:rPr kumimoji="1" lang="ja-JP" altLang="en-US" sz="1050" dirty="0">
                          <a:latin typeface="+mn-lt"/>
                          <a:ea typeface="+mj-ea"/>
                        </a:rPr>
                        <a:t>都市の人口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en-US" altLang="ja-JP" sz="1050" dirty="0">
                          <a:latin typeface="+mn-lt"/>
                          <a:ea typeface="+mj-ea"/>
                        </a:rPr>
                        <a:t>GDP</a:t>
                      </a:r>
                      <a:r>
                        <a:rPr kumimoji="1" lang="ja-JP" altLang="en-US" sz="1050" dirty="0" err="1">
                          <a:latin typeface="+mn-lt"/>
                          <a:ea typeface="+mj-ea"/>
                        </a:rPr>
                        <a:t>、</a:t>
                      </a:r>
                      <a:r>
                        <a:rPr kumimoji="1" lang="en-US" altLang="ja-JP" sz="1050" dirty="0">
                          <a:latin typeface="+mn-lt"/>
                          <a:ea typeface="+mj-ea"/>
                        </a:rPr>
                        <a:t>GDP</a:t>
                      </a:r>
                      <a:r>
                        <a:rPr kumimoji="1" lang="ja-JP" altLang="en-US" sz="1050" dirty="0">
                          <a:latin typeface="+mn-lt"/>
                          <a:ea typeface="+mj-ea"/>
                        </a:rPr>
                        <a:t>成長率、一人当たり</a:t>
                      </a:r>
                      <a:r>
                        <a:rPr kumimoji="1" lang="en-US" altLang="ja-JP" sz="1050" dirty="0">
                          <a:latin typeface="+mn-lt"/>
                          <a:ea typeface="+mj-ea"/>
                        </a:rPr>
                        <a:t>GDP</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latin typeface="+mn-lt"/>
                          <a:ea typeface="+mj-ea"/>
                        </a:rPr>
                        <a:t>インフレ率・為替レート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mn-lt"/>
                          <a:ea typeface="+mj-ea"/>
                        </a:rPr>
                        <a:t>外国投資法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latin typeface="+mn-lt"/>
                          <a:ea typeface="+mj-ea"/>
                        </a:rPr>
                        <a:t>会社法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外貨持出規制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gridSpan="3">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gridSpan="3">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964795309"/>
              </p:ext>
            </p:extLst>
          </p:nvPr>
        </p:nvGraphicFramePr>
        <p:xfrm>
          <a:off x="5205600" y="1152000"/>
          <a:ext cx="4500000" cy="5460305"/>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医療関連</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医療・公衆衛生</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a:t>健康水準および医療水準</a:t>
                      </a:r>
                      <a:endParaRPr lang="ja-JP" altLang="en-US"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13</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a:t>医療費支出額</a:t>
                      </a:r>
                      <a:endParaRPr lang="ja-JP" altLang="en-US"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14</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疾病構造・死亡要因</a:t>
                      </a:r>
                      <a:r>
                        <a:rPr lang="en-US" altLang="ja-JP" sz="1050" dirty="0"/>
                        <a:t>【</a:t>
                      </a:r>
                      <a:r>
                        <a:rPr lang="ja-JP" altLang="en-US" sz="1050" dirty="0"/>
                        <a:t>大分類</a:t>
                      </a:r>
                      <a:r>
                        <a:rPr lang="en-US" altLang="ja-JP" sz="1050" dirty="0"/>
                        <a:t>】</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15</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疾病構造・死亡要因</a:t>
                      </a:r>
                      <a:r>
                        <a:rPr lang="en-US" altLang="ja-JP" sz="1050" dirty="0"/>
                        <a:t>【</a:t>
                      </a:r>
                      <a:r>
                        <a:rPr lang="ja-JP" altLang="en-US" sz="1050" dirty="0"/>
                        <a:t>中分類</a:t>
                      </a:r>
                      <a:r>
                        <a:rPr lang="en-US" altLang="ja-JP" sz="1050" dirty="0"/>
                        <a:t>】</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16</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45791946"/>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疾病構造・死亡要因</a:t>
                      </a:r>
                      <a:r>
                        <a:rPr lang="en-US" altLang="ja-JP" sz="1050" dirty="0"/>
                        <a:t>【</a:t>
                      </a:r>
                      <a:r>
                        <a:rPr lang="ja-JP" altLang="en-US" sz="1050" dirty="0"/>
                        <a:t>小分類</a:t>
                      </a:r>
                      <a:r>
                        <a:rPr lang="en-US" altLang="ja-JP" sz="1050" dirty="0"/>
                        <a:t>】</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17</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8352042"/>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lang="ja-JP" altLang="en-US" sz="1050" dirty="0"/>
                        <a:t>医療機関 </a:t>
                      </a:r>
                      <a:r>
                        <a:rPr lang="en-US" altLang="ja-JP" sz="1050" dirty="0"/>
                        <a:t>- </a:t>
                      </a:r>
                      <a:r>
                        <a:rPr lang="ja-JP" altLang="en-US" sz="1050" dirty="0"/>
                        <a:t>医療機関区分と施設数・病床数の推移</a:t>
                      </a: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18</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a:t>医療機関 </a:t>
                      </a:r>
                      <a:r>
                        <a:rPr lang="en-US" altLang="ja-JP" sz="1050"/>
                        <a:t>- </a:t>
                      </a:r>
                      <a:r>
                        <a:rPr lang="ja-JP" altLang="en-US" sz="1050"/>
                        <a:t>公的医療機関</a:t>
                      </a:r>
                      <a:endParaRPr lang="en-US" altLang="ja-JP"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19</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医療機関 </a:t>
                      </a:r>
                      <a:r>
                        <a:rPr lang="en-US" altLang="ja-JP" sz="1050" dirty="0"/>
                        <a:t>- </a:t>
                      </a:r>
                      <a:r>
                        <a:rPr lang="ja-JP" altLang="en-US" sz="1050" dirty="0"/>
                        <a:t>民間医療機関</a:t>
                      </a:r>
                      <a:endParaRPr lang="en-US" altLang="ja-JP"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20</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a:t>医療従事者</a:t>
                      </a:r>
                      <a:endParaRPr lang="ja-JP" altLang="en-US"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21</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現地の臨床工学技士や理学療法士などの資格の有無</a:t>
                      </a:r>
                      <a:endParaRPr lang="ja-JP" altLang="en-US" sz="1050" dirty="0">
                        <a:solidFill>
                          <a:srgbClr val="FF0000"/>
                        </a:solidFill>
                      </a:endParaRPr>
                    </a:p>
                  </a:txBody>
                  <a:tcPr marL="36000" marR="36000" marT="36000" marB="216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22</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2027685"/>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制度</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医療水準</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23</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公的保険制度（</a:t>
                      </a:r>
                      <a:r>
                        <a:rPr lang="en-US" altLang="ja-JP" sz="1050" dirty="0"/>
                        <a:t>SUS</a:t>
                      </a:r>
                      <a:r>
                        <a:rPr lang="ja-JP" altLang="en-US" sz="1050" dirty="0"/>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24</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民間保険制度</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25</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lang="ja-JP" altLang="en-US" sz="1050" dirty="0"/>
                        <a:t>医薬品規制</a:t>
                      </a: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27</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臨床試験に関する規制</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28</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ライセンス・</a:t>
                      </a:r>
                      <a:r>
                        <a:rPr lang="ja-JP" altLang="en-US" sz="1050" dirty="0">
                          <a:solidFill>
                            <a:srgbClr val="000000"/>
                          </a:solidFill>
                          <a:latin typeface="+mn-ea"/>
                        </a:rPr>
                        <a:t>教育水準</a:t>
                      </a:r>
                      <a:endParaRPr lang="ja-JP" altLang="en-US" sz="1050" dirty="0"/>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29</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solidFill>
                            <a:srgbClr val="000000"/>
                          </a:solidFill>
                          <a:latin typeface="+mn-ea"/>
                        </a:rPr>
                        <a:t>医師の社会的地位</a:t>
                      </a:r>
                      <a:endParaRPr lang="ja-JP" altLang="en-US" sz="1050" dirty="0"/>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30</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0">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外国人医師のライセンス</a:t>
                      </a:r>
                      <a:endParaRPr lang="en-US" altLang="ja-JP" sz="1050" dirty="0"/>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endParaRPr kumimoji="1" lang="en-US" altLang="ja-JP"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31</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医療情報・個人情報保護、データサーバーの置き場に</a:t>
                      </a:r>
                      <a:br>
                        <a:rPr kumimoji="1" lang="en-US" altLang="ja-JP"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関する法規制、ガイドライン</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endParaRPr kumimoji="1" lang="en-US" altLang="ja-JP"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32</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4906764"/>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t>医療現場で使用される言語に関する情報</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endParaRPr kumimoji="1" lang="en-US" altLang="ja-JP"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33</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998431"/>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bl>
          </a:graphicData>
        </a:graphic>
      </p:graphicFrame>
      <p:cxnSp>
        <p:nvCxnSpPr>
          <p:cNvPr id="11" name="Straight Connector 10">
            <a:extLst>
              <a:ext uri="{FF2B5EF4-FFF2-40B4-BE49-F238E27FC236}">
                <a16:creationId xmlns:a16="http://schemas.microsoft.com/office/drawing/2014/main" id="{20A2266F-AB60-49E1-B456-6C973F1C0332}"/>
              </a:ext>
            </a:extLst>
          </p:cNvPr>
          <p:cNvCxnSpPr>
            <a:cxnSpLocks/>
          </p:cNvCxnSpPr>
          <p:nvPr/>
        </p:nvCxnSpPr>
        <p:spPr>
          <a:xfrm>
            <a:off x="4952812"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4494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ブラジル／医療関連／医療・公衆衛生</a:t>
            </a:r>
            <a:endParaRPr kumimoji="1" lang="ja-JP" altLang="en-US" dirty="0"/>
          </a:p>
        </p:txBody>
      </p:sp>
      <p:sp>
        <p:nvSpPr>
          <p:cNvPr id="5" name="テキスト プレースホルダー 4"/>
          <p:cNvSpPr>
            <a:spLocks noGrp="1"/>
          </p:cNvSpPr>
          <p:nvPr>
            <p:ph type="body" sz="quarter" idx="15"/>
          </p:nvPr>
        </p:nvSpPr>
        <p:spPr/>
        <p:txBody>
          <a:bodyPr/>
          <a:lstStyle/>
          <a:p>
            <a:r>
              <a:rPr lang="zh-TW" altLang="en-US" dirty="0"/>
              <a:t>医療機関 </a:t>
            </a:r>
            <a:r>
              <a:rPr lang="en-US" altLang="zh-TW" dirty="0"/>
              <a:t>- </a:t>
            </a:r>
            <a:r>
              <a:rPr lang="zh-TW" altLang="en-US" dirty="0"/>
              <a:t>公的医療機関</a:t>
            </a:r>
          </a:p>
        </p:txBody>
      </p:sp>
      <p:sp>
        <p:nvSpPr>
          <p:cNvPr id="6" name="テキスト ボックス 5"/>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公的医療機関としては、サンパウロ州にある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つの州立大学附属病院（州立カンピーナス大学附属病院、州立サンパウロ大学附属病院）が特に有名である。</a:t>
            </a:r>
          </a:p>
        </p:txBody>
      </p:sp>
      <p:grpSp>
        <p:nvGrpSpPr>
          <p:cNvPr id="7" name="グループ化 7"/>
          <p:cNvGrpSpPr/>
          <p:nvPr/>
        </p:nvGrpSpPr>
        <p:grpSpPr>
          <a:xfrm>
            <a:off x="416496" y="1772816"/>
            <a:ext cx="9073008" cy="288032"/>
            <a:chOff x="4803500" y="2113806"/>
            <a:chExt cx="2954133" cy="288032"/>
          </a:xfrm>
        </p:grpSpPr>
        <p:cxnSp>
          <p:nvCxnSpPr>
            <p:cNvPr id="8" name="直線コネクタ 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主要な公的医療機関の概要</a:t>
              </a:r>
            </a:p>
          </p:txBody>
        </p:sp>
      </p:grpSp>
      <p:sp>
        <p:nvSpPr>
          <p:cNvPr id="23" name="テキスト ボックス 22"/>
          <p:cNvSpPr txBox="1"/>
          <p:nvPr/>
        </p:nvSpPr>
        <p:spPr>
          <a:xfrm>
            <a:off x="200471" y="6525343"/>
            <a:ext cx="9289029" cy="473905"/>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en-US" altLang="ja-JP" sz="800" dirty="0" bmk=""/>
              <a:t>JETRO</a:t>
            </a:r>
            <a:r>
              <a:rPr kumimoji="0" lang="ja-JP" altLang="en-US" sz="800" dirty="0" bmk=""/>
              <a:t>「ブラジルの医療機器市場と規制」（</a:t>
            </a:r>
            <a:r>
              <a:rPr kumimoji="0" lang="en-US" altLang="ja-JP" sz="800" dirty="0" bmk=""/>
              <a:t>2012</a:t>
            </a:r>
            <a:r>
              <a:rPr kumimoji="0" lang="ja-JP" altLang="en-US" sz="800" dirty="0" bmk=""/>
              <a:t>）、</a:t>
            </a:r>
            <a:r>
              <a:rPr kumimoji="0" lang="en-US" altLang="ja-JP" sz="800" dirty="0" bmk=""/>
              <a:t>JSPS</a:t>
            </a:r>
            <a:r>
              <a:rPr kumimoji="0" lang="ja-JP" altLang="en-US" sz="800" dirty="0" bmk=""/>
              <a:t>「新興国ブラジルの学術研究動向」（</a:t>
            </a:r>
            <a:r>
              <a:rPr kumimoji="0" lang="en-US" altLang="ja-JP" sz="800" dirty="0" bmk=""/>
              <a:t>2015</a:t>
            </a:r>
            <a:r>
              <a:rPr kumimoji="0" lang="ja-JP" altLang="en-US" sz="800" dirty="0" bmk=""/>
              <a:t>）、各医療機関ホームページ、有識者ヒアリング、「</a:t>
            </a:r>
            <a:r>
              <a:rPr kumimoji="0" lang="en-US" altLang="ja-JP" sz="800" dirty="0" bmk=""/>
              <a:t>Hospital das </a:t>
            </a:r>
            <a:r>
              <a:rPr kumimoji="0" lang="en-US" altLang="ja-JP" sz="800" dirty="0" err="1" bmk=""/>
              <a:t>Clínicas</a:t>
            </a:r>
            <a:r>
              <a:rPr kumimoji="0" lang="en-US" altLang="ja-JP" sz="800" dirty="0" bmk=""/>
              <a:t> of University of São Paulo Medical School</a:t>
            </a:r>
            <a:r>
              <a:rPr kumimoji="0" lang="ja-JP" altLang="en-US" sz="800" dirty="0" bmk=""/>
              <a:t>」</a:t>
            </a:r>
            <a:r>
              <a:rPr kumimoji="0" lang="en-US" altLang="ja-JP" sz="800" dirty="0" bmk=""/>
              <a:t>(</a:t>
            </a:r>
            <a:r>
              <a:rPr kumimoji="0" lang="pt-BR" altLang="ja-JP" sz="800" dirty="0" bmk=""/>
              <a:t>doi: http://dx.doi.org/10.11606/issn.1679-9836.v95ispe1p37-40</a:t>
            </a:r>
            <a:r>
              <a:rPr kumimoji="0" lang="en-US" altLang="ja-JP" sz="800" dirty="0" bmk=""/>
              <a:t>)</a:t>
            </a:r>
            <a:r>
              <a:rPr kumimoji="0" lang="ja-JP" altLang="en-US" sz="800" dirty="0" bmk=""/>
              <a:t>、</a:t>
            </a:r>
            <a:r>
              <a:rPr kumimoji="0" lang="en-US" altLang="ja-JP" sz="800" dirty="0" bmk=""/>
              <a:t>AHA Journals</a:t>
            </a:r>
            <a:r>
              <a:rPr kumimoji="0" lang="ja-JP" altLang="en-US" sz="800" dirty="0" bmk=""/>
              <a:t>「</a:t>
            </a:r>
            <a:r>
              <a:rPr kumimoji="0" lang="pt-BR" altLang="ja-JP" sz="800" dirty="0" bmk=""/>
              <a:t>Instituto do Coração-INCOR (São Paulo, Brasil)</a:t>
            </a:r>
            <a:r>
              <a:rPr kumimoji="0" lang="ja-JP" altLang="en-US" sz="800" dirty="0" bmk=""/>
              <a:t>」</a:t>
            </a:r>
          </a:p>
        </p:txBody>
      </p:sp>
      <p:graphicFrame>
        <p:nvGraphicFramePr>
          <p:cNvPr id="24" name="表 12">
            <a:extLst>
              <a:ext uri="{FF2B5EF4-FFF2-40B4-BE49-F238E27FC236}">
                <a16:creationId xmlns:a16="http://schemas.microsoft.com/office/drawing/2014/main" id="{FB2012BA-A12D-4F38-B6A5-854F377FB36E}"/>
              </a:ext>
            </a:extLst>
          </p:cNvPr>
          <p:cNvGraphicFramePr>
            <a:graphicFrameLocks noGrp="1"/>
          </p:cNvGraphicFramePr>
          <p:nvPr>
            <p:extLst>
              <p:ext uri="{D42A27DB-BD31-4B8C-83A1-F6EECF244321}">
                <p14:modId xmlns:p14="http://schemas.microsoft.com/office/powerpoint/2010/main" val="2032864269"/>
              </p:ext>
            </p:extLst>
          </p:nvPr>
        </p:nvGraphicFramePr>
        <p:xfrm>
          <a:off x="433338" y="2184244"/>
          <a:ext cx="9272189" cy="4055268"/>
        </p:xfrm>
        <a:graphic>
          <a:graphicData uri="http://schemas.openxmlformats.org/drawingml/2006/table">
            <a:tbl>
              <a:tblPr firstRow="1" bandRow="1">
                <a:tableStyleId>{5C22544A-7EE6-4342-B048-85BDC9FD1C3A}</a:tableStyleId>
              </a:tblPr>
              <a:tblGrid>
                <a:gridCol w="1783358">
                  <a:extLst>
                    <a:ext uri="{9D8B030D-6E8A-4147-A177-3AD203B41FA5}">
                      <a16:colId xmlns:a16="http://schemas.microsoft.com/office/drawing/2014/main" val="20001"/>
                    </a:ext>
                  </a:extLst>
                </a:gridCol>
                <a:gridCol w="4495281">
                  <a:extLst>
                    <a:ext uri="{9D8B030D-6E8A-4147-A177-3AD203B41FA5}">
                      <a16:colId xmlns:a16="http://schemas.microsoft.com/office/drawing/2014/main" val="20002"/>
                    </a:ext>
                  </a:extLst>
                </a:gridCol>
                <a:gridCol w="498925">
                  <a:extLst>
                    <a:ext uri="{9D8B030D-6E8A-4147-A177-3AD203B41FA5}">
                      <a16:colId xmlns:a16="http://schemas.microsoft.com/office/drawing/2014/main" val="20004"/>
                    </a:ext>
                  </a:extLst>
                </a:gridCol>
                <a:gridCol w="498925">
                  <a:extLst>
                    <a:ext uri="{9D8B030D-6E8A-4147-A177-3AD203B41FA5}">
                      <a16:colId xmlns:a16="http://schemas.microsoft.com/office/drawing/2014/main" val="20005"/>
                    </a:ext>
                  </a:extLst>
                </a:gridCol>
                <a:gridCol w="498925">
                  <a:extLst>
                    <a:ext uri="{9D8B030D-6E8A-4147-A177-3AD203B41FA5}">
                      <a16:colId xmlns:a16="http://schemas.microsoft.com/office/drawing/2014/main" val="1421179307"/>
                    </a:ext>
                  </a:extLst>
                </a:gridCol>
                <a:gridCol w="498925">
                  <a:extLst>
                    <a:ext uri="{9D8B030D-6E8A-4147-A177-3AD203B41FA5}">
                      <a16:colId xmlns:a16="http://schemas.microsoft.com/office/drawing/2014/main" val="20006"/>
                    </a:ext>
                  </a:extLst>
                </a:gridCol>
                <a:gridCol w="498925">
                  <a:extLst>
                    <a:ext uri="{9D8B030D-6E8A-4147-A177-3AD203B41FA5}">
                      <a16:colId xmlns:a16="http://schemas.microsoft.com/office/drawing/2014/main" val="20007"/>
                    </a:ext>
                  </a:extLst>
                </a:gridCol>
                <a:gridCol w="498925">
                  <a:extLst>
                    <a:ext uri="{9D8B030D-6E8A-4147-A177-3AD203B41FA5}">
                      <a16:colId xmlns:a16="http://schemas.microsoft.com/office/drawing/2014/main" val="747426486"/>
                    </a:ext>
                  </a:extLst>
                </a:gridCol>
              </a:tblGrid>
              <a:tr h="248273">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病院名（所在地）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baseline="300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入院</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825509">
                <a:tc>
                  <a:txBody>
                    <a:bodyPr/>
                    <a:lstStyle/>
                    <a:p>
                      <a:pPr algn="ctr" fontAlgn="t"/>
                      <a:r>
                        <a:rPr lang="ja-JP" altLang="en-US" sz="1000" b="1" i="0" u="none" strike="noStrike" dirty="0">
                          <a:solidFill>
                            <a:srgbClr val="000000"/>
                          </a:solidFill>
                          <a:effectLst/>
                          <a:latin typeface="MS Pゴシック"/>
                        </a:rPr>
                        <a:t>サンパウロ州立</a:t>
                      </a:r>
                      <a:br>
                        <a:rPr lang="en-US" altLang="ja-JP" sz="1000" b="1" i="0" u="none" strike="noStrike" dirty="0">
                          <a:solidFill>
                            <a:srgbClr val="000000"/>
                          </a:solidFill>
                          <a:effectLst/>
                          <a:latin typeface="MS Pゴシック"/>
                        </a:rPr>
                      </a:br>
                      <a:r>
                        <a:rPr lang="ja-JP" altLang="en-US" sz="1000" b="1" i="0" u="none" strike="noStrike" dirty="0">
                          <a:solidFill>
                            <a:srgbClr val="000000"/>
                          </a:solidFill>
                          <a:effectLst/>
                          <a:latin typeface="MS Pゴシック"/>
                        </a:rPr>
                        <a:t>カンピーナス大学附属病院</a:t>
                      </a:r>
                      <a:br>
                        <a:rPr lang="en-US" altLang="ja-JP" sz="1000" b="1" i="0" u="none" strike="noStrike" dirty="0">
                          <a:solidFill>
                            <a:srgbClr val="000000"/>
                          </a:solidFill>
                          <a:effectLst/>
                          <a:latin typeface="MS Pゴシック"/>
                        </a:rPr>
                      </a:br>
                      <a:r>
                        <a:rPr lang="ja-JP" altLang="en-US" sz="1000" b="1" i="0" u="none" strike="noStrike" dirty="0">
                          <a:solidFill>
                            <a:srgbClr val="000000"/>
                          </a:solidFill>
                          <a:effectLst/>
                          <a:latin typeface="MS Pゴシック"/>
                        </a:rPr>
                        <a:t>（</a:t>
                      </a:r>
                      <a:r>
                        <a:rPr lang="en-US" altLang="ja-JP" sz="1000" b="1" i="0" u="none" strike="noStrike" dirty="0">
                          <a:solidFill>
                            <a:srgbClr val="000000"/>
                          </a:solidFill>
                          <a:effectLst/>
                          <a:latin typeface="Arial" panose="020B0604020202020204" pitchFamily="34" charset="0"/>
                        </a:rPr>
                        <a:t>UPS</a:t>
                      </a:r>
                      <a:r>
                        <a:rPr lang="ja-JP" altLang="en-US" sz="1000" b="1" i="0" u="none" strike="noStrike" dirty="0">
                          <a:solidFill>
                            <a:srgbClr val="000000"/>
                          </a:solidFill>
                          <a:effectLst/>
                          <a:latin typeface="MS Pゴシック"/>
                        </a:rPr>
                        <a:t>）</a:t>
                      </a:r>
                      <a:endParaRPr lang="ja-JP" altLang="en-US" sz="10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lgn="l" fontAlgn="ctr">
                        <a:lnSpc>
                          <a:spcPct val="114000"/>
                        </a:lnSpc>
                        <a:spcBef>
                          <a:spcPts val="0"/>
                        </a:spcBef>
                        <a:spcAft>
                          <a:spcPts val="300"/>
                        </a:spcAft>
                        <a:buClr>
                          <a:srgbClr val="5F8AC3"/>
                        </a:buClr>
                        <a:buSzPct val="100000"/>
                        <a:buFont typeface="Wingdings" panose="05000000000000000000" pitchFamily="2" charset="2"/>
                        <a:buChar char="n"/>
                      </a:pPr>
                      <a:r>
                        <a:rPr lang="ja-JP" altLang="en-US" sz="1050" dirty="0">
                          <a:latin typeface="Arial" panose="020B0604020202020204" pitchFamily="34" charset="0"/>
                          <a:ea typeface="ＭＳ Ｐゴシック" panose="020B0600070205080204" pitchFamily="50" charset="-128"/>
                        </a:rPr>
                        <a:t>サンパウロ市</a:t>
                      </a:r>
                      <a:r>
                        <a:rPr lang="ja-JP" altLang="en-US" sz="1000" dirty="0">
                          <a:latin typeface="Arial" panose="020B0604020202020204" pitchFamily="34" charset="0"/>
                          <a:ea typeface="ＭＳ Ｐゴシック" panose="020B0600070205080204" pitchFamily="50" charset="-128"/>
                        </a:rPr>
                        <a:t>から</a:t>
                      </a:r>
                      <a:r>
                        <a:rPr lang="en-US" altLang="ja-JP" sz="1000" dirty="0">
                          <a:latin typeface="Arial" panose="020B0604020202020204" pitchFamily="34" charset="0"/>
                          <a:ea typeface="ＭＳ Ｐゴシック" panose="020B0600070205080204" pitchFamily="50" charset="-128"/>
                        </a:rPr>
                        <a:t>100km</a:t>
                      </a:r>
                      <a:r>
                        <a:rPr lang="ja-JP" altLang="en-US" sz="1000" dirty="0">
                          <a:latin typeface="Arial" panose="020B0604020202020204" pitchFamily="34" charset="0"/>
                          <a:ea typeface="ＭＳ Ｐゴシック" panose="020B0600070205080204" pitchFamily="50" charset="-128"/>
                        </a:rPr>
                        <a:t>離れたカンピーナス市にある</a:t>
                      </a:r>
                      <a:r>
                        <a:rPr lang="ja-JP" altLang="en-US" sz="1050" dirty="0">
                          <a:solidFill>
                            <a:srgbClr val="000000"/>
                          </a:solidFill>
                          <a:latin typeface="Arial Black" pitchFamily="34" charset="0"/>
                          <a:ea typeface="HGP創英角ｺﾞｼｯｸUB" pitchFamily="50" charset="-128"/>
                        </a:rPr>
                        <a:t>州立大学の附属病院</a:t>
                      </a:r>
                      <a:r>
                        <a:rPr lang="ja-JP" altLang="en-US" sz="1000" dirty="0">
                          <a:latin typeface="Arial" panose="020B0604020202020204" pitchFamily="34" charset="0"/>
                          <a:ea typeface="ＭＳ Ｐゴシック" panose="020B0600070205080204" pitchFamily="50" charset="-128"/>
                        </a:rPr>
                        <a:t>。</a:t>
                      </a:r>
                    </a:p>
                    <a:p>
                      <a:pPr marL="171450" indent="-171450" algn="l" fontAlgn="ctr">
                        <a:lnSpc>
                          <a:spcPct val="114000"/>
                        </a:lnSpc>
                        <a:spcBef>
                          <a:spcPts val="0"/>
                        </a:spcBef>
                        <a:spcAft>
                          <a:spcPts val="300"/>
                        </a:spcAft>
                        <a:buClr>
                          <a:srgbClr val="5F8AC3"/>
                        </a:buClr>
                        <a:buSzPct val="100000"/>
                        <a:buFont typeface="Wingdings" panose="05000000000000000000" pitchFamily="2" charset="2"/>
                        <a:buChar char="n"/>
                      </a:pPr>
                      <a:r>
                        <a:rPr lang="ja-JP" altLang="en-US" sz="1000" dirty="0">
                          <a:latin typeface="Arial" panose="020B0604020202020204" pitchFamily="34" charset="0"/>
                          <a:ea typeface="ＭＳ Ｐゴシック" panose="020B0600070205080204" pitchFamily="50" charset="-128"/>
                        </a:rPr>
                        <a:t>毎年</a:t>
                      </a:r>
                      <a:r>
                        <a:rPr lang="en-US" altLang="ja-JP" sz="1000" dirty="0">
                          <a:latin typeface="Arial" panose="020B0604020202020204" pitchFamily="34" charset="0"/>
                          <a:ea typeface="ＭＳ Ｐゴシック" panose="020B0600070205080204" pitchFamily="50" charset="-128"/>
                        </a:rPr>
                        <a:t>100</a:t>
                      </a:r>
                      <a:r>
                        <a:rPr lang="ja-JP" altLang="en-US" sz="1000" dirty="0">
                          <a:latin typeface="Arial" panose="020B0604020202020204" pitchFamily="34" charset="0"/>
                          <a:ea typeface="ＭＳ Ｐゴシック" panose="020B0600070205080204" pitchFamily="50" charset="-128"/>
                        </a:rPr>
                        <a:t>万人の利用実績があり、ブラジル</a:t>
                      </a:r>
                      <a:r>
                        <a:rPr lang="ja-JP" altLang="en-US" sz="1050" dirty="0">
                          <a:solidFill>
                            <a:srgbClr val="000000"/>
                          </a:solidFill>
                          <a:latin typeface="Arial Black" pitchFamily="34" charset="0"/>
                          <a:ea typeface="HGP創英角ｺﾞｼｯｸUB" pitchFamily="50" charset="-128"/>
                        </a:rPr>
                        <a:t>最高峰の公立病院の</a:t>
                      </a:r>
                      <a:r>
                        <a:rPr lang="en-US" altLang="ja-JP" sz="1050" dirty="0">
                          <a:solidFill>
                            <a:srgbClr val="000000"/>
                          </a:solidFill>
                          <a:latin typeface="Arial Black" pitchFamily="34" charset="0"/>
                          <a:ea typeface="HGP創英角ｺﾞｼｯｸUB" pitchFamily="50" charset="-128"/>
                        </a:rPr>
                        <a:t>1</a:t>
                      </a:r>
                      <a:r>
                        <a:rPr lang="ja-JP" altLang="en-US" sz="1050" dirty="0">
                          <a:solidFill>
                            <a:srgbClr val="000000"/>
                          </a:solidFill>
                          <a:latin typeface="Arial Black" pitchFamily="34" charset="0"/>
                          <a:ea typeface="HGP創英角ｺﾞｼｯｸUB" pitchFamily="50" charset="-128"/>
                        </a:rPr>
                        <a:t>つ</a:t>
                      </a:r>
                      <a:r>
                        <a:rPr lang="ja-JP" altLang="en-US" sz="1000" dirty="0">
                          <a:latin typeface="Arial" panose="020B0604020202020204" pitchFamily="34" charset="0"/>
                          <a:ea typeface="ＭＳ Ｐゴシック" panose="020B0600070205080204" pitchFamily="50" charset="-128"/>
                        </a:rPr>
                        <a:t>となっている。</a:t>
                      </a:r>
                    </a:p>
                    <a:p>
                      <a:pPr marL="171450" indent="-171450" algn="l" fontAlgn="ctr">
                        <a:lnSpc>
                          <a:spcPct val="114000"/>
                        </a:lnSpc>
                        <a:spcBef>
                          <a:spcPts val="0"/>
                        </a:spcBef>
                        <a:spcAft>
                          <a:spcPts val="300"/>
                        </a:spcAft>
                        <a:buClr>
                          <a:srgbClr val="5F8AC3"/>
                        </a:buClr>
                        <a:buSzPct val="100000"/>
                        <a:buFont typeface="Wingdings" panose="05000000000000000000" pitchFamily="2" charset="2"/>
                        <a:buChar char="n"/>
                      </a:pPr>
                      <a:r>
                        <a:rPr lang="ja-JP" altLang="en-US" sz="1000" dirty="0">
                          <a:latin typeface="Arial" panose="020B0604020202020204" pitchFamily="34" charset="0"/>
                          <a:ea typeface="ＭＳ Ｐゴシック" panose="020B0600070205080204" pitchFamily="50" charset="-128"/>
                        </a:rPr>
                        <a:t>カンピーナス大学は、他に</a:t>
                      </a:r>
                      <a:r>
                        <a:rPr lang="ja-JP" altLang="en-US" sz="1050" dirty="0">
                          <a:solidFill>
                            <a:srgbClr val="000000"/>
                          </a:solidFill>
                          <a:latin typeface="Arial Black" pitchFamily="34" charset="0"/>
                          <a:ea typeface="HGP創英角ｺﾞｼｯｸUB" pitchFamily="50" charset="-128"/>
                        </a:rPr>
                        <a:t>地域医療を支える病院を</a:t>
                      </a:r>
                      <a:r>
                        <a:rPr lang="en-US" altLang="ja-JP" sz="1050" dirty="0">
                          <a:solidFill>
                            <a:srgbClr val="000000"/>
                          </a:solidFill>
                          <a:latin typeface="Arial Black" pitchFamily="34" charset="0"/>
                          <a:ea typeface="HGP創英角ｺﾞｼｯｸUB" pitchFamily="50" charset="-128"/>
                        </a:rPr>
                        <a:t>2</a:t>
                      </a:r>
                      <a:r>
                        <a:rPr lang="ja-JP" altLang="en-US" sz="1050" dirty="0">
                          <a:solidFill>
                            <a:srgbClr val="000000"/>
                          </a:solidFill>
                          <a:latin typeface="Arial Black" pitchFamily="34" charset="0"/>
                          <a:ea typeface="HGP創英角ｺﾞｼｯｸUB" pitchFamily="50" charset="-128"/>
                        </a:rPr>
                        <a:t>ヵ所運営</a:t>
                      </a:r>
                      <a:r>
                        <a:rPr lang="ja-JP" altLang="en-US" sz="1000" dirty="0">
                          <a:latin typeface="Arial" panose="020B0604020202020204" pitchFamily="34" charset="0"/>
                          <a:ea typeface="ＭＳ Ｐゴシック" panose="020B0600070205080204" pitchFamily="50" charset="-128"/>
                        </a:rPr>
                        <a:t>して</a:t>
                      </a:r>
                      <a:r>
                        <a:rPr lang="ja-JP" altLang="en-US" sz="1050" dirty="0">
                          <a:latin typeface="Arial" panose="020B0604020202020204" pitchFamily="34" charset="0"/>
                          <a:ea typeface="ＭＳ Ｐゴシック" panose="020B0600070205080204" pitchFamily="50" charset="-128"/>
                        </a:rPr>
                        <a:t>いる。</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419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3200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366,857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320,991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445864">
                <a:tc>
                  <a:txBody>
                    <a:bodyPr/>
                    <a:lstStyle/>
                    <a:p>
                      <a:pPr algn="ctr" fontAlgn="t"/>
                      <a:r>
                        <a:rPr lang="ja-JP" altLang="en-US" sz="1000" b="1" i="0" u="none" strike="noStrike" dirty="0">
                          <a:solidFill>
                            <a:srgbClr val="000000"/>
                          </a:solidFill>
                          <a:effectLst/>
                          <a:latin typeface="MS Pゴシック"/>
                        </a:rPr>
                        <a:t>サンパウロ州立</a:t>
                      </a:r>
                      <a:br>
                        <a:rPr lang="en-US" altLang="ja-JP" sz="1000" b="1" i="0" u="none" strike="noStrike" dirty="0">
                          <a:solidFill>
                            <a:srgbClr val="000000"/>
                          </a:solidFill>
                          <a:effectLst/>
                          <a:latin typeface="MS Pゴシック"/>
                        </a:rPr>
                      </a:br>
                      <a:r>
                        <a:rPr lang="ja-JP" altLang="en-US" sz="1000" b="1" i="0" u="none" strike="noStrike" dirty="0">
                          <a:solidFill>
                            <a:srgbClr val="000000"/>
                          </a:solidFill>
                          <a:effectLst/>
                          <a:latin typeface="MS Pゴシック"/>
                        </a:rPr>
                        <a:t>サンパウロ大学附属病院</a:t>
                      </a:r>
                      <a:br>
                        <a:rPr lang="en-US" altLang="ja-JP" sz="1000" b="1" i="0" u="none" strike="noStrike" dirty="0">
                          <a:solidFill>
                            <a:srgbClr val="000000"/>
                          </a:solidFill>
                          <a:effectLst/>
                          <a:latin typeface="MS Pゴシック"/>
                        </a:rPr>
                      </a:br>
                      <a:r>
                        <a:rPr lang="ja-JP" altLang="en-US" sz="1000" b="1" i="0" u="none" strike="noStrike" dirty="0">
                          <a:solidFill>
                            <a:srgbClr val="000000"/>
                          </a:solidFill>
                          <a:effectLst/>
                          <a:latin typeface="MS Pゴシック"/>
                        </a:rPr>
                        <a:t>（</a:t>
                      </a:r>
                      <a:r>
                        <a:rPr lang="en-US" altLang="ja-JP" sz="1000" b="1" i="0" u="none" strike="noStrike" dirty="0">
                          <a:solidFill>
                            <a:srgbClr val="000000"/>
                          </a:solidFill>
                          <a:effectLst/>
                          <a:latin typeface="Arial" panose="020B0604020202020204" pitchFamily="34" charset="0"/>
                        </a:rPr>
                        <a:t>HU USP</a:t>
                      </a:r>
                      <a:r>
                        <a:rPr lang="ja-JP" altLang="en-US" sz="1000" b="1" i="0" u="none" strike="noStrike" dirty="0">
                          <a:solidFill>
                            <a:srgbClr val="000000"/>
                          </a:solidFill>
                          <a:effectLst/>
                          <a:latin typeface="MS Pゴシック"/>
                        </a:rPr>
                        <a:t>）</a:t>
                      </a:r>
                      <a:endParaRPr lang="ja-JP" altLang="en-US" sz="10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lgn="l" fontAlgn="ctr">
                        <a:lnSpc>
                          <a:spcPct val="114000"/>
                        </a:lnSpc>
                        <a:spcAft>
                          <a:spcPts val="300"/>
                        </a:spcAft>
                        <a:buClr>
                          <a:srgbClr val="5F8AC3"/>
                        </a:buClr>
                        <a:buSzPct val="100000"/>
                        <a:buFont typeface="Wingdings" panose="05000000000000000000" pitchFamily="2" charset="2"/>
                        <a:buChar char="n"/>
                      </a:pPr>
                      <a:r>
                        <a:rPr lang="ja-JP" altLang="en-US" sz="1000" dirty="0">
                          <a:latin typeface="Arial" panose="020B0604020202020204" pitchFamily="34" charset="0"/>
                          <a:ea typeface="ＭＳ Ｐゴシック" panose="020B0600070205080204" pitchFamily="50" charset="-128"/>
                        </a:rPr>
                        <a:t>ブラジル最大の大学である</a:t>
                      </a:r>
                      <a:r>
                        <a:rPr lang="ja-JP" altLang="en-US" sz="1050" dirty="0">
                          <a:solidFill>
                            <a:srgbClr val="000000"/>
                          </a:solidFill>
                          <a:latin typeface="Arial Black" pitchFamily="34" charset="0"/>
                          <a:ea typeface="HGP創英角ｺﾞｼｯｸUB" pitchFamily="50" charset="-128"/>
                        </a:rPr>
                        <a:t>州立サンパウロ大学（</a:t>
                      </a:r>
                      <a:r>
                        <a:rPr lang="en-US" altLang="ja-JP" sz="1050" dirty="0">
                          <a:solidFill>
                            <a:srgbClr val="000000"/>
                          </a:solidFill>
                          <a:latin typeface="Arial Black" pitchFamily="34" charset="0"/>
                          <a:ea typeface="HGP創英角ｺﾞｼｯｸUB" pitchFamily="50" charset="-128"/>
                        </a:rPr>
                        <a:t>USP</a:t>
                      </a:r>
                      <a:r>
                        <a:rPr lang="ja-JP" altLang="en-US" sz="1050" dirty="0">
                          <a:solidFill>
                            <a:srgbClr val="000000"/>
                          </a:solidFill>
                          <a:latin typeface="Arial Black" pitchFamily="34" charset="0"/>
                          <a:ea typeface="HGP創英角ｺﾞｼｯｸUB" pitchFamily="50" charset="-128"/>
                        </a:rPr>
                        <a:t>）が持つ附属病院</a:t>
                      </a:r>
                      <a:r>
                        <a:rPr lang="ja-JP" altLang="en-US" sz="1000" dirty="0">
                          <a:latin typeface="Arial" panose="020B0604020202020204" pitchFamily="34" charset="0"/>
                          <a:ea typeface="ＭＳ Ｐゴシック" panose="020B0600070205080204" pitchFamily="50" charset="-128"/>
                        </a:rPr>
                        <a:t>の一つ。</a:t>
                      </a:r>
                    </a:p>
                    <a:p>
                      <a:pPr marL="171450" indent="-171450" algn="l" fontAlgn="ctr">
                        <a:lnSpc>
                          <a:spcPct val="114000"/>
                        </a:lnSpc>
                        <a:spcAft>
                          <a:spcPts val="300"/>
                        </a:spcAft>
                        <a:buClr>
                          <a:srgbClr val="5F8AC3"/>
                        </a:buClr>
                        <a:buSzPct val="100000"/>
                        <a:buFont typeface="Wingdings" panose="05000000000000000000" pitchFamily="2" charset="2"/>
                        <a:buChar char="n"/>
                      </a:pPr>
                      <a:r>
                        <a:rPr lang="en-US" altLang="ja-JP" sz="1000" spc="20" dirty="0">
                          <a:latin typeface="Arial" panose="020B0604020202020204" pitchFamily="34" charset="0"/>
                          <a:ea typeface="ＭＳ Ｐゴシック" panose="020B0600070205080204" pitchFamily="50" charset="-128"/>
                        </a:rPr>
                        <a:t>1968</a:t>
                      </a:r>
                      <a:r>
                        <a:rPr lang="ja-JP" altLang="en-US" sz="1000" spc="20" dirty="0">
                          <a:latin typeface="Arial" panose="020B0604020202020204" pitchFamily="34" charset="0"/>
                          <a:ea typeface="ＭＳ Ｐゴシック" panose="020B0600070205080204" pitchFamily="50" charset="-128"/>
                        </a:rPr>
                        <a:t>年に運営開始。病床数は</a:t>
                      </a:r>
                      <a:r>
                        <a:rPr lang="en-US" altLang="ja-JP" sz="1000" spc="20" dirty="0">
                          <a:latin typeface="Arial" panose="020B0604020202020204" pitchFamily="34" charset="0"/>
                          <a:ea typeface="ＭＳ Ｐゴシック" panose="020B0600070205080204" pitchFamily="50" charset="-128"/>
                        </a:rPr>
                        <a:t>206</a:t>
                      </a:r>
                      <a:r>
                        <a:rPr lang="ja-JP" altLang="en-US" sz="1000" spc="20" dirty="0">
                          <a:latin typeface="Arial" panose="020B0604020202020204" pitchFamily="34" charset="0"/>
                          <a:ea typeface="ＭＳ Ｐゴシック" panose="020B0600070205080204" pitchFamily="50" charset="-128"/>
                        </a:rPr>
                        <a:t>となっている。</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248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137,000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14,000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45864">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ja-JP" altLang="en-US" sz="1000" b="1" i="0" u="none" strike="noStrike" dirty="0">
                          <a:solidFill>
                            <a:srgbClr val="000000"/>
                          </a:solidFill>
                          <a:effectLst/>
                          <a:latin typeface="MS Pゴシック"/>
                        </a:rPr>
                        <a:t>サンパウロ州立</a:t>
                      </a:r>
                      <a:br>
                        <a:rPr lang="en-US" altLang="ja-JP" sz="1000" b="1" i="0" u="none" strike="noStrike" dirty="0">
                          <a:solidFill>
                            <a:srgbClr val="000000"/>
                          </a:solidFill>
                          <a:effectLst/>
                          <a:latin typeface="MS Pゴシック"/>
                        </a:rPr>
                      </a:br>
                      <a:r>
                        <a:rPr lang="ja-JP" altLang="en-US" sz="1000" b="1" i="0" u="none" strike="noStrike" dirty="0">
                          <a:solidFill>
                            <a:srgbClr val="000000"/>
                          </a:solidFill>
                          <a:effectLst/>
                          <a:latin typeface="MS Pゴシック"/>
                        </a:rPr>
                        <a:t>サンパウロ大学医学部附属病院</a:t>
                      </a:r>
                      <a:br>
                        <a:rPr lang="en-US" altLang="ja-JP" sz="1000" b="1" i="0" u="none" strike="noStrike" dirty="0">
                          <a:solidFill>
                            <a:srgbClr val="000000"/>
                          </a:solidFill>
                          <a:effectLst/>
                          <a:latin typeface="MS Pゴシック"/>
                        </a:rPr>
                      </a:br>
                      <a:r>
                        <a:rPr lang="ja-JP" altLang="en-US" sz="1000" b="1" i="0" u="none" strike="noStrike" dirty="0">
                          <a:solidFill>
                            <a:srgbClr val="000000"/>
                          </a:solidFill>
                          <a:effectLst/>
                          <a:latin typeface="MS Pゴシック"/>
                        </a:rPr>
                        <a:t>（</a:t>
                      </a:r>
                      <a:r>
                        <a:rPr lang="en-US" altLang="ja-JP" sz="1000" b="1" i="0" u="none" strike="noStrike" dirty="0">
                          <a:solidFill>
                            <a:srgbClr val="000000"/>
                          </a:solidFill>
                          <a:effectLst/>
                          <a:latin typeface="Arial" panose="020B0604020202020204" pitchFamily="34" charset="0"/>
                        </a:rPr>
                        <a:t>HCFM USP</a:t>
                      </a:r>
                      <a:r>
                        <a:rPr lang="ja-JP" altLang="en-US" sz="1000" b="1" i="0" u="none" strike="noStrike" dirty="0">
                          <a:solidFill>
                            <a:srgbClr val="000000"/>
                          </a:solidFill>
                          <a:effectLst/>
                          <a:latin typeface="MS Pゴシック"/>
                        </a:rPr>
                        <a:t>）</a:t>
                      </a:r>
                      <a:endParaRPr lang="ja-JP" altLang="en-US" sz="10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lgn="l" fontAlgn="ctr">
                        <a:lnSpc>
                          <a:spcPct val="114000"/>
                        </a:lnSpc>
                        <a:spcAft>
                          <a:spcPts val="300"/>
                        </a:spcAft>
                        <a:buClr>
                          <a:srgbClr val="5F8AC3"/>
                        </a:buClr>
                        <a:buSzPct val="100000"/>
                        <a:buFont typeface="Wingdings" panose="05000000000000000000" pitchFamily="2" charset="2"/>
                        <a:buChar char="n"/>
                      </a:pPr>
                      <a:r>
                        <a:rPr kumimoji="1" lang="ja-JP" altLang="en-US" sz="1000" kern="1200" spc="20" dirty="0">
                          <a:solidFill>
                            <a:schemeClr val="dk1"/>
                          </a:solidFill>
                          <a:latin typeface="Arial" panose="020B0604020202020204" pitchFamily="34" charset="0"/>
                          <a:ea typeface="ＭＳ Ｐゴシック" panose="020B0600070205080204" pitchFamily="50" charset="-128"/>
                          <a:cs typeface="+mn-cs"/>
                        </a:rPr>
                        <a:t>ブラジル最大の大学である</a:t>
                      </a:r>
                      <a:r>
                        <a:rPr lang="ja-JP" altLang="en-US" sz="1000" dirty="0">
                          <a:solidFill>
                            <a:srgbClr val="000000"/>
                          </a:solidFill>
                          <a:latin typeface="Arial Black" pitchFamily="34" charset="0"/>
                          <a:ea typeface="HGP創英角ｺﾞｼｯｸUB" pitchFamily="50" charset="-128"/>
                        </a:rPr>
                        <a:t>州立サンパウロ大学（</a:t>
                      </a:r>
                      <a:r>
                        <a:rPr lang="en-US" altLang="ja-JP" sz="1000" dirty="0">
                          <a:solidFill>
                            <a:srgbClr val="000000"/>
                          </a:solidFill>
                          <a:latin typeface="Arial Black" pitchFamily="34" charset="0"/>
                          <a:ea typeface="HGP創英角ｺﾞｼｯｸUB" pitchFamily="50" charset="-128"/>
                        </a:rPr>
                        <a:t>USP</a:t>
                      </a:r>
                      <a:r>
                        <a:rPr lang="ja-JP" altLang="en-US" sz="1000" dirty="0">
                          <a:solidFill>
                            <a:srgbClr val="000000"/>
                          </a:solidFill>
                          <a:latin typeface="Arial Black" pitchFamily="34" charset="0"/>
                          <a:ea typeface="HGP創英角ｺﾞｼｯｸUB" pitchFamily="50" charset="-128"/>
                        </a:rPr>
                        <a:t>）が持つ附属病院</a:t>
                      </a:r>
                      <a:r>
                        <a:rPr lang="ja-JP" altLang="en-US" sz="900" dirty="0">
                          <a:latin typeface="Arial" panose="020B0604020202020204" pitchFamily="34" charset="0"/>
                          <a:ea typeface="ＭＳ Ｐゴシック" panose="020B0600070205080204" pitchFamily="50" charset="-128"/>
                        </a:rPr>
                        <a:t>の一つ。</a:t>
                      </a:r>
                      <a:endParaRPr lang="en-US" altLang="ja-JP" sz="1000" spc="20" dirty="0">
                        <a:latin typeface="Arial" panose="020B0604020202020204" pitchFamily="34" charset="0"/>
                        <a:ea typeface="ＭＳ Ｐゴシック" panose="020B0600070205080204" pitchFamily="50" charset="-128"/>
                      </a:endParaRPr>
                    </a:p>
                    <a:p>
                      <a:pPr marL="171450" indent="-171450" algn="l" fontAlgn="ctr">
                        <a:lnSpc>
                          <a:spcPct val="114000"/>
                        </a:lnSpc>
                        <a:spcAft>
                          <a:spcPts val="300"/>
                        </a:spcAft>
                        <a:buClr>
                          <a:srgbClr val="5F8AC3"/>
                        </a:buClr>
                        <a:buSzPct val="100000"/>
                        <a:buFont typeface="Wingdings" panose="05000000000000000000" pitchFamily="2" charset="2"/>
                        <a:buChar char="n"/>
                      </a:pPr>
                      <a:r>
                        <a:rPr lang="en-US" altLang="ja-JP" sz="1000" spc="20" dirty="0">
                          <a:latin typeface="Arial" panose="020B0604020202020204" pitchFamily="34" charset="0"/>
                          <a:ea typeface="ＭＳ Ｐゴシック" panose="020B0600070205080204" pitchFamily="50" charset="-128"/>
                        </a:rPr>
                        <a:t>1944</a:t>
                      </a:r>
                      <a:r>
                        <a:rPr lang="ja-JP" altLang="en-US" sz="1000" spc="20" dirty="0">
                          <a:latin typeface="Arial" panose="020B0604020202020204" pitchFamily="34" charset="0"/>
                          <a:ea typeface="ＭＳ Ｐゴシック" panose="020B0600070205080204" pitchFamily="50" charset="-128"/>
                        </a:rPr>
                        <a:t>年に設立。病床数は</a:t>
                      </a:r>
                      <a:r>
                        <a:rPr lang="en-US" altLang="ja-JP" sz="1000" spc="20" dirty="0">
                          <a:latin typeface="Arial" panose="020B0604020202020204" pitchFamily="34" charset="0"/>
                          <a:ea typeface="ＭＳ Ｐゴシック" panose="020B0600070205080204" pitchFamily="50" charset="-128"/>
                        </a:rPr>
                        <a:t>2400</a:t>
                      </a:r>
                      <a:r>
                        <a:rPr lang="ja-JP" altLang="en-US" sz="1000" spc="20" dirty="0">
                          <a:latin typeface="Arial" panose="020B0604020202020204" pitchFamily="34" charset="0"/>
                          <a:ea typeface="ＭＳ Ｐゴシック" panose="020B0600070205080204" pitchFamily="50" charset="-128"/>
                        </a:rPr>
                        <a:t>にとなっている。</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2,400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35,000+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54572392"/>
                  </a:ext>
                </a:extLst>
              </a:tr>
              <a:tr h="539283">
                <a:tc>
                  <a:txBody>
                    <a:bodyPr/>
                    <a:lstStyle/>
                    <a:p>
                      <a:pPr algn="ctr" fontAlgn="t"/>
                      <a:r>
                        <a:rPr lang="ja-JP" altLang="en-US" sz="1000" b="1" i="0" u="none" strike="noStrike" dirty="0">
                          <a:solidFill>
                            <a:srgbClr val="000000"/>
                          </a:solidFill>
                          <a:effectLst/>
                          <a:latin typeface="MS Pゴシック"/>
                        </a:rPr>
                        <a:t>サラ・クビチェッキ・</a:t>
                      </a:r>
                      <a:br>
                        <a:rPr lang="en-US" altLang="ja-JP" sz="1000" b="1" i="0" u="none" strike="noStrike" dirty="0">
                          <a:solidFill>
                            <a:srgbClr val="000000"/>
                          </a:solidFill>
                          <a:effectLst/>
                          <a:latin typeface="MS Pゴシック"/>
                        </a:rPr>
                      </a:br>
                      <a:r>
                        <a:rPr lang="ja-JP" altLang="en-US" sz="1000" b="1" i="0" u="none" strike="noStrike" dirty="0">
                          <a:solidFill>
                            <a:srgbClr val="000000"/>
                          </a:solidFill>
                          <a:effectLst/>
                          <a:latin typeface="MS Pゴシック"/>
                        </a:rPr>
                        <a:t>ネットワーク</a:t>
                      </a:r>
                      <a:endParaRPr lang="ja-JP" altLang="en-US" sz="10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lgn="l" fontAlgn="ctr">
                        <a:lnSpc>
                          <a:spcPct val="114000"/>
                        </a:lnSpc>
                        <a:spcAft>
                          <a:spcPts val="300"/>
                        </a:spcAft>
                        <a:buClr>
                          <a:srgbClr val="5F8AC3"/>
                        </a:buClr>
                        <a:buSzPct val="100000"/>
                        <a:buFont typeface="Wingdings" panose="05000000000000000000" pitchFamily="2" charset="2"/>
                        <a:buChar char="n"/>
                      </a:pPr>
                      <a:r>
                        <a:rPr lang="ja-JP" altLang="en-US" sz="1000" spc="-30" dirty="0">
                          <a:latin typeface="Arial" panose="020B0604020202020204" pitchFamily="34" charset="0"/>
                          <a:ea typeface="ＭＳ Ｐゴシック" panose="020B0600070205080204" pitchFamily="50" charset="-128"/>
                        </a:rPr>
                        <a:t>ブラジル国内に</a:t>
                      </a:r>
                      <a:r>
                        <a:rPr lang="en-US" altLang="ja-JP" sz="1050" spc="-30" dirty="0">
                          <a:solidFill>
                            <a:srgbClr val="000000"/>
                          </a:solidFill>
                          <a:latin typeface="Arial Black" pitchFamily="34" charset="0"/>
                          <a:ea typeface="HGP創英角ｺﾞｼｯｸUB" pitchFamily="50" charset="-128"/>
                        </a:rPr>
                        <a:t>9</a:t>
                      </a:r>
                      <a:r>
                        <a:rPr lang="ja-JP" altLang="en-US" sz="1050" spc="-30" dirty="0">
                          <a:solidFill>
                            <a:srgbClr val="000000"/>
                          </a:solidFill>
                          <a:latin typeface="Arial Black" pitchFamily="34" charset="0"/>
                          <a:ea typeface="HGP創英角ｺﾞｼｯｸUB" pitchFamily="50" charset="-128"/>
                        </a:rPr>
                        <a:t>拠点を持つ医療機関ネットワーク。</a:t>
                      </a:r>
                      <a:r>
                        <a:rPr lang="ja-JP" altLang="en-US" sz="1000" spc="-30" dirty="0">
                          <a:latin typeface="Arial" panose="020B0604020202020204" pitchFamily="34" charset="0"/>
                          <a:ea typeface="ＭＳ Ｐゴシック" panose="020B0600070205080204" pitchFamily="50" charset="-128"/>
                        </a:rPr>
                        <a:t>いずれの拠点でも様々な疾病、症状に対するリハビリを提供している。</a:t>
                      </a:r>
                    </a:p>
                    <a:p>
                      <a:pPr marL="171450" indent="-171450" algn="l" fontAlgn="ctr">
                        <a:lnSpc>
                          <a:spcPct val="114000"/>
                        </a:lnSpc>
                        <a:spcAft>
                          <a:spcPts val="300"/>
                        </a:spcAft>
                        <a:buClr>
                          <a:srgbClr val="5F8AC3"/>
                        </a:buClr>
                        <a:buSzPct val="100000"/>
                        <a:buFont typeface="Wingdings" panose="05000000000000000000" pitchFamily="2" charset="2"/>
                        <a:buChar char="n"/>
                      </a:pPr>
                      <a:r>
                        <a:rPr lang="ja-JP" altLang="en-US" sz="1000" spc="-30" dirty="0">
                          <a:latin typeface="Arial" panose="020B0604020202020204" pitchFamily="34" charset="0"/>
                          <a:ea typeface="ＭＳ Ｐゴシック" panose="020B0600070205080204" pitchFamily="50" charset="-128"/>
                        </a:rPr>
                        <a:t>運営は、民間非営利団体であるサラ協会により行われているが、全運営資金は政府から供給されており、</a:t>
                      </a:r>
                      <a:r>
                        <a:rPr lang="ja-JP" altLang="en-US" sz="1050" spc="-30" dirty="0">
                          <a:solidFill>
                            <a:srgbClr val="000000"/>
                          </a:solidFill>
                          <a:latin typeface="Arial Black" pitchFamily="34" charset="0"/>
                          <a:ea typeface="HGP創英角ｺﾞｼｯｸUB" pitchFamily="50" charset="-128"/>
                        </a:rPr>
                        <a:t>公的医療機関の役割を果たしている。</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525801">
                <a:tc>
                  <a:txBody>
                    <a:bodyPr/>
                    <a:lstStyle/>
                    <a:p>
                      <a:pPr algn="ctr" fontAlgn="t"/>
                      <a:r>
                        <a:rPr lang="ja-JP" altLang="en-US" sz="1000" b="1" i="0" u="none" strike="noStrike" dirty="0">
                          <a:solidFill>
                            <a:srgbClr val="000000"/>
                          </a:solidFill>
                          <a:effectLst/>
                          <a:latin typeface="MS Pゴシック"/>
                        </a:rPr>
                        <a:t>国立ガン研究所</a:t>
                      </a:r>
                      <a:br>
                        <a:rPr lang="en-US" altLang="ja-JP" sz="1000" b="1" i="0" u="none" strike="noStrike" dirty="0">
                          <a:solidFill>
                            <a:srgbClr val="000000"/>
                          </a:solidFill>
                          <a:effectLst/>
                          <a:latin typeface="MS Pゴシック"/>
                        </a:rPr>
                      </a:br>
                      <a:r>
                        <a:rPr lang="ja-JP" altLang="en-US" sz="1000" b="1" i="0" u="none" strike="noStrike" dirty="0">
                          <a:solidFill>
                            <a:srgbClr val="000000"/>
                          </a:solidFill>
                          <a:effectLst/>
                          <a:latin typeface="MS Pゴシック"/>
                        </a:rPr>
                        <a:t>（</a:t>
                      </a:r>
                      <a:r>
                        <a:rPr lang="en-US" altLang="ja-JP" sz="1000" b="1" i="0" u="none" strike="noStrike" dirty="0">
                          <a:solidFill>
                            <a:srgbClr val="000000"/>
                          </a:solidFill>
                          <a:effectLst/>
                          <a:latin typeface="Arial" panose="020B0604020202020204" pitchFamily="34" charset="0"/>
                        </a:rPr>
                        <a:t>INCA</a:t>
                      </a:r>
                      <a:r>
                        <a:rPr lang="ja-JP" altLang="en-US" sz="1000" b="1" i="0" u="none" strike="noStrike" dirty="0">
                          <a:solidFill>
                            <a:srgbClr val="000000"/>
                          </a:solidFill>
                          <a:effectLst/>
                          <a:latin typeface="MS Pゴシック"/>
                        </a:rPr>
                        <a:t>）</a:t>
                      </a:r>
                      <a:endParaRPr lang="ja-JP" altLang="en-US" sz="10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lgn="l" fontAlgn="ctr">
                        <a:lnSpc>
                          <a:spcPct val="114000"/>
                        </a:lnSpc>
                        <a:spcAft>
                          <a:spcPts val="300"/>
                        </a:spcAft>
                        <a:buClr>
                          <a:srgbClr val="5F8AC3"/>
                        </a:buClr>
                        <a:buSzPct val="100000"/>
                        <a:buFont typeface="Wingdings" panose="05000000000000000000" pitchFamily="2" charset="2"/>
                        <a:buChar char="n"/>
                      </a:pPr>
                      <a:r>
                        <a:rPr lang="ja-JP" altLang="en-US" sz="1000" dirty="0">
                          <a:latin typeface="Arial" panose="020B0604020202020204" pitchFamily="34" charset="0"/>
                          <a:ea typeface="ＭＳ Ｐゴシック" panose="020B0600070205080204" pitchFamily="50" charset="-128"/>
                        </a:rPr>
                        <a:t>保健省直轄の機関で、ブラジルの</a:t>
                      </a:r>
                      <a:r>
                        <a:rPr lang="ja-JP" altLang="en-US" sz="1050" dirty="0">
                          <a:solidFill>
                            <a:srgbClr val="000000"/>
                          </a:solidFill>
                          <a:latin typeface="Arial Black" pitchFamily="34" charset="0"/>
                          <a:ea typeface="HGP創英角ｺﾞｼｯｸUB" pitchFamily="50" charset="-128"/>
                        </a:rPr>
                        <a:t>ガン予防等に関する活動</a:t>
                      </a:r>
                      <a:r>
                        <a:rPr lang="ja-JP" altLang="en-US" sz="1000" dirty="0">
                          <a:latin typeface="Arial" panose="020B0604020202020204" pitchFamily="34" charset="0"/>
                          <a:ea typeface="ＭＳ Ｐゴシック" panose="020B0600070205080204" pitchFamily="50" charset="-128"/>
                        </a:rPr>
                        <a:t>を行っている。</a:t>
                      </a:r>
                    </a:p>
                    <a:p>
                      <a:pPr marL="171450" indent="-171450" algn="l" fontAlgn="ctr">
                        <a:lnSpc>
                          <a:spcPct val="114000"/>
                        </a:lnSpc>
                        <a:spcAft>
                          <a:spcPts val="300"/>
                        </a:spcAft>
                        <a:buClr>
                          <a:srgbClr val="5F8AC3"/>
                        </a:buClr>
                        <a:buSzPct val="100000"/>
                        <a:buFont typeface="Wingdings" panose="05000000000000000000" pitchFamily="2" charset="2"/>
                        <a:buChar char="n"/>
                      </a:pPr>
                      <a:r>
                        <a:rPr lang="ja-JP" altLang="en-US" sz="1000" dirty="0">
                          <a:latin typeface="Arial" panose="020B0604020202020204" pitchFamily="34" charset="0"/>
                          <a:ea typeface="ＭＳ Ｐゴシック" panose="020B0600070205080204" pitchFamily="50" charset="-128"/>
                        </a:rPr>
                        <a:t>公的保険（</a:t>
                      </a:r>
                      <a:r>
                        <a:rPr lang="en-US" altLang="ja-JP" sz="1000" dirty="0">
                          <a:latin typeface="Arial" panose="020B0604020202020204" pitchFamily="34" charset="0"/>
                          <a:ea typeface="ＭＳ Ｐゴシック" panose="020B0600070205080204" pitchFamily="50" charset="-128"/>
                        </a:rPr>
                        <a:t>SUS</a:t>
                      </a:r>
                      <a:r>
                        <a:rPr lang="ja-JP" altLang="en-US" sz="1000" dirty="0">
                          <a:latin typeface="Arial" panose="020B0604020202020204" pitchFamily="34" charset="0"/>
                          <a:ea typeface="ＭＳ Ｐゴシック" panose="020B0600070205080204" pitchFamily="50" charset="-128"/>
                        </a:rPr>
                        <a:t>）を利用できるため、</a:t>
                      </a:r>
                      <a:r>
                        <a:rPr lang="ja-JP" altLang="en-US" sz="1050" dirty="0">
                          <a:solidFill>
                            <a:srgbClr val="000000"/>
                          </a:solidFill>
                          <a:latin typeface="Arial Black" pitchFamily="34" charset="0"/>
                          <a:ea typeface="HGP創英角ｺﾞｼｯｸUB" pitchFamily="50" charset="-128"/>
                        </a:rPr>
                        <a:t>無料で医療サービスを受けることもできる。</a:t>
                      </a:r>
                    </a:p>
                    <a:p>
                      <a:pPr marL="171450" indent="-171450" algn="l" fontAlgn="ctr">
                        <a:lnSpc>
                          <a:spcPct val="114000"/>
                        </a:lnSpc>
                        <a:spcAft>
                          <a:spcPts val="300"/>
                        </a:spcAft>
                        <a:buClr>
                          <a:srgbClr val="5F8AC3"/>
                        </a:buClr>
                        <a:buSzPct val="100000"/>
                        <a:buFont typeface="Wingdings" panose="05000000000000000000" pitchFamily="2" charset="2"/>
                        <a:buChar char="n"/>
                      </a:pPr>
                      <a:r>
                        <a:rPr lang="ja-JP" altLang="en-US" sz="1000" dirty="0">
                          <a:latin typeface="Arial" panose="020B0604020202020204" pitchFamily="34" charset="0"/>
                          <a:ea typeface="ＭＳ Ｐゴシック" panose="020B0600070205080204" pitchFamily="50" charset="-128"/>
                        </a:rPr>
                        <a:t>医療サービスを提供する機能のほか、</a:t>
                      </a:r>
                      <a:r>
                        <a:rPr lang="ja-JP" altLang="en-US" sz="1050" dirty="0">
                          <a:solidFill>
                            <a:srgbClr val="000000"/>
                          </a:solidFill>
                          <a:latin typeface="Arial Black" pitchFamily="34" charset="0"/>
                          <a:ea typeface="HGP創英角ｺﾞｼｯｸUB" pitchFamily="50" charset="-128"/>
                        </a:rPr>
                        <a:t>研究所や教育機関としての機能も持つ。</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580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12.542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525801">
                <a:tc>
                  <a:txBody>
                    <a:bodyPr/>
                    <a:lstStyle/>
                    <a:p>
                      <a:pPr algn="ctr" fontAlgn="t"/>
                      <a:r>
                        <a:rPr lang="ja-JP" altLang="en-US" sz="1000" b="1" i="0" u="none" strike="noStrike" dirty="0">
                          <a:solidFill>
                            <a:srgbClr val="000000"/>
                          </a:solidFill>
                          <a:effectLst/>
                          <a:latin typeface="MS Pゴシック"/>
                        </a:rPr>
                        <a:t>心臓研究所</a:t>
                      </a:r>
                      <a:br>
                        <a:rPr lang="en-US" altLang="ja-JP" sz="1000" b="1" i="0" u="none" strike="noStrike" dirty="0">
                          <a:solidFill>
                            <a:srgbClr val="000000"/>
                          </a:solidFill>
                          <a:effectLst/>
                          <a:latin typeface="MS Pゴシック"/>
                        </a:rPr>
                      </a:br>
                      <a:r>
                        <a:rPr lang="ja-JP" altLang="en-US" sz="1000" b="1" i="0" u="none" strike="noStrike" dirty="0">
                          <a:solidFill>
                            <a:srgbClr val="000000"/>
                          </a:solidFill>
                          <a:effectLst/>
                          <a:latin typeface="MS Pゴシック"/>
                        </a:rPr>
                        <a:t>（</a:t>
                      </a:r>
                      <a:r>
                        <a:rPr lang="en-US" sz="1000" b="1" i="0" u="none" strike="noStrike" dirty="0">
                          <a:solidFill>
                            <a:srgbClr val="000000"/>
                          </a:solidFill>
                          <a:effectLst/>
                          <a:latin typeface="Arial" panose="020B0604020202020204" pitchFamily="34" charset="0"/>
                        </a:rPr>
                        <a:t>INCOR</a:t>
                      </a:r>
                      <a:r>
                        <a:rPr lang="en-US" sz="1000" b="1" i="0" u="none" strike="noStrike" dirty="0">
                          <a:solidFill>
                            <a:srgbClr val="000000"/>
                          </a:solidFill>
                          <a:effectLst/>
                          <a:latin typeface="MS Pゴシック"/>
                        </a:rPr>
                        <a:t>）</a:t>
                      </a:r>
                      <a:endParaRPr lang="en-US" sz="10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lgn="l" fontAlgn="ctr">
                        <a:lnSpc>
                          <a:spcPct val="114000"/>
                        </a:lnSpc>
                        <a:spcAft>
                          <a:spcPts val="300"/>
                        </a:spcAft>
                        <a:buClr>
                          <a:srgbClr val="5F8AC3"/>
                        </a:buClr>
                        <a:buSzPct val="100000"/>
                        <a:buFont typeface="Wingdings" panose="05000000000000000000" pitchFamily="2" charset="2"/>
                        <a:buChar char="n"/>
                      </a:pPr>
                      <a:r>
                        <a:rPr lang="ja-JP" altLang="en-US" sz="900" dirty="0">
                          <a:latin typeface="Arial" panose="020B0604020202020204" pitchFamily="34" charset="0"/>
                          <a:ea typeface="ＭＳ Ｐゴシック" panose="020B0600070205080204" pitchFamily="50" charset="-128"/>
                        </a:rPr>
                        <a:t>サンパウロ大学医学部傘下の大学病院。</a:t>
                      </a:r>
                      <a:r>
                        <a:rPr lang="ja-JP" altLang="en-US" sz="1000" dirty="0">
                          <a:solidFill>
                            <a:srgbClr val="000000"/>
                          </a:solidFill>
                          <a:latin typeface="Arial Black" pitchFamily="34" charset="0"/>
                          <a:ea typeface="HGP創英角ｺﾞｼｯｸUB" pitchFamily="50" charset="-128"/>
                        </a:rPr>
                        <a:t>心臓のほか、呼吸器も対象としている。</a:t>
                      </a:r>
                    </a:p>
                    <a:p>
                      <a:pPr marL="171450" indent="-171450" algn="l" fontAlgn="ctr">
                        <a:lnSpc>
                          <a:spcPct val="114000"/>
                        </a:lnSpc>
                        <a:spcAft>
                          <a:spcPts val="300"/>
                        </a:spcAft>
                        <a:buClr>
                          <a:srgbClr val="5F8AC3"/>
                        </a:buClr>
                        <a:buSzPct val="100000"/>
                        <a:buFont typeface="Wingdings" panose="05000000000000000000" pitchFamily="2" charset="2"/>
                        <a:buChar char="n"/>
                      </a:pPr>
                      <a:r>
                        <a:rPr lang="ja-JP" altLang="en-US" sz="900" dirty="0">
                          <a:latin typeface="Arial" panose="020B0604020202020204" pitchFamily="34" charset="0"/>
                          <a:ea typeface="ＭＳ Ｐゴシック" panose="020B0600070205080204" pitchFamily="50" charset="-128"/>
                        </a:rPr>
                        <a:t>医療サービスを提供する機能のほか、</a:t>
                      </a:r>
                      <a:r>
                        <a:rPr lang="ja-JP" altLang="en-US" sz="1000" dirty="0">
                          <a:solidFill>
                            <a:srgbClr val="000000"/>
                          </a:solidFill>
                          <a:latin typeface="Arial Black" pitchFamily="34" charset="0"/>
                          <a:ea typeface="HGP創英角ｺﾞｼｯｸUB" pitchFamily="50" charset="-128"/>
                        </a:rPr>
                        <a:t>研究所や教育機関としての機能も持つ。</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216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2700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300,000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7845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ブラジル／医療関連／医療・公衆衛生</a:t>
            </a:r>
            <a:endParaRPr kumimoji="1" lang="ja-JP" altLang="en-US" dirty="0"/>
          </a:p>
        </p:txBody>
      </p:sp>
      <p:sp>
        <p:nvSpPr>
          <p:cNvPr id="5" name="テキスト プレースホルダー 4"/>
          <p:cNvSpPr>
            <a:spLocks noGrp="1"/>
          </p:cNvSpPr>
          <p:nvPr>
            <p:ph type="body" sz="quarter" idx="15"/>
          </p:nvPr>
        </p:nvSpPr>
        <p:spPr/>
        <p:txBody>
          <a:bodyPr/>
          <a:lstStyle/>
          <a:p>
            <a:r>
              <a:rPr lang="ja-JP" altLang="en-US" dirty="0"/>
              <a:t>医療機関 </a:t>
            </a:r>
            <a:r>
              <a:rPr lang="en-US" altLang="ja-JP" dirty="0"/>
              <a:t>- </a:t>
            </a:r>
            <a:r>
              <a:rPr lang="ja-JP" altLang="en-US" dirty="0"/>
              <a:t>民間医療機関</a:t>
            </a:r>
          </a:p>
        </p:txBody>
      </p:sp>
      <p:sp>
        <p:nvSpPr>
          <p:cNvPr id="6" name="テキスト ボックス 5"/>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サンパウロでは、シリオ・レバニーズ病院とアルバート・アインシュタイン病院が、人気を二分する有名な私立病院であり、どちらも最新鋭の機器や技術を保有している。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民間医療機関で勤務する多くの医師は、医療機関に所属していない（雇用関係にはない）。</a:t>
            </a:r>
          </a:p>
        </p:txBody>
      </p:sp>
      <p:grpSp>
        <p:nvGrpSpPr>
          <p:cNvPr id="7" name="グループ化 7"/>
          <p:cNvGrpSpPr/>
          <p:nvPr/>
        </p:nvGrpSpPr>
        <p:grpSpPr>
          <a:xfrm>
            <a:off x="416496" y="2170559"/>
            <a:ext cx="9073008" cy="288032"/>
            <a:chOff x="4803500" y="2113806"/>
            <a:chExt cx="2954133" cy="288032"/>
          </a:xfrm>
        </p:grpSpPr>
        <p:cxnSp>
          <p:nvCxnSpPr>
            <p:cNvPr id="8" name="直線コネクタ 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主要な民間医療機関の概要</a:t>
              </a:r>
            </a:p>
          </p:txBody>
        </p:sp>
      </p:grpSp>
      <p:sp>
        <p:nvSpPr>
          <p:cNvPr id="23" name="テキスト ボックス 22"/>
          <p:cNvSpPr txBox="1"/>
          <p:nvPr/>
        </p:nvSpPr>
        <p:spPr>
          <a:xfrm>
            <a:off x="200472" y="6525344"/>
            <a:ext cx="6912768" cy="216024"/>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en-US" altLang="ja-JP" sz="800" dirty="0" bmk=""/>
              <a:t>JETRO</a:t>
            </a:r>
            <a:r>
              <a:rPr kumimoji="0" lang="ja-JP" altLang="en-US" sz="800" dirty="0" bmk=""/>
              <a:t>「ブラジルの医療機器市場と規制」（</a:t>
            </a:r>
            <a:r>
              <a:rPr kumimoji="0" lang="en-US" altLang="ja-JP" sz="800" dirty="0" bmk=""/>
              <a:t>2012</a:t>
            </a:r>
            <a:r>
              <a:rPr kumimoji="0" lang="ja-JP" altLang="en-US" sz="800" dirty="0" bmk=""/>
              <a:t>）、各医療機関ホームページ、</a:t>
            </a:r>
            <a:r>
              <a:rPr kumimoji="0" lang="en-US" altLang="ja-JP" sz="800" dirty="0" bmk=""/>
              <a:t>NEC </a:t>
            </a:r>
            <a:r>
              <a:rPr kumimoji="0" lang="ja-JP" altLang="en-US" sz="800" dirty="0" bmk=""/>
              <a:t>ホームページ</a:t>
            </a:r>
            <a:endParaRPr kumimoji="0" lang="en-US" altLang="ja-JP" sz="800" dirty="0" bmk=""/>
          </a:p>
        </p:txBody>
      </p:sp>
      <p:graphicFrame>
        <p:nvGraphicFramePr>
          <p:cNvPr id="22" name="表 12">
            <a:extLst>
              <a:ext uri="{FF2B5EF4-FFF2-40B4-BE49-F238E27FC236}">
                <a16:creationId xmlns:a16="http://schemas.microsoft.com/office/drawing/2014/main" id="{16A51CD8-13FF-48A3-A1F3-3EAEC9DBD331}"/>
              </a:ext>
            </a:extLst>
          </p:cNvPr>
          <p:cNvGraphicFramePr>
            <a:graphicFrameLocks noGrp="1"/>
          </p:cNvGraphicFramePr>
          <p:nvPr>
            <p:extLst>
              <p:ext uri="{D42A27DB-BD31-4B8C-83A1-F6EECF244321}">
                <p14:modId xmlns:p14="http://schemas.microsoft.com/office/powerpoint/2010/main" val="3799928898"/>
              </p:ext>
            </p:extLst>
          </p:nvPr>
        </p:nvGraphicFramePr>
        <p:xfrm>
          <a:off x="433338" y="2561194"/>
          <a:ext cx="9000999" cy="3532097"/>
        </p:xfrm>
        <a:graphic>
          <a:graphicData uri="http://schemas.openxmlformats.org/drawingml/2006/table">
            <a:tbl>
              <a:tblPr firstRow="1" bandRow="1">
                <a:tableStyleId>{5C22544A-7EE6-4342-B048-85BDC9FD1C3A}</a:tableStyleId>
              </a:tblPr>
              <a:tblGrid>
                <a:gridCol w="1826225">
                  <a:extLst>
                    <a:ext uri="{9D8B030D-6E8A-4147-A177-3AD203B41FA5}">
                      <a16:colId xmlns:a16="http://schemas.microsoft.com/office/drawing/2014/main" val="20001"/>
                    </a:ext>
                  </a:extLst>
                </a:gridCol>
                <a:gridCol w="5003810">
                  <a:extLst>
                    <a:ext uri="{9D8B030D-6E8A-4147-A177-3AD203B41FA5}">
                      <a16:colId xmlns:a16="http://schemas.microsoft.com/office/drawing/2014/main" val="20002"/>
                    </a:ext>
                  </a:extLst>
                </a:gridCol>
                <a:gridCol w="542741">
                  <a:extLst>
                    <a:ext uri="{9D8B030D-6E8A-4147-A177-3AD203B41FA5}">
                      <a16:colId xmlns:a16="http://schemas.microsoft.com/office/drawing/2014/main" val="20004"/>
                    </a:ext>
                  </a:extLst>
                </a:gridCol>
                <a:gridCol w="542741">
                  <a:extLst>
                    <a:ext uri="{9D8B030D-6E8A-4147-A177-3AD203B41FA5}">
                      <a16:colId xmlns:a16="http://schemas.microsoft.com/office/drawing/2014/main" val="20005"/>
                    </a:ext>
                  </a:extLst>
                </a:gridCol>
                <a:gridCol w="542741">
                  <a:extLst>
                    <a:ext uri="{9D8B030D-6E8A-4147-A177-3AD203B41FA5}">
                      <a16:colId xmlns:a16="http://schemas.microsoft.com/office/drawing/2014/main" val="1421179307"/>
                    </a:ext>
                  </a:extLst>
                </a:gridCol>
                <a:gridCol w="542741">
                  <a:extLst>
                    <a:ext uri="{9D8B030D-6E8A-4147-A177-3AD203B41FA5}">
                      <a16:colId xmlns:a16="http://schemas.microsoft.com/office/drawing/2014/main" val="747426486"/>
                    </a:ext>
                  </a:extLst>
                </a:gridCol>
              </a:tblGrid>
              <a:tr h="354443">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病院名（所在地）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125283">
                <a:tc>
                  <a:txBody>
                    <a:bodyPr/>
                    <a:lstStyle/>
                    <a:p>
                      <a:pPr algn="ctr" fontAlgn="t"/>
                      <a:r>
                        <a:rPr lang="ja-JP" altLang="en-US" sz="1000" b="1" i="0" u="none" strike="noStrike" dirty="0">
                          <a:solidFill>
                            <a:srgbClr val="000000"/>
                          </a:solidFill>
                          <a:effectLst/>
                          <a:latin typeface="MS Pゴシック"/>
                        </a:rPr>
                        <a:t>シリオ・レバニーズ</a:t>
                      </a:r>
                      <a:br>
                        <a:rPr lang="en-US" altLang="ja-JP" sz="1000" b="1" i="0" u="none" strike="noStrike" dirty="0">
                          <a:solidFill>
                            <a:srgbClr val="000000"/>
                          </a:solidFill>
                          <a:effectLst/>
                          <a:latin typeface="MS Pゴシック"/>
                        </a:rPr>
                      </a:br>
                      <a:r>
                        <a:rPr lang="ja-JP" altLang="en-US" sz="1000" b="1" i="0" u="none" strike="noStrike" dirty="0">
                          <a:solidFill>
                            <a:srgbClr val="000000"/>
                          </a:solidFill>
                          <a:effectLst/>
                          <a:latin typeface="MS Pゴシック"/>
                        </a:rPr>
                        <a:t>（</a:t>
                      </a:r>
                      <a:r>
                        <a:rPr lang="en-US" altLang="ja-JP" sz="1000" b="1" i="0" u="none" strike="noStrike" dirty="0" err="1">
                          <a:solidFill>
                            <a:srgbClr val="000000"/>
                          </a:solidFill>
                          <a:effectLst/>
                          <a:latin typeface="Arial" panose="020B0604020202020204" pitchFamily="34" charset="0"/>
                        </a:rPr>
                        <a:t>Sírio-Libanês</a:t>
                      </a:r>
                      <a:r>
                        <a:rPr lang="ja-JP" altLang="en-US" sz="1000" b="1" i="0" u="none" strike="noStrike" dirty="0">
                          <a:solidFill>
                            <a:srgbClr val="000000"/>
                          </a:solidFill>
                          <a:effectLst/>
                          <a:latin typeface="MS Pゴシック"/>
                        </a:rPr>
                        <a:t>）病院</a:t>
                      </a:r>
                      <a:endParaRPr lang="ja-JP" altLang="en-US" sz="10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lgn="l" fontAlgn="ctr">
                        <a:lnSpc>
                          <a:spcPct val="114000"/>
                        </a:lnSpc>
                        <a:spcAft>
                          <a:spcPts val="300"/>
                        </a:spcAft>
                        <a:buClr>
                          <a:srgbClr val="5F8AC3"/>
                        </a:buClr>
                        <a:buSzPct val="100000"/>
                        <a:buFont typeface="Wingdings" panose="05000000000000000000" pitchFamily="2" charset="2"/>
                        <a:buChar char="n"/>
                      </a:pPr>
                      <a:r>
                        <a:rPr lang="en-US" altLang="ja-JP" sz="1100" spc="-20" dirty="0">
                          <a:latin typeface="Arial" panose="020B0604020202020204" pitchFamily="34" charset="0"/>
                          <a:ea typeface="ＭＳ Ｐゴシック" panose="020B0600070205080204" pitchFamily="50" charset="-128"/>
                        </a:rPr>
                        <a:t>1921</a:t>
                      </a:r>
                      <a:r>
                        <a:rPr lang="ja-JP" altLang="en-US" sz="1100" spc="-20" dirty="0">
                          <a:latin typeface="Arial" panose="020B0604020202020204" pitchFamily="34" charset="0"/>
                          <a:ea typeface="ＭＳ Ｐゴシック" panose="020B0600070205080204" pitchFamily="50" charset="-128"/>
                        </a:rPr>
                        <a:t>年にサンパウロ市ベラビスタ地区に設立された</a:t>
                      </a:r>
                      <a:r>
                        <a:rPr lang="ja-JP" altLang="en-US" sz="1100" dirty="0">
                          <a:solidFill>
                            <a:srgbClr val="000000"/>
                          </a:solidFill>
                          <a:latin typeface="Arial Black" pitchFamily="34" charset="0"/>
                          <a:ea typeface="HGP創英角ｺﾞｼｯｸUB" pitchFamily="50" charset="-128"/>
                        </a:rPr>
                        <a:t>私立病院。</a:t>
                      </a:r>
                      <a:r>
                        <a:rPr lang="ja-JP" altLang="en-US" sz="1100" spc="-20" dirty="0">
                          <a:latin typeface="Arial" panose="020B0604020202020204" pitchFamily="34" charset="0"/>
                          <a:ea typeface="ＭＳ Ｐゴシック" panose="020B0600070205080204" pitchFamily="50" charset="-128"/>
                        </a:rPr>
                        <a:t>ベッド数は</a:t>
                      </a:r>
                      <a:r>
                        <a:rPr lang="en-US" altLang="ja-JP" sz="1100" spc="-20" dirty="0">
                          <a:latin typeface="Arial" panose="020B0604020202020204" pitchFamily="34" charset="0"/>
                          <a:ea typeface="ＭＳ Ｐゴシック" panose="020B0600070205080204" pitchFamily="50" charset="-128"/>
                        </a:rPr>
                        <a:t>379</a:t>
                      </a:r>
                      <a:r>
                        <a:rPr lang="ja-JP" altLang="en-US" sz="1100" spc="-20" dirty="0">
                          <a:latin typeface="Arial" panose="020B0604020202020204" pitchFamily="34" charset="0"/>
                          <a:ea typeface="ＭＳ Ｐゴシック" panose="020B0600070205080204" pitchFamily="50" charset="-128"/>
                        </a:rPr>
                        <a:t>床。医療スタッフ数は</a:t>
                      </a:r>
                      <a:r>
                        <a:rPr lang="ja-JP" altLang="en-US" sz="1100" dirty="0">
                          <a:latin typeface="Arial" panose="020B0604020202020204" pitchFamily="34" charset="0"/>
                          <a:ea typeface="ＭＳ Ｐゴシック" panose="020B0600070205080204" pitchFamily="50" charset="-128"/>
                        </a:rPr>
                        <a:t>合計</a:t>
                      </a:r>
                      <a:r>
                        <a:rPr lang="en-US" altLang="ja-JP" sz="1100" dirty="0">
                          <a:latin typeface="Arial" panose="020B0604020202020204" pitchFamily="34" charset="0"/>
                          <a:ea typeface="ＭＳ Ｐゴシック" panose="020B0600070205080204" pitchFamily="50" charset="-128"/>
                        </a:rPr>
                        <a:t>3,200</a:t>
                      </a:r>
                      <a:r>
                        <a:rPr lang="ja-JP" altLang="en-US" sz="1100" dirty="0">
                          <a:latin typeface="Arial" panose="020B0604020202020204" pitchFamily="34" charset="0"/>
                          <a:ea typeface="ＭＳ Ｐゴシック" panose="020B0600070205080204" pitchFamily="50" charset="-128"/>
                        </a:rPr>
                        <a:t>人。</a:t>
                      </a:r>
                    </a:p>
                    <a:p>
                      <a:pPr marL="171450" indent="-171450" algn="l" fontAlgn="ctr">
                        <a:lnSpc>
                          <a:spcPct val="114000"/>
                        </a:lnSpc>
                        <a:spcAft>
                          <a:spcPts val="300"/>
                        </a:spcAft>
                        <a:buClr>
                          <a:srgbClr val="5F8AC3"/>
                        </a:buClr>
                        <a:buSzPct val="100000"/>
                        <a:buFont typeface="Wingdings" panose="05000000000000000000" pitchFamily="2" charset="2"/>
                        <a:buChar char="n"/>
                      </a:pPr>
                      <a:r>
                        <a:rPr lang="ja-JP" altLang="en-US" sz="1100" dirty="0">
                          <a:latin typeface="Arial" panose="020B0604020202020204" pitchFamily="34" charset="0"/>
                          <a:ea typeface="ＭＳ Ｐゴシック" panose="020B0600070205080204" pitchFamily="50" charset="-128"/>
                        </a:rPr>
                        <a:t>主に</a:t>
                      </a:r>
                      <a:r>
                        <a:rPr lang="ja-JP" altLang="en-US" sz="1100" dirty="0">
                          <a:solidFill>
                            <a:srgbClr val="000000"/>
                          </a:solidFill>
                          <a:latin typeface="Arial Black" pitchFamily="34" charset="0"/>
                          <a:ea typeface="HGP創英角ｺﾞｼｯｸUB" pitchFamily="50" charset="-128"/>
                        </a:rPr>
                        <a:t>富裕層向けの病院</a:t>
                      </a:r>
                      <a:r>
                        <a:rPr lang="ja-JP" altLang="en-US" sz="1100" dirty="0">
                          <a:latin typeface="Arial" panose="020B0604020202020204" pitchFamily="34" charset="0"/>
                          <a:ea typeface="ＭＳ Ｐゴシック" panose="020B0600070205080204" pitchFamily="50" charset="-128"/>
                        </a:rPr>
                        <a:t>であり、</a:t>
                      </a:r>
                      <a:r>
                        <a:rPr lang="en-US" altLang="ja-JP" sz="1100" dirty="0">
                          <a:latin typeface="Arial" panose="020B0604020202020204" pitchFamily="34" charset="0"/>
                          <a:ea typeface="ＭＳ Ｐゴシック" panose="020B0600070205080204" pitchFamily="50" charset="-128"/>
                        </a:rPr>
                        <a:t>JCI</a:t>
                      </a:r>
                      <a:r>
                        <a:rPr lang="ja-JP" altLang="en-US" sz="1100" dirty="0">
                          <a:latin typeface="Arial" panose="020B0604020202020204" pitchFamily="34" charset="0"/>
                          <a:ea typeface="ＭＳ Ｐゴシック" panose="020B0600070205080204" pitchFamily="50" charset="-128"/>
                        </a:rPr>
                        <a:t>認証</a:t>
                      </a:r>
                      <a:r>
                        <a:rPr lang="en-US" altLang="ja-JP" sz="1100" baseline="30000" dirty="0">
                          <a:latin typeface="Arial" panose="020B0604020202020204" pitchFamily="34" charset="0"/>
                          <a:ea typeface="ＭＳ Ｐゴシック" panose="020B0600070205080204" pitchFamily="50" charset="-128"/>
                        </a:rPr>
                        <a:t>1</a:t>
                      </a:r>
                      <a:r>
                        <a:rPr lang="ja-JP" altLang="en-US" sz="1100" dirty="0">
                          <a:latin typeface="Arial" panose="020B0604020202020204" pitchFamily="34" charset="0"/>
                          <a:ea typeface="ＭＳ Ｐゴシック" panose="020B0600070205080204" pitchFamily="50" charset="-128"/>
                        </a:rPr>
                        <a:t>を取得している。ルセフ元大統領やルーラ元大統領も受診したといわれている。</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100" b="0" i="0" u="none" strike="noStrike" dirty="0">
                          <a:solidFill>
                            <a:srgbClr val="000000"/>
                          </a:solidFill>
                          <a:effectLst/>
                          <a:latin typeface="Arial" panose="020B0604020202020204" pitchFamily="34" charset="0"/>
                        </a:rPr>
                        <a:t>379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100" b="0" i="0" u="none" strike="noStrike" dirty="0">
                          <a:solidFill>
                            <a:srgbClr val="000000"/>
                          </a:solidFill>
                          <a:effectLst/>
                          <a:latin typeface="Arial" panose="020B0604020202020204" pitchFamily="34" charset="0"/>
                        </a:rPr>
                        <a:t>3,200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100" b="0" i="0" u="none" strike="noStrike" dirty="0">
                          <a:solidFill>
                            <a:srgbClr val="000000"/>
                          </a:solidFill>
                          <a:effectLst/>
                          <a:latin typeface="Arial" panose="020B0604020202020204" pitchFamily="34" charset="0"/>
                        </a:rPr>
                        <a:t>120,000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100" b="0" i="0" u="none" strike="noStrike">
                          <a:solidFill>
                            <a:srgbClr val="000000"/>
                          </a:solidFill>
                          <a:effectLst/>
                          <a:latin typeface="Arial" panose="020B0604020202020204" pitchFamily="34" charset="0"/>
                        </a:rPr>
                        <a:t>2021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139238">
                <a:tc>
                  <a:txBody>
                    <a:bodyPr/>
                    <a:lstStyle/>
                    <a:p>
                      <a:pPr algn="ctr" fontAlgn="t"/>
                      <a:r>
                        <a:rPr lang="ja-JP" altLang="en-US" sz="1000" b="1" i="0" u="none" strike="noStrike">
                          <a:solidFill>
                            <a:srgbClr val="000000"/>
                          </a:solidFill>
                          <a:effectLst/>
                          <a:latin typeface="MS Pゴシック"/>
                        </a:rPr>
                        <a:t>アルバート・アインシュタイン（</a:t>
                      </a:r>
                      <a:r>
                        <a:rPr lang="en-US" altLang="ja-JP" sz="1000" b="1" i="0" u="none" strike="noStrike">
                          <a:solidFill>
                            <a:srgbClr val="000000"/>
                          </a:solidFill>
                          <a:effectLst/>
                          <a:latin typeface="Arial" panose="020B0604020202020204" pitchFamily="34" charset="0"/>
                        </a:rPr>
                        <a:t>Albert Einstein</a:t>
                      </a:r>
                      <a:r>
                        <a:rPr lang="ja-JP" altLang="en-US" sz="1000" b="1" i="0" u="none" strike="noStrike">
                          <a:solidFill>
                            <a:srgbClr val="000000"/>
                          </a:solidFill>
                          <a:effectLst/>
                          <a:latin typeface="MS Pゴシック"/>
                        </a:rPr>
                        <a:t>）病院</a:t>
                      </a:r>
                      <a:endParaRPr lang="ja-JP" altLang="en-US" sz="1000" b="1" i="0" u="none" strike="noStrike">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lgn="l" fontAlgn="ctr">
                        <a:lnSpc>
                          <a:spcPct val="114000"/>
                        </a:lnSpc>
                        <a:spcAft>
                          <a:spcPts val="300"/>
                        </a:spcAft>
                        <a:buClr>
                          <a:srgbClr val="5F8AC3"/>
                        </a:buClr>
                        <a:buSzPct val="100000"/>
                        <a:buFont typeface="Wingdings" panose="05000000000000000000" pitchFamily="2" charset="2"/>
                        <a:buChar char="n"/>
                      </a:pPr>
                      <a:r>
                        <a:rPr lang="en-US" altLang="ja-JP" sz="1100" dirty="0">
                          <a:latin typeface="Arial" panose="020B0604020202020204" pitchFamily="34" charset="0"/>
                          <a:ea typeface="ＭＳ Ｐゴシック" panose="020B0600070205080204" pitchFamily="50" charset="-128"/>
                        </a:rPr>
                        <a:t>1971</a:t>
                      </a:r>
                      <a:r>
                        <a:rPr lang="ja-JP" altLang="en-US" sz="1100" dirty="0">
                          <a:latin typeface="Arial" panose="020B0604020202020204" pitchFamily="34" charset="0"/>
                          <a:ea typeface="ＭＳ Ｐゴシック" panose="020B0600070205080204" pitchFamily="50" charset="-128"/>
                        </a:rPr>
                        <a:t>年設立にサンパウロ市モルンビー地区に設立された</a:t>
                      </a:r>
                      <a:r>
                        <a:rPr lang="ja-JP" altLang="en-US" sz="1100" dirty="0">
                          <a:solidFill>
                            <a:srgbClr val="000000"/>
                          </a:solidFill>
                          <a:latin typeface="Arial Black" pitchFamily="34" charset="0"/>
                          <a:ea typeface="HGP創英角ｺﾞｼｯｸUB" pitchFamily="50" charset="-128"/>
                        </a:rPr>
                        <a:t>私立病院。</a:t>
                      </a:r>
                      <a:r>
                        <a:rPr lang="ja-JP" altLang="en-US" sz="1100" dirty="0">
                          <a:latin typeface="Arial" panose="020B0604020202020204" pitchFamily="34" charset="0"/>
                          <a:ea typeface="ＭＳ Ｐゴシック" panose="020B0600070205080204" pitchFamily="50" charset="-128"/>
                        </a:rPr>
                        <a:t>ベッド数は約</a:t>
                      </a:r>
                      <a:r>
                        <a:rPr lang="en-US" altLang="ja-JP" sz="1100" dirty="0">
                          <a:latin typeface="Arial" panose="020B0604020202020204" pitchFamily="34" charset="0"/>
                          <a:ea typeface="ＭＳ Ｐゴシック" panose="020B0600070205080204" pitchFamily="50" charset="-128"/>
                        </a:rPr>
                        <a:t>1,000</a:t>
                      </a:r>
                      <a:r>
                        <a:rPr lang="ja-JP" altLang="en-US" sz="1100" dirty="0">
                          <a:latin typeface="Arial" panose="020B0604020202020204" pitchFamily="34" charset="0"/>
                          <a:ea typeface="ＭＳ Ｐゴシック" panose="020B0600070205080204" pitchFamily="50" charset="-128"/>
                        </a:rPr>
                        <a:t>床。</a:t>
                      </a:r>
                    </a:p>
                    <a:p>
                      <a:pPr marL="171450" indent="-171450" algn="l" fontAlgn="ctr">
                        <a:lnSpc>
                          <a:spcPct val="114000"/>
                        </a:lnSpc>
                        <a:spcAft>
                          <a:spcPts val="300"/>
                        </a:spcAft>
                        <a:buClr>
                          <a:srgbClr val="5F8AC3"/>
                        </a:buClr>
                        <a:buSzPct val="100000"/>
                        <a:buFont typeface="Wingdings" panose="05000000000000000000" pitchFamily="2" charset="2"/>
                        <a:buChar char="n"/>
                      </a:pPr>
                      <a:r>
                        <a:rPr lang="ja-JP" altLang="en-US" sz="1100" dirty="0">
                          <a:latin typeface="Arial" panose="020B0604020202020204" pitchFamily="34" charset="0"/>
                          <a:ea typeface="ＭＳ Ｐゴシック" panose="020B0600070205080204" pitchFamily="50" charset="-128"/>
                        </a:rPr>
                        <a:t>主に</a:t>
                      </a:r>
                      <a:r>
                        <a:rPr lang="ja-JP" altLang="en-US" sz="1100" dirty="0">
                          <a:solidFill>
                            <a:srgbClr val="000000"/>
                          </a:solidFill>
                          <a:latin typeface="Arial Black" pitchFamily="34" charset="0"/>
                          <a:ea typeface="HGP創英角ｺﾞｼｯｸUB" pitchFamily="50" charset="-128"/>
                        </a:rPr>
                        <a:t>富裕層が来院する病院</a:t>
                      </a:r>
                      <a:r>
                        <a:rPr lang="ja-JP" altLang="en-US" sz="1100" dirty="0">
                          <a:latin typeface="Arial" panose="020B0604020202020204" pitchFamily="34" charset="0"/>
                          <a:ea typeface="ＭＳ Ｐゴシック" panose="020B0600070205080204" pitchFamily="50" charset="-128"/>
                        </a:rPr>
                        <a:t>であり、</a:t>
                      </a:r>
                      <a:r>
                        <a:rPr lang="en-US" altLang="ja-JP" sz="1100" dirty="0">
                          <a:latin typeface="Arial" panose="020B0604020202020204" pitchFamily="34" charset="0"/>
                          <a:ea typeface="ＭＳ Ｐゴシック" panose="020B0600070205080204" pitchFamily="50" charset="-128"/>
                        </a:rPr>
                        <a:t>JCI</a:t>
                      </a:r>
                      <a:r>
                        <a:rPr lang="ja-JP" altLang="en-US" sz="1100" dirty="0">
                          <a:latin typeface="Arial" panose="020B0604020202020204" pitchFamily="34" charset="0"/>
                          <a:ea typeface="ＭＳ Ｐゴシック" panose="020B0600070205080204" pitchFamily="50" charset="-128"/>
                        </a:rPr>
                        <a:t>認証</a:t>
                      </a:r>
                      <a:r>
                        <a:rPr lang="en-US" altLang="ja-JP" sz="1100" baseline="30000" dirty="0">
                          <a:latin typeface="Arial" panose="020B0604020202020204" pitchFamily="34" charset="0"/>
                          <a:ea typeface="ＭＳ Ｐゴシック" panose="020B0600070205080204" pitchFamily="50" charset="-128"/>
                        </a:rPr>
                        <a:t>1</a:t>
                      </a:r>
                      <a:r>
                        <a:rPr lang="ja-JP" altLang="en-US" sz="1100" dirty="0">
                          <a:latin typeface="Arial" panose="020B0604020202020204" pitchFamily="34" charset="0"/>
                          <a:ea typeface="ＭＳ Ｐゴシック" panose="020B0600070205080204" pitchFamily="50" charset="-128"/>
                        </a:rPr>
                        <a:t>を取得している。</a:t>
                      </a:r>
                    </a:p>
                    <a:p>
                      <a:pPr marL="171450" indent="-171450" algn="l" fontAlgn="ctr">
                        <a:lnSpc>
                          <a:spcPct val="114000"/>
                        </a:lnSpc>
                        <a:spcAft>
                          <a:spcPts val="300"/>
                        </a:spcAft>
                        <a:buClr>
                          <a:srgbClr val="5F8AC3"/>
                        </a:buClr>
                        <a:buSzPct val="100000"/>
                        <a:buFont typeface="Wingdings" panose="05000000000000000000" pitchFamily="2" charset="2"/>
                        <a:buChar char="n"/>
                      </a:pPr>
                      <a:r>
                        <a:rPr lang="en-US" altLang="ja-JP" sz="1100" spc="-40" dirty="0">
                          <a:latin typeface="Arial" panose="020B0604020202020204" pitchFamily="34" charset="0"/>
                          <a:ea typeface="ＭＳ Ｐゴシック" panose="020B0600070205080204" pitchFamily="50" charset="-128"/>
                        </a:rPr>
                        <a:t>2009</a:t>
                      </a:r>
                      <a:r>
                        <a:rPr lang="ja-JP" altLang="en-US" sz="1100" spc="-40" dirty="0">
                          <a:latin typeface="Arial" panose="020B0604020202020204" pitchFamily="34" charset="0"/>
                          <a:ea typeface="ＭＳ Ｐゴシック" panose="020B0600070205080204" pitchFamily="50" charset="-128"/>
                        </a:rPr>
                        <a:t>年ごろから、院内無線</a:t>
                      </a:r>
                      <a:r>
                        <a:rPr lang="en-US" altLang="ja-JP" sz="1100" spc="-40" dirty="0">
                          <a:latin typeface="Arial" panose="020B0604020202020204" pitchFamily="34" charset="0"/>
                          <a:ea typeface="ＭＳ Ｐゴシック" panose="020B0600070205080204" pitchFamily="50" charset="-128"/>
                        </a:rPr>
                        <a:t>LAN</a:t>
                      </a:r>
                      <a:r>
                        <a:rPr lang="ja-JP" altLang="en-US" sz="1100" spc="-40" dirty="0">
                          <a:latin typeface="Arial" panose="020B0604020202020204" pitchFamily="34" charset="0"/>
                          <a:ea typeface="ＭＳ Ｐゴシック" panose="020B0600070205080204" pitchFamily="50" charset="-128"/>
                        </a:rPr>
                        <a:t>の構築にあわせて、</a:t>
                      </a:r>
                      <a:r>
                        <a:rPr lang="en-US" altLang="ja-JP" sz="1100" dirty="0">
                          <a:solidFill>
                            <a:srgbClr val="000000"/>
                          </a:solidFill>
                          <a:latin typeface="Arial Black" pitchFamily="34" charset="0"/>
                          <a:ea typeface="HGP創英角ｺﾞｼｯｸUB" pitchFamily="50" charset="-128"/>
                        </a:rPr>
                        <a:t>NEC</a:t>
                      </a:r>
                      <a:r>
                        <a:rPr lang="ja-JP" altLang="en-US" sz="1100" dirty="0">
                          <a:solidFill>
                            <a:srgbClr val="000000"/>
                          </a:solidFill>
                          <a:latin typeface="Arial Black" pitchFamily="34" charset="0"/>
                          <a:ea typeface="HGP創英角ｺﾞｼｯｸUB" pitchFamily="50" charset="-128"/>
                        </a:rPr>
                        <a:t>の位置管理ソリューションを導入</a:t>
                      </a:r>
                      <a:r>
                        <a:rPr lang="ja-JP" altLang="en-US" sz="1100" dirty="0">
                          <a:latin typeface="Arial" panose="020B0604020202020204" pitchFamily="34" charset="0"/>
                          <a:ea typeface="ＭＳ Ｐゴシック" panose="020B0600070205080204" pitchFamily="50" charset="-128"/>
                        </a:rPr>
                        <a:t>した。</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100" b="0" i="0" u="none" strike="noStrike" dirty="0">
                          <a:solidFill>
                            <a:srgbClr val="000000"/>
                          </a:solidFill>
                          <a:effectLst/>
                          <a:latin typeface="Arial" panose="020B0604020202020204" pitchFamily="34" charset="0"/>
                        </a:rPr>
                        <a:t>1,081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100" b="0" i="0" u="none" strike="noStrike" dirty="0">
                          <a:solidFill>
                            <a:srgbClr val="000000"/>
                          </a:solidFill>
                          <a:effectLst/>
                          <a:latin typeface="Arial" panose="020B0604020202020204" pitchFamily="34" charset="0"/>
                        </a:rPr>
                        <a:t>15,000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100" b="0" i="0" u="none" strike="noStrike" dirty="0">
                          <a:solidFill>
                            <a:srgbClr val="000000"/>
                          </a:solidFill>
                          <a:effectLst/>
                          <a:latin typeface="Arial" panose="020B0604020202020204" pitchFamily="34" charset="0"/>
                        </a:rPr>
                        <a:t>55,491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100" b="0" i="0" u="none" strike="noStrike">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913133">
                <a:tc>
                  <a:txBody>
                    <a:bodyPr/>
                    <a:lstStyle/>
                    <a:p>
                      <a:pPr algn="ctr" fontAlgn="t"/>
                      <a:r>
                        <a:rPr lang="ja-JP" altLang="en-US" sz="1000" b="1" i="0" u="none" strike="noStrike" dirty="0">
                          <a:solidFill>
                            <a:srgbClr val="000000"/>
                          </a:solidFill>
                          <a:effectLst/>
                          <a:latin typeface="MS Pゴシック"/>
                        </a:rPr>
                        <a:t>イヴォ・ピタングイクリニック</a:t>
                      </a:r>
                      <a:endParaRPr lang="ja-JP" altLang="en-US" sz="10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lgn="l" fontAlgn="ctr">
                        <a:lnSpc>
                          <a:spcPct val="114000"/>
                        </a:lnSpc>
                        <a:spcAft>
                          <a:spcPts val="300"/>
                        </a:spcAft>
                        <a:buClr>
                          <a:srgbClr val="5F8AC3"/>
                        </a:buClr>
                        <a:buSzPct val="100000"/>
                        <a:buFont typeface="Wingdings" panose="05000000000000000000" pitchFamily="2" charset="2"/>
                        <a:buChar char="n"/>
                      </a:pPr>
                      <a:r>
                        <a:rPr lang="en-US" altLang="ja-JP" sz="1100" dirty="0">
                          <a:latin typeface="Arial" panose="020B0604020202020204" pitchFamily="34" charset="0"/>
                          <a:ea typeface="ＭＳ Ｐゴシック" panose="020B0600070205080204" pitchFamily="50" charset="-128"/>
                        </a:rPr>
                        <a:t>1963</a:t>
                      </a:r>
                      <a:r>
                        <a:rPr lang="ja-JP" altLang="en-US" sz="1100" dirty="0">
                          <a:latin typeface="Arial" panose="020B0604020202020204" pitchFamily="34" charset="0"/>
                          <a:ea typeface="ＭＳ Ｐゴシック" panose="020B0600070205080204" pitchFamily="50" charset="-128"/>
                        </a:rPr>
                        <a:t>年設立の</a:t>
                      </a:r>
                      <a:r>
                        <a:rPr lang="ja-JP" altLang="en-US" sz="1100" dirty="0">
                          <a:solidFill>
                            <a:srgbClr val="000000"/>
                          </a:solidFill>
                          <a:latin typeface="Arial Black" pitchFamily="34" charset="0"/>
                          <a:ea typeface="HGP創英角ｺﾞｼｯｸUB" pitchFamily="50" charset="-128"/>
                        </a:rPr>
                        <a:t>民間の整形外科クリニック。</a:t>
                      </a:r>
                      <a:endParaRPr lang="en-US" altLang="ja-JP" sz="1100" dirty="0">
                        <a:solidFill>
                          <a:srgbClr val="000000"/>
                        </a:solidFill>
                        <a:latin typeface="Arial Black" pitchFamily="34" charset="0"/>
                        <a:ea typeface="HGP創英角ｺﾞｼｯｸUB" pitchFamily="50" charset="-128"/>
                      </a:endParaRPr>
                    </a:p>
                    <a:p>
                      <a:pPr marL="171450" indent="-171450" algn="l" fontAlgn="ctr">
                        <a:lnSpc>
                          <a:spcPct val="114000"/>
                        </a:lnSpc>
                        <a:spcAft>
                          <a:spcPts val="300"/>
                        </a:spcAft>
                        <a:buClr>
                          <a:srgbClr val="5F8AC3"/>
                        </a:buClr>
                        <a:buSzPct val="100000"/>
                        <a:buFont typeface="Wingdings" panose="05000000000000000000" pitchFamily="2" charset="2"/>
                        <a:buChar char="n"/>
                      </a:pPr>
                      <a:r>
                        <a:rPr lang="ja-JP" altLang="en-US" sz="1100" dirty="0">
                          <a:latin typeface="Arial" panose="020B0604020202020204" pitchFamily="34" charset="0"/>
                          <a:ea typeface="ＭＳ Ｐゴシック" panose="020B0600070205080204" pitchFamily="50" charset="-128"/>
                        </a:rPr>
                        <a:t>整形外科分野の世界的権威であるイヴォ・ピタングイ博士により設立された。</a:t>
                      </a:r>
                    </a:p>
                    <a:p>
                      <a:pPr marL="171450" indent="-171450" algn="l" fontAlgn="ctr">
                        <a:lnSpc>
                          <a:spcPct val="114000"/>
                        </a:lnSpc>
                        <a:spcAft>
                          <a:spcPts val="300"/>
                        </a:spcAft>
                        <a:buClr>
                          <a:srgbClr val="5F8AC3"/>
                        </a:buClr>
                        <a:buSzPct val="100000"/>
                        <a:buFont typeface="Wingdings" panose="05000000000000000000" pitchFamily="2" charset="2"/>
                        <a:buChar char="n"/>
                      </a:pPr>
                      <a:r>
                        <a:rPr lang="ja-JP" altLang="en-US" sz="1100" dirty="0">
                          <a:solidFill>
                            <a:srgbClr val="000000"/>
                          </a:solidFill>
                          <a:latin typeface="Arial Black" pitchFamily="34" charset="0"/>
                          <a:ea typeface="HGP創英角ｺﾞｼｯｸUB" pitchFamily="50" charset="-128"/>
                        </a:rPr>
                        <a:t>整形外科手術の大学院コースも</a:t>
                      </a:r>
                      <a:r>
                        <a:rPr lang="en-US" altLang="ja-JP" sz="1100" dirty="0">
                          <a:solidFill>
                            <a:srgbClr val="000000"/>
                          </a:solidFill>
                          <a:latin typeface="Arial Black" pitchFamily="34" charset="0"/>
                          <a:ea typeface="HGP創英角ｺﾞｼｯｸUB" pitchFamily="50" charset="-128"/>
                        </a:rPr>
                        <a:t>1960</a:t>
                      </a:r>
                      <a:r>
                        <a:rPr lang="ja-JP" altLang="en-US" sz="1100" dirty="0">
                          <a:solidFill>
                            <a:srgbClr val="000000"/>
                          </a:solidFill>
                          <a:latin typeface="Arial Black" pitchFamily="34" charset="0"/>
                          <a:ea typeface="HGP創英角ｺﾞｼｯｸUB" pitchFamily="50" charset="-128"/>
                        </a:rPr>
                        <a:t>年に設立</a:t>
                      </a:r>
                      <a:r>
                        <a:rPr lang="ja-JP" altLang="en-US" sz="1100" dirty="0">
                          <a:latin typeface="Arial" panose="020B0604020202020204" pitchFamily="34" charset="0"/>
                          <a:ea typeface="ＭＳ Ｐゴシック" panose="020B0600070205080204" pitchFamily="50" charset="-128"/>
                        </a:rPr>
                        <a:t>しており、これまで約</a:t>
                      </a:r>
                      <a:r>
                        <a:rPr lang="en-US" altLang="ja-JP" sz="1100" dirty="0">
                          <a:latin typeface="Arial" panose="020B0604020202020204" pitchFamily="34" charset="0"/>
                          <a:ea typeface="ＭＳ Ｐゴシック" panose="020B0600070205080204" pitchFamily="50" charset="-128"/>
                        </a:rPr>
                        <a:t>500</a:t>
                      </a:r>
                      <a:r>
                        <a:rPr lang="ja-JP" altLang="en-US" sz="1100" dirty="0">
                          <a:latin typeface="Arial" panose="020B0604020202020204" pitchFamily="34" charset="0"/>
                          <a:ea typeface="ＭＳ Ｐゴシック" panose="020B0600070205080204" pitchFamily="50" charset="-128"/>
                        </a:rPr>
                        <a:t>名の卒業生を輩出している。</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100" b="0" i="0" u="none" strike="noStrike">
                          <a:solidFill>
                            <a:srgbClr val="000000"/>
                          </a:solidFill>
                          <a:effectLst/>
                          <a:latin typeface="Arial" panose="020B0604020202020204" pitchFamily="34" charset="0"/>
                        </a:rPr>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100" b="0" i="0" u="none" strike="noStrike" dirty="0">
                          <a:solidFill>
                            <a:srgbClr val="000000"/>
                          </a:solidFill>
                          <a:effectLst/>
                          <a:latin typeface="Arial" panose="020B0604020202020204" pitchFamily="34" charset="0"/>
                        </a:rPr>
                        <a:t>1,300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100" b="0" i="0" u="none" strike="noStrike">
                          <a:solidFill>
                            <a:srgbClr val="000000"/>
                          </a:solidFill>
                          <a:effectLst/>
                          <a:latin typeface="Arial" panose="020B0604020202020204" pitchFamily="34" charset="0"/>
                        </a:rPr>
                        <a:t>240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100" b="0" i="0" u="none" strike="noStrike" dirty="0">
                          <a:solidFill>
                            <a:srgbClr val="000000"/>
                          </a:solidFill>
                          <a:effectLst/>
                          <a:latin typeface="Arial" panose="020B0604020202020204" pitchFamily="34" charset="0"/>
                        </a:rPr>
                        <a:t>2021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
        <p:nvSpPr>
          <p:cNvPr id="13" name="テキスト ボックス 20">
            <a:extLst>
              <a:ext uri="{FF2B5EF4-FFF2-40B4-BE49-F238E27FC236}">
                <a16:creationId xmlns:a16="http://schemas.microsoft.com/office/drawing/2014/main" id="{5157A665-4FA4-4615-BED4-D03A87D48E5F}"/>
              </a:ext>
            </a:extLst>
          </p:cNvPr>
          <p:cNvSpPr txBox="1"/>
          <p:nvPr/>
        </p:nvSpPr>
        <p:spPr>
          <a:xfrm>
            <a:off x="200472" y="6345982"/>
            <a:ext cx="9001000" cy="144016"/>
          </a:xfrm>
          <a:prstGeom prst="rect">
            <a:avLst/>
          </a:prstGeom>
          <a:noFill/>
        </p:spPr>
        <p:txBody>
          <a:bodyPr wrap="square" lIns="0" tIns="0" rIns="0" bIns="0" rtlCol="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医療施設を評価する米国の非営利機関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Joint Commission International (JCI)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による、医療の質と患者安全に関する国際認証</a:t>
            </a:r>
          </a:p>
        </p:txBody>
      </p:sp>
    </p:spTree>
    <p:extLst>
      <p:ext uri="{BB962C8B-B14F-4D97-AF65-F5344CB8AC3E}">
        <p14:creationId xmlns:p14="http://schemas.microsoft.com/office/powerpoint/2010/main" val="947485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extLst>
              <p:ext uri="{D42A27DB-BD31-4B8C-83A1-F6EECF244321}">
                <p14:modId xmlns:p14="http://schemas.microsoft.com/office/powerpoint/2010/main" val="38551105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38" name="think-cell Slide" r:id="rId61" imgW="360" imgH="360" progId="TCLayout.ActiveDocument.1">
                  <p:embed/>
                </p:oleObj>
              </mc:Choice>
              <mc:Fallback>
                <p:oleObj name="think-cell Slide" r:id="rId61" imgW="360" imgH="360" progId="TCLayout.ActiveDocument.1">
                  <p:embed/>
                  <p:pic>
                    <p:nvPicPr>
                      <p:cNvPr id="12" name="Object 11" hidden="1"/>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hidden="1"/>
          <p:cNvSpPr/>
          <p:nvPr>
            <p:custDataLst>
              <p:tags r:id="rId3"/>
            </p:custDataLst>
          </p:nvPr>
        </p:nvSpPr>
        <p:spPr bwMode="gray">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chemeClr val="tx1"/>
              </a:solidFill>
              <a:sym typeface="+mn-lt"/>
            </a:endParaRPr>
          </a:p>
        </p:txBody>
      </p:sp>
      <p:sp>
        <p:nvSpPr>
          <p:cNvPr id="2" name="タイトル 1"/>
          <p:cNvSpPr>
            <a:spLocks noGrp="1"/>
          </p:cNvSpPr>
          <p:nvPr>
            <p:ph type="title"/>
          </p:nvPr>
        </p:nvSpPr>
        <p:spPr/>
        <p:txBody>
          <a:bodyPr vert="horz"/>
          <a:lstStyle/>
          <a:p>
            <a:r>
              <a:rPr lang="ja-JP" altLang="en-US" dirty="0"/>
              <a:t>ブラジル／医療関連／医療・公衆衛生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医療従事者</a:t>
            </a:r>
          </a:p>
        </p:txBody>
      </p:sp>
      <p:grpSp>
        <p:nvGrpSpPr>
          <p:cNvPr id="5" name="グループ化 7"/>
          <p:cNvGrpSpPr/>
          <p:nvPr/>
        </p:nvGrpSpPr>
        <p:grpSpPr>
          <a:xfrm>
            <a:off x="200471" y="1759421"/>
            <a:ext cx="4536507"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医療従事者数</a:t>
              </a:r>
              <a:endParaRPr lang="en-US" altLang="ko-KR" sz="1400" dirty="0">
                <a:solidFill>
                  <a:srgbClr val="000000"/>
                </a:solidFill>
                <a:latin typeface="Arial Black" pitchFamily="34" charset="0"/>
                <a:ea typeface="HGP創英角ｺﾞｼｯｸUB" pitchFamily="50" charset="-128"/>
              </a:endParaRPr>
            </a:p>
          </p:txBody>
        </p:sp>
      </p:grpSp>
      <p:grpSp>
        <p:nvGrpSpPr>
          <p:cNvPr id="8" name="グループ化 7"/>
          <p:cNvGrpSpPr/>
          <p:nvPr/>
        </p:nvGrpSpPr>
        <p:grpSpPr>
          <a:xfrm>
            <a:off x="5169024" y="1759421"/>
            <a:ext cx="4536507" cy="288032"/>
            <a:chOff x="4803500" y="2113806"/>
            <a:chExt cx="2954133" cy="288032"/>
          </a:xfrm>
        </p:grpSpPr>
        <p:cxnSp>
          <p:nvCxnSpPr>
            <p:cNvPr id="9" name="直線コネクタ 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万人あたり医療従事者数</a:t>
              </a:r>
            </a:p>
          </p:txBody>
        </p:sp>
      </p:grpSp>
      <p:sp>
        <p:nvSpPr>
          <p:cNvPr id="16" name="テキスト ボックス 15"/>
          <p:cNvSpPr txBox="1"/>
          <p:nvPr/>
        </p:nvSpPr>
        <p:spPr>
          <a:xfrm>
            <a:off x="200472" y="6525344"/>
            <a:ext cx="9001000" cy="144016"/>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（出所）世界保健機関（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Observatory (GHO) data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800" dirty="0" bmk=""/>
          </a:p>
          <a:p>
            <a:pPr>
              <a:tabLst>
                <a:tab pos="361950" algn="l"/>
              </a:tabLst>
            </a:pP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注）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米州には、アルゼンチン、ブラジル、カナダ、チリ、コロンビア、キューバ、メキシコ、ペルー、</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USA</a:t>
            </a:r>
            <a:r>
              <a:rPr kumimoji="0" lang="ja-JP" altLang="en-US" sz="800" dirty="0" err="1"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ベネズエラを含む</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テキスト ボックス 16"/>
          <p:cNvSpPr txBox="1"/>
          <p:nvPr/>
        </p:nvSpPr>
        <p:spPr>
          <a:xfrm>
            <a:off x="495489" y="2099707"/>
            <a:ext cx="288032" cy="137640"/>
          </a:xfrm>
          <a:prstGeom prst="rect">
            <a:avLst/>
          </a:prstGeom>
          <a:noFill/>
        </p:spPr>
        <p:txBody>
          <a:bodyPr wrap="square" lIns="0" tIns="0" rIns="0" bIns="0" rtlCol="0" anchor="ctr" anchorCtr="0">
            <a:noAutofit/>
          </a:bodyPr>
          <a:lstStyle/>
          <a:p>
            <a:pPr algn="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18" name="テキスト ボックス 17"/>
          <p:cNvSpPr txBox="1"/>
          <p:nvPr/>
        </p:nvSpPr>
        <p:spPr>
          <a:xfrm>
            <a:off x="5395458" y="2099707"/>
            <a:ext cx="576064" cy="137640"/>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19" name="テキスト ボックス 18"/>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万人あたり医療従事者数は、医師が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23.1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人、看護師が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74.0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ただし、米州</a:t>
            </a:r>
            <a:r>
              <a:rPr lang="ja-JP" altLang="en-US" sz="1400" baseline="30000" dirty="0">
                <a:latin typeface="Arial" panose="020B0604020202020204" pitchFamily="34" charset="0"/>
                <a:ea typeface="ＭＳ Ｐゴシック" panose="020B0600070205080204" pitchFamily="50" charset="-128"/>
                <a:cs typeface="Arial" panose="020B0604020202020204" pitchFamily="34" charset="0"/>
              </a:rPr>
              <a:t>注）</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全体では「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万人あたり医師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人、看護師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人」であるため、医師は地域水準を下回っている。</a:t>
            </a:r>
          </a:p>
        </p:txBody>
      </p:sp>
      <p:graphicFrame>
        <p:nvGraphicFramePr>
          <p:cNvPr id="129" name="Chart 128">
            <a:extLst>
              <a:ext uri="{FF2B5EF4-FFF2-40B4-BE49-F238E27FC236}">
                <a16:creationId xmlns:a16="http://schemas.microsoft.com/office/drawing/2014/main" id="{17C2B1E3-E576-4AF2-A1EC-C9DB49396544}"/>
              </a:ext>
            </a:extLst>
          </p:cNvPr>
          <p:cNvGraphicFramePr/>
          <p:nvPr>
            <p:custDataLst>
              <p:tags r:id="rId4"/>
            </p:custDataLst>
            <p:extLst>
              <p:ext uri="{D42A27DB-BD31-4B8C-83A1-F6EECF244321}">
                <p14:modId xmlns:p14="http://schemas.microsoft.com/office/powerpoint/2010/main" val="3918337296"/>
              </p:ext>
            </p:extLst>
          </p:nvPr>
        </p:nvGraphicFramePr>
        <p:xfrm>
          <a:off x="3175" y="2425700"/>
          <a:ext cx="5059363" cy="3694113"/>
        </p:xfrm>
        <a:graphic>
          <a:graphicData uri="http://schemas.openxmlformats.org/drawingml/2006/chart">
            <c:chart xmlns:c="http://schemas.openxmlformats.org/drawingml/2006/chart" xmlns:r="http://schemas.openxmlformats.org/officeDocument/2006/relationships" r:id="rId63"/>
          </a:graphicData>
        </a:graphic>
      </p:graphicFrame>
      <p:cxnSp>
        <p:nvCxnSpPr>
          <p:cNvPr id="163" name="Straight Connector 162">
            <a:extLst>
              <a:ext uri="{FF2B5EF4-FFF2-40B4-BE49-F238E27FC236}">
                <a16:creationId xmlns:a16="http://schemas.microsoft.com/office/drawing/2014/main" id="{36FC71FF-D228-468D-8BAE-3E52F2BD742A}"/>
              </a:ext>
            </a:extLst>
          </p:cNvPr>
          <p:cNvCxnSpPr/>
          <p:nvPr>
            <p:custDataLst>
              <p:tags r:id="rId5"/>
            </p:custDataLst>
          </p:nvPr>
        </p:nvCxnSpPr>
        <p:spPr bwMode="auto">
          <a:xfrm flipH="1">
            <a:off x="1287464" y="5302251"/>
            <a:ext cx="219075" cy="1063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C26AEF60-325D-4116-880B-E67ED5FC71E7}"/>
              </a:ext>
            </a:extLst>
          </p:cNvPr>
          <p:cNvCxnSpPr/>
          <p:nvPr>
            <p:custDataLst>
              <p:tags r:id="rId6"/>
            </p:custDataLst>
          </p:nvPr>
        </p:nvCxnSpPr>
        <p:spPr bwMode="auto">
          <a:xfrm flipH="1">
            <a:off x="836613" y="5270500"/>
            <a:ext cx="147637" cy="1365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40E6026A-7DEA-45DD-B543-C85E19FA711A}"/>
              </a:ext>
            </a:extLst>
          </p:cNvPr>
          <p:cNvCxnSpPr/>
          <p:nvPr>
            <p:custDataLst>
              <p:tags r:id="rId7"/>
            </p:custDataLst>
          </p:nvPr>
        </p:nvCxnSpPr>
        <p:spPr bwMode="auto">
          <a:xfrm flipH="1">
            <a:off x="2155825" y="5276850"/>
            <a:ext cx="114300" cy="952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2" name="テキスト プレースホルダ 9"/>
          <p:cNvSpPr>
            <a:spLocks noGrp="1"/>
          </p:cNvSpPr>
          <p:nvPr>
            <p:custDataLst>
              <p:tags r:id="rId8"/>
            </p:custDataLst>
          </p:nvPr>
        </p:nvSpPr>
        <p:spPr bwMode="auto">
          <a:xfrm>
            <a:off x="2463800"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1E007CC-7C74-4465-B1E6-6B7BF7D53883}" type="datetime'''''1''4'''''''''''''''''''''''''''''''''''''''''''''">
              <a:rPr lang="ja-JP" altLang="en-US" sz="1000" smtClean="0"/>
              <a:pPr/>
              <a:t>14</a:t>
            </a:fld>
            <a:endParaRPr kumimoji="0" lang="ja-JP" altLang="en-US" sz="1000" dirty="0">
              <a:sym typeface="+mn-lt"/>
            </a:endParaRPr>
          </a:p>
        </p:txBody>
      </p:sp>
      <p:sp>
        <p:nvSpPr>
          <p:cNvPr id="25" name="テキスト プレースホルダ 9"/>
          <p:cNvSpPr>
            <a:spLocks noGrp="1"/>
          </p:cNvSpPr>
          <p:nvPr>
            <p:custDataLst>
              <p:tags r:id="rId9"/>
            </p:custDataLst>
          </p:nvPr>
        </p:nvSpPr>
        <p:spPr bwMode="auto">
          <a:xfrm>
            <a:off x="1146175"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6784AE-4DC2-4D0D-89BD-6F4A2ABCC910}" type="datetime'''''''''''''''''''''''''''''''''''''''''''''''11'''''''''">
              <a:rPr lang="ja-JP" altLang="en-US" sz="1000" smtClean="0"/>
              <a:pPr/>
              <a:t>11</a:t>
            </a:fld>
            <a:endParaRPr kumimoji="0" lang="ja-JP" altLang="en-US" sz="1000" dirty="0">
              <a:sym typeface="+mn-lt"/>
            </a:endParaRPr>
          </a:p>
        </p:txBody>
      </p:sp>
      <p:sp>
        <p:nvSpPr>
          <p:cNvPr id="26" name="テキスト プレースホルダ 9"/>
          <p:cNvSpPr>
            <a:spLocks noGrp="1"/>
          </p:cNvSpPr>
          <p:nvPr>
            <p:custDataLst>
              <p:tags r:id="rId10"/>
            </p:custDataLst>
          </p:nvPr>
        </p:nvSpPr>
        <p:spPr bwMode="auto">
          <a:xfrm>
            <a:off x="636588" y="61071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7C76989-58E4-4A72-86CF-8CEA3D9306C3}" type="datetime'2''''''''''''0''''''''''''''''1''''''''''''''''0'">
              <a:rPr lang="ja-JP" altLang="en-US" sz="1000" smtClean="0"/>
              <a:pPr/>
              <a:t>2010</a:t>
            </a:fld>
            <a:endParaRPr kumimoji="0" lang="ja-JP" altLang="en-US" sz="1000" dirty="0">
              <a:sym typeface="+mn-lt"/>
            </a:endParaRPr>
          </a:p>
        </p:txBody>
      </p:sp>
      <p:sp>
        <p:nvSpPr>
          <p:cNvPr id="24" name="テキスト プレースホルダ 9"/>
          <p:cNvSpPr>
            <a:spLocks noGrp="1"/>
          </p:cNvSpPr>
          <p:nvPr>
            <p:custDataLst>
              <p:tags r:id="rId11"/>
            </p:custDataLst>
          </p:nvPr>
        </p:nvSpPr>
        <p:spPr bwMode="auto">
          <a:xfrm>
            <a:off x="1585913"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BB315E0-3F99-476B-8791-153FED72B02D}" type="datetime'''''''''''''''1''''2'''''''''''''''''''''''''''''''''">
              <a:rPr lang="ja-JP" altLang="en-US" sz="1000" smtClean="0"/>
              <a:pPr/>
              <a:t>12</a:t>
            </a:fld>
            <a:endParaRPr kumimoji="0" lang="ja-JP" altLang="en-US" sz="1000" dirty="0">
              <a:sym typeface="+mn-lt"/>
            </a:endParaRPr>
          </a:p>
        </p:txBody>
      </p:sp>
      <p:sp>
        <p:nvSpPr>
          <p:cNvPr id="27" name="テキスト プレースホルダ 9"/>
          <p:cNvSpPr>
            <a:spLocks noGrp="1"/>
          </p:cNvSpPr>
          <p:nvPr>
            <p:custDataLst>
              <p:tags r:id="rId12"/>
            </p:custDataLst>
          </p:nvPr>
        </p:nvSpPr>
        <p:spPr bwMode="auto">
          <a:xfrm>
            <a:off x="2024063"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CA7A699-8344-46DE-9EF0-F0CF9133337C}" type="datetime'''''''''''''''''''''''''''''''''''''''''''1''3'''''''''''''''">
              <a:rPr lang="ja-JP" altLang="en-US" sz="1000" smtClean="0"/>
              <a:pPr/>
              <a:t>13</a:t>
            </a:fld>
            <a:endParaRPr kumimoji="0" lang="ja-JP" altLang="en-US" sz="1000" dirty="0">
              <a:sym typeface="+mn-lt"/>
            </a:endParaRPr>
          </a:p>
        </p:txBody>
      </p:sp>
      <p:sp>
        <p:nvSpPr>
          <p:cNvPr id="23" name="テキスト プレースホルダ 9"/>
          <p:cNvSpPr>
            <a:spLocks noGrp="1"/>
          </p:cNvSpPr>
          <p:nvPr>
            <p:custDataLst>
              <p:tags r:id="rId13"/>
            </p:custDataLst>
          </p:nvPr>
        </p:nvSpPr>
        <p:spPr bwMode="auto">
          <a:xfrm>
            <a:off x="2903538"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FB446E6-29B0-4FCC-B7A4-AE09597F1CC2}" type="datetime'''''''''''15'''''''''''''''''''''''''''''">
              <a:rPr lang="ja-JP" altLang="en-US" sz="1000" smtClean="0"/>
              <a:pPr/>
              <a:t>15</a:t>
            </a:fld>
            <a:endParaRPr kumimoji="0" lang="ja-JP" altLang="en-US" sz="1000" dirty="0">
              <a:sym typeface="+mn-lt"/>
            </a:endParaRPr>
          </a:p>
        </p:txBody>
      </p:sp>
      <p:sp useBgFill="1">
        <p:nvSpPr>
          <p:cNvPr id="150" name="テキスト プレースホルダ 9">
            <a:extLst>
              <a:ext uri="{FF2B5EF4-FFF2-40B4-BE49-F238E27FC236}">
                <a16:creationId xmlns:a16="http://schemas.microsoft.com/office/drawing/2014/main" id="{B8937C07-9791-4DFC-B235-55215E032A4E}"/>
              </a:ext>
            </a:extLst>
          </p:cNvPr>
          <p:cNvSpPr>
            <a:spLocks noGrp="1"/>
          </p:cNvSpPr>
          <p:nvPr>
            <p:custDataLst>
              <p:tags r:id="rId14"/>
            </p:custDataLst>
          </p:nvPr>
        </p:nvSpPr>
        <p:spPr bwMode="gray">
          <a:xfrm>
            <a:off x="2243138" y="3284538"/>
            <a:ext cx="593725"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7C8945E-02A0-4A58-A0A3-47700DA2D3B8}" type="datetime'''''''1'''''',7''''''''''81,''8''''''''''''7''''''''''''''8'">
              <a:rPr lang="ja-JP" altLang="en-US" sz="1000" smtClean="0">
                <a:effectLst/>
                <a:sym typeface="+mn-lt"/>
              </a:rPr>
              <a:pPr marL="0" indent="0" algn="ctr">
                <a:spcBef>
                  <a:spcPct val="0"/>
                </a:spcBef>
                <a:buNone/>
              </a:pPr>
              <a:t>1,781,878</a:t>
            </a:fld>
            <a:endParaRPr lang="ja-JP" altLang="en-US" sz="1000" dirty="0">
              <a:sym typeface="+mn-lt"/>
            </a:endParaRPr>
          </a:p>
        </p:txBody>
      </p:sp>
      <p:sp>
        <p:nvSpPr>
          <p:cNvPr id="59" name="テキスト プレースホルダ 9"/>
          <p:cNvSpPr>
            <a:spLocks noGrp="1"/>
          </p:cNvSpPr>
          <p:nvPr>
            <p:custDataLst>
              <p:tags r:id="rId15"/>
            </p:custDataLst>
          </p:nvPr>
        </p:nvSpPr>
        <p:spPr bwMode="auto">
          <a:xfrm>
            <a:off x="3343275"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FAA737A-5691-470F-ABC6-446A9A78D010}" type="datetime'''1''''''''''''''''6'''">
              <a:rPr lang="ja-JP" altLang="en-US" sz="1000" smtClean="0"/>
              <a:pPr/>
              <a:t>16</a:t>
            </a:fld>
            <a:endParaRPr kumimoji="0" lang="ja-JP" altLang="en-US" sz="1000" dirty="0">
              <a:sym typeface="+mn-lt"/>
            </a:endParaRPr>
          </a:p>
        </p:txBody>
      </p:sp>
      <p:sp useBgFill="1">
        <p:nvSpPr>
          <p:cNvPr id="142" name="テキスト プレースホルダ 9">
            <a:extLst>
              <a:ext uri="{FF2B5EF4-FFF2-40B4-BE49-F238E27FC236}">
                <a16:creationId xmlns:a16="http://schemas.microsoft.com/office/drawing/2014/main" id="{6481163A-C72F-42B2-BFB6-B0185F2A1863}"/>
              </a:ext>
            </a:extLst>
          </p:cNvPr>
          <p:cNvSpPr>
            <a:spLocks noGrp="1"/>
          </p:cNvSpPr>
          <p:nvPr>
            <p:custDataLst>
              <p:tags r:id="rId16"/>
            </p:custDataLst>
          </p:nvPr>
        </p:nvSpPr>
        <p:spPr bwMode="gray">
          <a:xfrm>
            <a:off x="3613150" y="5891213"/>
            <a:ext cx="4889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35AF1D8-3BFB-42B8-9303-C5124882A6A4}" type="datetime'''''''''1''4''''''1'',''''''''''9''''''''''''''6''''''8'''''''">
              <a:rPr lang="ja-JP" altLang="en-US" sz="1000" smtClean="0">
                <a:effectLst/>
                <a:sym typeface="+mn-lt"/>
              </a:rPr>
              <a:pPr marL="0" indent="0" algn="ctr">
                <a:spcBef>
                  <a:spcPct val="0"/>
                </a:spcBef>
                <a:buNone/>
              </a:pPr>
              <a:t>141,968</a:t>
            </a:fld>
            <a:endParaRPr lang="ja-JP" altLang="en-US" sz="1000" dirty="0">
              <a:sym typeface="+mn-lt"/>
            </a:endParaRPr>
          </a:p>
        </p:txBody>
      </p:sp>
      <p:sp>
        <p:nvSpPr>
          <p:cNvPr id="61" name="テキスト プレースホルダ 9"/>
          <p:cNvSpPr>
            <a:spLocks noGrp="1"/>
          </p:cNvSpPr>
          <p:nvPr>
            <p:custDataLst>
              <p:tags r:id="rId17"/>
            </p:custDataLst>
          </p:nvPr>
        </p:nvSpPr>
        <p:spPr bwMode="auto">
          <a:xfrm>
            <a:off x="3781425"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9D8A91C-CEA3-435C-B7EC-C27F49BAAC52}" type="datetime'''''''''''''''1''''7'''''''''''''''''''''''''''''">
              <a:rPr lang="ja-JP" altLang="en-US" sz="1000" smtClean="0"/>
              <a:pPr/>
              <a:t>17</a:t>
            </a:fld>
            <a:endParaRPr kumimoji="0" lang="ja-JP" altLang="en-US" sz="1000" dirty="0">
              <a:sym typeface="+mn-lt"/>
            </a:endParaRPr>
          </a:p>
        </p:txBody>
      </p:sp>
      <p:sp useBgFill="1">
        <p:nvSpPr>
          <p:cNvPr id="151" name="テキスト プレースホルダ 9">
            <a:extLst>
              <a:ext uri="{FF2B5EF4-FFF2-40B4-BE49-F238E27FC236}">
                <a16:creationId xmlns:a16="http://schemas.microsoft.com/office/drawing/2014/main" id="{E17D5A35-2B23-4783-AD28-5177061940A7}"/>
              </a:ext>
            </a:extLst>
          </p:cNvPr>
          <p:cNvSpPr>
            <a:spLocks noGrp="1"/>
          </p:cNvSpPr>
          <p:nvPr>
            <p:custDataLst>
              <p:tags r:id="rId18"/>
            </p:custDataLst>
          </p:nvPr>
        </p:nvSpPr>
        <p:spPr bwMode="gray">
          <a:xfrm>
            <a:off x="4000500" y="2747963"/>
            <a:ext cx="593725"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EDA713D-DF38-4CDC-88D3-E355ACA1C99F}" type="datetime'''''2'''''''',''''1''1''''''''''9,6''2''''''''''''''''0'''''''">
              <a:rPr lang="ja-JP" altLang="en-US" sz="1000" smtClean="0">
                <a:effectLst/>
                <a:sym typeface="+mn-lt"/>
              </a:rPr>
              <a:pPr marL="0" indent="0" algn="ctr">
                <a:spcBef>
                  <a:spcPct val="0"/>
                </a:spcBef>
                <a:buNone/>
              </a:pPr>
              <a:t>2,119,620</a:t>
            </a:fld>
            <a:endParaRPr lang="ja-JP" altLang="en-US" sz="1000" dirty="0">
              <a:sym typeface="+mn-lt"/>
            </a:endParaRPr>
          </a:p>
        </p:txBody>
      </p:sp>
      <p:sp>
        <p:nvSpPr>
          <p:cNvPr id="81" name="テキスト プレースホルダ 9">
            <a:extLst>
              <a:ext uri="{FF2B5EF4-FFF2-40B4-BE49-F238E27FC236}">
                <a16:creationId xmlns:a16="http://schemas.microsoft.com/office/drawing/2014/main" id="{137A3C12-42D0-45E3-8332-8AE981E1C85D}"/>
              </a:ext>
            </a:extLst>
          </p:cNvPr>
          <p:cNvSpPr>
            <a:spLocks noGrp="1"/>
          </p:cNvSpPr>
          <p:nvPr>
            <p:custDataLst>
              <p:tags r:id="rId19"/>
            </p:custDataLst>
          </p:nvPr>
        </p:nvSpPr>
        <p:spPr bwMode="auto">
          <a:xfrm>
            <a:off x="4221163"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FC9E75A-A21E-498D-9AA9-68E0D6915164}" type="datetime'''''''''''''''''''''''''1''''''''8'''">
              <a:rPr kumimoji="0" lang="ja-JP" altLang="en-US" sz="1000" smtClean="0"/>
              <a:pPr/>
              <a:t>18</a:t>
            </a:fld>
            <a:endParaRPr kumimoji="0" lang="ja-JP" altLang="en-US" sz="1000" dirty="0">
              <a:sym typeface="+mn-lt"/>
            </a:endParaRPr>
          </a:p>
        </p:txBody>
      </p:sp>
      <p:sp>
        <p:nvSpPr>
          <p:cNvPr id="82" name="テキスト プレースホルダ 9">
            <a:extLst>
              <a:ext uri="{FF2B5EF4-FFF2-40B4-BE49-F238E27FC236}">
                <a16:creationId xmlns:a16="http://schemas.microsoft.com/office/drawing/2014/main" id="{D91208A5-7594-4C26-A48C-465A38DDF99F}"/>
              </a:ext>
            </a:extLst>
          </p:cNvPr>
          <p:cNvSpPr>
            <a:spLocks noGrp="1"/>
          </p:cNvSpPr>
          <p:nvPr>
            <p:custDataLst>
              <p:tags r:id="rId20"/>
            </p:custDataLst>
          </p:nvPr>
        </p:nvSpPr>
        <p:spPr bwMode="auto">
          <a:xfrm>
            <a:off x="4660900"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7258196-2CAD-4CF1-A6F1-72DA7A2615EE}" type="datetime'''1''''''''''''''''''''''9'">
              <a:rPr kumimoji="0" lang="ja-JP" altLang="en-US" sz="1000" smtClean="0"/>
              <a:pPr/>
              <a:t>19</a:t>
            </a:fld>
            <a:endParaRPr kumimoji="0" lang="ja-JP" altLang="en-US" sz="1000" dirty="0">
              <a:sym typeface="+mn-lt"/>
            </a:endParaRPr>
          </a:p>
        </p:txBody>
      </p:sp>
      <p:graphicFrame>
        <p:nvGraphicFramePr>
          <p:cNvPr id="83" name="Chart 82">
            <a:extLst>
              <a:ext uri="{FF2B5EF4-FFF2-40B4-BE49-F238E27FC236}">
                <a16:creationId xmlns:a16="http://schemas.microsoft.com/office/drawing/2014/main" id="{0C3E4487-50ED-4319-98E2-EF112B6C8286}"/>
              </a:ext>
            </a:extLst>
          </p:cNvPr>
          <p:cNvGraphicFramePr/>
          <p:nvPr>
            <p:custDataLst>
              <p:tags r:id="rId21"/>
            </p:custDataLst>
            <p:extLst>
              <p:ext uri="{D42A27DB-BD31-4B8C-83A1-F6EECF244321}">
                <p14:modId xmlns:p14="http://schemas.microsoft.com/office/powerpoint/2010/main" val="1319469043"/>
              </p:ext>
            </p:extLst>
          </p:nvPr>
        </p:nvGraphicFramePr>
        <p:xfrm>
          <a:off x="5105400" y="2425700"/>
          <a:ext cx="4624388" cy="3694113"/>
        </p:xfrm>
        <a:graphic>
          <a:graphicData uri="http://schemas.openxmlformats.org/drawingml/2006/chart">
            <c:chart xmlns:c="http://schemas.openxmlformats.org/drawingml/2006/chart" xmlns:r="http://schemas.openxmlformats.org/officeDocument/2006/relationships" r:id="rId64"/>
          </a:graphicData>
        </a:graphic>
      </p:graphicFrame>
      <p:cxnSp>
        <p:nvCxnSpPr>
          <p:cNvPr id="20" name="Straight Connector 19">
            <a:extLst>
              <a:ext uri="{FF2B5EF4-FFF2-40B4-BE49-F238E27FC236}">
                <a16:creationId xmlns:a16="http://schemas.microsoft.com/office/drawing/2014/main" id="{E0316E9F-D567-4A71-A8BD-E3B3CED98469}"/>
              </a:ext>
            </a:extLst>
          </p:cNvPr>
          <p:cNvCxnSpPr/>
          <p:nvPr>
            <p:custDataLst>
              <p:tags r:id="rId22"/>
            </p:custDataLst>
          </p:nvPr>
        </p:nvCxnSpPr>
        <p:spPr bwMode="auto">
          <a:xfrm flipH="1">
            <a:off x="5581650" y="5106988"/>
            <a:ext cx="407988" cy="4953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203" name="テキスト プレースホルダ 9">
            <a:extLst>
              <a:ext uri="{FF2B5EF4-FFF2-40B4-BE49-F238E27FC236}">
                <a16:creationId xmlns:a16="http://schemas.microsoft.com/office/drawing/2014/main" id="{2101A821-C85F-4994-BD6D-9F27C9E305F6}"/>
              </a:ext>
            </a:extLst>
          </p:cNvPr>
          <p:cNvSpPr>
            <a:spLocks noGrp="1"/>
          </p:cNvSpPr>
          <p:nvPr>
            <p:custDataLst>
              <p:tags r:id="rId23"/>
            </p:custDataLst>
          </p:nvPr>
        </p:nvSpPr>
        <p:spPr bwMode="gray">
          <a:xfrm>
            <a:off x="5567363" y="5942013"/>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5C02632-13A9-4AFF-8B55-1D3D3D254891}" type="datetime'''''5''''''''''''''''''''''''''''''.''''''''''''''''5'''''''''">
              <a:rPr lang="ja-JP" altLang="en-US" sz="1000" smtClean="0">
                <a:effectLst/>
                <a:sym typeface="+mn-lt"/>
              </a:rPr>
              <a:pPr marL="0" indent="0" algn="ctr">
                <a:spcBef>
                  <a:spcPct val="0"/>
                </a:spcBef>
                <a:buNone/>
              </a:pPr>
              <a:t>5.5</a:t>
            </a:fld>
            <a:endParaRPr lang="ja-JP" altLang="en-US" sz="1000" dirty="0">
              <a:sym typeface="+mn-lt"/>
            </a:endParaRPr>
          </a:p>
        </p:txBody>
      </p:sp>
      <p:sp>
        <p:nvSpPr>
          <p:cNvPr id="42" name="テキスト プレースホルダ 9"/>
          <p:cNvSpPr>
            <a:spLocks noGrp="1"/>
          </p:cNvSpPr>
          <p:nvPr>
            <p:custDataLst>
              <p:tags r:id="rId24"/>
            </p:custDataLst>
          </p:nvPr>
        </p:nvSpPr>
        <p:spPr bwMode="auto">
          <a:xfrm>
            <a:off x="5907088" y="61372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1EE1A2-0467-4618-B07C-D0C08961CAC1}" type="datetime'''''''''''''''1''''''''1'''''">
              <a:rPr lang="ja-JP" altLang="en-US" sz="1000" smtClean="0"/>
              <a:pPr/>
              <a:t>11</a:t>
            </a:fld>
            <a:endParaRPr kumimoji="0" lang="ja-JP" altLang="en-US" sz="1000" dirty="0">
              <a:sym typeface="+mn-lt"/>
            </a:endParaRPr>
          </a:p>
        </p:txBody>
      </p:sp>
      <p:sp>
        <p:nvSpPr>
          <p:cNvPr id="44" name="テキスト プレースホルダ 9"/>
          <p:cNvSpPr>
            <a:spLocks noGrp="1"/>
          </p:cNvSpPr>
          <p:nvPr>
            <p:custDataLst>
              <p:tags r:id="rId25"/>
            </p:custDataLst>
          </p:nvPr>
        </p:nvSpPr>
        <p:spPr bwMode="auto">
          <a:xfrm>
            <a:off x="7696200" y="61372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86E33B0-CD8F-46B3-8E17-7AA131B75C2B}" type="datetime'''''''''''''''''''''''''''''''''''''''''''''1''''''''''''5'">
              <a:rPr lang="ja-JP" altLang="en-US" sz="1000" smtClean="0"/>
              <a:pPr/>
              <a:t>15</a:t>
            </a:fld>
            <a:endParaRPr kumimoji="0" lang="ja-JP" altLang="en-US" sz="1000" dirty="0">
              <a:sym typeface="+mn-lt"/>
            </a:endParaRPr>
          </a:p>
        </p:txBody>
      </p:sp>
      <p:sp>
        <p:nvSpPr>
          <p:cNvPr id="43" name="テキスト プレースホルダ 9"/>
          <p:cNvSpPr>
            <a:spLocks noGrp="1"/>
          </p:cNvSpPr>
          <p:nvPr>
            <p:custDataLst>
              <p:tags r:id="rId26"/>
            </p:custDataLst>
          </p:nvPr>
        </p:nvSpPr>
        <p:spPr bwMode="auto">
          <a:xfrm>
            <a:off x="5389563" y="61372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326390E-6325-4920-9FD5-DB79BADA7708}" type="datetime'20''1''''''0'''''''">
              <a:rPr lang="ja-JP" altLang="en-US" sz="1000" smtClean="0"/>
              <a:pPr/>
              <a:t>2010</a:t>
            </a:fld>
            <a:endParaRPr kumimoji="0" lang="ja-JP" altLang="en-US" sz="1000" dirty="0">
              <a:sym typeface="+mn-lt"/>
            </a:endParaRPr>
          </a:p>
        </p:txBody>
      </p:sp>
      <p:sp>
        <p:nvSpPr>
          <p:cNvPr id="45" name="テキスト プレースホルダ 9"/>
          <p:cNvSpPr>
            <a:spLocks noGrp="1"/>
          </p:cNvSpPr>
          <p:nvPr>
            <p:custDataLst>
              <p:tags r:id="rId27"/>
            </p:custDataLst>
          </p:nvPr>
        </p:nvSpPr>
        <p:spPr bwMode="auto">
          <a:xfrm>
            <a:off x="6354763" y="61372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0181636-2E73-4172-898B-F71DB22DDF1B}" type="datetime'''''''1''''''''''''''''''''''''''''''2'''''''''''''''''''">
              <a:rPr lang="ja-JP" altLang="en-US" sz="1000" smtClean="0"/>
              <a:pPr/>
              <a:t>12</a:t>
            </a:fld>
            <a:endParaRPr kumimoji="0" lang="ja-JP" altLang="en-US" sz="1000" dirty="0">
              <a:sym typeface="+mn-lt"/>
            </a:endParaRPr>
          </a:p>
        </p:txBody>
      </p:sp>
      <p:sp>
        <p:nvSpPr>
          <p:cNvPr id="46" name="テキスト プレースホルダ 9"/>
          <p:cNvSpPr>
            <a:spLocks noGrp="1"/>
          </p:cNvSpPr>
          <p:nvPr>
            <p:custDataLst>
              <p:tags r:id="rId28"/>
            </p:custDataLst>
          </p:nvPr>
        </p:nvSpPr>
        <p:spPr bwMode="auto">
          <a:xfrm>
            <a:off x="6800850" y="61372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80849EE-DC16-4456-9D4C-93CA092595A5}" type="datetime'1''''''''''''''''''''''''''''''''''3'''''''''''''''''">
              <a:rPr lang="ja-JP" altLang="en-US" sz="1000" smtClean="0"/>
              <a:pPr/>
              <a:t>13</a:t>
            </a:fld>
            <a:endParaRPr kumimoji="0" lang="ja-JP" altLang="en-US" sz="1000" dirty="0">
              <a:sym typeface="+mn-lt"/>
            </a:endParaRPr>
          </a:p>
        </p:txBody>
      </p:sp>
      <p:sp>
        <p:nvSpPr>
          <p:cNvPr id="41" name="テキスト プレースホルダ 9"/>
          <p:cNvSpPr>
            <a:spLocks noGrp="1"/>
          </p:cNvSpPr>
          <p:nvPr>
            <p:custDataLst>
              <p:tags r:id="rId29"/>
            </p:custDataLst>
          </p:nvPr>
        </p:nvSpPr>
        <p:spPr bwMode="auto">
          <a:xfrm>
            <a:off x="7248525" y="61372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30AE1EF-24CC-4293-885A-0B6872BE3816}" type="datetime'''''''''''''''1''''''''4'''''''''''''''''''''''''''''''''''''">
              <a:rPr lang="ja-JP" altLang="en-US" sz="1000" smtClean="0"/>
              <a:pPr/>
              <a:t>14</a:t>
            </a:fld>
            <a:endParaRPr kumimoji="0" lang="ja-JP" altLang="en-US" sz="1000" dirty="0">
              <a:sym typeface="+mn-lt"/>
            </a:endParaRPr>
          </a:p>
        </p:txBody>
      </p:sp>
      <p:sp>
        <p:nvSpPr>
          <p:cNvPr id="64" name="テキスト プレースホルダ 9"/>
          <p:cNvSpPr>
            <a:spLocks noGrp="1"/>
          </p:cNvSpPr>
          <p:nvPr>
            <p:custDataLst>
              <p:tags r:id="rId30"/>
            </p:custDataLst>
          </p:nvPr>
        </p:nvSpPr>
        <p:spPr bwMode="auto">
          <a:xfrm>
            <a:off x="8143875" y="61372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26346B8-D314-4D72-AFF1-A1451438515D}" type="datetime'''''''''''''''''''1''''6'''''''''''''''">
              <a:rPr lang="ja-JP" altLang="en-US" sz="1000" smtClean="0"/>
              <a:pPr/>
              <a:t>16</a:t>
            </a:fld>
            <a:endParaRPr kumimoji="0" lang="ja-JP" altLang="en-US" sz="1000" dirty="0">
              <a:sym typeface="+mn-lt"/>
            </a:endParaRPr>
          </a:p>
        </p:txBody>
      </p:sp>
      <p:sp useBgFill="1">
        <p:nvSpPr>
          <p:cNvPr id="208" name="テキスト プレースホルダ 9">
            <a:extLst>
              <a:ext uri="{FF2B5EF4-FFF2-40B4-BE49-F238E27FC236}">
                <a16:creationId xmlns:a16="http://schemas.microsoft.com/office/drawing/2014/main" id="{F93E0B4C-B48E-4063-A8FB-8468949C6A96}"/>
              </a:ext>
            </a:extLst>
          </p:cNvPr>
          <p:cNvSpPr>
            <a:spLocks noGrp="1"/>
          </p:cNvSpPr>
          <p:nvPr>
            <p:custDataLst>
              <p:tags r:id="rId31"/>
            </p:custDataLst>
          </p:nvPr>
        </p:nvSpPr>
        <p:spPr bwMode="gray">
          <a:xfrm>
            <a:off x="8561388" y="5899150"/>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99CC86D-0BAA-49EA-A91A-A013443D0F1E}" type="datetime'''''''''''''''''''''''''6''''''.''''''''''''8'''">
              <a:rPr lang="ja-JP" altLang="en-US" sz="1000" smtClean="0">
                <a:effectLst/>
                <a:sym typeface="+mn-lt"/>
              </a:rPr>
              <a:pPr/>
              <a:t>6.8</a:t>
            </a:fld>
            <a:endParaRPr lang="ja-JP" altLang="en-US" sz="1000" dirty="0">
              <a:sym typeface="+mn-lt"/>
            </a:endParaRPr>
          </a:p>
        </p:txBody>
      </p:sp>
      <p:sp>
        <p:nvSpPr>
          <p:cNvPr id="66" name="テキスト プレースホルダ 9"/>
          <p:cNvSpPr>
            <a:spLocks noGrp="1"/>
          </p:cNvSpPr>
          <p:nvPr>
            <p:custDataLst>
              <p:tags r:id="rId32"/>
            </p:custDataLst>
          </p:nvPr>
        </p:nvSpPr>
        <p:spPr bwMode="auto">
          <a:xfrm>
            <a:off x="8589963" y="61372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698FB33-3DAE-4DA2-BA69-20528FEAB0FB}" type="datetime'''''''''''''''''''''''''''''''17'''''''''''''">
              <a:rPr lang="ja-JP" altLang="en-US" sz="1000" smtClean="0"/>
              <a:pPr/>
              <a:t>17</a:t>
            </a:fld>
            <a:endParaRPr kumimoji="0" lang="ja-JP" altLang="en-US" sz="1000" dirty="0">
              <a:sym typeface="+mn-lt"/>
            </a:endParaRPr>
          </a:p>
        </p:txBody>
      </p:sp>
      <p:sp>
        <p:nvSpPr>
          <p:cNvPr id="175" name="テキスト プレースホルダ 9">
            <a:extLst>
              <a:ext uri="{FF2B5EF4-FFF2-40B4-BE49-F238E27FC236}">
                <a16:creationId xmlns:a16="http://schemas.microsoft.com/office/drawing/2014/main" id="{B80D170C-3135-489E-A5D6-BBC8F5EA4324}"/>
              </a:ext>
            </a:extLst>
          </p:cNvPr>
          <p:cNvSpPr>
            <a:spLocks noGrp="1"/>
          </p:cNvSpPr>
          <p:nvPr>
            <p:custDataLst>
              <p:tags r:id="rId33"/>
            </p:custDataLst>
          </p:nvPr>
        </p:nvSpPr>
        <p:spPr bwMode="auto">
          <a:xfrm>
            <a:off x="9037638" y="61372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74E92A5-5FB9-4042-BDB1-75CCDDBF4839}" type="datetime'''''''''''''''''''''1''''''''''''''''''8'''''">
              <a:rPr kumimoji="0" lang="ja-JP" altLang="en-US" sz="1000" smtClean="0"/>
              <a:pPr/>
              <a:t>18</a:t>
            </a:fld>
            <a:endParaRPr kumimoji="0" lang="ja-JP" altLang="en-US" sz="1000" dirty="0">
              <a:sym typeface="+mn-lt"/>
            </a:endParaRPr>
          </a:p>
        </p:txBody>
      </p:sp>
      <p:sp useBgFill="1">
        <p:nvSpPr>
          <p:cNvPr id="185" name="テキスト プレースホルダ 9">
            <a:extLst>
              <a:ext uri="{FF2B5EF4-FFF2-40B4-BE49-F238E27FC236}">
                <a16:creationId xmlns:a16="http://schemas.microsoft.com/office/drawing/2014/main" id="{CD8B9BDC-5558-40AA-9420-0C5EB6CD40F5}"/>
              </a:ext>
            </a:extLst>
          </p:cNvPr>
          <p:cNvSpPr>
            <a:spLocks noGrp="1"/>
          </p:cNvSpPr>
          <p:nvPr>
            <p:custDataLst>
              <p:tags r:id="rId34"/>
            </p:custDataLst>
          </p:nvPr>
        </p:nvSpPr>
        <p:spPr bwMode="gray">
          <a:xfrm>
            <a:off x="9421813" y="3421063"/>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9D1F1A8-9084-4514-AD03-7D2BC597BDD1}" type="datetime'''7''''''''''''''''''''''''4''''''''.''''''''''''''''0'''''''">
              <a:rPr lang="ja-JP" altLang="en-US" sz="1000" smtClean="0">
                <a:effectLst/>
                <a:sym typeface="+mn-lt"/>
              </a:rPr>
              <a:pPr marL="0" indent="0" algn="ctr">
                <a:spcBef>
                  <a:spcPct val="0"/>
                </a:spcBef>
                <a:buNone/>
              </a:pPr>
              <a:t>74.0</a:t>
            </a:fld>
            <a:endParaRPr lang="ja-JP" altLang="en-US" sz="1000" dirty="0">
              <a:sym typeface="+mn-lt"/>
            </a:endParaRPr>
          </a:p>
        </p:txBody>
      </p:sp>
      <p:sp>
        <p:nvSpPr>
          <p:cNvPr id="176" name="テキスト プレースホルダ 9">
            <a:extLst>
              <a:ext uri="{FF2B5EF4-FFF2-40B4-BE49-F238E27FC236}">
                <a16:creationId xmlns:a16="http://schemas.microsoft.com/office/drawing/2014/main" id="{3EF0790C-09C0-4A0A-8D61-0238DD88ADF8}"/>
              </a:ext>
            </a:extLst>
          </p:cNvPr>
          <p:cNvSpPr>
            <a:spLocks noGrp="1"/>
          </p:cNvSpPr>
          <p:nvPr>
            <p:custDataLst>
              <p:tags r:id="rId35"/>
            </p:custDataLst>
          </p:nvPr>
        </p:nvSpPr>
        <p:spPr bwMode="auto">
          <a:xfrm>
            <a:off x="9485313" y="61372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A8DD414-DC7C-4333-A8A2-5A34696B7E34}" type="datetime'''''1''''''''''''9'''''''''''''''''''''''''''">
              <a:rPr kumimoji="0" lang="ja-JP" altLang="en-US" sz="1000" smtClean="0"/>
              <a:pPr/>
              <a:t>19</a:t>
            </a:fld>
            <a:endParaRPr kumimoji="0" lang="ja-JP" altLang="en-US" sz="1000" dirty="0">
              <a:sym typeface="+mn-lt"/>
            </a:endParaRPr>
          </a:p>
        </p:txBody>
      </p:sp>
      <p:cxnSp>
        <p:nvCxnSpPr>
          <p:cNvPr id="169" name="Straight Connector 168">
            <a:extLst>
              <a:ext uri="{FF2B5EF4-FFF2-40B4-BE49-F238E27FC236}">
                <a16:creationId xmlns:a16="http://schemas.microsoft.com/office/drawing/2014/main" id="{E8538076-29EF-4B98-8CEF-BD97ED7FAA05}"/>
              </a:ext>
            </a:extLst>
          </p:cNvPr>
          <p:cNvCxnSpPr/>
          <p:nvPr>
            <p:custDataLst>
              <p:tags r:id="rId36"/>
            </p:custDataLst>
          </p:nvPr>
        </p:nvCxnSpPr>
        <p:spPr bwMode="gray">
          <a:xfrm>
            <a:off x="5586413" y="3052763"/>
            <a:ext cx="265113" cy="0"/>
          </a:xfrm>
          <a:prstGeom prst="line">
            <a:avLst/>
          </a:prstGeom>
          <a:ln w="9525" cap="flat"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7" name="Straight Connector 166">
            <a:extLst>
              <a:ext uri="{FF2B5EF4-FFF2-40B4-BE49-F238E27FC236}">
                <a16:creationId xmlns:a16="http://schemas.microsoft.com/office/drawing/2014/main" id="{39C1B9FC-9655-4EFF-B50F-FED8031E87B4}"/>
              </a:ext>
            </a:extLst>
          </p:cNvPr>
          <p:cNvCxnSpPr/>
          <p:nvPr>
            <p:custDataLst>
              <p:tags r:id="rId37"/>
            </p:custDataLst>
          </p:nvPr>
        </p:nvCxnSpPr>
        <p:spPr bwMode="gray">
          <a:xfrm>
            <a:off x="5586413" y="2646363"/>
            <a:ext cx="265113" cy="0"/>
          </a:xfrm>
          <a:prstGeom prst="line">
            <a:avLst/>
          </a:prstGeom>
          <a:ln w="9525" cap="flat"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8" name="Straight Connector 167">
            <a:extLst>
              <a:ext uri="{FF2B5EF4-FFF2-40B4-BE49-F238E27FC236}">
                <a16:creationId xmlns:a16="http://schemas.microsoft.com/office/drawing/2014/main" id="{34AC3B75-04AF-46B1-83CB-5CB84CC6665A}"/>
              </a:ext>
            </a:extLst>
          </p:cNvPr>
          <p:cNvCxnSpPr/>
          <p:nvPr>
            <p:custDataLst>
              <p:tags r:id="rId38"/>
            </p:custDataLst>
          </p:nvPr>
        </p:nvCxnSpPr>
        <p:spPr bwMode="gray">
          <a:xfrm>
            <a:off x="5586413" y="2849563"/>
            <a:ext cx="265113" cy="0"/>
          </a:xfrm>
          <a:prstGeom prst="line">
            <a:avLst/>
          </a:prstGeom>
          <a:ln w="9525" cap="flat"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0" name="Straight Connector 169">
            <a:extLst>
              <a:ext uri="{FF2B5EF4-FFF2-40B4-BE49-F238E27FC236}">
                <a16:creationId xmlns:a16="http://schemas.microsoft.com/office/drawing/2014/main" id="{44E51FF3-60B4-4542-8C68-29EE256A895E}"/>
              </a:ext>
            </a:extLst>
          </p:cNvPr>
          <p:cNvCxnSpPr/>
          <p:nvPr>
            <p:custDataLst>
              <p:tags r:id="rId39"/>
            </p:custDataLst>
          </p:nvPr>
        </p:nvCxnSpPr>
        <p:spPr bwMode="gray">
          <a:xfrm>
            <a:off x="5586413" y="3255963"/>
            <a:ext cx="265113" cy="0"/>
          </a:xfrm>
          <a:prstGeom prst="line">
            <a:avLst/>
          </a:prstGeom>
          <a:ln w="9525" cap="flat"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3" name="Oval 52"/>
          <p:cNvSpPr/>
          <p:nvPr>
            <p:custDataLst>
              <p:tags r:id="rId40"/>
            </p:custDataLst>
          </p:nvPr>
        </p:nvSpPr>
        <p:spPr bwMode="gray">
          <a:xfrm>
            <a:off x="5680075" y="2608263"/>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 name="Isosceles Triangle 53"/>
          <p:cNvSpPr/>
          <p:nvPr>
            <p:custDataLst>
              <p:tags r:id="rId41"/>
            </p:custDataLst>
          </p:nvPr>
        </p:nvSpPr>
        <p:spPr bwMode="gray">
          <a:xfrm>
            <a:off x="5680075" y="3014663"/>
            <a:ext cx="76200" cy="76200"/>
          </a:xfrm>
          <a:prstGeom prst="triangle">
            <a:avLst/>
          </a:prstGeom>
          <a:solidFill>
            <a:srgbClr val="655939"/>
          </a:solidFill>
          <a:ln w="9525">
            <a:solidFill>
              <a:srgbClr val="6559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5" name="Rectangle 194">
            <a:extLst>
              <a:ext uri="{FF2B5EF4-FFF2-40B4-BE49-F238E27FC236}">
                <a16:creationId xmlns:a16="http://schemas.microsoft.com/office/drawing/2014/main" id="{CB2354A6-CC5E-4CC5-B82F-E3532BC0091F}"/>
              </a:ext>
            </a:extLst>
          </p:cNvPr>
          <p:cNvSpPr/>
          <p:nvPr>
            <p:custDataLst>
              <p:tags r:id="rId42"/>
            </p:custDataLst>
          </p:nvPr>
        </p:nvSpPr>
        <p:spPr bwMode="auto">
          <a:xfrm>
            <a:off x="5680075" y="2811463"/>
            <a:ext cx="76200" cy="76200"/>
          </a:xfrm>
          <a:prstGeom prst="rect">
            <a:avLst/>
          </a:prstGeom>
          <a:solidFill>
            <a:srgbClr val="3D6E81"/>
          </a:solidFill>
          <a:ln w="9525" cap="flat" cmpd="sng" algn="ctr">
            <a:solidFill>
              <a:srgbClr val="3D6E8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2" name="Diamond 51"/>
          <p:cNvSpPr/>
          <p:nvPr>
            <p:custDataLst>
              <p:tags r:id="rId43"/>
            </p:custDataLst>
          </p:nvPr>
        </p:nvSpPr>
        <p:spPr bwMode="gray">
          <a:xfrm>
            <a:off x="5680075" y="3217863"/>
            <a:ext cx="76200" cy="76200"/>
          </a:xfrm>
          <a:prstGeom prst="diamond">
            <a:avLst/>
          </a:prstGeom>
          <a:solidFill>
            <a:srgbClr val="4D4D4D"/>
          </a:solidFill>
          <a:ln w="952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テキスト プレースホルダ 9"/>
          <p:cNvSpPr>
            <a:spLocks noGrp="1"/>
          </p:cNvSpPr>
          <p:nvPr>
            <p:custDataLst>
              <p:tags r:id="rId44"/>
            </p:custDataLst>
          </p:nvPr>
        </p:nvSpPr>
        <p:spPr bwMode="auto">
          <a:xfrm>
            <a:off x="5902325" y="31845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2354CB5-9BB8-4F2E-B03B-B5F4445F67BA}" type="datetime'''''''''''''''''''''''''''歯''''''科''医'''''''''''''">
              <a:rPr lang="ja-JP" altLang="en-US" sz="1000"/>
              <a:pPr marL="0" indent="0">
                <a:spcBef>
                  <a:spcPct val="0"/>
                </a:spcBef>
                <a:buNone/>
              </a:pPr>
              <a:t>歯科医</a:t>
            </a:fld>
            <a:endParaRPr kumimoji="0" lang="ja-JP" altLang="en-US" sz="1000" dirty="0">
              <a:sym typeface="+mn-lt"/>
            </a:endParaRPr>
          </a:p>
        </p:txBody>
      </p:sp>
      <p:sp>
        <p:nvSpPr>
          <p:cNvPr id="58" name="テキスト プレースホルダ 9"/>
          <p:cNvSpPr>
            <a:spLocks noGrp="1"/>
          </p:cNvSpPr>
          <p:nvPr>
            <p:custDataLst>
              <p:tags r:id="rId45"/>
            </p:custDataLst>
          </p:nvPr>
        </p:nvSpPr>
        <p:spPr bwMode="auto">
          <a:xfrm>
            <a:off x="5902325" y="29813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630A107-3AA1-47AC-B785-2EBE06D4A7C4}" type="datetime'''''''''''''''''''''''''''''''''''''''''''''''''薬剤''''''''師'''">
              <a:rPr lang="ja-JP" altLang="en-US" sz="1000"/>
              <a:pPr marL="0" indent="0">
                <a:spcBef>
                  <a:spcPct val="0"/>
                </a:spcBef>
                <a:buNone/>
              </a:pPr>
              <a:t>薬剤師</a:t>
            </a:fld>
            <a:endParaRPr kumimoji="0" lang="ja-JP" altLang="en-US" sz="1000" dirty="0">
              <a:sym typeface="+mn-lt"/>
            </a:endParaRPr>
          </a:p>
        </p:txBody>
      </p:sp>
      <p:sp>
        <p:nvSpPr>
          <p:cNvPr id="55" name="テキスト プレースホルダ 9"/>
          <p:cNvSpPr>
            <a:spLocks noGrp="1"/>
          </p:cNvSpPr>
          <p:nvPr>
            <p:custDataLst>
              <p:tags r:id="rId46"/>
            </p:custDataLst>
          </p:nvPr>
        </p:nvSpPr>
        <p:spPr bwMode="auto">
          <a:xfrm>
            <a:off x="5902325" y="25749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ECFD38B-1775-4176-959F-4E949CD985E3}" type="datetime'''''''''看''''''''''''''''護''''師'''''''''''''''''''''''''''''''">
              <a:rPr lang="ja-JP" altLang="en-US" sz="1000"/>
              <a:pPr marL="0" indent="0">
                <a:spcBef>
                  <a:spcPct val="0"/>
                </a:spcBef>
                <a:buNone/>
              </a:pPr>
              <a:t>看護師</a:t>
            </a:fld>
            <a:endParaRPr kumimoji="0" lang="ja-JP" altLang="en-US" sz="1000" dirty="0">
              <a:sym typeface="+mn-lt"/>
            </a:endParaRPr>
          </a:p>
        </p:txBody>
      </p:sp>
      <p:sp>
        <p:nvSpPr>
          <p:cNvPr id="56" name="テキスト プレースホルダ 9"/>
          <p:cNvSpPr>
            <a:spLocks noGrp="1"/>
          </p:cNvSpPr>
          <p:nvPr>
            <p:custDataLst>
              <p:tags r:id="rId47"/>
            </p:custDataLst>
          </p:nvPr>
        </p:nvSpPr>
        <p:spPr bwMode="auto">
          <a:xfrm>
            <a:off x="5902325" y="2778125"/>
            <a:ext cx="10715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AF2FB29-E8E3-40E3-9E8F-9D48266A9951}" type="datetime'医''師''''''（歯''''科医''''''''''''''を''''除''''''''く''）'''''''">
              <a:rPr lang="ja-JP" altLang="en-US" sz="1000"/>
              <a:pPr marL="0" indent="0">
                <a:spcBef>
                  <a:spcPct val="0"/>
                </a:spcBef>
                <a:buNone/>
              </a:pPr>
              <a:t>医師（歯科医を除く）</a:t>
            </a:fld>
            <a:endParaRPr kumimoji="0" lang="ja-JP" altLang="en-US" sz="1000" dirty="0">
              <a:sym typeface="+mn-lt"/>
            </a:endParaRPr>
          </a:p>
        </p:txBody>
      </p:sp>
      <p:cxnSp>
        <p:nvCxnSpPr>
          <p:cNvPr id="130" name="Straight Connector 129">
            <a:extLst>
              <a:ext uri="{FF2B5EF4-FFF2-40B4-BE49-F238E27FC236}">
                <a16:creationId xmlns:a16="http://schemas.microsoft.com/office/drawing/2014/main" id="{E235F369-0F36-468B-927D-CF0AD113BE2F}"/>
              </a:ext>
            </a:extLst>
          </p:cNvPr>
          <p:cNvCxnSpPr/>
          <p:nvPr>
            <p:custDataLst>
              <p:tags r:id="rId48"/>
            </p:custDataLst>
          </p:nvPr>
        </p:nvCxnSpPr>
        <p:spPr bwMode="gray">
          <a:xfrm>
            <a:off x="835025" y="2646363"/>
            <a:ext cx="265113" cy="0"/>
          </a:xfrm>
          <a:prstGeom prst="line">
            <a:avLst/>
          </a:prstGeom>
          <a:ln w="9525" cap="flat"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a16="http://schemas.microsoft.com/office/drawing/2014/main" id="{E18BB853-E78C-44D6-B0EB-54688C8F8F90}"/>
              </a:ext>
            </a:extLst>
          </p:cNvPr>
          <p:cNvCxnSpPr/>
          <p:nvPr>
            <p:custDataLst>
              <p:tags r:id="rId49"/>
            </p:custDataLst>
          </p:nvPr>
        </p:nvCxnSpPr>
        <p:spPr bwMode="gray">
          <a:xfrm>
            <a:off x="835025" y="3052763"/>
            <a:ext cx="265113" cy="0"/>
          </a:xfrm>
          <a:prstGeom prst="line">
            <a:avLst/>
          </a:prstGeom>
          <a:ln w="9525" cap="flat"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a16="http://schemas.microsoft.com/office/drawing/2014/main" id="{D2A0A13A-3DA1-44B6-9EDE-5F56AAF0F7A8}"/>
              </a:ext>
            </a:extLst>
          </p:cNvPr>
          <p:cNvCxnSpPr/>
          <p:nvPr>
            <p:custDataLst>
              <p:tags r:id="rId50"/>
            </p:custDataLst>
          </p:nvPr>
        </p:nvCxnSpPr>
        <p:spPr bwMode="gray">
          <a:xfrm>
            <a:off x="835025" y="2849563"/>
            <a:ext cx="265113" cy="0"/>
          </a:xfrm>
          <a:prstGeom prst="line">
            <a:avLst/>
          </a:prstGeom>
          <a:ln w="9525" cap="flat"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6" name="Straight Connector 135">
            <a:extLst>
              <a:ext uri="{FF2B5EF4-FFF2-40B4-BE49-F238E27FC236}">
                <a16:creationId xmlns:a16="http://schemas.microsoft.com/office/drawing/2014/main" id="{9C0A9343-9826-4BF7-ABB4-0FF7FD65BF7C}"/>
              </a:ext>
            </a:extLst>
          </p:cNvPr>
          <p:cNvCxnSpPr/>
          <p:nvPr>
            <p:custDataLst>
              <p:tags r:id="rId51"/>
            </p:custDataLst>
          </p:nvPr>
        </p:nvCxnSpPr>
        <p:spPr bwMode="gray">
          <a:xfrm>
            <a:off x="835025" y="3255963"/>
            <a:ext cx="265113" cy="0"/>
          </a:xfrm>
          <a:prstGeom prst="line">
            <a:avLst/>
          </a:prstGeom>
          <a:ln w="9525" cap="flat"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31" name="Oval 130">
            <a:extLst>
              <a:ext uri="{FF2B5EF4-FFF2-40B4-BE49-F238E27FC236}">
                <a16:creationId xmlns:a16="http://schemas.microsoft.com/office/drawing/2014/main" id="{9E948708-DE97-491C-AE37-8EAA95BE0C61}"/>
              </a:ext>
            </a:extLst>
          </p:cNvPr>
          <p:cNvSpPr/>
          <p:nvPr>
            <p:custDataLst>
              <p:tags r:id="rId52"/>
            </p:custDataLst>
          </p:nvPr>
        </p:nvSpPr>
        <p:spPr bwMode="auto">
          <a:xfrm>
            <a:off x="928688" y="2608263"/>
            <a:ext cx="76200" cy="76200"/>
          </a:xfrm>
          <a:prstGeom prst="ellipse">
            <a:avLst/>
          </a:prstGeom>
          <a:solidFill>
            <a:schemeClr val="tx2"/>
          </a:solidFill>
          <a:ln w="9525" cap="flat" cmpd="sng" algn="ctr">
            <a:solidFill>
              <a:schemeClr val="tx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3" name="Rectangle 132">
            <a:extLst>
              <a:ext uri="{FF2B5EF4-FFF2-40B4-BE49-F238E27FC236}">
                <a16:creationId xmlns:a16="http://schemas.microsoft.com/office/drawing/2014/main" id="{34719A81-F002-4EA2-BFC9-2905B1E1C620}"/>
              </a:ext>
            </a:extLst>
          </p:cNvPr>
          <p:cNvSpPr/>
          <p:nvPr>
            <p:custDataLst>
              <p:tags r:id="rId53"/>
            </p:custDataLst>
          </p:nvPr>
        </p:nvSpPr>
        <p:spPr bwMode="auto">
          <a:xfrm>
            <a:off x="928688" y="2811463"/>
            <a:ext cx="76200" cy="76200"/>
          </a:xfrm>
          <a:prstGeom prst="rect">
            <a:avLst/>
          </a:prstGeom>
          <a:solidFill>
            <a:srgbClr val="3D6E81"/>
          </a:solidFill>
          <a:ln w="9525" cap="flat" cmpd="sng" algn="ctr">
            <a:solidFill>
              <a:srgbClr val="3D6E8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5" name="Isosceles Triangle 134">
            <a:extLst>
              <a:ext uri="{FF2B5EF4-FFF2-40B4-BE49-F238E27FC236}">
                <a16:creationId xmlns:a16="http://schemas.microsoft.com/office/drawing/2014/main" id="{5AFE606C-0578-4BAE-9D1B-9BBBD8A6DD07}"/>
              </a:ext>
            </a:extLst>
          </p:cNvPr>
          <p:cNvSpPr/>
          <p:nvPr>
            <p:custDataLst>
              <p:tags r:id="rId54"/>
            </p:custDataLst>
          </p:nvPr>
        </p:nvSpPr>
        <p:spPr bwMode="auto">
          <a:xfrm>
            <a:off x="928688" y="3014663"/>
            <a:ext cx="76200" cy="76200"/>
          </a:xfrm>
          <a:prstGeom prst="triangle">
            <a:avLst/>
          </a:prstGeom>
          <a:solidFill>
            <a:srgbClr val="655939"/>
          </a:solidFill>
          <a:ln w="9525" cap="flat" cmpd="sng" algn="ctr">
            <a:solidFill>
              <a:srgbClr val="65593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7" name="Diamond 136">
            <a:extLst>
              <a:ext uri="{FF2B5EF4-FFF2-40B4-BE49-F238E27FC236}">
                <a16:creationId xmlns:a16="http://schemas.microsoft.com/office/drawing/2014/main" id="{A2EDE88B-7301-48C6-852E-1016C2F8EC3C}"/>
              </a:ext>
            </a:extLst>
          </p:cNvPr>
          <p:cNvSpPr/>
          <p:nvPr>
            <p:custDataLst>
              <p:tags r:id="rId55"/>
            </p:custDataLst>
          </p:nvPr>
        </p:nvSpPr>
        <p:spPr bwMode="auto">
          <a:xfrm>
            <a:off x="928688" y="3217863"/>
            <a:ext cx="76200" cy="76200"/>
          </a:xfrm>
          <a:prstGeom prst="diamond">
            <a:avLst/>
          </a:prstGeom>
          <a:solidFill>
            <a:srgbClr val="4D4D4D"/>
          </a:solidFill>
          <a:ln w="9525" cap="flat" cmpd="sng" algn="ctr">
            <a:solidFill>
              <a:srgbClr val="4D4D4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4" name="テキスト プレースホルダ 9">
            <a:extLst>
              <a:ext uri="{FF2B5EF4-FFF2-40B4-BE49-F238E27FC236}">
                <a16:creationId xmlns:a16="http://schemas.microsoft.com/office/drawing/2014/main" id="{B3E7705C-4438-492B-B274-5D111B973013}"/>
              </a:ext>
            </a:extLst>
          </p:cNvPr>
          <p:cNvSpPr>
            <a:spLocks noGrp="1"/>
          </p:cNvSpPr>
          <p:nvPr>
            <p:custDataLst>
              <p:tags r:id="rId56"/>
            </p:custDataLst>
          </p:nvPr>
        </p:nvSpPr>
        <p:spPr bwMode="auto">
          <a:xfrm>
            <a:off x="1150938" y="2574925"/>
            <a:ext cx="381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3DDA38E-C9A3-43A2-9A0F-E099FF0D4092}" type="datetime'''''''看''''''''''''''''''''護''師'''">
              <a:rPr lang="ja-JP" altLang="en-US" sz="1000" smtClean="0">
                <a:effectLst/>
                <a:sym typeface="+mn-lt"/>
              </a:rPr>
              <a:pPr marL="0" indent="0">
                <a:spcBef>
                  <a:spcPct val="0"/>
                </a:spcBef>
                <a:buNone/>
              </a:pPr>
              <a:t>看護師</a:t>
            </a:fld>
            <a:endParaRPr lang="ja-JP" altLang="en-US" sz="1000" dirty="0">
              <a:sym typeface="+mn-lt"/>
            </a:endParaRPr>
          </a:p>
        </p:txBody>
      </p:sp>
      <p:sp>
        <p:nvSpPr>
          <p:cNvPr id="126" name="テキスト プレースホルダ 9">
            <a:extLst>
              <a:ext uri="{FF2B5EF4-FFF2-40B4-BE49-F238E27FC236}">
                <a16:creationId xmlns:a16="http://schemas.microsoft.com/office/drawing/2014/main" id="{525C5B88-833F-4918-837C-48E8BD833229}"/>
              </a:ext>
            </a:extLst>
          </p:cNvPr>
          <p:cNvSpPr>
            <a:spLocks noGrp="1"/>
          </p:cNvSpPr>
          <p:nvPr>
            <p:custDataLst>
              <p:tags r:id="rId57"/>
            </p:custDataLst>
          </p:nvPr>
        </p:nvSpPr>
        <p:spPr bwMode="auto">
          <a:xfrm>
            <a:off x="1150938" y="2778125"/>
            <a:ext cx="1071563"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606C78B-2F57-4710-AA42-7F5D074EB1D2}" type="datetime'''医''''''''''''師''''（''''歯''科''''''''''''''医を''''除く''）'''''">
              <a:rPr lang="ja-JP" altLang="en-US" sz="1000" smtClean="0">
                <a:effectLst/>
                <a:sym typeface="+mn-lt"/>
              </a:rPr>
              <a:pPr marL="0" indent="0">
                <a:spcBef>
                  <a:spcPct val="0"/>
                </a:spcBef>
                <a:buNone/>
              </a:pPr>
              <a:t>医師（歯科医を除く）</a:t>
            </a:fld>
            <a:endParaRPr lang="ja-JP" altLang="en-US" sz="1000" dirty="0">
              <a:sym typeface="+mn-lt"/>
            </a:endParaRPr>
          </a:p>
        </p:txBody>
      </p:sp>
      <p:sp>
        <p:nvSpPr>
          <p:cNvPr id="127" name="テキスト プレースホルダ 9">
            <a:extLst>
              <a:ext uri="{FF2B5EF4-FFF2-40B4-BE49-F238E27FC236}">
                <a16:creationId xmlns:a16="http://schemas.microsoft.com/office/drawing/2014/main" id="{E8078691-967F-4A23-B6C5-80E8D60D473A}"/>
              </a:ext>
            </a:extLst>
          </p:cNvPr>
          <p:cNvSpPr>
            <a:spLocks noGrp="1"/>
          </p:cNvSpPr>
          <p:nvPr>
            <p:custDataLst>
              <p:tags r:id="rId58"/>
            </p:custDataLst>
          </p:nvPr>
        </p:nvSpPr>
        <p:spPr bwMode="auto">
          <a:xfrm>
            <a:off x="1150938" y="2981325"/>
            <a:ext cx="381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169548F-53C9-4CC6-8AD6-5E3901D2B696}" type="datetime'''''''''''''''''''''''''''''''''''薬''''''''剤''''''師'''''">
              <a:rPr lang="ja-JP" altLang="en-US" sz="1000" smtClean="0">
                <a:effectLst/>
                <a:sym typeface="+mn-lt"/>
              </a:rPr>
              <a:pPr marL="0" indent="0">
                <a:spcBef>
                  <a:spcPct val="0"/>
                </a:spcBef>
                <a:buNone/>
              </a:pPr>
              <a:t>薬剤師</a:t>
            </a:fld>
            <a:endParaRPr lang="ja-JP" altLang="en-US" sz="1000" dirty="0">
              <a:sym typeface="+mn-lt"/>
            </a:endParaRPr>
          </a:p>
        </p:txBody>
      </p:sp>
      <p:sp>
        <p:nvSpPr>
          <p:cNvPr id="128" name="テキスト プレースホルダ 9">
            <a:extLst>
              <a:ext uri="{FF2B5EF4-FFF2-40B4-BE49-F238E27FC236}">
                <a16:creationId xmlns:a16="http://schemas.microsoft.com/office/drawing/2014/main" id="{812BF134-6D35-41D8-B9D6-D4BEB0AB92D5}"/>
              </a:ext>
            </a:extLst>
          </p:cNvPr>
          <p:cNvSpPr>
            <a:spLocks noGrp="1"/>
          </p:cNvSpPr>
          <p:nvPr>
            <p:custDataLst>
              <p:tags r:id="rId59"/>
            </p:custDataLst>
          </p:nvPr>
        </p:nvSpPr>
        <p:spPr bwMode="auto">
          <a:xfrm>
            <a:off x="1150938" y="3184525"/>
            <a:ext cx="381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D5CFFFF-B346-426C-917A-FA72C806BF00}" type="datetime'''''''''''''''''''''''''''歯''''''''''''科''''''''''医'''">
              <a:rPr lang="ja-JP" altLang="en-US" sz="1000" smtClean="0">
                <a:effectLst/>
                <a:sym typeface="+mn-lt"/>
              </a:rPr>
              <a:pPr marL="0" indent="0">
                <a:spcBef>
                  <a:spcPct val="0"/>
                </a:spcBef>
                <a:buNone/>
              </a:pPr>
              <a:t>歯科医</a:t>
            </a:fld>
            <a:endParaRPr lang="ja-JP" altLang="en-US" sz="1000" dirty="0">
              <a:sym typeface="+mn-lt"/>
            </a:endParaRPr>
          </a:p>
        </p:txBody>
      </p:sp>
      <p:sp>
        <p:nvSpPr>
          <p:cNvPr id="4" name="Rectangle 3" hidden="1">
            <a:extLst>
              <a:ext uri="{FF2B5EF4-FFF2-40B4-BE49-F238E27FC236}">
                <a16:creationId xmlns:a16="http://schemas.microsoft.com/office/drawing/2014/main" id="{B7D9C3AE-E50A-4B19-8A86-0FC79D0FED7B}"/>
              </a:ext>
            </a:extLst>
          </p:cNvPr>
          <p:cNvSpPr/>
          <p:nvPr/>
        </p:nvSpPr>
        <p:spPr>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ja-JP" altLang="en-US" sz="1000" dirty="0">
              <a:solidFill>
                <a:schemeClr val="tx1"/>
              </a:solidFill>
              <a:sym typeface="+mn-lt"/>
            </a:endParaRPr>
          </a:p>
        </p:txBody>
      </p:sp>
      <p:sp>
        <p:nvSpPr>
          <p:cNvPr id="49" name="Rectangle 48" hidden="1">
            <a:extLst>
              <a:ext uri="{FF2B5EF4-FFF2-40B4-BE49-F238E27FC236}">
                <a16:creationId xmlns:a16="http://schemas.microsoft.com/office/drawing/2014/main" id="{977D1362-09C5-43E6-A218-7F8E2AC50A0C}"/>
              </a:ext>
            </a:extLst>
          </p:cNvPr>
          <p:cNvSpPr/>
          <p:nvPr/>
        </p:nvSpPr>
        <p:spPr>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ja-JP" altLang="en-US" sz="1000" dirty="0">
              <a:solidFill>
                <a:schemeClr val="tx1"/>
              </a:solidFill>
              <a:sym typeface="+mn-lt"/>
            </a:endParaRPr>
          </a:p>
        </p:txBody>
      </p:sp>
    </p:spTree>
    <p:extLst>
      <p:ext uri="{BB962C8B-B14F-4D97-AF65-F5344CB8AC3E}">
        <p14:creationId xmlns:p14="http://schemas.microsoft.com/office/powerpoint/2010/main" val="2490864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FD9434F-28E2-49B9-AC79-816BFCB16CBE}"/>
              </a:ext>
            </a:extLst>
          </p:cNvPr>
          <p:cNvGraphicFramePr>
            <a:graphicFrameLocks noChangeAspect="1"/>
          </p:cNvGraphicFramePr>
          <p:nvPr>
            <p:custDataLst>
              <p:tags r:id="rId2"/>
            </p:custDataLst>
            <p:extLst>
              <p:ext uri="{D42A27DB-BD31-4B8C-83A1-F6EECF244321}">
                <p14:modId xmlns:p14="http://schemas.microsoft.com/office/powerpoint/2010/main" val="34047111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2" name="think-cell Slide" r:id="rId4" imgW="395" imgH="396" progId="TCLayout.ActiveDocument.1">
                  <p:embed/>
                </p:oleObj>
              </mc:Choice>
              <mc:Fallback>
                <p:oleObj name="think-cell Slide" r:id="rId4" imgW="395" imgH="396" progId="TCLayout.ActiveDocument.1">
                  <p:embed/>
                  <p:pic>
                    <p:nvPicPr>
                      <p:cNvPr id="8" name="Object 7" hidden="1">
                        <a:extLst>
                          <a:ext uri="{FF2B5EF4-FFF2-40B4-BE49-F238E27FC236}">
                            <a16:creationId xmlns:a16="http://schemas.microsoft.com/office/drawing/2014/main" id="{7FD9434F-28E2-49B9-AC79-816BFCB16CB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E7A496D6-555C-4EE4-A51F-594434DA0FC6}"/>
              </a:ext>
            </a:extLst>
          </p:cNvPr>
          <p:cNvSpPr>
            <a:spLocks noGrp="1"/>
          </p:cNvSpPr>
          <p:nvPr>
            <p:ph type="body" sz="quarter" idx="15"/>
          </p:nvPr>
        </p:nvSpPr>
        <p:spPr/>
        <p:txBody>
          <a:bodyPr/>
          <a:lstStyle/>
          <a:p>
            <a:r>
              <a:rPr lang="ja-JP" altLang="en-US" dirty="0"/>
              <a:t>現地の臨床工学技士や理学療法士などの資格の有無</a:t>
            </a:r>
          </a:p>
        </p:txBody>
      </p:sp>
      <p:sp>
        <p:nvSpPr>
          <p:cNvPr id="7" name="タイトル 1">
            <a:extLst>
              <a:ext uri="{FF2B5EF4-FFF2-40B4-BE49-F238E27FC236}">
                <a16:creationId xmlns:a16="http://schemas.microsoft.com/office/drawing/2014/main" id="{FFE15FB8-3D98-42F6-808B-5003D481032F}"/>
              </a:ext>
            </a:extLst>
          </p:cNvPr>
          <p:cNvSpPr>
            <a:spLocks noGrp="1"/>
          </p:cNvSpPr>
          <p:nvPr>
            <p:ph type="title"/>
          </p:nvPr>
        </p:nvSpPr>
        <p:spPr>
          <a:xfrm>
            <a:off x="200471" y="188550"/>
            <a:ext cx="9505055" cy="360050"/>
          </a:xfrm>
        </p:spPr>
        <p:txBody>
          <a:bodyPr vert="horz"/>
          <a:lstStyle/>
          <a:p>
            <a:r>
              <a:rPr lang="ja-JP" altLang="en-US" dirty="0"/>
              <a:t>ブラジル／医療関連／医療・公衆衛生</a:t>
            </a:r>
            <a:endParaRPr kumimoji="1" lang="ja-JP" altLang="en-US" dirty="0"/>
          </a:p>
        </p:txBody>
      </p:sp>
      <p:sp>
        <p:nvSpPr>
          <p:cNvPr id="5" name="テキスト ボックス 45">
            <a:extLst>
              <a:ext uri="{FF2B5EF4-FFF2-40B4-BE49-F238E27FC236}">
                <a16:creationId xmlns:a16="http://schemas.microsoft.com/office/drawing/2014/main" id="{581225DB-61B2-4DBE-9347-8410A00BD5D8}"/>
              </a:ext>
            </a:extLst>
          </p:cNvPr>
          <p:cNvSpPr txBox="1"/>
          <p:nvPr/>
        </p:nvSpPr>
        <p:spPr>
          <a:xfrm>
            <a:off x="272480" y="1110518"/>
            <a:ext cx="9227691"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ブラジルでは、理学療法士や作業療法士などの資格制度が存在しているが、職種別の登録状況の詳細は不明。</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世界理学療法連盟</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が把握している人数は以下の通り。</a:t>
            </a:r>
          </a:p>
        </p:txBody>
      </p:sp>
      <p:sp>
        <p:nvSpPr>
          <p:cNvPr id="9" name="テキスト ボックス 45">
            <a:extLst>
              <a:ext uri="{FF2B5EF4-FFF2-40B4-BE49-F238E27FC236}">
                <a16:creationId xmlns:a16="http://schemas.microsoft.com/office/drawing/2014/main" id="{7647EEFB-136F-434D-B5C6-D878AF6A0A7B}"/>
              </a:ext>
            </a:extLst>
          </p:cNvPr>
          <p:cNvSpPr txBox="1"/>
          <p:nvPr/>
        </p:nvSpPr>
        <p:spPr>
          <a:xfrm>
            <a:off x="200025" y="6525642"/>
            <a:ext cx="9001000" cy="144016"/>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t>WHO</a:t>
            </a:r>
            <a:r>
              <a:rPr kumimoji="0" lang="ja-JP" altLang="en-US" sz="800" dirty="0" bmk=""/>
              <a:t>、</a:t>
            </a:r>
            <a:r>
              <a:rPr kumimoji="0" lang="zh-TW" altLang="en-US" sz="800" dirty="0" bmk=""/>
              <a:t>世界理学療法連盟</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 name="グループ化 7">
            <a:extLst>
              <a:ext uri="{FF2B5EF4-FFF2-40B4-BE49-F238E27FC236}">
                <a16:creationId xmlns:a16="http://schemas.microsoft.com/office/drawing/2014/main" id="{45D75E6C-5271-4653-90AA-1F2002C51123}"/>
              </a:ext>
            </a:extLst>
          </p:cNvPr>
          <p:cNvGrpSpPr/>
          <p:nvPr/>
        </p:nvGrpSpPr>
        <p:grpSpPr>
          <a:xfrm>
            <a:off x="1388602" y="2163524"/>
            <a:ext cx="4536507" cy="288032"/>
            <a:chOff x="4803500" y="2113806"/>
            <a:chExt cx="2954133" cy="288032"/>
          </a:xfrm>
        </p:grpSpPr>
        <p:cxnSp>
          <p:nvCxnSpPr>
            <p:cNvPr id="11" name="直線コネクタ 40">
              <a:extLst>
                <a:ext uri="{FF2B5EF4-FFF2-40B4-BE49-F238E27FC236}">
                  <a16:creationId xmlns:a16="http://schemas.microsoft.com/office/drawing/2014/main" id="{853F5027-472C-45A7-962C-65F1B2B70C72}"/>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a:extLst>
                <a:ext uri="{FF2B5EF4-FFF2-40B4-BE49-F238E27FC236}">
                  <a16:creationId xmlns:a16="http://schemas.microsoft.com/office/drawing/2014/main" id="{A162C94C-C156-4A07-9CF4-127B4E70D419}"/>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医療専門職の数</a:t>
              </a:r>
              <a:endParaRPr lang="en-US" altLang="ko-KR" sz="1400" dirty="0">
                <a:solidFill>
                  <a:srgbClr val="000000"/>
                </a:solidFill>
                <a:latin typeface="Arial Black" pitchFamily="34" charset="0"/>
                <a:ea typeface="HGP創英角ｺﾞｼｯｸUB" pitchFamily="50" charset="-128"/>
              </a:endParaRPr>
            </a:p>
          </p:txBody>
        </p:sp>
      </p:grpSp>
      <p:sp>
        <p:nvSpPr>
          <p:cNvPr id="13" name="テキスト ボックス 45">
            <a:extLst>
              <a:ext uri="{FF2B5EF4-FFF2-40B4-BE49-F238E27FC236}">
                <a16:creationId xmlns:a16="http://schemas.microsoft.com/office/drawing/2014/main" id="{D6E273C7-FF60-4ED7-90F8-B99C9AB104D4}"/>
              </a:ext>
            </a:extLst>
          </p:cNvPr>
          <p:cNvSpPr txBox="1"/>
          <p:nvPr/>
        </p:nvSpPr>
        <p:spPr>
          <a:xfrm>
            <a:off x="1632081" y="3898275"/>
            <a:ext cx="118813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臨床検査技師</a:t>
            </a:r>
          </a:p>
        </p:txBody>
      </p:sp>
      <p:sp>
        <p:nvSpPr>
          <p:cNvPr id="14" name="テキスト ボックス 45">
            <a:extLst>
              <a:ext uri="{FF2B5EF4-FFF2-40B4-BE49-F238E27FC236}">
                <a16:creationId xmlns:a16="http://schemas.microsoft.com/office/drawing/2014/main" id="{4484B08D-212D-40B3-850C-A42A757EABDC}"/>
              </a:ext>
            </a:extLst>
          </p:cNvPr>
          <p:cNvSpPr txBox="1"/>
          <p:nvPr/>
        </p:nvSpPr>
        <p:spPr>
          <a:xfrm>
            <a:off x="4702485" y="3898275"/>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45">
            <a:extLst>
              <a:ext uri="{FF2B5EF4-FFF2-40B4-BE49-F238E27FC236}">
                <a16:creationId xmlns:a16="http://schemas.microsoft.com/office/drawing/2014/main" id="{20CAC536-3983-4E60-94E7-E7794C535454}"/>
              </a:ext>
            </a:extLst>
          </p:cNvPr>
          <p:cNvSpPr txBox="1"/>
          <p:nvPr/>
        </p:nvSpPr>
        <p:spPr>
          <a:xfrm>
            <a:off x="1615864" y="3009353"/>
            <a:ext cx="118813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理学療法士</a:t>
            </a:r>
          </a:p>
        </p:txBody>
      </p:sp>
      <p:sp>
        <p:nvSpPr>
          <p:cNvPr id="16" name="テキスト ボックス 45">
            <a:extLst>
              <a:ext uri="{FF2B5EF4-FFF2-40B4-BE49-F238E27FC236}">
                <a16:creationId xmlns:a16="http://schemas.microsoft.com/office/drawing/2014/main" id="{2FD1C035-DFEA-44E3-934C-FEB12DA61253}"/>
              </a:ext>
            </a:extLst>
          </p:cNvPr>
          <p:cNvSpPr txBox="1"/>
          <p:nvPr/>
        </p:nvSpPr>
        <p:spPr>
          <a:xfrm>
            <a:off x="4687431" y="3024888"/>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テキスト ボックス 45">
            <a:extLst>
              <a:ext uri="{FF2B5EF4-FFF2-40B4-BE49-F238E27FC236}">
                <a16:creationId xmlns:a16="http://schemas.microsoft.com/office/drawing/2014/main" id="{A9FC155C-4E17-4951-AEDB-DA1F8CEC9AC3}"/>
              </a:ext>
            </a:extLst>
          </p:cNvPr>
          <p:cNvSpPr txBox="1"/>
          <p:nvPr/>
        </p:nvSpPr>
        <p:spPr>
          <a:xfrm>
            <a:off x="1630918" y="3435840"/>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薬剤師</a:t>
            </a:r>
          </a:p>
        </p:txBody>
      </p:sp>
      <p:sp>
        <p:nvSpPr>
          <p:cNvPr id="18" name="テキスト ボックス 45">
            <a:extLst>
              <a:ext uri="{FF2B5EF4-FFF2-40B4-BE49-F238E27FC236}">
                <a16:creationId xmlns:a16="http://schemas.microsoft.com/office/drawing/2014/main" id="{02B42000-BCD7-45B8-9393-1980AD2A9F49}"/>
              </a:ext>
            </a:extLst>
          </p:cNvPr>
          <p:cNvSpPr txBox="1"/>
          <p:nvPr/>
        </p:nvSpPr>
        <p:spPr>
          <a:xfrm>
            <a:off x="4702485" y="3435840"/>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テキスト ボックス 45">
            <a:extLst>
              <a:ext uri="{FF2B5EF4-FFF2-40B4-BE49-F238E27FC236}">
                <a16:creationId xmlns:a16="http://schemas.microsoft.com/office/drawing/2014/main" id="{6542B6CE-38B2-4289-8CDD-8EF11468D639}"/>
              </a:ext>
            </a:extLst>
          </p:cNvPr>
          <p:cNvSpPr txBox="1"/>
          <p:nvPr/>
        </p:nvSpPr>
        <p:spPr>
          <a:xfrm>
            <a:off x="1630918" y="4450169"/>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臨床工学技士</a:t>
            </a:r>
          </a:p>
        </p:txBody>
      </p:sp>
      <p:sp>
        <p:nvSpPr>
          <p:cNvPr id="20" name="テキスト ボックス 45">
            <a:extLst>
              <a:ext uri="{FF2B5EF4-FFF2-40B4-BE49-F238E27FC236}">
                <a16:creationId xmlns:a16="http://schemas.microsoft.com/office/drawing/2014/main" id="{1DCDEAC1-B6CF-4532-A849-14921CB7ED90}"/>
              </a:ext>
            </a:extLst>
          </p:cNvPr>
          <p:cNvSpPr txBox="1"/>
          <p:nvPr/>
        </p:nvSpPr>
        <p:spPr>
          <a:xfrm>
            <a:off x="4691260" y="4450169"/>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テキスト ボックス 45">
            <a:extLst>
              <a:ext uri="{FF2B5EF4-FFF2-40B4-BE49-F238E27FC236}">
                <a16:creationId xmlns:a16="http://schemas.microsoft.com/office/drawing/2014/main" id="{4BD9C2E5-640E-4D44-B636-DAF9DF0428A2}"/>
              </a:ext>
            </a:extLst>
          </p:cNvPr>
          <p:cNvSpPr txBox="1"/>
          <p:nvPr/>
        </p:nvSpPr>
        <p:spPr>
          <a:xfrm>
            <a:off x="6311440" y="3902646"/>
            <a:ext cx="87531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43,744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2" name="テキスト ボックス 45">
            <a:extLst>
              <a:ext uri="{FF2B5EF4-FFF2-40B4-BE49-F238E27FC236}">
                <a16:creationId xmlns:a16="http://schemas.microsoft.com/office/drawing/2014/main" id="{8DF8469E-2ED1-45A7-88BD-E36564CFDCB0}"/>
              </a:ext>
            </a:extLst>
          </p:cNvPr>
          <p:cNvSpPr txBox="1"/>
          <p:nvPr/>
        </p:nvSpPr>
        <p:spPr>
          <a:xfrm>
            <a:off x="6235601" y="3028185"/>
            <a:ext cx="875319"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229,999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3" name="テキスト ボックス 45">
            <a:extLst>
              <a:ext uri="{FF2B5EF4-FFF2-40B4-BE49-F238E27FC236}">
                <a16:creationId xmlns:a16="http://schemas.microsoft.com/office/drawing/2014/main" id="{800E809D-B8EA-4611-BE74-CBA08E68CFE2}"/>
              </a:ext>
            </a:extLst>
          </p:cNvPr>
          <p:cNvSpPr txBox="1"/>
          <p:nvPr/>
        </p:nvSpPr>
        <p:spPr>
          <a:xfrm>
            <a:off x="6203427" y="3440211"/>
            <a:ext cx="839315"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141,968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4" name="テキスト ボックス 45">
            <a:extLst>
              <a:ext uri="{FF2B5EF4-FFF2-40B4-BE49-F238E27FC236}">
                <a16:creationId xmlns:a16="http://schemas.microsoft.com/office/drawing/2014/main" id="{27D81A05-BEB4-4566-92D9-18B3899F695D}"/>
              </a:ext>
            </a:extLst>
          </p:cNvPr>
          <p:cNvSpPr txBox="1"/>
          <p:nvPr/>
        </p:nvSpPr>
        <p:spPr>
          <a:xfrm>
            <a:off x="6462623" y="4431962"/>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Tree>
    <p:extLst>
      <p:ext uri="{BB962C8B-B14F-4D97-AF65-F5344CB8AC3E}">
        <p14:creationId xmlns:p14="http://schemas.microsoft.com/office/powerpoint/2010/main" val="2126789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1D39DDB8-D55B-437F-B173-505759EFC703}"/>
              </a:ext>
            </a:extLst>
          </p:cNvPr>
          <p:cNvGraphicFramePr>
            <a:graphicFrameLocks noChangeAspect="1"/>
          </p:cNvGraphicFramePr>
          <p:nvPr>
            <p:custDataLst>
              <p:tags r:id="rId2"/>
            </p:custDataLst>
            <p:extLst>
              <p:ext uri="{D42A27DB-BD31-4B8C-83A1-F6EECF244321}">
                <p14:modId xmlns:p14="http://schemas.microsoft.com/office/powerpoint/2010/main" val="7339609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6" name="think-cell Slide" r:id="rId11" imgW="395" imgH="396" progId="TCLayout.ActiveDocument.1">
                  <p:embed/>
                </p:oleObj>
              </mc:Choice>
              <mc:Fallback>
                <p:oleObj name="think-cell Slide" r:id="rId11" imgW="395" imgH="396" progId="TCLayout.ActiveDocument.1">
                  <p:embed/>
                  <p:pic>
                    <p:nvPicPr>
                      <p:cNvPr id="16" name="Object 15" hidden="1">
                        <a:extLst>
                          <a:ext uri="{FF2B5EF4-FFF2-40B4-BE49-F238E27FC236}">
                            <a16:creationId xmlns:a16="http://schemas.microsoft.com/office/drawing/2014/main" id="{1D39DDB8-D55B-437F-B173-505759EFC703}"/>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04" name="フリーフォーム 13">
            <a:extLst>
              <a:ext uri="{FF2B5EF4-FFF2-40B4-BE49-F238E27FC236}">
                <a16:creationId xmlns:a16="http://schemas.microsoft.com/office/drawing/2014/main" id="{7A6DF24C-B327-41EE-804D-BC26F492D0B7}"/>
              </a:ext>
            </a:extLst>
          </p:cNvPr>
          <p:cNvSpPr/>
          <p:nvPr/>
        </p:nvSpPr>
        <p:spPr>
          <a:xfrm>
            <a:off x="6969224" y="4137425"/>
            <a:ext cx="1785430" cy="1031423"/>
          </a:xfrm>
          <a:custGeom>
            <a:avLst/>
            <a:gdLst>
              <a:gd name="connsiteX0" fmla="*/ 442912 w 1545431"/>
              <a:gd name="connsiteY0" fmla="*/ 0 h 378619"/>
              <a:gd name="connsiteX1" fmla="*/ 1545431 w 1545431"/>
              <a:gd name="connsiteY1" fmla="*/ 0 h 378619"/>
              <a:gd name="connsiteX2" fmla="*/ 0 w 1545431"/>
              <a:gd name="connsiteY2" fmla="*/ 378619 h 378619"/>
              <a:gd name="connsiteX3" fmla="*/ 442912 w 1545431"/>
              <a:gd name="connsiteY3" fmla="*/ 0 h 378619"/>
              <a:gd name="connsiteX0" fmla="*/ 442912 w 1522570"/>
              <a:gd name="connsiteY0" fmla="*/ 0 h 378619"/>
              <a:gd name="connsiteX1" fmla="*/ 1522570 w 1522570"/>
              <a:gd name="connsiteY1" fmla="*/ 15779 h 378619"/>
              <a:gd name="connsiteX2" fmla="*/ 0 w 1522570"/>
              <a:gd name="connsiteY2" fmla="*/ 378619 h 378619"/>
              <a:gd name="connsiteX3" fmla="*/ 442912 w 1522570"/>
              <a:gd name="connsiteY3" fmla="*/ 0 h 378619"/>
              <a:gd name="connsiteX0" fmla="*/ 394902 w 1522570"/>
              <a:gd name="connsiteY0" fmla="*/ 0 h 398906"/>
              <a:gd name="connsiteX1" fmla="*/ 1522570 w 1522570"/>
              <a:gd name="connsiteY1" fmla="*/ 36066 h 398906"/>
              <a:gd name="connsiteX2" fmla="*/ 0 w 1522570"/>
              <a:gd name="connsiteY2" fmla="*/ 398906 h 398906"/>
              <a:gd name="connsiteX3" fmla="*/ 394902 w 1522570"/>
              <a:gd name="connsiteY3" fmla="*/ 0 h 398906"/>
              <a:gd name="connsiteX0" fmla="*/ 394902 w 1522570"/>
              <a:gd name="connsiteY0" fmla="*/ 0 h 398906"/>
              <a:gd name="connsiteX1" fmla="*/ 1522570 w 1522570"/>
              <a:gd name="connsiteY1" fmla="*/ 36066 h 398906"/>
              <a:gd name="connsiteX2" fmla="*/ 0 w 1522570"/>
              <a:gd name="connsiteY2" fmla="*/ 398906 h 398906"/>
              <a:gd name="connsiteX3" fmla="*/ 97851 w 1522570"/>
              <a:gd name="connsiteY3" fmla="*/ 302050 h 398906"/>
              <a:gd name="connsiteX4" fmla="*/ 394902 w 1522570"/>
              <a:gd name="connsiteY4" fmla="*/ 0 h 398906"/>
              <a:gd name="connsiteX0" fmla="*/ 1117776 w 2245444"/>
              <a:gd name="connsiteY0" fmla="*/ 0 h 403484"/>
              <a:gd name="connsiteX1" fmla="*/ 2245444 w 2245444"/>
              <a:gd name="connsiteY1" fmla="*/ 36066 h 403484"/>
              <a:gd name="connsiteX2" fmla="*/ 722874 w 2245444"/>
              <a:gd name="connsiteY2" fmla="*/ 398906 h 403484"/>
              <a:gd name="connsiteX3" fmla="*/ 0 w 2245444"/>
              <a:gd name="connsiteY3" fmla="*/ 403484 h 403484"/>
              <a:gd name="connsiteX4" fmla="*/ 1117776 w 2245444"/>
              <a:gd name="connsiteY4" fmla="*/ 0 h 403484"/>
              <a:gd name="connsiteX0" fmla="*/ 1117776 w 2245444"/>
              <a:gd name="connsiteY0" fmla="*/ 0 h 405668"/>
              <a:gd name="connsiteX1" fmla="*/ 2245444 w 2245444"/>
              <a:gd name="connsiteY1" fmla="*/ 36066 h 405668"/>
              <a:gd name="connsiteX2" fmla="*/ 729732 w 2245444"/>
              <a:gd name="connsiteY2" fmla="*/ 405668 h 405668"/>
              <a:gd name="connsiteX3" fmla="*/ 0 w 2245444"/>
              <a:gd name="connsiteY3" fmla="*/ 403484 h 405668"/>
              <a:gd name="connsiteX4" fmla="*/ 1117776 w 2245444"/>
              <a:gd name="connsiteY4" fmla="*/ 0 h 405668"/>
              <a:gd name="connsiteX0" fmla="*/ 1126920 w 2245444"/>
              <a:gd name="connsiteY0" fmla="*/ 0 h 806898"/>
              <a:gd name="connsiteX1" fmla="*/ 2245444 w 2245444"/>
              <a:gd name="connsiteY1" fmla="*/ 437296 h 806898"/>
              <a:gd name="connsiteX2" fmla="*/ 729732 w 2245444"/>
              <a:gd name="connsiteY2" fmla="*/ 806898 h 806898"/>
              <a:gd name="connsiteX3" fmla="*/ 0 w 2245444"/>
              <a:gd name="connsiteY3" fmla="*/ 804714 h 806898"/>
              <a:gd name="connsiteX4" fmla="*/ 1126920 w 2245444"/>
              <a:gd name="connsiteY4" fmla="*/ 0 h 806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444" h="806898">
                <a:moveTo>
                  <a:pt x="1126920" y="0"/>
                </a:moveTo>
                <a:lnTo>
                  <a:pt x="2245444" y="437296"/>
                </a:lnTo>
                <a:lnTo>
                  <a:pt x="729732" y="806898"/>
                </a:lnTo>
                <a:lnTo>
                  <a:pt x="0" y="804714"/>
                </a:lnTo>
                <a:lnTo>
                  <a:pt x="1126920" y="0"/>
                </a:lnTo>
                <a:close/>
              </a:path>
            </a:pathLst>
          </a:custGeom>
          <a:gradFill flip="none" rotWithShape="1">
            <a:gsLst>
              <a:gs pos="0">
                <a:srgbClr val="FEDACA"/>
              </a:gs>
              <a:gs pos="100000">
                <a:srgbClr val="FFFFFF"/>
              </a:gs>
            </a:gsLst>
            <a:lin ang="108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3" name="角丸四角形 59">
            <a:extLst>
              <a:ext uri="{FF2B5EF4-FFF2-40B4-BE49-F238E27FC236}">
                <a16:creationId xmlns:a16="http://schemas.microsoft.com/office/drawing/2014/main" id="{1C4ECA42-5877-4D90-9F99-2178E14C2C63}"/>
              </a:ext>
            </a:extLst>
          </p:cNvPr>
          <p:cNvSpPr/>
          <p:nvPr/>
        </p:nvSpPr>
        <p:spPr>
          <a:xfrm>
            <a:off x="7548999" y="4175765"/>
            <a:ext cx="1214741" cy="494461"/>
          </a:xfrm>
          <a:prstGeom prst="roundRect">
            <a:avLst>
              <a:gd name="adj" fmla="val 10431"/>
            </a:avLst>
          </a:prstGeom>
          <a:solidFill>
            <a:srgbClr val="FCAE91"/>
          </a:solidFill>
        </p:spPr>
        <p:txBody>
          <a:bodyPr wrap="square" lIns="0" tIns="36000" rIns="0" bIns="36000" anchor="ctr" anchorCtr="0">
            <a:noAutofit/>
          </a:bodyPr>
          <a:lstStyle/>
          <a:p>
            <a:pPr algn="ctr"/>
            <a:r>
              <a:rPr lang="ja-JP" altLang="en-US" dirty="0">
                <a:solidFill>
                  <a:srgbClr val="000000"/>
                </a:solidFill>
                <a:latin typeface="Arial Black" pitchFamily="34" charset="0"/>
                <a:ea typeface="HGP創英角ｺﾞｼｯｸUB" pitchFamily="50" charset="-128"/>
              </a:rPr>
              <a:t>世界</a:t>
            </a:r>
            <a:r>
              <a:rPr lang="en-US" altLang="ja-JP" sz="2400" dirty="0">
                <a:solidFill>
                  <a:srgbClr val="000000"/>
                </a:solidFill>
                <a:latin typeface="Arial Black" pitchFamily="34" charset="0"/>
                <a:ea typeface="HGP創英角ｺﾞｼｯｸUB" pitchFamily="50" charset="-128"/>
              </a:rPr>
              <a:t>3</a:t>
            </a:r>
            <a:r>
              <a:rPr lang="ja-JP" altLang="en-US" dirty="0">
                <a:solidFill>
                  <a:srgbClr val="000000"/>
                </a:solidFill>
                <a:latin typeface="Arial Black" pitchFamily="34" charset="0"/>
                <a:ea typeface="HGP創英角ｺﾞｼｯｸUB" pitchFamily="50" charset="-128"/>
              </a:rPr>
              <a:t>位</a:t>
            </a:r>
            <a:endParaRPr lang="ja-JP" altLang="en-US" sz="2400" b="1" dirty="0">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49" name="円/楕円 48"/>
          <p:cNvSpPr/>
          <p:nvPr/>
        </p:nvSpPr>
        <p:spPr>
          <a:xfrm>
            <a:off x="301600" y="5517232"/>
            <a:ext cx="2232248" cy="792088"/>
          </a:xfrm>
          <a:prstGeom prst="ellipse">
            <a:avLst/>
          </a:prstGeom>
          <a:gradFill flip="none" rotWithShape="1">
            <a:gsLst>
              <a:gs pos="0">
                <a:srgbClr val="FB8265"/>
              </a:gs>
              <a:gs pos="100000">
                <a:schemeClr val="bg1"/>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nSpc>
                <a:spcPct val="113000"/>
              </a:lnSpc>
            </a:pPr>
            <a:r>
              <a:rPr lang="ja-JP" altLang="en-US" sz="1000" dirty="0">
                <a:solidFill>
                  <a:schemeClr val="tx1"/>
                </a:solidFill>
              </a:rPr>
              <a:t>民間の著名な医療機関は、欧米の医療機関に劣らないほど</a:t>
            </a:r>
            <a:r>
              <a:rPr lang="ja-JP" altLang="en-US" sz="1000" dirty="0">
                <a:solidFill>
                  <a:schemeClr val="tx1"/>
                </a:solidFill>
                <a:latin typeface="Arial Black" pitchFamily="34" charset="0"/>
                <a:ea typeface="HGP創英角ｺﾞｼｯｸUB" pitchFamily="50" charset="-128"/>
              </a:rPr>
              <a:t>医療水準は高い。</a:t>
            </a:r>
            <a:endParaRPr lang="en-US" altLang="ja-JP" sz="1000" dirty="0">
              <a:solidFill>
                <a:schemeClr val="tx1"/>
              </a:solidFill>
              <a:latin typeface="Arial Black" pitchFamily="34" charset="0"/>
              <a:ea typeface="HGP創英角ｺﾞｼｯｸUB" pitchFamily="50" charset="-128"/>
            </a:endParaRPr>
          </a:p>
        </p:txBody>
      </p:sp>
      <p:sp>
        <p:nvSpPr>
          <p:cNvPr id="52" name="正方形/長方形 51"/>
          <p:cNvSpPr/>
          <p:nvPr/>
        </p:nvSpPr>
        <p:spPr>
          <a:xfrm>
            <a:off x="829064" y="4928464"/>
            <a:ext cx="1163987" cy="276999"/>
          </a:xfrm>
          <a:prstGeom prst="rect">
            <a:avLst/>
          </a:prstGeom>
        </p:spPr>
        <p:txBody>
          <a:bodyPr wrap="square">
            <a:spAutoFit/>
          </a:bodyPr>
          <a:lstStyle/>
          <a:p>
            <a:pPr algn="ctr"/>
            <a:r>
              <a:rPr lang="zh-TW" altLang="en-US" sz="1200" dirty="0">
                <a:latin typeface="HGP創英角ｺﾞｼｯｸUB" panose="020B0900000000000000" pitchFamily="50" charset="-128"/>
                <a:ea typeface="HGP創英角ｺﾞｼｯｸUB" panose="020B0900000000000000" pitchFamily="50" charset="-128"/>
              </a:rPr>
              <a:t>民間医療機関</a:t>
            </a:r>
            <a:endParaRPr lang="ja-JP" altLang="en-US" sz="1200" dirty="0">
              <a:latin typeface="HGP創英角ｺﾞｼｯｸUB" panose="020B0900000000000000" pitchFamily="50" charset="-128"/>
              <a:ea typeface="HGP創英角ｺﾞｼｯｸUB" panose="020B0900000000000000" pitchFamily="50" charset="-128"/>
            </a:endParaRPr>
          </a:p>
        </p:txBody>
      </p:sp>
      <p:sp>
        <p:nvSpPr>
          <p:cNvPr id="118" name="上矢印 117"/>
          <p:cNvSpPr/>
          <p:nvPr/>
        </p:nvSpPr>
        <p:spPr>
          <a:xfrm flipV="1">
            <a:off x="3417200" y="3460291"/>
            <a:ext cx="216024" cy="533166"/>
          </a:xfrm>
          <a:prstGeom prst="upArrow">
            <a:avLst/>
          </a:prstGeom>
          <a:solidFill>
            <a:srgbClr val="BEBEB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上矢印 57"/>
          <p:cNvSpPr/>
          <p:nvPr/>
        </p:nvSpPr>
        <p:spPr>
          <a:xfrm flipV="1">
            <a:off x="1308359" y="3463186"/>
            <a:ext cx="216024" cy="566385"/>
          </a:xfrm>
          <a:prstGeom prst="upArrow">
            <a:avLst/>
          </a:prstGeom>
          <a:solidFill>
            <a:srgbClr val="BEBEB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70" name="グループ化 69"/>
          <p:cNvGrpSpPr/>
          <p:nvPr/>
        </p:nvGrpSpPr>
        <p:grpSpPr>
          <a:xfrm>
            <a:off x="627533" y="4069454"/>
            <a:ext cx="1564132" cy="864095"/>
            <a:chOff x="5313040" y="1437455"/>
            <a:chExt cx="1512168" cy="835392"/>
          </a:xfrm>
        </p:grpSpPr>
        <p:sp>
          <p:nvSpPr>
            <p:cNvPr id="71" name="フリーフォーム 70"/>
            <p:cNvSpPr/>
            <p:nvPr/>
          </p:nvSpPr>
          <p:spPr>
            <a:xfrm>
              <a:off x="5313040" y="1437455"/>
              <a:ext cx="1512168" cy="835392"/>
            </a:xfrm>
            <a:custGeom>
              <a:avLst/>
              <a:gdLst>
                <a:gd name="connsiteX0" fmla="*/ 38100 w 1341120"/>
                <a:gd name="connsiteY0" fmla="*/ 967740 h 967740"/>
                <a:gd name="connsiteX1" fmla="*/ 1341120 w 1341120"/>
                <a:gd name="connsiteY1" fmla="*/ 960120 h 967740"/>
                <a:gd name="connsiteX2" fmla="*/ 1333500 w 1341120"/>
                <a:gd name="connsiteY2" fmla="*/ 365760 h 967740"/>
                <a:gd name="connsiteX3" fmla="*/ 1203960 w 1341120"/>
                <a:gd name="connsiteY3" fmla="*/ 350520 h 967740"/>
                <a:gd name="connsiteX4" fmla="*/ 1203960 w 1341120"/>
                <a:gd name="connsiteY4" fmla="*/ 0 h 967740"/>
                <a:gd name="connsiteX5" fmla="*/ 883920 w 1341120"/>
                <a:gd name="connsiteY5" fmla="*/ 7620 h 967740"/>
                <a:gd name="connsiteX6" fmla="*/ 891540 w 1341120"/>
                <a:gd name="connsiteY6" fmla="*/ 228600 h 967740"/>
                <a:gd name="connsiteX7" fmla="*/ 0 w 1341120"/>
                <a:gd name="connsiteY7" fmla="*/ 236220 h 967740"/>
                <a:gd name="connsiteX8" fmla="*/ 7620 w 1341120"/>
                <a:gd name="connsiteY8" fmla="*/ 922020 h 967740"/>
                <a:gd name="connsiteX0" fmla="*/ 38100 w 1341120"/>
                <a:gd name="connsiteY0" fmla="*/ 967740 h 967740"/>
                <a:gd name="connsiteX1" fmla="*/ 1341120 w 1341120"/>
                <a:gd name="connsiteY1" fmla="*/ 960120 h 967740"/>
                <a:gd name="connsiteX2" fmla="*/ 1333500 w 1341120"/>
                <a:gd name="connsiteY2" fmla="*/ 365760 h 967740"/>
                <a:gd name="connsiteX3" fmla="*/ 1203960 w 1341120"/>
                <a:gd name="connsiteY3" fmla="*/ 350520 h 967740"/>
                <a:gd name="connsiteX4" fmla="*/ 1203960 w 1341120"/>
                <a:gd name="connsiteY4" fmla="*/ 0 h 967740"/>
                <a:gd name="connsiteX5" fmla="*/ 883920 w 1341120"/>
                <a:gd name="connsiteY5" fmla="*/ 7620 h 967740"/>
                <a:gd name="connsiteX6" fmla="*/ 891540 w 1341120"/>
                <a:gd name="connsiteY6" fmla="*/ 228600 h 967740"/>
                <a:gd name="connsiteX7" fmla="*/ 0 w 1341120"/>
                <a:gd name="connsiteY7" fmla="*/ 236220 h 967740"/>
                <a:gd name="connsiteX8" fmla="*/ 30019 w 1341120"/>
                <a:gd name="connsiteY8" fmla="*/ 965220 h 967740"/>
                <a:gd name="connsiteX0" fmla="*/ 8081 w 1311101"/>
                <a:gd name="connsiteY0" fmla="*/ 967740 h 967740"/>
                <a:gd name="connsiteX1" fmla="*/ 1311101 w 1311101"/>
                <a:gd name="connsiteY1" fmla="*/ 960120 h 967740"/>
                <a:gd name="connsiteX2" fmla="*/ 1303481 w 1311101"/>
                <a:gd name="connsiteY2" fmla="*/ 365760 h 967740"/>
                <a:gd name="connsiteX3" fmla="*/ 1173941 w 1311101"/>
                <a:gd name="connsiteY3" fmla="*/ 350520 h 967740"/>
                <a:gd name="connsiteX4" fmla="*/ 1173941 w 1311101"/>
                <a:gd name="connsiteY4" fmla="*/ 0 h 967740"/>
                <a:gd name="connsiteX5" fmla="*/ 853901 w 1311101"/>
                <a:gd name="connsiteY5" fmla="*/ 7620 h 967740"/>
                <a:gd name="connsiteX6" fmla="*/ 861521 w 1311101"/>
                <a:gd name="connsiteY6" fmla="*/ 228600 h 967740"/>
                <a:gd name="connsiteX7" fmla="*/ 0 w 1311101"/>
                <a:gd name="connsiteY7" fmla="*/ 245140 h 967740"/>
                <a:gd name="connsiteX8" fmla="*/ 0 w 1311101"/>
                <a:gd name="connsiteY8" fmla="*/ 965220 h 967740"/>
                <a:gd name="connsiteX0" fmla="*/ 8081 w 1311101"/>
                <a:gd name="connsiteY0" fmla="*/ 967740 h 967740"/>
                <a:gd name="connsiteX1" fmla="*/ 1311101 w 1311101"/>
                <a:gd name="connsiteY1" fmla="*/ 960120 h 967740"/>
                <a:gd name="connsiteX2" fmla="*/ 1303481 w 1311101"/>
                <a:gd name="connsiteY2" fmla="*/ 365760 h 967740"/>
                <a:gd name="connsiteX3" fmla="*/ 1173941 w 1311101"/>
                <a:gd name="connsiteY3" fmla="*/ 350520 h 967740"/>
                <a:gd name="connsiteX4" fmla="*/ 1173941 w 1311101"/>
                <a:gd name="connsiteY4" fmla="*/ 0 h 967740"/>
                <a:gd name="connsiteX5" fmla="*/ 853901 w 1311101"/>
                <a:gd name="connsiteY5" fmla="*/ 7620 h 967740"/>
                <a:gd name="connsiteX6" fmla="*/ 864096 w 1311101"/>
                <a:gd name="connsiteY6" fmla="*/ 245140 h 967740"/>
                <a:gd name="connsiteX7" fmla="*/ 0 w 1311101"/>
                <a:gd name="connsiteY7" fmla="*/ 245140 h 967740"/>
                <a:gd name="connsiteX8" fmla="*/ 0 w 1311101"/>
                <a:gd name="connsiteY8" fmla="*/ 965220 h 967740"/>
                <a:gd name="connsiteX0" fmla="*/ 8081 w 1311101"/>
                <a:gd name="connsiteY0" fmla="*/ 1010632 h 1010632"/>
                <a:gd name="connsiteX1" fmla="*/ 1311101 w 1311101"/>
                <a:gd name="connsiteY1" fmla="*/ 1003012 h 1010632"/>
                <a:gd name="connsiteX2" fmla="*/ 1303481 w 1311101"/>
                <a:gd name="connsiteY2" fmla="*/ 408652 h 1010632"/>
                <a:gd name="connsiteX3" fmla="*/ 1173941 w 1311101"/>
                <a:gd name="connsiteY3" fmla="*/ 393412 h 1010632"/>
                <a:gd name="connsiteX4" fmla="*/ 1173941 w 1311101"/>
                <a:gd name="connsiteY4" fmla="*/ 42892 h 1010632"/>
                <a:gd name="connsiteX5" fmla="*/ 864096 w 1311101"/>
                <a:gd name="connsiteY5" fmla="*/ 0 h 1010632"/>
                <a:gd name="connsiteX6" fmla="*/ 864096 w 1311101"/>
                <a:gd name="connsiteY6" fmla="*/ 288032 h 1010632"/>
                <a:gd name="connsiteX7" fmla="*/ 0 w 1311101"/>
                <a:gd name="connsiteY7" fmla="*/ 288032 h 1010632"/>
                <a:gd name="connsiteX8" fmla="*/ 0 w 1311101"/>
                <a:gd name="connsiteY8" fmla="*/ 1008112 h 1010632"/>
                <a:gd name="connsiteX0" fmla="*/ 8081 w 1311101"/>
                <a:gd name="connsiteY0" fmla="*/ 1010632 h 1010632"/>
                <a:gd name="connsiteX1" fmla="*/ 1311101 w 1311101"/>
                <a:gd name="connsiteY1" fmla="*/ 1003012 h 1010632"/>
                <a:gd name="connsiteX2" fmla="*/ 1303481 w 1311101"/>
                <a:gd name="connsiteY2" fmla="*/ 408652 h 1010632"/>
                <a:gd name="connsiteX3" fmla="*/ 1173941 w 1311101"/>
                <a:gd name="connsiteY3" fmla="*/ 393412 h 1010632"/>
                <a:gd name="connsiteX4" fmla="*/ 1152128 w 1311101"/>
                <a:gd name="connsiteY4" fmla="*/ 0 h 1010632"/>
                <a:gd name="connsiteX5" fmla="*/ 864096 w 1311101"/>
                <a:gd name="connsiteY5" fmla="*/ 0 h 1010632"/>
                <a:gd name="connsiteX6" fmla="*/ 864096 w 1311101"/>
                <a:gd name="connsiteY6" fmla="*/ 288032 h 1010632"/>
                <a:gd name="connsiteX7" fmla="*/ 0 w 1311101"/>
                <a:gd name="connsiteY7" fmla="*/ 288032 h 1010632"/>
                <a:gd name="connsiteX8" fmla="*/ 0 w 1311101"/>
                <a:gd name="connsiteY8" fmla="*/ 1008112 h 1010632"/>
                <a:gd name="connsiteX0" fmla="*/ 8081 w 1311101"/>
                <a:gd name="connsiteY0" fmla="*/ 1010632 h 1010632"/>
                <a:gd name="connsiteX1" fmla="*/ 1311101 w 1311101"/>
                <a:gd name="connsiteY1" fmla="*/ 1003012 h 1010632"/>
                <a:gd name="connsiteX2" fmla="*/ 1303481 w 1311101"/>
                <a:gd name="connsiteY2" fmla="*/ 408652 h 1010632"/>
                <a:gd name="connsiteX3" fmla="*/ 1152128 w 1311101"/>
                <a:gd name="connsiteY3" fmla="*/ 288032 h 1010632"/>
                <a:gd name="connsiteX4" fmla="*/ 1152128 w 1311101"/>
                <a:gd name="connsiteY4" fmla="*/ 0 h 1010632"/>
                <a:gd name="connsiteX5" fmla="*/ 864096 w 1311101"/>
                <a:gd name="connsiteY5" fmla="*/ 0 h 1010632"/>
                <a:gd name="connsiteX6" fmla="*/ 864096 w 1311101"/>
                <a:gd name="connsiteY6" fmla="*/ 288032 h 1010632"/>
                <a:gd name="connsiteX7" fmla="*/ 0 w 1311101"/>
                <a:gd name="connsiteY7" fmla="*/ 288032 h 1010632"/>
                <a:gd name="connsiteX8" fmla="*/ 0 w 1311101"/>
                <a:gd name="connsiteY8" fmla="*/ 1008112 h 1010632"/>
                <a:gd name="connsiteX0" fmla="*/ 8081 w 1311101"/>
                <a:gd name="connsiteY0" fmla="*/ 1010632 h 1010632"/>
                <a:gd name="connsiteX1" fmla="*/ 1311101 w 1311101"/>
                <a:gd name="connsiteY1" fmla="*/ 1003012 h 1010632"/>
                <a:gd name="connsiteX2" fmla="*/ 1296144 w 1311101"/>
                <a:gd name="connsiteY2" fmla="*/ 288032 h 1010632"/>
                <a:gd name="connsiteX3" fmla="*/ 1152128 w 1311101"/>
                <a:gd name="connsiteY3" fmla="*/ 288032 h 1010632"/>
                <a:gd name="connsiteX4" fmla="*/ 1152128 w 1311101"/>
                <a:gd name="connsiteY4" fmla="*/ 0 h 1010632"/>
                <a:gd name="connsiteX5" fmla="*/ 864096 w 1311101"/>
                <a:gd name="connsiteY5" fmla="*/ 0 h 1010632"/>
                <a:gd name="connsiteX6" fmla="*/ 864096 w 1311101"/>
                <a:gd name="connsiteY6" fmla="*/ 288032 h 1010632"/>
                <a:gd name="connsiteX7" fmla="*/ 0 w 1311101"/>
                <a:gd name="connsiteY7" fmla="*/ 288032 h 1010632"/>
                <a:gd name="connsiteX8" fmla="*/ 0 w 1311101"/>
                <a:gd name="connsiteY8" fmla="*/ 1008112 h 1010632"/>
                <a:gd name="connsiteX0" fmla="*/ 8081 w 1296144"/>
                <a:gd name="connsiteY0" fmla="*/ 1010632 h 1010632"/>
                <a:gd name="connsiteX1" fmla="*/ 1296144 w 1296144"/>
                <a:gd name="connsiteY1" fmla="*/ 1008112 h 1010632"/>
                <a:gd name="connsiteX2" fmla="*/ 1296144 w 1296144"/>
                <a:gd name="connsiteY2" fmla="*/ 288032 h 1010632"/>
                <a:gd name="connsiteX3" fmla="*/ 1152128 w 1296144"/>
                <a:gd name="connsiteY3" fmla="*/ 288032 h 1010632"/>
                <a:gd name="connsiteX4" fmla="*/ 1152128 w 1296144"/>
                <a:gd name="connsiteY4" fmla="*/ 0 h 1010632"/>
                <a:gd name="connsiteX5" fmla="*/ 864096 w 1296144"/>
                <a:gd name="connsiteY5" fmla="*/ 0 h 1010632"/>
                <a:gd name="connsiteX6" fmla="*/ 864096 w 1296144"/>
                <a:gd name="connsiteY6" fmla="*/ 288032 h 1010632"/>
                <a:gd name="connsiteX7" fmla="*/ 0 w 1296144"/>
                <a:gd name="connsiteY7" fmla="*/ 288032 h 1010632"/>
                <a:gd name="connsiteX8" fmla="*/ 0 w 1296144"/>
                <a:gd name="connsiteY8" fmla="*/ 1008112 h 1010632"/>
                <a:gd name="connsiteX0" fmla="*/ 8081 w 1296144"/>
                <a:gd name="connsiteY0" fmla="*/ 1010632 h 1010632"/>
                <a:gd name="connsiteX1" fmla="*/ 1296144 w 1296144"/>
                <a:gd name="connsiteY1" fmla="*/ 1008112 h 1010632"/>
                <a:gd name="connsiteX2" fmla="*/ 1296144 w 1296144"/>
                <a:gd name="connsiteY2" fmla="*/ 288032 h 1010632"/>
                <a:gd name="connsiteX3" fmla="*/ 1224136 w 1296144"/>
                <a:gd name="connsiteY3" fmla="*/ 288032 h 1010632"/>
                <a:gd name="connsiteX4" fmla="*/ 1152128 w 1296144"/>
                <a:gd name="connsiteY4" fmla="*/ 0 h 1010632"/>
                <a:gd name="connsiteX5" fmla="*/ 864096 w 1296144"/>
                <a:gd name="connsiteY5" fmla="*/ 0 h 1010632"/>
                <a:gd name="connsiteX6" fmla="*/ 864096 w 1296144"/>
                <a:gd name="connsiteY6" fmla="*/ 288032 h 1010632"/>
                <a:gd name="connsiteX7" fmla="*/ 0 w 1296144"/>
                <a:gd name="connsiteY7" fmla="*/ 288032 h 1010632"/>
                <a:gd name="connsiteX8" fmla="*/ 0 w 1296144"/>
                <a:gd name="connsiteY8" fmla="*/ 1008112 h 1010632"/>
                <a:gd name="connsiteX0" fmla="*/ 8081 w 1296144"/>
                <a:gd name="connsiteY0" fmla="*/ 1058637 h 1058637"/>
                <a:gd name="connsiteX1" fmla="*/ 1296144 w 1296144"/>
                <a:gd name="connsiteY1" fmla="*/ 1056117 h 1058637"/>
                <a:gd name="connsiteX2" fmla="*/ 1296144 w 1296144"/>
                <a:gd name="connsiteY2" fmla="*/ 336037 h 1058637"/>
                <a:gd name="connsiteX3" fmla="*/ 1224136 w 1296144"/>
                <a:gd name="connsiteY3" fmla="*/ 336037 h 1058637"/>
                <a:gd name="connsiteX4" fmla="*/ 1224136 w 1296144"/>
                <a:gd name="connsiteY4" fmla="*/ 48005 h 1058637"/>
                <a:gd name="connsiteX5" fmla="*/ 864096 w 1296144"/>
                <a:gd name="connsiteY5" fmla="*/ 48005 h 1058637"/>
                <a:gd name="connsiteX6" fmla="*/ 864096 w 1296144"/>
                <a:gd name="connsiteY6" fmla="*/ 336037 h 1058637"/>
                <a:gd name="connsiteX7" fmla="*/ 0 w 1296144"/>
                <a:gd name="connsiteY7" fmla="*/ 336037 h 1058637"/>
                <a:gd name="connsiteX8" fmla="*/ 0 w 1296144"/>
                <a:gd name="connsiteY8" fmla="*/ 1056117 h 1058637"/>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864096 w 1296144"/>
                <a:gd name="connsiteY6" fmla="*/ 336036 h 1058636"/>
                <a:gd name="connsiteX7" fmla="*/ 0 w 1296144"/>
                <a:gd name="connsiteY7" fmla="*/ 336036 h 1058636"/>
                <a:gd name="connsiteX8" fmla="*/ 0 w 1296144"/>
                <a:gd name="connsiteY8" fmla="*/ 1056116 h 1058636"/>
                <a:gd name="connsiteX0" fmla="*/ 8081 w 1296144"/>
                <a:gd name="connsiteY0" fmla="*/ 1058637 h 1058637"/>
                <a:gd name="connsiteX1" fmla="*/ 1296144 w 1296144"/>
                <a:gd name="connsiteY1" fmla="*/ 1056117 h 1058637"/>
                <a:gd name="connsiteX2" fmla="*/ 1296144 w 1296144"/>
                <a:gd name="connsiteY2" fmla="*/ 336037 h 1058637"/>
                <a:gd name="connsiteX3" fmla="*/ 1224136 w 1296144"/>
                <a:gd name="connsiteY3" fmla="*/ 336037 h 1058637"/>
                <a:gd name="connsiteX4" fmla="*/ 1224136 w 1296144"/>
                <a:gd name="connsiteY4" fmla="*/ 48005 h 1058637"/>
                <a:gd name="connsiteX5" fmla="*/ 792088 w 1296144"/>
                <a:gd name="connsiteY5" fmla="*/ 48005 h 1058637"/>
                <a:gd name="connsiteX6" fmla="*/ 864096 w 1296144"/>
                <a:gd name="connsiteY6" fmla="*/ 336037 h 1058637"/>
                <a:gd name="connsiteX7" fmla="*/ 0 w 1296144"/>
                <a:gd name="connsiteY7" fmla="*/ 336037 h 1058637"/>
                <a:gd name="connsiteX8" fmla="*/ 0 w 1296144"/>
                <a:gd name="connsiteY8" fmla="*/ 1056117 h 1058637"/>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864096 w 1296144"/>
                <a:gd name="connsiteY6" fmla="*/ 336036 h 1058636"/>
                <a:gd name="connsiteX7" fmla="*/ 0 w 1296144"/>
                <a:gd name="connsiteY7" fmla="*/ 336036 h 1058636"/>
                <a:gd name="connsiteX8" fmla="*/ 0 w 1296144"/>
                <a:gd name="connsiteY8" fmla="*/ 1056116 h 1058636"/>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864096 w 1296144"/>
                <a:gd name="connsiteY6" fmla="*/ 336036 h 1058636"/>
                <a:gd name="connsiteX7" fmla="*/ 0 w 1296144"/>
                <a:gd name="connsiteY7" fmla="*/ 336036 h 1058636"/>
                <a:gd name="connsiteX8" fmla="*/ 0 w 1296144"/>
                <a:gd name="connsiteY8" fmla="*/ 1056116 h 1058636"/>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864096 w 1296144"/>
                <a:gd name="connsiteY6" fmla="*/ 336036 h 1058636"/>
                <a:gd name="connsiteX7" fmla="*/ 0 w 1296144"/>
                <a:gd name="connsiteY7" fmla="*/ 336036 h 1058636"/>
                <a:gd name="connsiteX8" fmla="*/ 0 w 1296144"/>
                <a:gd name="connsiteY8" fmla="*/ 1056116 h 1058636"/>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792088 w 1296144"/>
                <a:gd name="connsiteY6" fmla="*/ 336036 h 1058636"/>
                <a:gd name="connsiteX7" fmla="*/ 0 w 1296144"/>
                <a:gd name="connsiteY7" fmla="*/ 336036 h 1058636"/>
                <a:gd name="connsiteX8" fmla="*/ 0 w 1296144"/>
                <a:gd name="connsiteY8" fmla="*/ 1056116 h 1058636"/>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792088 w 1296144"/>
                <a:gd name="connsiteY6" fmla="*/ 336036 h 1058636"/>
                <a:gd name="connsiteX7" fmla="*/ 0 w 1296144"/>
                <a:gd name="connsiteY7" fmla="*/ 336036 h 1058636"/>
                <a:gd name="connsiteX8" fmla="*/ 0 w 1296144"/>
                <a:gd name="connsiteY8" fmla="*/ 1056116 h 1058636"/>
                <a:gd name="connsiteX0" fmla="*/ 8081 w 1296144"/>
                <a:gd name="connsiteY0" fmla="*/ 1011268 h 1011268"/>
                <a:gd name="connsiteX1" fmla="*/ 1296144 w 1296144"/>
                <a:gd name="connsiteY1" fmla="*/ 1008748 h 1011268"/>
                <a:gd name="connsiteX2" fmla="*/ 1296144 w 1296144"/>
                <a:gd name="connsiteY2" fmla="*/ 288668 h 1011268"/>
                <a:gd name="connsiteX3" fmla="*/ 1224136 w 1296144"/>
                <a:gd name="connsiteY3" fmla="*/ 288668 h 1011268"/>
                <a:gd name="connsiteX4" fmla="*/ 1224136 w 1296144"/>
                <a:gd name="connsiteY4" fmla="*/ 636 h 1011268"/>
                <a:gd name="connsiteX5" fmla="*/ 792088 w 1296144"/>
                <a:gd name="connsiteY5" fmla="*/ 637 h 1011268"/>
                <a:gd name="connsiteX6" fmla="*/ 792088 w 1296144"/>
                <a:gd name="connsiteY6" fmla="*/ 288668 h 1011268"/>
                <a:gd name="connsiteX7" fmla="*/ 0 w 1296144"/>
                <a:gd name="connsiteY7" fmla="*/ 288668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8668 h 1011268"/>
                <a:gd name="connsiteX3" fmla="*/ 1224136 w 1296144"/>
                <a:gd name="connsiteY3" fmla="*/ 288668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88668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8668 h 1011268"/>
                <a:gd name="connsiteX3" fmla="*/ 1224136 w 1296144"/>
                <a:gd name="connsiteY3" fmla="*/ 288668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8668 h 1011268"/>
                <a:gd name="connsiteX3" fmla="*/ 1224136 w 1296144"/>
                <a:gd name="connsiteY3" fmla="*/ 232743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224136 w 1296144"/>
                <a:gd name="connsiteY3" fmla="*/ 232743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792088 w 1296144"/>
                <a:gd name="connsiteY5" fmla="*/ 637 h 1011268"/>
                <a:gd name="connsiteX6" fmla="*/ 792088 w 1296144"/>
                <a:gd name="connsiteY6" fmla="*/ 232743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792088 w 1296144"/>
                <a:gd name="connsiteY5" fmla="*/ 637 h 1011268"/>
                <a:gd name="connsiteX6" fmla="*/ 792088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792088 w 1296144"/>
                <a:gd name="connsiteY5" fmla="*/ 637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864096 w 1296144"/>
                <a:gd name="connsiteY5" fmla="*/ 97720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81586 h 1011268"/>
                <a:gd name="connsiteX4" fmla="*/ 1152128 w 1296144"/>
                <a:gd name="connsiteY4" fmla="*/ 0 h 1011268"/>
                <a:gd name="connsiteX5" fmla="*/ 864096 w 1296144"/>
                <a:gd name="connsiteY5" fmla="*/ 97720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1586 h 1011268"/>
                <a:gd name="connsiteX3" fmla="*/ 1152128 w 1296144"/>
                <a:gd name="connsiteY3" fmla="*/ 281586 h 1011268"/>
                <a:gd name="connsiteX4" fmla="*/ 1152128 w 1296144"/>
                <a:gd name="connsiteY4" fmla="*/ 0 h 1011268"/>
                <a:gd name="connsiteX5" fmla="*/ 864096 w 1296144"/>
                <a:gd name="connsiteY5" fmla="*/ 97720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1586 h 1011268"/>
                <a:gd name="connsiteX3" fmla="*/ 1224136 w 1296144"/>
                <a:gd name="connsiteY3" fmla="*/ 281586 h 1011268"/>
                <a:gd name="connsiteX4" fmla="*/ 1152128 w 1296144"/>
                <a:gd name="connsiteY4" fmla="*/ 0 h 1011268"/>
                <a:gd name="connsiteX5" fmla="*/ 864096 w 1296144"/>
                <a:gd name="connsiteY5" fmla="*/ 97720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914186 h 914186"/>
                <a:gd name="connsiteX1" fmla="*/ 1296144 w 1296144"/>
                <a:gd name="connsiteY1" fmla="*/ 911666 h 914186"/>
                <a:gd name="connsiteX2" fmla="*/ 1296144 w 1296144"/>
                <a:gd name="connsiteY2" fmla="*/ 184504 h 914186"/>
                <a:gd name="connsiteX3" fmla="*/ 1224136 w 1296144"/>
                <a:gd name="connsiteY3" fmla="*/ 184504 h 914186"/>
                <a:gd name="connsiteX4" fmla="*/ 1224136 w 1296144"/>
                <a:gd name="connsiteY4" fmla="*/ 638 h 914186"/>
                <a:gd name="connsiteX5" fmla="*/ 864096 w 1296144"/>
                <a:gd name="connsiteY5" fmla="*/ 638 h 914186"/>
                <a:gd name="connsiteX6" fmla="*/ 864096 w 1296144"/>
                <a:gd name="connsiteY6" fmla="*/ 184504 h 914186"/>
                <a:gd name="connsiteX7" fmla="*/ 0 w 1296144"/>
                <a:gd name="connsiteY7" fmla="*/ 184504 h 914186"/>
                <a:gd name="connsiteX8" fmla="*/ 0 w 1296144"/>
                <a:gd name="connsiteY8" fmla="*/ 911666 h 914186"/>
                <a:gd name="connsiteX0" fmla="*/ 8081 w 1296144"/>
                <a:gd name="connsiteY0" fmla="*/ 914185 h 914185"/>
                <a:gd name="connsiteX1" fmla="*/ 1296144 w 1296144"/>
                <a:gd name="connsiteY1" fmla="*/ 911665 h 914185"/>
                <a:gd name="connsiteX2" fmla="*/ 1296144 w 1296144"/>
                <a:gd name="connsiteY2" fmla="*/ 184503 h 914185"/>
                <a:gd name="connsiteX3" fmla="*/ 1224136 w 1296144"/>
                <a:gd name="connsiteY3" fmla="*/ 184503 h 914185"/>
                <a:gd name="connsiteX4" fmla="*/ 1224136 w 1296144"/>
                <a:gd name="connsiteY4" fmla="*/ 637 h 914185"/>
                <a:gd name="connsiteX5" fmla="*/ 864096 w 1296144"/>
                <a:gd name="connsiteY5" fmla="*/ 637 h 914185"/>
                <a:gd name="connsiteX6" fmla="*/ 936104 w 1296144"/>
                <a:gd name="connsiteY6" fmla="*/ 184503 h 914185"/>
                <a:gd name="connsiteX7" fmla="*/ 0 w 1296144"/>
                <a:gd name="connsiteY7" fmla="*/ 184503 h 914185"/>
                <a:gd name="connsiteX8" fmla="*/ 0 w 1296144"/>
                <a:gd name="connsiteY8" fmla="*/ 911665 h 914185"/>
                <a:gd name="connsiteX0" fmla="*/ 8081 w 1296144"/>
                <a:gd name="connsiteY0" fmla="*/ 914188 h 914188"/>
                <a:gd name="connsiteX1" fmla="*/ 1296144 w 1296144"/>
                <a:gd name="connsiteY1" fmla="*/ 911668 h 914188"/>
                <a:gd name="connsiteX2" fmla="*/ 1296144 w 1296144"/>
                <a:gd name="connsiteY2" fmla="*/ 184506 h 914188"/>
                <a:gd name="connsiteX3" fmla="*/ 1224136 w 1296144"/>
                <a:gd name="connsiteY3" fmla="*/ 184506 h 914188"/>
                <a:gd name="connsiteX4" fmla="*/ 1224136 w 1296144"/>
                <a:gd name="connsiteY4" fmla="*/ 640 h 914188"/>
                <a:gd name="connsiteX5" fmla="*/ 936104 w 1296144"/>
                <a:gd name="connsiteY5" fmla="*/ 638 h 914188"/>
                <a:gd name="connsiteX6" fmla="*/ 936104 w 1296144"/>
                <a:gd name="connsiteY6" fmla="*/ 184506 h 914188"/>
                <a:gd name="connsiteX7" fmla="*/ 0 w 1296144"/>
                <a:gd name="connsiteY7" fmla="*/ 184506 h 914188"/>
                <a:gd name="connsiteX8" fmla="*/ 0 w 1296144"/>
                <a:gd name="connsiteY8" fmla="*/ 911668 h 91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6144" h="914188">
                  <a:moveTo>
                    <a:pt x="8081" y="914188"/>
                  </a:moveTo>
                  <a:lnTo>
                    <a:pt x="1296144" y="911668"/>
                  </a:lnTo>
                  <a:lnTo>
                    <a:pt x="1296144" y="184506"/>
                  </a:lnTo>
                  <a:lnTo>
                    <a:pt x="1224136" y="184506"/>
                  </a:lnTo>
                  <a:lnTo>
                    <a:pt x="1224136" y="640"/>
                  </a:lnTo>
                  <a:lnTo>
                    <a:pt x="936104" y="638"/>
                  </a:lnTo>
                  <a:cubicBezTo>
                    <a:pt x="936005" y="1"/>
                    <a:pt x="936104" y="88495"/>
                    <a:pt x="936104" y="184506"/>
                  </a:cubicBezTo>
                  <a:lnTo>
                    <a:pt x="0" y="184506"/>
                  </a:lnTo>
                  <a:lnTo>
                    <a:pt x="0" y="911668"/>
                  </a:lnTo>
                </a:path>
              </a:pathLst>
            </a:custGeom>
            <a:solidFill>
              <a:srgbClr val="A2BBDC"/>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latin typeface="ＭＳ Ｐゴシック" pitchFamily="50" charset="-128"/>
                <a:ea typeface="ＭＳ Ｐゴシック" pitchFamily="50" charset="-128"/>
              </a:endParaRPr>
            </a:p>
          </p:txBody>
        </p:sp>
        <p:sp>
          <p:nvSpPr>
            <p:cNvPr id="72" name="正方形/長方形 71"/>
            <p:cNvSpPr/>
            <p:nvPr/>
          </p:nvSpPr>
          <p:spPr>
            <a:xfrm>
              <a:off x="5345913" y="1700814"/>
              <a:ext cx="1446423" cy="65746"/>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3" name="正方形/長方形 72"/>
            <p:cNvSpPr/>
            <p:nvPr/>
          </p:nvSpPr>
          <p:spPr>
            <a:xfrm>
              <a:off x="5345913" y="1837556"/>
              <a:ext cx="1446423" cy="65746"/>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4" name="正方形/長方形 73"/>
            <p:cNvSpPr/>
            <p:nvPr/>
          </p:nvSpPr>
          <p:spPr>
            <a:xfrm>
              <a:off x="5345913" y="1974297"/>
              <a:ext cx="1446423" cy="65746"/>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5" name="正方形/長方形 74"/>
            <p:cNvSpPr/>
            <p:nvPr/>
          </p:nvSpPr>
          <p:spPr>
            <a:xfrm>
              <a:off x="5345913" y="2111037"/>
              <a:ext cx="1446423" cy="65746"/>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6" name="Freeform 2692"/>
            <p:cNvSpPr>
              <a:spLocks noChangeAspect="1"/>
            </p:cNvSpPr>
            <p:nvPr/>
          </p:nvSpPr>
          <p:spPr bwMode="auto">
            <a:xfrm>
              <a:off x="6485759" y="1481216"/>
              <a:ext cx="178566" cy="175541"/>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104" name="グループ化 103"/>
          <p:cNvGrpSpPr/>
          <p:nvPr/>
        </p:nvGrpSpPr>
        <p:grpSpPr>
          <a:xfrm>
            <a:off x="2898942" y="4014991"/>
            <a:ext cx="1263016" cy="918558"/>
            <a:chOff x="4232920" y="1124744"/>
            <a:chExt cx="1584176" cy="1152128"/>
          </a:xfrm>
        </p:grpSpPr>
        <p:sp>
          <p:nvSpPr>
            <p:cNvPr id="105" name="正方形/長方形 211"/>
            <p:cNvSpPr/>
            <p:nvPr/>
          </p:nvSpPr>
          <p:spPr>
            <a:xfrm>
              <a:off x="4232920" y="1124744"/>
              <a:ext cx="1584176" cy="1152128"/>
            </a:xfrm>
            <a:custGeom>
              <a:avLst/>
              <a:gdLst/>
              <a:ahLst/>
              <a:cxnLst/>
              <a:rect l="l" t="t" r="r" b="b"/>
              <a:pathLst>
                <a:path w="1584176" h="1152128">
                  <a:moveTo>
                    <a:pt x="576064" y="0"/>
                  </a:moveTo>
                  <a:lnTo>
                    <a:pt x="1008112" y="0"/>
                  </a:lnTo>
                  <a:lnTo>
                    <a:pt x="1008112" y="288032"/>
                  </a:lnTo>
                  <a:lnTo>
                    <a:pt x="1584176" y="288032"/>
                  </a:lnTo>
                  <a:lnTo>
                    <a:pt x="1584176" y="1152128"/>
                  </a:lnTo>
                  <a:lnTo>
                    <a:pt x="1008112" y="1152128"/>
                  </a:lnTo>
                  <a:lnTo>
                    <a:pt x="576064" y="1152128"/>
                  </a:lnTo>
                  <a:lnTo>
                    <a:pt x="0" y="1152128"/>
                  </a:lnTo>
                  <a:lnTo>
                    <a:pt x="0" y="288032"/>
                  </a:lnTo>
                  <a:lnTo>
                    <a:pt x="576064" y="288032"/>
                  </a:lnTo>
                  <a:close/>
                </a:path>
              </a:pathLst>
            </a:custGeom>
            <a:solidFill>
              <a:srgbClr val="A2BBDC"/>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106" name="正方形/長方形 105"/>
            <p:cNvSpPr/>
            <p:nvPr/>
          </p:nvSpPr>
          <p:spPr>
            <a:xfrm>
              <a:off x="4304928" y="1529408"/>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7" name="正方形/長方形 106"/>
            <p:cNvSpPr/>
            <p:nvPr/>
          </p:nvSpPr>
          <p:spPr>
            <a:xfrm>
              <a:off x="4304928" y="1673424"/>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8" name="正方形/長方形 107"/>
            <p:cNvSpPr/>
            <p:nvPr/>
          </p:nvSpPr>
          <p:spPr>
            <a:xfrm>
              <a:off x="4304928" y="1817440"/>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9" name="正方形/長方形 108"/>
            <p:cNvSpPr/>
            <p:nvPr/>
          </p:nvSpPr>
          <p:spPr>
            <a:xfrm>
              <a:off x="4304928" y="1961456"/>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0" name="正方形/長方形 109"/>
            <p:cNvSpPr/>
            <p:nvPr/>
          </p:nvSpPr>
          <p:spPr>
            <a:xfrm>
              <a:off x="4304928" y="2105472"/>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1" name="正方形/長方形 110"/>
            <p:cNvSpPr/>
            <p:nvPr/>
          </p:nvSpPr>
          <p:spPr>
            <a:xfrm>
              <a:off x="5241032" y="1529408"/>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2" name="正方形/長方形 111"/>
            <p:cNvSpPr/>
            <p:nvPr/>
          </p:nvSpPr>
          <p:spPr>
            <a:xfrm>
              <a:off x="5241032" y="1673424"/>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3" name="正方形/長方形 112"/>
            <p:cNvSpPr/>
            <p:nvPr/>
          </p:nvSpPr>
          <p:spPr>
            <a:xfrm>
              <a:off x="5241032" y="1817440"/>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4" name="正方形/長方形 113"/>
            <p:cNvSpPr/>
            <p:nvPr/>
          </p:nvSpPr>
          <p:spPr>
            <a:xfrm>
              <a:off x="5241032" y="1961456"/>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5" name="正方形/長方形 114"/>
            <p:cNvSpPr/>
            <p:nvPr/>
          </p:nvSpPr>
          <p:spPr>
            <a:xfrm>
              <a:off x="5241032" y="2105472"/>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6" name="Freeform 2692"/>
            <p:cNvSpPr>
              <a:spLocks noChangeAspect="1"/>
            </p:cNvSpPr>
            <p:nvPr/>
          </p:nvSpPr>
          <p:spPr bwMode="auto">
            <a:xfrm>
              <a:off x="4915134" y="1189609"/>
              <a:ext cx="219748" cy="216024"/>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117" name="正方形/長方形 116"/>
          <p:cNvSpPr/>
          <p:nvPr/>
        </p:nvSpPr>
        <p:spPr>
          <a:xfrm>
            <a:off x="2856148" y="4928464"/>
            <a:ext cx="1296144" cy="276999"/>
          </a:xfrm>
          <a:prstGeom prst="rect">
            <a:avLst/>
          </a:prstGeom>
        </p:spPr>
        <p:txBody>
          <a:bodyPr wrap="square">
            <a:spAutoFit/>
          </a:bodyPr>
          <a:lstStyle/>
          <a:p>
            <a:pPr algn="ctr"/>
            <a:r>
              <a:rPr lang="zh-TW" altLang="en-US" sz="1200" dirty="0">
                <a:latin typeface="HGP創英角ｺﾞｼｯｸUB" panose="020B0900000000000000" pitchFamily="50" charset="-128"/>
                <a:ea typeface="HGP創英角ｺﾞｼｯｸUB" panose="020B0900000000000000" pitchFamily="50" charset="-128"/>
              </a:rPr>
              <a:t>公的医療機関</a:t>
            </a:r>
            <a:endParaRPr lang="ja-JP" altLang="en-US" sz="1200" dirty="0">
              <a:latin typeface="HGP創英角ｺﾞｼｯｸUB" panose="020B0900000000000000" pitchFamily="50" charset="-128"/>
              <a:ea typeface="HGP創英角ｺﾞｼｯｸUB" panose="020B0900000000000000" pitchFamily="50" charset="-128"/>
            </a:endParaRPr>
          </a:p>
        </p:txBody>
      </p:sp>
      <p:sp>
        <p:nvSpPr>
          <p:cNvPr id="2" name="タイトル 1"/>
          <p:cNvSpPr>
            <a:spLocks noGrp="1"/>
          </p:cNvSpPr>
          <p:nvPr>
            <p:ph type="title"/>
          </p:nvPr>
        </p:nvSpPr>
        <p:spPr/>
        <p:txBody>
          <a:bodyPr vert="horz"/>
          <a:lstStyle/>
          <a:p>
            <a:r>
              <a:rPr lang="ja-JP" altLang="en-US" dirty="0"/>
              <a:t>ブラジル／医療関連／制度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医療水準</a:t>
            </a:r>
          </a:p>
        </p:txBody>
      </p:sp>
      <p:grpSp>
        <p:nvGrpSpPr>
          <p:cNvPr id="4" name="グループ化 7"/>
          <p:cNvGrpSpPr/>
          <p:nvPr/>
        </p:nvGrpSpPr>
        <p:grpSpPr>
          <a:xfrm>
            <a:off x="200471" y="1773396"/>
            <a:ext cx="4536507" cy="288032"/>
            <a:chOff x="4803500" y="2113806"/>
            <a:chExt cx="2954133" cy="288032"/>
          </a:xfrm>
        </p:grpSpPr>
        <p:cxnSp>
          <p:nvCxnSpPr>
            <p:cNvPr id="5" name="直線コネクタ 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民間医療機関</a:t>
              </a:r>
              <a:r>
                <a:rPr lang="ja-JP" altLang="en-US" sz="1400" dirty="0">
                  <a:solidFill>
                    <a:srgbClr val="000000"/>
                  </a:solidFill>
                  <a:latin typeface="Arial Black" pitchFamily="34" charset="0"/>
                  <a:ea typeface="HGP創英角ｺﾞｼｯｸUB" pitchFamily="50" charset="-128"/>
                </a:rPr>
                <a:t>と</a:t>
              </a:r>
              <a:r>
                <a:rPr lang="zh-TW" altLang="en-US" sz="1400" dirty="0">
                  <a:solidFill>
                    <a:srgbClr val="000000"/>
                  </a:solidFill>
                  <a:latin typeface="Arial Black" pitchFamily="34" charset="0"/>
                  <a:ea typeface="HGP創英角ｺﾞｼｯｸUB" pitchFamily="50" charset="-128"/>
                </a:rPr>
                <a:t>公的医療機関</a:t>
              </a:r>
              <a:endParaRPr lang="ja-JP" altLang="en-US" sz="1400" dirty="0">
                <a:solidFill>
                  <a:srgbClr val="000000"/>
                </a:solidFill>
                <a:latin typeface="Arial Black" pitchFamily="34" charset="0"/>
                <a:ea typeface="HGP創英角ｺﾞｼｯｸUB" pitchFamily="50" charset="-128"/>
              </a:endParaRPr>
            </a:p>
          </p:txBody>
        </p:sp>
      </p:grpSp>
      <p:sp>
        <p:nvSpPr>
          <p:cNvPr id="7" name="テキスト ボックス 6"/>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社会格差が大きいため、様々な水準の医療機関が存在する。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ブラジルの整形外科と歯科の水準は総じて高いとされている。</a:t>
            </a:r>
          </a:p>
        </p:txBody>
      </p:sp>
      <p:grpSp>
        <p:nvGrpSpPr>
          <p:cNvPr id="8" name="グループ化 7"/>
          <p:cNvGrpSpPr/>
          <p:nvPr/>
        </p:nvGrpSpPr>
        <p:grpSpPr>
          <a:xfrm>
            <a:off x="5169024" y="1773396"/>
            <a:ext cx="4536507" cy="288032"/>
            <a:chOff x="4803500" y="2113806"/>
            <a:chExt cx="2954133" cy="288032"/>
          </a:xfrm>
        </p:grpSpPr>
        <p:cxnSp>
          <p:nvCxnSpPr>
            <p:cNvPr id="9" name="直線コネクタ 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ブラジルの医療水準</a:t>
              </a:r>
            </a:p>
          </p:txBody>
        </p:sp>
      </p:grpSp>
      <p:grpSp>
        <p:nvGrpSpPr>
          <p:cNvPr id="63" name="Group 6"/>
          <p:cNvGrpSpPr>
            <a:grpSpLocks noChangeAspect="1"/>
          </p:cNvGrpSpPr>
          <p:nvPr/>
        </p:nvGrpSpPr>
        <p:grpSpPr bwMode="auto">
          <a:xfrm>
            <a:off x="1192053" y="2708920"/>
            <a:ext cx="434507" cy="720080"/>
            <a:chOff x="1261" y="1689"/>
            <a:chExt cx="318" cy="527"/>
          </a:xfrm>
        </p:grpSpPr>
        <p:sp>
          <p:nvSpPr>
            <p:cNvPr id="64" name="Oval 7"/>
            <p:cNvSpPr>
              <a:spLocks noChangeArrowheads="1"/>
            </p:cNvSpPr>
            <p:nvPr/>
          </p:nvSpPr>
          <p:spPr bwMode="auto">
            <a:xfrm>
              <a:off x="1322" y="1689"/>
              <a:ext cx="197" cy="198"/>
            </a:xfrm>
            <a:prstGeom prst="ellipse">
              <a:avLst/>
            </a:prstGeom>
            <a:solidFill>
              <a:srgbClr val="A2BB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8"/>
            <p:cNvSpPr>
              <a:spLocks/>
            </p:cNvSpPr>
            <p:nvPr/>
          </p:nvSpPr>
          <p:spPr bwMode="auto">
            <a:xfrm>
              <a:off x="1261" y="1886"/>
              <a:ext cx="318" cy="33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A2BB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7" name="テキスト ボックス 86"/>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「ブラジルの医療機器市場と規制」（</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Observatory (GHO) data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800" dirty="0" bmk=""/>
          </a:p>
          <a:p>
            <a:pPr marL="328613" indent="-328613"/>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2" name="テキスト ボックス 91"/>
          <p:cNvSpPr txBox="1"/>
          <p:nvPr/>
        </p:nvSpPr>
        <p:spPr>
          <a:xfrm>
            <a:off x="992656" y="3098314"/>
            <a:ext cx="864000" cy="252000"/>
          </a:xfrm>
          <a:prstGeom prst="roundRect">
            <a:avLst/>
          </a:prstGeom>
          <a:ln w="12700" cap="flat" cmpd="sng" algn="ctr">
            <a:solidFill>
              <a:srgbClr val="83A4D1"/>
            </a:solidFill>
            <a:prstDash val="solid"/>
            <a:round/>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tIns="36000" bIns="36000" rtlCol="0">
            <a:noAutofit/>
          </a:bodyPr>
          <a:lstStyle/>
          <a:p>
            <a:pPr algn="ctr"/>
            <a:r>
              <a:rPr lang="ja-JP" altLang="en-US" sz="1050" b="1" dirty="0">
                <a:latin typeface="Arial" panose="020B0604020202020204" pitchFamily="34" charset="0"/>
                <a:ea typeface="ＭＳ Ｐゴシック" panose="020B0600070205080204" pitchFamily="50" charset="-128"/>
                <a:cs typeface="Arial" panose="020B0604020202020204" pitchFamily="34" charset="0"/>
              </a:rPr>
              <a:t>富裕層</a:t>
            </a:r>
          </a:p>
        </p:txBody>
      </p:sp>
      <p:grpSp>
        <p:nvGrpSpPr>
          <p:cNvPr id="93" name="Group 6"/>
          <p:cNvGrpSpPr>
            <a:grpSpLocks noChangeAspect="1"/>
          </p:cNvGrpSpPr>
          <p:nvPr/>
        </p:nvGrpSpPr>
        <p:grpSpPr bwMode="auto">
          <a:xfrm>
            <a:off x="3313196" y="2708920"/>
            <a:ext cx="434507" cy="720080"/>
            <a:chOff x="1261" y="1689"/>
            <a:chExt cx="318" cy="527"/>
          </a:xfrm>
        </p:grpSpPr>
        <p:sp>
          <p:nvSpPr>
            <p:cNvPr id="94" name="Oval 7"/>
            <p:cNvSpPr>
              <a:spLocks noChangeArrowheads="1"/>
            </p:cNvSpPr>
            <p:nvPr/>
          </p:nvSpPr>
          <p:spPr bwMode="auto">
            <a:xfrm>
              <a:off x="1322" y="1689"/>
              <a:ext cx="197" cy="198"/>
            </a:xfrm>
            <a:prstGeom prst="ellipse">
              <a:avLst/>
            </a:prstGeom>
            <a:solidFill>
              <a:srgbClr val="A2BB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
            <p:cNvSpPr>
              <a:spLocks/>
            </p:cNvSpPr>
            <p:nvPr/>
          </p:nvSpPr>
          <p:spPr bwMode="auto">
            <a:xfrm>
              <a:off x="1261" y="1886"/>
              <a:ext cx="318" cy="33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A2BB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6" name="テキスト ボックス 95"/>
          <p:cNvSpPr txBox="1"/>
          <p:nvPr/>
        </p:nvSpPr>
        <p:spPr>
          <a:xfrm>
            <a:off x="3095976" y="3098314"/>
            <a:ext cx="864000" cy="252000"/>
          </a:xfrm>
          <a:prstGeom prst="roundRect">
            <a:avLst/>
          </a:prstGeom>
          <a:ln w="12700" cap="flat" cmpd="sng" algn="ctr">
            <a:solidFill>
              <a:srgbClr val="83A4D1"/>
            </a:solidFill>
            <a:prstDash val="solid"/>
            <a:round/>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tIns="36000" bIns="36000" rtlCol="0">
            <a:noAutofit/>
          </a:bodyPr>
          <a:lstStyle/>
          <a:p>
            <a:r>
              <a:rPr lang="ja-JP" altLang="en-US" sz="1050" b="1" dirty="0">
                <a:latin typeface="Arial" panose="020B0604020202020204" pitchFamily="34" charset="0"/>
                <a:ea typeface="ＭＳ Ｐゴシック" panose="020B0600070205080204" pitchFamily="50" charset="-128"/>
                <a:cs typeface="Arial" panose="020B0604020202020204" pitchFamily="34" charset="0"/>
              </a:rPr>
              <a:t>低所得者層</a:t>
            </a:r>
          </a:p>
        </p:txBody>
      </p:sp>
      <p:sp>
        <p:nvSpPr>
          <p:cNvPr id="56" name="正方形/長方形 55"/>
          <p:cNvSpPr/>
          <p:nvPr/>
        </p:nvSpPr>
        <p:spPr>
          <a:xfrm>
            <a:off x="834275" y="5193197"/>
            <a:ext cx="1161770" cy="396043"/>
          </a:xfrm>
          <a:prstGeom prst="rect">
            <a:avLst/>
          </a:prstGeom>
        </p:spPr>
        <p:txBody>
          <a:bodyPr wrap="square" anchor="ctr" anchorCtr="0">
            <a:noAutofit/>
          </a:bodyPr>
          <a:lstStyle/>
          <a:p>
            <a:pPr algn="ctr"/>
            <a:r>
              <a:rPr lang="ja-JP" altLang="en-US" sz="1000" dirty="0"/>
              <a:t>様々な装置が揃う民間医療機関</a:t>
            </a:r>
          </a:p>
        </p:txBody>
      </p:sp>
      <p:sp>
        <p:nvSpPr>
          <p:cNvPr id="119" name="正方形/長方形 118"/>
          <p:cNvSpPr/>
          <p:nvPr/>
        </p:nvSpPr>
        <p:spPr>
          <a:xfrm>
            <a:off x="2943116" y="5193197"/>
            <a:ext cx="1161770" cy="396043"/>
          </a:xfrm>
          <a:prstGeom prst="rect">
            <a:avLst/>
          </a:prstGeom>
        </p:spPr>
        <p:txBody>
          <a:bodyPr wrap="square" anchor="ctr" anchorCtr="0">
            <a:noAutofit/>
          </a:bodyPr>
          <a:lstStyle/>
          <a:p>
            <a:pPr algn="ctr"/>
            <a:r>
              <a:rPr lang="ja-JP" altLang="en-US" sz="1000" dirty="0"/>
              <a:t>公的保険（</a:t>
            </a:r>
            <a:r>
              <a:rPr lang="en-US" altLang="ja-JP" sz="1000" dirty="0"/>
              <a:t>SUS</a:t>
            </a:r>
            <a:r>
              <a:rPr lang="ja-JP" altLang="en-US" sz="1000" dirty="0"/>
              <a:t>）提携</a:t>
            </a:r>
          </a:p>
        </p:txBody>
      </p:sp>
      <p:sp>
        <p:nvSpPr>
          <p:cNvPr id="122" name="テキスト ボックス 121"/>
          <p:cNvSpPr txBox="1"/>
          <p:nvPr/>
        </p:nvSpPr>
        <p:spPr>
          <a:xfrm>
            <a:off x="200472" y="2153761"/>
            <a:ext cx="4602542" cy="261610"/>
          </a:xfrm>
          <a:prstGeom prst="rect">
            <a:avLst/>
          </a:prstGeom>
          <a:noFill/>
        </p:spPr>
        <p:txBody>
          <a:bodyPr wrap="none" rtlCol="0">
            <a:spAutoFit/>
          </a:bodyPr>
          <a:lstStyle/>
          <a:p>
            <a:pPr marL="130175" indent="-130175">
              <a:buClr>
                <a:srgbClr val="3D6AA7"/>
              </a:buClr>
              <a:buSzPct val="80000"/>
              <a:buFont typeface="Wingdings" panose="05000000000000000000" pitchFamily="2" charset="2"/>
              <a:buChar char="l"/>
            </a:pPr>
            <a:r>
              <a:rPr lang="ja-JP" altLang="en-US" sz="1100" dirty="0"/>
              <a:t>社会格差が大きく、医療機関は</a:t>
            </a:r>
            <a:r>
              <a:rPr lang="ja-JP" altLang="en-US" sz="1100" dirty="0">
                <a:solidFill>
                  <a:srgbClr val="000000"/>
                </a:solidFill>
                <a:latin typeface="Arial Black" pitchFamily="34" charset="0"/>
                <a:ea typeface="HGP創英角ｺﾞｼｯｸUB" pitchFamily="50" charset="-128"/>
              </a:rPr>
              <a:t>公的なものから民間のものまで様々</a:t>
            </a:r>
            <a:r>
              <a:rPr lang="ja-JP" altLang="en-US" sz="1100" dirty="0"/>
              <a:t>ある。</a:t>
            </a:r>
          </a:p>
        </p:txBody>
      </p:sp>
      <p:sp>
        <p:nvSpPr>
          <p:cNvPr id="124" name="テキスト ボックス 123"/>
          <p:cNvSpPr txBox="1"/>
          <p:nvPr/>
        </p:nvSpPr>
        <p:spPr>
          <a:xfrm>
            <a:off x="5220147" y="2153761"/>
            <a:ext cx="4341366" cy="704616"/>
          </a:xfrm>
          <a:prstGeom prst="rect">
            <a:avLst/>
          </a:prstGeom>
          <a:noFill/>
        </p:spPr>
        <p:txBody>
          <a:bodyPr wrap="square" rtlCol="0">
            <a:spAutoFit/>
          </a:bodyPr>
          <a:lstStyle/>
          <a:p>
            <a:pPr marL="130175" indent="-130175">
              <a:lnSpc>
                <a:spcPct val="113000"/>
              </a:lnSpc>
              <a:spcAft>
                <a:spcPts val="300"/>
              </a:spcAft>
              <a:buClr>
                <a:srgbClr val="3D6AA7"/>
              </a:buClr>
              <a:buSzPct val="80000"/>
              <a:buFont typeface="Wingdings" panose="05000000000000000000" pitchFamily="2" charset="2"/>
              <a:buChar char="l"/>
            </a:pPr>
            <a:r>
              <a:rPr lang="ja-JP" altLang="en-US" sz="1100" dirty="0"/>
              <a:t>ブラジルの</a:t>
            </a:r>
            <a:r>
              <a:rPr lang="ja-JP" altLang="en-US" sz="1100" dirty="0">
                <a:solidFill>
                  <a:srgbClr val="000000"/>
                </a:solidFill>
                <a:latin typeface="Arial Black" pitchFamily="34" charset="0"/>
                <a:ea typeface="HGP創英角ｺﾞｼｯｸUB" pitchFamily="50" charset="-128"/>
              </a:rPr>
              <a:t>整形外科と歯科の水準は総じて高い</a:t>
            </a:r>
            <a:r>
              <a:rPr lang="ja-JP" altLang="en-US" sz="1100" dirty="0"/>
              <a:t>とされている。</a:t>
            </a:r>
            <a:endParaRPr lang="en-US" altLang="ja-JP" sz="1100" dirty="0"/>
          </a:p>
          <a:p>
            <a:pPr marL="130175" indent="-130175">
              <a:lnSpc>
                <a:spcPct val="113000"/>
              </a:lnSpc>
              <a:spcAft>
                <a:spcPts val="300"/>
              </a:spcAft>
              <a:buClr>
                <a:srgbClr val="3D6AA7"/>
              </a:buClr>
              <a:buSzPct val="80000"/>
              <a:buFont typeface="Wingdings" panose="05000000000000000000" pitchFamily="2" charset="2"/>
              <a:buChar char="l"/>
            </a:pPr>
            <a:r>
              <a:rPr lang="ja-JP" altLang="en-US" sz="1100" dirty="0">
                <a:solidFill>
                  <a:srgbClr val="000000"/>
                </a:solidFill>
                <a:latin typeface="Arial Black" pitchFamily="34" charset="0"/>
                <a:ea typeface="HGP創英角ｺﾞｼｯｸUB" pitchFamily="50" charset="-128"/>
              </a:rPr>
              <a:t>心臓やがんの治療の手技レベルが高い</a:t>
            </a:r>
            <a:r>
              <a:rPr lang="ja-JP" altLang="en-US" sz="1100" dirty="0"/>
              <a:t>医療機関もあり、海外から</a:t>
            </a:r>
            <a:br>
              <a:rPr lang="en-US" altLang="ja-JP" sz="1100" dirty="0"/>
            </a:br>
            <a:r>
              <a:rPr lang="ja-JP" altLang="en-US" sz="1100" dirty="0"/>
              <a:t>患者が訪れるほどである。</a:t>
            </a:r>
            <a:endParaRPr lang="en-US" altLang="ja-JP" sz="1100" dirty="0"/>
          </a:p>
        </p:txBody>
      </p:sp>
      <p:sp>
        <p:nvSpPr>
          <p:cNvPr id="51" name="Rectangle 6"/>
          <p:cNvSpPr>
            <a:spLocks noChangeArrowheads="1"/>
          </p:cNvSpPr>
          <p:nvPr/>
        </p:nvSpPr>
        <p:spPr bwMode="auto">
          <a:xfrm>
            <a:off x="5457825" y="3203549"/>
            <a:ext cx="3787775" cy="513484"/>
          </a:xfrm>
          <a:prstGeom prst="roundRect">
            <a:avLst>
              <a:gd name="adj" fmla="val 12030"/>
            </a:avLst>
          </a:prstGeom>
          <a:noFill/>
          <a:ln w="19050" cap="flat" cmpd="sng" algn="ctr">
            <a:solidFill>
              <a:srgbClr val="5F8AC3"/>
            </a:solidFill>
            <a:prstDash val="solid"/>
            <a:miter lim="800000"/>
            <a:headEnd type="none" w="med" len="med"/>
            <a:tailEnd type="none" w="med" len="med"/>
          </a:ln>
        </p:spPr>
        <p:txBody>
          <a:bodyPr wrap="square" lIns="0" tIns="46800" rIns="0" bIns="4680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fontAlgn="ctr">
              <a:buSzPct val="120000"/>
            </a:pPr>
            <a:r>
              <a:rPr lang="ja-JP" altLang="en-US" sz="1400" b="1" dirty="0">
                <a:solidFill>
                  <a:srgbClr val="000000"/>
                </a:solidFill>
                <a:latin typeface="Arial Black" pitchFamily="34" charset="0"/>
                <a:ea typeface="HGP創英角ｺﾞｼｯｸUB" pitchFamily="50" charset="-128"/>
              </a:rPr>
              <a:t>歯科医師数（</a:t>
            </a:r>
            <a:r>
              <a:rPr lang="en-US" altLang="ja-JP" sz="1400" b="1" dirty="0">
                <a:solidFill>
                  <a:srgbClr val="000000"/>
                </a:solidFill>
                <a:latin typeface="Arial Black" pitchFamily="34" charset="0"/>
                <a:ea typeface="HGP創英角ｺﾞｼｯｸUB" pitchFamily="50" charset="-128"/>
              </a:rPr>
              <a:t>2018</a:t>
            </a:r>
            <a:r>
              <a:rPr lang="ja-JP" altLang="en-US" sz="1400" b="1" dirty="0">
                <a:solidFill>
                  <a:srgbClr val="000000"/>
                </a:solidFill>
                <a:latin typeface="Arial Black" pitchFamily="34" charset="0"/>
                <a:ea typeface="HGP創英角ｺﾞｼｯｸUB" pitchFamily="50" charset="-128"/>
              </a:rPr>
              <a:t>年）</a:t>
            </a:r>
            <a:endParaRPr lang="en-US" altLang="ko-KR" sz="1400" b="1" dirty="0">
              <a:solidFill>
                <a:srgbClr val="000000"/>
              </a:solidFill>
              <a:latin typeface="Arial Black" pitchFamily="34" charset="0"/>
              <a:ea typeface="HGP創英角ｺﾞｼｯｸUB" pitchFamily="50" charset="-128"/>
            </a:endParaRPr>
          </a:p>
        </p:txBody>
      </p:sp>
      <p:sp>
        <p:nvSpPr>
          <p:cNvPr id="23" name="Freeform 14"/>
          <p:cNvSpPr>
            <a:spLocks/>
          </p:cNvSpPr>
          <p:nvPr/>
        </p:nvSpPr>
        <p:spPr bwMode="auto">
          <a:xfrm>
            <a:off x="4910138" y="2759075"/>
            <a:ext cx="44450" cy="4763"/>
          </a:xfrm>
          <a:custGeom>
            <a:avLst/>
            <a:gdLst>
              <a:gd name="T0" fmla="*/ 28 w 28"/>
              <a:gd name="T1" fmla="*/ 0 h 3"/>
              <a:gd name="T2" fmla="*/ 0 w 28"/>
              <a:gd name="T3" fmla="*/ 3 h 3"/>
              <a:gd name="T4" fmla="*/ 28 w 28"/>
              <a:gd name="T5" fmla="*/ 0 h 3"/>
            </a:gdLst>
            <a:ahLst/>
            <a:cxnLst>
              <a:cxn ang="0">
                <a:pos x="T0" y="T1"/>
              </a:cxn>
              <a:cxn ang="0">
                <a:pos x="T2" y="T3"/>
              </a:cxn>
              <a:cxn ang="0">
                <a:pos x="T4" y="T5"/>
              </a:cxn>
            </a:cxnLst>
            <a:rect l="0" t="0" r="r" b="b"/>
            <a:pathLst>
              <a:path w="28" h="3">
                <a:moveTo>
                  <a:pt x="28" y="0"/>
                </a:moveTo>
                <a:lnTo>
                  <a:pt x="0" y="3"/>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8"/>
          <p:cNvSpPr>
            <a:spLocks/>
          </p:cNvSpPr>
          <p:nvPr/>
        </p:nvSpPr>
        <p:spPr bwMode="auto">
          <a:xfrm>
            <a:off x="4954588" y="2527300"/>
            <a:ext cx="49213" cy="3175"/>
          </a:xfrm>
          <a:custGeom>
            <a:avLst/>
            <a:gdLst>
              <a:gd name="T0" fmla="*/ 0 w 31"/>
              <a:gd name="T1" fmla="*/ 0 h 2"/>
              <a:gd name="T2" fmla="*/ 31 w 31"/>
              <a:gd name="T3" fmla="*/ 2 h 2"/>
              <a:gd name="T4" fmla="*/ 0 w 31"/>
              <a:gd name="T5" fmla="*/ 0 h 2"/>
            </a:gdLst>
            <a:ahLst/>
            <a:cxnLst>
              <a:cxn ang="0">
                <a:pos x="T0" y="T1"/>
              </a:cxn>
              <a:cxn ang="0">
                <a:pos x="T2" y="T3"/>
              </a:cxn>
              <a:cxn ang="0">
                <a:pos x="T4" y="T5"/>
              </a:cxn>
            </a:cxnLst>
            <a:rect l="0" t="0" r="r" b="b"/>
            <a:pathLst>
              <a:path w="31" h="2">
                <a:moveTo>
                  <a:pt x="0" y="0"/>
                </a:moveTo>
                <a:lnTo>
                  <a:pt x="31"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20"/>
          <p:cNvSpPr>
            <a:spLocks/>
          </p:cNvSpPr>
          <p:nvPr/>
        </p:nvSpPr>
        <p:spPr bwMode="auto">
          <a:xfrm>
            <a:off x="4910138" y="3532188"/>
            <a:ext cx="93663" cy="0"/>
          </a:xfrm>
          <a:custGeom>
            <a:avLst/>
            <a:gdLst>
              <a:gd name="T0" fmla="*/ 59 w 59"/>
              <a:gd name="T1" fmla="*/ 0 w 59"/>
              <a:gd name="T2" fmla="*/ 59 w 59"/>
            </a:gdLst>
            <a:ahLst/>
            <a:cxnLst>
              <a:cxn ang="0">
                <a:pos x="T0" y="0"/>
              </a:cxn>
              <a:cxn ang="0">
                <a:pos x="T1" y="0"/>
              </a:cxn>
              <a:cxn ang="0">
                <a:pos x="T2" y="0"/>
              </a:cxn>
            </a:cxnLst>
            <a:rect l="0" t="0" r="r" b="b"/>
            <a:pathLst>
              <a:path w="59">
                <a:moveTo>
                  <a:pt x="59" y="0"/>
                </a:moveTo>
                <a:lnTo>
                  <a:pt x="0" y="0"/>
                </a:lnTo>
                <a:lnTo>
                  <a:pt x="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6"/>
          <p:cNvSpPr>
            <a:spLocks/>
          </p:cNvSpPr>
          <p:nvPr/>
        </p:nvSpPr>
        <p:spPr bwMode="auto">
          <a:xfrm>
            <a:off x="4954588" y="2759075"/>
            <a:ext cx="49213" cy="4763"/>
          </a:xfrm>
          <a:custGeom>
            <a:avLst/>
            <a:gdLst>
              <a:gd name="T0" fmla="*/ 0 w 31"/>
              <a:gd name="T1" fmla="*/ 0 h 3"/>
              <a:gd name="T2" fmla="*/ 31 w 31"/>
              <a:gd name="T3" fmla="*/ 3 h 3"/>
              <a:gd name="T4" fmla="*/ 0 w 31"/>
              <a:gd name="T5" fmla="*/ 0 h 3"/>
            </a:gdLst>
            <a:ahLst/>
            <a:cxnLst>
              <a:cxn ang="0">
                <a:pos x="T0" y="T1"/>
              </a:cxn>
              <a:cxn ang="0">
                <a:pos x="T2" y="T3"/>
              </a:cxn>
              <a:cxn ang="0">
                <a:pos x="T4" y="T5"/>
              </a:cxn>
            </a:cxnLst>
            <a:rect l="0" t="0" r="r" b="b"/>
            <a:pathLst>
              <a:path w="31" h="3">
                <a:moveTo>
                  <a:pt x="0" y="0"/>
                </a:moveTo>
                <a:lnTo>
                  <a:pt x="31"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41" name="グループ化 40"/>
          <p:cNvGrpSpPr/>
          <p:nvPr/>
        </p:nvGrpSpPr>
        <p:grpSpPr>
          <a:xfrm>
            <a:off x="5701186" y="3289882"/>
            <a:ext cx="357683" cy="365185"/>
            <a:chOff x="3897313" y="2343150"/>
            <a:chExt cx="2119313" cy="2163763"/>
          </a:xfrm>
        </p:grpSpPr>
        <p:sp>
          <p:nvSpPr>
            <p:cNvPr id="39" name="Freeform 32"/>
            <p:cNvSpPr>
              <a:spLocks/>
            </p:cNvSpPr>
            <p:nvPr/>
          </p:nvSpPr>
          <p:spPr bwMode="auto">
            <a:xfrm>
              <a:off x="3897313" y="2343150"/>
              <a:ext cx="2119313" cy="2163763"/>
            </a:xfrm>
            <a:custGeom>
              <a:avLst/>
              <a:gdLst>
                <a:gd name="T0" fmla="*/ 284 w 565"/>
                <a:gd name="T1" fmla="*/ 314 h 577"/>
                <a:gd name="T2" fmla="*/ 393 w 565"/>
                <a:gd name="T3" fmla="*/ 566 h 577"/>
                <a:gd name="T4" fmla="*/ 413 w 565"/>
                <a:gd name="T5" fmla="*/ 567 h 577"/>
                <a:gd name="T6" fmla="*/ 499 w 565"/>
                <a:gd name="T7" fmla="*/ 367 h 577"/>
                <a:gd name="T8" fmla="*/ 546 w 565"/>
                <a:gd name="T9" fmla="*/ 117 h 577"/>
                <a:gd name="T10" fmla="*/ 512 w 565"/>
                <a:gd name="T11" fmla="*/ 54 h 577"/>
                <a:gd name="T12" fmla="*/ 413 w 565"/>
                <a:gd name="T13" fmla="*/ 11 h 577"/>
                <a:gd name="T14" fmla="*/ 362 w 565"/>
                <a:gd name="T15" fmla="*/ 26 h 577"/>
                <a:gd name="T16" fmla="*/ 289 w 565"/>
                <a:gd name="T17" fmla="*/ 33 h 577"/>
                <a:gd name="T18" fmla="*/ 284 w 565"/>
                <a:gd name="T19" fmla="*/ 33 h 577"/>
                <a:gd name="T20" fmla="*/ 281 w 565"/>
                <a:gd name="T21" fmla="*/ 33 h 577"/>
                <a:gd name="T22" fmla="*/ 276 w 565"/>
                <a:gd name="T23" fmla="*/ 33 h 577"/>
                <a:gd name="T24" fmla="*/ 203 w 565"/>
                <a:gd name="T25" fmla="*/ 26 h 577"/>
                <a:gd name="T26" fmla="*/ 152 w 565"/>
                <a:gd name="T27" fmla="*/ 11 h 577"/>
                <a:gd name="T28" fmla="*/ 53 w 565"/>
                <a:gd name="T29" fmla="*/ 54 h 577"/>
                <a:gd name="T30" fmla="*/ 19 w 565"/>
                <a:gd name="T31" fmla="*/ 117 h 577"/>
                <a:gd name="T32" fmla="*/ 66 w 565"/>
                <a:gd name="T33" fmla="*/ 367 h 577"/>
                <a:gd name="T34" fmla="*/ 152 w 565"/>
                <a:gd name="T35" fmla="*/ 567 h 577"/>
                <a:gd name="T36" fmla="*/ 172 w 565"/>
                <a:gd name="T37" fmla="*/ 566 h 577"/>
                <a:gd name="T38" fmla="*/ 281 w 565"/>
                <a:gd name="T39" fmla="*/ 314 h 577"/>
                <a:gd name="T40" fmla="*/ 284 w 565"/>
                <a:gd name="T41" fmla="*/ 314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5" h="577">
                  <a:moveTo>
                    <a:pt x="284" y="314"/>
                  </a:moveTo>
                  <a:cubicBezTo>
                    <a:pt x="344" y="309"/>
                    <a:pt x="390" y="469"/>
                    <a:pt x="393" y="566"/>
                  </a:cubicBezTo>
                  <a:cubicBezTo>
                    <a:pt x="393" y="577"/>
                    <a:pt x="408" y="576"/>
                    <a:pt x="413" y="567"/>
                  </a:cubicBezTo>
                  <a:cubicBezTo>
                    <a:pt x="443" y="501"/>
                    <a:pt x="471" y="434"/>
                    <a:pt x="499" y="367"/>
                  </a:cubicBezTo>
                  <a:cubicBezTo>
                    <a:pt x="528" y="295"/>
                    <a:pt x="565" y="204"/>
                    <a:pt x="546" y="117"/>
                  </a:cubicBezTo>
                  <a:cubicBezTo>
                    <a:pt x="542" y="96"/>
                    <a:pt x="524" y="70"/>
                    <a:pt x="512" y="54"/>
                  </a:cubicBezTo>
                  <a:cubicBezTo>
                    <a:pt x="486" y="18"/>
                    <a:pt x="451" y="0"/>
                    <a:pt x="413" y="11"/>
                  </a:cubicBezTo>
                  <a:cubicBezTo>
                    <a:pt x="396" y="16"/>
                    <a:pt x="379" y="22"/>
                    <a:pt x="362" y="26"/>
                  </a:cubicBezTo>
                  <a:cubicBezTo>
                    <a:pt x="339" y="31"/>
                    <a:pt x="313" y="31"/>
                    <a:pt x="289" y="33"/>
                  </a:cubicBezTo>
                  <a:cubicBezTo>
                    <a:pt x="288" y="33"/>
                    <a:pt x="286" y="33"/>
                    <a:pt x="284" y="33"/>
                  </a:cubicBezTo>
                  <a:cubicBezTo>
                    <a:pt x="281" y="33"/>
                    <a:pt x="281" y="33"/>
                    <a:pt x="281" y="33"/>
                  </a:cubicBezTo>
                  <a:cubicBezTo>
                    <a:pt x="279" y="33"/>
                    <a:pt x="277" y="33"/>
                    <a:pt x="276" y="33"/>
                  </a:cubicBezTo>
                  <a:cubicBezTo>
                    <a:pt x="252" y="31"/>
                    <a:pt x="226" y="31"/>
                    <a:pt x="203" y="26"/>
                  </a:cubicBezTo>
                  <a:cubicBezTo>
                    <a:pt x="186" y="22"/>
                    <a:pt x="169" y="16"/>
                    <a:pt x="152" y="11"/>
                  </a:cubicBezTo>
                  <a:cubicBezTo>
                    <a:pt x="114" y="0"/>
                    <a:pt x="79" y="18"/>
                    <a:pt x="53" y="54"/>
                  </a:cubicBezTo>
                  <a:cubicBezTo>
                    <a:pt x="41" y="70"/>
                    <a:pt x="23" y="96"/>
                    <a:pt x="19" y="117"/>
                  </a:cubicBezTo>
                  <a:cubicBezTo>
                    <a:pt x="0" y="204"/>
                    <a:pt x="37" y="295"/>
                    <a:pt x="66" y="367"/>
                  </a:cubicBezTo>
                  <a:cubicBezTo>
                    <a:pt x="94" y="434"/>
                    <a:pt x="122" y="501"/>
                    <a:pt x="152" y="567"/>
                  </a:cubicBezTo>
                  <a:cubicBezTo>
                    <a:pt x="157" y="576"/>
                    <a:pt x="172" y="577"/>
                    <a:pt x="172" y="566"/>
                  </a:cubicBezTo>
                  <a:cubicBezTo>
                    <a:pt x="175" y="469"/>
                    <a:pt x="221" y="309"/>
                    <a:pt x="281" y="314"/>
                  </a:cubicBezTo>
                  <a:lnTo>
                    <a:pt x="284" y="314"/>
                  </a:lnTo>
                  <a:close/>
                </a:path>
              </a:pathLst>
            </a:custGeom>
            <a:solidFill>
              <a:srgbClr val="FFFFFF"/>
            </a:solidFill>
            <a:ln w="19050" cap="flat" cmpd="sng" algn="ctr">
              <a:solidFill>
                <a:srgbClr val="5F8AC3"/>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0" name="Freeform 33"/>
            <p:cNvSpPr>
              <a:spLocks/>
            </p:cNvSpPr>
            <p:nvPr/>
          </p:nvSpPr>
          <p:spPr bwMode="auto">
            <a:xfrm>
              <a:off x="4583113" y="2711450"/>
              <a:ext cx="709613" cy="96838"/>
            </a:xfrm>
            <a:custGeom>
              <a:avLst/>
              <a:gdLst>
                <a:gd name="T0" fmla="*/ 189 w 189"/>
                <a:gd name="T1" fmla="*/ 0 h 26"/>
                <a:gd name="T2" fmla="*/ 95 w 189"/>
                <a:gd name="T3" fmla="*/ 26 h 26"/>
                <a:gd name="T4" fmla="*/ 0 w 189"/>
                <a:gd name="T5" fmla="*/ 0 h 26"/>
              </a:gdLst>
              <a:ahLst/>
              <a:cxnLst>
                <a:cxn ang="0">
                  <a:pos x="T0" y="T1"/>
                </a:cxn>
                <a:cxn ang="0">
                  <a:pos x="T2" y="T3"/>
                </a:cxn>
                <a:cxn ang="0">
                  <a:pos x="T4" y="T5"/>
                </a:cxn>
              </a:cxnLst>
              <a:rect l="0" t="0" r="r" b="b"/>
              <a:pathLst>
                <a:path w="189" h="26">
                  <a:moveTo>
                    <a:pt x="189" y="0"/>
                  </a:moveTo>
                  <a:cubicBezTo>
                    <a:pt x="165" y="16"/>
                    <a:pt x="132" y="26"/>
                    <a:pt x="95" y="26"/>
                  </a:cubicBezTo>
                  <a:cubicBezTo>
                    <a:pt x="58" y="26"/>
                    <a:pt x="24" y="16"/>
                    <a:pt x="0" y="0"/>
                  </a:cubicBezTo>
                </a:path>
              </a:pathLst>
            </a:custGeom>
            <a:solidFill>
              <a:srgbClr val="FFFFFF"/>
            </a:solidFill>
            <a:ln w="19050" cap="flat" cmpd="sng" algn="ctr">
              <a:solidFill>
                <a:srgbClr val="5F8AC3"/>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graphicFrame>
        <p:nvGraphicFramePr>
          <p:cNvPr id="216" name="Chart 215">
            <a:extLst>
              <a:ext uri="{FF2B5EF4-FFF2-40B4-BE49-F238E27FC236}">
                <a16:creationId xmlns:a16="http://schemas.microsoft.com/office/drawing/2014/main" id="{55AA8003-2115-4FFD-9091-E05B1894990F}"/>
              </a:ext>
            </a:extLst>
          </p:cNvPr>
          <p:cNvGraphicFramePr/>
          <p:nvPr>
            <p:custDataLst>
              <p:tags r:id="rId3"/>
            </p:custDataLst>
            <p:extLst>
              <p:ext uri="{D42A27DB-BD31-4B8C-83A1-F6EECF244321}">
                <p14:modId xmlns:p14="http://schemas.microsoft.com/office/powerpoint/2010/main" val="3204464805"/>
              </p:ext>
            </p:extLst>
          </p:nvPr>
        </p:nvGraphicFramePr>
        <p:xfrm>
          <a:off x="5375275" y="4252913"/>
          <a:ext cx="3981450" cy="1971675"/>
        </p:xfrm>
        <a:graphic>
          <a:graphicData uri="http://schemas.openxmlformats.org/drawingml/2006/chart">
            <c:chart xmlns:c="http://schemas.openxmlformats.org/drawingml/2006/chart" xmlns:r="http://schemas.openxmlformats.org/officeDocument/2006/relationships" r:id="rId13"/>
          </a:graphicData>
        </a:graphic>
      </p:graphicFrame>
      <p:sp>
        <p:nvSpPr>
          <p:cNvPr id="168" name="テキスト プレースホルダ 9">
            <a:extLst>
              <a:ext uri="{FF2B5EF4-FFF2-40B4-BE49-F238E27FC236}">
                <a16:creationId xmlns:a16="http://schemas.microsoft.com/office/drawing/2014/main" id="{14FAA30D-9020-4C74-BBF2-9981B608BA4D}"/>
              </a:ext>
            </a:extLst>
          </p:cNvPr>
          <p:cNvSpPr>
            <a:spLocks noGrp="1"/>
          </p:cNvSpPr>
          <p:nvPr>
            <p:custDataLst>
              <p:tags r:id="rId4"/>
            </p:custDataLst>
          </p:nvPr>
        </p:nvSpPr>
        <p:spPr bwMode="gray">
          <a:xfrm>
            <a:off x="6183313" y="4187824"/>
            <a:ext cx="838200" cy="2746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ja-JP" altLang="en-US" sz="1400" dirty="0"/>
              <a:t>約</a:t>
            </a:r>
            <a:r>
              <a:rPr lang="en-US" altLang="ja-JP" sz="1800" b="1" dirty="0"/>
              <a:t>20</a:t>
            </a:r>
            <a:r>
              <a:rPr lang="ja-JP" altLang="en-US" sz="1400" dirty="0"/>
              <a:t>万人</a:t>
            </a:r>
          </a:p>
        </p:txBody>
      </p:sp>
      <p:sp>
        <p:nvSpPr>
          <p:cNvPr id="158" name="テキスト プレースホルダ 9">
            <a:extLst>
              <a:ext uri="{FF2B5EF4-FFF2-40B4-BE49-F238E27FC236}">
                <a16:creationId xmlns:a16="http://schemas.microsoft.com/office/drawing/2014/main" id="{730DA7E2-C892-438D-865E-E8584DC0778B}"/>
              </a:ext>
            </a:extLst>
          </p:cNvPr>
          <p:cNvSpPr>
            <a:spLocks noGrp="1"/>
          </p:cNvSpPr>
          <p:nvPr>
            <p:custDataLst>
              <p:tags r:id="rId5"/>
            </p:custDataLst>
          </p:nvPr>
        </p:nvSpPr>
        <p:spPr bwMode="gray">
          <a:xfrm>
            <a:off x="5351463" y="4035424"/>
            <a:ext cx="838200" cy="2746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ja-JP" altLang="en-US" sz="1400" dirty="0"/>
              <a:t>約</a:t>
            </a:r>
            <a:r>
              <a:rPr lang="en-US" altLang="ja-JP" sz="1800" b="1" dirty="0"/>
              <a:t>22</a:t>
            </a:r>
            <a:r>
              <a:rPr lang="ja-JP" altLang="en-US" sz="1400" dirty="0"/>
              <a:t>万人</a:t>
            </a:r>
          </a:p>
        </p:txBody>
      </p:sp>
      <p:sp>
        <p:nvSpPr>
          <p:cNvPr id="69" name="テキスト プレースホルダ 9">
            <a:extLst>
              <a:ext uri="{FF2B5EF4-FFF2-40B4-BE49-F238E27FC236}">
                <a16:creationId xmlns:a16="http://schemas.microsoft.com/office/drawing/2014/main" id="{1BA9D75B-91AC-4EDE-B009-62CB210CA55E}"/>
              </a:ext>
            </a:extLst>
          </p:cNvPr>
          <p:cNvSpPr>
            <a:spLocks noGrp="1"/>
          </p:cNvSpPr>
          <p:nvPr>
            <p:custDataLst>
              <p:tags r:id="rId6"/>
            </p:custDataLst>
          </p:nvPr>
        </p:nvSpPr>
        <p:spPr bwMode="auto">
          <a:xfrm>
            <a:off x="5619750" y="6200775"/>
            <a:ext cx="43815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F93C02-FBAB-4441-BC1E-A1988E2CCE8A}" type="datetime'''''''''イ''''''''ンド'">
              <a:rPr lang="ja-JP" altLang="en-US" sz="1400" smtClean="0"/>
              <a:pPr/>
              <a:t>インド</a:t>
            </a:fld>
            <a:endParaRPr lang="ja-JP" altLang="en-US" sz="1400" dirty="0"/>
          </a:p>
        </p:txBody>
      </p:sp>
      <p:sp>
        <p:nvSpPr>
          <p:cNvPr id="88" name="テキスト プレースホルダ 9">
            <a:extLst>
              <a:ext uri="{FF2B5EF4-FFF2-40B4-BE49-F238E27FC236}">
                <a16:creationId xmlns:a16="http://schemas.microsoft.com/office/drawing/2014/main" id="{8602CF14-B867-4730-89D8-0C1564197CF7}"/>
              </a:ext>
            </a:extLst>
          </p:cNvPr>
          <p:cNvSpPr>
            <a:spLocks noGrp="1"/>
          </p:cNvSpPr>
          <p:nvPr>
            <p:custDataLst>
              <p:tags r:id="rId7"/>
            </p:custDataLst>
          </p:nvPr>
        </p:nvSpPr>
        <p:spPr bwMode="auto">
          <a:xfrm>
            <a:off x="6311900" y="6200775"/>
            <a:ext cx="58102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E5DBEEB-04D2-4A7E-BB2E-EAC5FDF88D07}" type="datetime'''''''''''''''''''ア''''''''''''''''''''''''メリ''''カ'">
              <a:rPr lang="ja-JP" altLang="en-US" sz="1400" smtClean="0"/>
              <a:pPr/>
              <a:t>アメリカ</a:t>
            </a:fld>
            <a:endParaRPr lang="ja-JP" altLang="en-US" sz="1400" dirty="0"/>
          </a:p>
        </p:txBody>
      </p:sp>
      <p:sp>
        <p:nvSpPr>
          <p:cNvPr id="90" name="テキスト プレースホルダ 9">
            <a:extLst>
              <a:ext uri="{FF2B5EF4-FFF2-40B4-BE49-F238E27FC236}">
                <a16:creationId xmlns:a16="http://schemas.microsoft.com/office/drawing/2014/main" id="{F45E3ADA-FF30-4E26-928B-D02B8C31E21A}"/>
              </a:ext>
            </a:extLst>
          </p:cNvPr>
          <p:cNvSpPr>
            <a:spLocks noGrp="1"/>
          </p:cNvSpPr>
          <p:nvPr>
            <p:custDataLst>
              <p:tags r:id="rId8"/>
            </p:custDataLst>
          </p:nvPr>
        </p:nvSpPr>
        <p:spPr bwMode="auto">
          <a:xfrm>
            <a:off x="7040563" y="6200775"/>
            <a:ext cx="65246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122E43C-2BA1-415F-BF0E-C734E6DDBF87}" type="datetime'''ブ''''ラ''''''''''ジ''''''''ル'''''''''''''''''''''''''''">
              <a:rPr lang="ja-JP" altLang="en-US" sz="1400" smtClean="0"/>
              <a:pPr/>
              <a:t>ブラジル</a:t>
            </a:fld>
            <a:endParaRPr lang="ja-JP" altLang="en-US" sz="1400" dirty="0"/>
          </a:p>
        </p:txBody>
      </p:sp>
      <p:sp>
        <p:nvSpPr>
          <p:cNvPr id="173" name="テキスト プレースホルダ 9">
            <a:extLst>
              <a:ext uri="{FF2B5EF4-FFF2-40B4-BE49-F238E27FC236}">
                <a16:creationId xmlns:a16="http://schemas.microsoft.com/office/drawing/2014/main" id="{54D28697-3F97-419D-A52B-0DE26BD67790}"/>
              </a:ext>
            </a:extLst>
          </p:cNvPr>
          <p:cNvSpPr>
            <a:spLocks noGrp="1"/>
          </p:cNvSpPr>
          <p:nvPr>
            <p:custDataLst>
              <p:tags r:id="rId9"/>
            </p:custDataLst>
          </p:nvPr>
        </p:nvSpPr>
        <p:spPr bwMode="gray">
          <a:xfrm>
            <a:off x="6946900" y="4730749"/>
            <a:ext cx="838200" cy="2746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ja-JP" altLang="en-US" sz="1400" dirty="0"/>
              <a:t>約</a:t>
            </a:r>
            <a:r>
              <a:rPr lang="en-US" altLang="ja-JP" sz="1800" b="1" dirty="0"/>
              <a:t>13</a:t>
            </a:r>
            <a:r>
              <a:rPr lang="ja-JP" altLang="en-US" sz="1400" dirty="0"/>
              <a:t>万人</a:t>
            </a:r>
          </a:p>
        </p:txBody>
      </p:sp>
    </p:spTree>
    <p:extLst>
      <p:ext uri="{BB962C8B-B14F-4D97-AF65-F5344CB8AC3E}">
        <p14:creationId xmlns:p14="http://schemas.microsoft.com/office/powerpoint/2010/main" val="180263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3008784" y="2172482"/>
            <a:ext cx="3096344" cy="933649"/>
          </a:xfrm>
          <a:prstGeom prst="rect">
            <a:avLst/>
          </a:prstGeom>
          <a:solidFill>
            <a:srgbClr val="DDE6F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dirty="0">
              <a:solidFill>
                <a:schemeClr val="tx1"/>
              </a:solidFill>
              <a:latin typeface="Arial" panose="020B0604020202020204" pitchFamily="34" charset="0"/>
              <a:ea typeface="ＭＳ Ｐゴシック" panose="020B0600070205080204" pitchFamily="50" charset="-128"/>
            </a:endParaRPr>
          </a:p>
        </p:txBody>
      </p:sp>
      <p:sp>
        <p:nvSpPr>
          <p:cNvPr id="14" name="台形 13"/>
          <p:cNvSpPr/>
          <p:nvPr/>
        </p:nvSpPr>
        <p:spPr>
          <a:xfrm rot="5400000">
            <a:off x="5922313" y="2283958"/>
            <a:ext cx="1004221" cy="638592"/>
          </a:xfrm>
          <a:prstGeom prst="trapezoid">
            <a:avLst>
              <a:gd name="adj" fmla="val 20814"/>
            </a:avLst>
          </a:prstGeom>
          <a:gradFill flip="none" rotWithShape="1">
            <a:gsLst>
              <a:gs pos="0">
                <a:srgbClr val="D2F0FA"/>
              </a:gs>
              <a:gs pos="100000">
                <a:schemeClr val="bg1"/>
              </a:gs>
            </a:gsLst>
            <a:lin ang="5400000" scaled="1"/>
            <a:tileRect/>
          </a:gradFill>
          <a:ln w="9525" cap="flat" cmpd="sng" algn="ctr">
            <a:noFill/>
            <a:prstDash val="solid"/>
          </a:ln>
          <a:effectLst/>
          <a:extLst>
            <a:ext uri="{91240B29-F687-4F45-9708-019B960494DF}">
              <a14:hiddenLine xmlns:a14="http://schemas.microsoft.com/office/drawing/2010/main" w="9525" cap="flat" cmpd="sng" algn="ctr">
                <a:solidFill>
                  <a:srgbClr val="77D4ED"/>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円/楕円 11"/>
          <p:cNvSpPr/>
          <p:nvPr/>
        </p:nvSpPr>
        <p:spPr>
          <a:xfrm>
            <a:off x="776536" y="2469493"/>
            <a:ext cx="2081014" cy="564432"/>
          </a:xfrm>
          <a:prstGeom prst="ellipse">
            <a:avLst/>
          </a:prstGeom>
          <a:gradFill flip="none" rotWithShape="1">
            <a:gsLst>
              <a:gs pos="0">
                <a:srgbClr val="E15C21"/>
              </a:gs>
              <a:gs pos="100000">
                <a:schemeClr val="bg1"/>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Arial" panose="020B0604020202020204" pitchFamily="34" charset="0"/>
                <a:ea typeface="ＭＳ Ｐゴシック" panose="020B0600070205080204" pitchFamily="50" charset="-128"/>
              </a:rPr>
              <a:t>全国民が対象</a:t>
            </a:r>
            <a:endPar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角丸四角形 46"/>
          <p:cNvSpPr/>
          <p:nvPr/>
        </p:nvSpPr>
        <p:spPr>
          <a:xfrm>
            <a:off x="632520" y="3560863"/>
            <a:ext cx="1006016" cy="1163051"/>
          </a:xfrm>
          <a:prstGeom prst="roundRect">
            <a:avLst>
              <a:gd name="adj" fmla="val 6467"/>
            </a:avLst>
          </a:prstGeom>
          <a:solidFill>
            <a:srgbClr val="5F8AC3"/>
          </a:solidFill>
          <a:ln w="12700" cap="flat" cmpd="sng" algn="ctr">
            <a:solidFill>
              <a:srgbClr val="5F8AC3"/>
            </a:solidFill>
            <a:prstDash val="solid"/>
            <a:round/>
            <a:headEnd type="none" w="med" len="med"/>
            <a:tailEnd type="none" w="med" len="med"/>
          </a:ln>
        </p:spPr>
        <p:txBody>
          <a:bodyPr wrap="square" lIns="162000" rIns="144000" rtlCol="0" anchor="ctr" anchorCtr="0">
            <a:noAutofit/>
          </a:bodyPr>
          <a:lstStyle/>
          <a:p>
            <a:pPr>
              <a:buClr>
                <a:srgbClr val="3D6AA7"/>
              </a:buClr>
              <a:buSzPct val="80000"/>
            </a:pPr>
            <a:r>
              <a:rPr lang="ja-JP" altLang="en-US" sz="1400" b="1" dirty="0">
                <a:solidFill>
                  <a:schemeClr val="bg1"/>
                </a:solidFill>
                <a:latin typeface="Arial" panose="020B0604020202020204" pitchFamily="34" charset="0"/>
                <a:ea typeface="ＭＳ Ｐゴシック" panose="020B0600070205080204" pitchFamily="50" charset="-128"/>
              </a:rPr>
              <a:t>財 源</a:t>
            </a:r>
            <a:endParaRPr lang="en-US" altLang="ja-JP" sz="1400" b="1" dirty="0">
              <a:solidFill>
                <a:schemeClr val="bg1"/>
              </a:solidFill>
              <a:latin typeface="Arial" panose="020B0604020202020204" pitchFamily="34" charset="0"/>
              <a:ea typeface="ＭＳ Ｐゴシック" panose="020B0600070205080204" pitchFamily="50" charset="-128"/>
            </a:endParaRPr>
          </a:p>
        </p:txBody>
      </p:sp>
      <p:sp>
        <p:nvSpPr>
          <p:cNvPr id="2" name="タイトル 1"/>
          <p:cNvSpPr>
            <a:spLocks noGrp="1"/>
          </p:cNvSpPr>
          <p:nvPr>
            <p:ph type="title"/>
          </p:nvPr>
        </p:nvSpPr>
        <p:spPr/>
        <p:txBody>
          <a:bodyPr/>
          <a:lstStyle/>
          <a:p>
            <a:r>
              <a:rPr lang="ja-JP" altLang="en-US" dirty="0"/>
              <a:t>ブラジル／医療関連／制度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公的保険制度（</a:t>
            </a:r>
            <a:r>
              <a:rPr lang="en-US" altLang="ja-JP" dirty="0"/>
              <a:t>SUS</a:t>
            </a:r>
            <a:r>
              <a:rPr lang="ja-JP" altLang="en-US" dirty="0"/>
              <a:t>）</a:t>
            </a:r>
          </a:p>
        </p:txBody>
      </p:sp>
      <p:sp>
        <p:nvSpPr>
          <p:cNvPr id="87" name="テキスト ボックス 86"/>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「ブラジルの医療機器市場と規制」（</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）、槙絵美子・加藤麻衣「ブラジルの健康保険制度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統一医療システム</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と民間健康保険</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SHI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年）、有識者ヒアリング、</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ANS Brazil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統計</a:t>
            </a:r>
          </a:p>
        </p:txBody>
      </p:sp>
      <p:grpSp>
        <p:nvGrpSpPr>
          <p:cNvPr id="50" name="グループ化 7"/>
          <p:cNvGrpSpPr/>
          <p:nvPr/>
        </p:nvGrpSpPr>
        <p:grpSpPr>
          <a:xfrm>
            <a:off x="488504" y="1556791"/>
            <a:ext cx="8928992" cy="288032"/>
            <a:chOff x="4944173" y="2113806"/>
            <a:chExt cx="5861371" cy="288032"/>
          </a:xfrm>
        </p:grpSpPr>
        <p:cxnSp>
          <p:nvCxnSpPr>
            <p:cNvPr id="51" name="直線コネクタ 50"/>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3"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公的保険</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SUS</a:t>
              </a:r>
              <a:r>
                <a:rPr lang="ja-JP" altLang="en-US" dirty="0">
                  <a:solidFill>
                    <a:srgbClr val="000000"/>
                  </a:solidFill>
                  <a:latin typeface="Arial Black" pitchFamily="34" charset="0"/>
                  <a:ea typeface="HGP創英角ｺﾞｼｯｸUB" pitchFamily="50" charset="-128"/>
                </a:rPr>
                <a:t>：統一保健医療システム）</a:t>
              </a:r>
            </a:p>
          </p:txBody>
        </p:sp>
      </p:grpSp>
      <p:sp>
        <p:nvSpPr>
          <p:cNvPr id="25" name="角丸四角形 24"/>
          <p:cNvSpPr/>
          <p:nvPr/>
        </p:nvSpPr>
        <p:spPr>
          <a:xfrm>
            <a:off x="6862102" y="2097288"/>
            <a:ext cx="2411378" cy="986308"/>
          </a:xfrm>
          <a:prstGeom prst="roundRect">
            <a:avLst>
              <a:gd name="adj" fmla="val 4929"/>
            </a:avLst>
          </a:prstGeom>
          <a:gradFill flip="none" rotWithShape="1">
            <a:gsLst>
              <a:gs pos="0">
                <a:srgbClr val="AFE6F7"/>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48000" tIns="0" rIns="108000" bIns="0" rtlCol="0" anchor="ctr"/>
          <a:lstStyle/>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一般的な</a:t>
            </a:r>
            <a:r>
              <a:rPr lang="ja-JP" altLang="en-US" sz="1000" dirty="0">
                <a:solidFill>
                  <a:schemeClr val="tx1"/>
                </a:solidFill>
                <a:latin typeface="HGP創英角ｺﾞｼｯｸUB" panose="020B0900000000000000" pitchFamily="50" charset="-128"/>
                <a:ea typeface="HGP創英角ｺﾞｼｯｸUB" panose="020B0900000000000000" pitchFamily="50" charset="-128"/>
              </a:rPr>
              <a:t>予防医療</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や</a:t>
            </a:r>
            <a:r>
              <a:rPr lang="ja-JP" altLang="en-US" sz="1000" dirty="0">
                <a:solidFill>
                  <a:schemeClr val="tx1"/>
                </a:solidFill>
                <a:latin typeface="HGP創英角ｺﾞｼｯｸUB" panose="020B0900000000000000" pitchFamily="50" charset="-128"/>
                <a:ea typeface="HGP創英角ｺﾞｼｯｸUB" panose="020B0900000000000000" pitchFamily="50" charset="-128"/>
              </a:rPr>
              <a:t>風邪</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から臓器移植のような</a:t>
            </a:r>
            <a:r>
              <a:rPr lang="ja-JP" altLang="en-US" sz="1000" dirty="0">
                <a:solidFill>
                  <a:schemeClr val="tx1"/>
                </a:solidFill>
                <a:latin typeface="HGP創英角ｺﾞｼｯｸUB" panose="020B0900000000000000" pitchFamily="50" charset="-128"/>
                <a:ea typeface="HGP創英角ｺﾞｼｯｸUB" panose="020B0900000000000000" pitchFamily="50" charset="-128"/>
              </a:rPr>
              <a:t>高度な医療技術を要する診療</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まで、全ての水準の医療サービスが対象</a:t>
            </a:r>
            <a:endParaRPr lang="ja-JP" altLang="en-US" sz="1000" dirty="0">
              <a:latin typeface="Arial" panose="020B0604020202020204" pitchFamily="34" charset="0"/>
              <a:ea typeface="ＭＳ Ｐゴシック" panose="020B0600070205080204" pitchFamily="50" charset="-128"/>
            </a:endParaRPr>
          </a:p>
        </p:txBody>
      </p:sp>
      <p:cxnSp>
        <p:nvCxnSpPr>
          <p:cNvPr id="26" name="直線コネクタ 25"/>
          <p:cNvCxnSpPr/>
          <p:nvPr/>
        </p:nvCxnSpPr>
        <p:spPr>
          <a:xfrm>
            <a:off x="702776" y="2064111"/>
            <a:ext cx="0" cy="1080120"/>
          </a:xfrm>
          <a:prstGeom prst="line">
            <a:avLst/>
          </a:prstGeom>
          <a:ln w="127000">
            <a:gradFill>
              <a:gsLst>
                <a:gs pos="10000">
                  <a:srgbClr val="A2A2A2"/>
                </a:gs>
                <a:gs pos="0">
                  <a:schemeClr val="bg1"/>
                </a:gs>
                <a:gs pos="90000">
                  <a:srgbClr val="A2A2A2"/>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27" name="円/楕円 26"/>
          <p:cNvSpPr/>
          <p:nvPr/>
        </p:nvSpPr>
        <p:spPr>
          <a:xfrm>
            <a:off x="632520" y="2172483"/>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正方形/長方形 27"/>
          <p:cNvSpPr/>
          <p:nvPr/>
        </p:nvSpPr>
        <p:spPr>
          <a:xfrm>
            <a:off x="843791" y="2097287"/>
            <a:ext cx="2020977" cy="288032"/>
          </a:xfrm>
          <a:prstGeom prst="rect">
            <a:avLst/>
          </a:prstGeom>
        </p:spPr>
        <p:txBody>
          <a:bodyPr wrap="none" lIns="0" rIns="0" anchor="ctr" anchorCtr="0">
            <a:noAutofit/>
          </a:bodyPr>
          <a:lstStyle/>
          <a:p>
            <a:pPr>
              <a:buClr>
                <a:srgbClr val="3D6AA7"/>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1988</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年、政府によって導入・運営</a:t>
            </a:r>
          </a:p>
        </p:txBody>
      </p:sp>
      <p:sp>
        <p:nvSpPr>
          <p:cNvPr id="4" name="角丸四角形 3"/>
          <p:cNvSpPr/>
          <p:nvPr/>
        </p:nvSpPr>
        <p:spPr>
          <a:xfrm>
            <a:off x="3152800" y="2535686"/>
            <a:ext cx="1229013" cy="432048"/>
          </a:xfrm>
          <a:prstGeom prst="roundRect">
            <a:avLst>
              <a:gd name="adj" fmla="val 9547"/>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Arial" panose="020B0604020202020204" pitchFamily="34" charset="0"/>
                <a:ea typeface="ＭＳ Ｐゴシック" panose="020B0600070205080204" pitchFamily="50" charset="-128"/>
              </a:rPr>
              <a:t>公的医療機関</a:t>
            </a:r>
            <a:endPar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角丸四角形 36"/>
          <p:cNvSpPr/>
          <p:nvPr/>
        </p:nvSpPr>
        <p:spPr>
          <a:xfrm>
            <a:off x="4658933" y="2535685"/>
            <a:ext cx="1230171" cy="432048"/>
          </a:xfrm>
          <a:prstGeom prst="roundRect">
            <a:avLst>
              <a:gd name="adj" fmla="val 8657"/>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Arial" panose="020B0604020202020204" pitchFamily="34" charset="0"/>
                <a:ea typeface="ＭＳ Ｐゴシック" panose="020B0600070205080204" pitchFamily="50" charset="-128"/>
              </a:rPr>
              <a:t>政府と契約を結んだ</a:t>
            </a:r>
            <a:br>
              <a:rPr lang="en-US" altLang="ja-JP" sz="1000" dirty="0">
                <a:solidFill>
                  <a:schemeClr val="tx1"/>
                </a:solidFill>
                <a:latin typeface="Arial" panose="020B0604020202020204" pitchFamily="34" charset="0"/>
                <a:ea typeface="ＭＳ Ｐゴシック" panose="020B0600070205080204" pitchFamily="50" charset="-128"/>
              </a:rPr>
            </a:br>
            <a:r>
              <a:rPr lang="ja-JP" altLang="en-US" sz="1200" b="1" dirty="0">
                <a:solidFill>
                  <a:schemeClr val="tx1"/>
                </a:solidFill>
                <a:latin typeface="Arial" panose="020B0604020202020204" pitchFamily="34" charset="0"/>
                <a:ea typeface="ＭＳ Ｐゴシック" panose="020B0600070205080204" pitchFamily="50" charset="-128"/>
              </a:rPr>
              <a:t>民間医療機関</a:t>
            </a:r>
            <a:endPar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1" name="グループ化 10"/>
          <p:cNvGrpSpPr/>
          <p:nvPr/>
        </p:nvGrpSpPr>
        <p:grpSpPr>
          <a:xfrm>
            <a:off x="6425419" y="2098020"/>
            <a:ext cx="985575" cy="985575"/>
            <a:chOff x="6049558" y="3728246"/>
            <a:chExt cx="1017383" cy="1017383"/>
          </a:xfrm>
        </p:grpSpPr>
        <p:sp>
          <p:nvSpPr>
            <p:cNvPr id="30" name="角丸四角形 29"/>
            <p:cNvSpPr/>
            <p:nvPr/>
          </p:nvSpPr>
          <p:spPr>
            <a:xfrm>
              <a:off x="6049558" y="3728246"/>
              <a:ext cx="1017383" cy="1017383"/>
            </a:xfrm>
            <a:prstGeom prst="roundRect">
              <a:avLst>
                <a:gd name="adj" fmla="val 50000"/>
              </a:avLst>
            </a:prstGeom>
            <a:solidFill>
              <a:srgbClr val="77D4ED"/>
            </a:solidFill>
            <a:ln w="38100" cap="flat" cmpd="sng" algn="ctr">
              <a:solidFill>
                <a:srgbClr val="AFE6F7"/>
              </a:solidFill>
              <a:prstDash val="solid"/>
              <a:round/>
              <a:headEnd type="none" w="med" len="med"/>
              <a:tailEnd type="none" w="med" len="med"/>
            </a:ln>
          </p:spPr>
          <p:txBody>
            <a:bodyPr wrap="square" lIns="0" tIns="0" rIns="0" bIns="0" anchor="ctr" anchorCtr="0">
              <a:noAutofit/>
            </a:bodyPr>
            <a:lstStyle/>
            <a:p>
              <a:pPr algn="ctr" fontAlgn="b">
                <a:lnSpc>
                  <a:spcPts val="1800"/>
                </a:lnSpc>
                <a:spcAft>
                  <a:spcPts val="300"/>
                </a:spcAft>
                <a:buClr>
                  <a:srgbClr val="3D6AA7"/>
                </a:buClr>
              </a:pPr>
              <a:r>
                <a:rPr lang="ja-JP" altLang="en-US" sz="1050" b="1" dirty="0">
                  <a:latin typeface="Arial Black" panose="020B0A04020102020204" pitchFamily="34" charset="0"/>
                  <a:ea typeface="ＭＳ Ｐゴシック" panose="020B0600070205080204" pitchFamily="50" charset="-128"/>
                  <a:cs typeface="Arial" panose="020B0604020202020204" pitchFamily="34" charset="0"/>
                </a:rPr>
                <a:t>国民の</a:t>
              </a:r>
              <a:endParaRPr lang="en-US" altLang="ja-JP" sz="1050" b="1" dirty="0">
                <a:latin typeface="Arial Black" panose="020B0A04020102020204" pitchFamily="34" charset="0"/>
                <a:ea typeface="ＭＳ Ｐゴシック" panose="020B0600070205080204" pitchFamily="50" charset="-128"/>
                <a:cs typeface="Arial" panose="020B0604020202020204" pitchFamily="34" charset="0"/>
              </a:endParaRPr>
            </a:p>
            <a:p>
              <a:pPr algn="ctr" fontAlgn="b">
                <a:lnSpc>
                  <a:spcPts val="1800"/>
                </a:lnSpc>
                <a:spcAft>
                  <a:spcPts val="300"/>
                </a:spcAft>
                <a:buClr>
                  <a:srgbClr val="3D6AA7"/>
                </a:buClr>
              </a:pPr>
              <a:r>
                <a:rPr lang="ja-JP" altLang="en-US" sz="1000" b="1" dirty="0">
                  <a:latin typeface="HGP創英角ｺﾞｼｯｸUB" panose="020B0900000000000000" pitchFamily="50" charset="-128"/>
                  <a:ea typeface="HGP創英角ｺﾞｼｯｸUB" panose="020B0900000000000000" pitchFamily="50" charset="-128"/>
                  <a:cs typeface="Arial" panose="020B0604020202020204" pitchFamily="34" charset="0"/>
                </a:rPr>
                <a:t>約</a:t>
              </a:r>
              <a:r>
                <a:rPr lang="ja-JP" altLang="en-US" sz="1050" b="1" dirty="0">
                  <a:latin typeface="Arial Black" panose="020B0A04020102020204" pitchFamily="34" charset="0"/>
                  <a:ea typeface="ＭＳ Ｐゴシック" panose="020B0600070205080204" pitchFamily="50" charset="-128"/>
                  <a:cs typeface="Arial" panose="020B0604020202020204" pitchFamily="34" charset="0"/>
                </a:rPr>
                <a:t>  　　　</a:t>
              </a:r>
              <a:r>
                <a:rPr lang="ja-JP" altLang="en-US" sz="1000" b="1" dirty="0">
                  <a:latin typeface="HGP創英角ｺﾞｼｯｸUB" panose="020B0900000000000000" pitchFamily="50" charset="-128"/>
                  <a:ea typeface="HGP創英角ｺﾞｼｯｸUB" panose="020B0900000000000000" pitchFamily="50" charset="-128"/>
                  <a:cs typeface="Arial" panose="020B0604020202020204" pitchFamily="34" charset="0"/>
                </a:rPr>
                <a:t>％</a:t>
              </a:r>
              <a:br>
                <a:rPr lang="en-US" altLang="ja-JP" sz="1050" b="1" dirty="0">
                  <a:latin typeface="Arial" panose="020B0604020202020204" pitchFamily="34" charset="0"/>
                  <a:ea typeface="ＭＳ Ｐゴシック" panose="020B0600070205080204" pitchFamily="50" charset="-128"/>
                  <a:cs typeface="Arial" panose="020B0604020202020204" pitchFamily="34" charset="0"/>
                </a:rPr>
              </a:br>
              <a:r>
                <a:rPr lang="ja-JP" altLang="en-US" sz="1050" b="1" dirty="0">
                  <a:latin typeface="Arial Black" panose="020B0A04020102020204" pitchFamily="34" charset="0"/>
                  <a:ea typeface="ＭＳ Ｐゴシック" panose="020B0600070205080204" pitchFamily="50" charset="-128"/>
                  <a:cs typeface="Arial" panose="020B0604020202020204" pitchFamily="34" charset="0"/>
                </a:rPr>
                <a:t>が利用</a:t>
              </a:r>
            </a:p>
          </p:txBody>
        </p:sp>
        <p:sp>
          <p:nvSpPr>
            <p:cNvPr id="44" name="正方形/長方形 43"/>
            <p:cNvSpPr/>
            <p:nvPr/>
          </p:nvSpPr>
          <p:spPr>
            <a:xfrm>
              <a:off x="6388347" y="4089911"/>
              <a:ext cx="314402" cy="317710"/>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en-US" altLang="ja-JP" sz="2000" spc="-150" dirty="0">
                  <a:latin typeface="Arial Black" panose="020B0A04020102020204" pitchFamily="34" charset="0"/>
                  <a:ea typeface="ＭＳ Ｐゴシック" panose="020B0600070205080204" pitchFamily="50" charset="-128"/>
                  <a:cs typeface="Arial" panose="020B0604020202020204" pitchFamily="34" charset="0"/>
                </a:rPr>
                <a:t>77</a:t>
              </a:r>
            </a:p>
          </p:txBody>
        </p:sp>
      </p:grpSp>
      <p:graphicFrame>
        <p:nvGraphicFramePr>
          <p:cNvPr id="13" name="表 12"/>
          <p:cNvGraphicFramePr>
            <a:graphicFrameLocks noGrp="1"/>
          </p:cNvGraphicFramePr>
          <p:nvPr>
            <p:extLst>
              <p:ext uri="{D42A27DB-BD31-4B8C-83A1-F6EECF244321}">
                <p14:modId xmlns:p14="http://schemas.microsoft.com/office/powerpoint/2010/main" val="2484859284"/>
              </p:ext>
            </p:extLst>
          </p:nvPr>
        </p:nvGraphicFramePr>
        <p:xfrm>
          <a:off x="1421578" y="3560863"/>
          <a:ext cx="7851902" cy="1164282"/>
        </p:xfrm>
        <a:graphic>
          <a:graphicData uri="http://schemas.openxmlformats.org/drawingml/2006/table">
            <a:tbl>
              <a:tblPr firstRow="1" bandRow="1">
                <a:tableStyleId>{5C22544A-7EE6-4342-B048-85BDC9FD1C3A}</a:tableStyleId>
              </a:tblPr>
              <a:tblGrid>
                <a:gridCol w="621950">
                  <a:extLst>
                    <a:ext uri="{9D8B030D-6E8A-4147-A177-3AD203B41FA5}">
                      <a16:colId xmlns:a16="http://schemas.microsoft.com/office/drawing/2014/main" val="20000"/>
                    </a:ext>
                  </a:extLst>
                </a:gridCol>
                <a:gridCol w="7229952">
                  <a:extLst>
                    <a:ext uri="{9D8B030D-6E8A-4147-A177-3AD203B41FA5}">
                      <a16:colId xmlns:a16="http://schemas.microsoft.com/office/drawing/2014/main" val="20001"/>
                    </a:ext>
                  </a:extLst>
                </a:gridCol>
              </a:tblGrid>
              <a:tr h="5099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50" b="0" baseline="0" dirty="0">
                          <a:solidFill>
                            <a:schemeClr val="tx1"/>
                          </a:solidFill>
                          <a:latin typeface="Arial" panose="020B0604020202020204" pitchFamily="34" charset="0"/>
                          <a:ea typeface="ＭＳ Ｐゴシック" panose="020B0600070205080204" pitchFamily="50" charset="-128"/>
                        </a:rPr>
                        <a:t>連邦</a:t>
                      </a:r>
                    </a:p>
                  </a:txBody>
                  <a:tcPr anchor="ctr">
                    <a:lnL w="12700" cmpd="sng">
                      <a:noFill/>
                    </a:lnL>
                    <a:lnT w="12700" cmpd="sng">
                      <a:noFill/>
                    </a:lnT>
                    <a:lnB w="12700" cap="flat" cmpd="sng" algn="ctr">
                      <a:solidFill>
                        <a:schemeClr val="bg1"/>
                      </a:solidFill>
                      <a:prstDash val="solid"/>
                      <a:round/>
                      <a:headEnd type="none" w="med" len="med"/>
                      <a:tailEnd type="none" w="med" len="med"/>
                    </a:lnB>
                    <a:solidFill>
                      <a:srgbClr val="CCDAEC"/>
                    </a:solidFill>
                  </a:tcPr>
                </a:tc>
                <a:tc>
                  <a:txBody>
                    <a:bodyPr/>
                    <a:lstStyle/>
                    <a:p>
                      <a:pPr marL="0" marR="0" indent="0" algn="l" defTabSz="914400" rtl="0" eaLnBrk="1" fontAlgn="auto" latinLnBrk="0" hangingPunct="1">
                        <a:lnSpc>
                          <a:spcPct val="113000"/>
                        </a:lnSpc>
                        <a:spcBef>
                          <a:spcPts val="0"/>
                        </a:spcBef>
                        <a:spcAft>
                          <a:spcPts val="0"/>
                        </a:spcAft>
                        <a:buClrTx/>
                        <a:buSzTx/>
                        <a:buFontTx/>
                        <a:buNone/>
                        <a:tabLst/>
                        <a:defRPr/>
                      </a:pPr>
                      <a:r>
                        <a:rPr lang="ja-JP" altLang="en-US" sz="1050" b="0" spc="20" baseline="0" dirty="0">
                          <a:solidFill>
                            <a:schemeClr val="tx1"/>
                          </a:solidFill>
                          <a:latin typeface="Arial" panose="020B0604020202020204" pitchFamily="34" charset="0"/>
                          <a:ea typeface="ＭＳ Ｐゴシック" panose="020B0600070205080204" pitchFamily="50" charset="-128"/>
                        </a:rPr>
                        <a:t>国家予算は一般会計と社会保障会計から成り、</a:t>
                      </a:r>
                      <a:r>
                        <a:rPr lang="en-US" altLang="ja-JP" sz="1050" b="0" spc="20" baseline="0" dirty="0">
                          <a:solidFill>
                            <a:schemeClr val="tx1"/>
                          </a:solidFill>
                          <a:latin typeface="Arial" panose="020B0604020202020204" pitchFamily="34" charset="0"/>
                          <a:ea typeface="ＭＳ Ｐゴシック" panose="020B0600070205080204" pitchFamily="50" charset="-128"/>
                        </a:rPr>
                        <a:t>SUS</a:t>
                      </a:r>
                      <a:r>
                        <a:rPr lang="ja-JP" altLang="en-US" sz="1050" b="0" spc="20" baseline="0" dirty="0">
                          <a:solidFill>
                            <a:schemeClr val="tx1"/>
                          </a:solidFill>
                          <a:latin typeface="Arial" panose="020B0604020202020204" pitchFamily="34" charset="0"/>
                          <a:ea typeface="ＭＳ Ｐゴシック" panose="020B0600070205080204" pitchFamily="50" charset="-128"/>
                        </a:rPr>
                        <a:t>に関する予算は前年実績額に</a:t>
                      </a:r>
                      <a:br>
                        <a:rPr lang="en-US" altLang="ja-JP" sz="1050" b="0" spc="20" baseline="0" dirty="0">
                          <a:solidFill>
                            <a:schemeClr val="tx1"/>
                          </a:solidFill>
                          <a:latin typeface="Arial" panose="020B0604020202020204" pitchFamily="34" charset="0"/>
                          <a:ea typeface="ＭＳ Ｐゴシック" panose="020B0600070205080204" pitchFamily="50" charset="-128"/>
                        </a:rPr>
                      </a:br>
                      <a:r>
                        <a:rPr kumimoji="1" lang="ja-JP" altLang="en-US" sz="1000" b="0" kern="1200" spc="20" dirty="0">
                          <a:solidFill>
                            <a:schemeClr val="tx1"/>
                          </a:solidFill>
                          <a:latin typeface="Arial Black" panose="020B0A04020102020204" pitchFamily="34" charset="0"/>
                          <a:ea typeface="HGP創英角ｺﾞｼｯｸUB" panose="020B0900000000000000" pitchFamily="50" charset="-128"/>
                          <a:cs typeface="+mn-cs"/>
                        </a:rPr>
                        <a:t>名目</a:t>
                      </a:r>
                      <a:r>
                        <a:rPr kumimoji="1" lang="en-US" altLang="ja-JP" sz="1000" b="0" kern="1200" spc="20" dirty="0">
                          <a:solidFill>
                            <a:schemeClr val="tx1"/>
                          </a:solidFill>
                          <a:latin typeface="Arial Black" panose="020B0A04020102020204" pitchFamily="34" charset="0"/>
                          <a:ea typeface="HGP創英角ｺﾞｼｯｸUB" panose="020B0900000000000000" pitchFamily="50" charset="-128"/>
                          <a:cs typeface="+mn-cs"/>
                        </a:rPr>
                        <a:t>GDP</a:t>
                      </a:r>
                      <a:r>
                        <a:rPr kumimoji="1" lang="ja-JP" altLang="en-US" sz="1000" b="0" kern="1200" spc="20" dirty="0">
                          <a:solidFill>
                            <a:schemeClr val="tx1"/>
                          </a:solidFill>
                          <a:latin typeface="Arial Black" panose="020B0A04020102020204" pitchFamily="34" charset="0"/>
                          <a:ea typeface="HGP創英角ｺﾞｼｯｸUB" panose="020B0900000000000000" pitchFamily="50" charset="-128"/>
                          <a:cs typeface="+mn-cs"/>
                        </a:rPr>
                        <a:t>の変化率を乗じて算出した額</a:t>
                      </a:r>
                      <a:r>
                        <a:rPr lang="ja-JP" altLang="en-US" sz="1050" b="0" spc="20" baseline="0" dirty="0">
                          <a:solidFill>
                            <a:schemeClr val="tx1"/>
                          </a:solidFill>
                          <a:latin typeface="Arial" panose="020B0604020202020204" pitchFamily="34" charset="0"/>
                          <a:ea typeface="ＭＳ Ｐゴシック" panose="020B0600070205080204" pitchFamily="50" charset="-128"/>
                        </a:rPr>
                        <a:t>を社会保障会計から歳出している。</a:t>
                      </a:r>
                    </a:p>
                  </a:txBody>
                  <a:tcPr marL="144000" anchor="ctr">
                    <a:lnT w="12700" cmpd="sng">
                      <a:noFill/>
                    </a:lnT>
                    <a:lnB w="1270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2718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50" b="0" baseline="0" dirty="0">
                          <a:solidFill>
                            <a:schemeClr val="tx1"/>
                          </a:solidFill>
                          <a:latin typeface="Arial" panose="020B0604020202020204" pitchFamily="34" charset="0"/>
                          <a:ea typeface="ＭＳ Ｐゴシック" panose="020B0600070205080204" pitchFamily="50" charset="-128"/>
                        </a:rPr>
                        <a:t>州</a:t>
                      </a:r>
                    </a:p>
                  </a:txBody>
                  <a:tcPr anchor="ctr">
                    <a:lnL w="38100" cmpd="sng">
                      <a:noFill/>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DAE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kern="1200" dirty="0">
                          <a:solidFill>
                            <a:schemeClr val="tx1"/>
                          </a:solidFill>
                          <a:latin typeface="HGP創英角ｺﾞｼｯｸUB" panose="020B0900000000000000" pitchFamily="50" charset="-128"/>
                          <a:ea typeface="HGP創英角ｺﾞｼｯｸUB" panose="020B0900000000000000" pitchFamily="50" charset="-128"/>
                          <a:cs typeface="+mn-cs"/>
                        </a:rPr>
                        <a:t>州独自財源に連邦からの移転を加えた総歳入に</a:t>
                      </a:r>
                      <a:r>
                        <a:rPr kumimoji="1" lang="en-US" altLang="ja-JP" sz="1000" kern="1200" dirty="0">
                          <a:solidFill>
                            <a:schemeClr val="tx1"/>
                          </a:solidFill>
                          <a:latin typeface="Arial Black" panose="020B0A04020102020204" pitchFamily="34" charset="0"/>
                          <a:ea typeface="HGP創英角ｺﾞｼｯｸUB" panose="020B0900000000000000" pitchFamily="50" charset="-128"/>
                          <a:cs typeface="+mn-cs"/>
                        </a:rPr>
                        <a:t>0.12</a:t>
                      </a:r>
                      <a:r>
                        <a:rPr kumimoji="1" lang="ja-JP" altLang="en-US" sz="1000" kern="1200" dirty="0">
                          <a:solidFill>
                            <a:schemeClr val="tx1"/>
                          </a:solidFill>
                          <a:latin typeface="HGP創英角ｺﾞｼｯｸUB" panose="020B0900000000000000" pitchFamily="50" charset="-128"/>
                          <a:ea typeface="HGP創英角ｺﾞｼｯｸUB" panose="020B0900000000000000" pitchFamily="50" charset="-128"/>
                          <a:cs typeface="+mn-cs"/>
                        </a:rPr>
                        <a:t>を乗じた額</a:t>
                      </a:r>
                      <a:r>
                        <a:rPr kumimoji="1" lang="ja-JP" altLang="en-US" sz="1050" b="0" kern="1200" baseline="0" dirty="0">
                          <a:solidFill>
                            <a:schemeClr val="tx1"/>
                          </a:solidFill>
                          <a:latin typeface="Arial" panose="020B0604020202020204" pitchFamily="34" charset="0"/>
                          <a:ea typeface="ＭＳ Ｐゴシック" panose="020B0600070205080204" pitchFamily="50" charset="-128"/>
                          <a:cs typeface="+mn-cs"/>
                        </a:rPr>
                        <a:t>を</a:t>
                      </a:r>
                      <a:r>
                        <a:rPr kumimoji="1" lang="en-US" altLang="ja-JP" sz="1050" b="0" kern="1200" baseline="0" dirty="0">
                          <a:solidFill>
                            <a:schemeClr val="tx1"/>
                          </a:solidFill>
                          <a:latin typeface="Arial" panose="020B0604020202020204" pitchFamily="34" charset="0"/>
                          <a:ea typeface="ＭＳ Ｐゴシック" panose="020B0600070205080204" pitchFamily="50" charset="-128"/>
                          <a:cs typeface="+mn-cs"/>
                        </a:rPr>
                        <a:t>SUS</a:t>
                      </a:r>
                      <a:r>
                        <a:rPr kumimoji="1" lang="ja-JP" altLang="en-US" sz="1050" b="0" kern="1200" baseline="0" dirty="0" err="1">
                          <a:solidFill>
                            <a:schemeClr val="tx1"/>
                          </a:solidFill>
                          <a:latin typeface="Arial" panose="020B0604020202020204" pitchFamily="34" charset="0"/>
                          <a:ea typeface="ＭＳ Ｐゴシック" panose="020B0600070205080204" pitchFamily="50" charset="-128"/>
                          <a:cs typeface="+mn-cs"/>
                        </a:rPr>
                        <a:t>の拠</a:t>
                      </a:r>
                      <a:r>
                        <a:rPr kumimoji="1" lang="ja-JP" altLang="en-US" sz="1050" b="0" kern="1200" baseline="0" dirty="0">
                          <a:solidFill>
                            <a:schemeClr val="tx1"/>
                          </a:solidFill>
                          <a:latin typeface="Arial" panose="020B0604020202020204" pitchFamily="34" charset="0"/>
                          <a:ea typeface="ＭＳ Ｐゴシック" panose="020B0600070205080204" pitchFamily="50" charset="-128"/>
                          <a:cs typeface="+mn-cs"/>
                        </a:rPr>
                        <a:t>出する</a:t>
                      </a:r>
                      <a:r>
                        <a:rPr lang="ja-JP" altLang="en-US" sz="1050" b="0" baseline="0" dirty="0">
                          <a:solidFill>
                            <a:schemeClr val="tx1"/>
                          </a:solidFill>
                          <a:latin typeface="Arial" panose="020B0604020202020204" pitchFamily="34" charset="0"/>
                          <a:ea typeface="ＭＳ Ｐゴシック" panose="020B0600070205080204" pitchFamily="50" charset="-128"/>
                        </a:rPr>
                        <a:t>ことが定められている。</a:t>
                      </a:r>
                    </a:p>
                  </a:txBody>
                  <a:tcPr marL="14400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2718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50" b="0" baseline="0" dirty="0">
                          <a:solidFill>
                            <a:schemeClr val="tx1"/>
                          </a:solidFill>
                          <a:latin typeface="Arial" panose="020B0604020202020204" pitchFamily="34" charset="0"/>
                          <a:ea typeface="ＭＳ Ｐゴシック" panose="020B0600070205080204" pitchFamily="50" charset="-128"/>
                        </a:rPr>
                        <a:t>市</a:t>
                      </a:r>
                    </a:p>
                  </a:txBody>
                  <a:tcPr anchor="ctr">
                    <a:lnL w="38100" cmpd="sng">
                      <a:noFill/>
                    </a:lnL>
                    <a:lnT w="12700" cap="flat" cmpd="sng" algn="ctr">
                      <a:solidFill>
                        <a:schemeClr val="bg1"/>
                      </a:solidFill>
                      <a:prstDash val="solid"/>
                      <a:round/>
                      <a:headEnd type="none" w="med" len="med"/>
                      <a:tailEnd type="none" w="med" len="med"/>
                    </a:lnT>
                    <a:lnB w="12700" cmpd="sng">
                      <a:noFill/>
                    </a:lnB>
                    <a:solidFill>
                      <a:srgbClr val="CCDAEC"/>
                    </a:solidFill>
                  </a:tcPr>
                </a:tc>
                <a:tc>
                  <a:txBody>
                    <a:bodyPr/>
                    <a:lstStyle/>
                    <a:p>
                      <a:pPr marL="0" indent="0">
                        <a:buClr>
                          <a:srgbClr val="3D6AA7"/>
                        </a:buClr>
                        <a:buSzPct val="80000"/>
                        <a:buFont typeface="Wingdings" panose="05000000000000000000" pitchFamily="2" charset="2"/>
                        <a:buNone/>
                      </a:pPr>
                      <a:r>
                        <a:rPr kumimoji="1" lang="ja-JP" altLang="en-US" sz="1000" kern="1200" dirty="0">
                          <a:solidFill>
                            <a:schemeClr val="tx1"/>
                          </a:solidFill>
                          <a:latin typeface="HGP創英角ｺﾞｼｯｸUB" panose="020B0900000000000000" pitchFamily="50" charset="-128"/>
                          <a:ea typeface="HGP創英角ｺﾞｼｯｸUB" panose="020B0900000000000000" pitchFamily="50" charset="-128"/>
                          <a:cs typeface="+mn-cs"/>
                        </a:rPr>
                        <a:t>市の独自財源に連邦・州からの移転を加えた総歳入に</a:t>
                      </a:r>
                      <a:r>
                        <a:rPr kumimoji="1" lang="en-US" altLang="ja-JP" sz="1000" kern="1200" dirty="0">
                          <a:solidFill>
                            <a:schemeClr val="tx1"/>
                          </a:solidFill>
                          <a:latin typeface="Arial Black" panose="020B0A04020102020204" pitchFamily="34" charset="0"/>
                          <a:ea typeface="HGP創英角ｺﾞｼｯｸUB" panose="020B0900000000000000" pitchFamily="50" charset="-128"/>
                          <a:cs typeface="+mn-cs"/>
                        </a:rPr>
                        <a:t>0.15</a:t>
                      </a:r>
                      <a:r>
                        <a:rPr kumimoji="1" lang="ja-JP" altLang="en-US" sz="1000" kern="1200" dirty="0">
                          <a:solidFill>
                            <a:schemeClr val="tx1"/>
                          </a:solidFill>
                          <a:latin typeface="HGP創英角ｺﾞｼｯｸUB" panose="020B0900000000000000" pitchFamily="50" charset="-128"/>
                          <a:ea typeface="HGP創英角ｺﾞｼｯｸUB" panose="020B0900000000000000" pitchFamily="50" charset="-128"/>
                          <a:cs typeface="+mn-cs"/>
                        </a:rPr>
                        <a:t>を乗じた額</a:t>
                      </a:r>
                      <a:r>
                        <a:rPr kumimoji="1" lang="ja-JP" altLang="en-US" sz="1050" b="0" kern="1200" baseline="0" dirty="0">
                          <a:solidFill>
                            <a:schemeClr val="tx1"/>
                          </a:solidFill>
                          <a:latin typeface="Arial" panose="020B0604020202020204" pitchFamily="34" charset="0"/>
                          <a:ea typeface="ＭＳ Ｐゴシック" panose="020B0600070205080204" pitchFamily="50" charset="-128"/>
                          <a:cs typeface="+mn-cs"/>
                        </a:rPr>
                        <a:t>を拠出するとされている</a:t>
                      </a:r>
                      <a:r>
                        <a:rPr lang="ja-JP" altLang="en-US" sz="1050" b="0" baseline="0" dirty="0">
                          <a:solidFill>
                            <a:schemeClr val="tx1"/>
                          </a:solidFill>
                          <a:latin typeface="Arial" panose="020B0604020202020204" pitchFamily="34" charset="0"/>
                          <a:ea typeface="ＭＳ Ｐゴシック" panose="020B0600070205080204" pitchFamily="50" charset="-128"/>
                        </a:rPr>
                        <a:t>。</a:t>
                      </a:r>
                    </a:p>
                  </a:txBody>
                  <a:tcPr marL="144000" anchor="ctr">
                    <a:lnT w="12700" cap="flat" cmpd="sng" algn="ctr">
                      <a:solidFill>
                        <a:schemeClr val="bg1">
                          <a:lumMod val="75000"/>
                        </a:schemeClr>
                      </a:solidFill>
                      <a:prstDash val="solid"/>
                      <a:round/>
                      <a:headEnd type="none" w="med" len="med"/>
                      <a:tailEnd type="none" w="med" len="med"/>
                    </a:lnT>
                    <a:lnB w="12700" cmpd="sng">
                      <a:noFill/>
                    </a:lnB>
                    <a:solidFill>
                      <a:srgbClr val="FFFFFF"/>
                    </a:solidFill>
                  </a:tcPr>
                </a:tc>
                <a:extLst>
                  <a:ext uri="{0D108BD9-81ED-4DB2-BD59-A6C34878D82A}">
                    <a16:rowId xmlns:a16="http://schemas.microsoft.com/office/drawing/2014/main" val="10002"/>
                  </a:ext>
                </a:extLst>
              </a:tr>
            </a:tbl>
          </a:graphicData>
        </a:graphic>
      </p:graphicFrame>
      <p:sp>
        <p:nvSpPr>
          <p:cNvPr id="54" name="角丸四角形 53"/>
          <p:cNvSpPr/>
          <p:nvPr/>
        </p:nvSpPr>
        <p:spPr>
          <a:xfrm>
            <a:off x="632520" y="4869150"/>
            <a:ext cx="1006016" cy="1584179"/>
          </a:xfrm>
          <a:prstGeom prst="roundRect">
            <a:avLst>
              <a:gd name="adj" fmla="val 6467"/>
            </a:avLst>
          </a:prstGeom>
          <a:solidFill>
            <a:srgbClr val="5F8AC3"/>
          </a:solidFill>
          <a:ln w="12700" cap="flat" cmpd="sng" algn="ctr">
            <a:solidFill>
              <a:srgbClr val="5F8AC3"/>
            </a:solidFill>
            <a:prstDash val="solid"/>
            <a:round/>
            <a:headEnd type="none" w="med" len="med"/>
            <a:tailEnd type="none" w="med" len="med"/>
          </a:ln>
        </p:spPr>
        <p:txBody>
          <a:bodyPr wrap="square" lIns="162000" rIns="144000" rtlCol="0" anchor="ctr" anchorCtr="0">
            <a:noAutofit/>
          </a:bodyPr>
          <a:lstStyle/>
          <a:p>
            <a:pPr>
              <a:buClr>
                <a:srgbClr val="3D6AA7"/>
              </a:buClr>
              <a:buSzPct val="80000"/>
            </a:pPr>
            <a:r>
              <a:rPr lang="ja-JP" altLang="en-US" sz="1400" b="1" dirty="0">
                <a:solidFill>
                  <a:schemeClr val="bg1"/>
                </a:solidFill>
                <a:latin typeface="Arial" panose="020B0604020202020204" pitchFamily="34" charset="0"/>
                <a:ea typeface="ＭＳ Ｐゴシック" panose="020B0600070205080204" pitchFamily="50" charset="-128"/>
              </a:rPr>
              <a:t>課 題</a:t>
            </a:r>
            <a:endParaRPr lang="en-US" altLang="ja-JP" sz="1400" b="1" dirty="0">
              <a:solidFill>
                <a:schemeClr val="bg1"/>
              </a:solidFill>
              <a:latin typeface="Arial" panose="020B0604020202020204" pitchFamily="34" charset="0"/>
              <a:ea typeface="ＭＳ Ｐゴシック" panose="020B0600070205080204" pitchFamily="50" charset="-128"/>
            </a:endParaRPr>
          </a:p>
        </p:txBody>
      </p:sp>
      <p:sp>
        <p:nvSpPr>
          <p:cNvPr id="108" name="片側の 2 つの角を丸めた四角形 107"/>
          <p:cNvSpPr/>
          <p:nvPr/>
        </p:nvSpPr>
        <p:spPr>
          <a:xfrm rot="5400000">
            <a:off x="4555439" y="1735295"/>
            <a:ext cx="1584176" cy="7851905"/>
          </a:xfrm>
          <a:prstGeom prst="round2SameRect">
            <a:avLst>
              <a:gd name="adj1" fmla="val 4884"/>
              <a:gd name="adj2" fmla="val 0"/>
            </a:avLst>
          </a:prstGeom>
          <a:solidFill>
            <a:srgbClr val="FFFFFF"/>
          </a:solidFill>
          <a:ln w="12700" cap="flat" cmpd="sng" algn="ctr">
            <a:solidFill>
              <a:srgbClr val="5F8AC3"/>
            </a:solidFill>
            <a:prstDash val="solid"/>
            <a:round/>
            <a:headEnd type="none" w="med" len="med"/>
            <a:tailEnd type="none" w="med" len="med"/>
          </a:ln>
        </p:spPr>
        <p:txBody>
          <a:bodyPr vert="vert270" wrap="square" lIns="36000" tIns="36000" rIns="36000" bIns="72000" rtlCol="0" anchor="ctr" anchorCtr="0">
            <a:noAutofit/>
          </a:bodyPr>
          <a:lstStyle/>
          <a:p>
            <a:pPr marL="260350" indent="-130175">
              <a:lnSpc>
                <a:spcPct val="113000"/>
              </a:lnSpc>
              <a:spcAft>
                <a:spcPts val="200"/>
              </a:spcAft>
              <a:buClr>
                <a:srgbClr val="3D6AA7"/>
              </a:buClr>
              <a:buSzPct val="80000"/>
              <a:buFont typeface="Wingdings" panose="05000000000000000000" pitchFamily="2" charset="2"/>
              <a:buChar char="l"/>
            </a:pPr>
            <a:r>
              <a:rPr lang="ja-JP" altLang="en-US" sz="1050" dirty="0">
                <a:latin typeface="Arial" panose="020B0604020202020204" pitchFamily="34" charset="0"/>
                <a:ea typeface="ＭＳ Ｐゴシック" panose="020B0600070205080204" pitchFamily="50" charset="-128"/>
              </a:rPr>
              <a:t>公的医療機関、および、政府と契約している民間医療機関が少ない。そのため、これらの医療機関が混雑している。</a:t>
            </a:r>
            <a:endParaRPr lang="en-US" altLang="ja-JP" sz="1050" dirty="0">
              <a:latin typeface="Arial" panose="020B0604020202020204" pitchFamily="34" charset="0"/>
              <a:ea typeface="ＭＳ Ｐゴシック" panose="020B0600070205080204" pitchFamily="50" charset="-128"/>
            </a:endParaRPr>
          </a:p>
          <a:p>
            <a:pPr marL="260350" indent="-130175">
              <a:lnSpc>
                <a:spcPct val="113000"/>
              </a:lnSpc>
              <a:spcAft>
                <a:spcPts val="200"/>
              </a:spcAft>
              <a:buClr>
                <a:srgbClr val="3D6AA7"/>
              </a:buClr>
              <a:buSzPct val="80000"/>
              <a:buFont typeface="Wingdings" panose="05000000000000000000" pitchFamily="2" charset="2"/>
              <a:buChar char="l"/>
            </a:pPr>
            <a:endParaRPr lang="en-US" altLang="ja-JP" sz="1050" dirty="0">
              <a:latin typeface="Arial" panose="020B0604020202020204" pitchFamily="34" charset="0"/>
              <a:ea typeface="ＭＳ Ｐゴシック" panose="020B0600070205080204" pitchFamily="50" charset="-128"/>
            </a:endParaRPr>
          </a:p>
          <a:p>
            <a:pPr marL="260350" indent="-130175">
              <a:lnSpc>
                <a:spcPct val="113000"/>
              </a:lnSpc>
              <a:spcAft>
                <a:spcPts val="200"/>
              </a:spcAft>
              <a:buClr>
                <a:srgbClr val="3D6AA7"/>
              </a:buClr>
              <a:buSzPct val="80000"/>
              <a:buFont typeface="Wingdings" panose="05000000000000000000" pitchFamily="2" charset="2"/>
              <a:buChar char="l"/>
            </a:pPr>
            <a:endParaRPr lang="en-US" altLang="ja-JP" sz="1050" dirty="0">
              <a:latin typeface="Arial" panose="020B0604020202020204" pitchFamily="34" charset="0"/>
              <a:ea typeface="ＭＳ Ｐゴシック" panose="020B0600070205080204" pitchFamily="50" charset="-128"/>
            </a:endParaRPr>
          </a:p>
          <a:p>
            <a:pPr marL="260350" indent="-130175">
              <a:lnSpc>
                <a:spcPct val="113000"/>
              </a:lnSpc>
              <a:spcAft>
                <a:spcPts val="200"/>
              </a:spcAft>
              <a:buClr>
                <a:srgbClr val="3D6AA7"/>
              </a:buClr>
              <a:buSzPct val="80000"/>
              <a:buFont typeface="Wingdings" panose="05000000000000000000" pitchFamily="2" charset="2"/>
              <a:buChar char="l"/>
            </a:pPr>
            <a:endParaRPr lang="en-US" altLang="ja-JP" sz="1050" dirty="0">
              <a:latin typeface="Arial" panose="020B0604020202020204" pitchFamily="34" charset="0"/>
              <a:ea typeface="ＭＳ Ｐゴシック" panose="020B0600070205080204" pitchFamily="50" charset="-128"/>
            </a:endParaRPr>
          </a:p>
          <a:p>
            <a:pPr marL="260350" indent="-130175">
              <a:lnSpc>
                <a:spcPct val="113000"/>
              </a:lnSpc>
              <a:spcBef>
                <a:spcPts val="400"/>
              </a:spcBef>
              <a:spcAft>
                <a:spcPts val="200"/>
              </a:spcAft>
              <a:buClr>
                <a:srgbClr val="3D6AA7"/>
              </a:buClr>
              <a:buSzPct val="80000"/>
              <a:buFont typeface="Wingdings" panose="05000000000000000000" pitchFamily="2" charset="2"/>
              <a:buChar char="l"/>
            </a:pPr>
            <a:r>
              <a:rPr lang="en-US" altLang="ja-JP" sz="1050" dirty="0">
                <a:latin typeface="Arial" panose="020B0604020202020204" pitchFamily="34" charset="0"/>
                <a:ea typeface="ＭＳ Ｐゴシック" panose="020B0600070205080204" pitchFamily="50" charset="-128"/>
              </a:rPr>
              <a:t>SUS</a:t>
            </a:r>
            <a:r>
              <a:rPr lang="ja-JP" altLang="en-US" sz="1050" dirty="0">
                <a:latin typeface="Arial" panose="020B0604020202020204" pitchFamily="34" charset="0"/>
                <a:ea typeface="ＭＳ Ｐゴシック" panose="020B0600070205080204" pitchFamily="50" charset="-128"/>
              </a:rPr>
              <a:t>によって政府から医療機関に支払われる給付額は、民間保険の給付額の平均より低い。</a:t>
            </a:r>
            <a:endParaRPr lang="en-US" altLang="ja-JP" sz="1050" dirty="0">
              <a:latin typeface="Arial" panose="020B0604020202020204" pitchFamily="34" charset="0"/>
              <a:ea typeface="ＭＳ Ｐゴシック" panose="020B0600070205080204" pitchFamily="50" charset="-128"/>
            </a:endParaRPr>
          </a:p>
          <a:p>
            <a:pPr lvl="1" indent="-134938">
              <a:lnSpc>
                <a:spcPct val="113000"/>
              </a:lnSpc>
              <a:spcAft>
                <a:spcPts val="200"/>
              </a:spcAft>
              <a:buClr>
                <a:srgbClr val="868686"/>
              </a:buClr>
              <a:buSzPct val="80000"/>
              <a:buFont typeface="Wingdings" panose="05000000000000000000" pitchFamily="2" charset="2"/>
              <a:buChar char="l"/>
            </a:pPr>
            <a:r>
              <a:rPr lang="ja-JP" altLang="en-US" sz="1050" dirty="0">
                <a:latin typeface="Arial" panose="020B0604020202020204" pitchFamily="34" charset="0"/>
                <a:ea typeface="ＭＳ Ｐゴシック" panose="020B0600070205080204" pitchFamily="50" charset="-128"/>
              </a:rPr>
              <a:t>医療機関によっては、</a:t>
            </a:r>
            <a:r>
              <a:rPr lang="en-US" altLang="ja-JP" sz="1050" dirty="0">
                <a:latin typeface="Arial" panose="020B0604020202020204" pitchFamily="34" charset="0"/>
                <a:ea typeface="ＭＳ Ｐゴシック" panose="020B0600070205080204" pitchFamily="50" charset="-128"/>
              </a:rPr>
              <a:t>SUS</a:t>
            </a:r>
            <a:r>
              <a:rPr lang="ja-JP" altLang="en-US" sz="1050" dirty="0">
                <a:latin typeface="Arial" panose="020B0604020202020204" pitchFamily="34" charset="0"/>
                <a:ea typeface="ＭＳ Ｐゴシック" panose="020B0600070205080204" pitchFamily="50" charset="-128"/>
              </a:rPr>
              <a:t>を利用する患者に医療サービスを提供することで、赤字になることもる。</a:t>
            </a:r>
          </a:p>
        </p:txBody>
      </p:sp>
      <p:sp>
        <p:nvSpPr>
          <p:cNvPr id="48" name="片側の 2 つの角を丸めた四角形 47"/>
          <p:cNvSpPr/>
          <p:nvPr/>
        </p:nvSpPr>
        <p:spPr>
          <a:xfrm rot="5400000">
            <a:off x="4766001" y="216437"/>
            <a:ext cx="1163051" cy="7851903"/>
          </a:xfrm>
          <a:prstGeom prst="round2SameRect">
            <a:avLst>
              <a:gd name="adj1" fmla="val 6863"/>
              <a:gd name="adj2" fmla="val 0"/>
            </a:avLst>
          </a:prstGeom>
          <a:noFill/>
          <a:ln w="12700" cap="flat" cmpd="sng" algn="ctr">
            <a:solidFill>
              <a:srgbClr val="5F8AC3"/>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vert="vert270" wrap="square" lIns="36000" rIns="36000" rtlCol="0" anchor="ctr" anchorCtr="0">
            <a:noAutofit/>
          </a:bodyPr>
          <a:lstStyle/>
          <a:p>
            <a:pPr marL="301625" indent="-171450">
              <a:lnSpc>
                <a:spcPct val="113000"/>
              </a:lnSpc>
              <a:buClr>
                <a:srgbClr val="3D6AA7"/>
              </a:buClr>
              <a:buSzPct val="80000"/>
              <a:buFont typeface="Wingdings" panose="05000000000000000000" pitchFamily="2" charset="2"/>
              <a:buChar char="l"/>
            </a:pPr>
            <a:endParaRPr lang="ja-JP" altLang="en-US" sz="1050" dirty="0">
              <a:latin typeface="Arial" panose="020B0604020202020204" pitchFamily="34" charset="0"/>
              <a:ea typeface="ＭＳ Ｐゴシック" panose="020B0600070205080204" pitchFamily="50" charset="-128"/>
            </a:endParaRPr>
          </a:p>
        </p:txBody>
      </p:sp>
      <p:sp>
        <p:nvSpPr>
          <p:cNvPr id="5" name="テキスト ボックス 4"/>
          <p:cNvSpPr txBox="1"/>
          <p:nvPr/>
        </p:nvSpPr>
        <p:spPr>
          <a:xfrm>
            <a:off x="3008784" y="2100161"/>
            <a:ext cx="3096344" cy="302080"/>
          </a:xfrm>
          <a:prstGeom prst="round2SameRect">
            <a:avLst/>
          </a:prstGeom>
          <a:solidFill>
            <a:srgbClr val="83A4D1"/>
          </a:solidFill>
        </p:spPr>
        <p:txBody>
          <a:bodyPr wrap="square" lIns="36000" tIns="36000" rIns="36000" bIns="36000" rtlCol="0">
            <a:spAutoFit/>
          </a:bodyPr>
          <a:lstStyle/>
          <a:p>
            <a:pPr algn="ctr"/>
            <a:r>
              <a:rPr lang="ja-JP" altLang="en-US" sz="1400" dirty="0">
                <a:latin typeface="HGP創英角ｺﾞｼｯｸUB" panose="020B0900000000000000" pitchFamily="50" charset="-128"/>
                <a:ea typeface="HGP創英角ｺﾞｼｯｸUB" panose="020B0900000000000000" pitchFamily="50" charset="-128"/>
              </a:rPr>
              <a:t>全国民</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は</a:t>
            </a:r>
            <a:r>
              <a:rPr lang="ja-JP" altLang="en-US" sz="1400" dirty="0">
                <a:latin typeface="HGP創英角ｺﾞｼｯｸUB" panose="020B0900000000000000" pitchFamily="50" charset="-128"/>
                <a:ea typeface="HGP創英角ｺﾞｼｯｸUB" panose="020B0900000000000000" pitchFamily="50" charset="-128"/>
              </a:rPr>
              <a:t>無償</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で医療サービスを受けることが可能</a:t>
            </a:r>
          </a:p>
        </p:txBody>
      </p:sp>
      <p:sp>
        <p:nvSpPr>
          <p:cNvPr id="15" name="テキスト ボックス 14"/>
          <p:cNvSpPr txBox="1"/>
          <p:nvPr/>
        </p:nvSpPr>
        <p:spPr>
          <a:xfrm>
            <a:off x="848544" y="3175084"/>
            <a:ext cx="8357682" cy="253916"/>
          </a:xfrm>
          <a:prstGeom prst="rect">
            <a:avLst/>
          </a:prstGeom>
          <a:noFill/>
        </p:spPr>
        <p:txBody>
          <a:bodyPr wrap="square" lIns="0" rIns="0" rtlCol="0">
            <a:spAutoFit/>
          </a:bodyPr>
          <a:lstStyle/>
          <a:p>
            <a:pPr marL="0" lvl="1"/>
            <a:r>
              <a:rPr lang="en-US" altLang="ja-JP" sz="1050" dirty="0"/>
              <a:t>※ SUS</a:t>
            </a:r>
            <a:r>
              <a:rPr lang="ja-JP" altLang="en-US" sz="1050" dirty="0"/>
              <a:t>によって政府から医療機関に支払われる給付額は、各医療機関、各地方自治体が保健省と交渉して決めるため、</a:t>
            </a:r>
            <a:r>
              <a:rPr lang="ja-JP" altLang="en-US" sz="1050" dirty="0">
                <a:solidFill>
                  <a:srgbClr val="000000"/>
                </a:solidFill>
                <a:latin typeface="Arial Black" pitchFamily="34" charset="0"/>
                <a:ea typeface="HGP創英角ｺﾞｼｯｸUB" pitchFamily="50" charset="-128"/>
              </a:rPr>
              <a:t>給付額は一律ではない</a:t>
            </a:r>
            <a:endParaRPr lang="en-US" altLang="ja-JP" sz="1050" dirty="0">
              <a:solidFill>
                <a:srgbClr val="000000"/>
              </a:solidFill>
              <a:latin typeface="Arial Black" pitchFamily="34" charset="0"/>
              <a:ea typeface="HGP創英角ｺﾞｼｯｸUB" pitchFamily="50" charset="-128"/>
            </a:endParaRPr>
          </a:p>
        </p:txBody>
      </p:sp>
      <p:sp>
        <p:nvSpPr>
          <p:cNvPr id="36" name="テキスト ボックス 35"/>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「統一保健医療システム（</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Sistema </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Único</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de </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Saúde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1988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年に導入された公的保険であり、国民は無償で医療サービスを受けることができる。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9" name="正方形/長方形 108"/>
          <p:cNvSpPr/>
          <p:nvPr/>
        </p:nvSpPr>
        <p:spPr>
          <a:xfrm>
            <a:off x="1816175" y="5270728"/>
            <a:ext cx="4968552" cy="507242"/>
          </a:xfrm>
          <a:prstGeom prst="rect">
            <a:avLst/>
          </a:prstGeom>
          <a:gradFill flip="none" rotWithShape="1">
            <a:gsLst>
              <a:gs pos="26000">
                <a:srgbClr val="DDE6F3"/>
              </a:gs>
              <a:gs pos="100000">
                <a:schemeClr val="bg1"/>
              </a:gs>
            </a:gsLst>
            <a:lin ang="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r>
              <a:rPr lang="ja-JP" altLang="en-US" sz="1000" dirty="0">
                <a:solidFill>
                  <a:schemeClr val="tx1"/>
                </a:solidFill>
                <a:latin typeface="HGP創英角ｺﾞｼｯｸUB" panose="020B0900000000000000" pitchFamily="50" charset="-128"/>
                <a:ea typeface="HGP創英角ｺﾞｼｯｸUB" panose="020B0900000000000000" pitchFamily="50" charset="-128"/>
              </a:rPr>
              <a:t>中間層以上</a:t>
            </a:r>
          </a:p>
        </p:txBody>
      </p:sp>
      <p:sp>
        <p:nvSpPr>
          <p:cNvPr id="38" name="片側の 2 つの角を丸めた四角形 37"/>
          <p:cNvSpPr/>
          <p:nvPr/>
        </p:nvSpPr>
        <p:spPr>
          <a:xfrm rot="16200000">
            <a:off x="1540323" y="5501490"/>
            <a:ext cx="507242" cy="45719"/>
          </a:xfrm>
          <a:prstGeom prst="round2SameRect">
            <a:avLst>
              <a:gd name="adj1" fmla="val 0"/>
              <a:gd name="adj2" fmla="val 0"/>
            </a:avLst>
          </a:prstGeom>
          <a:solidFill>
            <a:srgbClr val="83A4D1"/>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050" spc="13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0" name="正方形/長方形 109"/>
          <p:cNvSpPr/>
          <p:nvPr/>
        </p:nvSpPr>
        <p:spPr>
          <a:xfrm>
            <a:off x="2655094" y="5306732"/>
            <a:ext cx="6474370" cy="435234"/>
          </a:xfrm>
          <a:prstGeom prst="rect">
            <a:avLst/>
          </a:prstGeom>
          <a:solidFill>
            <a:srgbClr val="FFFFFF"/>
          </a:solidFill>
          <a:ln cmpd="sng">
            <a:noFill/>
          </a:ln>
        </p:spPr>
        <p:txBody>
          <a:bodyPr wrap="square" lIns="36000" tIns="36000" rIns="36000" bIns="36000" rtlCol="0" anchor="ctr" anchorCtr="0">
            <a:noAutofit/>
          </a:bodyPr>
          <a:lstStyle/>
          <a:p>
            <a:pPr marL="184150" indent="-133350" fontAlgn="ctr">
              <a:lnSpc>
                <a:spcPct val="113000"/>
              </a:lnSpc>
              <a:spcAft>
                <a:spcPts val="200"/>
              </a:spcAft>
              <a:buClr>
                <a:srgbClr val="868686"/>
              </a:buClr>
              <a:buSzPct val="80000"/>
              <a:buFont typeface="Wingdings" panose="05000000000000000000" pitchFamily="2" charset="2"/>
              <a:buChar char="l"/>
            </a:pPr>
            <a:r>
              <a:rPr lang="ja-JP" altLang="en-US" sz="1050" dirty="0">
                <a:latin typeface="Arial" panose="020B0604020202020204" pitchFamily="34" charset="0"/>
                <a:ea typeface="ＭＳ Ｐゴシック" panose="020B0600070205080204" pitchFamily="50" charset="-128"/>
              </a:rPr>
              <a:t>一般的な傾向として、</a:t>
            </a:r>
            <a:r>
              <a:rPr lang="en-US" altLang="ja-JP" sz="1050" dirty="0">
                <a:latin typeface="Arial" panose="020B0604020202020204" pitchFamily="34" charset="0"/>
                <a:ea typeface="ＭＳ Ｐゴシック" panose="020B0600070205080204" pitchFamily="50" charset="-128"/>
              </a:rPr>
              <a:t>SUS</a:t>
            </a:r>
            <a:r>
              <a:rPr lang="ja-JP" altLang="en-US" sz="1050" dirty="0">
                <a:latin typeface="Arial" panose="020B0604020202020204" pitchFamily="34" charset="0"/>
                <a:ea typeface="ＭＳ Ｐゴシック" panose="020B0600070205080204" pitchFamily="50" charset="-128"/>
              </a:rPr>
              <a:t>は活用せずに、</a:t>
            </a:r>
            <a:r>
              <a:rPr lang="ja-JP" altLang="en-US" sz="1000" dirty="0">
                <a:latin typeface="HGP創英角ｺﾞｼｯｸUB" panose="020B0900000000000000" pitchFamily="50" charset="-128"/>
                <a:ea typeface="HGP創英角ｺﾞｼｯｸUB" panose="020B0900000000000000" pitchFamily="50" charset="-128"/>
              </a:rPr>
              <a:t>民間病院に直接行くことが多い</a:t>
            </a:r>
            <a:r>
              <a:rPr lang="ja-JP" altLang="en-US" sz="1050" dirty="0">
                <a:latin typeface="Arial" panose="020B0604020202020204" pitchFamily="34" charset="0"/>
                <a:ea typeface="ＭＳ Ｐゴシック" panose="020B0600070205080204" pitchFamily="50" charset="-128"/>
              </a:rPr>
              <a:t>。</a:t>
            </a:r>
            <a:endParaRPr lang="en-US" altLang="ja-JP" sz="1050" dirty="0">
              <a:latin typeface="Arial" panose="020B0604020202020204" pitchFamily="34" charset="0"/>
              <a:ea typeface="ＭＳ Ｐゴシック" panose="020B0600070205080204" pitchFamily="50" charset="-128"/>
            </a:endParaRPr>
          </a:p>
          <a:p>
            <a:pPr marL="184150" indent="-133350" fontAlgn="ctr">
              <a:lnSpc>
                <a:spcPct val="113000"/>
              </a:lnSpc>
              <a:spcAft>
                <a:spcPts val="200"/>
              </a:spcAft>
              <a:buClr>
                <a:srgbClr val="868686"/>
              </a:buClr>
              <a:buSzPct val="80000"/>
              <a:buFont typeface="Wingdings" panose="05000000000000000000" pitchFamily="2" charset="2"/>
              <a:buChar char="l"/>
            </a:pPr>
            <a:r>
              <a:rPr lang="en-US" altLang="ja-JP" sz="1050" dirty="0">
                <a:latin typeface="Arial" panose="020B0604020202020204" pitchFamily="34" charset="0"/>
                <a:ea typeface="ＭＳ Ｐゴシック" panose="020B0600070205080204" pitchFamily="50" charset="-128"/>
              </a:rPr>
              <a:t>SUS</a:t>
            </a:r>
            <a:r>
              <a:rPr lang="ja-JP" altLang="en-US" sz="1050" dirty="0">
                <a:latin typeface="Arial" panose="020B0604020202020204" pitchFamily="34" charset="0"/>
                <a:ea typeface="ＭＳ Ｐゴシック" panose="020B0600070205080204" pitchFamily="50" charset="-128"/>
              </a:rPr>
              <a:t>で活用できる無料サービスのうち、</a:t>
            </a:r>
            <a:r>
              <a:rPr lang="ja-JP" altLang="en-US" sz="1000" dirty="0">
                <a:latin typeface="HGP創英角ｺﾞｼｯｸUB" panose="020B0900000000000000" pitchFamily="50" charset="-128"/>
                <a:ea typeface="HGP創英角ｺﾞｼｯｸUB" panose="020B0900000000000000" pitchFamily="50" charset="-128"/>
              </a:rPr>
              <a:t>健康診断、母乳バンク、血液バンク等のみを使う</a:t>
            </a:r>
            <a:r>
              <a:rPr lang="ja-JP" altLang="en-US" sz="1050" dirty="0">
                <a:latin typeface="Arial" panose="020B0604020202020204" pitchFamily="34" charset="0"/>
                <a:ea typeface="ＭＳ Ｐゴシック" panose="020B0600070205080204" pitchFamily="50" charset="-128"/>
              </a:rPr>
              <a:t>と言われている。</a:t>
            </a:r>
          </a:p>
        </p:txBody>
      </p:sp>
    </p:spTree>
    <p:extLst>
      <p:ext uri="{BB962C8B-B14F-4D97-AF65-F5344CB8AC3E}">
        <p14:creationId xmlns:p14="http://schemas.microsoft.com/office/powerpoint/2010/main" val="915627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632520" y="3978275"/>
            <a:ext cx="4064000" cy="1284829"/>
          </a:xfrm>
          <a:prstGeom prst="roundRect">
            <a:avLst>
              <a:gd name="adj" fmla="val 4649"/>
            </a:avLst>
          </a:prstGeom>
          <a:solidFill>
            <a:srgbClr val="DDE6F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5" name="角丸四角形 174"/>
          <p:cNvSpPr/>
          <p:nvPr/>
        </p:nvSpPr>
        <p:spPr>
          <a:xfrm>
            <a:off x="2713490" y="4275582"/>
            <a:ext cx="1848470" cy="564750"/>
          </a:xfrm>
          <a:prstGeom prst="roundRect">
            <a:avLst>
              <a:gd name="adj" fmla="val 6732"/>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just">
              <a:lnSpc>
                <a:spcPct val="113000"/>
              </a:lnSpc>
              <a:buClr>
                <a:srgbClr val="3D6AA7"/>
              </a:buClr>
              <a:buSzPct val="80000"/>
            </a:pPr>
            <a:r>
              <a:rPr lang="ja-JP" altLang="en-US" sz="1000" spc="-20" dirty="0">
                <a:solidFill>
                  <a:schemeClr val="tx1"/>
                </a:solidFill>
                <a:latin typeface="Arial" panose="020B0604020202020204" pitchFamily="34" charset="0"/>
                <a:ea typeface="ＭＳ Ｐゴシック" panose="020B0600070205080204" pitchFamily="50" charset="-128"/>
              </a:rPr>
              <a:t>受診できる</a:t>
            </a:r>
            <a:r>
              <a:rPr lang="ja-JP" altLang="en-US" sz="1000" spc="-2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医療機関数が多くなり、医療機関のレベルも高くなる</a:t>
            </a:r>
          </a:p>
        </p:txBody>
      </p:sp>
      <p:sp>
        <p:nvSpPr>
          <p:cNvPr id="13" name="角丸四角形 12"/>
          <p:cNvSpPr/>
          <p:nvPr/>
        </p:nvSpPr>
        <p:spPr>
          <a:xfrm>
            <a:off x="759732" y="4275582"/>
            <a:ext cx="1848470" cy="564750"/>
          </a:xfrm>
          <a:prstGeom prst="roundRect">
            <a:avLst>
              <a:gd name="adj" fmla="val 6732"/>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just">
              <a:lnSpc>
                <a:spcPct val="113000"/>
              </a:lnSpc>
              <a:buClr>
                <a:srgbClr val="3D6AA7"/>
              </a:buClr>
              <a:buSzPct val="80000"/>
            </a:pPr>
            <a:r>
              <a:rPr lang="ja-JP" altLang="en-US" sz="1000" spc="-10" dirty="0">
                <a:solidFill>
                  <a:schemeClr val="tx1"/>
                </a:solidFill>
                <a:latin typeface="Arial" panose="020B0604020202020204" pitchFamily="34" charset="0"/>
                <a:ea typeface="ＭＳ Ｐゴシック" panose="020B0600070205080204" pitchFamily="50" charset="-128"/>
              </a:rPr>
              <a:t>額により医療サービスを受けることのできる</a:t>
            </a:r>
            <a:r>
              <a:rPr lang="ja-JP" altLang="en-US" sz="1000" spc="-1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医療機関が決まる</a:t>
            </a:r>
          </a:p>
        </p:txBody>
      </p:sp>
      <p:sp>
        <p:nvSpPr>
          <p:cNvPr id="12" name="角丸四角形 11"/>
          <p:cNvSpPr/>
          <p:nvPr/>
        </p:nvSpPr>
        <p:spPr>
          <a:xfrm>
            <a:off x="5417206" y="5301704"/>
            <a:ext cx="3772215" cy="863600"/>
          </a:xfrm>
          <a:prstGeom prst="roundRect">
            <a:avLst>
              <a:gd name="adj" fmla="val 6715"/>
            </a:avLst>
          </a:prstGeom>
          <a:solidFill>
            <a:srgbClr val="DDE6F3"/>
          </a:solidFill>
          <a:ln w="9525"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1" name="円/楕円 70"/>
          <p:cNvSpPr/>
          <p:nvPr/>
        </p:nvSpPr>
        <p:spPr>
          <a:xfrm>
            <a:off x="1359132" y="6111001"/>
            <a:ext cx="1656184" cy="293187"/>
          </a:xfrm>
          <a:prstGeom prst="ellipse">
            <a:avLst/>
          </a:prstGeom>
          <a:gradFill flip="none" rotWithShape="1">
            <a:gsLst>
              <a:gs pos="0">
                <a:srgbClr val="A2A2A2"/>
              </a:gs>
              <a:gs pos="100000">
                <a:schemeClr val="bg1"/>
              </a:gs>
            </a:gsLst>
            <a:path path="shape">
              <a:fillToRect l="50000" t="50000" r="50000" b="50000"/>
            </a:path>
            <a:tileRect/>
          </a:gradFill>
        </p:spPr>
        <p:txBody>
          <a:bodyPr wrap="square" anchor="ctr">
            <a:noAutofit/>
          </a:bodyPr>
          <a:lstStyle/>
          <a:p>
            <a:pPr algn="ctr"/>
            <a:endParaRPr lang="ja-JP" altLang="en-US" sz="1600" dirty="0">
              <a:latin typeface="ＭＳ Ｐゴシック" panose="020B0600070205080204" pitchFamily="50" charset="-128"/>
              <a:ea typeface="ＭＳ Ｐゴシック" panose="020B0600070205080204" pitchFamily="50" charset="-128"/>
            </a:endParaRPr>
          </a:p>
        </p:txBody>
      </p:sp>
      <p:sp>
        <p:nvSpPr>
          <p:cNvPr id="74" name="正方形/長方形 73"/>
          <p:cNvSpPr/>
          <p:nvPr/>
        </p:nvSpPr>
        <p:spPr>
          <a:xfrm>
            <a:off x="704528" y="6054960"/>
            <a:ext cx="3917170" cy="216024"/>
          </a:xfrm>
          <a:prstGeom prst="rect">
            <a:avLst/>
          </a:prstGeom>
          <a:noFill/>
          <a:ln cmpd="sng">
            <a:noFill/>
          </a:ln>
        </p:spPr>
        <p:txBody>
          <a:bodyPr wrap="square" lIns="0" rIns="0" rtlCol="0" anchor="ctr" anchorCtr="0">
            <a:noAutofit/>
          </a:bodyPr>
          <a:lstStyle/>
          <a:p>
            <a:pPr algn="ctr">
              <a:lnSpc>
                <a:spcPct val="113000"/>
              </a:lnSpc>
              <a:spcAft>
                <a:spcPts val="300"/>
              </a:spcAft>
              <a:buClr>
                <a:srgbClr val="3D6AA7"/>
              </a:buClr>
              <a:buSzPct val="80000"/>
            </a:pPr>
            <a:r>
              <a:rPr lang="ja-JP" altLang="en-US" sz="1050" dirty="0">
                <a:latin typeface="Arial" panose="020B0604020202020204" pitchFamily="34" charset="0"/>
                <a:ea typeface="ＭＳ Ｐゴシック" panose="020B0600070205080204" pitchFamily="50" charset="-128"/>
              </a:rPr>
              <a:t>自分が加入している保険を使って</a:t>
            </a:r>
            <a:r>
              <a:rPr lang="ja-JP" altLang="en-US" sz="1100" spc="-20" dirty="0">
                <a:latin typeface="HGP創英角ｺﾞｼｯｸUB" panose="020B0900000000000000" pitchFamily="50" charset="-128"/>
                <a:ea typeface="HGP創英角ｺﾞｼｯｸUB" panose="020B0900000000000000" pitchFamily="50" charset="-128"/>
                <a:cs typeface="Arial" panose="020B0604020202020204" pitchFamily="34" charset="0"/>
              </a:rPr>
              <a:t>無料で受診できる病院が、</a:t>
            </a:r>
            <a:br>
              <a:rPr lang="en-US" altLang="ja-JP" sz="1100" spc="-20" dirty="0">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100" spc="-20" dirty="0">
                <a:latin typeface="HGP創英角ｺﾞｼｯｸUB" panose="020B0900000000000000" pitchFamily="50" charset="-128"/>
                <a:ea typeface="HGP創英角ｺﾞｼｯｸUB" panose="020B0900000000000000" pitchFamily="50" charset="-128"/>
                <a:cs typeface="Arial" panose="020B0604020202020204" pitchFamily="34" charset="0"/>
              </a:rPr>
              <a:t>短期間の間に何度も変わってしまう</a:t>
            </a:r>
            <a:r>
              <a:rPr lang="ja-JP" altLang="en-US" sz="1050" spc="-20" dirty="0">
                <a:latin typeface="Arial" panose="020B0604020202020204" pitchFamily="34" charset="0"/>
                <a:ea typeface="ＭＳ Ｐゴシック" panose="020B0600070205080204" pitchFamily="50" charset="-128"/>
              </a:rPr>
              <a:t>といった事態も起こっている。</a:t>
            </a:r>
          </a:p>
        </p:txBody>
      </p:sp>
      <p:sp>
        <p:nvSpPr>
          <p:cNvPr id="2" name="タイトル 1"/>
          <p:cNvSpPr>
            <a:spLocks noGrp="1"/>
          </p:cNvSpPr>
          <p:nvPr>
            <p:ph type="title"/>
          </p:nvPr>
        </p:nvSpPr>
        <p:spPr/>
        <p:txBody>
          <a:bodyPr vert="horz" lIns="91440" tIns="45720" rIns="91440" bIns="45720" rtlCol="0" anchor="b" anchorCtr="0">
            <a:normAutofit/>
          </a:bodyPr>
          <a:lstStyle/>
          <a:p>
            <a:r>
              <a:rPr lang="ja-JP" altLang="en-US" dirty="0"/>
              <a:t>ブラジル／医療関連／制度</a:t>
            </a:r>
          </a:p>
        </p:txBody>
      </p:sp>
      <p:sp>
        <p:nvSpPr>
          <p:cNvPr id="3" name="テキスト プレースホルダー 2"/>
          <p:cNvSpPr>
            <a:spLocks noGrp="1"/>
          </p:cNvSpPr>
          <p:nvPr>
            <p:ph type="body" sz="quarter" idx="15"/>
          </p:nvPr>
        </p:nvSpPr>
        <p:spPr/>
        <p:txBody>
          <a:bodyPr/>
          <a:lstStyle/>
          <a:p>
            <a:r>
              <a:rPr lang="zh-TW" altLang="en-US" dirty="0"/>
              <a:t>民間保険制度</a:t>
            </a:r>
          </a:p>
        </p:txBody>
      </p:sp>
      <p:sp>
        <p:nvSpPr>
          <p:cNvPr id="87" name="テキスト ボックス 86"/>
          <p:cNvSpPr txBox="1"/>
          <p:nvPr/>
        </p:nvSpPr>
        <p:spPr>
          <a:xfrm>
            <a:off x="200472" y="6525344"/>
            <a:ext cx="9073008" cy="246221"/>
          </a:xfrm>
          <a:prstGeom prst="rect">
            <a:avLst/>
          </a:prstGeom>
          <a:noFill/>
        </p:spPr>
        <p:txBody>
          <a:bodyPr wrap="square" lIns="0" tIns="0" rIns="0" bIns="0" rtlCol="0">
            <a:sp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「ブラジルの医療機器市場と規制」（</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）、ブラジル心臓疾患削減戦略コンソーシアム「ブラジルにおける日本式心臓健診システム提供プロジェクト（ブラジル心臓疾患削減戦略）報告書」（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ja-JP" altLang="en-US" sz="800" dirty="0">
                <a:latin typeface="Arial" panose="020B0604020202020204" pitchFamily="34" charset="0"/>
                <a:ea typeface="ＭＳ Ｐゴシック" panose="020B0600070205080204" pitchFamily="50" charset="-128"/>
                <a:cs typeface="Arial" panose="020B0604020202020204" pitchFamily="34" charset="0"/>
              </a:rPr>
              <a:t>槙絵美子・加藤麻衣「ブラジルの健康保険制度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統一医療システム</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と民間健康保険</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SHI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年）、有識者ヒアリング、</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ANS Brazil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統計、</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anahp</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統計</a:t>
            </a:r>
          </a:p>
        </p:txBody>
      </p:sp>
      <p:grpSp>
        <p:nvGrpSpPr>
          <p:cNvPr id="50" name="グループ化 7"/>
          <p:cNvGrpSpPr/>
          <p:nvPr/>
        </p:nvGrpSpPr>
        <p:grpSpPr>
          <a:xfrm>
            <a:off x="488504" y="1969790"/>
            <a:ext cx="8928992" cy="288032"/>
            <a:chOff x="4944173" y="2113806"/>
            <a:chExt cx="5861371" cy="288032"/>
          </a:xfrm>
        </p:grpSpPr>
        <p:cxnSp>
          <p:nvCxnSpPr>
            <p:cNvPr id="51" name="直線コネクタ 50"/>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3"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民間健康保険</a:t>
              </a:r>
              <a:r>
                <a:rPr lang="zh-TW" altLang="en-US" dirty="0">
                  <a:solidFill>
                    <a:srgbClr val="000000"/>
                  </a:solidFill>
                  <a:latin typeface="Arial Black" pitchFamily="34" charset="0"/>
                  <a:ea typeface="HGP創英角ｺﾞｼｯｸUB" pitchFamily="50" charset="-128"/>
                </a:rPr>
                <a:t>（</a:t>
              </a:r>
              <a:r>
                <a:rPr lang="en-US" altLang="zh-TW" dirty="0">
                  <a:solidFill>
                    <a:srgbClr val="000000"/>
                  </a:solidFill>
                  <a:latin typeface="Arial Black" pitchFamily="34" charset="0"/>
                  <a:ea typeface="HGP創英角ｺﾞｼｯｸUB" pitchFamily="50" charset="-128"/>
                </a:rPr>
                <a:t>SHI</a:t>
              </a:r>
              <a:r>
                <a:rPr lang="zh-TW" altLang="en-US" dirty="0">
                  <a:solidFill>
                    <a:srgbClr val="000000"/>
                  </a:solidFill>
                  <a:latin typeface="Arial Black" pitchFamily="34" charset="0"/>
                  <a:ea typeface="HGP創英角ｺﾞｼｯｸUB" pitchFamily="50" charset="-128"/>
                </a:rPr>
                <a:t>）</a:t>
              </a:r>
              <a:endParaRPr lang="ja-JP" altLang="en-US" dirty="0">
                <a:solidFill>
                  <a:srgbClr val="000000"/>
                </a:solidFill>
                <a:latin typeface="Arial Black" pitchFamily="34" charset="0"/>
                <a:ea typeface="HGP創英角ｺﾞｼｯｸUB" pitchFamily="50" charset="-128"/>
              </a:endParaRPr>
            </a:p>
          </p:txBody>
        </p:sp>
      </p:grpSp>
      <p:sp>
        <p:nvSpPr>
          <p:cNvPr id="27" name="テキスト ボックス 26"/>
          <p:cNvSpPr txBox="1"/>
          <p:nvPr/>
        </p:nvSpPr>
        <p:spPr>
          <a:xfrm>
            <a:off x="800777" y="2612329"/>
            <a:ext cx="1754071" cy="369332"/>
          </a:xfrm>
          <a:prstGeom prst="rect">
            <a:avLst/>
          </a:prstGeom>
          <a:noFill/>
        </p:spPr>
        <p:txBody>
          <a:bodyPr wrap="square" rtlCol="0">
            <a:spAutoFit/>
          </a:bodyPr>
          <a:lstStyle/>
          <a:p>
            <a:pPr algn="ctr"/>
            <a:r>
              <a:rPr lang="en-US" altLang="ja-JP" dirty="0">
                <a:latin typeface="Arial Black" panose="020B0A04020102020204" pitchFamily="34" charset="0"/>
                <a:ea typeface="HGP創英角ｺﾞｼｯｸUB" panose="020B0900000000000000" pitchFamily="50" charset="-128"/>
                <a:cs typeface="Arial" panose="020B0604020202020204" pitchFamily="34" charset="0"/>
              </a:rPr>
              <a:t>48.5</a:t>
            </a:r>
            <a:r>
              <a:rPr kumimoji="1" lang="ja-JP" altLang="en-US" sz="1050" dirty="0">
                <a:latin typeface="HGP創英角ｺﾞｼｯｸUB" panose="020B0900000000000000" pitchFamily="50" charset="-128"/>
                <a:ea typeface="HGP創英角ｺﾞｼｯｸUB" panose="020B0900000000000000" pitchFamily="50" charset="-128"/>
                <a:cs typeface="Arial" panose="020B0604020202020204" pitchFamily="34" charset="0"/>
              </a:rPr>
              <a:t>百万人</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テキスト ボックス 32"/>
          <p:cNvSpPr txBox="1"/>
          <p:nvPr/>
        </p:nvSpPr>
        <p:spPr>
          <a:xfrm>
            <a:off x="3418943" y="2612329"/>
            <a:ext cx="2592289" cy="369332"/>
          </a:xfrm>
          <a:prstGeom prst="rect">
            <a:avLst/>
          </a:prstGeom>
          <a:noFill/>
        </p:spPr>
        <p:txBody>
          <a:bodyPr wrap="square" rtlCol="0">
            <a:spAutoFit/>
          </a:bodyPr>
          <a:lstStyle/>
          <a:p>
            <a:pPr algn="ctr"/>
            <a:r>
              <a:rPr lang="en-US" altLang="ja-JP" dirty="0">
                <a:latin typeface="Arial Black" panose="020B0A04020102020204" pitchFamily="34" charset="0"/>
                <a:ea typeface="HGP創英角ｺﾞｼｯｸUB" panose="020B0900000000000000" pitchFamily="50" charset="-128"/>
                <a:cs typeface="Arial" panose="020B0604020202020204" pitchFamily="34" charset="0"/>
              </a:rPr>
              <a:t>2,342</a:t>
            </a:r>
            <a:r>
              <a:rPr lang="ja-JP" altLang="en-US" sz="1050" dirty="0">
                <a:latin typeface="HGP創英角ｺﾞｼｯｸUB" panose="020B0900000000000000" pitchFamily="50" charset="-128"/>
                <a:ea typeface="HGP創英角ｺﾞｼｯｸUB" panose="020B0900000000000000" pitchFamily="50" charset="-128"/>
                <a:cs typeface="Arial" panose="020B0604020202020204" pitchFamily="34" charset="0"/>
              </a:rPr>
              <a:t>億レアル </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（約</a:t>
            </a:r>
            <a:r>
              <a:rPr lang="en-US" altLang="ja-JP" b="1" dirty="0">
                <a:latin typeface="Arial" panose="020B0604020202020204" pitchFamily="34" charset="0"/>
                <a:ea typeface="ＭＳ Ｐゴシック" panose="020B0600070205080204" pitchFamily="50" charset="-128"/>
                <a:cs typeface="Arial" panose="020B0604020202020204" pitchFamily="34" charset="0"/>
              </a:rPr>
              <a:t>4.7</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兆円）</a:t>
            </a:r>
            <a:endParaRPr kumimoji="1" lang="ja-JP" altLang="en-US" sz="105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 name="グループ化 3"/>
          <p:cNvGrpSpPr/>
          <p:nvPr/>
        </p:nvGrpSpPr>
        <p:grpSpPr>
          <a:xfrm>
            <a:off x="3313585" y="2911406"/>
            <a:ext cx="2428401" cy="936207"/>
            <a:chOff x="3089137" y="2852936"/>
            <a:chExt cx="2812625" cy="1084335"/>
          </a:xfrm>
        </p:grpSpPr>
        <p:sp>
          <p:nvSpPr>
            <p:cNvPr id="36" name="角丸四角形 35"/>
            <p:cNvSpPr/>
            <p:nvPr/>
          </p:nvSpPr>
          <p:spPr>
            <a:xfrm>
              <a:off x="4065447" y="2942395"/>
              <a:ext cx="1814251" cy="798511"/>
            </a:xfrm>
            <a:prstGeom prst="roundRect">
              <a:avLst>
                <a:gd name="adj" fmla="val 4909"/>
              </a:avLst>
            </a:prstGeom>
            <a:solidFill>
              <a:srgbClr val="D2F0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正方形/長方形 36"/>
            <p:cNvSpPr/>
            <p:nvPr/>
          </p:nvSpPr>
          <p:spPr>
            <a:xfrm>
              <a:off x="4406253" y="2943387"/>
              <a:ext cx="1495509" cy="797518"/>
            </a:xfrm>
            <a:prstGeom prst="rect">
              <a:avLst/>
            </a:prstGeom>
          </p:spPr>
          <p:txBody>
            <a:bodyPr wrap="none" anchor="ctr" anchorCtr="0">
              <a:noAutofit/>
            </a:bodyPr>
            <a:lstStyle/>
            <a:p>
              <a:pPr algn="r">
                <a:lnSpc>
                  <a:spcPct val="113000"/>
                </a:lnSpc>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ブラジル</a:t>
              </a:r>
              <a:br>
                <a:rPr lang="en-US" altLang="ja-JP" sz="1100" dirty="0">
                  <a:latin typeface="Arial" panose="020B0604020202020204" pitchFamily="34" charset="0"/>
                  <a:ea typeface="ＭＳ Ｐゴシック" panose="020B0600070205080204" pitchFamily="50" charset="-128"/>
                  <a:cs typeface="Arial" panose="020B0604020202020204" pitchFamily="34" charset="0"/>
                </a:rPr>
              </a:br>
              <a:r>
                <a:rPr lang="ja-JP" altLang="en-US" sz="1100" dirty="0">
                  <a:latin typeface="Arial" panose="020B0604020202020204" pitchFamily="34" charset="0"/>
                  <a:ea typeface="ＭＳ Ｐゴシック" panose="020B0600070205080204" pitchFamily="50" charset="-128"/>
                  <a:cs typeface="Arial" panose="020B0604020202020204" pitchFamily="34" charset="0"/>
                </a:rPr>
                <a:t>保険市場の</a:t>
              </a:r>
              <a:br>
                <a:rPr lang="en-US" altLang="ja-JP" sz="1100" dirty="0">
                  <a:latin typeface="Arial" panose="020B0604020202020204" pitchFamily="34" charset="0"/>
                  <a:ea typeface="ＭＳ Ｐゴシック" panose="020B0600070205080204" pitchFamily="50" charset="-128"/>
                  <a:cs typeface="Arial" panose="020B0604020202020204" pitchFamily="34" charset="0"/>
                </a:rPr>
              </a:br>
              <a:r>
                <a:rPr lang="ja-JP" altLang="en-US" sz="1100" dirty="0">
                  <a:latin typeface="Arial" panose="020B0604020202020204" pitchFamily="34" charset="0"/>
                  <a:ea typeface="ＭＳ Ｐゴシック" panose="020B0600070205080204" pitchFamily="50" charset="-128"/>
                  <a:cs typeface="Arial" panose="020B0604020202020204" pitchFamily="34" charset="0"/>
                </a:rPr>
                <a:t>最大品目</a:t>
              </a:r>
              <a:endParaRPr lang="ja-JP" altLang="en-US" sz="1600" dirty="0">
                <a:latin typeface="Arial Black" panose="020B0A04020102020204" pitchFamily="34" charset="0"/>
                <a:ea typeface="ＭＳ Ｐゴシック" panose="020B0600070205080204" pitchFamily="50" charset="-128"/>
                <a:cs typeface="Arial" panose="020B0604020202020204" pitchFamily="34" charset="0"/>
              </a:endParaRPr>
            </a:p>
          </p:txBody>
        </p:sp>
        <p:graphicFrame>
          <p:nvGraphicFramePr>
            <p:cNvPr id="34" name="グラフ 33"/>
            <p:cNvGraphicFramePr/>
            <p:nvPr>
              <p:extLst>
                <p:ext uri="{D42A27DB-BD31-4B8C-83A1-F6EECF244321}">
                  <p14:modId xmlns:p14="http://schemas.microsoft.com/office/powerpoint/2010/main" val="808402502"/>
                </p:ext>
              </p:extLst>
            </p:nvPr>
          </p:nvGraphicFramePr>
          <p:xfrm>
            <a:off x="3089137" y="2852936"/>
            <a:ext cx="1820996" cy="1084335"/>
          </p:xfrm>
          <a:graphic>
            <a:graphicData uri="http://schemas.openxmlformats.org/drawingml/2006/chart">
              <c:chart xmlns:c="http://schemas.openxmlformats.org/drawingml/2006/chart" xmlns:r="http://schemas.openxmlformats.org/officeDocument/2006/relationships" r:id="rId2"/>
            </a:graphicData>
          </a:graphic>
        </p:graphicFrame>
        <p:sp>
          <p:nvSpPr>
            <p:cNvPr id="35" name="テキスト ボックス 34"/>
            <p:cNvSpPr txBox="1"/>
            <p:nvPr/>
          </p:nvSpPr>
          <p:spPr>
            <a:xfrm>
              <a:off x="3821572" y="3046261"/>
              <a:ext cx="1151608" cy="523220"/>
            </a:xfrm>
            <a:prstGeom prst="rect">
              <a:avLst/>
            </a:prstGeom>
            <a:noFill/>
          </p:spPr>
          <p:txBody>
            <a:bodyPr wrap="square" rtlCol="0" anchor="ctr" anchorCtr="0">
              <a:noAutofit/>
            </a:bodyPr>
            <a:lstStyle/>
            <a:p>
              <a:pPr algn="r"/>
              <a:r>
                <a:rPr lang="ja-JP" altLang="en-US" sz="1400" dirty="0">
                  <a:latin typeface="ＭＳ Ｐゴシック" panose="020B0600070205080204" pitchFamily="50" charset="-128"/>
                  <a:ea typeface="ＭＳ Ｐゴシック" panose="020B0600070205080204" pitchFamily="50" charset="-128"/>
                  <a:cs typeface="Arial" panose="020B0604020202020204" pitchFamily="34" charset="0"/>
                </a:rPr>
                <a:t>約</a:t>
              </a:r>
              <a:r>
                <a:rPr kumimoji="1" lang="en-US" altLang="ja-JP" sz="2000" dirty="0">
                  <a:latin typeface="Arial Black" panose="020B0A04020102020204" pitchFamily="34" charset="0"/>
                  <a:ea typeface="HGP創英角ｺﾞｼｯｸUB" panose="020B0900000000000000" pitchFamily="50" charset="-128"/>
                  <a:cs typeface="Arial" panose="020B0604020202020204" pitchFamily="34" charset="0"/>
                </a:rPr>
                <a:t>31</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4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41" name="テキスト ボックス 40"/>
          <p:cNvSpPr txBox="1"/>
          <p:nvPr/>
        </p:nvSpPr>
        <p:spPr>
          <a:xfrm>
            <a:off x="7110221" y="2612329"/>
            <a:ext cx="1754071" cy="369332"/>
          </a:xfrm>
          <a:prstGeom prst="rect">
            <a:avLst/>
          </a:prstGeom>
          <a:noFill/>
        </p:spPr>
        <p:txBody>
          <a:bodyPr wrap="square" rtlCol="0">
            <a:spAutoFit/>
          </a:bodyPr>
          <a:lstStyle/>
          <a:p>
            <a:pPr algn="ctr"/>
            <a:r>
              <a:rPr lang="ja-JP" altLang="en-US" sz="1050" dirty="0">
                <a:latin typeface="HGP創英角ｺﾞｼｯｸUB" panose="020B0900000000000000" pitchFamily="50" charset="-128"/>
                <a:ea typeface="HGP創英角ｺﾞｼｯｸUB" panose="020B0900000000000000" pitchFamily="50" charset="-128"/>
                <a:cs typeface="Arial" panose="020B0604020202020204" pitchFamily="34" charset="0"/>
              </a:rPr>
              <a:t>約</a:t>
            </a:r>
            <a:r>
              <a:rPr lang="en-US" altLang="ja-JP" dirty="0">
                <a:latin typeface="Arial Black" panose="020B0A04020102020204" pitchFamily="34" charset="0"/>
                <a:ea typeface="HGP創英角ｺﾞｼｯｸUB" panose="020B0900000000000000" pitchFamily="50" charset="-128"/>
                <a:cs typeface="Arial" panose="020B0604020202020204" pitchFamily="34" charset="0"/>
              </a:rPr>
              <a:t>1.5</a:t>
            </a:r>
            <a:r>
              <a:rPr lang="ja-JP" altLang="en-US" sz="1050" dirty="0">
                <a:latin typeface="HGP創英角ｺﾞｼｯｸUB" panose="020B0900000000000000" pitchFamily="50" charset="-128"/>
                <a:ea typeface="HGP創英角ｺﾞｼｯｸUB" panose="020B0900000000000000" pitchFamily="50" charset="-128"/>
                <a:cs typeface="Arial" panose="020B0604020202020204" pitchFamily="34" charset="0"/>
              </a:rPr>
              <a:t>億人</a:t>
            </a:r>
          </a:p>
        </p:txBody>
      </p:sp>
      <p:grpSp>
        <p:nvGrpSpPr>
          <p:cNvPr id="5" name="グループ化 4"/>
          <p:cNvGrpSpPr/>
          <p:nvPr/>
        </p:nvGrpSpPr>
        <p:grpSpPr>
          <a:xfrm>
            <a:off x="6594102" y="2924839"/>
            <a:ext cx="2398361" cy="936207"/>
            <a:chOff x="6373728" y="2866369"/>
            <a:chExt cx="2777832" cy="1084335"/>
          </a:xfrm>
        </p:grpSpPr>
        <p:sp>
          <p:nvSpPr>
            <p:cNvPr id="44" name="角丸四角形 43"/>
            <p:cNvSpPr/>
            <p:nvPr/>
          </p:nvSpPr>
          <p:spPr>
            <a:xfrm>
              <a:off x="7295781" y="2947156"/>
              <a:ext cx="1855779" cy="940594"/>
            </a:xfrm>
            <a:prstGeom prst="roundRect">
              <a:avLst>
                <a:gd name="adj" fmla="val 4909"/>
              </a:avLst>
            </a:prstGeom>
            <a:solidFill>
              <a:srgbClr val="E8E8E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2" name="グラフ 41"/>
            <p:cNvGraphicFramePr/>
            <p:nvPr>
              <p:extLst>
                <p:ext uri="{D42A27DB-BD31-4B8C-83A1-F6EECF244321}">
                  <p14:modId xmlns:p14="http://schemas.microsoft.com/office/powerpoint/2010/main" val="3895127553"/>
                </p:ext>
              </p:extLst>
            </p:nvPr>
          </p:nvGraphicFramePr>
          <p:xfrm>
            <a:off x="6373728" y="2866369"/>
            <a:ext cx="1820996" cy="1084335"/>
          </p:xfrm>
          <a:graphic>
            <a:graphicData uri="http://schemas.openxmlformats.org/drawingml/2006/chart">
              <c:chart xmlns:c="http://schemas.openxmlformats.org/drawingml/2006/chart" xmlns:r="http://schemas.openxmlformats.org/officeDocument/2006/relationships" r:id="rId3"/>
            </a:graphicData>
          </a:graphic>
        </p:graphicFrame>
        <p:sp>
          <p:nvSpPr>
            <p:cNvPr id="43" name="テキスト ボックス 42"/>
            <p:cNvSpPr txBox="1"/>
            <p:nvPr/>
          </p:nvSpPr>
          <p:spPr>
            <a:xfrm>
              <a:off x="6874136" y="3348685"/>
              <a:ext cx="1155776" cy="523220"/>
            </a:xfrm>
            <a:prstGeom prst="rect">
              <a:avLst/>
            </a:prstGeom>
            <a:noFill/>
          </p:spPr>
          <p:txBody>
            <a:bodyPr wrap="square" rtlCol="0" anchor="ctr" anchorCtr="0">
              <a:noAutofit/>
            </a:bodyPr>
            <a:lstStyle/>
            <a:p>
              <a:pPr algn="r"/>
              <a:r>
                <a:rPr lang="ja-JP" altLang="en-US" sz="1400" dirty="0">
                  <a:latin typeface="ＭＳ Ｐゴシック" panose="020B0600070205080204" pitchFamily="50" charset="-128"/>
                  <a:ea typeface="ＭＳ Ｐゴシック" panose="020B0600070205080204" pitchFamily="50" charset="-128"/>
                  <a:cs typeface="Arial" panose="020B0604020202020204" pitchFamily="34" charset="0"/>
                </a:rPr>
                <a:t>約</a:t>
              </a:r>
              <a:r>
                <a:rPr kumimoji="1" lang="en-US" altLang="ja-JP" sz="2000" dirty="0">
                  <a:latin typeface="Arial Black" panose="020B0A04020102020204" pitchFamily="34" charset="0"/>
                  <a:ea typeface="HGP創英角ｺﾞｼｯｸUB" panose="020B0900000000000000" pitchFamily="50" charset="-128"/>
                  <a:cs typeface="Arial" panose="020B0604020202020204" pitchFamily="34" charset="0"/>
                </a:rPr>
                <a:t>77</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p>
            <a:p>
              <a:pPr algn="r"/>
              <a:r>
                <a:rPr lang="ja-JP" altLang="en-US" sz="1000" dirty="0">
                  <a:latin typeface="Arial" panose="020B0604020202020204" pitchFamily="34" charset="0"/>
                  <a:ea typeface="ＭＳ Ｐゴシック" panose="020B0600070205080204" pitchFamily="50" charset="-128"/>
                  <a:cs typeface="Arial" panose="020B0604020202020204" pitchFamily="34" charset="0"/>
                </a:rPr>
                <a:t>（約</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1.5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億人）</a:t>
              </a:r>
              <a:endParaRPr kumimoji="1" lang="ja-JP" altLang="en-US" sz="10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45" name="正方形/長方形 44"/>
            <p:cNvSpPr/>
            <p:nvPr/>
          </p:nvSpPr>
          <p:spPr>
            <a:xfrm>
              <a:off x="7386649" y="2946224"/>
              <a:ext cx="1756411" cy="936413"/>
            </a:xfrm>
            <a:prstGeom prst="rect">
              <a:avLst/>
            </a:prstGeom>
          </p:spPr>
          <p:txBody>
            <a:bodyPr wrap="square" tIns="0" bIns="0" anchor="ctr" anchorCtr="0">
              <a:noAutofit/>
            </a:bodyPr>
            <a:lstStyle/>
            <a:p>
              <a:pPr algn="r">
                <a:lnSpc>
                  <a:spcPct val="113000"/>
                </a:lnSpc>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SHI</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加入者</a:t>
              </a:r>
              <a:br>
                <a:rPr lang="en-US" altLang="ja-JP" sz="1100" dirty="0">
                  <a:latin typeface="Arial" panose="020B0604020202020204" pitchFamily="34" charset="0"/>
                  <a:ea typeface="ＭＳ Ｐゴシック" panose="020B0600070205080204" pitchFamily="50" charset="-128"/>
                  <a:cs typeface="Arial" panose="020B0604020202020204" pitchFamily="34" charset="0"/>
                </a:rPr>
              </a:br>
              <a:r>
                <a:rPr lang="ja-JP" altLang="en-US" sz="1100" dirty="0">
                  <a:latin typeface="Arial" panose="020B0604020202020204" pitchFamily="34" charset="0"/>
                  <a:ea typeface="ＭＳ Ｐゴシック" panose="020B0600070205080204" pitchFamily="50" charset="-128"/>
                  <a:cs typeface="Arial" panose="020B0604020202020204" pitchFamily="34" charset="0"/>
                </a:rPr>
                <a:t>以外は</a:t>
              </a:r>
              <a:br>
                <a:rPr lang="en-US" altLang="ja-JP" sz="1100" dirty="0">
                  <a:latin typeface="Arial" panose="020B0604020202020204" pitchFamily="34" charset="0"/>
                  <a:ea typeface="ＭＳ Ｐゴシック" panose="020B0600070205080204" pitchFamily="50" charset="-128"/>
                  <a:cs typeface="Arial" panose="020B0604020202020204" pitchFamily="34" charset="0"/>
                </a:rPr>
              </a:br>
              <a:r>
                <a:rPr lang="ja-JP" altLang="en-US" sz="1100" dirty="0">
                  <a:latin typeface="Arial" panose="020B0604020202020204" pitchFamily="34" charset="0"/>
                  <a:ea typeface="ＭＳ Ｐゴシック" panose="020B0600070205080204" pitchFamily="50" charset="-128"/>
                  <a:cs typeface="Arial" panose="020B0604020202020204" pitchFamily="34" charset="0"/>
                </a:rPr>
                <a:t>公共医療</a:t>
              </a:r>
              <a:br>
                <a:rPr lang="en-US" altLang="ja-JP" sz="1100" dirty="0">
                  <a:latin typeface="Arial" panose="020B0604020202020204" pitchFamily="34" charset="0"/>
                  <a:ea typeface="ＭＳ Ｐゴシック" panose="020B0600070205080204" pitchFamily="50" charset="-128"/>
                  <a:cs typeface="Arial" panose="020B0604020202020204" pitchFamily="34" charset="0"/>
                </a:rPr>
              </a:b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のみに依存</a:t>
              </a:r>
            </a:p>
          </p:txBody>
        </p:sp>
      </p:grpSp>
      <p:sp>
        <p:nvSpPr>
          <p:cNvPr id="52" name="角丸四角形 51"/>
          <p:cNvSpPr/>
          <p:nvPr/>
        </p:nvSpPr>
        <p:spPr>
          <a:xfrm>
            <a:off x="628634" y="2324297"/>
            <a:ext cx="2070230" cy="289441"/>
          </a:xfrm>
          <a:prstGeom prst="roundRect">
            <a:avLst>
              <a:gd name="adj" fmla="val 17985"/>
            </a:avLst>
          </a:prstGeom>
          <a:solidFill>
            <a:srgbClr val="5F8AC3"/>
          </a:solidFill>
        </p:spPr>
        <p:txBody>
          <a:bodyPr wrap="none" lIns="0" tIns="0" rIns="0" bIns="0" anchor="ctr" anchorCtr="0">
            <a:noAutofit/>
          </a:bodyPr>
          <a:lstStyle/>
          <a:p>
            <a:pPr algn="ctr" fontAlgn="ctr">
              <a:buClr>
                <a:srgbClr val="3D6AA7"/>
              </a:buClr>
            </a:pPr>
            <a:r>
              <a:rPr lang="en-US" altLang="ja-JP" sz="1200" spc="6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SHI</a:t>
            </a:r>
            <a:r>
              <a:rPr lang="ja-JP" altLang="en-US" sz="1200" spc="6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加入者数</a:t>
            </a:r>
            <a:r>
              <a:rPr lang="ja-JP" altLang="en-US" sz="1050" spc="6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a:t>
            </a:r>
            <a:r>
              <a:rPr lang="en-US" altLang="ja-JP" sz="1050" spc="6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2019</a:t>
            </a:r>
            <a:r>
              <a:rPr lang="ja-JP" altLang="en-US" sz="1050" spc="6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年末）</a:t>
            </a:r>
          </a:p>
        </p:txBody>
      </p:sp>
      <p:sp>
        <p:nvSpPr>
          <p:cNvPr id="55" name="角丸四角形 54"/>
          <p:cNvSpPr/>
          <p:nvPr/>
        </p:nvSpPr>
        <p:spPr>
          <a:xfrm>
            <a:off x="3418943" y="2324297"/>
            <a:ext cx="2592289" cy="289441"/>
          </a:xfrm>
          <a:prstGeom prst="roundRect">
            <a:avLst>
              <a:gd name="adj" fmla="val 17985"/>
            </a:avLst>
          </a:prstGeom>
          <a:solidFill>
            <a:srgbClr val="5F8AC3"/>
          </a:solidFill>
        </p:spPr>
        <p:txBody>
          <a:bodyPr wrap="none" lIns="0" tIns="0" rIns="0" bIns="0" anchor="ctr" anchorCtr="0">
            <a:noAutofit/>
          </a:bodyPr>
          <a:lstStyle/>
          <a:p>
            <a:pPr algn="ctr" fontAlgn="ctr">
              <a:buClr>
                <a:srgbClr val="3D6AA7"/>
              </a:buClr>
            </a:pPr>
            <a:r>
              <a:rPr lang="ja-JP" altLang="en-US" sz="1200" spc="6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市場の</a:t>
            </a:r>
            <a:r>
              <a:rPr lang="en-US" altLang="ja-JP" sz="1200" spc="6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SHI</a:t>
            </a:r>
            <a:r>
              <a:rPr lang="ja-JP" altLang="en-US" sz="1200" spc="6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収入保険料</a:t>
            </a:r>
            <a:r>
              <a:rPr lang="ja-JP" altLang="en-US" sz="1050" spc="6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a:t>
            </a:r>
            <a:r>
              <a:rPr lang="en-US" altLang="ja-JP" sz="1050" spc="6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2020</a:t>
            </a:r>
            <a:r>
              <a:rPr lang="ja-JP" altLang="en-US" sz="1050" spc="6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年）</a:t>
            </a:r>
          </a:p>
        </p:txBody>
      </p:sp>
      <p:sp>
        <p:nvSpPr>
          <p:cNvPr id="56" name="角丸四角形 55"/>
          <p:cNvSpPr/>
          <p:nvPr/>
        </p:nvSpPr>
        <p:spPr>
          <a:xfrm>
            <a:off x="6753199" y="2324297"/>
            <a:ext cx="2448273" cy="289441"/>
          </a:xfrm>
          <a:prstGeom prst="roundRect">
            <a:avLst>
              <a:gd name="adj" fmla="val 17985"/>
            </a:avLst>
          </a:prstGeom>
          <a:solidFill>
            <a:srgbClr val="5F8AC3"/>
          </a:solidFill>
        </p:spPr>
        <p:txBody>
          <a:bodyPr wrap="none" lIns="0" tIns="0" rIns="0" bIns="0" anchor="ctr" anchorCtr="0">
            <a:noAutofit/>
          </a:bodyPr>
          <a:lstStyle/>
          <a:p>
            <a:pPr algn="ctr" fontAlgn="ctr">
              <a:buClr>
                <a:srgbClr val="3D6AA7"/>
              </a:buClr>
            </a:pPr>
            <a:r>
              <a:rPr lang="ja-JP" altLang="en-US" sz="1200" spc="6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公的保険制度のみの加入者数</a:t>
            </a:r>
          </a:p>
        </p:txBody>
      </p:sp>
      <p:sp>
        <p:nvSpPr>
          <p:cNvPr id="38" name="テキスト ボックス 37"/>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民間健康保険（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SHI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t>Supplementary Health Insurance and Plans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1960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年代から半世紀をかけてブラジル独自の様式で発展してきた。</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SHI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に加入できるということが中間所得層のステータスともされており、ブラジルの多くの国民の憧れの商品であり続けている。</a:t>
            </a:r>
          </a:p>
        </p:txBody>
      </p:sp>
      <p:grpSp>
        <p:nvGrpSpPr>
          <p:cNvPr id="6" name="グループ化 5"/>
          <p:cNvGrpSpPr/>
          <p:nvPr/>
        </p:nvGrpSpPr>
        <p:grpSpPr>
          <a:xfrm>
            <a:off x="871528" y="2924839"/>
            <a:ext cx="1585404" cy="936209"/>
            <a:chOff x="683731" y="2866369"/>
            <a:chExt cx="1836249" cy="1084335"/>
          </a:xfrm>
        </p:grpSpPr>
        <p:graphicFrame>
          <p:nvGraphicFramePr>
            <p:cNvPr id="28" name="グラフ 27"/>
            <p:cNvGraphicFramePr/>
            <p:nvPr>
              <p:extLst>
                <p:ext uri="{D42A27DB-BD31-4B8C-83A1-F6EECF244321}">
                  <p14:modId xmlns:p14="http://schemas.microsoft.com/office/powerpoint/2010/main" val="141413699"/>
                </p:ext>
              </p:extLst>
            </p:nvPr>
          </p:nvGraphicFramePr>
          <p:xfrm>
            <a:off x="683731" y="2866369"/>
            <a:ext cx="1820996" cy="1084335"/>
          </p:xfrm>
          <a:graphic>
            <a:graphicData uri="http://schemas.openxmlformats.org/drawingml/2006/chart">
              <c:chart xmlns:c="http://schemas.openxmlformats.org/drawingml/2006/chart" xmlns:r="http://schemas.openxmlformats.org/officeDocument/2006/relationships" r:id="rId4"/>
            </a:graphicData>
          </a:graphic>
        </p:graphicFrame>
        <p:sp>
          <p:nvSpPr>
            <p:cNvPr id="29" name="テキスト ボックス 28"/>
            <p:cNvSpPr txBox="1"/>
            <p:nvPr/>
          </p:nvSpPr>
          <p:spPr>
            <a:xfrm>
              <a:off x="1483940" y="3001742"/>
              <a:ext cx="1036040" cy="523220"/>
            </a:xfrm>
            <a:prstGeom prst="rect">
              <a:avLst/>
            </a:prstGeom>
            <a:noFill/>
          </p:spPr>
          <p:txBody>
            <a:bodyPr wrap="square" rtlCol="0" anchor="ctr" anchorCtr="0">
              <a:noAutofit/>
            </a:bodyPr>
            <a:lstStyle/>
            <a:p>
              <a:pPr algn="r"/>
              <a:r>
                <a:rPr lang="ja-JP" altLang="en-US" sz="1400" dirty="0">
                  <a:latin typeface="ＭＳ Ｐゴシック" panose="020B0600070205080204" pitchFamily="50" charset="-128"/>
                  <a:ea typeface="ＭＳ Ｐゴシック" panose="020B0600070205080204" pitchFamily="50" charset="-128"/>
                  <a:cs typeface="Arial" panose="020B0604020202020204" pitchFamily="34" charset="0"/>
                </a:rPr>
                <a:t>約</a:t>
              </a:r>
              <a:r>
                <a:rPr kumimoji="1" lang="en-US" altLang="ja-JP" sz="2000" dirty="0">
                  <a:latin typeface="Arial Black" panose="020B0A04020102020204" pitchFamily="34" charset="0"/>
                  <a:ea typeface="HGP創英角ｺﾞｼｯｸUB" panose="020B0900000000000000" pitchFamily="50" charset="-128"/>
                  <a:cs typeface="Arial" panose="020B0604020202020204" pitchFamily="34" charset="0"/>
                </a:rPr>
                <a:t>23</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4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40" name="正方形/長方形 39"/>
            <p:cNvSpPr/>
            <p:nvPr/>
          </p:nvSpPr>
          <p:spPr>
            <a:xfrm>
              <a:off x="1531480" y="2879578"/>
              <a:ext cx="852820" cy="285178"/>
            </a:xfrm>
            <a:prstGeom prst="rect">
              <a:avLst/>
            </a:prstGeom>
          </p:spPr>
          <p:txBody>
            <a:bodyPr wrap="square">
              <a:spAutoFit/>
            </a:bodyPr>
            <a:lstStyle/>
            <a:p>
              <a:r>
                <a:rPr lang="ja-JP" altLang="en-US" sz="1000" dirty="0">
                  <a:latin typeface="Arial" panose="020B0604020202020204" pitchFamily="34" charset="0"/>
                  <a:ea typeface="ＭＳ Ｐゴシック" panose="020B0600070205080204" pitchFamily="50" charset="-128"/>
                  <a:cs typeface="Arial" panose="020B0604020202020204" pitchFamily="34" charset="0"/>
                </a:rPr>
                <a:t>全国民の</a:t>
              </a:r>
            </a:p>
          </p:txBody>
        </p:sp>
      </p:grpSp>
      <p:sp>
        <p:nvSpPr>
          <p:cNvPr id="60" name="正方形/長方形 59"/>
          <p:cNvSpPr/>
          <p:nvPr/>
        </p:nvSpPr>
        <p:spPr>
          <a:xfrm>
            <a:off x="753405" y="4846367"/>
            <a:ext cx="3787800" cy="416737"/>
          </a:xfrm>
          <a:prstGeom prst="rect">
            <a:avLst/>
          </a:prstGeom>
          <a:noFill/>
          <a:ln cmpd="sng">
            <a:noFill/>
          </a:ln>
          <a:extLst>
            <a:ext uri="{909E8E84-426E-40DD-AFC4-6F175D3DCCD1}">
              <a14:hiddenFill xmlns:a14="http://schemas.microsoft.com/office/drawing/2010/main">
                <a:solidFill>
                  <a:srgbClr val="FFEEE7"/>
                </a:solidFill>
              </a14:hiddenFill>
            </a:ext>
          </a:extLst>
        </p:spPr>
        <p:txBody>
          <a:bodyPr wrap="square" lIns="0" rIns="0" rtlCol="0" anchor="t" anchorCtr="0">
            <a:noAutofit/>
          </a:bodyPr>
          <a:lstStyle/>
          <a:p>
            <a:pPr marL="138113" indent="-138113" algn="just">
              <a:lnSpc>
                <a:spcPct val="113000"/>
              </a:lnSpc>
              <a:buClr>
                <a:srgbClr val="3D6AA7"/>
              </a:buClr>
              <a:buSzPct val="80000"/>
            </a:pPr>
            <a:r>
              <a:rPr lang="en-US" altLang="ja-JP" sz="800" spc="-30" dirty="0">
                <a:latin typeface="Arial" panose="020B0604020202020204" pitchFamily="34" charset="0"/>
                <a:ea typeface="ＭＳ Ｐゴシック" panose="020B0600070205080204" pitchFamily="50" charset="-128"/>
              </a:rPr>
              <a:t>※ </a:t>
            </a:r>
            <a:r>
              <a:rPr lang="ja-JP" altLang="en-US" sz="800" spc="-30" dirty="0">
                <a:latin typeface="Arial" panose="020B0604020202020204" pitchFamily="34" charset="0"/>
                <a:ea typeface="ＭＳ Ｐゴシック" panose="020B0600070205080204" pitchFamily="50" charset="-128"/>
              </a:rPr>
              <a:t>国民健康保険庁により、民間保険がカバーしなくてはいけない医療サービスは定められている。支払保険料の金額にかかわらず同じ医療サービスのメニューを受けることができる。</a:t>
            </a:r>
          </a:p>
        </p:txBody>
      </p:sp>
      <p:sp>
        <p:nvSpPr>
          <p:cNvPr id="49" name="片側の 2 つの角を丸めた四角形 48"/>
          <p:cNvSpPr/>
          <p:nvPr/>
        </p:nvSpPr>
        <p:spPr>
          <a:xfrm>
            <a:off x="759731" y="4091361"/>
            <a:ext cx="1851921" cy="288746"/>
          </a:xfrm>
          <a:prstGeom prst="round2SameRect">
            <a:avLst/>
          </a:prstGeom>
          <a:solidFill>
            <a:srgbClr val="A2BBDC"/>
          </a:solidFill>
          <a:ln cmpd="sng">
            <a:noFill/>
          </a:ln>
        </p:spPr>
        <p:txBody>
          <a:bodyPr wrap="square" lIns="108000" tIns="36000" rIns="36000" rtlCol="0" anchor="ctr" anchorCtr="0">
            <a:noAutofit/>
          </a:bodyPr>
          <a:lstStyle/>
          <a:p>
            <a:pPr algn="ctr" fontAlgn="ctr">
              <a:lnSpc>
                <a:spcPct val="113000"/>
              </a:lnSpc>
              <a:buClr>
                <a:srgbClr val="3D6AA7"/>
              </a:buClr>
              <a:buSzPct val="80000"/>
            </a:pPr>
            <a:r>
              <a:rPr lang="ja-JP" altLang="en-US" sz="1200" b="1" dirty="0">
                <a:latin typeface="Arial" panose="020B0604020202020204" pitchFamily="34" charset="0"/>
                <a:ea typeface="ＭＳ Ｐゴシック" panose="020B0600070205080204" pitchFamily="50" charset="-128"/>
              </a:rPr>
              <a:t>支払う保険料による差</a:t>
            </a:r>
          </a:p>
        </p:txBody>
      </p:sp>
      <p:sp>
        <p:nvSpPr>
          <p:cNvPr id="62" name="片側の 2 つの角を丸めた四角形 61"/>
          <p:cNvSpPr/>
          <p:nvPr/>
        </p:nvSpPr>
        <p:spPr>
          <a:xfrm>
            <a:off x="2706837" y="4091361"/>
            <a:ext cx="1851921" cy="288746"/>
          </a:xfrm>
          <a:prstGeom prst="round2SameRect">
            <a:avLst/>
          </a:prstGeom>
          <a:solidFill>
            <a:srgbClr val="A2BBDC"/>
          </a:solidFill>
          <a:ln cmpd="sng">
            <a:noFill/>
          </a:ln>
        </p:spPr>
        <p:txBody>
          <a:bodyPr wrap="square" lIns="108000" tIns="36000" rIns="36000" rtlCol="0" anchor="ctr" anchorCtr="0">
            <a:noAutofit/>
          </a:bodyPr>
          <a:lstStyle/>
          <a:p>
            <a:pPr algn="ctr" fontAlgn="ctr">
              <a:lnSpc>
                <a:spcPct val="113000"/>
              </a:lnSpc>
              <a:buClr>
                <a:srgbClr val="3D6AA7"/>
              </a:buClr>
              <a:buSzPct val="80000"/>
            </a:pPr>
            <a:r>
              <a:rPr lang="ja-JP" altLang="en-US" sz="1200" b="1" dirty="0">
                <a:latin typeface="Arial" panose="020B0604020202020204" pitchFamily="34" charset="0"/>
                <a:ea typeface="ＭＳ Ｐゴシック" panose="020B0600070205080204" pitchFamily="50" charset="-128"/>
              </a:rPr>
              <a:t>高い保険料を払うメリット</a:t>
            </a:r>
          </a:p>
        </p:txBody>
      </p:sp>
      <p:sp>
        <p:nvSpPr>
          <p:cNvPr id="66" name="正方形/長方形 65"/>
          <p:cNvSpPr/>
          <p:nvPr/>
        </p:nvSpPr>
        <p:spPr>
          <a:xfrm>
            <a:off x="779672" y="4450687"/>
            <a:ext cx="1800000" cy="288746"/>
          </a:xfrm>
          <a:prstGeom prst="rect">
            <a:avLst/>
          </a:prstGeom>
          <a:noFill/>
          <a:ln cmpd="sng">
            <a:noFill/>
          </a:ln>
        </p:spPr>
        <p:txBody>
          <a:bodyPr wrap="square" lIns="0" tIns="36000" rIns="0" bIns="0" rtlCol="0" anchor="t" anchorCtr="0">
            <a:noAutofit/>
          </a:bodyPr>
          <a:lstStyle/>
          <a:p>
            <a:pPr algn="ctr">
              <a:lnSpc>
                <a:spcPct val="113000"/>
              </a:lnSpc>
              <a:buClr>
                <a:srgbClr val="3D6AA7"/>
              </a:buClr>
              <a:buSzPct val="80000"/>
            </a:pP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65" name="角丸四角形 64"/>
          <p:cNvSpPr/>
          <p:nvPr/>
        </p:nvSpPr>
        <p:spPr>
          <a:xfrm>
            <a:off x="2792210" y="5445125"/>
            <a:ext cx="1681174" cy="432147"/>
          </a:xfrm>
          <a:prstGeom prst="roundRect">
            <a:avLst>
              <a:gd name="adj" fmla="val 11523"/>
            </a:avLst>
          </a:prstGeom>
          <a:solidFill>
            <a:srgbClr val="FFFFFF"/>
          </a:solidFill>
          <a:ln w="12700" cmpd="sng">
            <a:solidFill>
              <a:srgbClr val="3D6AA7"/>
            </a:solidFill>
          </a:ln>
        </p:spPr>
        <p:txBody>
          <a:bodyPr wrap="square" lIns="0" tIns="0" rIns="0" bIns="0" rtlCol="0" anchor="ctr" anchorCtr="0">
            <a:noAutofit/>
          </a:bodyPr>
          <a:lstStyle/>
          <a:p>
            <a:pPr algn="ctr">
              <a:lnSpc>
                <a:spcPct val="113000"/>
              </a:lnSpc>
              <a:spcAft>
                <a:spcPts val="300"/>
              </a:spcAft>
              <a:buClr>
                <a:srgbClr val="3D6AA7"/>
              </a:buClr>
              <a:buSzPct val="80000"/>
            </a:pPr>
            <a:r>
              <a:rPr lang="ja-JP" altLang="en-US" sz="1000" dirty="0">
                <a:latin typeface="Arial" panose="020B0604020202020204" pitchFamily="34" charset="0"/>
                <a:ea typeface="ＭＳ Ｐゴシック" panose="020B0600070205080204" pitchFamily="50" charset="-128"/>
              </a:rPr>
              <a:t>保険会社による</a:t>
            </a:r>
            <a:r>
              <a:rPr lang="ja-JP" altLang="en-US" sz="1050" dirty="0">
                <a:latin typeface="HGP創英角ｺﾞｼｯｸUB" panose="020B0900000000000000" pitchFamily="50" charset="-128"/>
                <a:ea typeface="HGP創英角ｺﾞｼｯｸUB" panose="020B0900000000000000" pitchFamily="50" charset="-128"/>
                <a:cs typeface="Arial" panose="020B0604020202020204" pitchFamily="34" charset="0"/>
              </a:rPr>
              <a:t>加盟病院の</a:t>
            </a:r>
            <a:br>
              <a:rPr lang="en-US" altLang="ja-JP" sz="1050" dirty="0">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50" dirty="0">
                <a:latin typeface="HGP創英角ｺﾞｼｯｸUB" panose="020B0900000000000000" pitchFamily="50" charset="-128"/>
                <a:ea typeface="HGP創英角ｺﾞｼｯｸUB" panose="020B0900000000000000" pitchFamily="50" charset="-128"/>
                <a:cs typeface="Arial" panose="020B0604020202020204" pitchFamily="34" charset="0"/>
              </a:rPr>
              <a:t>奪い合い</a:t>
            </a:r>
            <a:r>
              <a:rPr lang="ja-JP" altLang="en-US" sz="1000" dirty="0">
                <a:latin typeface="Arial" panose="020B0604020202020204" pitchFamily="34" charset="0"/>
                <a:ea typeface="ＭＳ Ｐゴシック" panose="020B0600070205080204" pitchFamily="50" charset="-128"/>
              </a:rPr>
              <a:t>が起こっている</a:t>
            </a:r>
          </a:p>
        </p:txBody>
      </p:sp>
      <p:sp>
        <p:nvSpPr>
          <p:cNvPr id="72" name="角丸四角形 71"/>
          <p:cNvSpPr/>
          <p:nvPr/>
        </p:nvSpPr>
        <p:spPr>
          <a:xfrm>
            <a:off x="852171" y="5445125"/>
            <a:ext cx="1681200" cy="432147"/>
          </a:xfrm>
          <a:prstGeom prst="roundRect">
            <a:avLst>
              <a:gd name="adj" fmla="val 10788"/>
            </a:avLst>
          </a:prstGeom>
          <a:solidFill>
            <a:srgbClr val="FFFFFF"/>
          </a:solidFill>
          <a:ln w="12700" cmpd="sng">
            <a:solidFill>
              <a:srgbClr val="3D6AA7"/>
            </a:solidFill>
          </a:ln>
        </p:spPr>
        <p:txBody>
          <a:bodyPr wrap="square" lIns="0" tIns="0" rIns="0" bIns="0" rtlCol="0" anchor="ctr" anchorCtr="0">
            <a:noAutofit/>
          </a:bodyPr>
          <a:lstStyle/>
          <a:p>
            <a:pPr algn="ctr">
              <a:lnSpc>
                <a:spcPct val="113000"/>
              </a:lnSpc>
              <a:spcAft>
                <a:spcPts val="300"/>
              </a:spcAft>
              <a:buClr>
                <a:srgbClr val="3D6AA7"/>
              </a:buClr>
              <a:buSzPct val="80000"/>
            </a:pPr>
            <a:r>
              <a:rPr lang="ja-JP" altLang="en-US" sz="1050" dirty="0">
                <a:latin typeface="HGP創英角ｺﾞｼｯｸUB" panose="020B0900000000000000" pitchFamily="50" charset="-128"/>
                <a:ea typeface="HGP創英角ｺﾞｼｯｸUB" panose="020B0900000000000000" pitchFamily="50" charset="-128"/>
                <a:cs typeface="Arial" panose="020B0604020202020204" pitchFamily="34" charset="0"/>
              </a:rPr>
              <a:t>民間保険の競争は熾烈</a:t>
            </a:r>
            <a:br>
              <a:rPr lang="en-US" altLang="ja-JP" sz="1050" dirty="0">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50" dirty="0">
                <a:latin typeface="Arial" panose="020B0604020202020204" pitchFamily="34" charset="0"/>
                <a:ea typeface="ＭＳ Ｐゴシック" panose="020B0600070205080204" pitchFamily="50" charset="-128"/>
              </a:rPr>
              <a:t>（低所得者向けを含む）</a:t>
            </a:r>
          </a:p>
        </p:txBody>
      </p:sp>
      <p:sp>
        <p:nvSpPr>
          <p:cNvPr id="9" name="角丸四角形 8"/>
          <p:cNvSpPr/>
          <p:nvPr/>
        </p:nvSpPr>
        <p:spPr>
          <a:xfrm>
            <a:off x="6801932" y="5439777"/>
            <a:ext cx="1103427" cy="259260"/>
          </a:xfrm>
          <a:prstGeom prst="roundRect">
            <a:avLst>
              <a:gd name="adj" fmla="val 50000"/>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050" spc="-20" dirty="0" err="1">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Sul</a:t>
            </a:r>
            <a:r>
              <a:rPr lang="en-US" altLang="ja-JP" sz="1050" spc="-2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 America</a:t>
            </a:r>
            <a:endParaRPr kumimoji="1"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6" name="角丸四角形 115"/>
          <p:cNvSpPr/>
          <p:nvPr/>
        </p:nvSpPr>
        <p:spPr>
          <a:xfrm>
            <a:off x="6801932" y="5771473"/>
            <a:ext cx="1103427" cy="259260"/>
          </a:xfrm>
          <a:prstGeom prst="roundRect">
            <a:avLst>
              <a:gd name="adj" fmla="val 50000"/>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050" spc="-2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BRADESCO</a:t>
            </a:r>
            <a:endParaRPr kumimoji="1"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7" name="角丸四角形 116"/>
          <p:cNvSpPr/>
          <p:nvPr/>
        </p:nvSpPr>
        <p:spPr>
          <a:xfrm>
            <a:off x="8001768" y="5439777"/>
            <a:ext cx="674064" cy="259260"/>
          </a:xfrm>
          <a:prstGeom prst="roundRect">
            <a:avLst>
              <a:gd name="adj" fmla="val 50000"/>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050" spc="-2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OMINT</a:t>
            </a:r>
            <a:endParaRPr kumimoji="1"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8" name="角丸四角形 117"/>
          <p:cNvSpPr/>
          <p:nvPr/>
        </p:nvSpPr>
        <p:spPr>
          <a:xfrm>
            <a:off x="8001768" y="5771473"/>
            <a:ext cx="674064" cy="259260"/>
          </a:xfrm>
          <a:prstGeom prst="roundRect">
            <a:avLst>
              <a:gd name="adj" fmla="val 50000"/>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050" spc="-2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AMIL</a:t>
            </a:r>
            <a:endParaRPr kumimoji="1"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9" name="正方形/長方形 118"/>
          <p:cNvSpPr/>
          <p:nvPr/>
        </p:nvSpPr>
        <p:spPr>
          <a:xfrm>
            <a:off x="8631218" y="5882293"/>
            <a:ext cx="449964" cy="170571"/>
          </a:xfrm>
          <a:prstGeom prst="rect">
            <a:avLst/>
          </a:prstGeom>
          <a:noFill/>
          <a:ln cmpd="sng">
            <a:noFill/>
          </a:ln>
        </p:spPr>
        <p:txBody>
          <a:bodyPr wrap="square" lIns="36000" rIns="36000" rtlCol="0" anchor="ctr" anchorCtr="0">
            <a:noAutofit/>
          </a:bodyPr>
          <a:lstStyle/>
          <a:p>
            <a:pPr marL="130175">
              <a:lnSpc>
                <a:spcPct val="113000"/>
              </a:lnSpc>
              <a:buClr>
                <a:srgbClr val="3D6AA7"/>
              </a:buClr>
              <a:buSzPct val="80000"/>
            </a:pPr>
            <a:r>
              <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rPr>
              <a:t>など</a:t>
            </a:r>
          </a:p>
        </p:txBody>
      </p:sp>
      <p:sp>
        <p:nvSpPr>
          <p:cNvPr id="11" name="片側の 2 つの角を丸めた四角形 10"/>
          <p:cNvSpPr/>
          <p:nvPr/>
        </p:nvSpPr>
        <p:spPr>
          <a:xfrm rot="16200000">
            <a:off x="5623829" y="5094684"/>
            <a:ext cx="864000" cy="1277239"/>
          </a:xfrm>
          <a:prstGeom prst="round2SameRect">
            <a:avLst>
              <a:gd name="adj1" fmla="val 7789"/>
              <a:gd name="adj2" fmla="val 0"/>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lIns="108000" tIns="72000" rIns="108000" bIns="72000" rtlCol="0" anchor="ctr"/>
          <a:lstStyle/>
          <a:p>
            <a:pPr algn="ctr">
              <a:lnSpc>
                <a:spcPct val="113000"/>
              </a:lnSpc>
              <a:buClr>
                <a:srgbClr val="3D6AA7"/>
              </a:buClr>
              <a:buSzPct val="80000"/>
            </a:pPr>
            <a:r>
              <a:rPr lang="ja-JP" altLang="en-US" sz="1050" dirty="0">
                <a:solidFill>
                  <a:schemeClr val="tx1"/>
                </a:solidFill>
                <a:latin typeface="Arial Black" panose="020B0A04020102020204" pitchFamily="34" charset="0"/>
              </a:rPr>
              <a:t>ブラジルで</a:t>
            </a:r>
            <a:br>
              <a:rPr lang="en-US" altLang="ja-JP" sz="1050" dirty="0">
                <a:solidFill>
                  <a:schemeClr val="tx1"/>
                </a:solidFill>
                <a:latin typeface="Arial Black" panose="020B0A04020102020204" pitchFamily="34" charset="0"/>
              </a:rPr>
            </a:br>
            <a:r>
              <a:rPr lang="ja-JP" altLang="en-US" sz="1050" dirty="0">
                <a:solidFill>
                  <a:schemeClr val="tx1"/>
                </a:solidFill>
                <a:latin typeface="Arial Black" panose="020B0A04020102020204" pitchFamily="34" charset="0"/>
              </a:rPr>
              <a:t>事業を展開する</a:t>
            </a:r>
            <a:br>
              <a:rPr lang="en-US" altLang="ja-JP" sz="1050" dirty="0">
                <a:solidFill>
                  <a:schemeClr val="tx1"/>
                </a:solidFill>
                <a:latin typeface="Arial Black" panose="020B0A04020102020204" pitchFamily="34" charset="0"/>
              </a:rPr>
            </a:br>
            <a:r>
              <a:rPr lang="ja-JP" altLang="en-US" sz="1100" spc="-2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主要日系企業の</a:t>
            </a:r>
            <a:br>
              <a:rPr lang="en-US" altLang="ja-JP" sz="1100" spc="-2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br>
            <a:r>
              <a:rPr lang="ja-JP" altLang="en-US" sz="1100" spc="-2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加入先保険会社</a:t>
            </a:r>
          </a:p>
        </p:txBody>
      </p:sp>
      <p:sp>
        <p:nvSpPr>
          <p:cNvPr id="115" name="円/楕円 114"/>
          <p:cNvSpPr/>
          <p:nvPr/>
        </p:nvSpPr>
        <p:spPr>
          <a:xfrm>
            <a:off x="7905329" y="4207019"/>
            <a:ext cx="1238226" cy="917978"/>
          </a:xfrm>
          <a:prstGeom prst="ellipse">
            <a:avLst/>
          </a:prstGeom>
          <a:gradFill flip="none" rotWithShape="1">
            <a:gsLst>
              <a:gs pos="0">
                <a:srgbClr val="77D4ED"/>
              </a:gs>
              <a:gs pos="100000">
                <a:schemeClr val="bg1"/>
              </a:gs>
            </a:gsLst>
            <a:path path="shape">
              <a:fillToRect l="50000" t="50000" r="50000" b="50000"/>
            </a:path>
            <a:tileRect/>
          </a:gradFill>
          <a:ln cmpd="sng">
            <a:noFill/>
          </a:ln>
        </p:spPr>
        <p:txBody>
          <a:bodyPr wrap="none" lIns="36000" rIns="36000" rtlCol="0" anchor="ctr" anchorCtr="0">
            <a:noAutofit/>
          </a:bodyPr>
          <a:lstStyle/>
          <a:p>
            <a:pPr algn="ctr">
              <a:lnSpc>
                <a:spcPct val="113000"/>
              </a:lnSpc>
              <a:buClr>
                <a:srgbClr val="3D6AA7"/>
              </a:buClr>
              <a:buSzPct val="80000"/>
            </a:pPr>
            <a:r>
              <a:rPr lang="ja-JP" altLang="en-US" sz="1400" dirty="0">
                <a:latin typeface="HGP創英角ｺﾞｼｯｸUB" panose="020B0900000000000000" pitchFamily="50" charset="-128"/>
                <a:ea typeface="HGP創英角ｺﾞｼｯｸUB" panose="020B0900000000000000" pitchFamily="50" charset="-128"/>
              </a:rPr>
              <a:t>民間保険</a:t>
            </a:r>
            <a:endPar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pSp>
        <p:nvGrpSpPr>
          <p:cNvPr id="131" name="Group 5"/>
          <p:cNvGrpSpPr>
            <a:grpSpLocks noChangeAspect="1"/>
          </p:cNvGrpSpPr>
          <p:nvPr/>
        </p:nvGrpSpPr>
        <p:grpSpPr bwMode="auto">
          <a:xfrm>
            <a:off x="5779401" y="4063003"/>
            <a:ext cx="306849" cy="503388"/>
            <a:chOff x="537" y="888"/>
            <a:chExt cx="548" cy="899"/>
          </a:xfrm>
        </p:grpSpPr>
        <p:sp>
          <p:nvSpPr>
            <p:cNvPr id="132" name="Oval 6"/>
            <p:cNvSpPr>
              <a:spLocks noChangeArrowheads="1"/>
            </p:cNvSpPr>
            <p:nvPr/>
          </p:nvSpPr>
          <p:spPr bwMode="auto">
            <a:xfrm>
              <a:off x="641" y="888"/>
              <a:ext cx="341" cy="343"/>
            </a:xfrm>
            <a:prstGeom prst="ellipse">
              <a:avLst/>
            </a:prstGeom>
            <a:solidFill>
              <a:srgbClr val="DDE6F3"/>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7"/>
            <p:cNvSpPr>
              <a:spLocks/>
            </p:cNvSpPr>
            <p:nvPr/>
          </p:nvSpPr>
          <p:spPr bwMode="auto">
            <a:xfrm>
              <a:off x="537" y="1217"/>
              <a:ext cx="548" cy="57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DDE6F3"/>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46" name="Group 5"/>
          <p:cNvGrpSpPr>
            <a:grpSpLocks noChangeAspect="1"/>
          </p:cNvGrpSpPr>
          <p:nvPr/>
        </p:nvGrpSpPr>
        <p:grpSpPr bwMode="auto">
          <a:xfrm>
            <a:off x="5532264" y="4163474"/>
            <a:ext cx="306849" cy="503388"/>
            <a:chOff x="537" y="888"/>
            <a:chExt cx="548" cy="899"/>
          </a:xfrm>
        </p:grpSpPr>
        <p:sp>
          <p:nvSpPr>
            <p:cNvPr id="47" name="Oval 6"/>
            <p:cNvSpPr>
              <a:spLocks noChangeArrowheads="1"/>
            </p:cNvSpPr>
            <p:nvPr/>
          </p:nvSpPr>
          <p:spPr bwMode="auto">
            <a:xfrm>
              <a:off x="641" y="888"/>
              <a:ext cx="341" cy="343"/>
            </a:xfrm>
            <a:prstGeom prst="ellipse">
              <a:avLst/>
            </a:prstGeom>
            <a:solidFill>
              <a:srgbClr val="A2BBDC"/>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7"/>
            <p:cNvSpPr>
              <a:spLocks/>
            </p:cNvSpPr>
            <p:nvPr/>
          </p:nvSpPr>
          <p:spPr bwMode="auto">
            <a:xfrm>
              <a:off x="537" y="1217"/>
              <a:ext cx="548" cy="57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A2BBDC"/>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54" name="正方形/長方形 53"/>
          <p:cNvSpPr/>
          <p:nvPr/>
        </p:nvSpPr>
        <p:spPr>
          <a:xfrm>
            <a:off x="5633238" y="4940998"/>
            <a:ext cx="738421" cy="216692"/>
          </a:xfrm>
          <a:prstGeom prst="rect">
            <a:avLst/>
          </a:prstGeom>
          <a:noFill/>
          <a:ln cmpd="sng">
            <a:noFill/>
          </a:ln>
        </p:spPr>
        <p:txBody>
          <a:bodyPr wrap="square" lIns="36000" rIns="36000" rtlCol="0" anchor="ctr" anchorCtr="0">
            <a:noAutofit/>
          </a:bodyPr>
          <a:lstStyle/>
          <a:p>
            <a:pPr algn="ctr">
              <a:lnSpc>
                <a:spcPct val="113000"/>
              </a:lnSpc>
              <a:buClr>
                <a:srgbClr val="3D6AA7"/>
              </a:buClr>
              <a:buSzPct val="80000"/>
            </a:pPr>
            <a:r>
              <a:rPr lang="ja-JP" altLang="en-US" sz="1050" dirty="0">
                <a:latin typeface="Arial Black" panose="020B0A04020102020204" pitchFamily="34" charset="0"/>
              </a:rPr>
              <a:t>従業員</a:t>
            </a:r>
            <a:endParaRPr lang="ja-JP" altLang="en-US" sz="105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58" name="正方形/長方形 57"/>
          <p:cNvSpPr/>
          <p:nvPr/>
        </p:nvSpPr>
        <p:spPr>
          <a:xfrm>
            <a:off x="6379783" y="4256088"/>
            <a:ext cx="1711849" cy="288746"/>
          </a:xfrm>
          <a:prstGeom prst="rect">
            <a:avLst/>
          </a:prstGeom>
          <a:noFill/>
          <a:ln cmpd="sng">
            <a:noFill/>
          </a:ln>
        </p:spPr>
        <p:txBody>
          <a:bodyPr wrap="square" lIns="36000" rIns="36000" rtlCol="0" anchor="ctr" anchorCtr="0">
            <a:noAutofit/>
          </a:bodyPr>
          <a:lstStyle/>
          <a:p>
            <a:pPr algn="ctr">
              <a:lnSpc>
                <a:spcPct val="113000"/>
              </a:lnSpc>
              <a:buClr>
                <a:srgbClr val="3D6AA7"/>
              </a:buClr>
              <a:buSzPct val="80000"/>
            </a:pPr>
            <a:r>
              <a:rPr lang="ja-JP" altLang="en-US" sz="1050" spc="-20" dirty="0">
                <a:latin typeface="+mn-ea"/>
                <a:cs typeface="Arial" panose="020B0604020202020204" pitchFamily="34" charset="0"/>
              </a:rPr>
              <a:t>従業員向け</a:t>
            </a:r>
            <a:r>
              <a:rPr lang="ja-JP" altLang="en-US" sz="1100" spc="-20" dirty="0">
                <a:latin typeface="Arial Black" panose="020B0A04020102020204" pitchFamily="34" charset="0"/>
                <a:ea typeface="HGP創英角ｺﾞｼｯｸUB" panose="020B0900000000000000" pitchFamily="50" charset="-128"/>
                <a:cs typeface="Arial" panose="020B0604020202020204" pitchFamily="34" charset="0"/>
              </a:rPr>
              <a:t>福利厚生の一環</a:t>
            </a:r>
            <a:endParaRPr lang="en-US" altLang="ja-JP" sz="1100" spc="-20" dirty="0">
              <a:latin typeface="Arial Black" panose="020B0A04020102020204" pitchFamily="34" charset="0"/>
              <a:ea typeface="HGP創英角ｺﾞｼｯｸUB" panose="020B0900000000000000" pitchFamily="50" charset="-128"/>
              <a:cs typeface="Arial" panose="020B0604020202020204" pitchFamily="34" charset="0"/>
            </a:endParaRPr>
          </a:p>
          <a:p>
            <a:pPr algn="ctr">
              <a:lnSpc>
                <a:spcPct val="113000"/>
              </a:lnSpc>
              <a:buClr>
                <a:srgbClr val="3D6AA7"/>
              </a:buClr>
              <a:buSzPct val="80000"/>
            </a:pPr>
            <a:r>
              <a:rPr lang="ja-JP" altLang="en-US" sz="1100" dirty="0">
                <a:latin typeface="Arial Black" panose="020B0A04020102020204" pitchFamily="34" charset="0"/>
              </a:rPr>
              <a:t>として民間保険に加入</a:t>
            </a:r>
            <a:endParaRPr lang="ja-JP" altLang="en-US" sz="11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59" name="右矢印 58"/>
          <p:cNvSpPr/>
          <p:nvPr/>
        </p:nvSpPr>
        <p:spPr>
          <a:xfrm>
            <a:off x="6446751" y="4567059"/>
            <a:ext cx="1486108"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22" name="Group 5"/>
          <p:cNvGrpSpPr>
            <a:grpSpLocks noChangeAspect="1"/>
          </p:cNvGrpSpPr>
          <p:nvPr/>
        </p:nvGrpSpPr>
        <p:grpSpPr bwMode="auto">
          <a:xfrm>
            <a:off x="5987372" y="4213338"/>
            <a:ext cx="306849" cy="503389"/>
            <a:chOff x="863" y="619"/>
            <a:chExt cx="548" cy="899"/>
          </a:xfrm>
        </p:grpSpPr>
        <p:sp>
          <p:nvSpPr>
            <p:cNvPr id="123" name="Oval 6"/>
            <p:cNvSpPr>
              <a:spLocks noChangeArrowheads="1"/>
            </p:cNvSpPr>
            <p:nvPr/>
          </p:nvSpPr>
          <p:spPr bwMode="auto">
            <a:xfrm>
              <a:off x="967" y="619"/>
              <a:ext cx="341" cy="343"/>
            </a:xfrm>
            <a:prstGeom prst="ellipse">
              <a:avLst/>
            </a:prstGeom>
            <a:solidFill>
              <a:srgbClr val="83A4D1"/>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7"/>
            <p:cNvSpPr>
              <a:spLocks/>
            </p:cNvSpPr>
            <p:nvPr/>
          </p:nvSpPr>
          <p:spPr bwMode="auto">
            <a:xfrm>
              <a:off x="863" y="948"/>
              <a:ext cx="548" cy="57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25" name="Group 5"/>
          <p:cNvGrpSpPr>
            <a:grpSpLocks noChangeAspect="1"/>
          </p:cNvGrpSpPr>
          <p:nvPr/>
        </p:nvGrpSpPr>
        <p:grpSpPr bwMode="auto">
          <a:xfrm>
            <a:off x="5625977" y="4342324"/>
            <a:ext cx="306849" cy="503388"/>
            <a:chOff x="537" y="888"/>
            <a:chExt cx="548" cy="899"/>
          </a:xfrm>
        </p:grpSpPr>
        <p:sp>
          <p:nvSpPr>
            <p:cNvPr id="126" name="Oval 6"/>
            <p:cNvSpPr>
              <a:spLocks noChangeArrowheads="1"/>
            </p:cNvSpPr>
            <p:nvPr/>
          </p:nvSpPr>
          <p:spPr bwMode="auto">
            <a:xfrm>
              <a:off x="641" y="888"/>
              <a:ext cx="341" cy="343"/>
            </a:xfrm>
            <a:prstGeom prst="ellipse">
              <a:avLst/>
            </a:prstGeom>
            <a:solidFill>
              <a:srgbClr val="83A4D1"/>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7"/>
            <p:cNvSpPr>
              <a:spLocks/>
            </p:cNvSpPr>
            <p:nvPr/>
          </p:nvSpPr>
          <p:spPr bwMode="auto">
            <a:xfrm>
              <a:off x="537" y="1217"/>
              <a:ext cx="548" cy="57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28" name="Group 5"/>
          <p:cNvGrpSpPr>
            <a:grpSpLocks noChangeAspect="1"/>
          </p:cNvGrpSpPr>
          <p:nvPr/>
        </p:nvGrpSpPr>
        <p:grpSpPr bwMode="auto">
          <a:xfrm>
            <a:off x="6116002" y="4333561"/>
            <a:ext cx="306849" cy="503388"/>
            <a:chOff x="537" y="888"/>
            <a:chExt cx="548" cy="899"/>
          </a:xfrm>
        </p:grpSpPr>
        <p:sp>
          <p:nvSpPr>
            <p:cNvPr id="129" name="Oval 6"/>
            <p:cNvSpPr>
              <a:spLocks noChangeArrowheads="1"/>
            </p:cNvSpPr>
            <p:nvPr/>
          </p:nvSpPr>
          <p:spPr bwMode="auto">
            <a:xfrm>
              <a:off x="641" y="888"/>
              <a:ext cx="341" cy="343"/>
            </a:xfrm>
            <a:prstGeom prst="ellipse">
              <a:avLst/>
            </a:prstGeom>
            <a:solidFill>
              <a:srgbClr val="CCDAEC"/>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7"/>
            <p:cNvSpPr>
              <a:spLocks/>
            </p:cNvSpPr>
            <p:nvPr/>
          </p:nvSpPr>
          <p:spPr bwMode="auto">
            <a:xfrm>
              <a:off x="537" y="1217"/>
              <a:ext cx="548" cy="57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CCDAEC"/>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34" name="Group 5"/>
          <p:cNvGrpSpPr>
            <a:grpSpLocks noChangeAspect="1"/>
          </p:cNvGrpSpPr>
          <p:nvPr/>
        </p:nvGrpSpPr>
        <p:grpSpPr bwMode="auto">
          <a:xfrm>
            <a:off x="5804499" y="4314234"/>
            <a:ext cx="369210" cy="605692"/>
            <a:chOff x="537" y="888"/>
            <a:chExt cx="548" cy="899"/>
          </a:xfrm>
        </p:grpSpPr>
        <p:sp>
          <p:nvSpPr>
            <p:cNvPr id="135" name="Oval 6"/>
            <p:cNvSpPr>
              <a:spLocks noChangeArrowheads="1"/>
            </p:cNvSpPr>
            <p:nvPr/>
          </p:nvSpPr>
          <p:spPr bwMode="auto">
            <a:xfrm>
              <a:off x="641" y="888"/>
              <a:ext cx="341" cy="343"/>
            </a:xfrm>
            <a:prstGeom prst="ellipse">
              <a:avLst/>
            </a:prstGeom>
            <a:solidFill>
              <a:srgbClr val="5F8AC3"/>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7"/>
            <p:cNvSpPr>
              <a:spLocks/>
            </p:cNvSpPr>
            <p:nvPr/>
          </p:nvSpPr>
          <p:spPr bwMode="auto">
            <a:xfrm>
              <a:off x="537" y="1217"/>
              <a:ext cx="548" cy="57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5F8AC3"/>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149879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2"/>
            </p:custDataLst>
            <p:extLst>
              <p:ext uri="{D42A27DB-BD31-4B8C-83A1-F6EECF244321}">
                <p14:modId xmlns:p14="http://schemas.microsoft.com/office/powerpoint/2010/main" val="25919503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0" name="think-cell Slide" r:id="rId29" imgW="395" imgH="396" progId="TCLayout.ActiveDocument.1">
                  <p:embed/>
                </p:oleObj>
              </mc:Choice>
              <mc:Fallback>
                <p:oleObj name="think-cell Slide" r:id="rId29"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ブラジル／医療関連／制度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民間保険制度</a:t>
            </a:r>
          </a:p>
        </p:txBody>
      </p:sp>
      <p:graphicFrame>
        <p:nvGraphicFramePr>
          <p:cNvPr id="41" name="Chart 40">
            <a:extLst>
              <a:ext uri="{FF2B5EF4-FFF2-40B4-BE49-F238E27FC236}">
                <a16:creationId xmlns:a16="http://schemas.microsoft.com/office/drawing/2014/main" id="{BCCB4C3B-6B9F-4150-8D53-3EF2B7D3D5F1}"/>
              </a:ext>
            </a:extLst>
          </p:cNvPr>
          <p:cNvGraphicFramePr/>
          <p:nvPr>
            <p:custDataLst>
              <p:tags r:id="rId3"/>
            </p:custDataLst>
            <p:extLst>
              <p:ext uri="{D42A27DB-BD31-4B8C-83A1-F6EECF244321}">
                <p14:modId xmlns:p14="http://schemas.microsoft.com/office/powerpoint/2010/main" val="3182023571"/>
              </p:ext>
            </p:extLst>
          </p:nvPr>
        </p:nvGraphicFramePr>
        <p:xfrm>
          <a:off x="574675" y="3078163"/>
          <a:ext cx="8853488" cy="3170237"/>
        </p:xfrm>
        <a:graphic>
          <a:graphicData uri="http://schemas.openxmlformats.org/drawingml/2006/chart">
            <c:chart xmlns:c="http://schemas.openxmlformats.org/drawingml/2006/chart" xmlns:r="http://schemas.openxmlformats.org/officeDocument/2006/relationships" r:id="rId31"/>
          </a:graphicData>
        </a:graphic>
      </p:graphicFrame>
      <p:cxnSp>
        <p:nvCxnSpPr>
          <p:cNvPr id="107" name="Straight Connector 106">
            <a:extLst>
              <a:ext uri="{FF2B5EF4-FFF2-40B4-BE49-F238E27FC236}">
                <a16:creationId xmlns:a16="http://schemas.microsoft.com/office/drawing/2014/main" id="{AF2BCB2D-1EFA-441F-A721-C3C7B78A739C}"/>
              </a:ext>
            </a:extLst>
          </p:cNvPr>
          <p:cNvCxnSpPr/>
          <p:nvPr>
            <p:custDataLst>
              <p:tags r:id="rId4"/>
            </p:custDataLst>
          </p:nvPr>
        </p:nvCxnSpPr>
        <p:spPr bwMode="auto">
          <a:xfrm flipV="1">
            <a:off x="854075" y="2933700"/>
            <a:ext cx="8293100" cy="2543175"/>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30" name="テキスト プレースホルダ 9">
            <a:extLst>
              <a:ext uri="{FF2B5EF4-FFF2-40B4-BE49-F238E27FC236}">
                <a16:creationId xmlns:a16="http://schemas.microsoft.com/office/drawing/2014/main" id="{FDADB845-3788-4621-9304-AE023D2E0175}"/>
              </a:ext>
            </a:extLst>
          </p:cNvPr>
          <p:cNvSpPr>
            <a:spLocks noGrp="1"/>
          </p:cNvSpPr>
          <p:nvPr>
            <p:custDataLst>
              <p:tags r:id="rId5"/>
            </p:custDataLst>
          </p:nvPr>
        </p:nvSpPr>
        <p:spPr bwMode="auto">
          <a:xfrm>
            <a:off x="5030788" y="6216650"/>
            <a:ext cx="338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A46FD44-1CA4-4056-9951-44FD1CB4115B}" type="datetime'''''''''''''''''''''''''201''''''''''''''''''1'''''''''">
              <a:rPr lang="en-US" altLang="en-US" sz="1200" smtClean="0"/>
              <a:pPr/>
              <a:t>2011</a:t>
            </a:fld>
            <a:endParaRPr lang="ja-JP" altLang="en-US" sz="1200" dirty="0"/>
          </a:p>
        </p:txBody>
      </p:sp>
      <p:sp>
        <p:nvSpPr>
          <p:cNvPr id="14" name="テキスト プレースホルダ 9">
            <a:extLst>
              <a:ext uri="{FF2B5EF4-FFF2-40B4-BE49-F238E27FC236}">
                <a16:creationId xmlns:a16="http://schemas.microsoft.com/office/drawing/2014/main" id="{527247A9-BC40-44C2-97E3-B07A83F61233}"/>
              </a:ext>
            </a:extLst>
          </p:cNvPr>
          <p:cNvSpPr>
            <a:spLocks noGrp="1"/>
          </p:cNvSpPr>
          <p:nvPr>
            <p:custDataLst>
              <p:tags r:id="rId6"/>
            </p:custDataLst>
          </p:nvPr>
        </p:nvSpPr>
        <p:spPr bwMode="auto">
          <a:xfrm>
            <a:off x="14700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F462A1-66C9-44BD-866F-52EE8EE53155}" type="datetime'2''''0''''''''0''''''''''''''''''''''''''''''''''''''''2'">
              <a:rPr lang="en-US" altLang="en-US" sz="1200" smtClean="0"/>
              <a:pPr/>
              <a:t>2002</a:t>
            </a:fld>
            <a:endParaRPr lang="ja-JP" altLang="en-US" sz="1200" dirty="0"/>
          </a:p>
        </p:txBody>
      </p:sp>
      <p:sp>
        <p:nvSpPr>
          <p:cNvPr id="12" name="テキスト プレースホルダ 9">
            <a:extLst>
              <a:ext uri="{FF2B5EF4-FFF2-40B4-BE49-F238E27FC236}">
                <a16:creationId xmlns:a16="http://schemas.microsoft.com/office/drawing/2014/main" id="{45EA959A-2173-49C2-8266-92A5E79C11CF}"/>
              </a:ext>
            </a:extLst>
          </p:cNvPr>
          <p:cNvSpPr>
            <a:spLocks noGrp="1"/>
          </p:cNvSpPr>
          <p:nvPr>
            <p:custDataLst>
              <p:tags r:id="rId7"/>
            </p:custDataLst>
          </p:nvPr>
        </p:nvSpPr>
        <p:spPr bwMode="auto">
          <a:xfrm>
            <a:off x="6794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B06B65-A36A-4787-AA35-8FA529B28076}" type="datetime'''''''''''2''''0''''''0''''''''''''''0'">
              <a:rPr lang="en-US" altLang="en-US" sz="1200" smtClean="0"/>
              <a:pPr/>
              <a:t>2000</a:t>
            </a:fld>
            <a:endParaRPr lang="ja-JP" altLang="en-US" sz="1200" dirty="0"/>
          </a:p>
        </p:txBody>
      </p:sp>
      <p:sp>
        <p:nvSpPr>
          <p:cNvPr id="40" name="テキスト プレースホルダ 9">
            <a:extLst>
              <a:ext uri="{FF2B5EF4-FFF2-40B4-BE49-F238E27FC236}">
                <a16:creationId xmlns:a16="http://schemas.microsoft.com/office/drawing/2014/main" id="{3E8DD3F0-709D-4B97-8859-9B7DFD4E958E}"/>
              </a:ext>
            </a:extLst>
          </p:cNvPr>
          <p:cNvSpPr>
            <a:spLocks noGrp="1"/>
          </p:cNvSpPr>
          <p:nvPr>
            <p:custDataLst>
              <p:tags r:id="rId8"/>
            </p:custDataLst>
          </p:nvPr>
        </p:nvSpPr>
        <p:spPr bwMode="auto">
          <a:xfrm>
            <a:off x="89725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EF66A9-36AA-4EAC-8757-51D3AC714038}" type="datetime'2''''0''''''2''''''''''''''''''''''''''''''''''''''1'''''''">
              <a:rPr lang="en-US" altLang="en-US" sz="1200" smtClean="0"/>
              <a:pPr/>
              <a:t>2021</a:t>
            </a:fld>
            <a:endParaRPr lang="ja-JP" altLang="en-US" sz="1200" dirty="0"/>
          </a:p>
        </p:txBody>
      </p:sp>
      <p:sp>
        <p:nvSpPr>
          <p:cNvPr id="26" name="テキスト プレースホルダ 9">
            <a:extLst>
              <a:ext uri="{FF2B5EF4-FFF2-40B4-BE49-F238E27FC236}">
                <a16:creationId xmlns:a16="http://schemas.microsoft.com/office/drawing/2014/main" id="{E5D8C5F7-75F4-4B23-8A80-9961DF65092D}"/>
              </a:ext>
            </a:extLst>
          </p:cNvPr>
          <p:cNvSpPr>
            <a:spLocks noGrp="1"/>
          </p:cNvSpPr>
          <p:nvPr>
            <p:custDataLst>
              <p:tags r:id="rId9"/>
            </p:custDataLst>
          </p:nvPr>
        </p:nvSpPr>
        <p:spPr bwMode="auto">
          <a:xfrm>
            <a:off x="34432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F04407-CFBF-4A3F-8CFB-138417EC79F9}" type="datetime'''20''''''''0''''''7'''''''''''''''''''''''''''''">
              <a:rPr lang="en-US" altLang="en-US" sz="1200" smtClean="0"/>
              <a:pPr/>
              <a:t>2007</a:t>
            </a:fld>
            <a:endParaRPr lang="ja-JP" altLang="en-US" sz="1200" dirty="0"/>
          </a:p>
        </p:txBody>
      </p:sp>
      <p:sp>
        <p:nvSpPr>
          <p:cNvPr id="13" name="テキスト プレースホルダ 9">
            <a:extLst>
              <a:ext uri="{FF2B5EF4-FFF2-40B4-BE49-F238E27FC236}">
                <a16:creationId xmlns:a16="http://schemas.microsoft.com/office/drawing/2014/main" id="{CC047AC0-E8E4-46B3-853B-F682DF448FFC}"/>
              </a:ext>
            </a:extLst>
          </p:cNvPr>
          <p:cNvSpPr>
            <a:spLocks noGrp="1"/>
          </p:cNvSpPr>
          <p:nvPr>
            <p:custDataLst>
              <p:tags r:id="rId10"/>
            </p:custDataLst>
          </p:nvPr>
        </p:nvSpPr>
        <p:spPr bwMode="auto">
          <a:xfrm>
            <a:off x="10747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927678-199B-4B70-B811-875500C6D97D}" type="datetime'20''0''''''''''''''''1'''''''''''''''">
              <a:rPr lang="en-US" altLang="en-US" sz="1200" smtClean="0"/>
              <a:pPr/>
              <a:t>2001</a:t>
            </a:fld>
            <a:endParaRPr lang="ja-JP" altLang="en-US" sz="1200" dirty="0"/>
          </a:p>
        </p:txBody>
      </p:sp>
      <p:sp>
        <p:nvSpPr>
          <p:cNvPr id="22" name="テキスト プレースホルダ 9">
            <a:extLst>
              <a:ext uri="{FF2B5EF4-FFF2-40B4-BE49-F238E27FC236}">
                <a16:creationId xmlns:a16="http://schemas.microsoft.com/office/drawing/2014/main" id="{0C43565D-9CA4-4F3F-9E60-4D3EFEE09553}"/>
              </a:ext>
            </a:extLst>
          </p:cNvPr>
          <p:cNvSpPr>
            <a:spLocks noGrp="1"/>
          </p:cNvSpPr>
          <p:nvPr>
            <p:custDataLst>
              <p:tags r:id="rId11"/>
            </p:custDataLst>
          </p:nvPr>
        </p:nvSpPr>
        <p:spPr bwMode="auto">
          <a:xfrm>
            <a:off x="18637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DB7048-9C94-4463-A1C1-43D56A5E93CD}" type="datetime'''''2''''''''''''''''''''0''''0''''''''''''''''''3'''''''">
              <a:rPr lang="en-US" altLang="en-US" sz="1200" smtClean="0"/>
              <a:pPr/>
              <a:t>2003</a:t>
            </a:fld>
            <a:endParaRPr lang="ja-JP" altLang="en-US" sz="1200" dirty="0"/>
          </a:p>
        </p:txBody>
      </p:sp>
      <p:sp>
        <p:nvSpPr>
          <p:cNvPr id="25" name="テキスト プレースホルダ 9">
            <a:extLst>
              <a:ext uri="{FF2B5EF4-FFF2-40B4-BE49-F238E27FC236}">
                <a16:creationId xmlns:a16="http://schemas.microsoft.com/office/drawing/2014/main" id="{B693899E-C83A-4625-AC90-2C887E8F7C15}"/>
              </a:ext>
            </a:extLst>
          </p:cNvPr>
          <p:cNvSpPr>
            <a:spLocks noGrp="1"/>
          </p:cNvSpPr>
          <p:nvPr>
            <p:custDataLst>
              <p:tags r:id="rId12"/>
            </p:custDataLst>
          </p:nvPr>
        </p:nvSpPr>
        <p:spPr bwMode="auto">
          <a:xfrm>
            <a:off x="30495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107332-46CE-4AD4-AE64-0E595AC024F7}" type="datetime'''2''''''''''''''''''''0''''''''''''0''''6'''''''''''''">
              <a:rPr lang="en-US" altLang="en-US" sz="1200" smtClean="0"/>
              <a:pPr/>
              <a:t>2006</a:t>
            </a:fld>
            <a:endParaRPr lang="ja-JP" altLang="en-US" sz="1200" dirty="0"/>
          </a:p>
        </p:txBody>
      </p:sp>
      <p:sp>
        <p:nvSpPr>
          <p:cNvPr id="23" name="テキスト プレースホルダ 9">
            <a:extLst>
              <a:ext uri="{FF2B5EF4-FFF2-40B4-BE49-F238E27FC236}">
                <a16:creationId xmlns:a16="http://schemas.microsoft.com/office/drawing/2014/main" id="{63D4EB95-1A00-4A3C-A1C4-9BAB7F5DD42F}"/>
              </a:ext>
            </a:extLst>
          </p:cNvPr>
          <p:cNvSpPr>
            <a:spLocks noGrp="1"/>
          </p:cNvSpPr>
          <p:nvPr>
            <p:custDataLst>
              <p:tags r:id="rId13"/>
            </p:custDataLst>
          </p:nvPr>
        </p:nvSpPr>
        <p:spPr bwMode="auto">
          <a:xfrm>
            <a:off x="22590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5F1D70-84F1-49E5-9F94-FCE2872A6FC4}" type="datetime'''''''''''''''''''2''''''''''''''''''''''0''0''''4'''''''''">
              <a:rPr lang="en-US" altLang="en-US" sz="1200" smtClean="0"/>
              <a:pPr/>
              <a:t>2004</a:t>
            </a:fld>
            <a:endParaRPr lang="ja-JP" altLang="en-US" sz="1200" dirty="0"/>
          </a:p>
        </p:txBody>
      </p:sp>
      <p:sp>
        <p:nvSpPr>
          <p:cNvPr id="24" name="テキスト プレースホルダ 9">
            <a:extLst>
              <a:ext uri="{FF2B5EF4-FFF2-40B4-BE49-F238E27FC236}">
                <a16:creationId xmlns:a16="http://schemas.microsoft.com/office/drawing/2014/main" id="{0A997B44-F1B4-49CB-9124-1F712F00C83E}"/>
              </a:ext>
            </a:extLst>
          </p:cNvPr>
          <p:cNvSpPr>
            <a:spLocks noGrp="1"/>
          </p:cNvSpPr>
          <p:nvPr>
            <p:custDataLst>
              <p:tags r:id="rId14"/>
            </p:custDataLst>
          </p:nvPr>
        </p:nvSpPr>
        <p:spPr bwMode="auto">
          <a:xfrm>
            <a:off x="26543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1DA5E3-557E-41B0-BAAB-8165B3F95252}" type="datetime'2''''''''0''0''''''''''''''''''''''''''''''5'''''''''''">
              <a:rPr lang="en-US" altLang="en-US" sz="1200" smtClean="0"/>
              <a:pPr/>
              <a:t>2005</a:t>
            </a:fld>
            <a:endParaRPr lang="ja-JP" altLang="en-US" sz="1200" dirty="0"/>
          </a:p>
        </p:txBody>
      </p:sp>
      <p:sp>
        <p:nvSpPr>
          <p:cNvPr id="27" name="テキスト プレースホルダ 9">
            <a:extLst>
              <a:ext uri="{FF2B5EF4-FFF2-40B4-BE49-F238E27FC236}">
                <a16:creationId xmlns:a16="http://schemas.microsoft.com/office/drawing/2014/main" id="{A9805F42-E971-46FD-8F65-BA55A320D51D}"/>
              </a:ext>
            </a:extLst>
          </p:cNvPr>
          <p:cNvSpPr>
            <a:spLocks noGrp="1"/>
          </p:cNvSpPr>
          <p:nvPr>
            <p:custDataLst>
              <p:tags r:id="rId15"/>
            </p:custDataLst>
          </p:nvPr>
        </p:nvSpPr>
        <p:spPr bwMode="auto">
          <a:xfrm>
            <a:off x="38385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4CC575-FCC0-4FE5-BEC5-81D10549147C}" type="datetime'''''''''''''''''''''2''''''''''''0''08'''''">
              <a:rPr lang="en-US" altLang="en-US" sz="1200" smtClean="0"/>
              <a:pPr/>
              <a:t>2008</a:t>
            </a:fld>
            <a:endParaRPr lang="ja-JP" altLang="en-US" sz="1200" dirty="0"/>
          </a:p>
        </p:txBody>
      </p:sp>
      <p:sp>
        <p:nvSpPr>
          <p:cNvPr id="28" name="テキスト プレースホルダ 9">
            <a:extLst>
              <a:ext uri="{FF2B5EF4-FFF2-40B4-BE49-F238E27FC236}">
                <a16:creationId xmlns:a16="http://schemas.microsoft.com/office/drawing/2014/main" id="{2C261A06-8E72-4995-A4E1-D61C878B1C84}"/>
              </a:ext>
            </a:extLst>
          </p:cNvPr>
          <p:cNvSpPr>
            <a:spLocks noGrp="1"/>
          </p:cNvSpPr>
          <p:nvPr>
            <p:custDataLst>
              <p:tags r:id="rId16"/>
            </p:custDataLst>
          </p:nvPr>
        </p:nvSpPr>
        <p:spPr bwMode="auto">
          <a:xfrm>
            <a:off x="42338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2CA7E8-F122-47C1-8F5F-4FB24BFEEC81}" type="datetime'''''''''''''''''''''''''2''0''''''''''''''''''''0''''9'''''''">
              <a:rPr lang="en-US" altLang="en-US" sz="1200" smtClean="0"/>
              <a:pPr/>
              <a:t>2009</a:t>
            </a:fld>
            <a:endParaRPr lang="ja-JP" altLang="en-US" sz="1200" dirty="0"/>
          </a:p>
        </p:txBody>
      </p:sp>
      <p:sp>
        <p:nvSpPr>
          <p:cNvPr id="29" name="テキスト プレースホルダ 9">
            <a:extLst>
              <a:ext uri="{FF2B5EF4-FFF2-40B4-BE49-F238E27FC236}">
                <a16:creationId xmlns:a16="http://schemas.microsoft.com/office/drawing/2014/main" id="{B112F699-A6AB-4366-90C4-CC0F5993B84F}"/>
              </a:ext>
            </a:extLst>
          </p:cNvPr>
          <p:cNvSpPr>
            <a:spLocks noGrp="1"/>
          </p:cNvSpPr>
          <p:nvPr>
            <p:custDataLst>
              <p:tags r:id="rId17"/>
            </p:custDataLst>
          </p:nvPr>
        </p:nvSpPr>
        <p:spPr bwMode="auto">
          <a:xfrm>
            <a:off x="46291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F79CA7-55DD-4CFF-8BF5-508748F97100}" type="datetime'''''2''''''''''0''''''''''1''''0'''''''''''">
              <a:rPr lang="en-US" altLang="en-US" sz="1200" smtClean="0"/>
              <a:pPr/>
              <a:t>2010</a:t>
            </a:fld>
            <a:endParaRPr lang="ja-JP" altLang="en-US" sz="1200" dirty="0"/>
          </a:p>
        </p:txBody>
      </p:sp>
      <p:sp>
        <p:nvSpPr>
          <p:cNvPr id="31" name="テキスト プレースホルダ 9">
            <a:extLst>
              <a:ext uri="{FF2B5EF4-FFF2-40B4-BE49-F238E27FC236}">
                <a16:creationId xmlns:a16="http://schemas.microsoft.com/office/drawing/2014/main" id="{FC3AD2AE-2910-436E-869F-FD52D49D3193}"/>
              </a:ext>
            </a:extLst>
          </p:cNvPr>
          <p:cNvSpPr>
            <a:spLocks noGrp="1"/>
          </p:cNvSpPr>
          <p:nvPr>
            <p:custDataLst>
              <p:tags r:id="rId18"/>
            </p:custDataLst>
          </p:nvPr>
        </p:nvSpPr>
        <p:spPr bwMode="auto">
          <a:xfrm>
            <a:off x="54181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11AF30-CE87-4869-A640-6C19C8E16C24}" type="datetime'''''''''''''''''''''''20''''''''''''''''''1''2'''''''''''">
              <a:rPr lang="en-US" altLang="en-US" sz="1200" smtClean="0"/>
              <a:pPr/>
              <a:t>2012</a:t>
            </a:fld>
            <a:endParaRPr lang="ja-JP" altLang="en-US" sz="1200" dirty="0"/>
          </a:p>
        </p:txBody>
      </p:sp>
      <p:sp>
        <p:nvSpPr>
          <p:cNvPr id="32" name="テキスト プレースホルダ 9">
            <a:extLst>
              <a:ext uri="{FF2B5EF4-FFF2-40B4-BE49-F238E27FC236}">
                <a16:creationId xmlns:a16="http://schemas.microsoft.com/office/drawing/2014/main" id="{383B12AC-21F1-4757-AD56-7178C1516612}"/>
              </a:ext>
            </a:extLst>
          </p:cNvPr>
          <p:cNvSpPr>
            <a:spLocks noGrp="1"/>
          </p:cNvSpPr>
          <p:nvPr>
            <p:custDataLst>
              <p:tags r:id="rId19"/>
            </p:custDataLst>
          </p:nvPr>
        </p:nvSpPr>
        <p:spPr bwMode="auto">
          <a:xfrm>
            <a:off x="58134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2444ED-D65F-4347-849F-45CA1866A2BA}" type="datetime'''''''''''''2''''''''''''''''''''''0''''1''''''''''3'">
              <a:rPr lang="en-US" altLang="en-US" sz="1200" smtClean="0"/>
              <a:pPr/>
              <a:t>2013</a:t>
            </a:fld>
            <a:endParaRPr lang="ja-JP" altLang="en-US" sz="1200" dirty="0"/>
          </a:p>
        </p:txBody>
      </p:sp>
      <p:sp>
        <p:nvSpPr>
          <p:cNvPr id="33" name="テキスト プレースホルダ 9">
            <a:extLst>
              <a:ext uri="{FF2B5EF4-FFF2-40B4-BE49-F238E27FC236}">
                <a16:creationId xmlns:a16="http://schemas.microsoft.com/office/drawing/2014/main" id="{309D2AEA-D45E-4698-93DB-B1E1FEA8EBC5}"/>
              </a:ext>
            </a:extLst>
          </p:cNvPr>
          <p:cNvSpPr>
            <a:spLocks noGrp="1"/>
          </p:cNvSpPr>
          <p:nvPr>
            <p:custDataLst>
              <p:tags r:id="rId20"/>
            </p:custDataLst>
          </p:nvPr>
        </p:nvSpPr>
        <p:spPr bwMode="auto">
          <a:xfrm>
            <a:off x="62087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DB2056-49CC-47CD-A8B7-81C847185B94}" type="datetime'2''01''''''''''''''''4'''''''''''''''''''''''''''''''">
              <a:rPr lang="en-US" altLang="en-US" sz="1200" smtClean="0"/>
              <a:pPr/>
              <a:t>2014</a:t>
            </a:fld>
            <a:endParaRPr lang="ja-JP" altLang="en-US" sz="1200" dirty="0"/>
          </a:p>
        </p:txBody>
      </p:sp>
      <p:sp>
        <p:nvSpPr>
          <p:cNvPr id="34" name="テキスト プレースホルダ 9">
            <a:extLst>
              <a:ext uri="{FF2B5EF4-FFF2-40B4-BE49-F238E27FC236}">
                <a16:creationId xmlns:a16="http://schemas.microsoft.com/office/drawing/2014/main" id="{70ACEC9E-1F35-452F-AAEF-76CDEDBA49BD}"/>
              </a:ext>
            </a:extLst>
          </p:cNvPr>
          <p:cNvSpPr>
            <a:spLocks noGrp="1"/>
          </p:cNvSpPr>
          <p:nvPr>
            <p:custDataLst>
              <p:tags r:id="rId21"/>
            </p:custDataLst>
          </p:nvPr>
        </p:nvSpPr>
        <p:spPr bwMode="auto">
          <a:xfrm>
            <a:off x="66040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98EEAA-399E-42E5-86FE-53E53DE0FB33}" type="datetime'''''''''''20''''''''''''''''1''''''''''''''''''''''''''''5'">
              <a:rPr lang="en-US" altLang="en-US" sz="1200" smtClean="0"/>
              <a:pPr/>
              <a:t>2015</a:t>
            </a:fld>
            <a:endParaRPr lang="ja-JP" altLang="en-US" sz="1200" dirty="0"/>
          </a:p>
        </p:txBody>
      </p:sp>
      <p:sp>
        <p:nvSpPr>
          <p:cNvPr id="36" name="テキスト プレースホルダ 9">
            <a:extLst>
              <a:ext uri="{FF2B5EF4-FFF2-40B4-BE49-F238E27FC236}">
                <a16:creationId xmlns:a16="http://schemas.microsoft.com/office/drawing/2014/main" id="{EC0C92BD-A36C-42BF-8A81-BA7DDA7F988A}"/>
              </a:ext>
            </a:extLst>
          </p:cNvPr>
          <p:cNvSpPr>
            <a:spLocks noGrp="1"/>
          </p:cNvSpPr>
          <p:nvPr>
            <p:custDataLst>
              <p:tags r:id="rId22"/>
            </p:custDataLst>
          </p:nvPr>
        </p:nvSpPr>
        <p:spPr bwMode="auto">
          <a:xfrm>
            <a:off x="73929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4A1783-0BD7-4714-8931-2C75824EF631}" type="datetime'''''''2''''''''''''''''''''''0''''''''''1''7'''''''">
              <a:rPr lang="en-US" altLang="en-US" sz="1200" smtClean="0"/>
              <a:pPr/>
              <a:t>2017</a:t>
            </a:fld>
            <a:endParaRPr lang="ja-JP" altLang="en-US" sz="1200" dirty="0"/>
          </a:p>
        </p:txBody>
      </p:sp>
      <p:sp>
        <p:nvSpPr>
          <p:cNvPr id="35" name="テキスト プレースホルダ 9">
            <a:extLst>
              <a:ext uri="{FF2B5EF4-FFF2-40B4-BE49-F238E27FC236}">
                <a16:creationId xmlns:a16="http://schemas.microsoft.com/office/drawing/2014/main" id="{A97D71B7-108E-424C-ADEF-12EE3ED748C6}"/>
              </a:ext>
            </a:extLst>
          </p:cNvPr>
          <p:cNvSpPr>
            <a:spLocks noGrp="1"/>
          </p:cNvSpPr>
          <p:nvPr>
            <p:custDataLst>
              <p:tags r:id="rId23"/>
            </p:custDataLst>
          </p:nvPr>
        </p:nvSpPr>
        <p:spPr bwMode="auto">
          <a:xfrm>
            <a:off x="69977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2CEEBF-ACB8-4E6C-B68B-3FB8B07EC2CE}" type="datetime'''''''''''''''''''''''''''20''''''''''''''''''''''1''6'''''''">
              <a:rPr lang="en-US" altLang="en-US" sz="1200" smtClean="0"/>
              <a:pPr/>
              <a:t>2016</a:t>
            </a:fld>
            <a:endParaRPr lang="ja-JP" altLang="en-US" sz="1200" dirty="0"/>
          </a:p>
        </p:txBody>
      </p:sp>
      <p:sp>
        <p:nvSpPr>
          <p:cNvPr id="37" name="テキスト プレースホルダ 9">
            <a:extLst>
              <a:ext uri="{FF2B5EF4-FFF2-40B4-BE49-F238E27FC236}">
                <a16:creationId xmlns:a16="http://schemas.microsoft.com/office/drawing/2014/main" id="{96EAD1C2-B772-4469-A2B3-B9491282B034}"/>
              </a:ext>
            </a:extLst>
          </p:cNvPr>
          <p:cNvSpPr>
            <a:spLocks noGrp="1"/>
          </p:cNvSpPr>
          <p:nvPr>
            <p:custDataLst>
              <p:tags r:id="rId24"/>
            </p:custDataLst>
          </p:nvPr>
        </p:nvSpPr>
        <p:spPr bwMode="auto">
          <a:xfrm>
            <a:off x="77882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855E87-9CAC-4DD1-B6CE-7C95D9695919}" type="datetime'''''''''''''''''''''''''''2''''''01''''8'''''''''''''''">
              <a:rPr lang="en-US" altLang="en-US" sz="1200" smtClean="0"/>
              <a:pPr/>
              <a:t>2018</a:t>
            </a:fld>
            <a:endParaRPr lang="ja-JP" altLang="en-US" sz="1200" dirty="0"/>
          </a:p>
        </p:txBody>
      </p:sp>
      <p:sp>
        <p:nvSpPr>
          <p:cNvPr id="38" name="テキスト プレースホルダ 9">
            <a:extLst>
              <a:ext uri="{FF2B5EF4-FFF2-40B4-BE49-F238E27FC236}">
                <a16:creationId xmlns:a16="http://schemas.microsoft.com/office/drawing/2014/main" id="{6F8E1234-0908-4878-A586-C995329A85FE}"/>
              </a:ext>
            </a:extLst>
          </p:cNvPr>
          <p:cNvSpPr>
            <a:spLocks noGrp="1"/>
          </p:cNvSpPr>
          <p:nvPr>
            <p:custDataLst>
              <p:tags r:id="rId25"/>
            </p:custDataLst>
          </p:nvPr>
        </p:nvSpPr>
        <p:spPr bwMode="auto">
          <a:xfrm>
            <a:off x="81835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72B3F5-9202-4114-8A37-59073E9FF1A6}" type="datetime'''''''''''''''''''''''2''''''01''''''''''''9'''''''''''''''">
              <a:rPr lang="en-US" altLang="en-US" sz="1200" smtClean="0"/>
              <a:pPr/>
              <a:t>2019</a:t>
            </a:fld>
            <a:endParaRPr lang="ja-JP" altLang="en-US" sz="1200" dirty="0"/>
          </a:p>
        </p:txBody>
      </p:sp>
      <p:sp>
        <p:nvSpPr>
          <p:cNvPr id="39" name="テキスト プレースホルダ 9">
            <a:extLst>
              <a:ext uri="{FF2B5EF4-FFF2-40B4-BE49-F238E27FC236}">
                <a16:creationId xmlns:a16="http://schemas.microsoft.com/office/drawing/2014/main" id="{310A5C9E-37CB-45C7-8BCA-08AAFA5B4D5B}"/>
              </a:ext>
            </a:extLst>
          </p:cNvPr>
          <p:cNvSpPr>
            <a:spLocks noGrp="1"/>
          </p:cNvSpPr>
          <p:nvPr>
            <p:custDataLst>
              <p:tags r:id="rId26"/>
            </p:custDataLst>
          </p:nvPr>
        </p:nvSpPr>
        <p:spPr bwMode="auto">
          <a:xfrm>
            <a:off x="85772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7F84AC-87F6-4AFD-AD30-201589A8B138}" type="datetime'''''''''''2''0''''''2''''''''0'''''''''''''''''''">
              <a:rPr lang="en-US" altLang="en-US" sz="1200" smtClean="0"/>
              <a:pPr/>
              <a:t>2020</a:t>
            </a:fld>
            <a:endParaRPr lang="ja-JP" altLang="en-US" sz="1200" dirty="0"/>
          </a:p>
        </p:txBody>
      </p:sp>
      <p:sp>
        <p:nvSpPr>
          <p:cNvPr id="105" name="テキスト プレースホルダ 9">
            <a:extLst>
              <a:ext uri="{FF2B5EF4-FFF2-40B4-BE49-F238E27FC236}">
                <a16:creationId xmlns:a16="http://schemas.microsoft.com/office/drawing/2014/main" id="{C8E8BD9A-E2B7-4299-A74A-731F549A6491}"/>
              </a:ext>
            </a:extLst>
          </p:cNvPr>
          <p:cNvSpPr>
            <a:spLocks noGrp="1"/>
          </p:cNvSpPr>
          <p:nvPr>
            <p:custDataLst>
              <p:tags r:id="rId27"/>
            </p:custDataLst>
          </p:nvPr>
        </p:nvSpPr>
        <p:spPr bwMode="auto">
          <a:xfrm>
            <a:off x="4430713" y="4054476"/>
            <a:ext cx="1139825" cy="301625"/>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ja-JP" altLang="en-US" sz="1400" b="1" dirty="0">
                <a:effectLst/>
              </a:rPr>
              <a:t>年率</a:t>
            </a:r>
            <a:fld id="{0E6C6317-45F7-4A0A-9E06-9141B3D7B502}" type="datetime'''''''''+''''''''''''''''''''11''''%'''''''''''''''''''">
              <a:rPr lang="en-US" altLang="en-US" sz="1400" b="1" smtClean="0">
                <a:effectLst/>
              </a:rPr>
              <a:pPr marL="0" indent="0" algn="ctr">
                <a:spcBef>
                  <a:spcPct val="0"/>
                </a:spcBef>
                <a:buNone/>
              </a:pPr>
              <a:t>+11%</a:t>
            </a:fld>
            <a:endParaRPr lang="ja-JP" altLang="en-US" sz="1400" b="1" dirty="0"/>
          </a:p>
        </p:txBody>
      </p:sp>
      <p:sp>
        <p:nvSpPr>
          <p:cNvPr id="103" name="テキスト ボックス 20">
            <a:extLst>
              <a:ext uri="{FF2B5EF4-FFF2-40B4-BE49-F238E27FC236}">
                <a16:creationId xmlns:a16="http://schemas.microsoft.com/office/drawing/2014/main" id="{B50058B5-064B-4608-BF2C-5D3C59FB5E65}"/>
              </a:ext>
            </a:extLst>
          </p:cNvPr>
          <p:cNvSpPr txBox="1"/>
          <p:nvPr/>
        </p:nvSpPr>
        <p:spPr>
          <a:xfrm>
            <a:off x="200472" y="6597352"/>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Brazil Government, ANS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Anuario</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SUSEP</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4" name="Rectangle 6">
            <a:extLst>
              <a:ext uri="{FF2B5EF4-FFF2-40B4-BE49-F238E27FC236}">
                <a16:creationId xmlns:a16="http://schemas.microsoft.com/office/drawing/2014/main" id="{82C0D577-157A-45A0-89F2-E98D62DC065A}"/>
              </a:ext>
            </a:extLst>
          </p:cNvPr>
          <p:cNvSpPr>
            <a:spLocks noChangeArrowheads="1"/>
          </p:cNvSpPr>
          <p:nvPr/>
        </p:nvSpPr>
        <p:spPr bwMode="auto">
          <a:xfrm>
            <a:off x="679450" y="2132856"/>
            <a:ext cx="8352928" cy="491315"/>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ブラジルにおける民間医療保険の保険料収入</a:t>
            </a:r>
          </a:p>
          <a:p>
            <a:pPr>
              <a:spcAft>
                <a:spcPts val="0"/>
              </a:spcAft>
            </a:pPr>
            <a:r>
              <a:rPr lang="ja-JP" altLang="en-US" sz="1000" dirty="0">
                <a:latin typeface="HGP創英角ｺﾞｼｯｸUB" pitchFamily="50" charset="-128"/>
                <a:ea typeface="HGP創英角ｺﾞｼｯｸUB" pitchFamily="50" charset="-128"/>
              </a:rPr>
              <a:t>百万</a:t>
            </a:r>
            <a:r>
              <a:rPr lang="en-US" altLang="ja-JP" sz="1000" dirty="0">
                <a:latin typeface="HGP創英角ｺﾞｼｯｸUB" pitchFamily="50" charset="-128"/>
                <a:ea typeface="HGP創英角ｺﾞｼｯｸUB" pitchFamily="50" charset="-128"/>
              </a:rPr>
              <a:t>US$</a:t>
            </a:r>
            <a:endParaRPr lang="ja-JP" altLang="en-US" sz="1000" dirty="0">
              <a:latin typeface="HGP創英角ｺﾞｼｯｸUB" pitchFamily="50" charset="-128"/>
              <a:ea typeface="HGP創英角ｺﾞｼｯｸUB" pitchFamily="50" charset="-128"/>
            </a:endParaRPr>
          </a:p>
        </p:txBody>
      </p:sp>
      <p:sp>
        <p:nvSpPr>
          <p:cNvPr id="111" name="テキスト ボックス 45">
            <a:extLst>
              <a:ext uri="{FF2B5EF4-FFF2-40B4-BE49-F238E27FC236}">
                <a16:creationId xmlns:a16="http://schemas.microsoft.com/office/drawing/2014/main" id="{36F393C6-F382-4673-BEA0-EA14E09A2387}"/>
              </a:ext>
            </a:extLst>
          </p:cNvPr>
          <p:cNvSpPr txBox="1"/>
          <p:nvPr/>
        </p:nvSpPr>
        <p:spPr>
          <a:xfrm>
            <a:off x="200472" y="1124744"/>
            <a:ext cx="9433048"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ブラジルでは民間医療保険の７割近くは会社負担による加入であり、経済状況の影響を大きく受けるが、全体的な市場としては順調に成長している。</a:t>
            </a:r>
          </a:p>
        </p:txBody>
      </p:sp>
    </p:spTree>
    <p:extLst>
      <p:ext uri="{BB962C8B-B14F-4D97-AF65-F5344CB8AC3E}">
        <p14:creationId xmlns:p14="http://schemas.microsoft.com/office/powerpoint/2010/main" val="10131250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ブラジル／医療関連／制度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solidFill>
                  <a:srgbClr val="000000"/>
                </a:solidFill>
                <a:latin typeface="HGP創英角ｺﾞｼｯｸUB"/>
                <a:ea typeface="HGP創英角ｺﾞｼｯｸUB"/>
              </a:rPr>
              <a:t>医薬品規制</a:t>
            </a:r>
          </a:p>
        </p:txBody>
      </p:sp>
      <p:sp>
        <p:nvSpPr>
          <p:cNvPr id="44" name="テキスト ボックス 43"/>
          <p:cNvSpPr txBox="1"/>
          <p:nvPr/>
        </p:nvSpPr>
        <p:spPr>
          <a:xfrm>
            <a:off x="200472" y="6525344"/>
            <a:ext cx="8640960" cy="144016"/>
          </a:xfrm>
          <a:prstGeom prst="rect">
            <a:avLst/>
          </a:prstGeom>
          <a:noFill/>
        </p:spPr>
        <p:txBody>
          <a:bodyPr wrap="square" lIns="0" tIns="0" rIns="0" bIns="0" rtlCol="0">
            <a:noAutofit/>
          </a:bodyPr>
          <a:lstStyle/>
          <a:p>
            <a:pPr lvl="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「ブラジル国家衛生監督庁の認証・登録制度の概要」（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p>
        </p:txBody>
      </p:sp>
      <p:grpSp>
        <p:nvGrpSpPr>
          <p:cNvPr id="61" name="グループ化 7"/>
          <p:cNvGrpSpPr/>
          <p:nvPr/>
        </p:nvGrpSpPr>
        <p:grpSpPr>
          <a:xfrm>
            <a:off x="488504" y="2276872"/>
            <a:ext cx="8928992" cy="288032"/>
            <a:chOff x="4944173" y="2113806"/>
            <a:chExt cx="5861371" cy="288032"/>
          </a:xfrm>
        </p:grpSpPr>
        <p:cxnSp>
          <p:nvCxnSpPr>
            <p:cNvPr id="62" name="直線コネクタ 61"/>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3"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「化学合成・半合成による有効成分を含有する医薬品</a:t>
              </a:r>
              <a:r>
                <a:rPr lang="en-US" altLang="ja-JP" sz="1400" baseline="30000" dirty="0">
                  <a:solidFill>
                    <a:srgbClr val="000000"/>
                  </a:solidFill>
                  <a:latin typeface="Arial Black" pitchFamily="34" charset="0"/>
                  <a:ea typeface="HGP創英角ｺﾞｼｯｸUB" pitchFamily="50" charset="-128"/>
                </a:rPr>
                <a:t>※2</a:t>
              </a:r>
              <a:r>
                <a:rPr lang="ja-JP" altLang="en-US" sz="1400" dirty="0">
                  <a:solidFill>
                    <a:srgbClr val="000000"/>
                  </a:solidFill>
                  <a:latin typeface="Arial Black" pitchFamily="34" charset="0"/>
                  <a:ea typeface="HGP創英角ｺﾞｼｯｸUB" pitchFamily="50" charset="-128"/>
                </a:rPr>
                <a:t>」に必要な書類</a:t>
              </a:r>
            </a:p>
          </p:txBody>
        </p:sp>
      </p:grpSp>
      <p:graphicFrame>
        <p:nvGraphicFramePr>
          <p:cNvPr id="66" name="表 65"/>
          <p:cNvGraphicFramePr>
            <a:graphicFrameLocks noGrp="1"/>
          </p:cNvGraphicFramePr>
          <p:nvPr>
            <p:extLst>
              <p:ext uri="{D42A27DB-BD31-4B8C-83A1-F6EECF244321}">
                <p14:modId xmlns:p14="http://schemas.microsoft.com/office/powerpoint/2010/main" val="408688373"/>
              </p:ext>
            </p:extLst>
          </p:nvPr>
        </p:nvGraphicFramePr>
        <p:xfrm>
          <a:off x="2278745" y="3262746"/>
          <a:ext cx="3454473" cy="2584938"/>
        </p:xfrm>
        <a:graphic>
          <a:graphicData uri="http://schemas.openxmlformats.org/drawingml/2006/table">
            <a:tbl>
              <a:tblPr firstRow="1" bandRow="1">
                <a:tableStyleId>{5C22544A-7EE6-4342-B048-85BDC9FD1C3A}</a:tableStyleId>
              </a:tblPr>
              <a:tblGrid>
                <a:gridCol w="3454473">
                  <a:extLst>
                    <a:ext uri="{9D8B030D-6E8A-4147-A177-3AD203B41FA5}">
                      <a16:colId xmlns:a16="http://schemas.microsoft.com/office/drawing/2014/main" val="20000"/>
                    </a:ext>
                  </a:extLst>
                </a:gridCol>
              </a:tblGrid>
              <a:tr h="1273992">
                <a:tc>
                  <a:txBody>
                    <a:bodyPr/>
                    <a:lstStyle/>
                    <a:p>
                      <a:pPr marL="171450" indent="-171450" algn="l" defTabSz="914400" rtl="0" eaLnBrk="1" latinLnBrk="0" hangingPunct="1">
                        <a:lnSpc>
                          <a:spcPct val="113000"/>
                        </a:lnSpc>
                        <a:spcBef>
                          <a:spcPts val="0"/>
                        </a:spcBef>
                        <a:spcAft>
                          <a:spcPts val="300"/>
                        </a:spcAft>
                        <a:buClr>
                          <a:srgbClr val="5F8AC3"/>
                        </a:buClr>
                        <a:buSzPct val="80000"/>
                        <a:buFont typeface="Wingdings" panose="05000000000000000000" pitchFamily="2" charset="2"/>
                        <a:buChar char="l"/>
                      </a:pPr>
                      <a:r>
                        <a:rPr kumimoji="1" lang="ja-JP" altLang="en-US" sz="1200" b="0" kern="1200" dirty="0">
                          <a:solidFill>
                            <a:srgbClr val="000000"/>
                          </a:solidFill>
                          <a:latin typeface="+mn-lt"/>
                          <a:ea typeface="ＭＳ Ｐゴシック" charset="-128"/>
                          <a:cs typeface="Arial" pitchFamily="34" charset="0"/>
                        </a:rPr>
                        <a:t>製品の安全性・有効性に関する報告書</a:t>
                      </a:r>
                      <a:endParaRPr kumimoji="1" lang="en-US" altLang="ja-JP" sz="1200" b="0" kern="1200" dirty="0">
                        <a:solidFill>
                          <a:srgbClr val="000000"/>
                        </a:solidFill>
                        <a:latin typeface="+mn-lt"/>
                        <a:ea typeface="ＭＳ Ｐゴシック" charset="-128"/>
                        <a:cs typeface="Arial" pitchFamily="34" charset="0"/>
                      </a:endParaRPr>
                    </a:p>
                    <a:p>
                      <a:pPr marL="171450" indent="-171450" algn="l" defTabSz="914400" rtl="0" eaLnBrk="1" latinLnBrk="0" hangingPunct="1">
                        <a:lnSpc>
                          <a:spcPct val="113000"/>
                        </a:lnSpc>
                        <a:spcBef>
                          <a:spcPts val="0"/>
                        </a:spcBef>
                        <a:spcAft>
                          <a:spcPts val="300"/>
                        </a:spcAft>
                        <a:buClr>
                          <a:srgbClr val="5F8AC3"/>
                        </a:buClr>
                        <a:buSzPct val="80000"/>
                        <a:buFont typeface="Wingdings" panose="05000000000000000000" pitchFamily="2" charset="2"/>
                        <a:buChar char="l"/>
                      </a:pPr>
                      <a:r>
                        <a:rPr kumimoji="1" lang="ja-JP" altLang="en-US" sz="1200" b="0" kern="1200" dirty="0">
                          <a:solidFill>
                            <a:srgbClr val="000000"/>
                          </a:solidFill>
                          <a:latin typeface="+mn-lt"/>
                          <a:ea typeface="ＭＳ Ｐゴシック" charset="-128"/>
                          <a:cs typeface="Arial" pitchFamily="34" charset="0"/>
                        </a:rPr>
                        <a:t>医薬品安全計画書</a:t>
                      </a:r>
                    </a:p>
                  </a:txBody>
                  <a:tcPr marL="144000" marR="14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CCDAEC"/>
                    </a:solidFill>
                  </a:tcPr>
                </a:tc>
                <a:extLst>
                  <a:ext uri="{0D108BD9-81ED-4DB2-BD59-A6C34878D82A}">
                    <a16:rowId xmlns:a16="http://schemas.microsoft.com/office/drawing/2014/main" val="10000"/>
                  </a:ext>
                </a:extLst>
              </a:tr>
              <a:tr h="1310946">
                <a:tc>
                  <a:txBody>
                    <a:bodyPr/>
                    <a:lstStyle/>
                    <a:p>
                      <a:pPr marL="171450" indent="-171450" algn="l" defTabSz="914400" rtl="0" eaLnBrk="1" latinLnBrk="0" hangingPunct="1">
                        <a:lnSpc>
                          <a:spcPct val="113000"/>
                        </a:lnSpc>
                        <a:spcBef>
                          <a:spcPts val="0"/>
                        </a:spcBef>
                        <a:spcAft>
                          <a:spcPts val="300"/>
                        </a:spcAft>
                        <a:buClr>
                          <a:srgbClr val="26A287"/>
                        </a:buClr>
                        <a:buSzPct val="80000"/>
                        <a:buFont typeface="Wingdings" panose="05000000000000000000" pitchFamily="2" charset="2"/>
                        <a:buChar char="l"/>
                      </a:pPr>
                      <a:r>
                        <a:rPr kumimoji="1" lang="ja-JP" altLang="en-US" sz="1200" b="0" kern="1200" dirty="0">
                          <a:solidFill>
                            <a:srgbClr val="000000"/>
                          </a:solidFill>
                          <a:latin typeface="+mn-lt"/>
                          <a:ea typeface="ＭＳ Ｐゴシック" charset="-128"/>
                          <a:cs typeface="Arial" pitchFamily="34" charset="0"/>
                        </a:rPr>
                        <a:t>参照医薬品との同等性の証明書類</a:t>
                      </a:r>
                      <a:endParaRPr kumimoji="1" lang="en-US" altLang="ja-JP" sz="1200" b="0" kern="1200" dirty="0">
                        <a:solidFill>
                          <a:srgbClr val="000000"/>
                        </a:solidFill>
                        <a:latin typeface="+mn-lt"/>
                        <a:ea typeface="ＭＳ Ｐゴシック" charset="-128"/>
                        <a:cs typeface="Arial" pitchFamily="34" charset="0"/>
                      </a:endParaRPr>
                    </a:p>
                    <a:p>
                      <a:pPr marL="171450" indent="-171450" algn="l" defTabSz="914400" rtl="0" eaLnBrk="1" latinLnBrk="0" hangingPunct="1">
                        <a:lnSpc>
                          <a:spcPct val="113000"/>
                        </a:lnSpc>
                        <a:spcBef>
                          <a:spcPts val="0"/>
                        </a:spcBef>
                        <a:spcAft>
                          <a:spcPts val="300"/>
                        </a:spcAft>
                        <a:buClr>
                          <a:srgbClr val="26A287"/>
                        </a:buClr>
                        <a:buSzPct val="80000"/>
                        <a:buFont typeface="Wingdings" panose="05000000000000000000" pitchFamily="2" charset="2"/>
                        <a:buChar char="l"/>
                      </a:pPr>
                      <a:r>
                        <a:rPr kumimoji="1" lang="ja-JP" altLang="en-US" sz="1200" b="0" kern="1200" dirty="0">
                          <a:solidFill>
                            <a:srgbClr val="000000"/>
                          </a:solidFill>
                          <a:latin typeface="+mn-lt"/>
                          <a:ea typeface="ＭＳ Ｐゴシック" charset="-128"/>
                          <a:cs typeface="Arial" pitchFamily="34" charset="0"/>
                        </a:rPr>
                        <a:t>溶解プロファイル証明書</a:t>
                      </a:r>
                      <a:endParaRPr kumimoji="1" lang="en-US" altLang="ja-JP" sz="1200" b="0" kern="1200" dirty="0">
                        <a:solidFill>
                          <a:srgbClr val="000000"/>
                        </a:solidFill>
                        <a:latin typeface="+mn-lt"/>
                        <a:ea typeface="ＭＳ Ｐゴシック" charset="-128"/>
                        <a:cs typeface="Arial" pitchFamily="34" charset="0"/>
                      </a:endParaRPr>
                    </a:p>
                    <a:p>
                      <a:pPr marL="171450" indent="-171450" algn="l" defTabSz="914400" rtl="0" eaLnBrk="1" latinLnBrk="0" hangingPunct="1">
                        <a:lnSpc>
                          <a:spcPct val="113000"/>
                        </a:lnSpc>
                        <a:spcBef>
                          <a:spcPts val="0"/>
                        </a:spcBef>
                        <a:spcAft>
                          <a:spcPts val="300"/>
                        </a:spcAft>
                        <a:buClr>
                          <a:srgbClr val="26A287"/>
                        </a:buClr>
                        <a:buSzPct val="80000"/>
                        <a:buFont typeface="Wingdings" panose="05000000000000000000" pitchFamily="2" charset="2"/>
                        <a:buChar char="l"/>
                      </a:pPr>
                      <a:r>
                        <a:rPr kumimoji="1" lang="ja-JP" altLang="en-US" sz="1200" b="0" kern="1200" dirty="0">
                          <a:solidFill>
                            <a:srgbClr val="000000"/>
                          </a:solidFill>
                          <a:latin typeface="+mn-lt"/>
                          <a:ea typeface="ＭＳ Ｐゴシック" charset="-128"/>
                          <a:cs typeface="Arial" pitchFamily="34" charset="0"/>
                        </a:rPr>
                        <a:t>溶解方法の開発に関する報告書</a:t>
                      </a:r>
                      <a:endParaRPr kumimoji="1" lang="en-US" altLang="ja-JP" sz="1200" b="0" kern="1200" dirty="0">
                        <a:solidFill>
                          <a:srgbClr val="000000"/>
                        </a:solidFill>
                        <a:latin typeface="+mn-lt"/>
                        <a:ea typeface="ＭＳ Ｐゴシック" charset="-128"/>
                        <a:cs typeface="Arial" pitchFamily="34" charset="0"/>
                      </a:endParaRPr>
                    </a:p>
                    <a:p>
                      <a:pPr marL="171450" indent="-171450" algn="l" defTabSz="914400" rtl="0" eaLnBrk="1" latinLnBrk="0" hangingPunct="1">
                        <a:lnSpc>
                          <a:spcPct val="113000"/>
                        </a:lnSpc>
                        <a:spcBef>
                          <a:spcPts val="0"/>
                        </a:spcBef>
                        <a:spcAft>
                          <a:spcPts val="300"/>
                        </a:spcAft>
                        <a:buClr>
                          <a:srgbClr val="26A287"/>
                        </a:buClr>
                        <a:buSzPct val="80000"/>
                        <a:buFont typeface="Wingdings" panose="05000000000000000000" pitchFamily="2" charset="2"/>
                        <a:buChar char="l"/>
                      </a:pPr>
                      <a:r>
                        <a:rPr kumimoji="1" lang="ja-JP" altLang="en-US" sz="1200" b="0" kern="1200" dirty="0">
                          <a:solidFill>
                            <a:srgbClr val="000000"/>
                          </a:solidFill>
                          <a:latin typeface="+mn-lt"/>
                          <a:ea typeface="ＭＳ Ｐゴシック" charset="-128"/>
                          <a:cs typeface="Arial" pitchFamily="34" charset="0"/>
                        </a:rPr>
                        <a:t>同等性検査に使用されたロットに対する生物学的同等検査またはヒト試験免除の証明書</a:t>
                      </a:r>
                    </a:p>
                  </a:txBody>
                  <a:tcPr marL="144000" marR="14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solidFill>
                      <a:srgbClr val="BAE4D9"/>
                    </a:solidFill>
                  </a:tcPr>
                </a:tc>
                <a:extLst>
                  <a:ext uri="{0D108BD9-81ED-4DB2-BD59-A6C34878D82A}">
                    <a16:rowId xmlns:a16="http://schemas.microsoft.com/office/drawing/2014/main" val="10001"/>
                  </a:ext>
                </a:extLst>
              </a:tr>
            </a:tbl>
          </a:graphicData>
        </a:graphic>
      </p:graphicFrame>
      <p:sp>
        <p:nvSpPr>
          <p:cNvPr id="70" name="片側の 2 つの角を丸めた四角形 69"/>
          <p:cNvSpPr/>
          <p:nvPr/>
        </p:nvSpPr>
        <p:spPr>
          <a:xfrm>
            <a:off x="2274934" y="2860400"/>
            <a:ext cx="3456380" cy="397420"/>
          </a:xfrm>
          <a:prstGeom prst="round2SameRect">
            <a:avLst>
              <a:gd name="adj1" fmla="val 18184"/>
              <a:gd name="adj2" fmla="val 0"/>
            </a:avLst>
          </a:prstGeom>
          <a:solidFill>
            <a:srgbClr val="BEBEBE"/>
          </a:solidFill>
          <a:ln w="952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tIns="0" bIns="10800" rtlCol="0" anchor="ctr"/>
          <a:lstStyle/>
          <a:p>
            <a:pPr algn="ctr" defTabSz="955675">
              <a:buSzPct val="120000"/>
            </a:pPr>
            <a:r>
              <a:rPr lang="ja-JP" altLang="en-US" sz="1200" dirty="0">
                <a:solidFill>
                  <a:srgbClr val="000000"/>
                </a:solidFill>
                <a:latin typeface="Arial Black" pitchFamily="34" charset="0"/>
                <a:ea typeface="HGP創英角ｺﾞｼｯｸUB" pitchFamily="50" charset="-128"/>
              </a:rPr>
              <a:t>カテゴリー別に必要な書類</a:t>
            </a:r>
            <a:endParaRPr lang="en-US" altLang="ko-KR" sz="1200" dirty="0">
              <a:solidFill>
                <a:srgbClr val="000000"/>
              </a:solidFill>
              <a:latin typeface="Arial Black" pitchFamily="34" charset="0"/>
              <a:ea typeface="HGP創英角ｺﾞｼｯｸUB" pitchFamily="50" charset="-128"/>
            </a:endParaRPr>
          </a:p>
        </p:txBody>
      </p:sp>
      <p:sp>
        <p:nvSpPr>
          <p:cNvPr id="71" name="テキスト ボックス 70"/>
          <p:cNvSpPr txBox="1"/>
          <p:nvPr/>
        </p:nvSpPr>
        <p:spPr>
          <a:xfrm>
            <a:off x="834767" y="6021288"/>
            <a:ext cx="7476317" cy="144016"/>
          </a:xfrm>
          <a:prstGeom prst="rect">
            <a:avLst/>
          </a:prstGeom>
          <a:noFill/>
        </p:spPr>
        <p:txBody>
          <a:bodyPr wrap="square" lIns="0" tIns="0" rIns="0" bIns="0" rtlCol="0" anchor="b" anchorCtr="0">
            <a:noAutofit/>
          </a:bodyPr>
          <a:lstStyle>
            <a:defPPr>
              <a:defRPr lang="ja-JP"/>
            </a:defPPr>
            <a:lvl1pPr>
              <a:defRPr kumimoji="0" sz="800" bmk="">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※1</a:t>
            </a:r>
            <a:r>
              <a:rPr lang="ja-JP" altLang="en-US" dirty="0"/>
              <a:t>　類似医薬品とは、新薬の特許や独占権が切れる（または放棄される）前に、医薬品の大きさや形状等を変えることで販売が可能となる医薬品のことである</a:t>
            </a:r>
          </a:p>
          <a:p>
            <a:r>
              <a:rPr lang="en-US" altLang="ja-JP" dirty="0"/>
              <a:t>※2</a:t>
            </a:r>
            <a:r>
              <a:rPr lang="ja-JP" altLang="en-US" dirty="0"/>
              <a:t>　製造法・製品由来によるカテゴリーが「化学合成・半合成による有効成分を含有する医薬品」の場合を例として取り上げた</a:t>
            </a:r>
          </a:p>
        </p:txBody>
      </p:sp>
      <p:sp>
        <p:nvSpPr>
          <p:cNvPr id="72" name="テキスト ボックス 71"/>
          <p:cNvSpPr txBox="1"/>
          <p:nvPr/>
        </p:nvSpPr>
        <p:spPr>
          <a:xfrm>
            <a:off x="200472" y="1124744"/>
            <a:ext cx="9505056" cy="702756"/>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医薬品の新規性（新薬、類似医薬品</a:t>
            </a:r>
            <a:r>
              <a:rPr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ジェネリック医薬品、など）のカテゴリーのほか、製造法・製品由来によるカテゴリーの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つの</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観点により、分類される。</a:t>
            </a:r>
          </a:p>
          <a:p>
            <a:pPr marL="617538" lvl="2" indent="-160338" algn="just" fontAlgn="ctr">
              <a:lnSpc>
                <a:spcPct val="110000"/>
              </a:lnSpc>
              <a:spcAft>
                <a:spcPts val="200"/>
              </a:spcAft>
              <a:buClr>
                <a:srgbClr val="868686"/>
              </a:buClr>
              <a:buSzPct val="80000"/>
              <a:buFont typeface="Wingdings" panose="05000000000000000000" pitchFamily="2" charset="2"/>
              <a:buChar char="l"/>
            </a:pPr>
            <a:r>
              <a:rPr lang="ja-JP" altLang="en-US" sz="1200" dirty="0"/>
              <a:t>どのような製品がどの分類となるかについて、明確に示された法令や資料はない。</a:t>
            </a:r>
          </a:p>
        </p:txBody>
      </p:sp>
      <p:sp>
        <p:nvSpPr>
          <p:cNvPr id="17" name="片側の 2 つの角を丸めた四角形 16"/>
          <p:cNvSpPr/>
          <p:nvPr/>
        </p:nvSpPr>
        <p:spPr>
          <a:xfrm rot="16200000">
            <a:off x="919434" y="3178401"/>
            <a:ext cx="1271157" cy="1439842"/>
          </a:xfrm>
          <a:prstGeom prst="round2SameRect">
            <a:avLst>
              <a:gd name="adj1" fmla="val 5501"/>
              <a:gd name="adj2" fmla="val 0"/>
            </a:avLst>
          </a:prstGeom>
          <a:solidFill>
            <a:srgbClr val="5F8AC3"/>
          </a:solidFill>
          <a:ln w="1270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955675">
              <a:buClr>
                <a:schemeClr val="bg2"/>
              </a:buClr>
              <a:buSzPct val="100000"/>
            </a:pP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新 薬</a:t>
            </a:r>
          </a:p>
        </p:txBody>
      </p:sp>
      <p:sp>
        <p:nvSpPr>
          <p:cNvPr id="18" name="片側の 2 つの角を丸めた四角形 17"/>
          <p:cNvSpPr/>
          <p:nvPr/>
        </p:nvSpPr>
        <p:spPr>
          <a:xfrm rot="16200000">
            <a:off x="898121" y="4470871"/>
            <a:ext cx="1313783" cy="1439841"/>
          </a:xfrm>
          <a:prstGeom prst="round2SameRect">
            <a:avLst>
              <a:gd name="adj1" fmla="val 4405"/>
              <a:gd name="adj2" fmla="val 0"/>
            </a:avLst>
          </a:prstGeom>
          <a:solidFill>
            <a:srgbClr val="26A287"/>
          </a:solidFill>
          <a:ln w="1270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955675">
              <a:buClr>
                <a:schemeClr val="bg2"/>
              </a:buClr>
              <a:buSzPct val="100000"/>
            </a:pP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類似医薬品</a:t>
            </a:r>
            <a:r>
              <a:rPr kumimoji="0" lang="en-US" altLang="ja-JP" sz="1200" spc="-30" baseline="300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※1</a:t>
            </a:r>
          </a:p>
          <a:p>
            <a:pPr algn="ctr" defTabSz="955675">
              <a:buClr>
                <a:schemeClr val="bg2"/>
              </a:buClr>
              <a:buSzPct val="100000"/>
            </a:pP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0" lang="en-US" altLang="ja-JP"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defTabSz="955675">
              <a:buClr>
                <a:schemeClr val="bg2"/>
              </a:buClr>
              <a:buSzPct val="100000"/>
            </a:pP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ジェネリック医薬品</a:t>
            </a:r>
            <a:endParaRPr kumimoji="0" lang="en-US" altLang="ja-JP"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aphicFrame>
        <p:nvGraphicFramePr>
          <p:cNvPr id="15" name="表 14"/>
          <p:cNvGraphicFramePr>
            <a:graphicFrameLocks noGrp="1"/>
          </p:cNvGraphicFramePr>
          <p:nvPr>
            <p:extLst>
              <p:ext uri="{D42A27DB-BD31-4B8C-83A1-F6EECF244321}">
                <p14:modId xmlns:p14="http://schemas.microsoft.com/office/powerpoint/2010/main" val="3521713796"/>
              </p:ext>
            </p:extLst>
          </p:nvPr>
        </p:nvGraphicFramePr>
        <p:xfrm>
          <a:off x="5817417" y="3212976"/>
          <a:ext cx="3096023" cy="2635032"/>
        </p:xfrm>
        <a:graphic>
          <a:graphicData uri="http://schemas.openxmlformats.org/drawingml/2006/table">
            <a:tbl>
              <a:tblPr firstRow="1" bandRow="1">
                <a:tableStyleId>{5C22544A-7EE6-4342-B048-85BDC9FD1C3A}</a:tableStyleId>
              </a:tblPr>
              <a:tblGrid>
                <a:gridCol w="3096023">
                  <a:extLst>
                    <a:ext uri="{9D8B030D-6E8A-4147-A177-3AD203B41FA5}">
                      <a16:colId xmlns:a16="http://schemas.microsoft.com/office/drawing/2014/main" val="20000"/>
                    </a:ext>
                  </a:extLst>
                </a:gridCol>
              </a:tblGrid>
              <a:tr h="2635032">
                <a:tc>
                  <a:txBody>
                    <a:bodyPr/>
                    <a:lstStyle/>
                    <a:p>
                      <a:pPr marL="171450" indent="-171450">
                        <a:lnSpc>
                          <a:spcPct val="113000"/>
                        </a:lnSpc>
                        <a:spcBef>
                          <a:spcPts val="0"/>
                        </a:spcBef>
                        <a:spcAft>
                          <a:spcPts val="300"/>
                        </a:spcAft>
                        <a:buClr>
                          <a:schemeClr val="bg1">
                            <a:lumMod val="50000"/>
                          </a:schemeClr>
                        </a:buClr>
                        <a:buSzPct val="80000"/>
                        <a:buFont typeface="Wingdings" panose="05000000000000000000" pitchFamily="2" charset="2"/>
                        <a:buChar char="l"/>
                      </a:pPr>
                      <a:r>
                        <a:rPr lang="ja-JP" altLang="en-US" sz="1200" b="0" dirty="0">
                          <a:solidFill>
                            <a:srgbClr val="000000"/>
                          </a:solidFill>
                          <a:ea typeface="ＭＳ Ｐゴシック" charset="-128"/>
                          <a:cs typeface="Arial" pitchFamily="34" charset="0"/>
                        </a:rPr>
                        <a:t>申請書</a:t>
                      </a:r>
                      <a:endParaRPr lang="en-US" altLang="ja-JP" sz="1200" b="0" dirty="0">
                        <a:solidFill>
                          <a:srgbClr val="000000"/>
                        </a:solidFill>
                        <a:ea typeface="ＭＳ Ｐゴシック" charset="-128"/>
                        <a:cs typeface="Arial" pitchFamily="34" charset="0"/>
                      </a:endParaRPr>
                    </a:p>
                    <a:p>
                      <a:pPr marL="171450" indent="-171450">
                        <a:lnSpc>
                          <a:spcPct val="113000"/>
                        </a:lnSpc>
                        <a:spcBef>
                          <a:spcPts val="0"/>
                        </a:spcBef>
                        <a:spcAft>
                          <a:spcPts val="300"/>
                        </a:spcAft>
                        <a:buClr>
                          <a:schemeClr val="bg1">
                            <a:lumMod val="50000"/>
                          </a:schemeClr>
                        </a:buClr>
                        <a:buSzPct val="80000"/>
                        <a:buFont typeface="Wingdings" panose="05000000000000000000" pitchFamily="2" charset="2"/>
                        <a:buChar char="l"/>
                      </a:pPr>
                      <a:r>
                        <a:rPr lang="ja-JP" altLang="en-US" sz="1200" b="0" dirty="0">
                          <a:solidFill>
                            <a:srgbClr val="000000"/>
                          </a:solidFill>
                          <a:ea typeface="ＭＳ Ｐゴシック" charset="-128"/>
                          <a:cs typeface="Arial" pitchFamily="34" charset="0"/>
                        </a:rPr>
                        <a:t>連邦徴収通知書の支払い証明</a:t>
                      </a:r>
                      <a:endParaRPr lang="en-US" altLang="ja-JP" sz="1200" b="0" dirty="0">
                        <a:solidFill>
                          <a:srgbClr val="000000"/>
                        </a:solidFill>
                        <a:ea typeface="ＭＳ Ｐゴシック" charset="-128"/>
                        <a:cs typeface="Arial" pitchFamily="34" charset="0"/>
                      </a:endParaRPr>
                    </a:p>
                    <a:p>
                      <a:pPr marL="171450" indent="-171450">
                        <a:lnSpc>
                          <a:spcPct val="113000"/>
                        </a:lnSpc>
                        <a:spcBef>
                          <a:spcPts val="0"/>
                        </a:spcBef>
                        <a:spcAft>
                          <a:spcPts val="300"/>
                        </a:spcAft>
                        <a:buClr>
                          <a:schemeClr val="bg1">
                            <a:lumMod val="50000"/>
                          </a:schemeClr>
                        </a:buClr>
                        <a:buSzPct val="80000"/>
                        <a:buFont typeface="Wingdings" panose="05000000000000000000" pitchFamily="2" charset="2"/>
                        <a:buChar char="l"/>
                      </a:pPr>
                      <a:r>
                        <a:rPr lang="ja-JP" altLang="en-US" sz="1200" b="0" dirty="0">
                          <a:solidFill>
                            <a:srgbClr val="000000"/>
                          </a:solidFill>
                          <a:ea typeface="ＭＳ Ｐゴシック" charset="-128"/>
                          <a:cs typeface="Arial" pitchFamily="34" charset="0"/>
                        </a:rPr>
                        <a:t>使用説明書のモデル</a:t>
                      </a:r>
                      <a:endParaRPr lang="en-US" altLang="ja-JP" sz="1200" b="0" dirty="0">
                        <a:solidFill>
                          <a:srgbClr val="000000"/>
                        </a:solidFill>
                        <a:ea typeface="ＭＳ Ｐゴシック" charset="-128"/>
                        <a:cs typeface="Arial" pitchFamily="34" charset="0"/>
                      </a:endParaRPr>
                    </a:p>
                    <a:p>
                      <a:pPr marL="171450" indent="-171450">
                        <a:lnSpc>
                          <a:spcPct val="113000"/>
                        </a:lnSpc>
                        <a:spcBef>
                          <a:spcPts val="0"/>
                        </a:spcBef>
                        <a:spcAft>
                          <a:spcPts val="300"/>
                        </a:spcAft>
                        <a:buClr>
                          <a:schemeClr val="bg1">
                            <a:lumMod val="50000"/>
                          </a:schemeClr>
                        </a:buClr>
                        <a:buSzPct val="80000"/>
                        <a:buFont typeface="Wingdings" panose="05000000000000000000" pitchFamily="2" charset="2"/>
                        <a:buChar char="l"/>
                      </a:pPr>
                      <a:r>
                        <a:rPr lang="ja-JP" altLang="en-US" sz="1200" b="0" dirty="0">
                          <a:solidFill>
                            <a:srgbClr val="000000"/>
                          </a:solidFill>
                          <a:ea typeface="ＭＳ Ｐゴシック" charset="-128"/>
                          <a:cs typeface="Arial" pitchFamily="34" charset="0"/>
                        </a:rPr>
                        <a:t>包装レイアウト</a:t>
                      </a:r>
                      <a:endParaRPr lang="en-US" altLang="ja-JP" sz="1200" b="0" dirty="0">
                        <a:solidFill>
                          <a:srgbClr val="000000"/>
                        </a:solidFill>
                        <a:ea typeface="ＭＳ Ｐゴシック" charset="-128"/>
                        <a:cs typeface="Arial" pitchFamily="34" charset="0"/>
                      </a:endParaRPr>
                    </a:p>
                    <a:p>
                      <a:pPr marL="171450" indent="-171450">
                        <a:lnSpc>
                          <a:spcPct val="113000"/>
                        </a:lnSpc>
                        <a:spcBef>
                          <a:spcPts val="0"/>
                        </a:spcBef>
                        <a:spcAft>
                          <a:spcPts val="300"/>
                        </a:spcAft>
                        <a:buClr>
                          <a:schemeClr val="bg1">
                            <a:lumMod val="50000"/>
                          </a:schemeClr>
                        </a:buClr>
                        <a:buSzPct val="80000"/>
                        <a:buFont typeface="Wingdings" panose="05000000000000000000" pitchFamily="2" charset="2"/>
                        <a:buChar char="l"/>
                      </a:pPr>
                      <a:r>
                        <a:rPr lang="ja-JP" altLang="en-US" sz="1200" b="0" dirty="0">
                          <a:solidFill>
                            <a:srgbClr val="000000"/>
                          </a:solidFill>
                          <a:ea typeface="ＭＳ Ｐゴシック" charset="-128"/>
                          <a:cs typeface="Arial" pitchFamily="34" charset="0"/>
                        </a:rPr>
                        <a:t>製品品質に関する技術書類</a:t>
                      </a:r>
                      <a:br>
                        <a:rPr lang="en-US" altLang="ja-JP" sz="1200" b="0" dirty="0">
                          <a:solidFill>
                            <a:srgbClr val="000000"/>
                          </a:solidFill>
                          <a:ea typeface="ＭＳ Ｐゴシック" charset="-128"/>
                          <a:cs typeface="Arial" pitchFamily="34" charset="0"/>
                        </a:rPr>
                      </a:br>
                      <a:r>
                        <a:rPr lang="ja-JP" altLang="en-US" sz="1200" b="0" dirty="0">
                          <a:solidFill>
                            <a:srgbClr val="000000"/>
                          </a:solidFill>
                          <a:ea typeface="ＭＳ Ｐゴシック" charset="-128"/>
                          <a:cs typeface="Arial" pitchFamily="34" charset="0"/>
                        </a:rPr>
                        <a:t>（有効成分に関する書類など、計</a:t>
                      </a:r>
                      <a:r>
                        <a:rPr lang="en-US" altLang="ja-JP" sz="1200" b="0" dirty="0">
                          <a:solidFill>
                            <a:srgbClr val="000000"/>
                          </a:solidFill>
                          <a:ea typeface="ＭＳ Ｐゴシック" charset="-128"/>
                          <a:cs typeface="Arial" pitchFamily="34" charset="0"/>
                        </a:rPr>
                        <a:t>10</a:t>
                      </a:r>
                      <a:r>
                        <a:rPr lang="ja-JP" altLang="en-US" sz="1200" b="0" dirty="0">
                          <a:solidFill>
                            <a:srgbClr val="000000"/>
                          </a:solidFill>
                          <a:ea typeface="ＭＳ Ｐゴシック" charset="-128"/>
                          <a:cs typeface="Arial" pitchFamily="34" charset="0"/>
                        </a:rPr>
                        <a:t>種）</a:t>
                      </a:r>
                    </a:p>
                  </a:txBody>
                  <a:tcPr marL="144000" marR="1440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B w="952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sp>
        <p:nvSpPr>
          <p:cNvPr id="69" name="片側の 2 つの角を丸めた四角形 68"/>
          <p:cNvSpPr/>
          <p:nvPr/>
        </p:nvSpPr>
        <p:spPr>
          <a:xfrm>
            <a:off x="5803319" y="2860400"/>
            <a:ext cx="3110121" cy="397420"/>
          </a:xfrm>
          <a:prstGeom prst="round2SameRect">
            <a:avLst>
              <a:gd name="adj1" fmla="val 16190"/>
              <a:gd name="adj2" fmla="val 0"/>
            </a:avLst>
          </a:prstGeom>
          <a:solidFill>
            <a:srgbClr val="BEBEBE"/>
          </a:solidFill>
          <a:ln w="952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tIns="0" bIns="10800" rtlCol="0" anchor="ctr"/>
          <a:lstStyle/>
          <a:p>
            <a:pPr algn="ctr" defTabSz="955675">
              <a:buSzPct val="120000"/>
            </a:pPr>
            <a:r>
              <a:rPr lang="ja-JP" altLang="en-US" sz="1200" dirty="0">
                <a:solidFill>
                  <a:srgbClr val="000000"/>
                </a:solidFill>
                <a:latin typeface="Arial Black" pitchFamily="34" charset="0"/>
                <a:ea typeface="HGP創英角ｺﾞｼｯｸUB" pitchFamily="50" charset="-128"/>
              </a:rPr>
              <a:t>共通で必要な書類</a:t>
            </a:r>
            <a:endParaRPr lang="en-US" altLang="ko-KR" sz="12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747018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9"/>
          <p:cNvSpPr>
            <a:spLocks noChangeArrowheads="1"/>
          </p:cNvSpPr>
          <p:nvPr/>
        </p:nvSpPr>
        <p:spPr bwMode="auto">
          <a:xfrm>
            <a:off x="2144688" y="2204864"/>
            <a:ext cx="5613971" cy="4248472"/>
          </a:xfrm>
          <a:prstGeom prst="roundRect">
            <a:avLst>
              <a:gd name="adj" fmla="val 1901"/>
            </a:avLst>
          </a:prstGeom>
          <a:solidFill>
            <a:srgbClr val="CCDAEC"/>
          </a:solidFill>
          <a:ln w="9525" cap="flat" cmpd="sng" algn="ctr">
            <a:noFill/>
            <a:prstDash val="solid"/>
            <a:miter lim="800000"/>
            <a:headEnd type="none" w="med" len="med"/>
            <a:tailEnd type="none" w="med" len="med"/>
          </a:ln>
          <a:effectLst/>
        </p:spPr>
        <p:txBody>
          <a:bodyPr wrap="none" lIns="144000" tIns="0" rIns="288000" bIns="216000" anchor="b" anchorCtr="0"/>
          <a:lstStyle/>
          <a:p>
            <a:pPr algn="r" defTabSz="987425" fontAlgn="ctr">
              <a:lnSpc>
                <a:spcPct val="150000"/>
              </a:lnSpc>
            </a:pPr>
            <a:endParaRPr lang="ja-JP" altLang="en-US" sz="16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テキスト ボックス 55"/>
          <p:cNvSpPr txBox="1"/>
          <p:nvPr/>
        </p:nvSpPr>
        <p:spPr>
          <a:xfrm>
            <a:off x="2854622" y="4592173"/>
            <a:ext cx="4194102" cy="720080"/>
          </a:xfrm>
          <a:prstGeom prst="ellipse">
            <a:avLst/>
          </a:prstGeom>
          <a:gradFill flip="none" rotWithShape="1">
            <a:gsLst>
              <a:gs pos="0">
                <a:srgbClr val="FCAE91"/>
              </a:gs>
              <a:gs pos="100000">
                <a:srgbClr val="CCDAEC"/>
              </a:gs>
            </a:gsLst>
            <a:path path="shape">
              <a:fillToRect l="50000" t="50000" r="50000" b="50000"/>
            </a:path>
            <a:tileRect/>
          </a:gradFill>
        </p:spPr>
        <p:txBody>
          <a:bodyPr wrap="none" lIns="0" tIns="36000" rIns="0" bIns="36000" rtlCol="0" anchor="ctr" anchorCtr="0">
            <a:noAutofit/>
          </a:bodyPr>
          <a:lstStyle/>
          <a:p>
            <a:pPr algn="ctr"/>
            <a:r>
              <a:rPr lang="ja-JP" altLang="en-US" dirty="0">
                <a:latin typeface="HGP創英角ｺﾞｼｯｸUB" panose="020B0900000000000000" pitchFamily="50" charset="-128"/>
                <a:ea typeface="HGP創英角ｺﾞｼｯｸUB" panose="020B0900000000000000" pitchFamily="50" charset="-128"/>
                <a:cs typeface="Arial" panose="020B0604020202020204" pitchFamily="34" charset="0"/>
              </a:rPr>
              <a:t>基本的には治験は必要ない</a:t>
            </a:r>
          </a:p>
        </p:txBody>
      </p:sp>
      <p:sp>
        <p:nvSpPr>
          <p:cNvPr id="2" name="タイトル 1"/>
          <p:cNvSpPr>
            <a:spLocks noGrp="1"/>
          </p:cNvSpPr>
          <p:nvPr>
            <p:ph type="title"/>
          </p:nvPr>
        </p:nvSpPr>
        <p:spPr/>
        <p:txBody>
          <a:bodyPr/>
          <a:lstStyle/>
          <a:p>
            <a:r>
              <a:rPr lang="ja-JP" altLang="en-US" dirty="0"/>
              <a:t>ブラジル／医療関連／制度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臨床試験に関する規制</a:t>
            </a:r>
          </a:p>
        </p:txBody>
      </p:sp>
      <p:sp>
        <p:nvSpPr>
          <p:cNvPr id="12" name="テキスト ボックス 11"/>
          <p:cNvSpPr txBox="1"/>
          <p:nvPr/>
        </p:nvSpPr>
        <p:spPr>
          <a:xfrm>
            <a:off x="200472" y="6525344"/>
            <a:ext cx="5616624" cy="144016"/>
          </a:xfrm>
          <a:prstGeom prst="rect">
            <a:avLst/>
          </a:prstGeom>
          <a:noFill/>
        </p:spPr>
        <p:txBody>
          <a:bodyPr wrap="square" lIns="0" tIns="0" rIns="0" bIns="0" rtlCol="0">
            <a:noAutofit/>
          </a:bodyPr>
          <a:lstStyle/>
          <a:p>
            <a:pPr lvl="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「ブラジルの医療機器市場と規制」（</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角丸四角形 13"/>
          <p:cNvSpPr/>
          <p:nvPr/>
        </p:nvSpPr>
        <p:spPr>
          <a:xfrm>
            <a:off x="2366651" y="2591367"/>
            <a:ext cx="5170044" cy="1629721"/>
          </a:xfrm>
          <a:prstGeom prst="roundRect">
            <a:avLst>
              <a:gd name="adj" fmla="val 3995"/>
            </a:avLst>
          </a:prstGeom>
          <a:solidFill>
            <a:srgbClr val="FFFFFF"/>
          </a:solidFill>
        </p:spPr>
        <p:txBody>
          <a:bodyPr wrap="square" tIns="216000" rtlCol="0" anchor="t" anchorCtr="0">
            <a:noAutofit/>
          </a:bodyPr>
          <a:lstStyle/>
          <a:p>
            <a:pPr algn="ctr">
              <a:lnSpc>
                <a:spcPct val="113000"/>
              </a:lnSpc>
            </a:pP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医療機器に関しては、書面によって製品の</a:t>
            </a:r>
            <a:br>
              <a:rPr lang="en-US" altLang="ja-JP"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有効性・安全性を証明できない場合に限り</a:t>
            </a:r>
            <a:endParaRPr lang="ja-JP" altLang="en-US" sz="1200" dirty="0"/>
          </a:p>
        </p:txBody>
      </p:sp>
      <p:grpSp>
        <p:nvGrpSpPr>
          <p:cNvPr id="4" name="グループ化 3"/>
          <p:cNvGrpSpPr/>
          <p:nvPr/>
        </p:nvGrpSpPr>
        <p:grpSpPr>
          <a:xfrm>
            <a:off x="7023987" y="2348880"/>
            <a:ext cx="593309" cy="696920"/>
            <a:chOff x="5933823" y="4221341"/>
            <a:chExt cx="1839077" cy="2160240"/>
          </a:xfrm>
        </p:grpSpPr>
        <p:sp>
          <p:nvSpPr>
            <p:cNvPr id="71" name="正方形/長方形 70"/>
            <p:cNvSpPr/>
            <p:nvPr/>
          </p:nvSpPr>
          <p:spPr>
            <a:xfrm rot="767249">
              <a:off x="5977221" y="4221341"/>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72" name="直線コネクタ 71"/>
            <p:cNvCxnSpPr/>
            <p:nvPr/>
          </p:nvCxnSpPr>
          <p:spPr>
            <a:xfrm rot="767249">
              <a:off x="6236643" y="43823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rot="767249">
              <a:off x="6220705" y="445254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rot="767249">
              <a:off x="6204767" y="45227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rot="767249">
              <a:off x="6188830" y="459299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rot="767249">
              <a:off x="6172892" y="46632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rot="767249">
              <a:off x="6156954" y="473343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rot="767249">
              <a:off x="6141016" y="48036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rot="767249">
              <a:off x="6125078" y="487387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rot="767249">
              <a:off x="6109140" y="494410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rot="767249">
              <a:off x="6093202" y="501432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rot="767249">
              <a:off x="6077264" y="50845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rot="767249">
              <a:off x="6061326" y="515476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rot="767249">
              <a:off x="6045388" y="52249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rot="767249">
              <a:off x="6029450" y="529521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rot="767249">
              <a:off x="6013512" y="53654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rot="767249">
              <a:off x="5997574" y="543565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rot="767249">
              <a:off x="5981636" y="550587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rot="767249">
              <a:off x="5965699" y="557609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rot="767249">
              <a:off x="5949761" y="56463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rot="767249">
              <a:off x="5933823" y="571654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sp>
          <p:nvSpPr>
            <p:cNvPr id="93" name="正方形/長方形 92"/>
            <p:cNvSpPr/>
            <p:nvPr/>
          </p:nvSpPr>
          <p:spPr>
            <a:xfrm rot="767249">
              <a:off x="6505366" y="4725397"/>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94" name="直線コネクタ 93"/>
            <p:cNvCxnSpPr/>
            <p:nvPr/>
          </p:nvCxnSpPr>
          <p:spPr>
            <a:xfrm rot="767249">
              <a:off x="6764788" y="48863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rot="767249">
              <a:off x="6748850" y="495660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rot="767249">
              <a:off x="6732912" y="50268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rot="767249">
              <a:off x="6716975" y="509704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rot="767249">
              <a:off x="6701037" y="51672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rot="767249">
              <a:off x="6685099" y="523749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rot="767249">
              <a:off x="6669161" y="53077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rot="767249">
              <a:off x="6653223" y="537793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rot="767249">
              <a:off x="6637285" y="54481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rot="767249">
              <a:off x="6621347" y="551837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rot="767249">
              <a:off x="6605409" y="558860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rot="767249">
              <a:off x="6589471" y="565882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rot="767249">
              <a:off x="6573533" y="57290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p:nvCxnSpPr>
          <p:spPr>
            <a:xfrm rot="767249">
              <a:off x="6557595" y="579926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rot="767249">
              <a:off x="6541657" y="58694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p:nvCxnSpPr>
          <p:spPr>
            <a:xfrm rot="767249">
              <a:off x="6525719" y="593971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p:nvCxnSpPr>
          <p:spPr>
            <a:xfrm rot="767249">
              <a:off x="6509781" y="60099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p:nvCxnSpPr>
          <p:spPr>
            <a:xfrm rot="767249">
              <a:off x="6493844" y="608015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rot="767249">
              <a:off x="6477906" y="615037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p:nvCxnSpPr>
          <p:spPr>
            <a:xfrm rot="767249">
              <a:off x="6461968" y="622059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sp>
        <p:nvSpPr>
          <p:cNvPr id="9" name="角丸四角形 8"/>
          <p:cNvSpPr/>
          <p:nvPr/>
        </p:nvSpPr>
        <p:spPr>
          <a:xfrm>
            <a:off x="2692279" y="3501008"/>
            <a:ext cx="4518788" cy="525350"/>
          </a:xfrm>
          <a:prstGeom prst="roundRect">
            <a:avLst>
              <a:gd name="adj" fmla="val 9988"/>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lstStyle/>
          <a:p>
            <a:pPr algn="ctr" fontAlgn="ctr"/>
            <a:r>
              <a:rPr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国家衛生監督庁から </a:t>
            </a:r>
            <a:r>
              <a:rPr lang="ja-JP" altLang="en-US"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治験を要求される</a:t>
            </a:r>
            <a:endParaRPr lang="ja-JP" altLang="en-US" sz="20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7" name="二等辺三角形 6"/>
          <p:cNvSpPr/>
          <p:nvPr/>
        </p:nvSpPr>
        <p:spPr>
          <a:xfrm rot="10800000">
            <a:off x="4087578" y="4258259"/>
            <a:ext cx="1728192" cy="411377"/>
          </a:xfrm>
          <a:prstGeom prst="triangle">
            <a:avLst/>
          </a:prstGeom>
          <a:gradFill flip="none" rotWithShape="1">
            <a:gsLst>
              <a:gs pos="0">
                <a:srgbClr val="5F8AC3"/>
              </a:gs>
              <a:gs pos="100000">
                <a:srgbClr val="DDE6F3">
                  <a:alpha val="0"/>
                </a:srgbClr>
              </a:gs>
            </a:gsLst>
            <a:lin ang="5400000" scaled="1"/>
            <a:tileRect/>
          </a:gra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テキスト ボックス 4"/>
          <p:cNvSpPr txBox="1"/>
          <p:nvPr/>
        </p:nvSpPr>
        <p:spPr>
          <a:xfrm>
            <a:off x="4375609" y="4258260"/>
            <a:ext cx="1152128" cy="307777"/>
          </a:xfrm>
          <a:prstGeom prst="rect">
            <a:avLst/>
          </a:prstGeom>
          <a:noFill/>
        </p:spPr>
        <p:txBody>
          <a:bodyPr wrap="square" rtlCol="0">
            <a:spAutoFit/>
          </a:bodyPr>
          <a:lstStyle/>
          <a:p>
            <a:pPr algn="ct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したがって</a:t>
            </a:r>
            <a:endParaRPr kumimoji="1"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テキスト ボックス 9"/>
          <p:cNvSpPr txBox="1"/>
          <p:nvPr/>
        </p:nvSpPr>
        <p:spPr>
          <a:xfrm>
            <a:off x="2504727" y="5764895"/>
            <a:ext cx="5253931" cy="579261"/>
          </a:xfrm>
          <a:prstGeom prst="rect">
            <a:avLst/>
          </a:prstGeom>
          <a:noFill/>
        </p:spPr>
        <p:txBody>
          <a:bodyPr wrap="square" rtlCol="0">
            <a:spAutoFit/>
          </a:bodyPr>
          <a:lstStyle/>
          <a:p>
            <a:pPr marL="180975" indent="-180975" fontAlgn="ctr">
              <a:lnSpc>
                <a:spcPct val="113000"/>
              </a:lnSpc>
              <a:buClr>
                <a:srgbClr val="3D6AA7"/>
              </a:buClr>
              <a:buSzPct val="80000"/>
              <a:buFont typeface="Wingdings" panose="05000000000000000000" pitchFamily="2" charset="2"/>
              <a:buChar char="l"/>
            </a:pPr>
            <a:r>
              <a:rPr lang="ja-JP" altLang="en-US" sz="1400" b="1" spc="20" dirty="0">
                <a:latin typeface="Arial" panose="020B0604020202020204" pitchFamily="34" charset="0"/>
                <a:ea typeface="ＭＳ Ｐゴシック" panose="020B0600070205080204" pitchFamily="50" charset="-128"/>
                <a:cs typeface="Arial" panose="020B0604020202020204" pitchFamily="34" charset="0"/>
              </a:rPr>
              <a:t>治験に関する手続きは公開されていない。</a:t>
            </a:r>
            <a:endParaRPr lang="en-US" altLang="ja-JP" sz="1400" b="1" spc="20" dirty="0">
              <a:latin typeface="Arial" panose="020B0604020202020204" pitchFamily="34" charset="0"/>
              <a:ea typeface="ＭＳ Ｐゴシック" panose="020B0600070205080204" pitchFamily="50" charset="-128"/>
              <a:cs typeface="Arial" panose="020B0604020202020204" pitchFamily="34" charset="0"/>
            </a:endParaRPr>
          </a:p>
          <a:p>
            <a:pPr marL="180975" indent="-180975" fontAlgn="ctr">
              <a:lnSpc>
                <a:spcPct val="113000"/>
              </a:lnSpc>
              <a:buClr>
                <a:srgbClr val="3D6AA7"/>
              </a:buClr>
              <a:buSzPct val="80000"/>
              <a:buFont typeface="Wingdings" panose="05000000000000000000" pitchFamily="2" charset="2"/>
              <a:buChar char="l"/>
            </a:pPr>
            <a:r>
              <a:rPr lang="ja-JP" altLang="en-US" sz="1400" b="1" spc="20" dirty="0">
                <a:latin typeface="Arial" panose="020B0604020202020204" pitchFamily="34" charset="0"/>
                <a:ea typeface="ＭＳ Ｐゴシック" panose="020B0600070205080204" pitchFamily="50" charset="-128"/>
                <a:cs typeface="Arial" panose="020B0604020202020204" pitchFamily="34" charset="0"/>
              </a:rPr>
              <a:t>治験実施機関も治験の手続きに関する情報を持っていない。</a:t>
            </a:r>
            <a:endParaRPr kumimoji="1" lang="ja-JP" altLang="en-US" sz="1400" b="1" spc="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5" name="テキスト ボックス 114"/>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基本的には、医療機器について治験を要求されることはない。</a:t>
            </a:r>
          </a:p>
        </p:txBody>
      </p:sp>
      <p:grpSp>
        <p:nvGrpSpPr>
          <p:cNvPr id="57" name="グループ化 56"/>
          <p:cNvGrpSpPr/>
          <p:nvPr/>
        </p:nvGrpSpPr>
        <p:grpSpPr>
          <a:xfrm>
            <a:off x="1784648" y="1772816"/>
            <a:ext cx="6336184" cy="288032"/>
            <a:chOff x="2358644" y="1988840"/>
            <a:chExt cx="4898612" cy="288032"/>
          </a:xfrm>
        </p:grpSpPr>
        <p:cxnSp>
          <p:nvCxnSpPr>
            <p:cNvPr id="58" name="直線コネクタ 57"/>
            <p:cNvCxnSpPr/>
            <p:nvPr/>
          </p:nvCxnSpPr>
          <p:spPr>
            <a:xfrm>
              <a:off x="2366932" y="2276872"/>
              <a:ext cx="489032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2358644" y="1988840"/>
              <a:ext cx="44644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臨床試験に関する規制</a:t>
              </a:r>
            </a:p>
          </p:txBody>
        </p:sp>
      </p:grpSp>
      <p:sp>
        <p:nvSpPr>
          <p:cNvPr id="61" name="二等辺三角形 60"/>
          <p:cNvSpPr/>
          <p:nvPr/>
        </p:nvSpPr>
        <p:spPr>
          <a:xfrm rot="10800000">
            <a:off x="4087578" y="5304414"/>
            <a:ext cx="1728192" cy="411377"/>
          </a:xfrm>
          <a:prstGeom prst="triangle">
            <a:avLst/>
          </a:prstGeom>
          <a:gradFill flip="none" rotWithShape="1">
            <a:gsLst>
              <a:gs pos="0">
                <a:srgbClr val="5F8AC3"/>
              </a:gs>
              <a:gs pos="100000">
                <a:srgbClr val="DDE6F3">
                  <a:alpha val="0"/>
                </a:srgbClr>
              </a:gs>
            </a:gsLst>
            <a:lin ang="5400000" scaled="1"/>
            <a:tileRect/>
          </a:gra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2" name="テキスト ボックス 61"/>
          <p:cNvSpPr txBox="1"/>
          <p:nvPr/>
        </p:nvSpPr>
        <p:spPr>
          <a:xfrm>
            <a:off x="4375609" y="5304415"/>
            <a:ext cx="1152128" cy="307777"/>
          </a:xfrm>
          <a:prstGeom prst="rect">
            <a:avLst/>
          </a:prstGeom>
          <a:noFill/>
        </p:spPr>
        <p:txBody>
          <a:bodyPr wrap="square" rtlCol="0">
            <a:spAutoFit/>
          </a:bodyPr>
          <a:lstStyle/>
          <a:p>
            <a:pPr algn="ct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そのため</a:t>
            </a:r>
          </a:p>
        </p:txBody>
      </p:sp>
    </p:spTree>
    <p:extLst>
      <p:ext uri="{BB962C8B-B14F-4D97-AF65-F5344CB8AC3E}">
        <p14:creationId xmlns:p14="http://schemas.microsoft.com/office/powerpoint/2010/main" val="1222405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B398023-07C4-4DA8-8343-D53E3E71EC3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5" imgW="473" imgH="473" progId="TCLayout.ActiveDocument.1">
                  <p:embed/>
                </p:oleObj>
              </mc:Choice>
              <mc:Fallback>
                <p:oleObj name="think-cell Slide" r:id="rId5" imgW="473" imgH="473" progId="TCLayout.ActiveDocument.1">
                  <p:embed/>
                  <p:pic>
                    <p:nvPicPr>
                      <p:cNvPr id="3" name="Object 2" hidden="1">
                        <a:extLst>
                          <a:ext uri="{FF2B5EF4-FFF2-40B4-BE49-F238E27FC236}">
                            <a16:creationId xmlns:a16="http://schemas.microsoft.com/office/drawing/2014/main" id="{FB398023-07C4-4DA8-8343-D53E3E71EC3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endParaRPr kumimoji="1" lang="ja-JP" altLang="en-US" dirty="0">
              <a:latin typeface="+mj-lt"/>
              <a:ea typeface="+mj-ea"/>
            </a:endParaRPr>
          </a:p>
        </p:txBody>
      </p:sp>
      <p:sp>
        <p:nvSpPr>
          <p:cNvPr id="4" name="テキスト プレースホルダー 3"/>
          <p:cNvSpPr>
            <a:spLocks noGrp="1"/>
          </p:cNvSpPr>
          <p:nvPr>
            <p:ph type="body" sz="quarter" idx="15"/>
          </p:nvPr>
        </p:nvSpPr>
        <p:spPr/>
        <p:txBody>
          <a:bodyPr vert="horz" lIns="91440" tIns="45720" rIns="91440" bIns="45720" rtlCol="0" anchor="b" anchorCtr="0">
            <a:noAutofit/>
          </a:bodyPr>
          <a:lstStyle/>
          <a:p>
            <a:r>
              <a:rPr lang="ja-JP" altLang="en-US"/>
              <a:t>目次（</a:t>
            </a:r>
            <a:r>
              <a:rPr lang="en-US" altLang="ja-JP" dirty="0"/>
              <a:t>2/2</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3305161021"/>
              </p:ext>
            </p:extLst>
          </p:nvPr>
        </p:nvGraphicFramePr>
        <p:xfrm>
          <a:off x="200025" y="1152000"/>
          <a:ext cx="4500000" cy="5297029"/>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医療関連（つづき）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医療サービス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1231363"/>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36195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lang="ja-JP" altLang="en-US" sz="1050" dirty="0">
                        <a:latin typeface="+mn-lt"/>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212962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lang="ja-JP" altLang="en-US" sz="1050" dirty="0">
                        <a:latin typeface="+mn-lt"/>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1344786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mn-lt"/>
                        </a:rPr>
                        <a:t>市場規模・輸出入額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主要海外メーカー</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主要地場メーカー</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中古医療機器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医薬品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mn-lt"/>
                        </a:rPr>
                        <a:t>市場規模・輸出入額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主要メーカー</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介護</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市場規模</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zh-CN"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歯科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299029218"/>
              </p:ext>
            </p:extLst>
          </p:nvPr>
        </p:nvGraphicFramePr>
        <p:xfrm>
          <a:off x="5205600" y="1152000"/>
          <a:ext cx="4500000" cy="5562195"/>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その他</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デジタルヘルス関連</a:t>
                      </a:r>
                      <a:endParaRPr lang="zh-CN" altLang="en-US" sz="1050" dirty="0">
                        <a:solidFill>
                          <a:schemeClr val="tx1"/>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1052375"/>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050" dirty="0"/>
                        <a:t>オンライン診療の主要プラットフォーマー</a:t>
                      </a:r>
                      <a:endParaRPr kumimoji="1"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64129701"/>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学会および業界団体</a:t>
                      </a:r>
                      <a:endParaRPr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医薬品・医療機器関連イベント</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zh-CN" altLang="en-US" sz="1050" dirty="0"/>
                        <a:t>外国人患者受入／医療渡航</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09356">
                <a:tc gridSpan="3">
                  <a:txBody>
                    <a:bodyPr/>
                    <a:lstStyle/>
                    <a:p>
                      <a:pPr lvl="0">
                        <a:lnSpc>
                          <a:spcPct val="90000"/>
                        </a:lnSpc>
                      </a:pPr>
                      <a:endParaRPr kumimoji="1" lang="ja-JP" altLang="en-US" sz="1200" dirty="0">
                        <a:latin typeface="HGP創英角ｺﾞｼｯｸUB" panose="020B0900000000000000" pitchFamily="50" charset="-128"/>
                        <a:ea typeface="HGP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lnL w="12700" cmpd="sng">
                      <a:noFill/>
                    </a:lnL>
                    <a:lnT w="12700" cmpd="sng">
                      <a:noFill/>
                    </a:lnT>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09356">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政策動向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latin typeface="HGP創英角ｺﾞｼｯｸUB" panose="020B0900000000000000" pitchFamily="50" charset="-128"/>
                        </a:rPr>
                        <a:t>医療関連政策の動向</a:t>
                      </a: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健康長寿に関する主な取り組み</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9065299"/>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医療産業振興政策の動向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09356">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日本との関わり</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外交関係</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経済産業省の主な医療国際化関連事業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01695">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外務省の主な医療国際化関連事業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厚生労働省とブラジル</a:t>
                      </a:r>
                      <a:r>
                        <a:rPr lang="ja-JP" altLang="en-US" sz="1050" dirty="0">
                          <a:latin typeface="+mn-lt"/>
                        </a:rPr>
                        <a:t>保健省の協力覚書（</a:t>
                      </a:r>
                      <a:r>
                        <a:rPr lang="en-US" altLang="ja-JP" sz="1050" dirty="0">
                          <a:latin typeface="+mn-lt"/>
                        </a:rPr>
                        <a:t>MOC</a:t>
                      </a:r>
                      <a:r>
                        <a:rPr lang="ja-JP" altLang="en-US" sz="1050" dirty="0">
                          <a:latin typeface="+mn-lt"/>
                        </a:rPr>
                        <a:t>）</a:t>
                      </a:r>
                      <a:r>
                        <a:rPr lang="ja-JP" altLang="en-US" sz="1050" dirty="0"/>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7093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厚生労働省が関係するその他の協力覚書（</a:t>
                      </a:r>
                      <a:r>
                        <a:rPr lang="en-US" altLang="ja-JP" sz="1050" dirty="0"/>
                        <a:t>MOC</a:t>
                      </a:r>
                      <a:r>
                        <a:rPr lang="ja-JP" altLang="en-US" sz="1050" dirty="0"/>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文部科学省の主な医療国際化関連事業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ja-JP" sz="1050" dirty="0"/>
                        <a:t>JICA</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ja-JP" sz="1050" dirty="0"/>
                        <a:t>AMED</a:t>
                      </a:r>
                      <a:r>
                        <a:rPr lang="ja-JP" altLang="en-US" sz="1050" dirty="0"/>
                        <a:t>の主な関連事業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ja-JP" sz="1050" dirty="0"/>
                        <a:t>JETRO</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01695">
                <a:tc gridSpan="3">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bl>
          </a:graphicData>
        </a:graphic>
      </p:graphicFrame>
      <p:cxnSp>
        <p:nvCxnSpPr>
          <p:cNvPr id="8" name="Straight Connector 7">
            <a:extLst>
              <a:ext uri="{FF2B5EF4-FFF2-40B4-BE49-F238E27FC236}">
                <a16:creationId xmlns:a16="http://schemas.microsoft.com/office/drawing/2014/main" id="{E87DE143-EC65-444C-9BDD-908FBEC88ED3}"/>
              </a:ext>
            </a:extLst>
          </p:cNvPr>
          <p:cNvCxnSpPr>
            <a:cxnSpLocks/>
          </p:cNvCxnSpPr>
          <p:nvPr/>
        </p:nvCxnSpPr>
        <p:spPr>
          <a:xfrm>
            <a:off x="4952812"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4521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416496" y="5409220"/>
            <a:ext cx="2580704" cy="1044116"/>
          </a:xfrm>
          <a:prstGeom prst="rect">
            <a:avLst/>
          </a:prstGeom>
          <a:solidFill>
            <a:srgbClr val="E8E8E8"/>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1" name="正方形/長方形 60"/>
          <p:cNvSpPr/>
          <p:nvPr/>
        </p:nvSpPr>
        <p:spPr>
          <a:xfrm>
            <a:off x="2936776" y="5409220"/>
            <a:ext cx="3471168" cy="1044116"/>
          </a:xfrm>
          <a:prstGeom prst="rect">
            <a:avLst/>
          </a:prstGeom>
          <a:solidFill>
            <a:srgbClr val="DCDCDC"/>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6" name="正方形/長方形 65"/>
          <p:cNvSpPr/>
          <p:nvPr/>
        </p:nvSpPr>
        <p:spPr>
          <a:xfrm>
            <a:off x="6354669" y="5268686"/>
            <a:ext cx="3178485" cy="1186107"/>
          </a:xfrm>
          <a:prstGeom prst="rect">
            <a:avLst/>
          </a:prstGeom>
          <a:solidFill>
            <a:srgbClr val="CFCFCF"/>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5" name="角丸四角形 64"/>
          <p:cNvSpPr/>
          <p:nvPr/>
        </p:nvSpPr>
        <p:spPr>
          <a:xfrm>
            <a:off x="6906390" y="3562050"/>
            <a:ext cx="1719018" cy="216024"/>
          </a:xfrm>
          <a:prstGeom prst="roundRect">
            <a:avLst/>
          </a:prstGeom>
          <a:gradFill flip="none" rotWithShape="1">
            <a:gsLst>
              <a:gs pos="0">
                <a:srgbClr val="CCDAEC"/>
              </a:gs>
              <a:gs pos="100000">
                <a:schemeClr val="bg1"/>
              </a:gs>
            </a:gsLst>
            <a:lin ang="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角丸四角形 62"/>
          <p:cNvSpPr/>
          <p:nvPr/>
        </p:nvSpPr>
        <p:spPr>
          <a:xfrm>
            <a:off x="6897216" y="2758461"/>
            <a:ext cx="1719018" cy="216024"/>
          </a:xfrm>
          <a:prstGeom prst="roundRect">
            <a:avLst/>
          </a:prstGeom>
          <a:gradFill flip="none" rotWithShape="1">
            <a:gsLst>
              <a:gs pos="0">
                <a:srgbClr val="CCDAEC"/>
              </a:gs>
              <a:gs pos="100000">
                <a:schemeClr val="bg1"/>
              </a:gs>
            </a:gsLst>
            <a:lin ang="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2" name="角丸四角形 61"/>
          <p:cNvSpPr/>
          <p:nvPr/>
        </p:nvSpPr>
        <p:spPr>
          <a:xfrm>
            <a:off x="3512399" y="4574124"/>
            <a:ext cx="1719018" cy="216024"/>
          </a:xfrm>
          <a:prstGeom prst="roundRect">
            <a:avLst/>
          </a:prstGeom>
          <a:gradFill flip="none" rotWithShape="1">
            <a:gsLst>
              <a:gs pos="0">
                <a:srgbClr val="CCDAEC"/>
              </a:gs>
              <a:gs pos="100000">
                <a:schemeClr val="bg1"/>
              </a:gs>
            </a:gsLst>
            <a:lin ang="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角丸四角形 57"/>
          <p:cNvSpPr/>
          <p:nvPr/>
        </p:nvSpPr>
        <p:spPr>
          <a:xfrm>
            <a:off x="3497536" y="3534494"/>
            <a:ext cx="2022817" cy="216024"/>
          </a:xfrm>
          <a:prstGeom prst="roundRect">
            <a:avLst/>
          </a:prstGeom>
          <a:gradFill flip="none" rotWithShape="1">
            <a:gsLst>
              <a:gs pos="0">
                <a:srgbClr val="CCDAEC"/>
              </a:gs>
              <a:gs pos="100000">
                <a:schemeClr val="bg1"/>
              </a:gs>
            </a:gsLst>
            <a:lin ang="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角丸四角形 55"/>
          <p:cNvSpPr/>
          <p:nvPr/>
        </p:nvSpPr>
        <p:spPr>
          <a:xfrm>
            <a:off x="3497536" y="2762250"/>
            <a:ext cx="2022817" cy="216024"/>
          </a:xfrm>
          <a:prstGeom prst="roundRect">
            <a:avLst/>
          </a:prstGeom>
          <a:gradFill flip="none" rotWithShape="1">
            <a:gsLst>
              <a:gs pos="0">
                <a:srgbClr val="CCDAEC"/>
              </a:gs>
              <a:gs pos="100000">
                <a:schemeClr val="bg1"/>
              </a:gs>
            </a:gsLst>
            <a:lin ang="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角丸四角形 3"/>
          <p:cNvSpPr/>
          <p:nvPr/>
        </p:nvSpPr>
        <p:spPr>
          <a:xfrm>
            <a:off x="3497537" y="2323877"/>
            <a:ext cx="1214610" cy="216024"/>
          </a:xfrm>
          <a:prstGeom prst="roundRect">
            <a:avLst/>
          </a:prstGeom>
          <a:gradFill flip="none" rotWithShape="1">
            <a:gsLst>
              <a:gs pos="0">
                <a:srgbClr val="CCDAEC"/>
              </a:gs>
              <a:gs pos="100000">
                <a:schemeClr val="bg1"/>
              </a:gs>
            </a:gsLst>
            <a:lin ang="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ブラジル／医療関連／制度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ライセンス・教育水準</a:t>
            </a:r>
          </a:p>
        </p:txBody>
      </p:sp>
      <p:sp>
        <p:nvSpPr>
          <p:cNvPr id="86" name="テキスト ボックス 8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solidFill>
                  <a:srgbClr val="000000"/>
                </a:solidFill>
              </a:rPr>
              <a:t>槙絵美子・加藤麻衣「ブラジルの健康保険制度 </a:t>
            </a:r>
            <a:r>
              <a:rPr lang="en-US" altLang="ja-JP" sz="800" dirty="0">
                <a:solidFill>
                  <a:srgbClr val="000000"/>
                </a:solidFill>
              </a:rPr>
              <a:t>- </a:t>
            </a:r>
            <a:r>
              <a:rPr lang="ja-JP" altLang="en-US" sz="800" dirty="0">
                <a:solidFill>
                  <a:srgbClr val="000000"/>
                </a:solidFill>
              </a:rPr>
              <a:t>統一医療システム</a:t>
            </a:r>
            <a:r>
              <a:rPr lang="en-US" altLang="ja-JP" sz="800" dirty="0">
                <a:solidFill>
                  <a:srgbClr val="000000"/>
                </a:solidFill>
              </a:rPr>
              <a:t>SUS</a:t>
            </a:r>
            <a:r>
              <a:rPr lang="ja-JP" altLang="en-US" sz="800" dirty="0">
                <a:solidFill>
                  <a:srgbClr val="000000"/>
                </a:solidFill>
              </a:rPr>
              <a:t>と民間健康保険</a:t>
            </a:r>
            <a:r>
              <a:rPr lang="en-US" altLang="ja-JP" sz="800" dirty="0">
                <a:solidFill>
                  <a:srgbClr val="000000"/>
                </a:solidFill>
              </a:rPr>
              <a:t>SHI</a:t>
            </a:r>
            <a:r>
              <a:rPr lang="ja-JP" altLang="en-US" sz="800" dirty="0">
                <a:solidFill>
                  <a:srgbClr val="000000"/>
                </a:solidFill>
              </a:rPr>
              <a:t>」（</a:t>
            </a:r>
            <a:r>
              <a:rPr lang="en-US" altLang="ja-JP" sz="800" dirty="0">
                <a:solidFill>
                  <a:srgbClr val="000000"/>
                </a:solidFill>
              </a:rPr>
              <a:t>2015</a:t>
            </a:r>
            <a:r>
              <a:rPr lang="ja-JP" altLang="en-US" sz="800" dirty="0">
                <a:solidFill>
                  <a:srgbClr val="000000"/>
                </a:solidFill>
              </a:rPr>
              <a:t>年）、有識者ヒアリング</a:t>
            </a:r>
          </a:p>
        </p:txBody>
      </p:sp>
      <p:grpSp>
        <p:nvGrpSpPr>
          <p:cNvPr id="290" name="グループ化 289"/>
          <p:cNvGrpSpPr/>
          <p:nvPr/>
        </p:nvGrpSpPr>
        <p:grpSpPr>
          <a:xfrm>
            <a:off x="395961" y="1844824"/>
            <a:ext cx="9165551" cy="288032"/>
            <a:chOff x="2358644" y="1988840"/>
            <a:chExt cx="4898612" cy="288032"/>
          </a:xfrm>
        </p:grpSpPr>
        <p:cxnSp>
          <p:nvCxnSpPr>
            <p:cNvPr id="291" name="直線コネクタ 290"/>
            <p:cNvCxnSpPr/>
            <p:nvPr/>
          </p:nvCxnSpPr>
          <p:spPr>
            <a:xfrm>
              <a:off x="2366932" y="2276872"/>
              <a:ext cx="489032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92" name="Rectangle 6"/>
            <p:cNvSpPr>
              <a:spLocks noChangeArrowheads="1"/>
            </p:cNvSpPr>
            <p:nvPr/>
          </p:nvSpPr>
          <p:spPr bwMode="auto">
            <a:xfrm>
              <a:off x="2358644" y="1988840"/>
              <a:ext cx="44644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医師免許／専門医のライセンス取得フロー</a:t>
              </a:r>
            </a:p>
          </p:txBody>
        </p:sp>
      </p:grpSp>
      <p:sp>
        <p:nvSpPr>
          <p:cNvPr id="59" name="テキスト ボックス 58"/>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ブラジルに医師国家試験はなく、</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年制の医学部を卒業すると、一般医として医療行為を行うことができる（歯学部は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年制）。</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ただし、その後に</a:t>
            </a:r>
            <a:r>
              <a:rPr lang="en-US" altLang="ja-JP" sz="1400" dirty="0" err="1"/>
              <a:t>Residência</a:t>
            </a:r>
            <a:r>
              <a:rPr lang="en-US" altLang="ja-JP" sz="1400" dirty="0"/>
              <a:t> </a:t>
            </a:r>
            <a:r>
              <a:rPr lang="en-US" altLang="ja-JP" sz="1400" dirty="0" err="1"/>
              <a:t>Médica</a:t>
            </a:r>
            <a:r>
              <a:rPr lang="ja-JP" altLang="en-US" sz="1400" dirty="0"/>
              <a:t>と呼ばれる課程があり、同課程に進むためには試験が存在する。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テキスト ボックス 63"/>
          <p:cNvSpPr txBox="1"/>
          <p:nvPr/>
        </p:nvSpPr>
        <p:spPr>
          <a:xfrm>
            <a:off x="3296816" y="2299247"/>
            <a:ext cx="2952328" cy="2133020"/>
          </a:xfrm>
          <a:prstGeom prst="rect">
            <a:avLst/>
          </a:prstGeom>
          <a:noFill/>
        </p:spPr>
        <p:txBody>
          <a:bodyPr wrap="square" rtlCol="0">
            <a:spAutoFit/>
          </a:bodyPr>
          <a:lstStyle/>
          <a:p>
            <a:pPr marL="171450" indent="-171450">
              <a:lnSpc>
                <a:spcPct val="113000"/>
              </a:lnSpc>
              <a:buClr>
                <a:srgbClr val="3D6AA7"/>
              </a:buClr>
              <a:buSzPct val="80000"/>
              <a:buFont typeface="Wingdings" panose="05000000000000000000" pitchFamily="2" charset="2"/>
              <a:buChar char="l"/>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医学部卒業</a:t>
            </a:r>
            <a:endParaRPr lang="en-US" altLang="ja-JP" sz="1100" b="1" dirty="0">
              <a:latin typeface="Arial" panose="020B0604020202020204" pitchFamily="34" charset="0"/>
              <a:ea typeface="ＭＳ Ｐゴシック" panose="020B0600070205080204" pitchFamily="50" charset="-128"/>
              <a:cs typeface="Arial" panose="020B0604020202020204" pitchFamily="34" charset="0"/>
            </a:endParaRPr>
          </a:p>
          <a:p>
            <a:pPr>
              <a:lnSpc>
                <a:spcPct val="113000"/>
              </a:lnSpc>
              <a:buClr>
                <a:srgbClr val="3D6AA7"/>
              </a:buClr>
              <a:buSzPct val="80000"/>
            </a:pPr>
            <a:endParaRPr lang="en-US" altLang="ja-JP" sz="400" dirty="0">
              <a:latin typeface="Arial" panose="020B0604020202020204" pitchFamily="34" charset="0"/>
              <a:ea typeface="ＭＳ Ｐゴシック" panose="020B0600070205080204" pitchFamily="50" charset="-128"/>
              <a:cs typeface="Arial" panose="020B0604020202020204" pitchFamily="34" charset="0"/>
            </a:endParaRPr>
          </a:p>
          <a:p>
            <a:pPr>
              <a:lnSpc>
                <a:spcPct val="113000"/>
              </a:lnSpc>
              <a:buClr>
                <a:srgbClr val="3D6AA7"/>
              </a:buClr>
              <a:buSzPct val="80000"/>
            </a:pPr>
            <a:r>
              <a:rPr lang="ja-JP" altLang="en-US" sz="600" dirty="0">
                <a:latin typeface="Arial" panose="020B0604020202020204" pitchFamily="34" charset="0"/>
                <a:ea typeface="ＭＳ Ｐゴシック" panose="020B0600070205080204" pitchFamily="50" charset="-128"/>
                <a:cs typeface="Arial" panose="020B0604020202020204" pitchFamily="34" charset="0"/>
              </a:rPr>
              <a:t>　　</a:t>
            </a:r>
            <a:endParaRPr lang="en-US" altLang="ja-JP" sz="600" dirty="0">
              <a:latin typeface="Arial" panose="020B0604020202020204" pitchFamily="34" charset="0"/>
              <a:ea typeface="ＭＳ Ｐゴシック" panose="020B0600070205080204" pitchFamily="50" charset="-128"/>
              <a:cs typeface="Arial" panose="020B0604020202020204" pitchFamily="34" charset="0"/>
            </a:endParaRPr>
          </a:p>
          <a:p>
            <a:pPr>
              <a:lnSpc>
                <a:spcPct val="113000"/>
              </a:lnSpc>
              <a:buClr>
                <a:srgbClr val="3D6AA7"/>
              </a:buClr>
              <a:buSzPct val="80000"/>
            </a:pPr>
            <a:endParaRPr lang="en-US" altLang="ja-JP" sz="4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nSpc>
                <a:spcPct val="113000"/>
              </a:lnSpc>
              <a:buClr>
                <a:srgbClr val="3D6AA7"/>
              </a:buClr>
              <a:buSzPct val="80000"/>
              <a:buFont typeface="Wingdings" panose="05000000000000000000" pitchFamily="2" charset="2"/>
              <a:buChar char="l"/>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連邦医師評議会（</a:t>
            </a:r>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CFM</a:t>
            </a:r>
            <a:r>
              <a:rPr lang="en-US" altLang="ja-JP" sz="1100" b="1" baseline="30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）に登録</a:t>
            </a:r>
            <a:endParaRPr lang="en-US" altLang="ja-JP" sz="1100" b="1" dirty="0">
              <a:latin typeface="Arial" panose="020B0604020202020204" pitchFamily="34" charset="0"/>
              <a:ea typeface="ＭＳ Ｐゴシック" panose="020B0600070205080204" pitchFamily="50" charset="-128"/>
              <a:cs typeface="Arial" panose="020B0604020202020204" pitchFamily="34" charset="0"/>
            </a:endParaRPr>
          </a:p>
          <a:p>
            <a:pPr marL="361950" lvl="1" indent="-187325">
              <a:lnSpc>
                <a:spcPct val="113000"/>
              </a:lnSpc>
              <a:spcBef>
                <a:spcPts val="300"/>
              </a:spcBef>
              <a:buClr>
                <a:srgbClr val="3D6AA7"/>
              </a:buClr>
              <a:buSzPct val="80000"/>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Conselho</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 Federal </a:t>
            </a: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Medicina</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主に医療倫理や医療実務の監督を行う機関</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nSpc>
                <a:spcPct val="113000"/>
              </a:lnSpc>
              <a:buClr>
                <a:srgbClr val="3D6AA7"/>
              </a:buClr>
              <a:buSzPct val="80000"/>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nSpc>
                <a:spcPct val="113000"/>
              </a:lnSpc>
              <a:spcBef>
                <a:spcPts val="450"/>
              </a:spcBef>
              <a:buClr>
                <a:srgbClr val="3D6AA7"/>
              </a:buClr>
              <a:buSzPct val="80000"/>
              <a:buFont typeface="Wingdings" panose="05000000000000000000" pitchFamily="2" charset="2"/>
              <a:buChar char="l"/>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一般医として医療行為が可能</a:t>
            </a:r>
            <a:endParaRPr lang="en-US" altLang="ja-JP" sz="1100" b="1" dirty="0">
              <a:latin typeface="Arial" panose="020B0604020202020204" pitchFamily="34" charset="0"/>
              <a:ea typeface="ＭＳ Ｐゴシック" panose="020B0600070205080204" pitchFamily="50" charset="-128"/>
              <a:cs typeface="Arial" panose="020B0604020202020204" pitchFamily="34" charset="0"/>
            </a:endParaRPr>
          </a:p>
          <a:p>
            <a:pPr marL="322263" lvl="1" indent="-11113" algn="just">
              <a:lnSpc>
                <a:spcPct val="113000"/>
              </a:lnSpc>
              <a:spcBef>
                <a:spcPts val="600"/>
              </a:spcBef>
              <a:buClr>
                <a:srgbClr val="3D6AA7"/>
              </a:buClr>
              <a:buSzPct val="80000"/>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サンパウロ州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取得の義務はないが医師試験が存在している。現在その義務化に向けた動きがあると言われている。</a:t>
            </a:r>
          </a:p>
        </p:txBody>
      </p:sp>
      <p:sp>
        <p:nvSpPr>
          <p:cNvPr id="83" name="テキスト ボックス 82"/>
          <p:cNvSpPr txBox="1"/>
          <p:nvPr/>
        </p:nvSpPr>
        <p:spPr>
          <a:xfrm>
            <a:off x="3566624" y="5759145"/>
            <a:ext cx="2331426" cy="283604"/>
          </a:xfrm>
          <a:prstGeom prst="rect">
            <a:avLst/>
          </a:prstGeom>
          <a:noFill/>
        </p:spPr>
        <p:txBody>
          <a:bodyPr wrap="square" rtlCol="0">
            <a:spAutoFit/>
          </a:bodyPr>
          <a:lstStyle/>
          <a:p>
            <a:pPr algn="ctr">
              <a:lnSpc>
                <a:spcPct val="113000"/>
              </a:lnSpc>
            </a:pPr>
            <a:r>
              <a:rPr lang="ja-JP" altLang="en-US" sz="1100" spc="-30" dirty="0">
                <a:latin typeface="Arial" panose="020B0604020202020204" pitchFamily="34" charset="0"/>
                <a:ea typeface="ＭＳ Ｐゴシック" panose="020B0600070205080204" pitchFamily="50" charset="-128"/>
                <a:cs typeface="Arial" panose="020B0604020202020204" pitchFamily="34" charset="0"/>
              </a:rPr>
              <a:t>研修医として勤務と臨床を学ぶ課程</a:t>
            </a:r>
            <a:endParaRPr kumimoji="1" lang="ja-JP" altLang="en-US" sz="1100" spc="-3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0" name="テキスト ボックス 89"/>
          <p:cNvSpPr txBox="1"/>
          <p:nvPr/>
        </p:nvSpPr>
        <p:spPr>
          <a:xfrm>
            <a:off x="3296816" y="4546958"/>
            <a:ext cx="3051179" cy="466218"/>
          </a:xfrm>
          <a:prstGeom prst="rect">
            <a:avLst/>
          </a:prstGeom>
          <a:noFill/>
        </p:spPr>
        <p:txBody>
          <a:bodyPr wrap="square" rtlCol="0">
            <a:spAutoFit/>
          </a:bodyPr>
          <a:lstStyle>
            <a:defPPr>
              <a:defRPr lang="ja-JP"/>
            </a:defPPr>
            <a:lvl1pPr marL="171450" indent="-171450">
              <a:lnSpc>
                <a:spcPct val="113000"/>
              </a:lnSpc>
              <a:buClr>
                <a:srgbClr val="3D6AA7"/>
              </a:buClr>
              <a:buSzPct val="80000"/>
              <a:buFont typeface="Wingdings" panose="05000000000000000000" pitchFamily="2" charset="2"/>
              <a:buChar char="l"/>
              <a:defRPr sz="1100" b="1">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Residência </a:t>
            </a:r>
            <a:r>
              <a:rPr lang="en-US" altLang="ja-JP" dirty="0" err="1"/>
              <a:t>Médica</a:t>
            </a:r>
            <a:r>
              <a:rPr lang="ja-JP" altLang="en-US" dirty="0"/>
              <a:t>に進むための試験</a:t>
            </a:r>
            <a:br>
              <a:rPr lang="en-US" altLang="ja-JP" dirty="0"/>
            </a:br>
            <a:r>
              <a:rPr lang="ja-JP" altLang="en-US" sz="1050" b="0" dirty="0"/>
              <a:t>（日本の医師国家試験に該当）</a:t>
            </a:r>
            <a:endParaRPr lang="ja-JP" altLang="en-US" b="0" dirty="0"/>
          </a:p>
        </p:txBody>
      </p:sp>
      <p:sp>
        <p:nvSpPr>
          <p:cNvPr id="91" name="テキスト ボックス 90"/>
          <p:cNvSpPr txBox="1"/>
          <p:nvPr/>
        </p:nvSpPr>
        <p:spPr>
          <a:xfrm>
            <a:off x="6695049" y="2731295"/>
            <a:ext cx="1972794" cy="266420"/>
          </a:xfrm>
          <a:prstGeom prst="rect">
            <a:avLst/>
          </a:prstGeom>
          <a:noFill/>
        </p:spPr>
        <p:txBody>
          <a:bodyPr wrap="square" rtlCol="0">
            <a:spAutoFit/>
          </a:bodyPr>
          <a:lstStyle>
            <a:defPPr>
              <a:defRPr lang="ja-JP"/>
            </a:defPPr>
            <a:lvl1pPr>
              <a:lnSpc>
                <a:spcPct val="113000"/>
              </a:lnSpc>
              <a:defRPr sz="1050">
                <a:latin typeface="Arial" panose="020B0604020202020204" pitchFamily="34" charset="0"/>
                <a:ea typeface="ＭＳ Ｐゴシック" panose="020B0600070205080204" pitchFamily="50" charset="-128"/>
                <a:cs typeface="Arial" panose="020B0604020202020204" pitchFamily="34" charset="0"/>
              </a:defRPr>
            </a:lvl1pPr>
          </a:lstStyle>
          <a:p>
            <a:pPr marL="171450" indent="-171450">
              <a:buClr>
                <a:srgbClr val="3D6AA7"/>
              </a:buClr>
              <a:buSzPct val="80000"/>
              <a:buFont typeface="Wingdings" panose="05000000000000000000" pitchFamily="2" charset="2"/>
              <a:buChar char="l"/>
            </a:pPr>
            <a:r>
              <a:rPr lang="en-US" altLang="ja-JP" sz="1100" b="1" dirty="0"/>
              <a:t>Residência </a:t>
            </a:r>
            <a:r>
              <a:rPr lang="en-US" altLang="ja-JP" sz="1100" b="1" dirty="0" err="1"/>
              <a:t>Médica</a:t>
            </a:r>
            <a:r>
              <a:rPr lang="en-US" altLang="ja-JP" sz="1100" b="1" dirty="0"/>
              <a:t> </a:t>
            </a:r>
            <a:r>
              <a:rPr lang="ja-JP" altLang="en-US" sz="1100" b="1" dirty="0"/>
              <a:t>修了</a:t>
            </a:r>
          </a:p>
        </p:txBody>
      </p:sp>
      <p:sp>
        <p:nvSpPr>
          <p:cNvPr id="94" name="テキスト ボックス 93"/>
          <p:cNvSpPr txBox="1"/>
          <p:nvPr/>
        </p:nvSpPr>
        <p:spPr>
          <a:xfrm>
            <a:off x="6695049" y="3523383"/>
            <a:ext cx="3024336" cy="946862"/>
          </a:xfrm>
          <a:prstGeom prst="rect">
            <a:avLst/>
          </a:prstGeom>
          <a:noFill/>
        </p:spPr>
        <p:txBody>
          <a:bodyPr wrap="square" rtlCol="0">
            <a:spAutoFit/>
          </a:bodyPr>
          <a:lstStyle>
            <a:defPPr>
              <a:defRPr lang="ja-JP"/>
            </a:defPPr>
            <a:lvl1pPr>
              <a:lnSpc>
                <a:spcPct val="113000"/>
              </a:lnSpc>
              <a:defRPr sz="1050">
                <a:latin typeface="Arial" panose="020B0604020202020204" pitchFamily="34" charset="0"/>
                <a:ea typeface="ＭＳ Ｐゴシック" panose="020B0600070205080204" pitchFamily="50" charset="-128"/>
                <a:cs typeface="Arial" panose="020B0604020202020204" pitchFamily="34" charset="0"/>
              </a:defRPr>
            </a:lvl1pPr>
          </a:lstStyle>
          <a:p>
            <a:pPr marL="171450" indent="-171450">
              <a:buClr>
                <a:srgbClr val="3D6AA7"/>
              </a:buClr>
              <a:buSzPct val="80000"/>
              <a:buFont typeface="Wingdings" panose="05000000000000000000" pitchFamily="2" charset="2"/>
              <a:buChar char="l"/>
            </a:pPr>
            <a:r>
              <a:rPr lang="ja-JP" altLang="en-US" sz="1100" b="1" dirty="0"/>
              <a:t>専門医の認定試験を受験</a:t>
            </a:r>
            <a:endParaRPr lang="en-US" altLang="ja-JP" sz="1100" b="1" dirty="0"/>
          </a:p>
          <a:p>
            <a:pPr marL="300038" lvl="2" indent="-119063">
              <a:lnSpc>
                <a:spcPct val="113000"/>
              </a:lnSpc>
              <a:spcBef>
                <a:spcPts val="600"/>
              </a:spcBef>
              <a:buClr>
                <a:schemeClr val="bg1">
                  <a:lumMod val="50000"/>
                </a:schemeClr>
              </a:buClr>
              <a:buSzPct val="80000"/>
              <a:buFont typeface="Wingdings" panose="05000000000000000000" pitchFamily="2" charset="2"/>
              <a:buChar char="l"/>
              <a:tabLst>
                <a:tab pos="804863" algn="l"/>
                <a:tab pos="1035050" algn="l"/>
              </a:tabLst>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合格：</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専門医として勤務が可能</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300038" lvl="2" indent="-119063">
              <a:lnSpc>
                <a:spcPct val="113000"/>
              </a:lnSpc>
              <a:spcBef>
                <a:spcPts val="300"/>
              </a:spcBef>
              <a:buClr>
                <a:schemeClr val="bg1">
                  <a:lumMod val="50000"/>
                </a:schemeClr>
              </a:buClr>
              <a:buSzPct val="80000"/>
              <a:buFont typeface="Wingdings" panose="05000000000000000000" pitchFamily="2" charset="2"/>
              <a:buChar char="l"/>
              <a:tabLst>
                <a:tab pos="804863" algn="l"/>
                <a:tab pos="1035050" algn="l"/>
              </a:tabLst>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不合格：</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総合診療医（</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General Practitioner</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en-US" altLang="ja-JP" sz="10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として医療従事が可能</a:t>
            </a:r>
          </a:p>
        </p:txBody>
      </p:sp>
      <p:sp>
        <p:nvSpPr>
          <p:cNvPr id="48" name="角丸四角形 47"/>
          <p:cNvSpPr/>
          <p:nvPr/>
        </p:nvSpPr>
        <p:spPr>
          <a:xfrm>
            <a:off x="1206972" y="5509824"/>
            <a:ext cx="862636" cy="259604"/>
          </a:xfrm>
          <a:prstGeom prst="roundRect">
            <a:avLst>
              <a:gd name="adj" fmla="val 50000"/>
            </a:avLst>
          </a:prstGeom>
          <a:solidFill>
            <a:srgbClr val="CCDAEC"/>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ctr"/>
            <a:r>
              <a:rPr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医学部</a:t>
            </a:r>
          </a:p>
        </p:txBody>
      </p:sp>
      <p:sp>
        <p:nvSpPr>
          <p:cNvPr id="50" name="角丸四角形 49"/>
          <p:cNvSpPr/>
          <p:nvPr/>
        </p:nvSpPr>
        <p:spPr>
          <a:xfrm>
            <a:off x="4012257" y="6102674"/>
            <a:ext cx="1440160" cy="259604"/>
          </a:xfrm>
          <a:prstGeom prst="roundRect">
            <a:avLst>
              <a:gd name="adj" fmla="val 50000"/>
            </a:avLst>
          </a:prstGeom>
          <a:solidFill>
            <a:srgbClr val="83A4D1"/>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ctr"/>
            <a:r>
              <a:rPr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一般医</a:t>
            </a:r>
          </a:p>
        </p:txBody>
      </p:sp>
      <p:sp>
        <p:nvSpPr>
          <p:cNvPr id="42" name="角丸四角形 41"/>
          <p:cNvSpPr/>
          <p:nvPr/>
        </p:nvSpPr>
        <p:spPr>
          <a:xfrm>
            <a:off x="7255460" y="5589240"/>
            <a:ext cx="1440160" cy="259604"/>
          </a:xfrm>
          <a:prstGeom prst="roundRect">
            <a:avLst>
              <a:gd name="adj" fmla="val 50000"/>
            </a:avLst>
          </a:prstGeom>
          <a:solidFill>
            <a:srgbClr val="5F8AC3"/>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ctr">
              <a:lnSpc>
                <a:spcPct val="113000"/>
              </a:lnSpc>
            </a:pPr>
            <a:r>
              <a:rPr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総合診療医</a:t>
            </a:r>
          </a:p>
        </p:txBody>
      </p:sp>
      <p:sp>
        <p:nvSpPr>
          <p:cNvPr id="44" name="角丸四角形 43"/>
          <p:cNvSpPr/>
          <p:nvPr/>
        </p:nvSpPr>
        <p:spPr>
          <a:xfrm>
            <a:off x="4012257" y="5509824"/>
            <a:ext cx="1440160" cy="259604"/>
          </a:xfrm>
          <a:prstGeom prst="roundRect">
            <a:avLst>
              <a:gd name="adj" fmla="val 50000"/>
            </a:avLst>
          </a:prstGeom>
          <a:solidFill>
            <a:srgbClr val="A2BBDC"/>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ctr"/>
            <a:r>
              <a:rPr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Residência </a:t>
            </a:r>
            <a:r>
              <a:rPr lang="en-US" altLang="ja-JP" sz="1100" b="1"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Médica</a:t>
            </a:r>
            <a:endParaRPr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 name="円/楕円 59"/>
          <p:cNvSpPr/>
          <p:nvPr/>
        </p:nvSpPr>
        <p:spPr>
          <a:xfrm>
            <a:off x="288338" y="2438649"/>
            <a:ext cx="2573972" cy="1440160"/>
          </a:xfrm>
          <a:prstGeom prst="ellipse">
            <a:avLst/>
          </a:prstGeom>
          <a:gradFill flip="none" rotWithShape="1">
            <a:gsLst>
              <a:gs pos="0">
                <a:srgbClr val="E4BB46"/>
              </a:gs>
              <a:gs pos="100000">
                <a:srgbClr val="FFFFFF"/>
              </a:gs>
            </a:gsLst>
            <a:path path="shape">
              <a:fillToRect l="50000" t="50000" r="50000" b="50000"/>
            </a:path>
            <a:tileRect/>
          </a:gradFill>
        </p:spPr>
        <p:txBody>
          <a:bodyPr wrap="none" anchor="ctr" anchorCtr="0">
            <a:noAutofit/>
          </a:bodyPr>
          <a:lstStyle/>
          <a:p>
            <a:pPr algn="ctr" fontAlgn="ctr">
              <a:lnSpc>
                <a:spcPct val="113000"/>
              </a:lnSpc>
            </a:pPr>
            <a:r>
              <a:rPr lang="ja-JP" altLang="en-US" sz="1200" b="1" dirty="0">
                <a:latin typeface="ＭＳ Ｐゴシック" panose="020B0600070205080204" pitchFamily="50" charset="-128"/>
                <a:ea typeface="ＭＳ Ｐゴシック" panose="020B0600070205080204" pitchFamily="50" charset="-128"/>
              </a:rPr>
              <a:t>ブラジルには</a:t>
            </a:r>
            <a:br>
              <a:rPr lang="en-US" altLang="ja-JP" sz="1100" b="1" dirty="0">
                <a:latin typeface="ＭＳ Ｐゴシック" panose="020B0600070205080204" pitchFamily="50" charset="-128"/>
                <a:ea typeface="ＭＳ Ｐゴシック" panose="020B0600070205080204" pitchFamily="50" charset="-128"/>
              </a:rPr>
            </a:br>
            <a:r>
              <a:rPr lang="ja-JP" altLang="en-US" sz="1600" dirty="0">
                <a:solidFill>
                  <a:srgbClr val="000000"/>
                </a:solidFill>
                <a:latin typeface="Arial Black" pitchFamily="34" charset="0"/>
                <a:ea typeface="HGP創英角ｺﾞｼｯｸUB" pitchFamily="50" charset="-128"/>
              </a:rPr>
              <a:t>医師国家試験は無い</a:t>
            </a:r>
          </a:p>
        </p:txBody>
      </p:sp>
      <p:sp>
        <p:nvSpPr>
          <p:cNvPr id="51" name="角丸四角形 50"/>
          <p:cNvSpPr/>
          <p:nvPr/>
        </p:nvSpPr>
        <p:spPr>
          <a:xfrm>
            <a:off x="7255460" y="5992363"/>
            <a:ext cx="1440160" cy="259604"/>
          </a:xfrm>
          <a:prstGeom prst="roundRect">
            <a:avLst>
              <a:gd name="adj" fmla="val 5000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ctr"/>
            <a:r>
              <a:rPr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専門医</a:t>
            </a:r>
          </a:p>
        </p:txBody>
      </p:sp>
      <p:sp>
        <p:nvSpPr>
          <p:cNvPr id="9" name="二等辺三角形 8"/>
          <p:cNvSpPr/>
          <p:nvPr/>
        </p:nvSpPr>
        <p:spPr>
          <a:xfrm rot="10800000">
            <a:off x="3504131" y="2587279"/>
            <a:ext cx="440757" cy="130400"/>
          </a:xfrm>
          <a:prstGeom prst="triangle">
            <a:avLst/>
          </a:prstGeom>
          <a:gradFill flip="none" rotWithShape="1">
            <a:gsLst>
              <a:gs pos="10000">
                <a:srgbClr val="A2BBDC"/>
              </a:gs>
              <a:gs pos="100000">
                <a:schemeClr val="bg1"/>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ホームベース 5"/>
          <p:cNvSpPr/>
          <p:nvPr/>
        </p:nvSpPr>
        <p:spPr>
          <a:xfrm>
            <a:off x="416496" y="5098851"/>
            <a:ext cx="9116658" cy="332704"/>
          </a:xfrm>
          <a:prstGeom prst="homePlate">
            <a:avLst>
              <a:gd name="adj" fmla="val 60020"/>
            </a:avLst>
          </a:prstGeom>
          <a:gradFill flip="none" rotWithShape="1">
            <a:gsLst>
              <a:gs pos="32000">
                <a:srgbClr val="FCAE91"/>
              </a:gs>
              <a:gs pos="0">
                <a:srgbClr val="FFEEE7"/>
              </a:gs>
            </a:gsLst>
            <a:lin ang="0" scaled="1"/>
            <a:tileRect/>
          </a:gradFill>
          <a:ln w="2857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2" name="二等辺三角形 51"/>
          <p:cNvSpPr/>
          <p:nvPr/>
        </p:nvSpPr>
        <p:spPr>
          <a:xfrm rot="10800000">
            <a:off x="3504131" y="3364519"/>
            <a:ext cx="440757" cy="130400"/>
          </a:xfrm>
          <a:prstGeom prst="triangle">
            <a:avLst/>
          </a:prstGeom>
          <a:gradFill flip="none" rotWithShape="1">
            <a:gsLst>
              <a:gs pos="10000">
                <a:srgbClr val="A2BBDC"/>
              </a:gs>
              <a:gs pos="100000">
                <a:schemeClr val="bg1"/>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角丸四角形 44"/>
          <p:cNvSpPr/>
          <p:nvPr/>
        </p:nvSpPr>
        <p:spPr>
          <a:xfrm>
            <a:off x="3798137" y="5121187"/>
            <a:ext cx="1868400" cy="288032"/>
          </a:xfrm>
          <a:prstGeom prst="round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CAE91"/>
                </a:solidFill>
              </a14:hiddenFill>
            </a:ext>
            <a:ext uri="{91240B29-F687-4F45-9708-019B960494DF}">
              <a14:hiddenLine xmlns:a14="http://schemas.microsoft.com/office/drawing/2010/main" w="9525" cap="flat" cmpd="sng" algn="ctr">
                <a:solidFill>
                  <a:srgbClr val="558525"/>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fontAlgn="ctr"/>
            <a:r>
              <a:rPr lang="en-US" altLang="ja-JP" sz="13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a:t>
            </a:r>
            <a:r>
              <a:rPr lang="ja-JP" altLang="en-US" sz="13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3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a:t>
            </a:r>
            <a:r>
              <a:rPr lang="ja-JP" altLang="en-US" sz="13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年目</a:t>
            </a:r>
          </a:p>
        </p:txBody>
      </p:sp>
      <p:sp>
        <p:nvSpPr>
          <p:cNvPr id="46" name="角丸四角形 45"/>
          <p:cNvSpPr/>
          <p:nvPr/>
        </p:nvSpPr>
        <p:spPr>
          <a:xfrm>
            <a:off x="704528" y="5121187"/>
            <a:ext cx="1867524" cy="288032"/>
          </a:xfrm>
          <a:prstGeom prst="round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CAE91"/>
                </a:solidFill>
              </a14:hiddenFill>
            </a:ext>
            <a:ext uri="{91240B29-F687-4F45-9708-019B960494DF}">
              <a14:hiddenLine xmlns:a14="http://schemas.microsoft.com/office/drawing/2010/main" w="9525" cap="flat" cmpd="sng" algn="ctr">
                <a:solidFill>
                  <a:srgbClr val="558525"/>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ctr"/>
            <a:r>
              <a:rPr lang="en-US" altLang="ja-JP" sz="13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a:t>
            </a:r>
            <a:r>
              <a:rPr lang="ja-JP" altLang="en-US" sz="13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年制（歯学部は</a:t>
            </a:r>
            <a:r>
              <a:rPr lang="en-US" altLang="ja-JP" sz="13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3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年制）</a:t>
            </a:r>
          </a:p>
        </p:txBody>
      </p:sp>
      <p:sp>
        <p:nvSpPr>
          <p:cNvPr id="47" name="角丸四角形 46"/>
          <p:cNvSpPr/>
          <p:nvPr/>
        </p:nvSpPr>
        <p:spPr>
          <a:xfrm>
            <a:off x="7117048" y="5121187"/>
            <a:ext cx="1868400" cy="288032"/>
          </a:xfrm>
          <a:prstGeom prst="round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CAE91"/>
                </a:solidFill>
              </a14:hiddenFill>
            </a:ext>
            <a:ext uri="{91240B29-F687-4F45-9708-019B960494DF}">
              <a14:hiddenLine xmlns:a14="http://schemas.microsoft.com/office/drawing/2010/main" w="9525" cap="flat" cmpd="sng" algn="ctr">
                <a:solidFill>
                  <a:srgbClr val="558525"/>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ctr"/>
            <a:r>
              <a:rPr lang="en-US" altLang="ja-JP" sz="13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a:t>
            </a:r>
            <a:r>
              <a:rPr lang="ja-JP" altLang="en-US" sz="13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年目～</a:t>
            </a:r>
          </a:p>
        </p:txBody>
      </p:sp>
      <p:sp>
        <p:nvSpPr>
          <p:cNvPr id="43" name="正方形/長方形 225"/>
          <p:cNvSpPr/>
          <p:nvPr/>
        </p:nvSpPr>
        <p:spPr>
          <a:xfrm flipH="1">
            <a:off x="2936776" y="2450305"/>
            <a:ext cx="442218" cy="2983843"/>
          </a:xfrm>
          <a:custGeom>
            <a:avLst/>
            <a:gdLst>
              <a:gd name="connsiteX0" fmla="*/ 0 w 1368152"/>
              <a:gd name="connsiteY0" fmla="*/ 0 h 1368152"/>
              <a:gd name="connsiteX1" fmla="*/ 1368152 w 1368152"/>
              <a:gd name="connsiteY1" fmla="*/ 0 h 1368152"/>
              <a:gd name="connsiteX2" fmla="*/ 1368152 w 1368152"/>
              <a:gd name="connsiteY2" fmla="*/ 1368152 h 1368152"/>
              <a:gd name="connsiteX3" fmla="*/ 0 w 1368152"/>
              <a:gd name="connsiteY3" fmla="*/ 1368152 h 1368152"/>
              <a:gd name="connsiteX4" fmla="*/ 0 w 1368152"/>
              <a:gd name="connsiteY4" fmla="*/ 0 h 1368152"/>
              <a:gd name="connsiteX0" fmla="*/ 0 w 1368152"/>
              <a:gd name="connsiteY0" fmla="*/ 1368152 h 1459592"/>
              <a:gd name="connsiteX1" fmla="*/ 0 w 1368152"/>
              <a:gd name="connsiteY1" fmla="*/ 0 h 1459592"/>
              <a:gd name="connsiteX2" fmla="*/ 1368152 w 1368152"/>
              <a:gd name="connsiteY2" fmla="*/ 0 h 1459592"/>
              <a:gd name="connsiteX3" fmla="*/ 1368152 w 1368152"/>
              <a:gd name="connsiteY3" fmla="*/ 1368152 h 1459592"/>
              <a:gd name="connsiteX4" fmla="*/ 91440 w 1368152"/>
              <a:gd name="connsiteY4" fmla="*/ 1459592 h 1459592"/>
              <a:gd name="connsiteX0" fmla="*/ 0 w 1368152"/>
              <a:gd name="connsiteY0" fmla="*/ 1368152 h 1368152"/>
              <a:gd name="connsiteX1" fmla="*/ 0 w 1368152"/>
              <a:gd name="connsiteY1" fmla="*/ 0 h 1368152"/>
              <a:gd name="connsiteX2" fmla="*/ 1368152 w 1368152"/>
              <a:gd name="connsiteY2" fmla="*/ 0 h 1368152"/>
              <a:gd name="connsiteX3" fmla="*/ 1368152 w 1368152"/>
              <a:gd name="connsiteY3" fmla="*/ 1368152 h 1368152"/>
              <a:gd name="connsiteX0" fmla="*/ 0 w 1368152"/>
              <a:gd name="connsiteY0" fmla="*/ 0 h 1368152"/>
              <a:gd name="connsiteX1" fmla="*/ 1368152 w 1368152"/>
              <a:gd name="connsiteY1" fmla="*/ 0 h 1368152"/>
              <a:gd name="connsiteX2" fmla="*/ 1368152 w 1368152"/>
              <a:gd name="connsiteY2" fmla="*/ 1368152 h 1368152"/>
            </a:gdLst>
            <a:ahLst/>
            <a:cxnLst>
              <a:cxn ang="0">
                <a:pos x="connsiteX0" y="connsiteY0"/>
              </a:cxn>
              <a:cxn ang="0">
                <a:pos x="connsiteX1" y="connsiteY1"/>
              </a:cxn>
              <a:cxn ang="0">
                <a:pos x="connsiteX2" y="connsiteY2"/>
              </a:cxn>
            </a:cxnLst>
            <a:rect l="l" t="t" r="r" b="b"/>
            <a:pathLst>
              <a:path w="1368152" h="1368152">
                <a:moveTo>
                  <a:pt x="0" y="0"/>
                </a:moveTo>
                <a:lnTo>
                  <a:pt x="1368152" y="0"/>
                </a:lnTo>
                <a:lnTo>
                  <a:pt x="1368152" y="1368152"/>
                </a:lnTo>
              </a:path>
            </a:pathLst>
          </a:custGeom>
          <a:ln w="19050">
            <a:solidFill>
              <a:srgbClr val="6A6A6A"/>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6" name="正方形/長方形 225"/>
          <p:cNvSpPr/>
          <p:nvPr/>
        </p:nvSpPr>
        <p:spPr>
          <a:xfrm flipH="1">
            <a:off x="3140073" y="4695826"/>
            <a:ext cx="228749" cy="493394"/>
          </a:xfrm>
          <a:custGeom>
            <a:avLst/>
            <a:gdLst>
              <a:gd name="connsiteX0" fmla="*/ 0 w 1368152"/>
              <a:gd name="connsiteY0" fmla="*/ 0 h 1368152"/>
              <a:gd name="connsiteX1" fmla="*/ 1368152 w 1368152"/>
              <a:gd name="connsiteY1" fmla="*/ 0 h 1368152"/>
              <a:gd name="connsiteX2" fmla="*/ 1368152 w 1368152"/>
              <a:gd name="connsiteY2" fmla="*/ 1368152 h 1368152"/>
              <a:gd name="connsiteX3" fmla="*/ 0 w 1368152"/>
              <a:gd name="connsiteY3" fmla="*/ 1368152 h 1368152"/>
              <a:gd name="connsiteX4" fmla="*/ 0 w 1368152"/>
              <a:gd name="connsiteY4" fmla="*/ 0 h 1368152"/>
              <a:gd name="connsiteX0" fmla="*/ 0 w 1368152"/>
              <a:gd name="connsiteY0" fmla="*/ 1368152 h 1459592"/>
              <a:gd name="connsiteX1" fmla="*/ 0 w 1368152"/>
              <a:gd name="connsiteY1" fmla="*/ 0 h 1459592"/>
              <a:gd name="connsiteX2" fmla="*/ 1368152 w 1368152"/>
              <a:gd name="connsiteY2" fmla="*/ 0 h 1459592"/>
              <a:gd name="connsiteX3" fmla="*/ 1368152 w 1368152"/>
              <a:gd name="connsiteY3" fmla="*/ 1368152 h 1459592"/>
              <a:gd name="connsiteX4" fmla="*/ 91440 w 1368152"/>
              <a:gd name="connsiteY4" fmla="*/ 1459592 h 1459592"/>
              <a:gd name="connsiteX0" fmla="*/ 0 w 1368152"/>
              <a:gd name="connsiteY0" fmla="*/ 1368152 h 1368152"/>
              <a:gd name="connsiteX1" fmla="*/ 0 w 1368152"/>
              <a:gd name="connsiteY1" fmla="*/ 0 h 1368152"/>
              <a:gd name="connsiteX2" fmla="*/ 1368152 w 1368152"/>
              <a:gd name="connsiteY2" fmla="*/ 0 h 1368152"/>
              <a:gd name="connsiteX3" fmla="*/ 1368152 w 1368152"/>
              <a:gd name="connsiteY3" fmla="*/ 1368152 h 1368152"/>
              <a:gd name="connsiteX0" fmla="*/ 0 w 1368152"/>
              <a:gd name="connsiteY0" fmla="*/ 0 h 1368152"/>
              <a:gd name="connsiteX1" fmla="*/ 1368152 w 1368152"/>
              <a:gd name="connsiteY1" fmla="*/ 0 h 1368152"/>
              <a:gd name="connsiteX2" fmla="*/ 1368152 w 1368152"/>
              <a:gd name="connsiteY2" fmla="*/ 1368152 h 1368152"/>
            </a:gdLst>
            <a:ahLst/>
            <a:cxnLst>
              <a:cxn ang="0">
                <a:pos x="connsiteX0" y="connsiteY0"/>
              </a:cxn>
              <a:cxn ang="0">
                <a:pos x="connsiteX1" y="connsiteY1"/>
              </a:cxn>
              <a:cxn ang="0">
                <a:pos x="connsiteX2" y="connsiteY2"/>
              </a:cxn>
            </a:cxnLst>
            <a:rect l="l" t="t" r="r" b="b"/>
            <a:pathLst>
              <a:path w="1368152" h="1368152">
                <a:moveTo>
                  <a:pt x="0" y="0"/>
                </a:moveTo>
                <a:lnTo>
                  <a:pt x="1368152" y="0"/>
                </a:lnTo>
                <a:lnTo>
                  <a:pt x="1368152" y="1368152"/>
                </a:lnTo>
              </a:path>
            </a:pathLst>
          </a:custGeom>
          <a:ln w="19050">
            <a:solidFill>
              <a:srgbClr val="6A6A6A"/>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2" name="正方形/長方形 225"/>
          <p:cNvSpPr/>
          <p:nvPr/>
        </p:nvSpPr>
        <p:spPr>
          <a:xfrm flipH="1">
            <a:off x="6353134" y="2875309"/>
            <a:ext cx="400061" cy="2558839"/>
          </a:xfrm>
          <a:custGeom>
            <a:avLst/>
            <a:gdLst>
              <a:gd name="connsiteX0" fmla="*/ 0 w 1368152"/>
              <a:gd name="connsiteY0" fmla="*/ 0 h 1368152"/>
              <a:gd name="connsiteX1" fmla="*/ 1368152 w 1368152"/>
              <a:gd name="connsiteY1" fmla="*/ 0 h 1368152"/>
              <a:gd name="connsiteX2" fmla="*/ 1368152 w 1368152"/>
              <a:gd name="connsiteY2" fmla="*/ 1368152 h 1368152"/>
              <a:gd name="connsiteX3" fmla="*/ 0 w 1368152"/>
              <a:gd name="connsiteY3" fmla="*/ 1368152 h 1368152"/>
              <a:gd name="connsiteX4" fmla="*/ 0 w 1368152"/>
              <a:gd name="connsiteY4" fmla="*/ 0 h 1368152"/>
              <a:gd name="connsiteX0" fmla="*/ 0 w 1368152"/>
              <a:gd name="connsiteY0" fmla="*/ 1368152 h 1459592"/>
              <a:gd name="connsiteX1" fmla="*/ 0 w 1368152"/>
              <a:gd name="connsiteY1" fmla="*/ 0 h 1459592"/>
              <a:gd name="connsiteX2" fmla="*/ 1368152 w 1368152"/>
              <a:gd name="connsiteY2" fmla="*/ 0 h 1459592"/>
              <a:gd name="connsiteX3" fmla="*/ 1368152 w 1368152"/>
              <a:gd name="connsiteY3" fmla="*/ 1368152 h 1459592"/>
              <a:gd name="connsiteX4" fmla="*/ 91440 w 1368152"/>
              <a:gd name="connsiteY4" fmla="*/ 1459592 h 1459592"/>
              <a:gd name="connsiteX0" fmla="*/ 0 w 1368152"/>
              <a:gd name="connsiteY0" fmla="*/ 1368152 h 1368152"/>
              <a:gd name="connsiteX1" fmla="*/ 0 w 1368152"/>
              <a:gd name="connsiteY1" fmla="*/ 0 h 1368152"/>
              <a:gd name="connsiteX2" fmla="*/ 1368152 w 1368152"/>
              <a:gd name="connsiteY2" fmla="*/ 0 h 1368152"/>
              <a:gd name="connsiteX3" fmla="*/ 1368152 w 1368152"/>
              <a:gd name="connsiteY3" fmla="*/ 1368152 h 1368152"/>
              <a:gd name="connsiteX0" fmla="*/ 0 w 1368152"/>
              <a:gd name="connsiteY0" fmla="*/ 0 h 1368152"/>
              <a:gd name="connsiteX1" fmla="*/ 1368152 w 1368152"/>
              <a:gd name="connsiteY1" fmla="*/ 0 h 1368152"/>
              <a:gd name="connsiteX2" fmla="*/ 1368152 w 1368152"/>
              <a:gd name="connsiteY2" fmla="*/ 1368152 h 1368152"/>
            </a:gdLst>
            <a:ahLst/>
            <a:cxnLst>
              <a:cxn ang="0">
                <a:pos x="connsiteX0" y="connsiteY0"/>
              </a:cxn>
              <a:cxn ang="0">
                <a:pos x="connsiteX1" y="connsiteY1"/>
              </a:cxn>
              <a:cxn ang="0">
                <a:pos x="connsiteX2" y="connsiteY2"/>
              </a:cxn>
            </a:cxnLst>
            <a:rect l="l" t="t" r="r" b="b"/>
            <a:pathLst>
              <a:path w="1368152" h="1368152">
                <a:moveTo>
                  <a:pt x="0" y="0"/>
                </a:moveTo>
                <a:lnTo>
                  <a:pt x="1368152" y="0"/>
                </a:lnTo>
                <a:lnTo>
                  <a:pt x="1368152" y="1368152"/>
                </a:lnTo>
              </a:path>
            </a:pathLst>
          </a:custGeom>
          <a:ln w="19050">
            <a:solidFill>
              <a:srgbClr val="6A6A6A"/>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正方形/長方形 225"/>
          <p:cNvSpPr/>
          <p:nvPr/>
        </p:nvSpPr>
        <p:spPr>
          <a:xfrm flipH="1">
            <a:off x="6550818" y="3667398"/>
            <a:ext cx="200230" cy="1514201"/>
          </a:xfrm>
          <a:custGeom>
            <a:avLst/>
            <a:gdLst>
              <a:gd name="connsiteX0" fmla="*/ 0 w 1368152"/>
              <a:gd name="connsiteY0" fmla="*/ 0 h 1368152"/>
              <a:gd name="connsiteX1" fmla="*/ 1368152 w 1368152"/>
              <a:gd name="connsiteY1" fmla="*/ 0 h 1368152"/>
              <a:gd name="connsiteX2" fmla="*/ 1368152 w 1368152"/>
              <a:gd name="connsiteY2" fmla="*/ 1368152 h 1368152"/>
              <a:gd name="connsiteX3" fmla="*/ 0 w 1368152"/>
              <a:gd name="connsiteY3" fmla="*/ 1368152 h 1368152"/>
              <a:gd name="connsiteX4" fmla="*/ 0 w 1368152"/>
              <a:gd name="connsiteY4" fmla="*/ 0 h 1368152"/>
              <a:gd name="connsiteX0" fmla="*/ 0 w 1368152"/>
              <a:gd name="connsiteY0" fmla="*/ 1368152 h 1459592"/>
              <a:gd name="connsiteX1" fmla="*/ 0 w 1368152"/>
              <a:gd name="connsiteY1" fmla="*/ 0 h 1459592"/>
              <a:gd name="connsiteX2" fmla="*/ 1368152 w 1368152"/>
              <a:gd name="connsiteY2" fmla="*/ 0 h 1459592"/>
              <a:gd name="connsiteX3" fmla="*/ 1368152 w 1368152"/>
              <a:gd name="connsiteY3" fmla="*/ 1368152 h 1459592"/>
              <a:gd name="connsiteX4" fmla="*/ 91440 w 1368152"/>
              <a:gd name="connsiteY4" fmla="*/ 1459592 h 1459592"/>
              <a:gd name="connsiteX0" fmla="*/ 0 w 1368152"/>
              <a:gd name="connsiteY0" fmla="*/ 1368152 h 1368152"/>
              <a:gd name="connsiteX1" fmla="*/ 0 w 1368152"/>
              <a:gd name="connsiteY1" fmla="*/ 0 h 1368152"/>
              <a:gd name="connsiteX2" fmla="*/ 1368152 w 1368152"/>
              <a:gd name="connsiteY2" fmla="*/ 0 h 1368152"/>
              <a:gd name="connsiteX3" fmla="*/ 1368152 w 1368152"/>
              <a:gd name="connsiteY3" fmla="*/ 1368152 h 1368152"/>
              <a:gd name="connsiteX0" fmla="*/ 0 w 1368152"/>
              <a:gd name="connsiteY0" fmla="*/ 0 h 1368152"/>
              <a:gd name="connsiteX1" fmla="*/ 1368152 w 1368152"/>
              <a:gd name="connsiteY1" fmla="*/ 0 h 1368152"/>
              <a:gd name="connsiteX2" fmla="*/ 1368152 w 1368152"/>
              <a:gd name="connsiteY2" fmla="*/ 1368152 h 1368152"/>
            </a:gdLst>
            <a:ahLst/>
            <a:cxnLst>
              <a:cxn ang="0">
                <a:pos x="connsiteX0" y="connsiteY0"/>
              </a:cxn>
              <a:cxn ang="0">
                <a:pos x="connsiteX1" y="connsiteY1"/>
              </a:cxn>
              <a:cxn ang="0">
                <a:pos x="connsiteX2" y="connsiteY2"/>
              </a:cxn>
            </a:cxnLst>
            <a:rect l="l" t="t" r="r" b="b"/>
            <a:pathLst>
              <a:path w="1368152" h="1368152">
                <a:moveTo>
                  <a:pt x="0" y="0"/>
                </a:moveTo>
                <a:lnTo>
                  <a:pt x="1368152" y="0"/>
                </a:lnTo>
                <a:lnTo>
                  <a:pt x="1368152" y="1368152"/>
                </a:lnTo>
              </a:path>
            </a:pathLst>
          </a:custGeom>
          <a:ln w="19050">
            <a:solidFill>
              <a:srgbClr val="6A6A6A"/>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3" name="円/楕円 72"/>
          <p:cNvSpPr/>
          <p:nvPr/>
        </p:nvSpPr>
        <p:spPr>
          <a:xfrm>
            <a:off x="3066784" y="5194947"/>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7" name="円/楕円 76"/>
          <p:cNvSpPr/>
          <p:nvPr/>
        </p:nvSpPr>
        <p:spPr>
          <a:xfrm>
            <a:off x="6480544" y="5194947"/>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0" name="円/楕円 69"/>
          <p:cNvSpPr/>
          <p:nvPr/>
        </p:nvSpPr>
        <p:spPr>
          <a:xfrm>
            <a:off x="2861128" y="5194947"/>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5" name="円/楕円 74"/>
          <p:cNvSpPr/>
          <p:nvPr/>
        </p:nvSpPr>
        <p:spPr>
          <a:xfrm>
            <a:off x="6278063" y="5194947"/>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8868763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片側の 2 つの角を丸めた四角形 62"/>
          <p:cNvSpPr/>
          <p:nvPr/>
        </p:nvSpPr>
        <p:spPr>
          <a:xfrm rot="16200000">
            <a:off x="2762930" y="1020749"/>
            <a:ext cx="3168353" cy="6914922"/>
          </a:xfrm>
          <a:prstGeom prst="round2SameRect">
            <a:avLst>
              <a:gd name="adj1" fmla="val 3405"/>
              <a:gd name="adj2" fmla="val 0"/>
            </a:avLst>
          </a:prstGeom>
          <a:gradFill flip="none" rotWithShape="1">
            <a:gsLst>
              <a:gs pos="15000">
                <a:srgbClr val="A2BBDC"/>
              </a:gs>
              <a:gs pos="0">
                <a:srgbClr val="A2BBDC"/>
              </a:gs>
              <a:gs pos="73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nchorCtr="0"/>
          <a:lstStyle/>
          <a:p>
            <a:pPr marL="216000" indent="-171450" algn="just" fontAlgn="ctr">
              <a:lnSpc>
                <a:spcPct val="113000"/>
              </a:lnSpc>
              <a:spcBef>
                <a:spcPts val="1200"/>
              </a:spcBef>
              <a:spcAft>
                <a:spcPts val="600"/>
              </a:spcAft>
              <a:buClr>
                <a:srgbClr val="5F8AC3"/>
              </a:buClr>
              <a:buSzPct val="80000"/>
              <a:buFont typeface="Wingdings" panose="05000000000000000000" pitchFamily="2" charset="2"/>
              <a:buChar char="l"/>
            </a:pPr>
            <a:endParaRPr lang="ja-JP" altLang="en-US" sz="1400" b="1" dirty="0">
              <a:solidFill>
                <a:schemeClr val="tx1"/>
              </a:solidFill>
            </a:endParaRPr>
          </a:p>
        </p:txBody>
      </p:sp>
      <p:sp>
        <p:nvSpPr>
          <p:cNvPr id="8" name="角丸四角形 7"/>
          <p:cNvSpPr/>
          <p:nvPr/>
        </p:nvSpPr>
        <p:spPr>
          <a:xfrm>
            <a:off x="4305300" y="3141663"/>
            <a:ext cx="4751388" cy="2663825"/>
          </a:xfrm>
          <a:prstGeom prst="roundRect">
            <a:avLst>
              <a:gd name="adj" fmla="val 3452"/>
            </a:avLst>
          </a:prstGeom>
          <a:solidFill>
            <a:srgbClr val="FFFFFF"/>
          </a:solidFill>
          <a:ln w="19050" cap="flat" cmpd="sng" algn="ctr">
            <a:solidFill>
              <a:srgbClr val="3D6AA7"/>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Rectangle 6"/>
          <p:cNvSpPr>
            <a:spLocks noChangeArrowheads="1"/>
          </p:cNvSpPr>
          <p:nvPr/>
        </p:nvSpPr>
        <p:spPr bwMode="auto">
          <a:xfrm>
            <a:off x="651970" y="1943904"/>
            <a:ext cx="8064897"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Arial Black" panose="020B0A04020102020204" pitchFamily="34" charset="0"/>
                <a:ea typeface="HGP創英角ｺﾞｼｯｸUB" pitchFamily="50" charset="-128"/>
              </a:rPr>
              <a:t>医者に対する信頼度</a:t>
            </a:r>
          </a:p>
        </p:txBody>
      </p:sp>
      <p:sp>
        <p:nvSpPr>
          <p:cNvPr id="2" name="タイトル 1"/>
          <p:cNvSpPr>
            <a:spLocks noGrp="1"/>
          </p:cNvSpPr>
          <p:nvPr>
            <p:ph type="title"/>
          </p:nvPr>
        </p:nvSpPr>
        <p:spPr/>
        <p:txBody>
          <a:bodyPr/>
          <a:lstStyle/>
          <a:p>
            <a:r>
              <a:rPr lang="ja-JP" altLang="en-US" dirty="0"/>
              <a:t>ブラジル／医療関連／制度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医師の社会的地位</a:t>
            </a:r>
          </a:p>
        </p:txBody>
      </p:sp>
      <p:sp>
        <p:nvSpPr>
          <p:cNvPr id="22" name="テキスト ボックス 21"/>
          <p:cNvSpPr txBox="1"/>
          <p:nvPr/>
        </p:nvSpPr>
        <p:spPr>
          <a:xfrm>
            <a:off x="200472" y="6525344"/>
            <a:ext cx="8784976" cy="144016"/>
          </a:xfrm>
          <a:prstGeom prst="rect">
            <a:avLst/>
          </a:prstGeom>
          <a:noFill/>
        </p:spPr>
        <p:txBody>
          <a:bodyPr wrap="square" lIns="0" tIns="0" rIns="0" bIns="0" rtlCol="0">
            <a:noAutofit/>
          </a:bodyPr>
          <a:lstStyle/>
          <a:p>
            <a:pPr marL="323850" indent="-3238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t>有識者ヒアリング</a:t>
            </a:r>
          </a:p>
        </p:txBody>
      </p:sp>
      <p:cxnSp>
        <p:nvCxnSpPr>
          <p:cNvPr id="28" name="直線コネクタ 27"/>
          <p:cNvCxnSpPr/>
          <p:nvPr/>
        </p:nvCxnSpPr>
        <p:spPr>
          <a:xfrm>
            <a:off x="647492" y="2204864"/>
            <a:ext cx="859556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5" name="テキスト ボックス 74"/>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ブラジルは社会格差が大きいため、各社会階層によって利用する病院のレベルも異なり、それぞれで医者に対する信頼度も異なると考えられる。</a:t>
            </a:r>
          </a:p>
        </p:txBody>
      </p:sp>
      <p:sp>
        <p:nvSpPr>
          <p:cNvPr id="83" name="角丸四角形 82"/>
          <p:cNvSpPr/>
          <p:nvPr/>
        </p:nvSpPr>
        <p:spPr>
          <a:xfrm>
            <a:off x="4520953" y="3355668"/>
            <a:ext cx="2016372" cy="1225460"/>
          </a:xfrm>
          <a:prstGeom prst="roundRect">
            <a:avLst>
              <a:gd name="adj" fmla="val 6418"/>
            </a:avLst>
          </a:prstGeom>
          <a:solidFill>
            <a:srgbClr val="F1DB9D"/>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144000" rtlCol="0" anchor="b" anchorCtr="0"/>
          <a:lstStyle/>
          <a:p>
            <a:pPr algn="ctr">
              <a:lnSpc>
                <a:spcPct val="113000"/>
              </a:lnSpc>
            </a:pPr>
            <a:r>
              <a:rPr lang="ja-JP" altLang="en-US" sz="12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世界レベルの技術の医師</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と</a:t>
            </a:r>
            <a:r>
              <a:rPr lang="ja-JP" altLang="en-US" sz="12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世界レベルの臨床数</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を持つ病院</a:t>
            </a:r>
          </a:p>
        </p:txBody>
      </p:sp>
      <p:sp>
        <p:nvSpPr>
          <p:cNvPr id="173" name="角丸四角形 172"/>
          <p:cNvSpPr/>
          <p:nvPr/>
        </p:nvSpPr>
        <p:spPr>
          <a:xfrm>
            <a:off x="6825432" y="3355668"/>
            <a:ext cx="2016000" cy="1225460"/>
          </a:xfrm>
          <a:prstGeom prst="roundRect">
            <a:avLst>
              <a:gd name="adj" fmla="val 5322"/>
            </a:avLst>
          </a:prstGeom>
          <a:solidFill>
            <a:srgbClr val="DADADA"/>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bIns="144000" rtlCol="0" anchor="b" anchorCtr="0"/>
          <a:lstStyle/>
          <a:p>
            <a:pPr algn="ctr">
              <a:lnSpc>
                <a:spcPct val="113000"/>
              </a:lnSpc>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医療資材も</a:t>
            </a:r>
            <a:r>
              <a:rPr lang="ja-JP" altLang="en-US" sz="12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十分になく、</a:t>
            </a:r>
            <a:b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診療を受けるまでに</a:t>
            </a:r>
            <a:b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数時間並ぶ</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ような公立病院</a:t>
            </a:r>
          </a:p>
        </p:txBody>
      </p:sp>
      <p:grpSp>
        <p:nvGrpSpPr>
          <p:cNvPr id="54" name="グループ化 53"/>
          <p:cNvGrpSpPr/>
          <p:nvPr/>
        </p:nvGrpSpPr>
        <p:grpSpPr>
          <a:xfrm>
            <a:off x="4978042" y="2852936"/>
            <a:ext cx="1102195" cy="801597"/>
            <a:chOff x="4232920" y="1124744"/>
            <a:chExt cx="1584176" cy="1152128"/>
          </a:xfrm>
        </p:grpSpPr>
        <p:sp>
          <p:nvSpPr>
            <p:cNvPr id="55" name="正方形/長方形 211"/>
            <p:cNvSpPr/>
            <p:nvPr/>
          </p:nvSpPr>
          <p:spPr>
            <a:xfrm>
              <a:off x="4232920" y="1124744"/>
              <a:ext cx="1584176" cy="1152128"/>
            </a:xfrm>
            <a:custGeom>
              <a:avLst/>
              <a:gdLst/>
              <a:ahLst/>
              <a:cxnLst/>
              <a:rect l="l" t="t" r="r" b="b"/>
              <a:pathLst>
                <a:path w="1584176" h="1152128">
                  <a:moveTo>
                    <a:pt x="576064" y="0"/>
                  </a:moveTo>
                  <a:lnTo>
                    <a:pt x="1008112" y="0"/>
                  </a:lnTo>
                  <a:lnTo>
                    <a:pt x="1008112" y="288032"/>
                  </a:lnTo>
                  <a:lnTo>
                    <a:pt x="1584176" y="288032"/>
                  </a:lnTo>
                  <a:lnTo>
                    <a:pt x="1584176" y="1152128"/>
                  </a:lnTo>
                  <a:lnTo>
                    <a:pt x="1008112" y="1152128"/>
                  </a:lnTo>
                  <a:lnTo>
                    <a:pt x="576064" y="1152128"/>
                  </a:lnTo>
                  <a:lnTo>
                    <a:pt x="0" y="1152128"/>
                  </a:lnTo>
                  <a:lnTo>
                    <a:pt x="0" y="288032"/>
                  </a:lnTo>
                  <a:lnTo>
                    <a:pt x="576064" y="288032"/>
                  </a:lnTo>
                  <a:close/>
                </a:path>
              </a:pathLst>
            </a:custGeom>
            <a:solidFill>
              <a:srgbClr val="C89E28"/>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56" name="正方形/長方形 55"/>
            <p:cNvSpPr/>
            <p:nvPr/>
          </p:nvSpPr>
          <p:spPr>
            <a:xfrm>
              <a:off x="4304928" y="1529408"/>
              <a:ext cx="504056" cy="72008"/>
            </a:xfrm>
            <a:prstGeom prst="rect">
              <a:avLst/>
            </a:prstGeom>
            <a:solidFill>
              <a:srgbClr val="AA862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正方形/長方形 56"/>
            <p:cNvSpPr/>
            <p:nvPr/>
          </p:nvSpPr>
          <p:spPr>
            <a:xfrm>
              <a:off x="4304928" y="1673424"/>
              <a:ext cx="504056" cy="72008"/>
            </a:xfrm>
            <a:prstGeom prst="rect">
              <a:avLst/>
            </a:prstGeom>
            <a:solidFill>
              <a:srgbClr val="AA862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正方形/長方形 57"/>
            <p:cNvSpPr/>
            <p:nvPr/>
          </p:nvSpPr>
          <p:spPr>
            <a:xfrm>
              <a:off x="4304928" y="1817440"/>
              <a:ext cx="504056" cy="72008"/>
            </a:xfrm>
            <a:prstGeom prst="rect">
              <a:avLst/>
            </a:prstGeom>
            <a:solidFill>
              <a:srgbClr val="AA862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正方形/長方形 58"/>
            <p:cNvSpPr/>
            <p:nvPr/>
          </p:nvSpPr>
          <p:spPr>
            <a:xfrm>
              <a:off x="4304928" y="1961456"/>
              <a:ext cx="504056" cy="72008"/>
            </a:xfrm>
            <a:prstGeom prst="rect">
              <a:avLst/>
            </a:prstGeom>
            <a:solidFill>
              <a:srgbClr val="AA862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 name="正方形/長方形 59"/>
            <p:cNvSpPr/>
            <p:nvPr/>
          </p:nvSpPr>
          <p:spPr>
            <a:xfrm>
              <a:off x="4304928" y="2105472"/>
              <a:ext cx="504056" cy="72008"/>
            </a:xfrm>
            <a:prstGeom prst="rect">
              <a:avLst/>
            </a:prstGeom>
            <a:solidFill>
              <a:srgbClr val="AA862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1" name="正方形/長方形 60"/>
            <p:cNvSpPr/>
            <p:nvPr/>
          </p:nvSpPr>
          <p:spPr>
            <a:xfrm>
              <a:off x="5241032" y="1529408"/>
              <a:ext cx="504056" cy="72008"/>
            </a:xfrm>
            <a:prstGeom prst="rect">
              <a:avLst/>
            </a:prstGeom>
            <a:solidFill>
              <a:srgbClr val="AA862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2" name="正方形/長方形 61"/>
            <p:cNvSpPr/>
            <p:nvPr/>
          </p:nvSpPr>
          <p:spPr>
            <a:xfrm>
              <a:off x="5241032" y="1673424"/>
              <a:ext cx="504056" cy="72008"/>
            </a:xfrm>
            <a:prstGeom prst="rect">
              <a:avLst/>
            </a:prstGeom>
            <a:solidFill>
              <a:srgbClr val="AA862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正方形/長方形 63"/>
            <p:cNvSpPr/>
            <p:nvPr/>
          </p:nvSpPr>
          <p:spPr>
            <a:xfrm>
              <a:off x="5241032" y="1817440"/>
              <a:ext cx="504056" cy="72008"/>
            </a:xfrm>
            <a:prstGeom prst="rect">
              <a:avLst/>
            </a:prstGeom>
            <a:solidFill>
              <a:srgbClr val="AA862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5" name="正方形/長方形 64"/>
            <p:cNvSpPr/>
            <p:nvPr/>
          </p:nvSpPr>
          <p:spPr>
            <a:xfrm>
              <a:off x="5241032" y="1961456"/>
              <a:ext cx="504056" cy="72008"/>
            </a:xfrm>
            <a:prstGeom prst="rect">
              <a:avLst/>
            </a:prstGeom>
            <a:solidFill>
              <a:srgbClr val="AA862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6" name="正方形/長方形 65"/>
            <p:cNvSpPr/>
            <p:nvPr/>
          </p:nvSpPr>
          <p:spPr>
            <a:xfrm>
              <a:off x="5241032" y="2105472"/>
              <a:ext cx="504056" cy="72008"/>
            </a:xfrm>
            <a:prstGeom prst="rect">
              <a:avLst/>
            </a:prstGeom>
            <a:solidFill>
              <a:srgbClr val="AA862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7" name="Freeform 2692"/>
            <p:cNvSpPr>
              <a:spLocks noChangeAspect="1"/>
            </p:cNvSpPr>
            <p:nvPr/>
          </p:nvSpPr>
          <p:spPr bwMode="auto">
            <a:xfrm>
              <a:off x="4915134" y="1189609"/>
              <a:ext cx="219748" cy="216024"/>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68" name="グループ化 67"/>
          <p:cNvGrpSpPr/>
          <p:nvPr/>
        </p:nvGrpSpPr>
        <p:grpSpPr>
          <a:xfrm>
            <a:off x="7435641" y="3049675"/>
            <a:ext cx="795583" cy="550786"/>
            <a:chOff x="3080792" y="1628800"/>
            <a:chExt cx="936104" cy="648072"/>
          </a:xfrm>
        </p:grpSpPr>
        <p:sp>
          <p:nvSpPr>
            <p:cNvPr id="69" name="正方形/長方形 68"/>
            <p:cNvSpPr/>
            <p:nvPr/>
          </p:nvSpPr>
          <p:spPr>
            <a:xfrm>
              <a:off x="3080792" y="1628800"/>
              <a:ext cx="936104" cy="648072"/>
            </a:xfrm>
            <a:prstGeom prst="rect">
              <a:avLst/>
            </a:prstGeom>
            <a:solidFill>
              <a:srgbClr val="A2A2A2"/>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70" name="正方形/長方形 69"/>
            <p:cNvSpPr/>
            <p:nvPr/>
          </p:nvSpPr>
          <p:spPr>
            <a:xfrm>
              <a:off x="3152800" y="1988841"/>
              <a:ext cx="177250" cy="282872"/>
            </a:xfrm>
            <a:prstGeom prst="rect">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1" name="正方形/長方形 70"/>
            <p:cNvSpPr/>
            <p:nvPr/>
          </p:nvSpPr>
          <p:spPr>
            <a:xfrm>
              <a:off x="3357746" y="1988841"/>
              <a:ext cx="177250" cy="282872"/>
            </a:xfrm>
            <a:prstGeom prst="rect">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2" name="正方形/長方形 71"/>
            <p:cNvSpPr/>
            <p:nvPr/>
          </p:nvSpPr>
          <p:spPr>
            <a:xfrm>
              <a:off x="3562692" y="1988841"/>
              <a:ext cx="177250" cy="282872"/>
            </a:xfrm>
            <a:prstGeom prst="rect">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3" name="正方形/長方形 72"/>
            <p:cNvSpPr/>
            <p:nvPr/>
          </p:nvSpPr>
          <p:spPr>
            <a:xfrm>
              <a:off x="3767638" y="1988841"/>
              <a:ext cx="177250" cy="282872"/>
            </a:xfrm>
            <a:prstGeom prst="rect">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4" name="Freeform 2692"/>
            <p:cNvSpPr>
              <a:spLocks noChangeAspect="1"/>
            </p:cNvSpPr>
            <p:nvPr/>
          </p:nvSpPr>
          <p:spPr bwMode="auto">
            <a:xfrm>
              <a:off x="3440831" y="1681299"/>
              <a:ext cx="219747" cy="216025"/>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42" name="角丸四角形 41"/>
          <p:cNvSpPr/>
          <p:nvPr/>
        </p:nvSpPr>
        <p:spPr>
          <a:xfrm>
            <a:off x="4520953" y="4869160"/>
            <a:ext cx="4323993" cy="720675"/>
          </a:xfrm>
          <a:prstGeom prst="roundRect">
            <a:avLst>
              <a:gd name="adj" fmla="val 6765"/>
            </a:avLst>
          </a:prstGeom>
          <a:solidFill>
            <a:srgbClr val="A2BBDC"/>
          </a:solidFill>
          <a:ln w="19050" cap="flat" cmpd="sng" algn="ctr">
            <a:noFill/>
            <a:prstDash val="solid"/>
            <a:round/>
            <a:headEnd type="none" w="med" len="med"/>
            <a:tailEnd type="none" w="med" len="med"/>
          </a:ln>
          <a:effectLst/>
          <a:extLst>
            <a:ext uri="{91240B29-F687-4F45-9708-019B960494DF}">
              <a14:hiddenLine xmlns:a14="http://schemas.microsoft.com/office/drawing/2010/main" w="19050" cap="flat" cmpd="sng" algn="ctr">
                <a:solidFill>
                  <a:srgbClr val="3D6AA7"/>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72000" rIns="144000" bIns="36000" rtlCol="0" anchor="b" anchorCtr="0"/>
          <a:lstStyle/>
          <a:p>
            <a:pPr marL="112712" algn="r">
              <a:lnSpc>
                <a:spcPct val="115000"/>
              </a:lnSpc>
              <a:spcBef>
                <a:spcPts val="600"/>
              </a:spcBef>
              <a:spcAft>
                <a:spcPts val="200"/>
              </a:spcAft>
              <a:buClr>
                <a:schemeClr val="bg1"/>
              </a:buClr>
              <a:buSzPct val="80000"/>
            </a:pPr>
            <a:r>
              <a:rPr lang="ja-JP" altLang="en-US"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・・・もそれぞれ異なると考えられる</a:t>
            </a:r>
            <a:endParaRPr lang="en-US" altLang="ja-JP"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8" name="角丸四角形 77"/>
          <p:cNvSpPr/>
          <p:nvPr/>
        </p:nvSpPr>
        <p:spPr>
          <a:xfrm>
            <a:off x="4664968" y="5013176"/>
            <a:ext cx="1320929" cy="301231"/>
          </a:xfrm>
          <a:prstGeom prst="roundRect">
            <a:avLst/>
          </a:prstGeom>
          <a:solidFill>
            <a:srgbClr val="FFFFFF"/>
          </a:solidFill>
          <a:ln w="19050" cap="flat" cmpd="sng" algn="ctr">
            <a:noFill/>
            <a:prstDash val="solid"/>
            <a:round/>
            <a:headEnd type="none" w="med" len="med"/>
            <a:tailEnd type="none" w="med" len="med"/>
          </a:ln>
          <a:effectLst/>
          <a:extLst>
            <a:ext uri="{91240B29-F687-4F45-9708-019B960494DF}">
              <a14:hiddenLine xmlns:a14="http://schemas.microsoft.com/office/drawing/2010/main" w="19050" cap="flat"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ctr" anchorCtr="0"/>
          <a:lstStyle/>
          <a:p>
            <a:pPr algn="ctr">
              <a:lnSpc>
                <a:spcPct val="115000"/>
              </a:lnSpc>
              <a:spcBef>
                <a:spcPts val="1200"/>
              </a:spcBef>
              <a:spcAft>
                <a:spcPts val="200"/>
              </a:spcAft>
              <a:buClr>
                <a:schemeClr val="bg1"/>
              </a:buClr>
              <a:buSzPct val="80000"/>
            </a:pPr>
            <a:r>
              <a:rPr lang="ja-JP" altLang="en-US" sz="12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サービスのレベル</a:t>
            </a:r>
            <a:endParaRPr lang="en-US" altLang="ja-JP" sz="12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6" name="左右矢印 5"/>
          <p:cNvSpPr/>
          <p:nvPr/>
        </p:nvSpPr>
        <p:spPr>
          <a:xfrm>
            <a:off x="6412211" y="3851523"/>
            <a:ext cx="540346" cy="238523"/>
          </a:xfrm>
          <a:prstGeom prst="leftRightArrow">
            <a:avLst>
              <a:gd name="adj1" fmla="val 48297"/>
              <a:gd name="adj2" fmla="val 7697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fontAlgn="ctr"/>
            <a:endParaRPr kumimoji="1" lang="ja-JP" altLang="en-US" sz="9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5" name="角丸四角形 84"/>
          <p:cNvSpPr/>
          <p:nvPr/>
        </p:nvSpPr>
        <p:spPr>
          <a:xfrm>
            <a:off x="6121003" y="5013176"/>
            <a:ext cx="1432457" cy="301231"/>
          </a:xfrm>
          <a:prstGeom prst="roundRect">
            <a:avLst/>
          </a:prstGeom>
          <a:solidFill>
            <a:srgbClr val="FFFFFF"/>
          </a:solidFill>
          <a:ln w="19050" cap="flat" cmpd="sng" algn="ctr">
            <a:noFill/>
            <a:prstDash val="solid"/>
            <a:round/>
            <a:headEnd type="none" w="med" len="med"/>
            <a:tailEnd type="none" w="med" len="med"/>
          </a:ln>
          <a:effectLst/>
          <a:extLst>
            <a:ext uri="{91240B29-F687-4F45-9708-019B960494DF}">
              <a14:hiddenLine xmlns:a14="http://schemas.microsoft.com/office/drawing/2010/main" w="19050" cap="flat"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ctr" anchorCtr="0"/>
          <a:lstStyle/>
          <a:p>
            <a:pPr algn="ctr">
              <a:lnSpc>
                <a:spcPct val="115000"/>
              </a:lnSpc>
              <a:spcBef>
                <a:spcPts val="1200"/>
              </a:spcBef>
              <a:spcAft>
                <a:spcPts val="200"/>
              </a:spcAft>
              <a:buClr>
                <a:schemeClr val="bg1"/>
              </a:buClr>
              <a:buSzPct val="80000"/>
            </a:pPr>
            <a:r>
              <a:rPr lang="ja-JP" altLang="en-US" sz="12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受診者が持つ印象</a:t>
            </a:r>
          </a:p>
        </p:txBody>
      </p:sp>
      <p:sp>
        <p:nvSpPr>
          <p:cNvPr id="86" name="角丸四角形 85"/>
          <p:cNvSpPr/>
          <p:nvPr/>
        </p:nvSpPr>
        <p:spPr>
          <a:xfrm>
            <a:off x="7687110" y="5013176"/>
            <a:ext cx="1010306" cy="301231"/>
          </a:xfrm>
          <a:prstGeom prst="roundRect">
            <a:avLst/>
          </a:prstGeom>
          <a:solidFill>
            <a:srgbClr val="FFFFFF"/>
          </a:solidFill>
          <a:ln w="19050" cap="flat" cmpd="sng" algn="ctr">
            <a:noFill/>
            <a:prstDash val="solid"/>
            <a:round/>
            <a:headEnd type="none" w="med" len="med"/>
            <a:tailEnd type="none" w="med" len="med"/>
          </a:ln>
          <a:effectLst/>
          <a:extLst>
            <a:ext uri="{91240B29-F687-4F45-9708-019B960494DF}">
              <a14:hiddenLine xmlns:a14="http://schemas.microsoft.com/office/drawing/2010/main" w="19050" cap="flat"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ctr" anchorCtr="0"/>
          <a:lstStyle/>
          <a:p>
            <a:pPr algn="ctr">
              <a:lnSpc>
                <a:spcPct val="115000"/>
              </a:lnSpc>
              <a:spcBef>
                <a:spcPts val="1200"/>
              </a:spcBef>
              <a:spcAft>
                <a:spcPts val="200"/>
              </a:spcAft>
              <a:buClr>
                <a:schemeClr val="bg1"/>
              </a:buClr>
              <a:buSzPct val="80000"/>
            </a:pPr>
            <a:r>
              <a:rPr lang="ja-JP" altLang="en-US" sz="12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信 頼 度</a:t>
            </a:r>
          </a:p>
        </p:txBody>
      </p:sp>
      <p:sp>
        <p:nvSpPr>
          <p:cNvPr id="88" name="二等辺三角形 87"/>
          <p:cNvSpPr/>
          <p:nvPr/>
        </p:nvSpPr>
        <p:spPr>
          <a:xfrm rot="10800000">
            <a:off x="5817091" y="4581128"/>
            <a:ext cx="1740061" cy="276939"/>
          </a:xfrm>
          <a:prstGeom prst="triangle">
            <a:avLst/>
          </a:prstGeom>
          <a:gradFill flip="none" rotWithShape="1">
            <a:gsLst>
              <a:gs pos="0">
                <a:srgbClr val="5F8AC3"/>
              </a:gs>
              <a:gs pos="100000">
                <a:srgbClr val="DDE6F3">
                  <a:alpha val="0"/>
                </a:srgbClr>
              </a:gs>
            </a:gsLst>
            <a:lin ang="5400000" scaled="1"/>
            <a:tileRect/>
          </a:gra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角丸四角形 48"/>
          <p:cNvSpPr/>
          <p:nvPr/>
        </p:nvSpPr>
        <p:spPr>
          <a:xfrm>
            <a:off x="1136576" y="3134482"/>
            <a:ext cx="2880321" cy="2671006"/>
          </a:xfrm>
          <a:prstGeom prst="roundRect">
            <a:avLst>
              <a:gd name="adj" fmla="val 3492"/>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nchorCtr="0"/>
          <a:lstStyle/>
          <a:p>
            <a:pPr marL="216000" indent="-171450" algn="just" fontAlgn="ctr">
              <a:lnSpc>
                <a:spcPct val="113000"/>
              </a:lnSpc>
              <a:spcBef>
                <a:spcPts val="1200"/>
              </a:spcBef>
              <a:spcAft>
                <a:spcPts val="600"/>
              </a:spcAft>
              <a:buClr>
                <a:srgbClr val="5F8AC3"/>
              </a:buClr>
              <a:buSzPct val="80000"/>
              <a:buFont typeface="Wingdings" panose="05000000000000000000" pitchFamily="2" charset="2"/>
              <a:buChar char="l"/>
            </a:pPr>
            <a:r>
              <a:rPr lang="ja-JP" altLang="en-US" sz="1400" b="1" dirty="0">
                <a:solidFill>
                  <a:schemeClr val="tx1"/>
                </a:solidFill>
              </a:rPr>
              <a:t>ブラジルは</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社会格差が大きい</a:t>
            </a:r>
            <a:endParaRPr lang="en-US" altLang="ja-JP" sz="1400" b="1" dirty="0">
              <a:solidFill>
                <a:schemeClr val="tx1"/>
              </a:solidFill>
            </a:endParaRPr>
          </a:p>
          <a:p>
            <a:pPr marL="216000" indent="-171450" algn="just" fontAlgn="ctr">
              <a:lnSpc>
                <a:spcPct val="113000"/>
              </a:lnSpc>
              <a:spcBef>
                <a:spcPts val="1200"/>
              </a:spcBef>
              <a:spcAft>
                <a:spcPts val="600"/>
              </a:spcAft>
              <a:buClr>
                <a:srgbClr val="5F8AC3"/>
              </a:buClr>
              <a:buSzPct val="80000"/>
              <a:buFont typeface="Wingdings" panose="05000000000000000000" pitchFamily="2" charset="2"/>
              <a:buChar char="l"/>
            </a:pPr>
            <a:r>
              <a:rPr lang="ja-JP" altLang="en-US" sz="1400" b="1" dirty="0">
                <a:solidFill>
                  <a:schemeClr val="tx1"/>
                </a:solidFill>
              </a:rPr>
              <a:t>そのため、各社会階層によって利用する</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病院のレベルも異なる</a:t>
            </a:r>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marL="216000" indent="-171450" algn="just" fontAlgn="ctr">
              <a:lnSpc>
                <a:spcPct val="113000"/>
              </a:lnSpc>
              <a:spcBef>
                <a:spcPts val="1200"/>
              </a:spcBef>
              <a:spcAft>
                <a:spcPts val="600"/>
              </a:spcAft>
              <a:buClr>
                <a:srgbClr val="5F8AC3"/>
              </a:buClr>
              <a:buSzPct val="80000"/>
              <a:buFont typeface="Wingdings" panose="05000000000000000000" pitchFamily="2" charset="2"/>
              <a:buChar char="l"/>
            </a:pPr>
            <a:r>
              <a:rPr lang="ja-JP" altLang="en-US" sz="1400" b="1" dirty="0">
                <a:solidFill>
                  <a:schemeClr val="tx1"/>
                </a:solidFill>
              </a:rPr>
              <a:t>よって、</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医者に対する信頼度も異なる</a:t>
            </a:r>
            <a:r>
              <a:rPr lang="ja-JP" altLang="en-US" sz="1400" b="1" dirty="0">
                <a:solidFill>
                  <a:schemeClr val="tx1"/>
                </a:solidFill>
              </a:rPr>
              <a:t>と考えられる</a:t>
            </a:r>
          </a:p>
        </p:txBody>
      </p:sp>
      <p:grpSp>
        <p:nvGrpSpPr>
          <p:cNvPr id="45" name="Group 6"/>
          <p:cNvGrpSpPr>
            <a:grpSpLocks noChangeAspect="1"/>
          </p:cNvGrpSpPr>
          <p:nvPr/>
        </p:nvGrpSpPr>
        <p:grpSpPr bwMode="auto">
          <a:xfrm>
            <a:off x="718750" y="2615452"/>
            <a:ext cx="490108" cy="812224"/>
            <a:chOff x="1261" y="1689"/>
            <a:chExt cx="318" cy="527"/>
          </a:xfrm>
        </p:grpSpPr>
        <p:sp>
          <p:nvSpPr>
            <p:cNvPr id="52" name="Oval 7"/>
            <p:cNvSpPr>
              <a:spLocks noChangeArrowheads="1"/>
            </p:cNvSpPr>
            <p:nvPr/>
          </p:nvSpPr>
          <p:spPr bwMode="auto">
            <a:xfrm>
              <a:off x="1322" y="1689"/>
              <a:ext cx="197" cy="198"/>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8"/>
            <p:cNvSpPr>
              <a:spLocks/>
            </p:cNvSpPr>
            <p:nvPr/>
          </p:nvSpPr>
          <p:spPr bwMode="auto">
            <a:xfrm>
              <a:off x="1261" y="1886"/>
              <a:ext cx="318" cy="33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46" name="Group 6"/>
          <p:cNvGrpSpPr>
            <a:grpSpLocks noChangeAspect="1"/>
          </p:cNvGrpSpPr>
          <p:nvPr/>
        </p:nvGrpSpPr>
        <p:grpSpPr bwMode="auto">
          <a:xfrm>
            <a:off x="956549" y="2845536"/>
            <a:ext cx="376454" cy="623873"/>
            <a:chOff x="1261" y="1689"/>
            <a:chExt cx="318" cy="527"/>
          </a:xfrm>
        </p:grpSpPr>
        <p:sp>
          <p:nvSpPr>
            <p:cNvPr id="47" name="Oval 7"/>
            <p:cNvSpPr>
              <a:spLocks noChangeArrowheads="1"/>
            </p:cNvSpPr>
            <p:nvPr/>
          </p:nvSpPr>
          <p:spPr bwMode="auto">
            <a:xfrm>
              <a:off x="1322" y="1689"/>
              <a:ext cx="197" cy="198"/>
            </a:xfrm>
            <a:prstGeom prst="ellipse">
              <a:avLst/>
            </a:pr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8"/>
            <p:cNvSpPr>
              <a:spLocks/>
            </p:cNvSpPr>
            <p:nvPr/>
          </p:nvSpPr>
          <p:spPr bwMode="auto">
            <a:xfrm>
              <a:off x="1261" y="1886"/>
              <a:ext cx="318" cy="33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721065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651125" y="5734084"/>
            <a:ext cx="4606131" cy="572337"/>
          </a:xfrm>
          <a:prstGeom prst="roundRect">
            <a:avLst>
              <a:gd name="adj" fmla="val 11095"/>
            </a:avLst>
          </a:prstGeom>
          <a:solidFill>
            <a:srgbClr val="FFFFFF"/>
          </a:solidFill>
          <a:ln w="9525" cap="flat" cmpd="sng" algn="ctr">
            <a:solidFill>
              <a:srgbClr val="3D6AA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224000" rtlCol="0" anchor="ctr"/>
          <a:lstStyle/>
          <a:p>
            <a:pPr marL="180975">
              <a:lnSpc>
                <a:spcPct val="114000"/>
              </a:lnSpc>
              <a:spcAft>
                <a:spcPts val="400"/>
              </a:spcAft>
              <a:buClr>
                <a:srgbClr val="868686"/>
              </a:buClr>
              <a:buSzPct val="90000"/>
            </a:pP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基礎医学～臨床まで多岐におよぶ</a:t>
            </a:r>
          </a:p>
        </p:txBody>
      </p:sp>
      <p:sp>
        <p:nvSpPr>
          <p:cNvPr id="30" name="二等辺三角形 29"/>
          <p:cNvSpPr/>
          <p:nvPr/>
        </p:nvSpPr>
        <p:spPr>
          <a:xfrm rot="10800000">
            <a:off x="3512838" y="3592662"/>
            <a:ext cx="2880319" cy="576060"/>
          </a:xfrm>
          <a:prstGeom prst="triangle">
            <a:avLst/>
          </a:prstGeom>
          <a:gradFill flip="none" rotWithShape="1">
            <a:gsLst>
              <a:gs pos="0">
                <a:srgbClr val="CCDAEC"/>
              </a:gs>
              <a:gs pos="100000">
                <a:schemeClr val="bg1"/>
              </a:gs>
            </a:gsLst>
            <a:lin ang="5400000" scaled="0"/>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角丸四角形 62"/>
          <p:cNvSpPr/>
          <p:nvPr/>
        </p:nvSpPr>
        <p:spPr>
          <a:xfrm>
            <a:off x="2244857" y="2708920"/>
            <a:ext cx="2193210" cy="825563"/>
          </a:xfrm>
          <a:prstGeom prst="roundRect">
            <a:avLst>
              <a:gd name="adj" fmla="val 8044"/>
            </a:avLst>
          </a:prstGeom>
          <a:solidFill>
            <a:srgbClr val="CCDAE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nchorCtr="0"/>
          <a:lstStyle/>
          <a:p>
            <a:pPr algn="ctr">
              <a:lnSpc>
                <a:spcPts val="1600"/>
              </a:lnSpc>
              <a:buClr>
                <a:srgbClr val="5F8AC3"/>
              </a:buClr>
              <a:buSzPct val="100000"/>
            </a:pPr>
            <a:r>
              <a:rPr lang="ja-JP" altLang="en-US" sz="12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診療行為を行う場合</a:t>
            </a:r>
          </a:p>
        </p:txBody>
      </p:sp>
      <p:sp>
        <p:nvSpPr>
          <p:cNvPr id="64" name="角丸四角形 63"/>
          <p:cNvSpPr/>
          <p:nvPr/>
        </p:nvSpPr>
        <p:spPr>
          <a:xfrm>
            <a:off x="5490217" y="2708920"/>
            <a:ext cx="2703143" cy="825563"/>
          </a:xfrm>
          <a:prstGeom prst="roundRect">
            <a:avLst>
              <a:gd name="adj" fmla="val 8044"/>
            </a:avLst>
          </a:prstGeom>
          <a:solidFill>
            <a:srgbClr val="CCDAE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92000" rtlCol="0" anchor="ctr" anchorCtr="0"/>
          <a:lstStyle/>
          <a:p>
            <a:pPr>
              <a:lnSpc>
                <a:spcPts val="1600"/>
              </a:lnSpc>
              <a:buClr>
                <a:srgbClr val="5F8AC3"/>
              </a:buClr>
              <a:buSzPct val="100000"/>
            </a:pPr>
            <a:r>
              <a:rPr lang="ja-JP" altLang="en-US" sz="1100" b="1" dirty="0">
                <a:solidFill>
                  <a:schemeClr val="tx1"/>
                </a:solidFill>
              </a:rPr>
              <a:t>診療行為は行わずに</a:t>
            </a:r>
            <a:br>
              <a:rPr lang="en-US" altLang="ja-JP" sz="1100" b="1" dirty="0">
                <a:solidFill>
                  <a:schemeClr val="tx1"/>
                </a:solidFill>
              </a:rPr>
            </a:br>
            <a:r>
              <a:rPr lang="ja-JP" altLang="en-US" sz="12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現地人医師への技術移転</a:t>
            </a:r>
            <a:br>
              <a:rPr lang="en-US" altLang="ja-JP" sz="12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100" b="1" dirty="0">
                <a:solidFill>
                  <a:schemeClr val="tx1"/>
                </a:solidFill>
              </a:rPr>
              <a:t>のみを目的とする場合</a:t>
            </a:r>
          </a:p>
        </p:txBody>
      </p:sp>
      <p:sp>
        <p:nvSpPr>
          <p:cNvPr id="2" name="タイトル 1"/>
          <p:cNvSpPr>
            <a:spLocks noGrp="1"/>
          </p:cNvSpPr>
          <p:nvPr>
            <p:ph type="title"/>
          </p:nvPr>
        </p:nvSpPr>
        <p:spPr/>
        <p:txBody>
          <a:bodyPr/>
          <a:lstStyle/>
          <a:p>
            <a:r>
              <a:rPr lang="ja-JP" altLang="en-US" dirty="0"/>
              <a:t>ブラジル／医療関連／制度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外国人医師のライセンス</a:t>
            </a:r>
          </a:p>
        </p:txBody>
      </p:sp>
      <p:sp>
        <p:nvSpPr>
          <p:cNvPr id="22" name="テキスト ボックス 21"/>
          <p:cNvSpPr txBox="1"/>
          <p:nvPr/>
        </p:nvSpPr>
        <p:spPr>
          <a:xfrm>
            <a:off x="200472" y="6525344"/>
            <a:ext cx="8784976" cy="144016"/>
          </a:xfrm>
          <a:prstGeom prst="rect">
            <a:avLst/>
          </a:prstGeom>
          <a:noFill/>
        </p:spPr>
        <p:txBody>
          <a:bodyPr wrap="square" lIns="0" tIns="0" rIns="0" bIns="0" rtlCol="0">
            <a:noAutofit/>
          </a:bodyPr>
          <a:lstStyle/>
          <a:p>
            <a:pPr marL="323850" indent="-3238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ブラジル政府</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HP</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、有識者ヒアリング</a:t>
            </a:r>
            <a:endParaRPr kumimoji="0" lang="ja-JP" altLang="en-US" sz="800" dirty="0" bmk=""/>
          </a:p>
        </p:txBody>
      </p:sp>
      <p:grpSp>
        <p:nvGrpSpPr>
          <p:cNvPr id="27" name="グループ化 7"/>
          <p:cNvGrpSpPr/>
          <p:nvPr/>
        </p:nvGrpSpPr>
        <p:grpSpPr>
          <a:xfrm>
            <a:off x="776536" y="2073462"/>
            <a:ext cx="8352928" cy="288032"/>
            <a:chOff x="4803500" y="2113806"/>
            <a:chExt cx="2954133" cy="288032"/>
          </a:xfrm>
        </p:grpSpPr>
        <p:cxnSp>
          <p:nvCxnSpPr>
            <p:cNvPr id="28" name="直線コネクタ 2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Arial Black" panose="020B0A04020102020204" pitchFamily="34" charset="0"/>
                  <a:ea typeface="HGP創英角ｺﾞｼｯｸUB" pitchFamily="50" charset="-128"/>
                </a:rPr>
                <a:t>認定試験 </a:t>
              </a:r>
              <a:r>
                <a:rPr lang="en-US" altLang="ja-JP" sz="1400" dirty="0">
                  <a:latin typeface="Arial Black" panose="020B0A04020102020204" pitchFamily="34" charset="0"/>
                  <a:ea typeface="HGP創英角ｺﾞｼｯｸUB" pitchFamily="50" charset="-128"/>
                </a:rPr>
                <a:t>“</a:t>
              </a:r>
              <a:r>
                <a:rPr lang="en-US" altLang="ja-JP" sz="1400" dirty="0" err="1">
                  <a:latin typeface="Arial Black" panose="020B0A04020102020204" pitchFamily="34" charset="0"/>
                  <a:ea typeface="HGP創英角ｺﾞｼｯｸUB" pitchFamily="50" charset="-128"/>
                </a:rPr>
                <a:t>Revalida</a:t>
              </a:r>
              <a:r>
                <a:rPr lang="en-US" altLang="ja-JP" sz="1400" dirty="0">
                  <a:latin typeface="Arial Black" panose="020B0A04020102020204" pitchFamily="34" charset="0"/>
                  <a:ea typeface="HGP創英角ｺﾞｼｯｸUB" pitchFamily="50" charset="-128"/>
                </a:rPr>
                <a:t>” </a:t>
              </a:r>
              <a:r>
                <a:rPr lang="ja-JP" altLang="en-US" sz="1400" dirty="0">
                  <a:latin typeface="Arial Black" panose="020B0A04020102020204" pitchFamily="34" charset="0"/>
                  <a:ea typeface="HGP創英角ｺﾞｼｯｸUB" pitchFamily="50" charset="-128"/>
                </a:rPr>
                <a:t>について</a:t>
              </a:r>
            </a:p>
          </p:txBody>
        </p:sp>
      </p:grpSp>
      <p:sp>
        <p:nvSpPr>
          <p:cNvPr id="24" name="正方形/長方形 23"/>
          <p:cNvSpPr/>
          <p:nvPr/>
        </p:nvSpPr>
        <p:spPr>
          <a:xfrm>
            <a:off x="4241921" y="3046472"/>
            <a:ext cx="1431159" cy="191591"/>
          </a:xfrm>
          <a:prstGeom prst="rect">
            <a:avLst/>
          </a:prstGeom>
        </p:spPr>
        <p:txBody>
          <a:bodyPr wrap="square" lIns="0" tIns="0" rIns="0" bIns="0" anchor="t" anchorCtr="0">
            <a:spAutoFit/>
          </a:bodyPr>
          <a:lstStyle/>
          <a:p>
            <a:pPr algn="ctr">
              <a:lnSpc>
                <a:spcPct val="113000"/>
              </a:lnSpc>
            </a:pPr>
            <a:r>
              <a:rPr lang="en-US" altLang="ja-JP" sz="1200" b="1" dirty="0"/>
              <a:t>OR</a:t>
            </a:r>
            <a:endParaRPr lang="ja-JP" altLang="en-US" sz="1200" b="1" dirty="0"/>
          </a:p>
        </p:txBody>
      </p:sp>
      <p:sp>
        <p:nvSpPr>
          <p:cNvPr id="6" name="角丸四角形 5"/>
          <p:cNvSpPr/>
          <p:nvPr/>
        </p:nvSpPr>
        <p:spPr>
          <a:xfrm>
            <a:off x="2648744" y="4530428"/>
            <a:ext cx="4608512" cy="861320"/>
          </a:xfrm>
          <a:prstGeom prst="roundRect">
            <a:avLst>
              <a:gd name="adj" fmla="val 8495"/>
            </a:avLst>
          </a:prstGeom>
          <a:solidFill>
            <a:srgbClr val="A2BBDC"/>
          </a:solidFill>
        </p:spPr>
        <p:txBody>
          <a:bodyPr rot="0" spcFirstLastPara="0" vertOverflow="overflow" horzOverflow="overflow" vert="horz" wrap="square" lIns="91440" tIns="108000" rIns="91440" bIns="45720" numCol="1" spcCol="0" rtlCol="0" fromWordArt="0" anchor="ctr" anchorCtr="0" forceAA="0" compatLnSpc="1">
            <a:prstTxWarp prst="textNoShape">
              <a:avLst/>
            </a:prstTxWarp>
            <a:noAutofit/>
          </a:bodyPr>
          <a:lstStyle/>
          <a:p>
            <a:pPr algn="ctr" fontAlgn="ctr">
              <a:lnSpc>
                <a:spcPct val="113000"/>
              </a:lnSpc>
            </a:pPr>
            <a:r>
              <a:rPr lang="ja-JP" altLang="en-US" dirty="0">
                <a:latin typeface="Arial Black" panose="020B0A04020102020204" pitchFamily="34" charset="0"/>
                <a:ea typeface="HGP創英角ｺﾞｼｯｸUB" panose="020B0900000000000000" pitchFamily="50" charset="-128"/>
                <a:cs typeface="Arial" panose="020B0604020202020204" pitchFamily="34" charset="0"/>
              </a:rPr>
              <a:t>認定試験 “</a:t>
            </a:r>
            <a:r>
              <a:rPr lang="en-US" altLang="ja-JP" dirty="0" err="1">
                <a:latin typeface="Arial Black" panose="020B0A04020102020204" pitchFamily="34" charset="0"/>
                <a:ea typeface="HGP創英角ｺﾞｼｯｸUB" panose="020B0900000000000000" pitchFamily="50" charset="-128"/>
                <a:cs typeface="Arial" panose="020B0604020202020204" pitchFamily="34" charset="0"/>
              </a:rPr>
              <a:t>Revalida</a:t>
            </a:r>
            <a:r>
              <a:rPr lang="en-US" altLang="ja-JP" dirty="0">
                <a:latin typeface="Arial Black" panose="020B0A04020102020204" pitchFamily="34" charset="0"/>
                <a:ea typeface="HGP創英角ｺﾞｼｯｸUB" panose="020B0900000000000000" pitchFamily="50" charset="-128"/>
                <a:cs typeface="Arial" panose="020B0604020202020204" pitchFamily="34" charset="0"/>
              </a:rPr>
              <a:t>” </a:t>
            </a:r>
            <a:br>
              <a:rPr lang="en-US" altLang="ja-JP" sz="1600" dirty="0">
                <a:latin typeface="Arial Black" panose="020B0A04020102020204" pitchFamily="34" charset="0"/>
                <a:ea typeface="HGP創英角ｺﾞｼｯｸUB" panose="020B0900000000000000" pitchFamily="50" charset="-128"/>
                <a:cs typeface="Arial" panose="020B0604020202020204" pitchFamily="34" charset="0"/>
              </a:rPr>
            </a:b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を受ける必要がある</a:t>
            </a:r>
          </a:p>
        </p:txBody>
      </p:sp>
      <p:sp>
        <p:nvSpPr>
          <p:cNvPr id="31" name="正方形/長方形 30"/>
          <p:cNvSpPr/>
          <p:nvPr/>
        </p:nvSpPr>
        <p:spPr>
          <a:xfrm>
            <a:off x="4241921" y="3743132"/>
            <a:ext cx="1431159" cy="189924"/>
          </a:xfrm>
          <a:prstGeom prst="rect">
            <a:avLst/>
          </a:prstGeom>
        </p:spPr>
        <p:txBody>
          <a:bodyPr wrap="square" lIns="0" tIns="0" rIns="0" bIns="0" anchor="t" anchorCtr="0">
            <a:spAutoFit/>
          </a:bodyPr>
          <a:lstStyle/>
          <a:p>
            <a:pPr algn="ctr">
              <a:lnSpc>
                <a:spcPct val="113000"/>
              </a:lnSpc>
            </a:pPr>
            <a:r>
              <a:rPr lang="ja-JP" altLang="en-US" sz="1200" b="1" dirty="0"/>
              <a:t>いずれにおいても</a:t>
            </a:r>
          </a:p>
        </p:txBody>
      </p:sp>
      <p:sp>
        <p:nvSpPr>
          <p:cNvPr id="32" name="テキスト ボックス 31"/>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外国人医師がブラジルにおいて医療行為に従事する場合、“</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Revalida</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と呼ばれる認定試験を受ける必要がある。</a:t>
            </a:r>
          </a:p>
        </p:txBody>
      </p:sp>
      <p:grpSp>
        <p:nvGrpSpPr>
          <p:cNvPr id="33" name="Group 6"/>
          <p:cNvGrpSpPr>
            <a:grpSpLocks noChangeAspect="1"/>
          </p:cNvGrpSpPr>
          <p:nvPr/>
        </p:nvGrpSpPr>
        <p:grpSpPr bwMode="auto">
          <a:xfrm>
            <a:off x="2389141" y="2819062"/>
            <a:ext cx="365233" cy="605277"/>
            <a:chOff x="1261" y="1689"/>
            <a:chExt cx="318" cy="527"/>
          </a:xfrm>
        </p:grpSpPr>
        <p:sp>
          <p:nvSpPr>
            <p:cNvPr id="34" name="Oval 7"/>
            <p:cNvSpPr>
              <a:spLocks noChangeArrowheads="1"/>
            </p:cNvSpPr>
            <p:nvPr/>
          </p:nvSpPr>
          <p:spPr bwMode="auto">
            <a:xfrm>
              <a:off x="1322" y="1689"/>
              <a:ext cx="197" cy="198"/>
            </a:xfrm>
            <a:prstGeom prst="ellipse">
              <a:avLst/>
            </a:pr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8"/>
            <p:cNvSpPr>
              <a:spLocks/>
            </p:cNvSpPr>
            <p:nvPr/>
          </p:nvSpPr>
          <p:spPr bwMode="auto">
            <a:xfrm>
              <a:off x="1261" y="1886"/>
              <a:ext cx="318" cy="33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65" name="Freeform 9"/>
          <p:cNvSpPr>
            <a:spLocks/>
          </p:cNvSpPr>
          <p:nvPr/>
        </p:nvSpPr>
        <p:spPr bwMode="auto">
          <a:xfrm rot="16200000">
            <a:off x="5809474" y="3090608"/>
            <a:ext cx="615386" cy="72294"/>
          </a:xfrm>
          <a:custGeom>
            <a:avLst/>
            <a:gdLst>
              <a:gd name="T0" fmla="*/ 984 w 1001"/>
              <a:gd name="T1" fmla="*/ 0 h 74"/>
              <a:gd name="T2" fmla="*/ 656 w 1001"/>
              <a:gd name="T3" fmla="*/ 0 h 74"/>
              <a:gd name="T4" fmla="*/ 650 w 1001"/>
              <a:gd name="T5" fmla="*/ 7 h 74"/>
              <a:gd name="T6" fmla="*/ 599 w 1001"/>
              <a:gd name="T7" fmla="*/ 7 h 74"/>
              <a:gd name="T8" fmla="*/ 582 w 1001"/>
              <a:gd name="T9" fmla="*/ 0 h 74"/>
              <a:gd name="T10" fmla="*/ 24 w 1001"/>
              <a:gd name="T11" fmla="*/ 0 h 74"/>
              <a:gd name="T12" fmla="*/ 0 w 1001"/>
              <a:gd name="T13" fmla="*/ 24 h 74"/>
              <a:gd name="T14" fmla="*/ 24 w 1001"/>
              <a:gd name="T15" fmla="*/ 48 h 74"/>
              <a:gd name="T16" fmla="*/ 582 w 1001"/>
              <a:gd name="T17" fmla="*/ 48 h 74"/>
              <a:gd name="T18" fmla="*/ 596 w 1001"/>
              <a:gd name="T19" fmla="*/ 43 h 74"/>
              <a:gd name="T20" fmla="*/ 656 w 1001"/>
              <a:gd name="T21" fmla="*/ 43 h 74"/>
              <a:gd name="T22" fmla="*/ 790 w 1001"/>
              <a:gd name="T23" fmla="*/ 74 h 74"/>
              <a:gd name="T24" fmla="*/ 992 w 1001"/>
              <a:gd name="T25" fmla="*/ 18 h 74"/>
              <a:gd name="T26" fmla="*/ 984 w 1001"/>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1" h="74">
                <a:moveTo>
                  <a:pt x="984" y="0"/>
                </a:moveTo>
                <a:cubicBezTo>
                  <a:pt x="947" y="0"/>
                  <a:pt x="656" y="0"/>
                  <a:pt x="656" y="0"/>
                </a:cubicBezTo>
                <a:cubicBezTo>
                  <a:pt x="650" y="7"/>
                  <a:pt x="650" y="7"/>
                  <a:pt x="650" y="7"/>
                </a:cubicBezTo>
                <a:cubicBezTo>
                  <a:pt x="599" y="7"/>
                  <a:pt x="599" y="7"/>
                  <a:pt x="599" y="7"/>
                </a:cubicBezTo>
                <a:cubicBezTo>
                  <a:pt x="595" y="2"/>
                  <a:pt x="588" y="0"/>
                  <a:pt x="582" y="0"/>
                </a:cubicBezTo>
                <a:cubicBezTo>
                  <a:pt x="24" y="0"/>
                  <a:pt x="24" y="0"/>
                  <a:pt x="24" y="0"/>
                </a:cubicBezTo>
                <a:cubicBezTo>
                  <a:pt x="11" y="0"/>
                  <a:pt x="0" y="10"/>
                  <a:pt x="0" y="24"/>
                </a:cubicBezTo>
                <a:cubicBezTo>
                  <a:pt x="0" y="37"/>
                  <a:pt x="11" y="48"/>
                  <a:pt x="24" y="48"/>
                </a:cubicBezTo>
                <a:cubicBezTo>
                  <a:pt x="582" y="48"/>
                  <a:pt x="582" y="48"/>
                  <a:pt x="582" y="48"/>
                </a:cubicBezTo>
                <a:cubicBezTo>
                  <a:pt x="587" y="48"/>
                  <a:pt x="592" y="46"/>
                  <a:pt x="596" y="43"/>
                </a:cubicBezTo>
                <a:cubicBezTo>
                  <a:pt x="656" y="43"/>
                  <a:pt x="656" y="43"/>
                  <a:pt x="656" y="43"/>
                </a:cubicBezTo>
                <a:cubicBezTo>
                  <a:pt x="656" y="43"/>
                  <a:pt x="675" y="74"/>
                  <a:pt x="790" y="74"/>
                </a:cubicBezTo>
                <a:cubicBezTo>
                  <a:pt x="874" y="74"/>
                  <a:pt x="974" y="39"/>
                  <a:pt x="992" y="18"/>
                </a:cubicBezTo>
                <a:cubicBezTo>
                  <a:pt x="1001" y="6"/>
                  <a:pt x="996" y="0"/>
                  <a:pt x="984" y="0"/>
                </a:cubicBezTo>
                <a:close/>
              </a:path>
            </a:pathLst>
          </a:cu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66" name="Group 16"/>
          <p:cNvGrpSpPr>
            <a:grpSpLocks noChangeAspect="1"/>
          </p:cNvGrpSpPr>
          <p:nvPr/>
        </p:nvGrpSpPr>
        <p:grpSpPr bwMode="auto">
          <a:xfrm>
            <a:off x="5632498" y="2819062"/>
            <a:ext cx="368884" cy="617316"/>
            <a:chOff x="3317" y="2341"/>
            <a:chExt cx="588" cy="984"/>
          </a:xfrm>
        </p:grpSpPr>
        <p:sp>
          <p:nvSpPr>
            <p:cNvPr id="67" name="Freeform 17"/>
            <p:cNvSpPr>
              <a:spLocks noEditPoints="1"/>
            </p:cNvSpPr>
            <p:nvPr/>
          </p:nvSpPr>
          <p:spPr bwMode="auto">
            <a:xfrm>
              <a:off x="3317" y="2341"/>
              <a:ext cx="472" cy="984"/>
            </a:xfrm>
            <a:custGeom>
              <a:avLst/>
              <a:gdLst>
                <a:gd name="T0" fmla="*/ 59 w 571"/>
                <a:gd name="T1" fmla="*/ 907 h 1191"/>
                <a:gd name="T2" fmla="*/ 116 w 571"/>
                <a:gd name="T3" fmla="*/ 1171 h 1191"/>
                <a:gd name="T4" fmla="*/ 225 w 571"/>
                <a:gd name="T5" fmla="*/ 1110 h 1191"/>
                <a:gd name="T6" fmla="*/ 364 w 571"/>
                <a:gd name="T7" fmla="*/ 743 h 1191"/>
                <a:gd name="T8" fmla="*/ 569 w 571"/>
                <a:gd name="T9" fmla="*/ 39 h 1191"/>
                <a:gd name="T10" fmla="*/ 567 w 571"/>
                <a:gd name="T11" fmla="*/ 19 h 1191"/>
                <a:gd name="T12" fmla="*/ 547 w 571"/>
                <a:gd name="T13" fmla="*/ 0 h 1191"/>
                <a:gd name="T14" fmla="*/ 275 w 571"/>
                <a:gd name="T15" fmla="*/ 729 h 1191"/>
                <a:gd name="T16" fmla="*/ 59 w 571"/>
                <a:gd name="T17" fmla="*/ 907 h 1191"/>
                <a:gd name="T18" fmla="*/ 84 w 571"/>
                <a:gd name="T19" fmla="*/ 916 h 1191"/>
                <a:gd name="T20" fmla="*/ 284 w 571"/>
                <a:gd name="T21" fmla="*/ 775 h 1191"/>
                <a:gd name="T22" fmla="*/ 305 w 571"/>
                <a:gd name="T23" fmla="*/ 832 h 1191"/>
                <a:gd name="T24" fmla="*/ 210 w 571"/>
                <a:gd name="T25" fmla="*/ 1081 h 1191"/>
                <a:gd name="T26" fmla="*/ 124 w 571"/>
                <a:gd name="T27" fmla="*/ 1134 h 1191"/>
                <a:gd name="T28" fmla="*/ 84 w 571"/>
                <a:gd name="T29" fmla="*/ 916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1" h="1191">
                  <a:moveTo>
                    <a:pt x="59" y="907"/>
                  </a:moveTo>
                  <a:cubicBezTo>
                    <a:pt x="0" y="1061"/>
                    <a:pt x="63" y="1151"/>
                    <a:pt x="116" y="1171"/>
                  </a:cubicBezTo>
                  <a:cubicBezTo>
                    <a:pt x="168" y="1191"/>
                    <a:pt x="205" y="1162"/>
                    <a:pt x="225" y="1110"/>
                  </a:cubicBezTo>
                  <a:cubicBezTo>
                    <a:pt x="245" y="1057"/>
                    <a:pt x="364" y="743"/>
                    <a:pt x="364" y="743"/>
                  </a:cubicBezTo>
                  <a:cubicBezTo>
                    <a:pt x="364" y="743"/>
                    <a:pt x="566" y="48"/>
                    <a:pt x="569" y="39"/>
                  </a:cubicBezTo>
                  <a:cubicBezTo>
                    <a:pt x="571" y="30"/>
                    <a:pt x="571" y="24"/>
                    <a:pt x="567" y="19"/>
                  </a:cubicBezTo>
                  <a:cubicBezTo>
                    <a:pt x="563" y="14"/>
                    <a:pt x="547" y="0"/>
                    <a:pt x="547" y="0"/>
                  </a:cubicBezTo>
                  <a:cubicBezTo>
                    <a:pt x="547" y="0"/>
                    <a:pt x="331" y="582"/>
                    <a:pt x="275" y="729"/>
                  </a:cubicBezTo>
                  <a:cubicBezTo>
                    <a:pt x="275" y="729"/>
                    <a:pt x="118" y="752"/>
                    <a:pt x="59" y="907"/>
                  </a:cubicBezTo>
                  <a:close/>
                  <a:moveTo>
                    <a:pt x="84" y="916"/>
                  </a:moveTo>
                  <a:cubicBezTo>
                    <a:pt x="133" y="789"/>
                    <a:pt x="244" y="762"/>
                    <a:pt x="284" y="775"/>
                  </a:cubicBezTo>
                  <a:cubicBezTo>
                    <a:pt x="297" y="780"/>
                    <a:pt x="317" y="799"/>
                    <a:pt x="305" y="832"/>
                  </a:cubicBezTo>
                  <a:cubicBezTo>
                    <a:pt x="292" y="864"/>
                    <a:pt x="219" y="1059"/>
                    <a:pt x="210" y="1081"/>
                  </a:cubicBezTo>
                  <a:cubicBezTo>
                    <a:pt x="186" y="1138"/>
                    <a:pt x="151" y="1144"/>
                    <a:pt x="124" y="1134"/>
                  </a:cubicBezTo>
                  <a:cubicBezTo>
                    <a:pt x="97" y="1123"/>
                    <a:pt x="36" y="1043"/>
                    <a:pt x="84" y="916"/>
                  </a:cubicBezTo>
                  <a:close/>
                </a:path>
              </a:pathLst>
            </a:cu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18"/>
            <p:cNvSpPr>
              <a:spLocks noEditPoints="1"/>
            </p:cNvSpPr>
            <p:nvPr/>
          </p:nvSpPr>
          <p:spPr bwMode="auto">
            <a:xfrm>
              <a:off x="3433" y="2341"/>
              <a:ext cx="472" cy="984"/>
            </a:xfrm>
            <a:custGeom>
              <a:avLst/>
              <a:gdLst>
                <a:gd name="T0" fmla="*/ 296 w 571"/>
                <a:gd name="T1" fmla="*/ 729 h 1191"/>
                <a:gd name="T2" fmla="*/ 24 w 571"/>
                <a:gd name="T3" fmla="*/ 0 h 1191"/>
                <a:gd name="T4" fmla="*/ 5 w 571"/>
                <a:gd name="T5" fmla="*/ 19 h 1191"/>
                <a:gd name="T6" fmla="*/ 3 w 571"/>
                <a:gd name="T7" fmla="*/ 39 h 1191"/>
                <a:gd name="T8" fmla="*/ 207 w 571"/>
                <a:gd name="T9" fmla="*/ 743 h 1191"/>
                <a:gd name="T10" fmla="*/ 347 w 571"/>
                <a:gd name="T11" fmla="*/ 1110 h 1191"/>
                <a:gd name="T12" fmla="*/ 456 w 571"/>
                <a:gd name="T13" fmla="*/ 1171 h 1191"/>
                <a:gd name="T14" fmla="*/ 512 w 571"/>
                <a:gd name="T15" fmla="*/ 907 h 1191"/>
                <a:gd name="T16" fmla="*/ 296 w 571"/>
                <a:gd name="T17" fmla="*/ 729 h 1191"/>
                <a:gd name="T18" fmla="*/ 447 w 571"/>
                <a:gd name="T19" fmla="*/ 1134 h 1191"/>
                <a:gd name="T20" fmla="*/ 362 w 571"/>
                <a:gd name="T21" fmla="*/ 1081 h 1191"/>
                <a:gd name="T22" fmla="*/ 267 w 571"/>
                <a:gd name="T23" fmla="*/ 832 h 1191"/>
                <a:gd name="T24" fmla="*/ 288 w 571"/>
                <a:gd name="T25" fmla="*/ 775 h 1191"/>
                <a:gd name="T26" fmla="*/ 487 w 571"/>
                <a:gd name="T27" fmla="*/ 916 h 1191"/>
                <a:gd name="T28" fmla="*/ 447 w 571"/>
                <a:gd name="T29" fmla="*/ 1134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1" h="1191">
                  <a:moveTo>
                    <a:pt x="296" y="729"/>
                  </a:moveTo>
                  <a:cubicBezTo>
                    <a:pt x="240" y="582"/>
                    <a:pt x="24" y="0"/>
                    <a:pt x="24" y="0"/>
                  </a:cubicBezTo>
                  <a:cubicBezTo>
                    <a:pt x="24" y="0"/>
                    <a:pt x="8" y="14"/>
                    <a:pt x="5" y="19"/>
                  </a:cubicBezTo>
                  <a:cubicBezTo>
                    <a:pt x="1" y="24"/>
                    <a:pt x="0" y="30"/>
                    <a:pt x="3" y="39"/>
                  </a:cubicBezTo>
                  <a:cubicBezTo>
                    <a:pt x="5" y="48"/>
                    <a:pt x="207" y="743"/>
                    <a:pt x="207" y="743"/>
                  </a:cubicBezTo>
                  <a:cubicBezTo>
                    <a:pt x="207" y="743"/>
                    <a:pt x="327" y="1057"/>
                    <a:pt x="347" y="1110"/>
                  </a:cubicBezTo>
                  <a:cubicBezTo>
                    <a:pt x="367" y="1162"/>
                    <a:pt x="403" y="1191"/>
                    <a:pt x="456" y="1171"/>
                  </a:cubicBezTo>
                  <a:cubicBezTo>
                    <a:pt x="508" y="1151"/>
                    <a:pt x="571" y="1061"/>
                    <a:pt x="512" y="907"/>
                  </a:cubicBezTo>
                  <a:cubicBezTo>
                    <a:pt x="453" y="752"/>
                    <a:pt x="296" y="729"/>
                    <a:pt x="296" y="729"/>
                  </a:cubicBezTo>
                  <a:close/>
                  <a:moveTo>
                    <a:pt x="447" y="1134"/>
                  </a:moveTo>
                  <a:cubicBezTo>
                    <a:pt x="420" y="1144"/>
                    <a:pt x="385" y="1138"/>
                    <a:pt x="362" y="1081"/>
                  </a:cubicBezTo>
                  <a:cubicBezTo>
                    <a:pt x="352" y="1059"/>
                    <a:pt x="279" y="864"/>
                    <a:pt x="267" y="832"/>
                  </a:cubicBezTo>
                  <a:cubicBezTo>
                    <a:pt x="254" y="799"/>
                    <a:pt x="275" y="780"/>
                    <a:pt x="288" y="775"/>
                  </a:cubicBezTo>
                  <a:cubicBezTo>
                    <a:pt x="328" y="762"/>
                    <a:pt x="439" y="789"/>
                    <a:pt x="487" y="916"/>
                  </a:cubicBezTo>
                  <a:cubicBezTo>
                    <a:pt x="536" y="1043"/>
                    <a:pt x="475" y="1123"/>
                    <a:pt x="447" y="1134"/>
                  </a:cubicBezTo>
                  <a:close/>
                </a:path>
              </a:pathLst>
            </a:cu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74" name="グループ化 73"/>
          <p:cNvGrpSpPr/>
          <p:nvPr/>
        </p:nvGrpSpPr>
        <p:grpSpPr>
          <a:xfrm>
            <a:off x="2958052" y="5643157"/>
            <a:ext cx="842820" cy="726546"/>
            <a:chOff x="4376936" y="2348880"/>
            <a:chExt cx="991479" cy="854695"/>
          </a:xfrm>
        </p:grpSpPr>
        <p:sp>
          <p:nvSpPr>
            <p:cNvPr id="75" name="Freeform 6"/>
            <p:cNvSpPr>
              <a:spLocks/>
            </p:cNvSpPr>
            <p:nvPr/>
          </p:nvSpPr>
          <p:spPr bwMode="auto">
            <a:xfrm>
              <a:off x="4398458" y="2423324"/>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6" name="Freeform 6"/>
            <p:cNvSpPr>
              <a:spLocks/>
            </p:cNvSpPr>
            <p:nvPr/>
          </p:nvSpPr>
          <p:spPr bwMode="auto">
            <a:xfrm>
              <a:off x="4388933" y="2389138"/>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7" name="Freeform 6"/>
            <p:cNvSpPr>
              <a:spLocks/>
            </p:cNvSpPr>
            <p:nvPr/>
          </p:nvSpPr>
          <p:spPr bwMode="auto">
            <a:xfrm>
              <a:off x="4376936" y="2348880"/>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FFFFFF"/>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nvGrpSpPr>
            <p:cNvPr id="78" name="グループ化 77"/>
            <p:cNvGrpSpPr/>
            <p:nvPr/>
          </p:nvGrpSpPr>
          <p:grpSpPr>
            <a:xfrm>
              <a:off x="4517548" y="2455845"/>
              <a:ext cx="693478" cy="571401"/>
              <a:chOff x="4508023" y="2462195"/>
              <a:chExt cx="693478" cy="571401"/>
            </a:xfrm>
          </p:grpSpPr>
          <p:grpSp>
            <p:nvGrpSpPr>
              <p:cNvPr id="79" name="グループ化 78"/>
              <p:cNvGrpSpPr/>
              <p:nvPr/>
            </p:nvGrpSpPr>
            <p:grpSpPr>
              <a:xfrm>
                <a:off x="4520723" y="2462195"/>
                <a:ext cx="680778" cy="555526"/>
                <a:chOff x="4586456" y="2455845"/>
                <a:chExt cx="680778" cy="555526"/>
              </a:xfrm>
            </p:grpSpPr>
            <p:sp>
              <p:nvSpPr>
                <p:cNvPr id="91" name="フリーフォーム 90"/>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フリーフォーム 91"/>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フリーフォーム 92"/>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フリーフォーム 93"/>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フリーフォーム 94"/>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フリーフォーム 95"/>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フリーフォーム 96"/>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フリーフォーム 97"/>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フリーフォーム 98"/>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フリーフォーム 99"/>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0" name="グループ化 79"/>
              <p:cNvGrpSpPr/>
              <p:nvPr/>
            </p:nvGrpSpPr>
            <p:grpSpPr>
              <a:xfrm>
                <a:off x="4508023" y="2478070"/>
                <a:ext cx="680778" cy="555526"/>
                <a:chOff x="4586456" y="2455845"/>
                <a:chExt cx="680778" cy="555526"/>
              </a:xfrm>
            </p:grpSpPr>
            <p:sp>
              <p:nvSpPr>
                <p:cNvPr id="81" name="フリーフォーム 80"/>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フリーフォーム 81"/>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フリーフォーム 82"/>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フリーフォーム 83"/>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フリーフォーム 84"/>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フリーフォーム 85"/>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フリーフォーム 86"/>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フリーフォーム 87"/>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フリーフォーム 88"/>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フリーフォーム 89"/>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129" name="角丸四角形 128"/>
          <p:cNvSpPr/>
          <p:nvPr/>
        </p:nvSpPr>
        <p:spPr>
          <a:xfrm>
            <a:off x="3086534" y="5880912"/>
            <a:ext cx="541735" cy="216024"/>
          </a:xfrm>
          <a:prstGeom prst="roundRect">
            <a:avLst>
              <a:gd name="adj" fmla="val 50000"/>
            </a:avLst>
          </a:prstGeom>
          <a:solidFill>
            <a:srgbClr val="FFFFFF"/>
          </a:solidFill>
          <a:ln w="9525" cap="flat" cmpd="sng" algn="ctr">
            <a:noFill/>
            <a:prstDash val="solid"/>
          </a:ln>
          <a:effectLst>
            <a:glow rad="190500">
              <a:schemeClr val="bg1">
                <a:alpha val="60000"/>
              </a:schemeClr>
            </a:glo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rIns="72000" rtlCol="0" anchor="ctr"/>
          <a:lstStyle/>
          <a:p>
            <a:pPr algn="ctr"/>
            <a:r>
              <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試験の内容</a:t>
            </a:r>
          </a:p>
        </p:txBody>
      </p:sp>
      <p:sp>
        <p:nvSpPr>
          <p:cNvPr id="5" name="片側の 2 つの角を丸めた四角形 4"/>
          <p:cNvSpPr/>
          <p:nvPr/>
        </p:nvSpPr>
        <p:spPr>
          <a:xfrm>
            <a:off x="2648744" y="4261462"/>
            <a:ext cx="4608512" cy="394077"/>
          </a:xfrm>
          <a:prstGeom prst="round2SameRect">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pPr>
            <a:r>
              <a:rPr lang="ja-JP" altLang="en-US" sz="1300" b="1" dirty="0"/>
              <a:t>外国人医師がブラジルにおいて医療行為に従事する場合</a:t>
            </a:r>
          </a:p>
        </p:txBody>
      </p:sp>
    </p:spTree>
    <p:extLst>
      <p:ext uri="{BB962C8B-B14F-4D97-AF65-F5344CB8AC3E}">
        <p14:creationId xmlns:p14="http://schemas.microsoft.com/office/powerpoint/2010/main" val="34336261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noChangeAspect="1"/>
          </p:cNvGraphicFramePr>
          <p:nvPr>
            <p:custDataLst>
              <p:tags r:id="rId2"/>
            </p:custDataLst>
            <p:extLst>
              <p:ext uri="{D42A27DB-BD31-4B8C-83A1-F6EECF244321}">
                <p14:modId xmlns:p14="http://schemas.microsoft.com/office/powerpoint/2010/main" val="40031973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4" name="think-cell Slide" r:id="rId4" imgW="395" imgH="396" progId="TCLayout.ActiveDocument.1">
                  <p:embed/>
                </p:oleObj>
              </mc:Choice>
              <mc:Fallback>
                <p:oleObj name="think-cell Slide" r:id="rId4"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ja-JP" altLang="en-US" dirty="0"/>
              <a:t>ブラジル／医療関連／制度</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a:xfrm>
            <a:off x="200025" y="508610"/>
            <a:ext cx="9505950" cy="400110"/>
          </a:xfrm>
        </p:spPr>
        <p:txBody>
          <a:bodyPr>
            <a:spAutoFit/>
          </a:bodyPr>
          <a:lstStyle/>
          <a:p>
            <a:r>
              <a:rPr lang="ja-JP" altLang="en-US" dirty="0"/>
              <a:t>医療情報・個人情報保護、データサーバーの置き場に関する法規制、ガイドライン</a:t>
            </a:r>
            <a:endParaRPr kumimoji="1" lang="en-US" dirty="0"/>
          </a:p>
        </p:txBody>
      </p:sp>
      <p:sp>
        <p:nvSpPr>
          <p:cNvPr id="7" name="テキスト ボックス 6">
            <a:extLst>
              <a:ext uri="{FF2B5EF4-FFF2-40B4-BE49-F238E27FC236}">
                <a16:creationId xmlns:a16="http://schemas.microsoft.com/office/drawing/2014/main" id="{22D3851D-E215-4496-8B99-C7D42B627DF2}"/>
              </a:ext>
            </a:extLst>
          </p:cNvPr>
          <p:cNvSpPr txBox="1"/>
          <p:nvPr/>
        </p:nvSpPr>
        <p:spPr>
          <a:xfrm>
            <a:off x="200472" y="1124744"/>
            <a:ext cx="9505056" cy="284302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医療情報・個人情報保護について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t>2018</a:t>
            </a:r>
            <a:r>
              <a:rPr lang="ja-JP" altLang="en-US" sz="1400" dirty="0"/>
              <a:t>年に個人情報保護法（</a:t>
            </a:r>
            <a:r>
              <a:rPr lang="en-US" altLang="ja-JP" sz="1400" dirty="0"/>
              <a:t>Lei </a:t>
            </a:r>
            <a:r>
              <a:rPr lang="en-US" altLang="ja-JP" sz="1400" dirty="0" err="1"/>
              <a:t>Geral</a:t>
            </a:r>
            <a:r>
              <a:rPr lang="en-US" altLang="ja-JP" sz="1400" dirty="0"/>
              <a:t> de </a:t>
            </a:r>
            <a:r>
              <a:rPr lang="en-US" altLang="ja-JP" sz="1400" dirty="0" err="1"/>
              <a:t>Proteção</a:t>
            </a:r>
            <a:r>
              <a:rPr lang="en-US" altLang="ja-JP" sz="1400" dirty="0"/>
              <a:t> de Dados </a:t>
            </a:r>
            <a:r>
              <a:rPr lang="en-US" altLang="ja-JP" sz="1400" dirty="0" err="1"/>
              <a:t>Pessoais</a:t>
            </a:r>
            <a:r>
              <a:rPr lang="ja-JP" altLang="en-US" sz="1400" dirty="0"/>
              <a:t>、</a:t>
            </a:r>
            <a:r>
              <a:rPr lang="en-US" altLang="ja-JP" sz="1400" dirty="0"/>
              <a:t>2018</a:t>
            </a:r>
            <a:r>
              <a:rPr lang="ja-JP" altLang="en-US" sz="1400" dirty="0"/>
              <a:t>年法</a:t>
            </a:r>
            <a:r>
              <a:rPr lang="en-US" altLang="ja-JP" sz="1400" dirty="0"/>
              <a:t>13709</a:t>
            </a:r>
            <a:r>
              <a:rPr lang="ja-JP" altLang="en-US" sz="1400" dirty="0"/>
              <a:t>号。以下「</a:t>
            </a:r>
            <a:r>
              <a:rPr lang="en-US" altLang="ja-JP" sz="1400" dirty="0"/>
              <a:t>LGPD</a:t>
            </a:r>
            <a:r>
              <a:rPr lang="ja-JP" altLang="en-US" sz="1400" dirty="0"/>
              <a:t>」）が成立。</a:t>
            </a: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データサーバーの置き場について</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t>2021</a:t>
            </a:r>
            <a:r>
              <a:rPr lang="ja-JP" altLang="en-US" sz="1400" dirty="0"/>
              <a:t>年</a:t>
            </a:r>
            <a:r>
              <a:rPr lang="en-US" altLang="ja-JP" sz="1400" dirty="0"/>
              <a:t>12</a:t>
            </a:r>
            <a:r>
              <a:rPr lang="ja-JP" altLang="en-US" sz="1400" dirty="0"/>
              <a:t>月時点ではデータサーバーの置き場に関して規制している法律やガイドラインを確認できなかった。</a:t>
            </a:r>
          </a:p>
        </p:txBody>
      </p:sp>
      <p:sp>
        <p:nvSpPr>
          <p:cNvPr id="9" name="テキスト ボックス 14">
            <a:extLst>
              <a:ext uri="{FF2B5EF4-FFF2-40B4-BE49-F238E27FC236}">
                <a16:creationId xmlns:a16="http://schemas.microsoft.com/office/drawing/2014/main" id="{CC6672FD-0437-41D9-91B3-63ADB1E90261}"/>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「ブラジル議会が個人情報保護法案を可決</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総合法律事務所「個人情報保護法の施行（ブラジル特報</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月号掲載）」</a:t>
            </a:r>
            <a:endParaRPr kumimoji="1"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 name="表 31">
            <a:extLst>
              <a:ext uri="{FF2B5EF4-FFF2-40B4-BE49-F238E27FC236}">
                <a16:creationId xmlns:a16="http://schemas.microsoft.com/office/drawing/2014/main" id="{D9C88CDB-49F3-415F-BD95-D890028134C8}"/>
              </a:ext>
            </a:extLst>
          </p:cNvPr>
          <p:cNvGraphicFramePr>
            <a:graphicFrameLocks noGrp="1"/>
          </p:cNvGraphicFramePr>
          <p:nvPr>
            <p:extLst>
              <p:ext uri="{D42A27DB-BD31-4B8C-83A1-F6EECF244321}">
                <p14:modId xmlns:p14="http://schemas.microsoft.com/office/powerpoint/2010/main" val="4113531500"/>
              </p:ext>
            </p:extLst>
          </p:nvPr>
        </p:nvGraphicFramePr>
        <p:xfrm>
          <a:off x="199577" y="1695184"/>
          <a:ext cx="9505055" cy="1498042"/>
        </p:xfrm>
        <a:graphic>
          <a:graphicData uri="http://schemas.openxmlformats.org/drawingml/2006/table">
            <a:tbl>
              <a:tblPr firstRow="1" bandRow="1">
                <a:tableStyleId>{5C22544A-7EE6-4342-B048-85BDC9FD1C3A}</a:tableStyleId>
              </a:tblPr>
              <a:tblGrid>
                <a:gridCol w="2305151">
                  <a:extLst>
                    <a:ext uri="{9D8B030D-6E8A-4147-A177-3AD203B41FA5}">
                      <a16:colId xmlns:a16="http://schemas.microsoft.com/office/drawing/2014/main" val="939025904"/>
                    </a:ext>
                  </a:extLst>
                </a:gridCol>
                <a:gridCol w="1799976">
                  <a:extLst>
                    <a:ext uri="{9D8B030D-6E8A-4147-A177-3AD203B41FA5}">
                      <a16:colId xmlns:a16="http://schemas.microsoft.com/office/drawing/2014/main" val="20003"/>
                    </a:ext>
                  </a:extLst>
                </a:gridCol>
                <a:gridCol w="1799976">
                  <a:extLst>
                    <a:ext uri="{9D8B030D-6E8A-4147-A177-3AD203B41FA5}">
                      <a16:colId xmlns:a16="http://schemas.microsoft.com/office/drawing/2014/main" val="2983194019"/>
                    </a:ext>
                  </a:extLst>
                </a:gridCol>
                <a:gridCol w="1799976">
                  <a:extLst>
                    <a:ext uri="{9D8B030D-6E8A-4147-A177-3AD203B41FA5}">
                      <a16:colId xmlns:a16="http://schemas.microsoft.com/office/drawing/2014/main" val="961265890"/>
                    </a:ext>
                  </a:extLst>
                </a:gridCol>
                <a:gridCol w="1799976">
                  <a:extLst>
                    <a:ext uri="{9D8B030D-6E8A-4147-A177-3AD203B41FA5}">
                      <a16:colId xmlns:a16="http://schemas.microsoft.com/office/drawing/2014/main" val="3607179843"/>
                    </a:ext>
                  </a:extLst>
                </a:gridCol>
              </a:tblGrid>
              <a:tr h="296158">
                <a:tc>
                  <a:txBody>
                    <a:bodyPr/>
                    <a:lstStyle/>
                    <a:p>
                      <a:pPr algn="ctr" fontAlgn="ctr" hangingPunct="0"/>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罰則対象</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hangingPunct="0"/>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罰則対象の例外</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hangingPunct="0"/>
                      <a:endPar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違反時の</a:t>
                      </a:r>
                      <a:br>
                        <a:rPr kumimoji="1" lang="en-US" altLang="ja-JP"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br>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ペナルティ</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26370">
                <a:tc>
                  <a:txBody>
                    <a:bodyPr/>
                    <a:lstStyle/>
                    <a:p>
                      <a:pPr marL="171450" indent="-171450" algn="l" defTabSz="914400" rtl="0" eaLnBrk="1" fontAlgn="ctr" latinLnBrk="0" hangingPunct="1">
                        <a:buFont typeface="Arial" panose="020B0604020202020204" pitchFamily="34" charset="0"/>
                        <a:buChar char="•"/>
                        <a:tabLst>
                          <a:tab pos="1195388" algn="r"/>
                        </a:tabLst>
                      </a:pPr>
                      <a:r>
                        <a:rPr lang="ja-JP" altLang="en-US" sz="1000" dirty="0"/>
                        <a:t>企業や公的機関がブラジル人の個人情報を収集するに当たり、明示的に本人の同意を得ることや、収集した個人情報に関して当人がアクセスする権利、修正や削除を要請する権利を規定。</a:t>
                      </a:r>
                      <a:endParaRPr lang="en-US" altLang="ja-JP" sz="1000" dirty="0"/>
                    </a:p>
                    <a:p>
                      <a:pPr marL="171450" indent="-171450" algn="l" defTabSz="914400" rtl="0" eaLnBrk="1" fontAlgn="ctr" latinLnBrk="0" hangingPunct="1">
                        <a:buFont typeface="Arial" panose="020B0604020202020204" pitchFamily="34" charset="0"/>
                        <a:buChar char="•"/>
                        <a:tabLst>
                          <a:tab pos="1195388" algn="r"/>
                        </a:tabLst>
                      </a:pPr>
                      <a:r>
                        <a:rPr lang="ja-JP" altLang="en-US" sz="1000" dirty="0"/>
                        <a:t>個人情報保護の状況を監督するための新たな行政組織を設置。</a:t>
                      </a:r>
                      <a:endParaRPr kumimoji="1" lang="en-US" altLang="ja-JP" sz="1000" kern="1200" dirty="0">
                        <a:solidFill>
                          <a:schemeClr val="dk1"/>
                        </a:solidFill>
                        <a:latin typeface="+mn-lt"/>
                        <a:ea typeface="+mn-ea"/>
                        <a:cs typeface="+mn-cs"/>
                      </a:endParaRP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tabLst>
                          <a:tab pos="1195388" algn="r"/>
                        </a:tabLst>
                      </a:pPr>
                      <a:r>
                        <a:rPr kumimoji="1" lang="en-US" altLang="ja-JP" sz="1000" kern="1200" dirty="0">
                          <a:solidFill>
                            <a:schemeClr val="dk1"/>
                          </a:solidFill>
                          <a:latin typeface="+mn-lt"/>
                          <a:ea typeface="+mn-ea"/>
                          <a:cs typeface="+mn-cs"/>
                        </a:rPr>
                        <a:t>	</a:t>
                      </a:r>
                      <a:r>
                        <a:rPr lang="ja-JP" altLang="en-US" sz="1000" dirty="0"/>
                        <a:t>より高い保護水準を定めた「機微データ」というカテゴリーを設け、人種、民族、思想信条、宗教観、健康状態などに関する情報について、本人の明示的な同意がない上で、商用に用いること。</a:t>
                      </a:r>
                      <a:endParaRPr kumimoji="1" lang="en-US" altLang="ja-JP" sz="1000" kern="1200" dirty="0">
                        <a:solidFill>
                          <a:schemeClr val="dk1"/>
                        </a:solidFill>
                        <a:latin typeface="+mn-lt"/>
                        <a:ea typeface="+mn-ea"/>
                        <a:cs typeface="+mn-cs"/>
                      </a:endParaRP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1">
                        <a:buFont typeface="Arial" panose="020B0604020202020204" pitchFamily="34" charset="0"/>
                        <a:buNone/>
                        <a:tabLst>
                          <a:tab pos="1195388" algn="r"/>
                        </a:tabLst>
                      </a:pPr>
                      <a:r>
                        <a:rPr lang="en-US" altLang="ja-JP" sz="1000" dirty="0"/>
                        <a:t>SNS</a:t>
                      </a:r>
                      <a:r>
                        <a:rPr lang="ja-JP" altLang="en-US" sz="1000" dirty="0"/>
                        <a:t>などの事業者がブラジル人の個人情報を国外に転送する場合には、転送先の国が同等レベルの個人情報保護法制を有しているか、事業者が同等レベルの保護を保障</a:t>
                      </a:r>
                      <a:r>
                        <a:rPr lang="ja-JP" altLang="en-US" sz="1000"/>
                        <a:t>する場合。</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r>
                        <a:rPr lang="ja-JP" altLang="en-US" sz="1000" dirty="0"/>
                        <a:t>ブラジル人の生命・健康の保護上で必要な場合、その他法令上の要請がある場合など正当な目的がある場合に限り、個人データの転用が認められる、等。</a:t>
                      </a:r>
                      <a:endParaRPr lang="en-US" dirty="0"/>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tabLst>
                          <a:tab pos="1195388" algn="r"/>
                        </a:tabLst>
                      </a:pPr>
                      <a:r>
                        <a:rPr lang="ja-JP" altLang="en-US" sz="1000" dirty="0"/>
                        <a:t>企業の年間売上高の</a:t>
                      </a:r>
                      <a:r>
                        <a:rPr lang="en-US" altLang="ja-JP" sz="1000" dirty="0"/>
                        <a:t>2</a:t>
                      </a:r>
                      <a:r>
                        <a:rPr lang="ja-JP" altLang="en-US" sz="1000" dirty="0"/>
                        <a:t>％、または</a:t>
                      </a:r>
                      <a:r>
                        <a:rPr lang="en-US" altLang="ja-JP" sz="1000" dirty="0"/>
                        <a:t>5,000</a:t>
                      </a:r>
                      <a:r>
                        <a:rPr lang="ja-JP" altLang="en-US" sz="1000" dirty="0"/>
                        <a:t>万レアル（約</a:t>
                      </a:r>
                      <a:r>
                        <a:rPr lang="en-US" altLang="ja-JP" sz="1000" dirty="0"/>
                        <a:t>14</a:t>
                      </a:r>
                      <a:r>
                        <a:rPr lang="ja-JP" altLang="en-US" sz="1000" dirty="0"/>
                        <a:t>億</a:t>
                      </a:r>
                      <a:r>
                        <a:rPr lang="en-US" altLang="ja-JP" sz="1000" dirty="0"/>
                        <a:t>5,000</a:t>
                      </a:r>
                      <a:r>
                        <a:rPr lang="ja-JP" altLang="en-US" sz="1000" dirty="0"/>
                        <a:t>万円、</a:t>
                      </a:r>
                      <a:r>
                        <a:rPr lang="en-US" altLang="ja-JP" sz="1000" dirty="0"/>
                        <a:t>1</a:t>
                      </a:r>
                      <a:r>
                        <a:rPr lang="ja-JP" altLang="en-US" sz="1000" dirty="0"/>
                        <a:t>レアル＝約</a:t>
                      </a:r>
                      <a:r>
                        <a:rPr lang="en-US" altLang="ja-JP" sz="1000" dirty="0"/>
                        <a:t>29</a:t>
                      </a:r>
                      <a:r>
                        <a:rPr lang="ja-JP" altLang="en-US" sz="1000" dirty="0"/>
                        <a:t>円）のいずれか低い方の課徴金や、関連するデータベースの破棄、等。</a:t>
                      </a:r>
                      <a:endParaRPr kumimoji="1" lang="en-US" altLang="ja-JP" sz="1000" kern="1200" dirty="0">
                        <a:solidFill>
                          <a:schemeClr val="dk1"/>
                        </a:solidFill>
                        <a:latin typeface="+mn-lt"/>
                        <a:ea typeface="+mn-ea"/>
                        <a:cs typeface="+mn-cs"/>
                      </a:endParaRP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572234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2"/>
            </p:custDataLst>
            <p:extLst>
              <p:ext uri="{D42A27DB-BD31-4B8C-83A1-F6EECF244321}">
                <p14:modId xmlns:p14="http://schemas.microsoft.com/office/powerpoint/2010/main" val="37368306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8" name="think-cell Slide" r:id="rId4" imgW="395" imgH="396" progId="TCLayout.ActiveDocument.1">
                  <p:embed/>
                </p:oleObj>
              </mc:Choice>
              <mc:Fallback>
                <p:oleObj name="think-cell Slide" r:id="rId4"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188550"/>
            <a:ext cx="9505055" cy="360050"/>
          </a:xfrm>
        </p:spPr>
        <p:txBody>
          <a:bodyPr vert="horz"/>
          <a:lstStyle/>
          <a:p>
            <a:r>
              <a:rPr lang="ja-JP" altLang="en-US" dirty="0"/>
              <a:t>ブラジル／医療関連／制度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p:txBody>
          <a:bodyPr/>
          <a:lstStyle/>
          <a:p>
            <a:r>
              <a:rPr kumimoji="1" lang="ja-JP" altLang="en-US" dirty="0"/>
              <a:t>医療現場で使用される言語に関する情報</a:t>
            </a:r>
            <a:endParaRPr kumimoji="1" 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471" y="12771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医療現場では、書面および口頭のコミュニケーションにおいて一般的にポルトガル語、一部医師は英語を使用</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（出所）外務省「世界の医療事情」</a:t>
            </a:r>
          </a:p>
        </p:txBody>
      </p:sp>
    </p:spTree>
    <p:extLst>
      <p:ext uri="{BB962C8B-B14F-4D97-AF65-F5344CB8AC3E}">
        <p14:creationId xmlns:p14="http://schemas.microsoft.com/office/powerpoint/2010/main" val="1644220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extLst>
              <p:ext uri="{D42A27DB-BD31-4B8C-83A1-F6EECF244321}">
                <p14:modId xmlns:p14="http://schemas.microsoft.com/office/powerpoint/2010/main" val="2446489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482" name="think-cell Slide" r:id="rId52" imgW="360" imgH="360" progId="TCLayout.ActiveDocument.1">
                  <p:embed/>
                </p:oleObj>
              </mc:Choice>
              <mc:Fallback>
                <p:oleObj name="think-cell Slide" r:id="rId52" imgW="360" imgH="360" progId="TCLayout.ActiveDocument.1">
                  <p:embed/>
                  <p:pic>
                    <p:nvPicPr>
                      <p:cNvPr id="11" name="Object 10" hidden="1"/>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sym typeface="+mn-lt"/>
            </a:endParaRPr>
          </a:p>
        </p:txBody>
      </p:sp>
      <p:sp>
        <p:nvSpPr>
          <p:cNvPr id="2" name="タイトル 1"/>
          <p:cNvSpPr>
            <a:spLocks noGrp="1"/>
          </p:cNvSpPr>
          <p:nvPr>
            <p:ph type="title"/>
          </p:nvPr>
        </p:nvSpPr>
        <p:spPr/>
        <p:txBody>
          <a:bodyPr vert="horz"/>
          <a:lstStyle/>
          <a:p>
            <a:r>
              <a:rPr lang="ja-JP" altLang="en-US" dirty="0"/>
              <a:t>ブラジル／医療関連／医療サービス</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市場規模</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医療サービスの市場規模</a:t>
              </a:r>
              <a:r>
                <a:rPr lang="en-US" altLang="ja-JP" sz="1400" baseline="30000" dirty="0">
                  <a:solidFill>
                    <a:srgbClr val="000000"/>
                  </a:solidFill>
                  <a:latin typeface="Arial Black" pitchFamily="34" charset="0"/>
                  <a:ea typeface="HGP創英角ｺﾞｼｯｸUB" pitchFamily="50" charset="-128"/>
                </a:rPr>
                <a:t>※</a:t>
              </a:r>
            </a:p>
          </p:txBody>
        </p:sp>
      </p:grpSp>
      <p:sp>
        <p:nvSpPr>
          <p:cNvPr id="12" name="テキスト ボックス 11"/>
          <p:cNvSpPr txBox="1"/>
          <p:nvPr/>
        </p:nvSpPr>
        <p:spPr>
          <a:xfrm>
            <a:off x="632520" y="2060848"/>
            <a:ext cx="828032" cy="144016"/>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テキスト ボックス 13"/>
          <p:cNvSpPr txBox="1"/>
          <p:nvPr/>
        </p:nvSpPr>
        <p:spPr>
          <a:xfrm>
            <a:off x="200472" y="6525344"/>
            <a:ext cx="5616624"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5" name="テキスト ボックス 14"/>
          <p:cNvSpPr txBox="1"/>
          <p:nvPr/>
        </p:nvSpPr>
        <p:spPr>
          <a:xfrm>
            <a:off x="220515" y="6358473"/>
            <a:ext cx="7632848" cy="123111"/>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ここでは、</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Current Health Expenditure</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を医療サービスの市場規模と定義した</a:t>
            </a:r>
          </a:p>
        </p:txBody>
      </p:sp>
      <p:graphicFrame>
        <p:nvGraphicFramePr>
          <p:cNvPr id="80" name="Chart 79">
            <a:extLst>
              <a:ext uri="{FF2B5EF4-FFF2-40B4-BE49-F238E27FC236}">
                <a16:creationId xmlns:a16="http://schemas.microsoft.com/office/drawing/2014/main" id="{D7462E0A-EB66-4277-A977-5F4BC3A2BB26}"/>
              </a:ext>
            </a:extLst>
          </p:cNvPr>
          <p:cNvGraphicFramePr/>
          <p:nvPr>
            <p:custDataLst>
              <p:tags r:id="rId4"/>
            </p:custDataLst>
            <p:extLst>
              <p:ext uri="{D42A27DB-BD31-4B8C-83A1-F6EECF244321}">
                <p14:modId xmlns:p14="http://schemas.microsoft.com/office/powerpoint/2010/main" val="1547974774"/>
              </p:ext>
            </p:extLst>
          </p:nvPr>
        </p:nvGraphicFramePr>
        <p:xfrm>
          <a:off x="1071563" y="2457450"/>
          <a:ext cx="8285162" cy="3378200"/>
        </p:xfrm>
        <a:graphic>
          <a:graphicData uri="http://schemas.openxmlformats.org/drawingml/2006/chart">
            <c:chart xmlns:c="http://schemas.openxmlformats.org/drawingml/2006/chart" xmlns:r="http://schemas.openxmlformats.org/officeDocument/2006/relationships" r:id="rId54"/>
          </a:graphicData>
        </a:graphic>
      </p:graphicFrame>
      <p:sp>
        <p:nvSpPr>
          <p:cNvPr id="78" name="テキスト プレースホルダ 9">
            <a:extLst>
              <a:ext uri="{FF2B5EF4-FFF2-40B4-BE49-F238E27FC236}">
                <a16:creationId xmlns:a16="http://schemas.microsoft.com/office/drawing/2014/main" id="{E0034147-5357-4AB5-9EF9-ABCD3B82D225}"/>
              </a:ext>
            </a:extLst>
          </p:cNvPr>
          <p:cNvSpPr>
            <a:spLocks noGrp="1"/>
          </p:cNvSpPr>
          <p:nvPr>
            <p:custDataLst>
              <p:tags r:id="rId5"/>
            </p:custDataLst>
          </p:nvPr>
        </p:nvSpPr>
        <p:spPr bwMode="gray">
          <a:xfrm>
            <a:off x="711200" y="2463800"/>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E62958E-962C-499C-96F1-734CB410602C}" type="datetime'''''''''''''''''''''''''''''''''''2'''''''''',0''''''00'''">
              <a:rPr lang="ja-JP" altLang="en-US" sz="1000" smtClean="0">
                <a:effectLst/>
                <a:sym typeface="+mn-lt"/>
              </a:rPr>
              <a:pPr marL="0" indent="0" algn="r">
                <a:spcBef>
                  <a:spcPct val="0"/>
                </a:spcBef>
                <a:buNone/>
              </a:pPr>
              <a:t>2,000</a:t>
            </a:fld>
            <a:endParaRPr lang="ja-JP" altLang="en-US" sz="1000" dirty="0">
              <a:sym typeface="+mn-lt"/>
            </a:endParaRPr>
          </a:p>
        </p:txBody>
      </p:sp>
      <p:sp>
        <p:nvSpPr>
          <p:cNvPr id="75" name="テキスト プレースホルダ 9">
            <a:extLst>
              <a:ext uri="{FF2B5EF4-FFF2-40B4-BE49-F238E27FC236}">
                <a16:creationId xmlns:a16="http://schemas.microsoft.com/office/drawing/2014/main" id="{EF700839-3356-4730-AC15-539665DB7C37}"/>
              </a:ext>
            </a:extLst>
          </p:cNvPr>
          <p:cNvSpPr>
            <a:spLocks noGrp="1"/>
          </p:cNvSpPr>
          <p:nvPr>
            <p:custDataLst>
              <p:tags r:id="rId6"/>
            </p:custDataLst>
          </p:nvPr>
        </p:nvSpPr>
        <p:spPr bwMode="gray">
          <a:xfrm>
            <a:off x="815975" y="48736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25B154B-6E43-49D5-A11E-E54E556DA386}" type="datetime'''''''''5''''''''''''''''''''''''''''''''''''0''''''''0'''''">
              <a:rPr lang="ja-JP" altLang="en-US" sz="1000" smtClean="0">
                <a:effectLst/>
                <a:sym typeface="+mn-lt"/>
              </a:rPr>
              <a:pPr marL="0" indent="0" algn="r">
                <a:spcBef>
                  <a:spcPct val="0"/>
                </a:spcBef>
                <a:buNone/>
              </a:pPr>
              <a:t>500</a:t>
            </a:fld>
            <a:endParaRPr lang="ja-JP" altLang="en-US" sz="1000" dirty="0">
              <a:sym typeface="+mn-lt"/>
            </a:endParaRPr>
          </a:p>
        </p:txBody>
      </p:sp>
      <p:sp>
        <p:nvSpPr>
          <p:cNvPr id="77" name="テキスト プレースホルダ 9">
            <a:extLst>
              <a:ext uri="{FF2B5EF4-FFF2-40B4-BE49-F238E27FC236}">
                <a16:creationId xmlns:a16="http://schemas.microsoft.com/office/drawing/2014/main" id="{8C54544D-BEBE-40A6-9C0A-B0101CB08566}"/>
              </a:ext>
            </a:extLst>
          </p:cNvPr>
          <p:cNvSpPr>
            <a:spLocks noGrp="1"/>
          </p:cNvSpPr>
          <p:nvPr>
            <p:custDataLst>
              <p:tags r:id="rId7"/>
            </p:custDataLst>
          </p:nvPr>
        </p:nvSpPr>
        <p:spPr bwMode="gray">
          <a:xfrm>
            <a:off x="711200" y="3267075"/>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E13FDDA-4692-4A0D-AC6C-625330BD408B}" type="datetime'''''''''''''''''1'''''''''''''',''''''''''5''0''''0'''">
              <a:rPr lang="ja-JP" altLang="en-US" sz="1000" smtClean="0">
                <a:effectLst/>
                <a:sym typeface="+mn-lt"/>
              </a:rPr>
              <a:pPr marL="0" indent="0" algn="r">
                <a:spcBef>
                  <a:spcPct val="0"/>
                </a:spcBef>
                <a:buNone/>
              </a:pPr>
              <a:t>1,500</a:t>
            </a:fld>
            <a:endParaRPr lang="ja-JP" altLang="en-US" sz="1000" dirty="0">
              <a:sym typeface="+mn-lt"/>
            </a:endParaRPr>
          </a:p>
        </p:txBody>
      </p:sp>
      <p:sp>
        <p:nvSpPr>
          <p:cNvPr id="76" name="テキスト プレースホルダ 9">
            <a:extLst>
              <a:ext uri="{FF2B5EF4-FFF2-40B4-BE49-F238E27FC236}">
                <a16:creationId xmlns:a16="http://schemas.microsoft.com/office/drawing/2014/main" id="{B5B249EC-72BD-47E5-9B9E-FC87C47A28BE}"/>
              </a:ext>
            </a:extLst>
          </p:cNvPr>
          <p:cNvSpPr>
            <a:spLocks noGrp="1"/>
          </p:cNvSpPr>
          <p:nvPr>
            <p:custDataLst>
              <p:tags r:id="rId8"/>
            </p:custDataLst>
          </p:nvPr>
        </p:nvSpPr>
        <p:spPr bwMode="gray">
          <a:xfrm>
            <a:off x="711200" y="4070350"/>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D12F271-C8C3-4560-897B-FA844CDAE4C8}" type="datetime'1'''''''''''''''',''''''''''''0''''''0''''''''0'''''''">
              <a:rPr lang="ja-JP" altLang="en-US" sz="1000" smtClean="0">
                <a:effectLst/>
                <a:sym typeface="+mn-lt"/>
              </a:rPr>
              <a:pPr marL="0" indent="0" algn="r">
                <a:spcBef>
                  <a:spcPct val="0"/>
                </a:spcBef>
                <a:buNone/>
              </a:pPr>
              <a:t>1,000</a:t>
            </a:fld>
            <a:endParaRPr lang="ja-JP" altLang="en-US" sz="1000" dirty="0">
              <a:sym typeface="+mn-lt"/>
            </a:endParaRPr>
          </a:p>
        </p:txBody>
      </p:sp>
      <p:sp>
        <p:nvSpPr>
          <p:cNvPr id="74" name="テキスト プレースホルダ 9">
            <a:extLst>
              <a:ext uri="{FF2B5EF4-FFF2-40B4-BE49-F238E27FC236}">
                <a16:creationId xmlns:a16="http://schemas.microsoft.com/office/drawing/2014/main" id="{42EFE71A-5094-4814-B0A3-CDBE40E35AC5}"/>
              </a:ext>
            </a:extLst>
          </p:cNvPr>
          <p:cNvSpPr>
            <a:spLocks noGrp="1"/>
          </p:cNvSpPr>
          <p:nvPr>
            <p:custDataLst>
              <p:tags r:id="rId9"/>
            </p:custDataLst>
          </p:nvPr>
        </p:nvSpPr>
        <p:spPr bwMode="gray">
          <a:xfrm>
            <a:off x="955675" y="56769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1929EDE-422C-4B76-9B89-A0B87EBACC8D}" type="datetime'0'''">
              <a:rPr lang="ja-JP" altLang="en-US" sz="1000" smtClean="0">
                <a:effectLst/>
                <a:sym typeface="+mn-lt"/>
              </a:rPr>
              <a:pPr marL="0" indent="0" algn="r">
                <a:spcBef>
                  <a:spcPct val="0"/>
                </a:spcBef>
                <a:buNone/>
              </a:pPr>
              <a:t>0</a:t>
            </a:fld>
            <a:endParaRPr lang="ja-JP" altLang="en-US" sz="1000" dirty="0">
              <a:sym typeface="+mn-lt"/>
            </a:endParaRPr>
          </a:p>
        </p:txBody>
      </p:sp>
      <p:sp>
        <p:nvSpPr>
          <p:cNvPr id="42" name="テキスト プレースホルダ 9"/>
          <p:cNvSpPr>
            <a:spLocks noGrp="1"/>
          </p:cNvSpPr>
          <p:nvPr>
            <p:custDataLst>
              <p:tags r:id="rId10"/>
            </p:custDataLst>
          </p:nvPr>
        </p:nvSpPr>
        <p:spPr bwMode="auto">
          <a:xfrm>
            <a:off x="371633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091EAB9-F690-47BE-8017-7EA7C5B74778}" type="datetime'''''''''''''''0''''''''''''6'''''''''">
              <a:rPr lang="ja-JP" altLang="en-US" sz="1000"/>
              <a:pPr marL="0" indent="0" algn="ctr">
                <a:spcBef>
                  <a:spcPct val="0"/>
                </a:spcBef>
                <a:buNone/>
              </a:pPr>
              <a:t>06</a:t>
            </a:fld>
            <a:endParaRPr kumimoji="0" lang="ja-JP" altLang="en-US" sz="1000" dirty="0">
              <a:sym typeface="+mn-lt"/>
            </a:endParaRPr>
          </a:p>
        </p:txBody>
      </p:sp>
      <p:sp>
        <p:nvSpPr>
          <p:cNvPr id="54" name="テキスト プレースホルダ 9">
            <a:extLst>
              <a:ext uri="{FF2B5EF4-FFF2-40B4-BE49-F238E27FC236}">
                <a16:creationId xmlns:a16="http://schemas.microsoft.com/office/drawing/2014/main" id="{6C8D1D00-1574-4C7F-B0D8-1F96015CA3EE}"/>
              </a:ext>
            </a:extLst>
          </p:cNvPr>
          <p:cNvSpPr>
            <a:spLocks noGrp="1"/>
          </p:cNvSpPr>
          <p:nvPr>
            <p:custDataLst>
              <p:tags r:id="rId11"/>
            </p:custDataLst>
          </p:nvPr>
        </p:nvSpPr>
        <p:spPr bwMode="gray">
          <a:xfrm>
            <a:off x="1589088" y="387350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6441D0C-5881-4660-9975-39DF8A4FA688}" type="datetime'''''''''''''''1'''''',''''''''''0''''''''5''''''''9'''">
              <a:rPr lang="ja-JP" altLang="en-US" sz="1000" smtClean="0">
                <a:effectLst/>
                <a:sym typeface="+mn-lt"/>
              </a:rPr>
              <a:pPr marL="0" indent="0" algn="ctr">
                <a:spcBef>
                  <a:spcPct val="0"/>
                </a:spcBef>
                <a:buNone/>
              </a:pPr>
              <a:t>1,059</a:t>
            </a:fld>
            <a:endParaRPr lang="ja-JP" altLang="en-US" sz="1000" dirty="0">
              <a:sym typeface="+mn-lt"/>
            </a:endParaRPr>
          </a:p>
        </p:txBody>
      </p:sp>
      <p:sp>
        <p:nvSpPr>
          <p:cNvPr id="58" name="テキスト プレースホルダ 9">
            <a:extLst>
              <a:ext uri="{FF2B5EF4-FFF2-40B4-BE49-F238E27FC236}">
                <a16:creationId xmlns:a16="http://schemas.microsoft.com/office/drawing/2014/main" id="{6CDEF322-4ADE-4CFC-9D6D-917C7DE80A9F}"/>
              </a:ext>
            </a:extLst>
          </p:cNvPr>
          <p:cNvSpPr>
            <a:spLocks noGrp="1"/>
          </p:cNvSpPr>
          <p:nvPr>
            <p:custDataLst>
              <p:tags r:id="rId12"/>
            </p:custDataLst>
          </p:nvPr>
        </p:nvSpPr>
        <p:spPr bwMode="gray">
          <a:xfrm>
            <a:off x="2806700" y="379253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035E44E-F83A-4CD2-9670-74130741F14F}" type="datetime'''''''''''''''1'''',''1''''''''''''''''''''''''''''10'''''''''">
              <a:rPr lang="ja-JP" altLang="en-US" sz="1000" smtClean="0">
                <a:effectLst/>
                <a:sym typeface="+mn-lt"/>
              </a:rPr>
              <a:pPr marL="0" indent="0" algn="ctr">
                <a:spcBef>
                  <a:spcPct val="0"/>
                </a:spcBef>
                <a:buNone/>
              </a:pPr>
              <a:t>1,110</a:t>
            </a:fld>
            <a:endParaRPr lang="ja-JP" altLang="en-US" sz="1000" dirty="0">
              <a:sym typeface="+mn-lt"/>
            </a:endParaRPr>
          </a:p>
        </p:txBody>
      </p:sp>
      <p:sp>
        <p:nvSpPr>
          <p:cNvPr id="50" name="テキスト プレースホルダ 9"/>
          <p:cNvSpPr>
            <a:spLocks noGrp="1"/>
          </p:cNvSpPr>
          <p:nvPr>
            <p:custDataLst>
              <p:tags r:id="rId13"/>
            </p:custDataLst>
          </p:nvPr>
        </p:nvSpPr>
        <p:spPr bwMode="auto">
          <a:xfrm>
            <a:off x="20923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CA1B8B7-C312-4427-A6E7-91308AFBAC03}" type="datetime'''''''''''''''''''0''''''''2'''''''''''''''''''''''''">
              <a:rPr lang="ja-JP" altLang="en-US" sz="1000"/>
              <a:pPr marL="0" indent="0" algn="ctr">
                <a:spcBef>
                  <a:spcPct val="0"/>
                </a:spcBef>
                <a:buNone/>
              </a:pPr>
              <a:t>02</a:t>
            </a:fld>
            <a:endParaRPr kumimoji="0" lang="ja-JP" altLang="en-US" sz="1000" dirty="0">
              <a:sym typeface="+mn-lt"/>
            </a:endParaRPr>
          </a:p>
        </p:txBody>
      </p:sp>
      <p:sp>
        <p:nvSpPr>
          <p:cNvPr id="46" name="テキスト プレースホルダ 9"/>
          <p:cNvSpPr>
            <a:spLocks noGrp="1"/>
          </p:cNvSpPr>
          <p:nvPr>
            <p:custDataLst>
              <p:tags r:id="rId14"/>
            </p:custDataLst>
          </p:nvPr>
        </p:nvSpPr>
        <p:spPr bwMode="auto">
          <a:xfrm>
            <a:off x="29051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5230FC0-A46B-4B0B-8C11-B81A7F7F0B98}" type="datetime'''''''''''''''''''04'''''''''''''''''''''''''''''''''''''''''">
              <a:rPr lang="ja-JP" altLang="en-US" sz="1000"/>
              <a:pPr marL="0" indent="0" algn="ctr">
                <a:spcBef>
                  <a:spcPct val="0"/>
                </a:spcBef>
                <a:buNone/>
              </a:pPr>
              <a:t>04</a:t>
            </a:fld>
            <a:endParaRPr kumimoji="0" lang="ja-JP" altLang="en-US" sz="1000" dirty="0">
              <a:sym typeface="+mn-lt"/>
            </a:endParaRPr>
          </a:p>
        </p:txBody>
      </p:sp>
      <p:sp>
        <p:nvSpPr>
          <p:cNvPr id="59" name="テキスト プレースホルダ 9">
            <a:extLst>
              <a:ext uri="{FF2B5EF4-FFF2-40B4-BE49-F238E27FC236}">
                <a16:creationId xmlns:a16="http://schemas.microsoft.com/office/drawing/2014/main" id="{49F14AAE-89AE-4D7D-B31D-6C81DAE85E21}"/>
              </a:ext>
            </a:extLst>
          </p:cNvPr>
          <p:cNvSpPr>
            <a:spLocks noGrp="1"/>
          </p:cNvSpPr>
          <p:nvPr>
            <p:custDataLst>
              <p:tags r:id="rId15"/>
            </p:custDataLst>
          </p:nvPr>
        </p:nvSpPr>
        <p:spPr bwMode="gray">
          <a:xfrm>
            <a:off x="3213100" y="375602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8067B8C-4A04-44FA-84C0-000B1ECDBD01}" type="datetime'1'''''''',''''''''''''''''''1''''''''''''''''''''33'''''''''''">
              <a:rPr lang="ja-JP" altLang="en-US" sz="1000" smtClean="0">
                <a:effectLst/>
                <a:sym typeface="+mn-lt"/>
              </a:rPr>
              <a:pPr marL="0" indent="0" algn="ctr">
                <a:spcBef>
                  <a:spcPct val="0"/>
                </a:spcBef>
                <a:buNone/>
              </a:pPr>
              <a:t>1,133</a:t>
            </a:fld>
            <a:endParaRPr lang="ja-JP" altLang="en-US" sz="1000" dirty="0">
              <a:sym typeface="+mn-lt"/>
            </a:endParaRPr>
          </a:p>
        </p:txBody>
      </p:sp>
      <p:sp>
        <p:nvSpPr>
          <p:cNvPr id="48" name="テキスト プレースホルダ 9"/>
          <p:cNvSpPr>
            <a:spLocks noGrp="1"/>
          </p:cNvSpPr>
          <p:nvPr>
            <p:custDataLst>
              <p:tags r:id="rId16"/>
            </p:custDataLst>
          </p:nvPr>
        </p:nvSpPr>
        <p:spPr bwMode="auto">
          <a:xfrm>
            <a:off x="24987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894596-D4BF-4B95-84DE-A839F63A6A28}" type="datetime'''''''0''''''''''''''''''''''''''''3'''''">
              <a:rPr lang="ja-JP" altLang="en-US" sz="1000"/>
              <a:pPr marL="0" indent="0" algn="ctr">
                <a:spcBef>
                  <a:spcPct val="0"/>
                </a:spcBef>
                <a:buNone/>
              </a:pPr>
              <a:t>03</a:t>
            </a:fld>
            <a:endParaRPr kumimoji="0" lang="ja-JP" altLang="en-US" sz="1000" dirty="0">
              <a:sym typeface="+mn-lt"/>
            </a:endParaRPr>
          </a:p>
        </p:txBody>
      </p:sp>
      <p:sp>
        <p:nvSpPr>
          <p:cNvPr id="44" name="テキスト プレースホルダ 9"/>
          <p:cNvSpPr>
            <a:spLocks noGrp="1"/>
          </p:cNvSpPr>
          <p:nvPr>
            <p:custDataLst>
              <p:tags r:id="rId17"/>
            </p:custDataLst>
          </p:nvPr>
        </p:nvSpPr>
        <p:spPr bwMode="auto">
          <a:xfrm>
            <a:off x="33115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1570995-D14E-45F9-B55B-5CA4A1FA63F7}" type="datetime'''0''''''''''''''5'''''''''">
              <a:rPr lang="ja-JP" altLang="en-US" sz="1000"/>
              <a:pPr marL="0" indent="0" algn="ctr">
                <a:spcBef>
                  <a:spcPct val="0"/>
                </a:spcBef>
                <a:buNone/>
              </a:pPr>
              <a:t>05</a:t>
            </a:fld>
            <a:endParaRPr kumimoji="0" lang="ja-JP" altLang="en-US" sz="1000" dirty="0">
              <a:sym typeface="+mn-lt"/>
            </a:endParaRPr>
          </a:p>
        </p:txBody>
      </p:sp>
      <p:sp>
        <p:nvSpPr>
          <p:cNvPr id="40" name="テキスト プレースホルダ 9"/>
          <p:cNvSpPr>
            <a:spLocks noGrp="1"/>
          </p:cNvSpPr>
          <p:nvPr>
            <p:custDataLst>
              <p:tags r:id="rId18"/>
            </p:custDataLst>
          </p:nvPr>
        </p:nvSpPr>
        <p:spPr bwMode="auto">
          <a:xfrm>
            <a:off x="412273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2DDC621-8E48-4F6A-B90A-27A222ED4E63}" type="datetime'''''''''''''0''''''''''''7'''''''''''">
              <a:rPr lang="ja-JP" altLang="en-US" sz="1000"/>
              <a:pPr marL="0" indent="0" algn="ctr">
                <a:spcBef>
                  <a:spcPct val="0"/>
                </a:spcBef>
                <a:buNone/>
              </a:pPr>
              <a:t>07</a:t>
            </a:fld>
            <a:endParaRPr kumimoji="0" lang="ja-JP" altLang="en-US" sz="1000" dirty="0">
              <a:sym typeface="+mn-lt"/>
            </a:endParaRPr>
          </a:p>
        </p:txBody>
      </p:sp>
      <p:sp>
        <p:nvSpPr>
          <p:cNvPr id="38" name="テキスト プレースホルダ 9"/>
          <p:cNvSpPr>
            <a:spLocks noGrp="1"/>
          </p:cNvSpPr>
          <p:nvPr>
            <p:custDataLst>
              <p:tags r:id="rId19"/>
            </p:custDataLst>
          </p:nvPr>
        </p:nvSpPr>
        <p:spPr bwMode="auto">
          <a:xfrm>
            <a:off x="452913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F493433-6668-4AA8-870D-BC2CCE0AD692}" type="datetime'''''''0''''''''''8'''''''''''''''''''''">
              <a:rPr lang="ja-JP" altLang="en-US" sz="1000"/>
              <a:pPr marL="0" indent="0" algn="ctr">
                <a:spcBef>
                  <a:spcPct val="0"/>
                </a:spcBef>
                <a:buNone/>
              </a:pPr>
              <a:t>08</a:t>
            </a:fld>
            <a:endParaRPr kumimoji="0" lang="ja-JP" altLang="en-US" sz="1000" dirty="0">
              <a:sym typeface="+mn-lt"/>
            </a:endParaRPr>
          </a:p>
        </p:txBody>
      </p:sp>
      <p:sp>
        <p:nvSpPr>
          <p:cNvPr id="36" name="テキスト プレースホルダ 9"/>
          <p:cNvSpPr>
            <a:spLocks noGrp="1"/>
          </p:cNvSpPr>
          <p:nvPr>
            <p:custDataLst>
              <p:tags r:id="rId20"/>
            </p:custDataLst>
          </p:nvPr>
        </p:nvSpPr>
        <p:spPr bwMode="auto">
          <a:xfrm>
            <a:off x="493553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C76D249-8D53-4C12-B700-86E21B41E0D3}" type="datetime'''''0''9'''''''''''''''''''''''''">
              <a:rPr lang="ja-JP" altLang="en-US" sz="1000"/>
              <a:pPr marL="0" indent="0" algn="ctr">
                <a:spcBef>
                  <a:spcPct val="0"/>
                </a:spcBef>
                <a:buNone/>
              </a:pPr>
              <a:t>09</a:t>
            </a:fld>
            <a:endParaRPr kumimoji="0" lang="ja-JP" altLang="en-US" sz="1000" dirty="0">
              <a:sym typeface="+mn-lt"/>
            </a:endParaRPr>
          </a:p>
        </p:txBody>
      </p:sp>
      <p:sp>
        <p:nvSpPr>
          <p:cNvPr id="34" name="テキスト プレースホルダ 9"/>
          <p:cNvSpPr>
            <a:spLocks noGrp="1"/>
          </p:cNvSpPr>
          <p:nvPr>
            <p:custDataLst>
              <p:tags r:id="rId21"/>
            </p:custDataLst>
          </p:nvPr>
        </p:nvSpPr>
        <p:spPr bwMode="auto">
          <a:xfrm>
            <a:off x="53403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2850DD0-C7C3-4127-87CE-3FBA529CE6A7}" type="datetime'''''''''''''''''''1''''''''''''''''''''''''0'''''''">
              <a:rPr lang="ja-JP" altLang="en-US" sz="1000"/>
              <a:pPr marL="0" indent="0" algn="ctr">
                <a:spcBef>
                  <a:spcPct val="0"/>
                </a:spcBef>
                <a:buNone/>
              </a:pPr>
              <a:t>10</a:t>
            </a:fld>
            <a:endParaRPr kumimoji="0" lang="ja-JP" altLang="en-US" sz="1000" dirty="0">
              <a:sym typeface="+mn-lt"/>
            </a:endParaRPr>
          </a:p>
        </p:txBody>
      </p:sp>
      <p:sp>
        <p:nvSpPr>
          <p:cNvPr id="32" name="テキスト プレースホルダ 9"/>
          <p:cNvSpPr>
            <a:spLocks noGrp="1"/>
          </p:cNvSpPr>
          <p:nvPr>
            <p:custDataLst>
              <p:tags r:id="rId22"/>
            </p:custDataLst>
          </p:nvPr>
        </p:nvSpPr>
        <p:spPr bwMode="auto">
          <a:xfrm>
            <a:off x="57467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7FFBBB4-2DD1-4819-8787-983E4F173C8F}" type="datetime'1''''''''''''''''''''''''''''''''''''''''1'''''''">
              <a:rPr lang="ja-JP" altLang="en-US" sz="1000"/>
              <a:pPr marL="0" indent="0" algn="ctr">
                <a:spcBef>
                  <a:spcPct val="0"/>
                </a:spcBef>
                <a:buNone/>
              </a:pPr>
              <a:t>11</a:t>
            </a:fld>
            <a:endParaRPr kumimoji="0" lang="ja-JP" altLang="en-US" sz="1000" dirty="0">
              <a:sym typeface="+mn-lt"/>
            </a:endParaRPr>
          </a:p>
        </p:txBody>
      </p:sp>
      <p:sp>
        <p:nvSpPr>
          <p:cNvPr id="30" name="テキスト プレースホルダ 9"/>
          <p:cNvSpPr>
            <a:spLocks noGrp="1"/>
          </p:cNvSpPr>
          <p:nvPr>
            <p:custDataLst>
              <p:tags r:id="rId23"/>
            </p:custDataLst>
          </p:nvPr>
        </p:nvSpPr>
        <p:spPr bwMode="auto">
          <a:xfrm>
            <a:off x="61531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F5D302C-B007-49AD-B8B9-92F446DFCC7B}" type="datetime'''''''''1''''2'''''''''''''''''''''''''''">
              <a:rPr lang="ja-JP" altLang="en-US" sz="1000"/>
              <a:pPr marL="0" indent="0" algn="ctr">
                <a:spcBef>
                  <a:spcPct val="0"/>
                </a:spcBef>
                <a:buNone/>
              </a:pPr>
              <a:t>12</a:t>
            </a:fld>
            <a:endParaRPr kumimoji="0" lang="ja-JP" altLang="en-US" sz="1000" dirty="0">
              <a:sym typeface="+mn-lt"/>
            </a:endParaRPr>
          </a:p>
        </p:txBody>
      </p:sp>
      <p:sp>
        <p:nvSpPr>
          <p:cNvPr id="70" name="テキスト プレースホルダ 9">
            <a:extLst>
              <a:ext uri="{FF2B5EF4-FFF2-40B4-BE49-F238E27FC236}">
                <a16:creationId xmlns:a16="http://schemas.microsoft.com/office/drawing/2014/main" id="{C804D2B9-21F8-4547-85CC-F6A162E3C016}"/>
              </a:ext>
            </a:extLst>
          </p:cNvPr>
          <p:cNvSpPr>
            <a:spLocks noGrp="1"/>
          </p:cNvSpPr>
          <p:nvPr>
            <p:custDataLst>
              <p:tags r:id="rId24"/>
            </p:custDataLst>
          </p:nvPr>
        </p:nvSpPr>
        <p:spPr bwMode="gray">
          <a:xfrm>
            <a:off x="7678738" y="293052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0811FD9-A273-4055-AB79-070AD7D4C2A7}" type="datetime'1'''''''''''''''',''''''''''''''''6''''''''4''''''''''''''6'">
              <a:rPr lang="ja-JP" altLang="en-US" sz="1000" smtClean="0">
                <a:effectLst/>
                <a:sym typeface="+mn-lt"/>
              </a:rPr>
              <a:pPr marL="0" indent="0" algn="ctr">
                <a:spcBef>
                  <a:spcPct val="0"/>
                </a:spcBef>
                <a:buNone/>
              </a:pPr>
              <a:t>1,646</a:t>
            </a:fld>
            <a:endParaRPr lang="ja-JP" altLang="en-US" sz="1000" dirty="0">
              <a:sym typeface="+mn-lt"/>
            </a:endParaRPr>
          </a:p>
        </p:txBody>
      </p:sp>
      <p:sp>
        <p:nvSpPr>
          <p:cNvPr id="60" name="テキスト プレースホルダ 9">
            <a:extLst>
              <a:ext uri="{FF2B5EF4-FFF2-40B4-BE49-F238E27FC236}">
                <a16:creationId xmlns:a16="http://schemas.microsoft.com/office/drawing/2014/main" id="{6FB81DFE-686D-4914-AD5F-4B60736B5A7B}"/>
              </a:ext>
            </a:extLst>
          </p:cNvPr>
          <p:cNvSpPr>
            <a:spLocks noGrp="1"/>
          </p:cNvSpPr>
          <p:nvPr>
            <p:custDataLst>
              <p:tags r:id="rId25"/>
            </p:custDataLst>
          </p:nvPr>
        </p:nvSpPr>
        <p:spPr bwMode="gray">
          <a:xfrm>
            <a:off x="3617913" y="363378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FC11DB9-714B-4F8F-A211-265EF45F02DA}" type="datetime'''''''''''''''''''''''''''''''1'''''''''''',''2''09'''''">
              <a:rPr lang="ja-JP" altLang="en-US" sz="1000" smtClean="0">
                <a:effectLst/>
                <a:sym typeface="+mn-lt"/>
              </a:rPr>
              <a:pPr marL="0" indent="0" algn="ctr">
                <a:spcBef>
                  <a:spcPct val="0"/>
                </a:spcBef>
                <a:buNone/>
              </a:pPr>
              <a:t>1,209</a:t>
            </a:fld>
            <a:endParaRPr lang="ja-JP" altLang="en-US" sz="1000" dirty="0">
              <a:sym typeface="+mn-lt"/>
            </a:endParaRPr>
          </a:p>
        </p:txBody>
      </p:sp>
      <p:sp>
        <p:nvSpPr>
          <p:cNvPr id="26" name="テキスト プレースホルダ 9"/>
          <p:cNvSpPr>
            <a:spLocks noGrp="1"/>
          </p:cNvSpPr>
          <p:nvPr>
            <p:custDataLst>
              <p:tags r:id="rId26"/>
            </p:custDataLst>
          </p:nvPr>
        </p:nvSpPr>
        <p:spPr bwMode="auto">
          <a:xfrm>
            <a:off x="696436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EC1A45-50D2-4B54-BC37-1EBA9FB74807}" type="datetime'''''''''''''''''''''''''1''''''4'''''''''''''''''''''''''''">
              <a:rPr lang="ja-JP" altLang="en-US" sz="1000"/>
              <a:pPr marL="0" indent="0" algn="ctr">
                <a:spcBef>
                  <a:spcPct val="0"/>
                </a:spcBef>
                <a:buNone/>
              </a:pPr>
              <a:t>14</a:t>
            </a:fld>
            <a:endParaRPr kumimoji="0" lang="ja-JP" altLang="en-US" sz="1000" dirty="0">
              <a:sym typeface="+mn-lt"/>
            </a:endParaRPr>
          </a:p>
        </p:txBody>
      </p:sp>
      <p:sp>
        <p:nvSpPr>
          <p:cNvPr id="24" name="テキスト プレースホルダ 9"/>
          <p:cNvSpPr>
            <a:spLocks noGrp="1"/>
          </p:cNvSpPr>
          <p:nvPr>
            <p:custDataLst>
              <p:tags r:id="rId27"/>
            </p:custDataLst>
          </p:nvPr>
        </p:nvSpPr>
        <p:spPr bwMode="auto">
          <a:xfrm>
            <a:off x="737076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50433C-7203-41FC-920F-859816358BA2}" type="datetime'''''''''''1''''''''''''''''''''''''''''''''''''5'">
              <a:rPr lang="ja-JP" altLang="en-US" sz="1000"/>
              <a:pPr marL="0" indent="0" algn="ctr">
                <a:spcBef>
                  <a:spcPct val="0"/>
                </a:spcBef>
                <a:buNone/>
              </a:pPr>
              <a:t>15</a:t>
            </a:fld>
            <a:endParaRPr kumimoji="0" lang="ja-JP" altLang="en-US" sz="1000" dirty="0">
              <a:sym typeface="+mn-lt"/>
            </a:endParaRPr>
          </a:p>
        </p:txBody>
      </p:sp>
      <p:sp>
        <p:nvSpPr>
          <p:cNvPr id="31" name="テキスト プレースホルダ 9">
            <a:extLst>
              <a:ext uri="{FF2B5EF4-FFF2-40B4-BE49-F238E27FC236}">
                <a16:creationId xmlns:a16="http://schemas.microsoft.com/office/drawing/2014/main" id="{F49047CE-920D-4605-B228-D872B5C2DD49}"/>
              </a:ext>
            </a:extLst>
          </p:cNvPr>
          <p:cNvSpPr>
            <a:spLocks noGrp="1"/>
          </p:cNvSpPr>
          <p:nvPr>
            <p:custDataLst>
              <p:tags r:id="rId28"/>
            </p:custDataLst>
          </p:nvPr>
        </p:nvSpPr>
        <p:spPr bwMode="auto">
          <a:xfrm>
            <a:off x="777716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CD1ED6B-EA69-49E4-8385-C5DD3EC52C98}" type="datetime'''''''1''''6'''''''''''">
              <a:rPr kumimoji="0" lang="ja-JP" altLang="en-US" sz="1000" smtClean="0"/>
              <a:pPr/>
              <a:t>16</a:t>
            </a:fld>
            <a:endParaRPr kumimoji="0" lang="ja-JP" altLang="en-US" sz="1000" dirty="0">
              <a:sym typeface="+mn-lt"/>
            </a:endParaRPr>
          </a:p>
        </p:txBody>
      </p:sp>
      <p:sp>
        <p:nvSpPr>
          <p:cNvPr id="35" name="テキスト プレースホルダ 9">
            <a:extLst>
              <a:ext uri="{FF2B5EF4-FFF2-40B4-BE49-F238E27FC236}">
                <a16:creationId xmlns:a16="http://schemas.microsoft.com/office/drawing/2014/main" id="{4838F6A8-72B9-462F-BD5A-D0F85121FDD6}"/>
              </a:ext>
            </a:extLst>
          </p:cNvPr>
          <p:cNvSpPr>
            <a:spLocks noGrp="1"/>
          </p:cNvSpPr>
          <p:nvPr>
            <p:custDataLst>
              <p:tags r:id="rId29"/>
            </p:custDataLst>
          </p:nvPr>
        </p:nvSpPr>
        <p:spPr bwMode="auto">
          <a:xfrm>
            <a:off x="818356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D44ACAF-969C-4D11-A7F5-055C46885E01}" type="datetime'''1''''''''''7'''''''''''''">
              <a:rPr kumimoji="0" lang="ja-JP" altLang="en-US" sz="1000" smtClean="0"/>
              <a:pPr/>
              <a:t>17</a:t>
            </a:fld>
            <a:endParaRPr kumimoji="0" lang="ja-JP" altLang="en-US" sz="1000" dirty="0">
              <a:sym typeface="+mn-lt"/>
            </a:endParaRPr>
          </a:p>
        </p:txBody>
      </p:sp>
      <p:sp>
        <p:nvSpPr>
          <p:cNvPr id="37" name="テキスト プレースホルダ 9">
            <a:extLst>
              <a:ext uri="{FF2B5EF4-FFF2-40B4-BE49-F238E27FC236}">
                <a16:creationId xmlns:a16="http://schemas.microsoft.com/office/drawing/2014/main" id="{87395052-F57B-4A18-A0E7-E98246CF06CC}"/>
              </a:ext>
            </a:extLst>
          </p:cNvPr>
          <p:cNvSpPr>
            <a:spLocks noGrp="1"/>
          </p:cNvSpPr>
          <p:nvPr>
            <p:custDataLst>
              <p:tags r:id="rId30"/>
            </p:custDataLst>
          </p:nvPr>
        </p:nvSpPr>
        <p:spPr bwMode="auto">
          <a:xfrm>
            <a:off x="858837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38ED6C9-B947-46FF-BA4F-FEB7D7349FB5}" type="datetime'''''''''''''''''''''''''''1''8'''''''''''''''''''''''''">
              <a:rPr kumimoji="0" lang="ja-JP" altLang="en-US" sz="1000" smtClean="0"/>
              <a:pPr/>
              <a:t>18</a:t>
            </a:fld>
            <a:endParaRPr kumimoji="0" lang="ja-JP" altLang="en-US" sz="1000" dirty="0">
              <a:sym typeface="+mn-lt"/>
            </a:endParaRPr>
          </a:p>
        </p:txBody>
      </p:sp>
      <p:sp>
        <p:nvSpPr>
          <p:cNvPr id="41" name="テキスト プレースホルダ 9">
            <a:extLst>
              <a:ext uri="{FF2B5EF4-FFF2-40B4-BE49-F238E27FC236}">
                <a16:creationId xmlns:a16="http://schemas.microsoft.com/office/drawing/2014/main" id="{1EFD486B-CE20-4FAC-A2BA-51EB7E7D7777}"/>
              </a:ext>
            </a:extLst>
          </p:cNvPr>
          <p:cNvSpPr>
            <a:spLocks noGrp="1"/>
          </p:cNvSpPr>
          <p:nvPr>
            <p:custDataLst>
              <p:tags r:id="rId31"/>
            </p:custDataLst>
          </p:nvPr>
        </p:nvSpPr>
        <p:spPr bwMode="auto">
          <a:xfrm>
            <a:off x="8890000" y="5838825"/>
            <a:ext cx="3635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D4CA7F6-1281-463D-9CC7-A598C1985CB9}" type="datetime'''''''''''''''''''''''ラ''''''''''''''''''''''ベル'''''''''''''">
              <a:rPr kumimoji="0" lang="ja-JP" altLang="en-US" sz="1000" smtClean="0"/>
              <a:pPr/>
              <a:t>ラベル</a:t>
            </a:fld>
            <a:endParaRPr kumimoji="0" lang="ja-JP" altLang="en-US" sz="1000" dirty="0">
              <a:sym typeface="+mn-lt"/>
            </a:endParaRPr>
          </a:p>
        </p:txBody>
      </p:sp>
      <p:sp>
        <p:nvSpPr>
          <p:cNvPr id="52" name="テキスト プレースホルダ 9">
            <a:extLst>
              <a:ext uri="{FF2B5EF4-FFF2-40B4-BE49-F238E27FC236}">
                <a16:creationId xmlns:a16="http://schemas.microsoft.com/office/drawing/2014/main" id="{18B0FAC6-D4CF-4717-8F41-96AD323EF67C}"/>
              </a:ext>
            </a:extLst>
          </p:cNvPr>
          <p:cNvSpPr>
            <a:spLocks noGrp="1"/>
          </p:cNvSpPr>
          <p:nvPr>
            <p:custDataLst>
              <p:tags r:id="rId32"/>
            </p:custDataLst>
          </p:nvPr>
        </p:nvSpPr>
        <p:spPr bwMode="gray">
          <a:xfrm>
            <a:off x="1182688" y="393858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819FF96-D0A4-4AC0-AE49-1A411A501C09}" type="datetime'''''''''''1'''',''''0''''''''''''''''''''''''1''''''9'''''">
              <a:rPr lang="ja-JP" altLang="en-US" sz="1000" smtClean="0">
                <a:effectLst/>
                <a:sym typeface="+mn-lt"/>
              </a:rPr>
              <a:pPr marL="0" indent="0" algn="ctr">
                <a:spcBef>
                  <a:spcPct val="0"/>
                </a:spcBef>
                <a:buNone/>
              </a:pPr>
              <a:t>1,019</a:t>
            </a:fld>
            <a:endParaRPr lang="ja-JP" altLang="en-US" sz="1000" dirty="0">
              <a:sym typeface="+mn-lt"/>
            </a:endParaRPr>
          </a:p>
        </p:txBody>
      </p:sp>
      <p:sp>
        <p:nvSpPr>
          <p:cNvPr id="65" name="テキスト プレースホルダ 9">
            <a:extLst>
              <a:ext uri="{FF2B5EF4-FFF2-40B4-BE49-F238E27FC236}">
                <a16:creationId xmlns:a16="http://schemas.microsoft.com/office/drawing/2014/main" id="{3595BC33-221F-44D6-BCB9-8521E69C8B52}"/>
              </a:ext>
            </a:extLst>
          </p:cNvPr>
          <p:cNvSpPr>
            <a:spLocks noGrp="1"/>
          </p:cNvSpPr>
          <p:nvPr>
            <p:custDataLst>
              <p:tags r:id="rId33"/>
            </p:custDataLst>
          </p:nvPr>
        </p:nvSpPr>
        <p:spPr bwMode="gray">
          <a:xfrm>
            <a:off x="5648325" y="329247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2C02B2D-F8D5-4210-9C34-265C3AB99091}" type="datetime'1'''''''''''''''''''''',''4''''''''''''''''''2''''''''1'''''">
              <a:rPr lang="ja-JP" altLang="en-US" sz="1000" smtClean="0">
                <a:effectLst/>
                <a:sym typeface="+mn-lt"/>
              </a:rPr>
              <a:pPr marL="0" indent="0" algn="ctr">
                <a:spcBef>
                  <a:spcPct val="0"/>
                </a:spcBef>
                <a:buNone/>
              </a:pPr>
              <a:t>1,421</a:t>
            </a:fld>
            <a:endParaRPr lang="ja-JP" altLang="en-US" sz="1000" dirty="0">
              <a:sym typeface="+mn-lt"/>
            </a:endParaRPr>
          </a:p>
        </p:txBody>
      </p:sp>
      <p:sp>
        <p:nvSpPr>
          <p:cNvPr id="56" name="テキスト プレースホルダ 9">
            <a:extLst>
              <a:ext uri="{FF2B5EF4-FFF2-40B4-BE49-F238E27FC236}">
                <a16:creationId xmlns:a16="http://schemas.microsoft.com/office/drawing/2014/main" id="{35CA5034-604D-4DB6-B4FD-0E668D3F2E57}"/>
              </a:ext>
            </a:extLst>
          </p:cNvPr>
          <p:cNvSpPr>
            <a:spLocks noGrp="1"/>
          </p:cNvSpPr>
          <p:nvPr>
            <p:custDataLst>
              <p:tags r:id="rId34"/>
            </p:custDataLst>
          </p:nvPr>
        </p:nvSpPr>
        <p:spPr bwMode="gray">
          <a:xfrm>
            <a:off x="1993900" y="379095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D2EF16E-7AEC-43D6-BA1A-0968CB2776F0}" type="datetime'''''''''''''''''''''1'',''''''''''''''''''''''''11''''0'''">
              <a:rPr lang="ja-JP" altLang="en-US" sz="1000" smtClean="0">
                <a:effectLst/>
                <a:sym typeface="+mn-lt"/>
              </a:rPr>
              <a:pPr marL="0" indent="0" algn="ctr">
                <a:spcBef>
                  <a:spcPct val="0"/>
                </a:spcBef>
                <a:buNone/>
              </a:pPr>
              <a:t>1,110</a:t>
            </a:fld>
            <a:endParaRPr lang="ja-JP" altLang="en-US" sz="1000" dirty="0">
              <a:sym typeface="+mn-lt"/>
            </a:endParaRPr>
          </a:p>
        </p:txBody>
      </p:sp>
      <p:sp>
        <p:nvSpPr>
          <p:cNvPr id="57" name="テキスト プレースホルダ 9">
            <a:extLst>
              <a:ext uri="{FF2B5EF4-FFF2-40B4-BE49-F238E27FC236}">
                <a16:creationId xmlns:a16="http://schemas.microsoft.com/office/drawing/2014/main" id="{2CC0DD09-76A2-43CB-A3E2-19838FA09CC1}"/>
              </a:ext>
            </a:extLst>
          </p:cNvPr>
          <p:cNvSpPr>
            <a:spLocks noGrp="1"/>
          </p:cNvSpPr>
          <p:nvPr>
            <p:custDataLst>
              <p:tags r:id="rId35"/>
            </p:custDataLst>
          </p:nvPr>
        </p:nvSpPr>
        <p:spPr bwMode="gray">
          <a:xfrm>
            <a:off x="2400300" y="387667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F0B3EE2-C7E6-45F7-8397-86862F8A6CE9}" type="datetime'''''''1'''''''',05''''''''''''''''''''''''''''''''8'''''''''''">
              <a:rPr lang="ja-JP" altLang="en-US" sz="1000" smtClean="0">
                <a:effectLst/>
                <a:sym typeface="+mn-lt"/>
              </a:rPr>
              <a:pPr marL="0" indent="0" algn="ctr">
                <a:spcBef>
                  <a:spcPct val="0"/>
                </a:spcBef>
                <a:buNone/>
              </a:pPr>
              <a:t>1,058</a:t>
            </a:fld>
            <a:endParaRPr lang="ja-JP" altLang="en-US" sz="1000" dirty="0">
              <a:sym typeface="+mn-lt"/>
            </a:endParaRPr>
          </a:p>
        </p:txBody>
      </p:sp>
      <p:sp>
        <p:nvSpPr>
          <p:cNvPr id="61" name="テキスト プレースホルダ 9">
            <a:extLst>
              <a:ext uri="{FF2B5EF4-FFF2-40B4-BE49-F238E27FC236}">
                <a16:creationId xmlns:a16="http://schemas.microsoft.com/office/drawing/2014/main" id="{96F759D9-DA79-4179-93CE-9EF879151BEE}"/>
              </a:ext>
            </a:extLst>
          </p:cNvPr>
          <p:cNvSpPr>
            <a:spLocks noGrp="1"/>
          </p:cNvSpPr>
          <p:nvPr>
            <p:custDataLst>
              <p:tags r:id="rId36"/>
            </p:custDataLst>
          </p:nvPr>
        </p:nvSpPr>
        <p:spPr bwMode="gray">
          <a:xfrm>
            <a:off x="4024313" y="352742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82B2BB9-61B9-47FF-82F3-CC76134B95A6}" type="datetime'''1,''''''''''''''''''''''''''2''''''''''7''''''''''''''5'''''">
              <a:rPr lang="ja-JP" altLang="en-US" sz="1000" smtClean="0">
                <a:effectLst/>
                <a:sym typeface="+mn-lt"/>
              </a:rPr>
              <a:pPr marL="0" indent="0" algn="ctr">
                <a:spcBef>
                  <a:spcPct val="0"/>
                </a:spcBef>
                <a:buNone/>
              </a:pPr>
              <a:t>1,275</a:t>
            </a:fld>
            <a:endParaRPr lang="ja-JP" altLang="en-US" sz="1000" dirty="0">
              <a:sym typeface="+mn-lt"/>
            </a:endParaRPr>
          </a:p>
        </p:txBody>
      </p:sp>
      <p:sp>
        <p:nvSpPr>
          <p:cNvPr id="62" name="テキスト プレースホルダ 9">
            <a:extLst>
              <a:ext uri="{FF2B5EF4-FFF2-40B4-BE49-F238E27FC236}">
                <a16:creationId xmlns:a16="http://schemas.microsoft.com/office/drawing/2014/main" id="{8534499A-5631-4600-AD86-B38FFB74662B}"/>
              </a:ext>
            </a:extLst>
          </p:cNvPr>
          <p:cNvSpPr>
            <a:spLocks noGrp="1"/>
          </p:cNvSpPr>
          <p:nvPr>
            <p:custDataLst>
              <p:tags r:id="rId37"/>
            </p:custDataLst>
          </p:nvPr>
        </p:nvSpPr>
        <p:spPr bwMode="gray">
          <a:xfrm>
            <a:off x="4430713" y="347345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6ACBA4-F070-44CF-B8C1-36186F7D3A14}" type="datetime'''''''''1'''''''',3''''''''''''''''09'">
              <a:rPr lang="ja-JP" altLang="en-US" sz="1000" smtClean="0">
                <a:effectLst/>
                <a:sym typeface="+mn-lt"/>
              </a:rPr>
              <a:pPr marL="0" indent="0" algn="ctr">
                <a:spcBef>
                  <a:spcPct val="0"/>
                </a:spcBef>
                <a:buNone/>
              </a:pPr>
              <a:t>1,309</a:t>
            </a:fld>
            <a:endParaRPr lang="ja-JP" altLang="en-US" sz="1000" dirty="0">
              <a:sym typeface="+mn-lt"/>
            </a:endParaRPr>
          </a:p>
        </p:txBody>
      </p:sp>
      <p:sp>
        <p:nvSpPr>
          <p:cNvPr id="63" name="テキスト プレースホルダ 9">
            <a:extLst>
              <a:ext uri="{FF2B5EF4-FFF2-40B4-BE49-F238E27FC236}">
                <a16:creationId xmlns:a16="http://schemas.microsoft.com/office/drawing/2014/main" id="{DA71DFD5-4A02-4F2C-9FF7-859C973A0284}"/>
              </a:ext>
            </a:extLst>
          </p:cNvPr>
          <p:cNvSpPr>
            <a:spLocks noGrp="1"/>
          </p:cNvSpPr>
          <p:nvPr>
            <p:custDataLst>
              <p:tags r:id="rId38"/>
            </p:custDataLst>
          </p:nvPr>
        </p:nvSpPr>
        <p:spPr bwMode="gray">
          <a:xfrm>
            <a:off x="4837113" y="337502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5298101-3B28-4508-897D-274D0986A035}" type="datetime'''''''''1'''''''''''''''',''''''3''7''''''''0'''">
              <a:rPr lang="ja-JP" altLang="en-US" sz="1000" smtClean="0">
                <a:effectLst/>
                <a:sym typeface="+mn-lt"/>
              </a:rPr>
              <a:pPr marL="0" indent="0" algn="ctr">
                <a:spcBef>
                  <a:spcPct val="0"/>
                </a:spcBef>
                <a:buNone/>
              </a:pPr>
              <a:t>1,370</a:t>
            </a:fld>
            <a:endParaRPr lang="ja-JP" altLang="en-US" sz="1000" dirty="0">
              <a:sym typeface="+mn-lt"/>
            </a:endParaRPr>
          </a:p>
        </p:txBody>
      </p:sp>
      <p:sp>
        <p:nvSpPr>
          <p:cNvPr id="55" name="テキスト プレースホルダ 9"/>
          <p:cNvSpPr>
            <a:spLocks noGrp="1"/>
          </p:cNvSpPr>
          <p:nvPr>
            <p:custDataLst>
              <p:tags r:id="rId39"/>
            </p:custDataLst>
          </p:nvPr>
        </p:nvSpPr>
        <p:spPr bwMode="auto">
          <a:xfrm>
            <a:off x="1211263" y="5838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5BEAABF-98F4-48AE-97A7-F530C5AE1392}" type="datetime'''''''''2''''''''''''''''''''''''''''''''''''''00''''''0'">
              <a:rPr lang="ja-JP" altLang="en-US" sz="1000"/>
              <a:pPr marL="0" indent="0" algn="ctr">
                <a:spcBef>
                  <a:spcPct val="0"/>
                </a:spcBef>
                <a:buNone/>
              </a:pPr>
              <a:t>2000</a:t>
            </a:fld>
            <a:endParaRPr kumimoji="0" lang="ja-JP" altLang="en-US" sz="1000" dirty="0">
              <a:sym typeface="+mn-lt"/>
            </a:endParaRPr>
          </a:p>
        </p:txBody>
      </p:sp>
      <p:sp>
        <p:nvSpPr>
          <p:cNvPr id="71" name="テキスト プレースホルダ 9">
            <a:extLst>
              <a:ext uri="{FF2B5EF4-FFF2-40B4-BE49-F238E27FC236}">
                <a16:creationId xmlns:a16="http://schemas.microsoft.com/office/drawing/2014/main" id="{E1E53EC5-434B-4F5A-82DD-8F8FE777E7F1}"/>
              </a:ext>
            </a:extLst>
          </p:cNvPr>
          <p:cNvSpPr>
            <a:spLocks noGrp="1"/>
          </p:cNvSpPr>
          <p:nvPr>
            <p:custDataLst>
              <p:tags r:id="rId40"/>
            </p:custDataLst>
          </p:nvPr>
        </p:nvSpPr>
        <p:spPr bwMode="gray">
          <a:xfrm>
            <a:off x="8085138" y="280670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69721B-F850-417C-96C2-54D6297BD89A}" type="datetime'''''''''''''''''''''''''''''''''''''1,''''''7''''''2''''''3'''">
              <a:rPr lang="ja-JP" altLang="en-US" sz="1000" smtClean="0">
                <a:effectLst/>
                <a:sym typeface="+mn-lt"/>
              </a:rPr>
              <a:pPr marL="0" indent="0" algn="ctr">
                <a:spcBef>
                  <a:spcPct val="0"/>
                </a:spcBef>
                <a:buNone/>
              </a:pPr>
              <a:t>1,723</a:t>
            </a:fld>
            <a:endParaRPr lang="ja-JP" altLang="en-US" sz="1000" dirty="0">
              <a:sym typeface="+mn-lt"/>
            </a:endParaRPr>
          </a:p>
        </p:txBody>
      </p:sp>
      <p:sp>
        <p:nvSpPr>
          <p:cNvPr id="66" name="テキスト プレースホルダ 9">
            <a:extLst>
              <a:ext uri="{FF2B5EF4-FFF2-40B4-BE49-F238E27FC236}">
                <a16:creationId xmlns:a16="http://schemas.microsoft.com/office/drawing/2014/main" id="{56034E35-5474-4115-BDA2-FAFB0061CA34}"/>
              </a:ext>
            </a:extLst>
          </p:cNvPr>
          <p:cNvSpPr>
            <a:spLocks noGrp="1"/>
          </p:cNvSpPr>
          <p:nvPr>
            <p:custDataLst>
              <p:tags r:id="rId41"/>
            </p:custDataLst>
          </p:nvPr>
        </p:nvSpPr>
        <p:spPr bwMode="gray">
          <a:xfrm>
            <a:off x="6054725" y="326548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255647E-F8B3-41A7-B233-1FCE2061C218}" type="datetime'''''''''''1,''''''''''43''8'''''''''''''''''''''''''''''''''">
              <a:rPr lang="ja-JP" altLang="en-US" sz="1000" smtClean="0">
                <a:effectLst/>
                <a:sym typeface="+mn-lt"/>
              </a:rPr>
              <a:pPr marL="0" indent="0" algn="ctr">
                <a:spcBef>
                  <a:spcPct val="0"/>
                </a:spcBef>
                <a:buNone/>
              </a:pPr>
              <a:t>1,438</a:t>
            </a:fld>
            <a:endParaRPr lang="ja-JP" altLang="en-US" sz="1000" dirty="0">
              <a:sym typeface="+mn-lt"/>
            </a:endParaRPr>
          </a:p>
        </p:txBody>
      </p:sp>
      <p:sp>
        <p:nvSpPr>
          <p:cNvPr id="67" name="テキスト プレースホルダ 9">
            <a:extLst>
              <a:ext uri="{FF2B5EF4-FFF2-40B4-BE49-F238E27FC236}">
                <a16:creationId xmlns:a16="http://schemas.microsoft.com/office/drawing/2014/main" id="{1C351BD3-A9EA-46EF-AFC6-3B4418CFBC72}"/>
              </a:ext>
            </a:extLst>
          </p:cNvPr>
          <p:cNvSpPr>
            <a:spLocks noGrp="1"/>
          </p:cNvSpPr>
          <p:nvPr>
            <p:custDataLst>
              <p:tags r:id="rId42"/>
            </p:custDataLst>
          </p:nvPr>
        </p:nvSpPr>
        <p:spPr bwMode="gray">
          <a:xfrm>
            <a:off x="6461125" y="312102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052514-6E9D-427B-9E93-D92B459C7243}" type="datetime'''''''''''''1'''',''''''''5''''''''''''''''''''''2''''7'''">
              <a:rPr lang="ja-JP" altLang="en-US" sz="1000" smtClean="0">
                <a:effectLst/>
                <a:sym typeface="+mn-lt"/>
              </a:rPr>
              <a:pPr marL="0" indent="0" algn="ctr">
                <a:spcBef>
                  <a:spcPct val="0"/>
                </a:spcBef>
                <a:buNone/>
              </a:pPr>
              <a:t>1,527</a:t>
            </a:fld>
            <a:endParaRPr lang="ja-JP" altLang="en-US" sz="1000" dirty="0">
              <a:sym typeface="+mn-lt"/>
            </a:endParaRPr>
          </a:p>
        </p:txBody>
      </p:sp>
      <p:sp>
        <p:nvSpPr>
          <p:cNvPr id="73" name="テキスト プレースホルダ 9">
            <a:extLst>
              <a:ext uri="{FF2B5EF4-FFF2-40B4-BE49-F238E27FC236}">
                <a16:creationId xmlns:a16="http://schemas.microsoft.com/office/drawing/2014/main" id="{131B6008-884B-4CA1-88D5-8AB928EF6E24}"/>
              </a:ext>
            </a:extLst>
          </p:cNvPr>
          <p:cNvSpPr>
            <a:spLocks noGrp="1"/>
          </p:cNvSpPr>
          <p:nvPr>
            <p:custDataLst>
              <p:tags r:id="rId43"/>
            </p:custDataLst>
          </p:nvPr>
        </p:nvSpPr>
        <p:spPr bwMode="gray">
          <a:xfrm>
            <a:off x="8896350" y="268128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511A1CA-F0AC-416E-82E6-762D63E58F82}" type="datetime'''''''''1'''''',''8''''01'''''''''''''''''''''">
              <a:rPr lang="ja-JP" altLang="en-US" sz="1000" smtClean="0">
                <a:effectLst/>
                <a:sym typeface="+mn-lt"/>
              </a:rPr>
              <a:pPr marL="0" indent="0" algn="ctr">
                <a:spcBef>
                  <a:spcPct val="0"/>
                </a:spcBef>
                <a:buNone/>
              </a:pPr>
              <a:t>1,801</a:t>
            </a:fld>
            <a:endParaRPr lang="ja-JP" altLang="en-US" sz="1000" dirty="0">
              <a:sym typeface="+mn-lt"/>
            </a:endParaRPr>
          </a:p>
        </p:txBody>
      </p:sp>
      <p:sp>
        <p:nvSpPr>
          <p:cNvPr id="64" name="テキスト プレースホルダ 9">
            <a:extLst>
              <a:ext uri="{FF2B5EF4-FFF2-40B4-BE49-F238E27FC236}">
                <a16:creationId xmlns:a16="http://schemas.microsoft.com/office/drawing/2014/main" id="{F7D94822-D9E8-40E3-8E24-FB1C1B360B81}"/>
              </a:ext>
            </a:extLst>
          </p:cNvPr>
          <p:cNvSpPr>
            <a:spLocks noGrp="1"/>
          </p:cNvSpPr>
          <p:nvPr>
            <p:custDataLst>
              <p:tags r:id="rId44"/>
            </p:custDataLst>
          </p:nvPr>
        </p:nvSpPr>
        <p:spPr bwMode="gray">
          <a:xfrm>
            <a:off x="5241925" y="333533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F938A2E-154B-4731-886A-A037CFA502F0}" type="datetime'''''''''''1,''''''3''''''9''''''''''''''''4'''''''''''">
              <a:rPr lang="ja-JP" altLang="en-US" sz="1000" smtClean="0">
                <a:effectLst/>
                <a:sym typeface="+mn-lt"/>
              </a:rPr>
              <a:pPr marL="0" indent="0" algn="ctr">
                <a:spcBef>
                  <a:spcPct val="0"/>
                </a:spcBef>
                <a:buNone/>
              </a:pPr>
              <a:t>1,394</a:t>
            </a:fld>
            <a:endParaRPr lang="ja-JP" altLang="en-US" sz="1000" dirty="0">
              <a:sym typeface="+mn-lt"/>
            </a:endParaRPr>
          </a:p>
        </p:txBody>
      </p:sp>
      <p:sp>
        <p:nvSpPr>
          <p:cNvPr id="28" name="テキスト プレースホルダ 9"/>
          <p:cNvSpPr>
            <a:spLocks noGrp="1"/>
          </p:cNvSpPr>
          <p:nvPr>
            <p:custDataLst>
              <p:tags r:id="rId45"/>
            </p:custDataLst>
          </p:nvPr>
        </p:nvSpPr>
        <p:spPr bwMode="auto">
          <a:xfrm>
            <a:off x="65595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90C041C-B55A-462E-8B4C-3B550281E99C}" type="datetime'1''''''''''''''''''3'''''''''''''''''''''''''''''''">
              <a:rPr lang="ja-JP" altLang="en-US" sz="1000"/>
              <a:pPr marL="0" indent="0" algn="ctr">
                <a:spcBef>
                  <a:spcPct val="0"/>
                </a:spcBef>
                <a:buNone/>
              </a:pPr>
              <a:t>13</a:t>
            </a:fld>
            <a:endParaRPr kumimoji="0" lang="ja-JP" altLang="en-US" sz="1000" dirty="0">
              <a:sym typeface="+mn-lt"/>
            </a:endParaRPr>
          </a:p>
        </p:txBody>
      </p:sp>
      <p:sp>
        <p:nvSpPr>
          <p:cNvPr id="69" name="テキスト プレースホルダ 9">
            <a:extLst>
              <a:ext uri="{FF2B5EF4-FFF2-40B4-BE49-F238E27FC236}">
                <a16:creationId xmlns:a16="http://schemas.microsoft.com/office/drawing/2014/main" id="{C9C44F45-D9E9-42D7-8C37-8D0261FDC2AC}"/>
              </a:ext>
            </a:extLst>
          </p:cNvPr>
          <p:cNvSpPr>
            <a:spLocks noGrp="1"/>
          </p:cNvSpPr>
          <p:nvPr>
            <p:custDataLst>
              <p:tags r:id="rId46"/>
            </p:custDataLst>
          </p:nvPr>
        </p:nvSpPr>
        <p:spPr bwMode="gray">
          <a:xfrm>
            <a:off x="7272338" y="291782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85E46D0-1848-48AF-916A-EAB135464DA2}" type="datetime'''''''''1'''''''''''''''''''''',''6''''5''''''''''''''4'''">
              <a:rPr lang="ja-JP" altLang="en-US" sz="1000" smtClean="0">
                <a:effectLst/>
                <a:sym typeface="+mn-lt"/>
              </a:rPr>
              <a:pPr marL="0" indent="0" algn="ctr">
                <a:spcBef>
                  <a:spcPct val="0"/>
                </a:spcBef>
                <a:buNone/>
              </a:pPr>
              <a:t>1,654</a:t>
            </a:fld>
            <a:endParaRPr lang="ja-JP" altLang="en-US" sz="1000" dirty="0">
              <a:sym typeface="+mn-lt"/>
            </a:endParaRPr>
          </a:p>
        </p:txBody>
      </p:sp>
      <p:sp>
        <p:nvSpPr>
          <p:cNvPr id="72" name="テキスト プレースホルダ 9">
            <a:extLst>
              <a:ext uri="{FF2B5EF4-FFF2-40B4-BE49-F238E27FC236}">
                <a16:creationId xmlns:a16="http://schemas.microsoft.com/office/drawing/2014/main" id="{349658CB-E204-4AFD-9042-AC9DF151F773}"/>
              </a:ext>
            </a:extLst>
          </p:cNvPr>
          <p:cNvSpPr>
            <a:spLocks noGrp="1"/>
          </p:cNvSpPr>
          <p:nvPr>
            <p:custDataLst>
              <p:tags r:id="rId47"/>
            </p:custDataLst>
          </p:nvPr>
        </p:nvSpPr>
        <p:spPr bwMode="gray">
          <a:xfrm>
            <a:off x="8489950" y="275907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C59E70E-DD3D-4CFB-805C-B2EB74E49535}" type="datetime'''''''''''''''''1'''',''''7''''''''''''''''''''''''''''''53'''">
              <a:rPr lang="ja-JP" altLang="en-US" sz="1000" smtClean="0">
                <a:effectLst/>
                <a:sym typeface="+mn-lt"/>
              </a:rPr>
              <a:pPr marL="0" indent="0" algn="ctr">
                <a:spcBef>
                  <a:spcPct val="0"/>
                </a:spcBef>
                <a:buNone/>
              </a:pPr>
              <a:t>1,753</a:t>
            </a:fld>
            <a:endParaRPr lang="ja-JP" altLang="en-US" sz="1000" dirty="0">
              <a:sym typeface="+mn-lt"/>
            </a:endParaRPr>
          </a:p>
        </p:txBody>
      </p:sp>
      <p:sp>
        <p:nvSpPr>
          <p:cNvPr id="53" name="テキスト プレースホルダ 9"/>
          <p:cNvSpPr>
            <a:spLocks noGrp="1"/>
          </p:cNvSpPr>
          <p:nvPr>
            <p:custDataLst>
              <p:tags r:id="rId48"/>
            </p:custDataLst>
          </p:nvPr>
        </p:nvSpPr>
        <p:spPr bwMode="auto">
          <a:xfrm>
            <a:off x="168751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3301C4E-65CE-4431-9CEB-3D916AF64E39}" type="datetime'''''''''0''''''''''''''''''''''''''''''''''1'''''''''''''''">
              <a:rPr lang="ja-JP" altLang="en-US" sz="1000"/>
              <a:pPr marL="0" indent="0" algn="ctr">
                <a:spcBef>
                  <a:spcPct val="0"/>
                </a:spcBef>
                <a:buNone/>
              </a:pPr>
              <a:t>01</a:t>
            </a:fld>
            <a:endParaRPr kumimoji="0" lang="ja-JP" altLang="en-US" sz="1000" dirty="0">
              <a:sym typeface="+mn-lt"/>
            </a:endParaRPr>
          </a:p>
        </p:txBody>
      </p:sp>
      <p:sp>
        <p:nvSpPr>
          <p:cNvPr id="68" name="テキスト プレースホルダ 9">
            <a:extLst>
              <a:ext uri="{FF2B5EF4-FFF2-40B4-BE49-F238E27FC236}">
                <a16:creationId xmlns:a16="http://schemas.microsoft.com/office/drawing/2014/main" id="{6C6A87A1-5FD8-4FEE-BABF-5622BAC0E7F3}"/>
              </a:ext>
            </a:extLst>
          </p:cNvPr>
          <p:cNvSpPr>
            <a:spLocks noGrp="1"/>
          </p:cNvSpPr>
          <p:nvPr>
            <p:custDataLst>
              <p:tags r:id="rId49"/>
            </p:custDataLst>
          </p:nvPr>
        </p:nvSpPr>
        <p:spPr bwMode="gray">
          <a:xfrm>
            <a:off x="6865938" y="297973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F7427C5-91C1-43F8-B764-DC5049AFD2E8}" type="datetime'''''''''''''''''''1,''''''''''''''''''''''''''''6''''''16'''">
              <a:rPr lang="ja-JP" altLang="en-US" sz="1000" smtClean="0">
                <a:effectLst/>
                <a:sym typeface="+mn-lt"/>
              </a:rPr>
              <a:pPr marL="0" indent="0" algn="ctr">
                <a:spcBef>
                  <a:spcPct val="0"/>
                </a:spcBef>
                <a:buNone/>
              </a:pPr>
              <a:t>1,616</a:t>
            </a:fld>
            <a:endParaRPr lang="ja-JP" altLang="en-US" sz="1000" dirty="0">
              <a:sym typeface="+mn-lt"/>
            </a:endParaRPr>
          </a:p>
        </p:txBody>
      </p:sp>
      <p:sp>
        <p:nvSpPr>
          <p:cNvPr id="33"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年の医療サービスの市場規模は、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1,800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を超えた。</a:t>
            </a:r>
          </a:p>
        </p:txBody>
      </p:sp>
      <p:sp>
        <p:nvSpPr>
          <p:cNvPr id="39" name="Sticky">
            <a:extLst>
              <a:ext uri="{FF2B5EF4-FFF2-40B4-BE49-F238E27FC236}">
                <a16:creationId xmlns:a16="http://schemas.microsoft.com/office/drawing/2014/main" id="{68ADC612-5DC1-4C53-8B9F-B20BAB518B9B}"/>
              </a:ext>
            </a:extLst>
          </p:cNvPr>
          <p:cNvSpPr/>
          <p:nvPr>
            <p:custDataLst>
              <p:tags r:id="rId50"/>
            </p:custDataLst>
          </p:nvPr>
        </p:nvSpPr>
        <p:spPr>
          <a:xfrm>
            <a:off x="9057455" y="0"/>
            <a:ext cx="870843" cy="411899"/>
          </a:xfrm>
          <a:prstGeom prst="foldedCorner">
            <a:avLst/>
          </a:prstGeom>
          <a:solidFill>
            <a:schemeClr val="accent2"/>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63500" tIns="64943" rIns="63500" bIns="63500" rtlCol="0" anchor="t">
            <a:spAutoFit/>
          </a:bodyPr>
          <a:lstStyle/>
          <a:p>
            <a:r>
              <a:rPr lang="ja-JP" altLang="en-US" sz="14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更新済み</a:t>
            </a:r>
            <a:endParaRPr kumimoji="1" lang="ja-JP" altLang="en-US" sz="14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5249927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1782478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06" name="think-cell Slide" r:id="rId39" imgW="360" imgH="360" progId="TCLayout.ActiveDocument.1">
                  <p:embed/>
                </p:oleObj>
              </mc:Choice>
              <mc:Fallback>
                <p:oleObj name="think-cell Slide" r:id="rId39" imgW="360" imgH="360" progId="TCLayout.ActiveDocument.1">
                  <p:embed/>
                  <p:pic>
                    <p:nvPicPr>
                      <p:cNvPr id="4" name="Object 3" hidden="1"/>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graphicFrame>
        <p:nvGraphicFramePr>
          <p:cNvPr id="74" name="Chart 73">
            <a:extLst>
              <a:ext uri="{FF2B5EF4-FFF2-40B4-BE49-F238E27FC236}">
                <a16:creationId xmlns:a16="http://schemas.microsoft.com/office/drawing/2014/main" id="{39FCE740-98E7-4C42-80BE-B872536CD39B}"/>
              </a:ext>
            </a:extLst>
          </p:cNvPr>
          <p:cNvGraphicFramePr/>
          <p:nvPr>
            <p:custDataLst>
              <p:tags r:id="rId4"/>
            </p:custDataLst>
          </p:nvPr>
        </p:nvGraphicFramePr>
        <p:xfrm>
          <a:off x="693738" y="2698750"/>
          <a:ext cx="5494337" cy="3260725"/>
        </p:xfrm>
        <a:graphic>
          <a:graphicData uri="http://schemas.openxmlformats.org/drawingml/2006/chart">
            <c:chart xmlns:c="http://schemas.openxmlformats.org/drawingml/2006/chart" xmlns:r="http://schemas.openxmlformats.org/officeDocument/2006/relationships" r:id="rId41"/>
          </a:graphicData>
        </a:graphic>
      </p:graphicFrame>
      <p:sp>
        <p:nvSpPr>
          <p:cNvPr id="71" name="テキスト プレースホルダ 9">
            <a:extLst>
              <a:ext uri="{FF2B5EF4-FFF2-40B4-BE49-F238E27FC236}">
                <a16:creationId xmlns:a16="http://schemas.microsoft.com/office/drawing/2014/main" id="{053A43F3-1410-4D4E-947D-8D7F13DC4A05}"/>
              </a:ext>
            </a:extLst>
          </p:cNvPr>
          <p:cNvSpPr>
            <a:spLocks noGrp="1"/>
          </p:cNvSpPr>
          <p:nvPr>
            <p:custDataLst>
              <p:tags r:id="rId5"/>
            </p:custDataLst>
          </p:nvPr>
        </p:nvSpPr>
        <p:spPr bwMode="gray">
          <a:xfrm>
            <a:off x="508000" y="27051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ADB1FBE-98C7-43BE-9C9E-6A2506073A51}" type="datetime'''''''''''''''3''''''''''''''''''''''''0'''''''''''''''''">
              <a:rPr lang="en-US" altLang="en-US" sz="1000" smtClean="0"/>
              <a:pPr/>
              <a:t>30</a:t>
            </a:fld>
            <a:endParaRPr lang="ja-JP" altLang="en-US" sz="1000" dirty="0">
              <a:sym typeface="+mn-lt"/>
            </a:endParaRPr>
          </a:p>
        </p:txBody>
      </p:sp>
      <p:sp>
        <p:nvSpPr>
          <p:cNvPr id="155" name="テキスト プレースホルダ 9">
            <a:extLst>
              <a:ext uri="{FF2B5EF4-FFF2-40B4-BE49-F238E27FC236}">
                <a16:creationId xmlns:a16="http://schemas.microsoft.com/office/drawing/2014/main" id="{88D7E003-3326-4888-9548-5071EA54519F}"/>
              </a:ext>
            </a:extLst>
          </p:cNvPr>
          <p:cNvSpPr>
            <a:spLocks noGrp="1"/>
          </p:cNvSpPr>
          <p:nvPr>
            <p:custDataLst>
              <p:tags r:id="rId6"/>
            </p:custDataLst>
          </p:nvPr>
        </p:nvSpPr>
        <p:spPr bwMode="gray">
          <a:xfrm>
            <a:off x="577850" y="58007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802A7B6-25C9-4370-92F1-B2DE39C13B14}" type="datetime'''''''''''''''''''''0'''''''''''''''''''''''''''''">
              <a:rPr lang="en-US" altLang="en-US" sz="1000" smtClean="0"/>
              <a:pPr/>
              <a:t>0</a:t>
            </a:fld>
            <a:endParaRPr lang="ja-JP" altLang="en-US" sz="1000" dirty="0">
              <a:sym typeface="+mn-lt"/>
            </a:endParaRPr>
          </a:p>
        </p:txBody>
      </p:sp>
      <p:sp>
        <p:nvSpPr>
          <p:cNvPr id="160" name="テキスト プレースホルダ 9">
            <a:extLst>
              <a:ext uri="{FF2B5EF4-FFF2-40B4-BE49-F238E27FC236}">
                <a16:creationId xmlns:a16="http://schemas.microsoft.com/office/drawing/2014/main" id="{D51C2711-35C7-4874-B360-2CD5E5913BDC}"/>
              </a:ext>
            </a:extLst>
          </p:cNvPr>
          <p:cNvSpPr>
            <a:spLocks noGrp="1"/>
          </p:cNvSpPr>
          <p:nvPr>
            <p:custDataLst>
              <p:tags r:id="rId7"/>
            </p:custDataLst>
          </p:nvPr>
        </p:nvSpPr>
        <p:spPr bwMode="gray">
          <a:xfrm>
            <a:off x="508000" y="47688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49E3639-60F4-463D-9B18-35A2425CFD22}" type="datetime'''''''''''''1''''''0'''''''''''''''''''''''''''''''">
              <a:rPr lang="en-US" altLang="en-US" sz="1000" smtClean="0"/>
              <a:pPr/>
              <a:t>10</a:t>
            </a:fld>
            <a:endParaRPr lang="ja-JP" altLang="en-US" sz="1000" dirty="0">
              <a:sym typeface="+mn-lt"/>
            </a:endParaRPr>
          </a:p>
        </p:txBody>
      </p:sp>
      <p:sp>
        <p:nvSpPr>
          <p:cNvPr id="165" name="テキスト プレースホルダ 9">
            <a:extLst>
              <a:ext uri="{FF2B5EF4-FFF2-40B4-BE49-F238E27FC236}">
                <a16:creationId xmlns:a16="http://schemas.microsoft.com/office/drawing/2014/main" id="{38CAEFA1-92CD-4982-8B2B-E92FF7B60120}"/>
              </a:ext>
            </a:extLst>
          </p:cNvPr>
          <p:cNvSpPr>
            <a:spLocks noGrp="1"/>
          </p:cNvSpPr>
          <p:nvPr>
            <p:custDataLst>
              <p:tags r:id="rId8"/>
            </p:custDataLst>
          </p:nvPr>
        </p:nvSpPr>
        <p:spPr bwMode="gray">
          <a:xfrm>
            <a:off x="508000" y="37369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E0D1757-B076-43D3-B3F1-E0247278E77C}" type="datetime'''''''''''''''''''''''''''''''''''''''''''''''''''''''2''0'''">
              <a:rPr lang="en-US" altLang="en-US" sz="1000" smtClean="0"/>
              <a:pPr/>
              <a:t>20</a:t>
            </a:fld>
            <a:endParaRPr lang="ja-JP" altLang="en-US" sz="1000" dirty="0">
              <a:sym typeface="+mn-lt"/>
            </a:endParaRPr>
          </a:p>
        </p:txBody>
      </p:sp>
      <p:sp>
        <p:nvSpPr>
          <p:cNvPr id="67" name="テキスト プレースホルダ 9">
            <a:extLst>
              <a:ext uri="{FF2B5EF4-FFF2-40B4-BE49-F238E27FC236}">
                <a16:creationId xmlns:a16="http://schemas.microsoft.com/office/drawing/2014/main" id="{B33E3668-0867-4AA2-A429-8C188338ACE3}"/>
              </a:ext>
            </a:extLst>
          </p:cNvPr>
          <p:cNvSpPr>
            <a:spLocks noGrp="1"/>
          </p:cNvSpPr>
          <p:nvPr>
            <p:custDataLst>
              <p:tags r:id="rId9"/>
            </p:custDataLst>
          </p:nvPr>
        </p:nvSpPr>
        <p:spPr bwMode="gray">
          <a:xfrm>
            <a:off x="508000" y="42529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BDB2D6C-D93D-407A-AB51-5761E163376D}" type="datetime'1''''''''''''''''5'''''''''''''''''''''''''''''''''''''''">
              <a:rPr lang="en-US" altLang="en-US" sz="1000" smtClean="0"/>
              <a:pPr/>
              <a:t>15</a:t>
            </a:fld>
            <a:endParaRPr lang="ja-JP" altLang="en-US" sz="1000" dirty="0">
              <a:sym typeface="+mn-lt"/>
            </a:endParaRPr>
          </a:p>
        </p:txBody>
      </p:sp>
      <p:sp>
        <p:nvSpPr>
          <p:cNvPr id="65" name="テキスト プレースホルダ 9">
            <a:extLst>
              <a:ext uri="{FF2B5EF4-FFF2-40B4-BE49-F238E27FC236}">
                <a16:creationId xmlns:a16="http://schemas.microsoft.com/office/drawing/2014/main" id="{2138719E-06B0-408A-9588-4CD0EFB9B408}"/>
              </a:ext>
            </a:extLst>
          </p:cNvPr>
          <p:cNvSpPr>
            <a:spLocks noGrp="1"/>
          </p:cNvSpPr>
          <p:nvPr>
            <p:custDataLst>
              <p:tags r:id="rId10"/>
            </p:custDataLst>
          </p:nvPr>
        </p:nvSpPr>
        <p:spPr bwMode="gray">
          <a:xfrm>
            <a:off x="577850" y="528478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661F037-156B-4D89-AE67-FA7CD763CAE3}" type="datetime'''5'''''''''''''''''''''''''''''''''''''''''">
              <a:rPr lang="en-US" altLang="en-US" sz="1000" smtClean="0"/>
              <a:pPr/>
              <a:t>5</a:t>
            </a:fld>
            <a:endParaRPr lang="ja-JP" altLang="en-US" sz="1000" dirty="0">
              <a:sym typeface="+mn-lt"/>
            </a:endParaRPr>
          </a:p>
        </p:txBody>
      </p:sp>
      <p:sp>
        <p:nvSpPr>
          <p:cNvPr id="68" name="テキスト プレースホルダ 9">
            <a:extLst>
              <a:ext uri="{FF2B5EF4-FFF2-40B4-BE49-F238E27FC236}">
                <a16:creationId xmlns:a16="http://schemas.microsoft.com/office/drawing/2014/main" id="{7D6E1A86-24A8-40DA-9F47-A74D91575F28}"/>
              </a:ext>
            </a:extLst>
          </p:cNvPr>
          <p:cNvSpPr>
            <a:spLocks noGrp="1"/>
          </p:cNvSpPr>
          <p:nvPr>
            <p:custDataLst>
              <p:tags r:id="rId11"/>
            </p:custDataLst>
          </p:nvPr>
        </p:nvSpPr>
        <p:spPr bwMode="gray">
          <a:xfrm>
            <a:off x="508000" y="32210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FAF0E74-71CB-4F19-B2E2-AB6445147764}" type="datetime'''''''''''2''''''''''''''''''5'''">
              <a:rPr lang="en-US" altLang="en-US" sz="1000" smtClean="0"/>
              <a:pPr/>
              <a:t>25</a:t>
            </a:fld>
            <a:endParaRPr lang="ja-JP" altLang="en-US" sz="1000" dirty="0">
              <a:sym typeface="+mn-lt"/>
            </a:endParaRPr>
          </a:p>
        </p:txBody>
      </p:sp>
      <p:sp>
        <p:nvSpPr>
          <p:cNvPr id="20" name="テキスト プレースホルダ 9"/>
          <p:cNvSpPr>
            <a:spLocks noGrp="1"/>
          </p:cNvSpPr>
          <p:nvPr>
            <p:custDataLst>
              <p:tags r:id="rId12"/>
            </p:custDataLst>
          </p:nvPr>
        </p:nvSpPr>
        <p:spPr bwMode="auto">
          <a:xfrm>
            <a:off x="5426075"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713E20F-8B03-403B-A5AD-CDB3832E2758}" type="datetime'''''2''''''''''''''''''''''''''''''''021'''''''">
              <a:rPr lang="en-US" altLang="en-US" sz="1000" smtClean="0"/>
              <a:pPr/>
              <a:t>2021</a:t>
            </a:fld>
            <a:endParaRPr kumimoji="0" lang="ja-JP" altLang="en-US" sz="1000" dirty="0">
              <a:sym typeface="+mn-lt"/>
            </a:endParaRPr>
          </a:p>
        </p:txBody>
      </p:sp>
      <p:sp>
        <p:nvSpPr>
          <p:cNvPr id="124" name="テキスト プレースホルダ 9">
            <a:extLst>
              <a:ext uri="{FF2B5EF4-FFF2-40B4-BE49-F238E27FC236}">
                <a16:creationId xmlns:a16="http://schemas.microsoft.com/office/drawing/2014/main" id="{329083BF-8899-4309-BFEE-D45CC8BDABED}"/>
              </a:ext>
            </a:extLst>
          </p:cNvPr>
          <p:cNvSpPr>
            <a:spLocks noGrp="1"/>
          </p:cNvSpPr>
          <p:nvPr>
            <p:custDataLst>
              <p:tags r:id="rId13"/>
            </p:custDataLst>
          </p:nvPr>
        </p:nvSpPr>
        <p:spPr bwMode="gray">
          <a:xfrm>
            <a:off x="4195763" y="5402263"/>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61212A2-1F76-4077-B8AA-6F9266E708AA}" type="datetime'''''''''''''''''''2''.9'''''''''''''''''''''''''''''''''">
              <a:rPr lang="en-US" altLang="en-US" sz="1000" smtClean="0"/>
              <a:pPr/>
              <a:t>2.9</a:t>
            </a:fld>
            <a:endParaRPr lang="ja-JP" altLang="en-US" sz="1000" dirty="0">
              <a:sym typeface="+mn-lt"/>
            </a:endParaRPr>
          </a:p>
        </p:txBody>
      </p:sp>
      <p:sp>
        <p:nvSpPr>
          <p:cNvPr id="152" name="テキスト プレースホルダ 9">
            <a:extLst>
              <a:ext uri="{FF2B5EF4-FFF2-40B4-BE49-F238E27FC236}">
                <a16:creationId xmlns:a16="http://schemas.microsoft.com/office/drawing/2014/main" id="{2521B06A-0955-4372-A104-4E9D9042C8A9}"/>
              </a:ext>
            </a:extLst>
          </p:cNvPr>
          <p:cNvSpPr>
            <a:spLocks noGrp="1"/>
          </p:cNvSpPr>
          <p:nvPr>
            <p:custDataLst>
              <p:tags r:id="rId14"/>
            </p:custDataLst>
          </p:nvPr>
        </p:nvSpPr>
        <p:spPr bwMode="gray">
          <a:xfrm>
            <a:off x="2439988" y="307022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5E541DF-86B5-49CE-9314-3F21921FDBC8}" type="datetime'''''25''''''''''''''''''''''''''''''''.''5'">
              <a:rPr lang="en-US" altLang="en-US" sz="1000" smtClean="0"/>
              <a:pPr/>
              <a:t>25.5</a:t>
            </a:fld>
            <a:endParaRPr lang="ja-JP" altLang="en-US" sz="1000" dirty="0">
              <a:sym typeface="+mn-lt"/>
            </a:endParaRPr>
          </a:p>
        </p:txBody>
      </p:sp>
      <p:sp>
        <p:nvSpPr>
          <p:cNvPr id="21" name="テキスト プレースホルダ 9"/>
          <p:cNvSpPr>
            <a:spLocks noGrp="1"/>
          </p:cNvSpPr>
          <p:nvPr>
            <p:custDataLst>
              <p:tags r:id="rId15"/>
            </p:custDataLst>
          </p:nvPr>
        </p:nvSpPr>
        <p:spPr bwMode="auto">
          <a:xfrm>
            <a:off x="4359275"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F504FDD-7240-4F56-944E-7BA193E25930}" type="datetime'''''''''''''''''''''''''''2''''''''''0''''2''''''''''''0'''">
              <a:rPr lang="en-US" altLang="en-US" sz="1000" smtClean="0"/>
              <a:pPr/>
              <a:t>2020</a:t>
            </a:fld>
            <a:endParaRPr kumimoji="0" lang="ja-JP" altLang="en-US" sz="1000" dirty="0">
              <a:sym typeface="+mn-lt"/>
            </a:endParaRPr>
          </a:p>
        </p:txBody>
      </p:sp>
      <p:sp>
        <p:nvSpPr>
          <p:cNvPr id="24" name="テキスト プレースホルダ 9"/>
          <p:cNvSpPr>
            <a:spLocks noGrp="1"/>
          </p:cNvSpPr>
          <p:nvPr>
            <p:custDataLst>
              <p:tags r:id="rId16"/>
            </p:custDataLst>
          </p:nvPr>
        </p:nvSpPr>
        <p:spPr bwMode="auto">
          <a:xfrm>
            <a:off x="1162050"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7FB960F-6394-4D79-9A7B-B3224C8801AB}" type="datetime'2''''''''''''''''''''''''''01''''''''''''''''''''7'''''">
              <a:rPr lang="en-US" altLang="en-US" sz="1000" smtClean="0"/>
              <a:pPr/>
              <a:t>2017</a:t>
            </a:fld>
            <a:endParaRPr kumimoji="0" lang="ja-JP" altLang="en-US" sz="1000" dirty="0">
              <a:sym typeface="+mn-lt"/>
            </a:endParaRPr>
          </a:p>
        </p:txBody>
      </p:sp>
      <p:sp>
        <p:nvSpPr>
          <p:cNvPr id="23" name="テキスト プレースホルダ 9"/>
          <p:cNvSpPr>
            <a:spLocks noGrp="1"/>
          </p:cNvSpPr>
          <p:nvPr>
            <p:custDataLst>
              <p:tags r:id="rId17"/>
            </p:custDataLst>
          </p:nvPr>
        </p:nvSpPr>
        <p:spPr bwMode="auto">
          <a:xfrm>
            <a:off x="2227263"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95F7412-9E3A-4791-91D2-EC4098818DFF}" type="datetime'''''''''20''''''''''''''''''''''''''1''''''8'''''''''''''''''">
              <a:rPr lang="en-US" altLang="en-US" sz="1000" smtClean="0"/>
              <a:pPr/>
              <a:t>2018</a:t>
            </a:fld>
            <a:endParaRPr kumimoji="0" lang="ja-JP" altLang="en-US" sz="1000" dirty="0">
              <a:sym typeface="+mn-lt"/>
            </a:endParaRPr>
          </a:p>
        </p:txBody>
      </p:sp>
      <p:sp>
        <p:nvSpPr>
          <p:cNvPr id="153" name="テキスト プレースホルダ 9">
            <a:extLst>
              <a:ext uri="{FF2B5EF4-FFF2-40B4-BE49-F238E27FC236}">
                <a16:creationId xmlns:a16="http://schemas.microsoft.com/office/drawing/2014/main" id="{74542078-8D86-46C8-A333-FD10B5E4872B}"/>
              </a:ext>
            </a:extLst>
          </p:cNvPr>
          <p:cNvSpPr>
            <a:spLocks noGrp="1"/>
          </p:cNvSpPr>
          <p:nvPr>
            <p:custDataLst>
              <p:tags r:id="rId18"/>
            </p:custDataLst>
          </p:nvPr>
        </p:nvSpPr>
        <p:spPr bwMode="gray">
          <a:xfrm>
            <a:off x="4572000" y="319405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B3ED4DC-A45E-4B6D-9EC6-6BCB4C87E241}" type="datetime'''''''''''''2''''''''4''''.''''3'''''''''''''''''''''''">
              <a:rPr lang="en-US" altLang="en-US" sz="1000" smtClean="0"/>
              <a:pPr/>
              <a:t>24.3</a:t>
            </a:fld>
            <a:endParaRPr lang="ja-JP" altLang="en-US" sz="1000" dirty="0">
              <a:sym typeface="+mn-lt"/>
            </a:endParaRPr>
          </a:p>
        </p:txBody>
      </p:sp>
      <p:sp>
        <p:nvSpPr>
          <p:cNvPr id="22" name="テキスト プレースホルダ 9"/>
          <p:cNvSpPr>
            <a:spLocks noGrp="1"/>
          </p:cNvSpPr>
          <p:nvPr>
            <p:custDataLst>
              <p:tags r:id="rId19"/>
            </p:custDataLst>
          </p:nvPr>
        </p:nvSpPr>
        <p:spPr bwMode="auto">
          <a:xfrm>
            <a:off x="3294063"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D3B87D9-E0C8-4BC9-9FD2-D53DD814A257}" type="datetime'''2''''''''''''''''''''''''''''''''0''''1''''''''''9'''''''">
              <a:rPr lang="en-US" altLang="en-US" sz="1000" smtClean="0"/>
              <a:pPr/>
              <a:t>2019</a:t>
            </a:fld>
            <a:endParaRPr kumimoji="0" lang="ja-JP" altLang="en-US" sz="1000" dirty="0">
              <a:sym typeface="+mn-lt"/>
            </a:endParaRPr>
          </a:p>
        </p:txBody>
      </p:sp>
      <p:sp>
        <p:nvSpPr>
          <p:cNvPr id="61" name="テキスト プレースホルダ 9">
            <a:extLst>
              <a:ext uri="{FF2B5EF4-FFF2-40B4-BE49-F238E27FC236}">
                <a16:creationId xmlns:a16="http://schemas.microsoft.com/office/drawing/2014/main" id="{44D3D0D2-FD03-4B8A-AE5D-F285B720CB39}"/>
              </a:ext>
            </a:extLst>
          </p:cNvPr>
          <p:cNvSpPr>
            <a:spLocks noGrp="1"/>
          </p:cNvSpPr>
          <p:nvPr>
            <p:custDataLst>
              <p:tags r:id="rId20"/>
            </p:custDataLst>
          </p:nvPr>
        </p:nvSpPr>
        <p:spPr bwMode="gray">
          <a:xfrm>
            <a:off x="998538" y="5372100"/>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9EE9C58-9A68-4380-84D9-ECC83542D4DE}" type="datetime'''''''''''''''''''''''''''''''''''''''''''3.''''''2'''''''''">
              <a:rPr lang="en-US" altLang="en-US" sz="1000" smtClean="0"/>
              <a:pPr/>
              <a:t>3.2</a:t>
            </a:fld>
            <a:endParaRPr lang="ja-JP" altLang="en-US" sz="1000" dirty="0">
              <a:sym typeface="+mn-lt"/>
            </a:endParaRPr>
          </a:p>
        </p:txBody>
      </p:sp>
      <p:sp>
        <p:nvSpPr>
          <p:cNvPr id="151" name="テキスト プレースホルダ 9">
            <a:extLst>
              <a:ext uri="{FF2B5EF4-FFF2-40B4-BE49-F238E27FC236}">
                <a16:creationId xmlns:a16="http://schemas.microsoft.com/office/drawing/2014/main" id="{787BF086-0393-4EED-8933-AB6C66CDBAA6}"/>
              </a:ext>
            </a:extLst>
          </p:cNvPr>
          <p:cNvSpPr>
            <a:spLocks noGrp="1"/>
          </p:cNvSpPr>
          <p:nvPr>
            <p:custDataLst>
              <p:tags r:id="rId21"/>
            </p:custDataLst>
          </p:nvPr>
        </p:nvSpPr>
        <p:spPr bwMode="gray">
          <a:xfrm>
            <a:off x="1374775" y="34242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C9C8A2F-77CE-47C8-8605-7BAAB1833798}" type="datetime'''2''''''2''''''''''''''''''''''''''.''''0'">
              <a:rPr lang="en-US" altLang="en-US" sz="1000" smtClean="0"/>
              <a:pPr/>
              <a:t>22.0</a:t>
            </a:fld>
            <a:endParaRPr lang="ja-JP" altLang="en-US" sz="1000" dirty="0">
              <a:sym typeface="+mn-lt"/>
            </a:endParaRPr>
          </a:p>
        </p:txBody>
      </p:sp>
      <p:sp>
        <p:nvSpPr>
          <p:cNvPr id="66" name="テキスト プレースホルダ 9">
            <a:extLst>
              <a:ext uri="{FF2B5EF4-FFF2-40B4-BE49-F238E27FC236}">
                <a16:creationId xmlns:a16="http://schemas.microsoft.com/office/drawing/2014/main" id="{8B6585A2-E79F-4777-94E4-274A6DA81B4A}"/>
              </a:ext>
            </a:extLst>
          </p:cNvPr>
          <p:cNvSpPr>
            <a:spLocks noGrp="1"/>
          </p:cNvSpPr>
          <p:nvPr>
            <p:custDataLst>
              <p:tags r:id="rId22"/>
            </p:custDataLst>
          </p:nvPr>
        </p:nvSpPr>
        <p:spPr bwMode="gray">
          <a:xfrm>
            <a:off x="2063750" y="5397500"/>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6105818-7268-40D6-A9B3-148263D89838}" type="datetime'''''''''''''''''''''''''''''''''''''2''''''.''9'''''''''''''''">
              <a:rPr lang="en-US" altLang="en-US" sz="1000" smtClean="0"/>
              <a:pPr/>
              <a:t>2.9</a:t>
            </a:fld>
            <a:endParaRPr lang="ja-JP" altLang="en-US" sz="1000" dirty="0">
              <a:sym typeface="+mn-lt"/>
            </a:endParaRPr>
          </a:p>
        </p:txBody>
      </p:sp>
      <p:sp>
        <p:nvSpPr>
          <p:cNvPr id="69" name="テキスト プレースホルダ 9">
            <a:extLst>
              <a:ext uri="{FF2B5EF4-FFF2-40B4-BE49-F238E27FC236}">
                <a16:creationId xmlns:a16="http://schemas.microsoft.com/office/drawing/2014/main" id="{CB782800-1D9A-4559-AEFB-78B368F5B563}"/>
              </a:ext>
            </a:extLst>
          </p:cNvPr>
          <p:cNvSpPr>
            <a:spLocks noGrp="1"/>
          </p:cNvSpPr>
          <p:nvPr>
            <p:custDataLst>
              <p:tags r:id="rId23"/>
            </p:custDataLst>
          </p:nvPr>
        </p:nvSpPr>
        <p:spPr bwMode="gray">
          <a:xfrm>
            <a:off x="3130550" y="5364163"/>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84D6D49-0769-484A-9558-7517A265D164}" type="datetime'3''''''''''''''.''''''''''''''''''''2'">
              <a:rPr lang="en-US" altLang="en-US" sz="1000" smtClean="0"/>
              <a:pPr/>
              <a:t>3.2</a:t>
            </a:fld>
            <a:endParaRPr lang="ja-JP" altLang="en-US" sz="1000" dirty="0">
              <a:sym typeface="+mn-lt"/>
            </a:endParaRPr>
          </a:p>
        </p:txBody>
      </p:sp>
      <p:sp>
        <p:nvSpPr>
          <p:cNvPr id="148" name="テキスト プレースホルダ 9">
            <a:extLst>
              <a:ext uri="{FF2B5EF4-FFF2-40B4-BE49-F238E27FC236}">
                <a16:creationId xmlns:a16="http://schemas.microsoft.com/office/drawing/2014/main" id="{04FA55AE-A54A-4F3A-B4EE-8E25B7A4B1B9}"/>
              </a:ext>
            </a:extLst>
          </p:cNvPr>
          <p:cNvSpPr>
            <a:spLocks noGrp="1"/>
          </p:cNvSpPr>
          <p:nvPr>
            <p:custDataLst>
              <p:tags r:id="rId24"/>
            </p:custDataLst>
          </p:nvPr>
        </p:nvSpPr>
        <p:spPr bwMode="gray">
          <a:xfrm>
            <a:off x="3506788" y="306387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BDB083F-0101-41CE-A516-DD2B012C420B}" type="datetime'''2''''''''''''5''''''''''''.''5'">
              <a:rPr lang="en-US" altLang="en-US" sz="1000" smtClean="0"/>
              <a:pPr/>
              <a:t>25.5</a:t>
            </a:fld>
            <a:endParaRPr lang="ja-JP" altLang="en-US" sz="1000" dirty="0">
              <a:sym typeface="+mn-lt"/>
            </a:endParaRPr>
          </a:p>
        </p:txBody>
      </p:sp>
      <p:sp>
        <p:nvSpPr>
          <p:cNvPr id="73" name="テキスト プレースホルダ 9">
            <a:extLst>
              <a:ext uri="{FF2B5EF4-FFF2-40B4-BE49-F238E27FC236}">
                <a16:creationId xmlns:a16="http://schemas.microsoft.com/office/drawing/2014/main" id="{BDF3DD7F-98E4-4320-A591-833956BCE400}"/>
              </a:ext>
            </a:extLst>
          </p:cNvPr>
          <p:cNvSpPr>
            <a:spLocks noGrp="1"/>
          </p:cNvSpPr>
          <p:nvPr>
            <p:custDataLst>
              <p:tags r:id="rId25"/>
            </p:custDataLst>
          </p:nvPr>
        </p:nvSpPr>
        <p:spPr bwMode="gray">
          <a:xfrm>
            <a:off x="5262563" y="5346700"/>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FA2A06E-1F27-4457-B0DB-B51F4F3AE608}" type="datetime'''''''''''''''''''3''''''''''''''''.''''''4'''''''">
              <a:rPr lang="en-US" altLang="en-US" sz="1000" smtClean="0"/>
              <a:pPr/>
              <a:t>3.4</a:t>
            </a:fld>
            <a:endParaRPr lang="ja-JP" altLang="en-US" sz="1000" dirty="0">
              <a:sym typeface="+mn-lt"/>
            </a:endParaRPr>
          </a:p>
        </p:txBody>
      </p:sp>
      <p:sp>
        <p:nvSpPr>
          <p:cNvPr id="154" name="テキスト プレースホルダ 9">
            <a:extLst>
              <a:ext uri="{FF2B5EF4-FFF2-40B4-BE49-F238E27FC236}">
                <a16:creationId xmlns:a16="http://schemas.microsoft.com/office/drawing/2014/main" id="{B6AB0045-A340-4163-80D5-459B84D2CD32}"/>
              </a:ext>
            </a:extLst>
          </p:cNvPr>
          <p:cNvSpPr>
            <a:spLocks noGrp="1"/>
          </p:cNvSpPr>
          <p:nvPr>
            <p:custDataLst>
              <p:tags r:id="rId26"/>
            </p:custDataLst>
          </p:nvPr>
        </p:nvSpPr>
        <p:spPr bwMode="gray">
          <a:xfrm>
            <a:off x="5638800" y="29464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6BCDB6C-C0C5-4788-A576-9216B044E2A2}" type="datetime'''''2''''''''''''6.''''''''''''''''''7'''''''">
              <a:rPr lang="en-US" altLang="en-US" sz="1000" smtClean="0"/>
              <a:pPr/>
              <a:t>26.7</a:t>
            </a:fld>
            <a:endParaRPr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ブラジル／医療関連／医療機器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380552" y="2483001"/>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753200" y="2699025"/>
            <a:ext cx="2808312"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2019</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122961"/>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医療機器の輸出入額</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70" name="Chart 69">
            <a:extLst>
              <a:ext uri="{FF2B5EF4-FFF2-40B4-BE49-F238E27FC236}">
                <a16:creationId xmlns:a16="http://schemas.microsoft.com/office/drawing/2014/main" id="{E36372E7-AFD2-490F-BA0B-065198171C6A}"/>
              </a:ext>
            </a:extLst>
          </p:cNvPr>
          <p:cNvGraphicFramePr/>
          <p:nvPr>
            <p:custDataLst>
              <p:tags r:id="rId27"/>
            </p:custDataLst>
          </p:nvPr>
        </p:nvGraphicFramePr>
        <p:xfrm>
          <a:off x="7008813" y="3325813"/>
          <a:ext cx="2498725" cy="2498725"/>
        </p:xfrm>
        <a:graphic>
          <a:graphicData uri="http://schemas.openxmlformats.org/drawingml/2006/chart">
            <c:chart xmlns:c="http://schemas.openxmlformats.org/drawingml/2006/chart" xmlns:r="http://schemas.openxmlformats.org/officeDocument/2006/relationships" r:id="rId42"/>
          </a:graphicData>
        </a:graphic>
      </p:graphicFrame>
      <p:sp>
        <p:nvSpPr>
          <p:cNvPr id="39" name="テキスト プレースホルダ 9"/>
          <p:cNvSpPr>
            <a:spLocks noGrp="1"/>
          </p:cNvSpPr>
          <p:nvPr>
            <p:custDataLst>
              <p:tags r:id="rId28"/>
            </p:custDataLst>
          </p:nvPr>
        </p:nvSpPr>
        <p:spPr bwMode="auto">
          <a:xfrm>
            <a:off x="6954838" y="5276850"/>
            <a:ext cx="3333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16DD95F-3C03-4576-8F34-8CB7D676B285}" type="datetime'''''スイ''''''''''''''''''''''''''''''''ス'''''''''''''''''''''''">
              <a:rPr lang="ja-JP" altLang="en-US" sz="1000" smtClean="0"/>
              <a:pPr/>
              <a:t>スイス</a:t>
            </a:fld>
            <a:endParaRPr kumimoji="0" lang="ja-JP" altLang="en-US" sz="1000" dirty="0">
              <a:sym typeface="+mn-lt"/>
            </a:endParaRPr>
          </a:p>
        </p:txBody>
      </p:sp>
      <p:sp>
        <p:nvSpPr>
          <p:cNvPr id="34" name="テキスト プレースホルダ 9"/>
          <p:cNvSpPr>
            <a:spLocks noGrp="1"/>
          </p:cNvSpPr>
          <p:nvPr>
            <p:custDataLst>
              <p:tags r:id="rId29"/>
            </p:custDataLst>
          </p:nvPr>
        </p:nvSpPr>
        <p:spPr bwMode="auto">
          <a:xfrm>
            <a:off x="9077325" y="54483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3E20B55-22E8-4B60-B382-53B4FC53054B}" type="datetime'''''''''中''''''''''''''''''''''''''''''''国'''''''''''">
              <a:rPr lang="ja-JP" altLang="en-US" sz="1000" smtClean="0"/>
              <a:pPr/>
              <a:t>中国</a:t>
            </a:fld>
            <a:endParaRPr kumimoji="0" lang="ja-JP" altLang="en-US" sz="1000" dirty="0">
              <a:sym typeface="+mn-lt"/>
            </a:endParaRPr>
          </a:p>
        </p:txBody>
      </p:sp>
      <p:sp>
        <p:nvSpPr>
          <p:cNvPr id="33" name="テキスト プレースホルダ 9"/>
          <p:cNvSpPr>
            <a:spLocks noGrp="1"/>
          </p:cNvSpPr>
          <p:nvPr>
            <p:custDataLst>
              <p:tags r:id="rId30"/>
            </p:custDataLst>
          </p:nvPr>
        </p:nvSpPr>
        <p:spPr bwMode="auto">
          <a:xfrm>
            <a:off x="9264650" y="3754438"/>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2F3187D-40BA-4CB9-8D37-BB8F2BF7EE6F}" type="datetime'''ア''メ''''''''''''''''''''''''''''''''''リ''''''カ'''''''''''">
              <a:rPr lang="ja-JP" altLang="en-US" sz="1000"/>
              <a:pPr marL="0" indent="0">
                <a:spcBef>
                  <a:spcPct val="0"/>
                </a:spcBef>
                <a:buNone/>
              </a:pPr>
              <a:t>アメリカ</a:t>
            </a:fld>
            <a:endParaRPr kumimoji="0" lang="ja-JP" altLang="en-US" sz="1000" dirty="0">
              <a:sym typeface="+mn-lt"/>
            </a:endParaRPr>
          </a:p>
        </p:txBody>
      </p:sp>
      <p:sp>
        <p:nvSpPr>
          <p:cNvPr id="37" name="テキスト プレースホルダ 9"/>
          <p:cNvSpPr>
            <a:spLocks noGrp="1"/>
          </p:cNvSpPr>
          <p:nvPr>
            <p:custDataLst>
              <p:tags r:id="rId31"/>
            </p:custDataLst>
          </p:nvPr>
        </p:nvSpPr>
        <p:spPr bwMode="auto">
          <a:xfrm>
            <a:off x="7304088" y="55467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F3E8E9C-0D4F-4E4B-82E3-8C6BD25971D6}" type="datetime'''''''日''''''''''本'''''''''''''''''''''''''">
              <a:rPr lang="ja-JP" altLang="en-US" sz="1000" smtClean="0"/>
              <a:pPr/>
              <a:t>日本</a:t>
            </a:fld>
            <a:endParaRPr kumimoji="0" lang="ja-JP" altLang="en-US" sz="1000" dirty="0">
              <a:sym typeface="+mn-lt"/>
            </a:endParaRPr>
          </a:p>
        </p:txBody>
      </p:sp>
      <p:sp>
        <p:nvSpPr>
          <p:cNvPr id="35" name="テキスト プレースホルダ 9"/>
          <p:cNvSpPr>
            <a:spLocks noGrp="1"/>
          </p:cNvSpPr>
          <p:nvPr>
            <p:custDataLst>
              <p:tags r:id="rId32"/>
            </p:custDataLst>
          </p:nvPr>
        </p:nvSpPr>
        <p:spPr bwMode="auto">
          <a:xfrm>
            <a:off x="7915275" y="5772150"/>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6740F49-CA03-4C61-B50D-12343DE5697A}" type="datetime'''''''''''''''''''ド''''''''''''''''''''''''''''''''''イツ'''''''">
              <a:rPr lang="ja-JP" altLang="en-US" sz="1000" smtClean="0"/>
              <a:pPr/>
              <a:t>ドイツ</a:t>
            </a:fld>
            <a:endParaRPr kumimoji="0" lang="ja-JP" altLang="en-US" sz="1000" dirty="0">
              <a:sym typeface="+mn-lt"/>
            </a:endParaRPr>
          </a:p>
        </p:txBody>
      </p:sp>
      <p:sp>
        <p:nvSpPr>
          <p:cNvPr id="51" name="テキスト プレースホルダ 9"/>
          <p:cNvSpPr>
            <a:spLocks noGrp="1"/>
          </p:cNvSpPr>
          <p:nvPr>
            <p:custDataLst>
              <p:tags r:id="rId33"/>
            </p:custDataLst>
          </p:nvPr>
        </p:nvSpPr>
        <p:spPr bwMode="auto">
          <a:xfrm>
            <a:off x="6829425" y="3840163"/>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DE83171-9055-4FE1-939F-1473FD617DF6}" type="datetime'''''''そ''''''''''''''''の''''''''''''他'''''''''''''''''">
              <a:rPr lang="ja-JP" altLang="en-US" sz="1000"/>
              <a:pPr marL="0" indent="0" algn="r">
                <a:spcBef>
                  <a:spcPct val="0"/>
                </a:spcBef>
                <a:buNone/>
              </a:pPr>
              <a:t>その他</a:t>
            </a:fld>
            <a:endParaRPr kumimoji="0" lang="ja-JP" altLang="en-US" sz="1000" dirty="0">
              <a:sym typeface="+mn-lt"/>
            </a:endParaRPr>
          </a:p>
        </p:txBody>
      </p:sp>
      <p:sp>
        <p:nvSpPr>
          <p:cNvPr id="42" name="テキスト ボックス 21"/>
          <p:cNvSpPr txBox="1"/>
          <p:nvPr/>
        </p:nvSpPr>
        <p:spPr>
          <a:xfrm>
            <a:off x="200472" y="652534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（出所）米国商務省、</a:t>
            </a:r>
            <a:r>
              <a:rPr lang="en-US" altLang="ja-JP" dirty="0"/>
              <a:t>UN </a:t>
            </a:r>
            <a:r>
              <a:rPr lang="en-US" altLang="ja-JP" dirty="0" err="1"/>
              <a:t>Comtrade</a:t>
            </a:r>
            <a:r>
              <a:rPr lang="en-US" altLang="ja-JP" dirty="0"/>
              <a:t> Database</a:t>
            </a:r>
            <a:endParaRPr lang="ja-JP" altLang="en-US" dirty="0"/>
          </a:p>
        </p:txBody>
      </p:sp>
      <p:sp>
        <p:nvSpPr>
          <p:cNvPr id="19" name="Rectangle 18"/>
          <p:cNvSpPr/>
          <p:nvPr>
            <p:custDataLst>
              <p:tags r:id="rId34"/>
            </p:custDataLst>
          </p:nvPr>
        </p:nvSpPr>
        <p:spPr bwMode="gray">
          <a:xfrm>
            <a:off x="1236663" y="6221413"/>
            <a:ext cx="179388" cy="133350"/>
          </a:xfrm>
          <a:prstGeom prst="rect">
            <a:avLst/>
          </a:prstGeom>
          <a:solidFill>
            <a:srgbClr val="80CCE8"/>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Rectangle 24"/>
          <p:cNvSpPr/>
          <p:nvPr>
            <p:custDataLst>
              <p:tags r:id="rId35"/>
            </p:custDataLst>
          </p:nvPr>
        </p:nvSpPr>
        <p:spPr bwMode="gray">
          <a:xfrm>
            <a:off x="1822450" y="6221413"/>
            <a:ext cx="179388" cy="133350"/>
          </a:xfrm>
          <a:prstGeom prst="rect">
            <a:avLst/>
          </a:prstGeom>
          <a:solidFill>
            <a:srgbClr val="C0E6F4"/>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テキスト プレースホルダ 9"/>
          <p:cNvSpPr>
            <a:spLocks noGrp="1"/>
          </p:cNvSpPr>
          <p:nvPr>
            <p:custDataLst>
              <p:tags r:id="rId36"/>
            </p:custDataLst>
          </p:nvPr>
        </p:nvSpPr>
        <p:spPr bwMode="auto">
          <a:xfrm>
            <a:off x="1466850"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6FFA75F-EEC8-489D-A402-91465B4A8B5B}"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62" name="テキスト プレースホルダ 9"/>
          <p:cNvSpPr>
            <a:spLocks noGrp="1"/>
          </p:cNvSpPr>
          <p:nvPr>
            <p:custDataLst>
              <p:tags r:id="rId37"/>
            </p:custDataLst>
          </p:nvPr>
        </p:nvSpPr>
        <p:spPr bwMode="auto">
          <a:xfrm>
            <a:off x="2052638"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D5A1DD2-0D2C-46B2-96F9-5109BE87686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47" name="テキスト ボックス 44"/>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ブラジルの医療機器の市場規模は、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億米ドルとされている。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輸入が大きく輸出を上回っており、主要な輸入相手国はアメリカ、中国等となっている。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0997280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ブラジル／医療関連／医療機器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主要海外メーカー</a:t>
            </a:r>
          </a:p>
        </p:txBody>
      </p:sp>
      <p:sp>
        <p:nvSpPr>
          <p:cNvPr id="21" name="テキスト ボックス 20"/>
          <p:cNvSpPr txBox="1"/>
          <p:nvPr/>
        </p:nvSpPr>
        <p:spPr>
          <a:xfrm>
            <a:off x="200472" y="6525344"/>
            <a:ext cx="5760640" cy="288032"/>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 </a:t>
            </a:r>
            <a:r>
              <a:rPr lang="en-US" altLang="ja-JP" dirty="0"/>
              <a:t>JETRO</a:t>
            </a:r>
            <a:r>
              <a:rPr lang="ja-JP" altLang="en-US" dirty="0"/>
              <a:t>「ブラジルの医療機器市場と規制」（</a:t>
            </a:r>
            <a:r>
              <a:rPr lang="en-US" altLang="ja-JP" dirty="0"/>
              <a:t>2012</a:t>
            </a:r>
            <a:r>
              <a:rPr lang="ja-JP" altLang="en-US" dirty="0"/>
              <a:t>）</a:t>
            </a:r>
          </a:p>
        </p:txBody>
      </p:sp>
      <p:graphicFrame>
        <p:nvGraphicFramePr>
          <p:cNvPr id="28" name="表 27"/>
          <p:cNvGraphicFramePr>
            <a:graphicFrameLocks noGrp="1"/>
          </p:cNvGraphicFramePr>
          <p:nvPr>
            <p:extLst>
              <p:ext uri="{D42A27DB-BD31-4B8C-83A1-F6EECF244321}">
                <p14:modId xmlns:p14="http://schemas.microsoft.com/office/powerpoint/2010/main" val="2185125616"/>
              </p:ext>
            </p:extLst>
          </p:nvPr>
        </p:nvGraphicFramePr>
        <p:xfrm>
          <a:off x="1345340" y="2471080"/>
          <a:ext cx="7344295" cy="3406194"/>
        </p:xfrm>
        <a:graphic>
          <a:graphicData uri="http://schemas.openxmlformats.org/drawingml/2006/table">
            <a:tbl>
              <a:tblPr firstRow="1" bandRow="1">
                <a:tableStyleId>{2D5ABB26-0587-4C30-8999-92F81FD0307C}</a:tableStyleId>
              </a:tblPr>
              <a:tblGrid>
                <a:gridCol w="1375412">
                  <a:extLst>
                    <a:ext uri="{9D8B030D-6E8A-4147-A177-3AD203B41FA5}">
                      <a16:colId xmlns:a16="http://schemas.microsoft.com/office/drawing/2014/main" val="20000"/>
                    </a:ext>
                  </a:extLst>
                </a:gridCol>
                <a:gridCol w="5968883">
                  <a:extLst>
                    <a:ext uri="{9D8B030D-6E8A-4147-A177-3AD203B41FA5}">
                      <a16:colId xmlns:a16="http://schemas.microsoft.com/office/drawing/2014/main" val="20001"/>
                    </a:ext>
                  </a:extLst>
                </a:gridCol>
              </a:tblGrid>
              <a:tr h="1135398">
                <a:tc>
                  <a:txBody>
                    <a:bodyPr/>
                    <a:lstStyle/>
                    <a:p>
                      <a:pPr algn="ctr" fontAlgn="ctr"/>
                      <a:r>
                        <a:rPr kumimoji="1" lang="en-US" altLang="ja-JP" sz="1400" b="1" kern="1200" baseline="0" dirty="0">
                          <a:solidFill>
                            <a:schemeClr val="bg1"/>
                          </a:solidFill>
                          <a:latin typeface="+mj-lt"/>
                          <a:ea typeface="HGP創英角ｺﾞｼｯｸUB" panose="020B0900000000000000" pitchFamily="50" charset="-128"/>
                          <a:cs typeface="Arial" panose="020B0604020202020204" pitchFamily="34" charset="0"/>
                        </a:rPr>
                        <a:t>Philips</a:t>
                      </a:r>
                      <a:endParaRPr kumimoji="1" lang="ja-JP" altLang="en-US" sz="1400" b="1" kern="1200" baseline="0" dirty="0">
                        <a:solidFill>
                          <a:schemeClr val="bg1"/>
                        </a:solidFill>
                        <a:latin typeface="+mj-lt"/>
                        <a:ea typeface="HGP創英角ｺﾞｼｯｸUB" panose="020B0900000000000000"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57163" marR="0" lvl="1" indent="-157163" algn="just" defTabSz="914400" rtl="0" eaLnBrk="1" fontAlgn="ctr" latinLnBrk="0" hangingPunct="1">
                        <a:lnSpc>
                          <a:spcPct val="113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2008</a:t>
                      </a: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年、南米初の</a:t>
                      </a:r>
                      <a:r>
                        <a:rPr kumimoji="1" lang="en-US" altLang="ja-JP"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MRI</a:t>
                      </a: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生産工場の建設を完了。</a:t>
                      </a:r>
                    </a:p>
                    <a:p>
                      <a:pPr marL="157163" marR="0" lvl="1" indent="-157163" algn="just" defTabSz="914400" rtl="0" eaLnBrk="1" fontAlgn="ctr" latinLnBrk="0" hangingPunct="1">
                        <a:lnSpc>
                          <a:spcPct val="113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2012</a:t>
                      </a: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a:t>
                      </a:r>
                      <a:r>
                        <a:rPr kumimoji="1" lang="en-US" altLang="ja-JP"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年間で医療機器分野の企業</a:t>
                      </a:r>
                      <a:r>
                        <a:rPr kumimoji="1" lang="en-US" altLang="ja-JP"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社を計</a:t>
                      </a:r>
                      <a:r>
                        <a:rPr kumimoji="1" lang="en-US" altLang="ja-JP"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5,000</a:t>
                      </a: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万ドルで買収。</a:t>
                      </a:r>
                      <a:br>
                        <a:rPr kumimoji="1" lang="en-US" altLang="ja-JP"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買収の目的は、ブラジル経済社会開発銀行が行う「</a:t>
                      </a:r>
                      <a:r>
                        <a:rPr kumimoji="1" lang="en-US" altLang="ja-JP" sz="1200" kern="1200" dirty="0" err="1">
                          <a:solidFill>
                            <a:srgbClr val="000000"/>
                          </a:solidFill>
                          <a:latin typeface="Arial" panose="020B0604020202020204" pitchFamily="34" charset="0"/>
                          <a:ea typeface="ＭＳ Ｐゴシック" panose="020B0600070205080204" pitchFamily="50" charset="-128"/>
                          <a:cs typeface="Arial" panose="020B0604020202020204" pitchFamily="34" charset="0"/>
                        </a:rPr>
                        <a:t>Finame</a:t>
                      </a:r>
                      <a:r>
                        <a:rPr kumimoji="1" lang="en-US" altLang="ja-JP" sz="1200" kern="1200" baseline="30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」の利用にあるとしている。</a:t>
                      </a:r>
                    </a:p>
                  </a:txBody>
                  <a:tcPr marL="180000" marR="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1135398">
                <a:tc>
                  <a:txBody>
                    <a:bodyPr/>
                    <a:lstStyle/>
                    <a:p>
                      <a:pPr marL="0" algn="ctr" defTabSz="914400" rtl="0" eaLnBrk="1" fontAlgn="ctr" latinLnBrk="0" hangingPunct="1"/>
                      <a:r>
                        <a:rPr kumimoji="1" lang="en-US" altLang="ja-JP" sz="1400" b="1" kern="1200" baseline="0" dirty="0">
                          <a:solidFill>
                            <a:schemeClr val="bg1"/>
                          </a:solidFill>
                          <a:latin typeface="+mj-lt"/>
                          <a:ea typeface="HGP創英角ｺﾞｼｯｸUB" panose="020B0900000000000000" pitchFamily="50" charset="-128"/>
                          <a:cs typeface="Arial" panose="020B0604020202020204" pitchFamily="34" charset="0"/>
                        </a:rPr>
                        <a:t>Siemens</a:t>
                      </a:r>
                      <a:endParaRPr kumimoji="1" lang="ja-JP" altLang="en-US" sz="1400" b="1" kern="1200" baseline="0" dirty="0">
                        <a:solidFill>
                          <a:schemeClr val="bg1"/>
                        </a:solidFill>
                        <a:latin typeface="+mj-lt"/>
                        <a:ea typeface="HGP創英角ｺﾞｼｯｸUB" panose="020B0900000000000000"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57163" marR="0" lvl="1" indent="-157163" algn="just" defTabSz="914400" rtl="0" eaLnBrk="1" fontAlgn="ctr" latinLnBrk="0" hangingPunct="1">
                        <a:lnSpc>
                          <a:spcPct val="113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2012</a:t>
                      </a: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年にかけ、</a:t>
                      </a:r>
                      <a:r>
                        <a:rPr kumimoji="1" lang="en-US" altLang="ja-JP"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5,000</a:t>
                      </a: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万ドルを投資し、</a:t>
                      </a:r>
                      <a:r>
                        <a:rPr kumimoji="1" lang="en-US" altLang="ja-JP"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X</a:t>
                      </a: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線機器や</a:t>
                      </a:r>
                      <a:r>
                        <a:rPr kumimoji="1" lang="en-US" altLang="ja-JP"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CT</a:t>
                      </a: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スキャン、</a:t>
                      </a:r>
                      <a:r>
                        <a:rPr kumimoji="1" lang="en-US" altLang="ja-JP"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MRI</a:t>
                      </a: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の生産</a:t>
                      </a:r>
                      <a:br>
                        <a:rPr kumimoji="1" lang="en-US" altLang="ja-JP"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工場を設置する予定。</a:t>
                      </a:r>
                    </a:p>
                  </a:txBody>
                  <a:tcPr marL="180000" marR="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135398">
                <a:tc>
                  <a:txBody>
                    <a:bodyPr/>
                    <a:lstStyle/>
                    <a:p>
                      <a:pPr marL="0" algn="ctr" defTabSz="914400" rtl="0" eaLnBrk="1" fontAlgn="ctr" latinLnBrk="0" hangingPunct="1"/>
                      <a:r>
                        <a:rPr kumimoji="1" lang="en-US" altLang="ja-JP" sz="1400" b="1" kern="1200" baseline="0" dirty="0">
                          <a:solidFill>
                            <a:schemeClr val="bg1"/>
                          </a:solidFill>
                          <a:latin typeface="+mj-lt"/>
                          <a:ea typeface="HGP創英角ｺﾞｼｯｸUB" panose="020B0900000000000000" pitchFamily="50" charset="-128"/>
                          <a:cs typeface="Arial" panose="020B0604020202020204" pitchFamily="34" charset="0"/>
                        </a:rPr>
                        <a:t>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57163" marR="0" lvl="1" indent="-157163" algn="just" defTabSz="914400" rtl="0" eaLnBrk="1" fontAlgn="ctr" latinLnBrk="0" hangingPunct="1">
                        <a:lnSpc>
                          <a:spcPct val="113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年に南米初の工場を設立し、画像診断機器の生産を開始した。同工場には、</a:t>
                      </a:r>
                      <a:br>
                        <a:rPr kumimoji="1" lang="en-US" altLang="ja-JP"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トレーニングセンターも設置されており、現地スタッフやサプライヤーの研修等を行う。</a:t>
                      </a:r>
                    </a:p>
                  </a:txBody>
                  <a:tcPr marL="180000" marR="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grpSp>
        <p:nvGrpSpPr>
          <p:cNvPr id="10" name="グループ化 7"/>
          <p:cNvGrpSpPr/>
          <p:nvPr/>
        </p:nvGrpSpPr>
        <p:grpSpPr>
          <a:xfrm>
            <a:off x="1136576" y="1916832"/>
            <a:ext cx="7704856" cy="288032"/>
            <a:chOff x="4803500" y="2113806"/>
            <a:chExt cx="2954133" cy="288032"/>
          </a:xfrm>
        </p:grpSpPr>
        <p:cxnSp>
          <p:nvCxnSpPr>
            <p:cNvPr id="11" name="直線コネクタ 1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主要メーカーの戦略</a:t>
              </a:r>
            </a:p>
          </p:txBody>
        </p:sp>
      </p:grpSp>
      <p:sp>
        <p:nvSpPr>
          <p:cNvPr id="74" name="テキスト ボックス 7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Philips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Siemens</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GE</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Esaote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などが主要なメーカーとして挙げられる。</a:t>
            </a:r>
          </a:p>
        </p:txBody>
      </p:sp>
      <p:sp>
        <p:nvSpPr>
          <p:cNvPr id="75" name="テキスト ボックス 74"/>
          <p:cNvSpPr txBox="1"/>
          <p:nvPr/>
        </p:nvSpPr>
        <p:spPr>
          <a:xfrm>
            <a:off x="1318692" y="5925913"/>
            <a:ext cx="7488832" cy="288032"/>
          </a:xfrm>
          <a:prstGeom prst="rect">
            <a:avLst/>
          </a:prstGeom>
          <a:noFill/>
        </p:spPr>
        <p:txBody>
          <a:bodyPr wrap="square" lIns="0" tIns="0" rIns="0" bIns="0" rtlCol="0">
            <a:noAutofit/>
          </a:bodyPr>
          <a:lstStyle/>
          <a:p>
            <a:pPr marL="131763" indent="-131763">
              <a:lnSpc>
                <a:spcPct val="113000"/>
              </a:lnSpc>
            </a:pP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ブラジル経済社会開発銀行が行う、低利融資制度。貸付利子が低いため、融資を受けた企業は、実質的に製品を安価で製造・販売することができ、結果として国内での</a:t>
            </a:r>
            <a:b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b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競争力向上に寄与する。融資を受けるためには、製造工場が現地にあることなどの条件がある</a:t>
            </a:r>
          </a:p>
        </p:txBody>
      </p:sp>
    </p:spTree>
    <p:extLst>
      <p:ext uri="{BB962C8B-B14F-4D97-AF65-F5344CB8AC3E}">
        <p14:creationId xmlns:p14="http://schemas.microsoft.com/office/powerpoint/2010/main" val="40121087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ブラジル／医療関連／医療機器</a:t>
            </a:r>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主要地場メーカー</a:t>
            </a:r>
          </a:p>
        </p:txBody>
      </p:sp>
      <p:graphicFrame>
        <p:nvGraphicFramePr>
          <p:cNvPr id="9" name="表 8"/>
          <p:cNvGraphicFramePr>
            <a:graphicFrameLocks noGrp="1"/>
          </p:cNvGraphicFramePr>
          <p:nvPr>
            <p:extLst>
              <p:ext uri="{D42A27DB-BD31-4B8C-83A1-F6EECF244321}">
                <p14:modId xmlns:p14="http://schemas.microsoft.com/office/powerpoint/2010/main" val="1597969844"/>
              </p:ext>
            </p:extLst>
          </p:nvPr>
        </p:nvGraphicFramePr>
        <p:xfrm>
          <a:off x="200472" y="1139229"/>
          <a:ext cx="9505055" cy="5242098"/>
        </p:xfrm>
        <a:graphic>
          <a:graphicData uri="http://schemas.openxmlformats.org/drawingml/2006/table">
            <a:tbl>
              <a:tblPr firstRow="1" bandRow="1">
                <a:tableStyleId>{5C22544A-7EE6-4342-B048-85BDC9FD1C3A}</a:tableStyleId>
              </a:tblPr>
              <a:tblGrid>
                <a:gridCol w="3096344">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5760639">
                  <a:extLst>
                    <a:ext uri="{9D8B030D-6E8A-4147-A177-3AD203B41FA5}">
                      <a16:colId xmlns:a16="http://schemas.microsoft.com/office/drawing/2014/main" val="20002"/>
                    </a:ext>
                  </a:extLst>
                </a:gridCol>
              </a:tblGrid>
              <a:tr h="261926">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企業名</a:t>
                      </a:r>
                    </a:p>
                  </a:txBody>
                  <a:tcPr marT="36000" marB="46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設立年</a:t>
                      </a:r>
                    </a:p>
                  </a:txBody>
                  <a:tcPr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主要医療製品</a:t>
                      </a:r>
                    </a:p>
                  </a:txBody>
                  <a:tcPr marT="360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16257">
                <a:tc>
                  <a:txBody>
                    <a:bodyPr/>
                    <a:lstStyle/>
                    <a:p>
                      <a:pPr algn="l" fontAlgn="ctr"/>
                      <a:r>
                        <a:rPr lang="pt-BR" sz="1000" b="0" i="0" u="none" strike="noStrike" spc="-10" baseline="0" dirty="0">
                          <a:solidFill>
                            <a:srgbClr val="000000"/>
                          </a:solidFill>
                          <a:effectLst/>
                          <a:latin typeface="Arial" panose="020B0604020202020204" pitchFamily="34" charset="0"/>
                          <a:ea typeface="ＭＳ Ｐゴシック" panose="020B0600070205080204" pitchFamily="50" charset="-128"/>
                        </a:rPr>
                        <a:t>Atrasorb Indústria de Produtos Hospitalares Ltda</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10" baseline="0" dirty="0">
                          <a:solidFill>
                            <a:srgbClr val="000000"/>
                          </a:solidFill>
                          <a:effectLst/>
                          <a:latin typeface="Arial" panose="020B0604020202020204" pitchFamily="34" charset="0"/>
                          <a:ea typeface="ＭＳ Ｐゴシック" panose="020B0600070205080204" pitchFamily="50" charset="-128"/>
                        </a:rPr>
                        <a:t>1954</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ソーダ石灰、吸収石灰、救急セット、呼吸保護具</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82445">
                <a:tc>
                  <a:txBody>
                    <a:bodyPr/>
                    <a:lstStyle/>
                    <a:p>
                      <a:pPr algn="l" fontAlgn="ctr"/>
                      <a:r>
                        <a:rPr lang="pt-BR" sz="1000" b="0" i="0" u="none" strike="noStrike" spc="-10" baseline="0" dirty="0">
                          <a:solidFill>
                            <a:srgbClr val="000000"/>
                          </a:solidFill>
                          <a:effectLst/>
                          <a:latin typeface="Arial" panose="020B0604020202020204" pitchFamily="34" charset="0"/>
                          <a:ea typeface="ＭＳ Ｐゴシック" panose="020B0600070205080204" pitchFamily="50" charset="-128"/>
                        </a:rPr>
                        <a:t>Carci Indústria e Comércio de Aparelhos Cirúrgicos e Ortopédicos Ltda</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10" baseline="0" dirty="0">
                          <a:solidFill>
                            <a:srgbClr val="000000"/>
                          </a:solidFill>
                          <a:effectLst/>
                          <a:latin typeface="Arial" panose="020B0604020202020204" pitchFamily="34" charset="0"/>
                          <a:ea typeface="ＭＳ Ｐゴシック" panose="020B0600070205080204" pitchFamily="50" charset="-128"/>
                        </a:rPr>
                        <a:t>1966</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バイオメカニクス関連装置・冷却療法用器具・電気療法器具・ リハビリ用フィットネス器・水治療用器具・キット・マッサージ器・治療用テーブル・神経学関連品・整形外科・足病学関連製品・呼吸器・作業療法関連機材など</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16257">
                <a:tc>
                  <a:txBody>
                    <a:bodyPr/>
                    <a:lstStyle/>
                    <a:p>
                      <a:pPr algn="l" fontAlgn="ct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CISA </a:t>
                      </a:r>
                      <a:r>
                        <a:rPr lang="en-US" sz="1000" b="0" i="0" u="none" strike="noStrike" spc="-10" baseline="0" dirty="0" err="1">
                          <a:solidFill>
                            <a:srgbClr val="000000"/>
                          </a:solidFill>
                          <a:effectLst/>
                          <a:latin typeface="Arial" panose="020B0604020202020204" pitchFamily="34" charset="0"/>
                          <a:ea typeface="ＭＳ Ｐゴシック" panose="020B0600070205080204" pitchFamily="50" charset="-128"/>
                        </a:rPr>
                        <a:t>Brasile</a:t>
                      </a: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 Ltda.</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ja-JP" alt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不明</a:t>
                      </a:r>
                      <a:endPar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endParaRP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洗浄用ユニット、消毒用ユニット、滅菌用ユニットなど</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16257">
                <a:tc>
                  <a:txBody>
                    <a:bodyPr/>
                    <a:lstStyle/>
                    <a:p>
                      <a:pPr algn="l" fontAlgn="ct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D.F.V </a:t>
                      </a:r>
                      <a:r>
                        <a:rPr lang="en-US" sz="1000" b="0" i="0" u="none" strike="noStrike" spc="-10" baseline="0" dirty="0" err="1">
                          <a:solidFill>
                            <a:srgbClr val="000000"/>
                          </a:solidFill>
                          <a:effectLst/>
                          <a:latin typeface="Arial" panose="020B0604020202020204" pitchFamily="34" charset="0"/>
                          <a:ea typeface="ＭＳ Ｐゴシック" panose="020B0600070205080204" pitchFamily="50" charset="-128"/>
                        </a:rPr>
                        <a:t>Comercial</a:t>
                      </a: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 e Industrial </a:t>
                      </a:r>
                      <a:r>
                        <a:rPr lang="en-US" sz="1000" b="0" i="0" u="none" strike="noStrike" spc="-10" baseline="0" dirty="0" err="1">
                          <a:solidFill>
                            <a:srgbClr val="000000"/>
                          </a:solidFill>
                          <a:effectLst/>
                          <a:latin typeface="Arial" panose="020B0604020202020204" pitchFamily="34" charset="0"/>
                          <a:ea typeface="ＭＳ Ｐゴシック" panose="020B0600070205080204" pitchFamily="50" charset="-128"/>
                        </a:rPr>
                        <a:t>Ltda</a:t>
                      </a:r>
                      <a:endPar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endParaRP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10" baseline="0" dirty="0">
                          <a:solidFill>
                            <a:srgbClr val="000000"/>
                          </a:solidFill>
                          <a:effectLst/>
                          <a:latin typeface="Arial" panose="020B0604020202020204" pitchFamily="34" charset="0"/>
                          <a:ea typeface="ＭＳ Ｐゴシック" panose="020B0600070205080204" pitchFamily="50" charset="-128"/>
                        </a:rPr>
                        <a:t>1941</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顕微鏡、コルポスコープ</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16257">
                <a:tc>
                  <a:txBody>
                    <a:bodyPr/>
                    <a:lstStyle/>
                    <a:p>
                      <a:pPr algn="l" fontAlgn="ctr"/>
                      <a:r>
                        <a:rPr lang="pt-BR" sz="1000" b="0" i="0" u="none" strike="noStrike" spc="-10" baseline="0" dirty="0">
                          <a:solidFill>
                            <a:srgbClr val="000000"/>
                          </a:solidFill>
                          <a:effectLst/>
                          <a:latin typeface="Arial" panose="020B0604020202020204" pitchFamily="34" charset="0"/>
                          <a:ea typeface="ＭＳ Ｐゴシック" panose="020B0600070205080204" pitchFamily="50" charset="-128"/>
                        </a:rPr>
                        <a:t>Dabi Atlante S/A Indústrias Médico Odontológicas</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10" baseline="0" dirty="0">
                          <a:solidFill>
                            <a:srgbClr val="000000"/>
                          </a:solidFill>
                          <a:effectLst/>
                          <a:latin typeface="Arial" panose="020B0604020202020204" pitchFamily="34" charset="0"/>
                          <a:ea typeface="ＭＳ Ｐゴシック" panose="020B0600070205080204" pitchFamily="50" charset="-128"/>
                        </a:rPr>
                        <a:t>1946</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画像診断装置、オートクレーブ、吸引システム製品、コンプレッサー、消耗品、インプラントなど</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690691">
                <a:tc>
                  <a:txBody>
                    <a:bodyPr/>
                    <a:lstStyle/>
                    <a:p>
                      <a:pPr algn="l" fontAlgn="ct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FANEM Ltda.</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10" baseline="0" dirty="0">
                          <a:solidFill>
                            <a:srgbClr val="000000"/>
                          </a:solidFill>
                          <a:effectLst/>
                          <a:latin typeface="Arial" panose="020B0604020202020204" pitchFamily="34" charset="0"/>
                          <a:ea typeface="ＭＳ Ｐゴシック" panose="020B0600070205080204" pitchFamily="50" charset="-128"/>
                        </a:rPr>
                        <a:t>1924</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新生児用消耗品・アクセサリー、手術用吸引機、新生児用ベッド、新生児用温ベッド、トータルケア関連製品、</a:t>
                      </a:r>
                      <a:br>
                        <a:rPr lang="en-US" altLang="ja-JP" sz="950" b="0" i="0" u="none" strike="noStrike" spc="-10" baseline="0" dirty="0">
                          <a:solidFill>
                            <a:srgbClr val="000000"/>
                          </a:solidFill>
                          <a:effectLst/>
                          <a:latin typeface="Arial" panose="020B0604020202020204" pitchFamily="34" charset="0"/>
                          <a:ea typeface="ＭＳ Ｐゴシック" panose="020B0600070205080204" pitchFamily="50" charset="-128"/>
                        </a:rPr>
                      </a:b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分娩台、光療法関連製品、培養器、測定器、酸素治療装置、研究室用消耗品・アクセサリー、攪拌機、吸引機、コンプレッサー、ヒーターボックス、保全室関連製品、発芽室関連製品、遠心分離機、蒸留器、温室関連製品、</a:t>
                      </a:r>
                      <a:br>
                        <a:rPr lang="en-US" altLang="ja-JP" sz="950" b="0" i="0" u="none" strike="noStrike" spc="-10" baseline="0" dirty="0">
                          <a:solidFill>
                            <a:srgbClr val="000000"/>
                          </a:solidFill>
                          <a:effectLst/>
                          <a:latin typeface="Arial" panose="020B0604020202020204" pitchFamily="34" charset="0"/>
                          <a:ea typeface="ＭＳ Ｐゴシック" panose="020B0600070205080204" pitchFamily="50" charset="-128"/>
                        </a:rPr>
                      </a:b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ホモジナイザーなど</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16257">
                <a:tc>
                  <a:txBody>
                    <a:bodyPr/>
                    <a:lstStyle/>
                    <a:p>
                      <a:pPr algn="l" fontAlgn="ctr"/>
                      <a:r>
                        <a:rPr lang="en-US" sz="1000" b="0" i="0" u="none" strike="noStrike" spc="-10" baseline="0" dirty="0" err="1">
                          <a:solidFill>
                            <a:srgbClr val="000000"/>
                          </a:solidFill>
                          <a:effectLst/>
                          <a:latin typeface="Arial" panose="020B0604020202020204" pitchFamily="34" charset="0"/>
                          <a:ea typeface="ＭＳ Ｐゴシック" panose="020B0600070205080204" pitchFamily="50" charset="-128"/>
                        </a:rPr>
                        <a:t>Heartware</a:t>
                      </a: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 </a:t>
                      </a:r>
                      <a:r>
                        <a:rPr lang="en-US" sz="1000" b="0" i="0" u="none" strike="noStrike" spc="-10" baseline="0" dirty="0" err="1">
                          <a:solidFill>
                            <a:srgbClr val="000000"/>
                          </a:solidFill>
                          <a:effectLst/>
                          <a:latin typeface="Arial" panose="020B0604020202020204" pitchFamily="34" charset="0"/>
                          <a:ea typeface="ＭＳ Ｐゴシック" panose="020B0600070205080204" pitchFamily="50" charset="-128"/>
                        </a:rPr>
                        <a:t>Ltda</a:t>
                      </a: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 - HW </a:t>
                      </a:r>
                      <a:r>
                        <a:rPr lang="en-US" sz="1000" b="0" i="0" u="none" strike="noStrike" spc="-10" baseline="0" dirty="0" err="1">
                          <a:solidFill>
                            <a:srgbClr val="000000"/>
                          </a:solidFill>
                          <a:effectLst/>
                          <a:latin typeface="Arial" panose="020B0604020202020204" pitchFamily="34" charset="0"/>
                          <a:ea typeface="ＭＳ Ｐゴシック" panose="020B0600070205080204" pitchFamily="50" charset="-128"/>
                        </a:rPr>
                        <a:t>Sistemas</a:t>
                      </a:r>
                      <a:endPar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endParaRP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10" baseline="0" dirty="0">
                          <a:solidFill>
                            <a:srgbClr val="000000"/>
                          </a:solidFill>
                          <a:effectLst/>
                          <a:latin typeface="Arial" panose="020B0604020202020204" pitchFamily="34" charset="0"/>
                          <a:ea typeface="ＭＳ Ｐゴシック" panose="020B0600070205080204" pitchFamily="50" charset="-128"/>
                        </a:rPr>
                        <a:t>1992</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心電図、運動力測定などのコンピューターシステム</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20570">
                <a:tc>
                  <a:txBody>
                    <a:bodyPr/>
                    <a:lstStyle/>
                    <a:p>
                      <a:pPr algn="l" fontAlgn="ctr"/>
                      <a:r>
                        <a:rPr lang="pt-BR" sz="1000" b="0" i="0" u="none" strike="noStrike" spc="-10" baseline="0" dirty="0">
                          <a:solidFill>
                            <a:srgbClr val="000000"/>
                          </a:solidFill>
                          <a:effectLst/>
                          <a:latin typeface="Arial" panose="020B0604020202020204" pitchFamily="34" charset="0"/>
                          <a:ea typeface="ＭＳ Ｐゴシック" panose="020B0600070205080204" pitchFamily="50" charset="-128"/>
                        </a:rPr>
                        <a:t>Intermed Equipamento Médico Hospitalar Ltda</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10" baseline="0" dirty="0">
                          <a:solidFill>
                            <a:srgbClr val="000000"/>
                          </a:solidFill>
                          <a:effectLst/>
                          <a:latin typeface="Arial" panose="020B0604020202020204" pitchFamily="34" charset="0"/>
                          <a:ea typeface="ＭＳ Ｐゴシック" panose="020B0600070205080204" pitchFamily="50" charset="-128"/>
                        </a:rPr>
                        <a:t>1982</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人工呼吸器グラフ</a:t>
                      </a:r>
                      <a:r>
                        <a:rPr kumimoji="1" lang="ja-JP" altLang="en-US" sz="950" b="0" i="0" u="none" strike="noStrike" kern="1200" spc="-50" baseline="0" dirty="0">
                          <a:solidFill>
                            <a:srgbClr val="000000"/>
                          </a:solidFill>
                          <a:effectLst/>
                          <a:latin typeface="Arial" panose="020B0604020202020204" pitchFamily="34" charset="0"/>
                          <a:ea typeface="ＭＳ Ｐゴシック" panose="020B0600070205080204" pitchFamily="50" charset="-128"/>
                          <a:cs typeface="+mn-cs"/>
                        </a:rPr>
                        <a:t>ィッ</a:t>
                      </a: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クモニタ</a:t>
                      </a:r>
                      <a:r>
                        <a:rPr kumimoji="1" lang="ja-JP" altLang="en-US" sz="950" b="0" i="0" u="none" strike="noStrike" kern="1200" spc="-50" baseline="0" dirty="0">
                          <a:solidFill>
                            <a:srgbClr val="000000"/>
                          </a:solidFill>
                          <a:effectLst/>
                          <a:latin typeface="Arial" panose="020B0604020202020204" pitchFamily="34" charset="0"/>
                          <a:ea typeface="ＭＳ Ｐゴシック" panose="020B0600070205080204" pitchFamily="50" charset="-128"/>
                          <a:cs typeface="+mn-cs"/>
                        </a:rPr>
                        <a:t>ー、</a:t>
                      </a: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加温器</a:t>
                      </a:r>
                      <a:r>
                        <a:rPr lang="ja-JP" altLang="en-US" sz="950" b="0" i="0" u="none" strike="noStrike" spc="-50" baseline="0" dirty="0">
                          <a:solidFill>
                            <a:srgbClr val="000000"/>
                          </a:solidFill>
                          <a:effectLst/>
                          <a:latin typeface="Arial" panose="020B0604020202020204" pitchFamily="34" charset="0"/>
                          <a:ea typeface="ＭＳ Ｐゴシック" panose="020B0600070205080204" pitchFamily="50" charset="-128"/>
                        </a:rPr>
                        <a:t>、</a:t>
                      </a:r>
                      <a:r>
                        <a:rPr kumimoji="1" lang="ja-JP" altLang="en-US" sz="950" b="0" i="0" u="none" strike="noStrike" kern="1200" spc="-50" baseline="0" dirty="0">
                          <a:solidFill>
                            <a:srgbClr val="000000"/>
                          </a:solidFill>
                          <a:effectLst/>
                          <a:latin typeface="Arial" panose="020B0604020202020204" pitchFamily="34" charset="0"/>
                          <a:ea typeface="ＭＳ Ｐゴシック" panose="020B0600070205080204" pitchFamily="50" charset="-128"/>
                          <a:cs typeface="+mn-cs"/>
                        </a:rPr>
                        <a:t>エアーコンプレッサー、エアミキサー、</a:t>
                      </a: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肺換気装置及び付属品</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355974">
                <a:tc>
                  <a:txBody>
                    <a:bodyPr/>
                    <a:lstStyle/>
                    <a:p>
                      <a:pPr algn="l" fontAlgn="ctr"/>
                      <a:r>
                        <a:rPr lang="pt-BR" sz="1000" b="0" i="0" u="none" strike="noStrike" spc="-10" baseline="0" dirty="0">
                          <a:solidFill>
                            <a:srgbClr val="000000"/>
                          </a:solidFill>
                          <a:effectLst/>
                          <a:latin typeface="Arial" panose="020B0604020202020204" pitchFamily="34" charset="0"/>
                          <a:ea typeface="ＭＳ Ｐゴシック" panose="020B0600070205080204" pitchFamily="50" charset="-128"/>
                        </a:rPr>
                        <a:t>LOKTAL MEDICAL ELETRONICS INDÚSTRIA </a:t>
                      </a:r>
                      <a:br>
                        <a:rPr lang="pt-BR" sz="1000" b="0" i="0" u="none" strike="noStrike" spc="-10" baseline="0" dirty="0">
                          <a:solidFill>
                            <a:srgbClr val="000000"/>
                          </a:solidFill>
                          <a:effectLst/>
                          <a:latin typeface="Arial" panose="020B0604020202020204" pitchFamily="34" charset="0"/>
                          <a:ea typeface="ＭＳ Ｐゴシック" panose="020B0600070205080204" pitchFamily="50" charset="-128"/>
                        </a:rPr>
                      </a:br>
                      <a:r>
                        <a:rPr lang="pt-BR" sz="1000" b="0" i="0" u="none" strike="noStrike" spc="-10" baseline="0" dirty="0">
                          <a:solidFill>
                            <a:srgbClr val="000000"/>
                          </a:solidFill>
                          <a:effectLst/>
                          <a:latin typeface="Arial" panose="020B0604020202020204" pitchFamily="34" charset="0"/>
                          <a:ea typeface="ＭＳ Ｐゴシック" panose="020B0600070205080204" pitchFamily="50" charset="-128"/>
                        </a:rPr>
                        <a:t>E COMÉRCIO LTDA</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10" baseline="0" dirty="0">
                          <a:solidFill>
                            <a:srgbClr val="000000"/>
                          </a:solidFill>
                          <a:effectLst/>
                          <a:latin typeface="Arial" panose="020B0604020202020204" pitchFamily="34" charset="0"/>
                          <a:ea typeface="ＭＳ Ｐゴシック" panose="020B0600070205080204" pitchFamily="50" charset="-128"/>
                        </a:rPr>
                        <a:t>1989</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手術用電極、ペン、バイポーラ鉗子、モノポーラ鉗子など</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16257">
                <a:tc>
                  <a:txBody>
                    <a:bodyPr/>
                    <a:lstStyle/>
                    <a:p>
                      <a:pPr algn="l" fontAlgn="ct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MACOM </a:t>
                      </a:r>
                      <a:r>
                        <a:rPr lang="en-US" sz="1000" b="0" i="0" u="none" strike="noStrike" spc="-10" baseline="0" dirty="0" err="1">
                          <a:solidFill>
                            <a:srgbClr val="000000"/>
                          </a:solidFill>
                          <a:effectLst/>
                          <a:latin typeface="Arial" panose="020B0604020202020204" pitchFamily="34" charset="0"/>
                          <a:ea typeface="ＭＳ Ｐゴシック" panose="020B0600070205080204" pitchFamily="50" charset="-128"/>
                        </a:rPr>
                        <a:t>Instrumen-tal</a:t>
                      </a: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 </a:t>
                      </a:r>
                      <a:r>
                        <a:rPr lang="en-US" sz="1000" b="0" i="0" u="none" strike="noStrike" spc="-10" baseline="0" dirty="0" err="1">
                          <a:solidFill>
                            <a:srgbClr val="000000"/>
                          </a:solidFill>
                          <a:effectLst/>
                          <a:latin typeface="Arial" panose="020B0604020202020204" pitchFamily="34" charset="0"/>
                          <a:ea typeface="ＭＳ Ｐゴシック" panose="020B0600070205080204" pitchFamily="50" charset="-128"/>
                        </a:rPr>
                        <a:t>Cirúrgico</a:t>
                      </a: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 Ltda.</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10" baseline="0" dirty="0">
                          <a:solidFill>
                            <a:srgbClr val="000000"/>
                          </a:solidFill>
                          <a:effectLst/>
                          <a:latin typeface="Arial" panose="020B0604020202020204" pitchFamily="34" charset="0"/>
                          <a:ea typeface="ＭＳ Ｐゴシック" panose="020B0600070205080204" pitchFamily="50" charset="-128"/>
                        </a:rPr>
                        <a:t>1993</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脳神経外科・心血管・顎顔面手術・整形外科・産婦人科・呼吸器科用製品</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16257">
                <a:tc>
                  <a:txBody>
                    <a:bodyPr/>
                    <a:lstStyle/>
                    <a:p>
                      <a:pPr algn="l" fontAlgn="ctr"/>
                      <a:r>
                        <a:rPr lang="pt-BR" sz="1000" b="0" i="0" u="none" strike="noStrike" spc="-10" baseline="0" dirty="0">
                          <a:solidFill>
                            <a:srgbClr val="000000"/>
                          </a:solidFill>
                          <a:effectLst/>
                          <a:latin typeface="Arial" panose="020B0604020202020204" pitchFamily="34" charset="0"/>
                          <a:ea typeface="ＭＳ Ｐゴシック" panose="020B0600070205080204" pitchFamily="50" charset="-128"/>
                        </a:rPr>
                        <a:t>Mercedes IMEC - Indústria Mecano Científica S.A.</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10" baseline="0" dirty="0">
                          <a:solidFill>
                            <a:srgbClr val="000000"/>
                          </a:solidFill>
                          <a:effectLst/>
                          <a:latin typeface="Arial" panose="020B0604020202020204" pitchFamily="34" charset="0"/>
                          <a:ea typeface="ＭＳ Ｐゴシック" panose="020B0600070205080204" pitchFamily="50" charset="-128"/>
                        </a:rPr>
                        <a:t>1943</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医療用ベッド、マットレス、ストレッチャー、テーブル、家具、イスなど</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355974">
                <a:tc>
                  <a:txBody>
                    <a:bodyPr/>
                    <a:lstStyle/>
                    <a:p>
                      <a:pPr algn="l" fontAlgn="ctr"/>
                      <a:r>
                        <a:rPr lang="pt-BR" sz="1000" b="0" i="0" u="none" strike="noStrike" spc="-10" baseline="0" dirty="0">
                          <a:solidFill>
                            <a:srgbClr val="000000"/>
                          </a:solidFill>
                          <a:effectLst/>
                          <a:latin typeface="Arial" panose="020B0604020202020204" pitchFamily="34" charset="0"/>
                          <a:ea typeface="ＭＳ Ｐゴシック" panose="020B0600070205080204" pitchFamily="50" charset="-128"/>
                        </a:rPr>
                        <a:t>NS Indústria de Aparelhos Médicos Ltda.</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10" baseline="0" dirty="0">
                          <a:solidFill>
                            <a:srgbClr val="000000"/>
                          </a:solidFill>
                          <a:effectLst/>
                          <a:latin typeface="Arial" panose="020B0604020202020204" pitchFamily="34" charset="0"/>
                          <a:ea typeface="ＭＳ Ｐゴシック" panose="020B0600070205080204" pitchFamily="50" charset="-128"/>
                        </a:rPr>
                        <a:t>1969</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吸入器、加温器、洗浄器及びマイクロスプレー、イオナイザー、吸入器用付属品、外科用吸引器、</a:t>
                      </a:r>
                      <a:br>
                        <a:rPr lang="en-US" altLang="ja-JP" sz="950" b="0" i="0" u="none" strike="noStrike" spc="-10" baseline="0" dirty="0">
                          <a:solidFill>
                            <a:srgbClr val="000000"/>
                          </a:solidFill>
                          <a:effectLst/>
                          <a:latin typeface="Arial" panose="020B0604020202020204" pitchFamily="34" charset="0"/>
                          <a:ea typeface="ＭＳ Ｐゴシック" panose="020B0600070205080204" pitchFamily="50" charset="-128"/>
                        </a:rPr>
                      </a:b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芳香剤、歯ブラシ用消毒剤など</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216257">
                <a:tc>
                  <a:txBody>
                    <a:bodyPr/>
                    <a:lstStyle/>
                    <a:p>
                      <a:pPr algn="l" fontAlgn="ct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Omni Med Ltda.</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10" baseline="0" dirty="0">
                          <a:solidFill>
                            <a:srgbClr val="000000"/>
                          </a:solidFill>
                          <a:effectLst/>
                          <a:latin typeface="Arial" panose="020B0604020202020204" pitchFamily="34" charset="0"/>
                          <a:ea typeface="ＭＳ Ｐゴシック" panose="020B0600070205080204" pitchFamily="50" charset="-128"/>
                        </a:rPr>
                        <a:t>1999</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マルチパラメーターモニター、病床管理システム関連製品</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355974">
                <a:tc>
                  <a:txBody>
                    <a:bodyPr/>
                    <a:lstStyle/>
                    <a:p>
                      <a:pPr algn="l" fontAlgn="ctr"/>
                      <a:r>
                        <a:rPr lang="pt-BR" sz="1000" b="0" i="0" u="none" strike="noStrike" spc="-10" baseline="0" dirty="0">
                          <a:solidFill>
                            <a:srgbClr val="000000"/>
                          </a:solidFill>
                          <a:effectLst/>
                          <a:latin typeface="Arial" panose="020B0604020202020204" pitchFamily="34" charset="0"/>
                          <a:ea typeface="ＭＳ Ｐゴシック" panose="020B0600070205080204" pitchFamily="50" charset="-128"/>
                        </a:rPr>
                        <a:t>Ortosíntese Indústria e Comércio Ltda.</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10" baseline="0" dirty="0">
                          <a:solidFill>
                            <a:srgbClr val="000000"/>
                          </a:solidFill>
                          <a:effectLst/>
                          <a:latin typeface="Arial" panose="020B0604020202020204" pitchFamily="34" charset="0"/>
                          <a:ea typeface="ＭＳ Ｐゴシック" panose="020B0600070205080204" pitchFamily="50" charset="-128"/>
                        </a:rPr>
                        <a:t>1977</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整形外科用製品、高圧蒸気滅菌器、手術用テーブル、手術用照明装置、洗濯機、乾熱滅菌、超音波洗浄器、</a:t>
                      </a:r>
                      <a:br>
                        <a:rPr lang="en-US" altLang="ja-JP" sz="950" b="0" i="0" u="none" strike="noStrike" spc="-10" baseline="0" dirty="0">
                          <a:solidFill>
                            <a:srgbClr val="000000"/>
                          </a:solidFill>
                          <a:effectLst/>
                          <a:latin typeface="Arial" panose="020B0604020202020204" pitchFamily="34" charset="0"/>
                          <a:ea typeface="ＭＳ Ｐゴシック" panose="020B0600070205080204" pitchFamily="50" charset="-128"/>
                        </a:rPr>
                      </a:b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温熱療法関連器など</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355974">
                <a:tc>
                  <a:txBody>
                    <a:bodyPr/>
                    <a:lstStyle/>
                    <a:p>
                      <a:pPr algn="l" fontAlgn="ctr"/>
                      <a:r>
                        <a:rPr lang="en-US" sz="1000" b="0" i="0" u="none" strike="noStrike" spc="-10" baseline="0" dirty="0" err="1">
                          <a:solidFill>
                            <a:srgbClr val="000000"/>
                          </a:solidFill>
                          <a:effectLst/>
                          <a:latin typeface="Arial" panose="020B0604020202020204" pitchFamily="34" charset="0"/>
                          <a:ea typeface="ＭＳ Ｐゴシック" panose="020B0600070205080204" pitchFamily="50" charset="-128"/>
                        </a:rPr>
                        <a:t>Ritcher</a:t>
                      </a: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 Ltda.</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10" baseline="0" dirty="0">
                          <a:solidFill>
                            <a:srgbClr val="000000"/>
                          </a:solidFill>
                          <a:effectLst/>
                          <a:latin typeface="Arial" panose="020B0604020202020204" pitchFamily="34" charset="0"/>
                          <a:ea typeface="ＭＳ Ｐゴシック" panose="020B0600070205080204" pitchFamily="50" charset="-128"/>
                        </a:rPr>
                        <a:t>1958</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脂肪吸引器用機材、リトラクター、ボックス、カニューレ、吸引用カニューレ、皮膚科関連製品、フック、</a:t>
                      </a:r>
                      <a:br>
                        <a:rPr lang="en-US" altLang="ja-JP" sz="950" b="0" i="0" u="none" strike="noStrike" spc="-10" baseline="0" dirty="0">
                          <a:solidFill>
                            <a:srgbClr val="000000"/>
                          </a:solidFill>
                          <a:effectLst/>
                          <a:latin typeface="Arial" panose="020B0604020202020204" pitchFamily="34" charset="0"/>
                          <a:ea typeface="ＭＳ Ｐゴシック" panose="020B0600070205080204" pitchFamily="50" charset="-128"/>
                        </a:rPr>
                      </a:b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ピンセット、ニードルホルダー、ゼストなど</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216257">
                <a:tc>
                  <a:txBody>
                    <a:bodyPr/>
                    <a:lstStyle/>
                    <a:p>
                      <a:pPr algn="l" fontAlgn="ctr"/>
                      <a:r>
                        <a:rPr lang="en-US" sz="1000" b="0" i="0" u="none" strike="noStrike" spc="-10" baseline="0" dirty="0" err="1">
                          <a:solidFill>
                            <a:srgbClr val="000000"/>
                          </a:solidFill>
                          <a:effectLst/>
                          <a:latin typeface="Arial" panose="020B0604020202020204" pitchFamily="34" charset="0"/>
                          <a:ea typeface="ＭＳ Ｐゴシック" panose="020B0600070205080204" pitchFamily="50" charset="-128"/>
                        </a:rPr>
                        <a:t>Sitmed</a:t>
                      </a: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 </a:t>
                      </a:r>
                      <a:r>
                        <a:rPr lang="en-US" sz="1000" b="0" i="0" u="none" strike="noStrike" spc="-10" baseline="0" dirty="0" err="1">
                          <a:solidFill>
                            <a:srgbClr val="000000"/>
                          </a:solidFill>
                          <a:effectLst/>
                          <a:latin typeface="Arial" panose="020B0604020202020204" pitchFamily="34" charset="0"/>
                          <a:ea typeface="ＭＳ Ｐゴシック" panose="020B0600070205080204" pitchFamily="50" charset="-128"/>
                        </a:rPr>
                        <a:t>Equipamentos</a:t>
                      </a: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 </a:t>
                      </a:r>
                      <a:r>
                        <a:rPr lang="en-US" sz="1000" b="0" i="0" u="none" strike="noStrike" spc="-10" baseline="0" dirty="0" err="1">
                          <a:solidFill>
                            <a:srgbClr val="000000"/>
                          </a:solidFill>
                          <a:effectLst/>
                          <a:latin typeface="Arial" panose="020B0604020202020204" pitchFamily="34" charset="0"/>
                          <a:ea typeface="ＭＳ Ｐゴシック" panose="020B0600070205080204" pitchFamily="50" charset="-128"/>
                        </a:rPr>
                        <a:t>Médicos</a:t>
                      </a: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 Ltda.</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ja-JP" alt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不明</a:t>
                      </a:r>
                      <a:endPar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endParaRP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医療用椅子、ストレッチャー、アクセサリーなど</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216257">
                <a:tc>
                  <a:txBody>
                    <a:bodyPr/>
                    <a:lstStyle/>
                    <a:p>
                      <a:pPr algn="l" fontAlgn="ct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WEM </a:t>
                      </a:r>
                      <a:r>
                        <a:rPr lang="en-US" sz="1000" b="0" i="0" u="none" strike="noStrike" spc="-10" baseline="0" dirty="0" err="1">
                          <a:solidFill>
                            <a:srgbClr val="000000"/>
                          </a:solidFill>
                          <a:effectLst/>
                          <a:latin typeface="Arial" panose="020B0604020202020204" pitchFamily="34" charset="0"/>
                          <a:ea typeface="ＭＳ Ｐゴシック" panose="020B0600070205080204" pitchFamily="50" charset="-128"/>
                        </a:rPr>
                        <a:t>Equipamentos</a:t>
                      </a: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 </a:t>
                      </a:r>
                      <a:r>
                        <a:rPr lang="en-US" sz="1000" b="0" i="0" u="none" strike="noStrike" spc="-10" baseline="0" dirty="0" err="1">
                          <a:solidFill>
                            <a:srgbClr val="000000"/>
                          </a:solidFill>
                          <a:effectLst/>
                          <a:latin typeface="Arial" panose="020B0604020202020204" pitchFamily="34" charset="0"/>
                          <a:ea typeface="ＭＳ Ｐゴシック" panose="020B0600070205080204" pitchFamily="50" charset="-128"/>
                        </a:rPr>
                        <a:t>Eletrônicos</a:t>
                      </a: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 Ltda.</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DADADA"/>
                    </a:solidFill>
                  </a:tcPr>
                </a:tc>
                <a:tc>
                  <a:txBody>
                    <a:bodyPr/>
                    <a:lstStyle/>
                    <a:p>
                      <a:pPr algn="ctr" fontAlgn="ctr"/>
                      <a:r>
                        <a:rPr lang="en-US" altLang="ja-JP" sz="1000" b="0" i="0" u="none" strike="noStrike" spc="-10" baseline="0" dirty="0">
                          <a:solidFill>
                            <a:srgbClr val="000000"/>
                          </a:solidFill>
                          <a:effectLst/>
                          <a:latin typeface="Arial" panose="020B0604020202020204" pitchFamily="34" charset="0"/>
                          <a:ea typeface="ＭＳ Ｐゴシック" panose="020B0600070205080204" pitchFamily="50" charset="-128"/>
                        </a:rPr>
                        <a:t>1985</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マイクロ電子メス、胎児心拍動・血流検知器、電気手術用の付属品、アルゴンプラズマ使用凝固剤など</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bl>
          </a:graphicData>
        </a:graphic>
      </p:graphicFrame>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a:t>
            </a:r>
            <a:r>
              <a:rPr lang="en-US" altLang="ja-JP" sz="800" dirty="0"/>
              <a:t>JETRO</a:t>
            </a:r>
            <a:r>
              <a:rPr lang="ja-JP" altLang="en-US" sz="800" dirty="0"/>
              <a:t>「ブラジルの医療機器市場と規制」（</a:t>
            </a:r>
            <a:r>
              <a:rPr lang="en-US" altLang="ja-JP" sz="800" dirty="0"/>
              <a:t>2012</a:t>
            </a:r>
            <a:r>
              <a:rPr lang="ja-JP" altLang="en-US" sz="800" dirty="0"/>
              <a:t>）</a:t>
            </a:r>
          </a:p>
        </p:txBody>
      </p:sp>
    </p:spTree>
    <p:extLst>
      <p:ext uri="{BB962C8B-B14F-4D97-AF65-F5344CB8AC3E}">
        <p14:creationId xmlns:p14="http://schemas.microsoft.com/office/powerpoint/2010/main" val="42946209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ブラジル／医療関連／医療機器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r>
              <a:rPr lang="zh-TW" altLang="en-US" dirty="0"/>
              <a:t>（</a:t>
            </a:r>
            <a:r>
              <a:rPr lang="en-US" altLang="zh-TW" dirty="0"/>
              <a:t>1/3</a:t>
            </a:r>
            <a:r>
              <a:rPr lang="zh-TW"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2026633234"/>
              </p:ext>
            </p:extLst>
          </p:nvPr>
        </p:nvGraphicFramePr>
        <p:xfrm>
          <a:off x="200023" y="1412776"/>
          <a:ext cx="9504000" cy="478692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font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r>
                        <a:rPr lang="en-US" altLang="ja-JP" sz="1100" dirty="0"/>
                        <a:t>Asahi</a:t>
                      </a:r>
                      <a:r>
                        <a:rPr lang="ja-JP" altLang="en-US" sz="1100" dirty="0"/>
                        <a:t> </a:t>
                      </a:r>
                      <a:r>
                        <a:rPr lang="en-US" altLang="ja-JP" sz="1100" dirty="0" err="1"/>
                        <a:t>Intecc</a:t>
                      </a:r>
                      <a:r>
                        <a:rPr lang="ja-JP" altLang="en-US" sz="1100" dirty="0"/>
                        <a:t> </a:t>
                      </a:r>
                      <a:r>
                        <a:rPr lang="en-US" altLang="ja-JP" sz="1100" dirty="0"/>
                        <a:t>Latin</a:t>
                      </a:r>
                      <a:r>
                        <a:rPr lang="ja-JP" altLang="en-US" sz="1100" dirty="0"/>
                        <a:t> </a:t>
                      </a:r>
                      <a:r>
                        <a:rPr lang="en-US" altLang="ja-JP" sz="1100" dirty="0"/>
                        <a:t>Ltda.</a:t>
                      </a:r>
                      <a:endParaRPr lang="ja-JP" altLang="en-US" sz="1100" dirty="0"/>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a:r>
                        <a:rPr lang="ja-JP" altLang="en-US" sz="1100" dirty="0"/>
                        <a:t>朝日インテック</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r>
                        <a:rPr lang="ja-JP" altLang="en-US" sz="1100" dirty="0"/>
                        <a:t>医療機器の販売促進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a:r>
                        <a:rPr lang="en-US" altLang="ja-JP" sz="1100" dirty="0"/>
                        <a:t>0</a:t>
                      </a:r>
                      <a:endParaRPr lang="ja-JP" altLang="en-US" sz="1100" dirty="0"/>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en-US" altLang="ja-JP" sz="1100" b="0" i="0" u="none" strike="noStrike" kern="1200" dirty="0">
                          <a:solidFill>
                            <a:schemeClr val="tx1"/>
                          </a:solidFill>
                          <a:effectLst/>
                          <a:latin typeface="+mn-lt"/>
                          <a:ea typeface="ＭＳ Ｐゴシック" panose="020B0600070205080204" pitchFamily="50" charset="-128"/>
                          <a:cs typeface="+mn-cs"/>
                        </a:rPr>
                        <a:t>Konica</a:t>
                      </a:r>
                      <a:r>
                        <a:rPr kumimoji="1" lang="ja-JP" altLang="en-US" sz="1100" b="0" i="0" u="none" strike="noStrike" kern="1200" dirty="0">
                          <a:solidFill>
                            <a:schemeClr val="tx1"/>
                          </a:solidFill>
                          <a:effectLst/>
                          <a:latin typeface="+mn-lt"/>
                          <a:ea typeface="ＭＳ Ｐゴシック" panose="020B0600070205080204" pitchFamily="50" charset="-128"/>
                          <a:cs typeface="+mn-cs"/>
                        </a:rPr>
                        <a:t> </a:t>
                      </a:r>
                      <a:r>
                        <a:rPr kumimoji="1" lang="en-US" altLang="ja-JP" sz="1100" b="0" i="0" u="none" strike="noStrike" kern="1200" dirty="0">
                          <a:solidFill>
                            <a:schemeClr val="tx1"/>
                          </a:solidFill>
                          <a:effectLst/>
                          <a:latin typeface="+mn-lt"/>
                          <a:ea typeface="ＭＳ Ｐゴシック" panose="020B0600070205080204" pitchFamily="50" charset="-128"/>
                          <a:cs typeface="+mn-cs"/>
                        </a:rPr>
                        <a:t>Minolta</a:t>
                      </a:r>
                      <a:r>
                        <a:rPr kumimoji="1" lang="ja-JP" altLang="en-US" sz="1100" b="0" i="0" u="none" strike="noStrike" kern="1200" dirty="0">
                          <a:solidFill>
                            <a:schemeClr val="tx1"/>
                          </a:solidFill>
                          <a:effectLst/>
                          <a:latin typeface="+mn-lt"/>
                          <a:ea typeface="ＭＳ Ｐゴシック" panose="020B0600070205080204" pitchFamily="50" charset="-128"/>
                          <a:cs typeface="+mn-cs"/>
                        </a:rPr>
                        <a:t> </a:t>
                      </a:r>
                      <a:r>
                        <a:rPr kumimoji="1" lang="en-US" altLang="ja-JP" sz="1100" b="0" i="0" u="none" strike="noStrike" kern="1200" dirty="0">
                          <a:solidFill>
                            <a:schemeClr val="tx1"/>
                          </a:solidFill>
                          <a:effectLst/>
                          <a:latin typeface="+mn-lt"/>
                          <a:ea typeface="ＭＳ Ｐゴシック" panose="020B0600070205080204" pitchFamily="50" charset="-128"/>
                          <a:cs typeface="+mn-cs"/>
                        </a:rPr>
                        <a:t>Healthcare</a:t>
                      </a:r>
                      <a:r>
                        <a:rPr kumimoji="1" lang="ja-JP" altLang="en-US" sz="1100" b="0" i="0" u="none" strike="noStrike" kern="1200" dirty="0">
                          <a:solidFill>
                            <a:schemeClr val="tx1"/>
                          </a:solidFill>
                          <a:effectLst/>
                          <a:latin typeface="+mn-lt"/>
                          <a:ea typeface="ＭＳ Ｐゴシック" panose="020B0600070205080204" pitchFamily="50" charset="-128"/>
                          <a:cs typeface="+mn-cs"/>
                        </a:rPr>
                        <a:t> </a:t>
                      </a:r>
                      <a:r>
                        <a:rPr kumimoji="1" lang="en-US" altLang="ja-JP" sz="1100" b="0" i="0" u="none" strike="noStrike" kern="1200" dirty="0">
                          <a:solidFill>
                            <a:schemeClr val="tx1"/>
                          </a:solidFill>
                          <a:effectLst/>
                          <a:latin typeface="+mn-lt"/>
                          <a:ea typeface="ＭＳ Ｐゴシック" panose="020B0600070205080204" pitchFamily="50" charset="-128"/>
                          <a:cs typeface="+mn-cs"/>
                        </a:rPr>
                        <a:t>do</a:t>
                      </a:r>
                      <a:r>
                        <a:rPr kumimoji="1" lang="ja-JP" altLang="en-US" sz="1100" b="0" i="0" u="none" strike="noStrike" kern="1200" dirty="0">
                          <a:solidFill>
                            <a:schemeClr val="tx1"/>
                          </a:solidFill>
                          <a:effectLst/>
                          <a:latin typeface="+mn-lt"/>
                          <a:ea typeface="ＭＳ Ｐゴシック" panose="020B0600070205080204" pitchFamily="50" charset="-128"/>
                          <a:cs typeface="+mn-cs"/>
                        </a:rPr>
                        <a:t> </a:t>
                      </a:r>
                      <a:r>
                        <a:rPr kumimoji="1" lang="en-US" altLang="ja-JP" sz="1100" b="0" i="0" u="none" strike="noStrike" kern="1200" dirty="0">
                          <a:solidFill>
                            <a:schemeClr val="tx1"/>
                          </a:solidFill>
                          <a:effectLst/>
                          <a:latin typeface="+mn-lt"/>
                          <a:ea typeface="ＭＳ Ｐゴシック" panose="020B0600070205080204" pitchFamily="50" charset="-128"/>
                          <a:cs typeface="+mn-cs"/>
                        </a:rPr>
                        <a:t>Brasil</a:t>
                      </a:r>
                      <a:r>
                        <a:rPr kumimoji="1" lang="ja-JP" altLang="en-US" sz="1100" b="0" i="0" u="none" strike="noStrike" kern="1200" dirty="0">
                          <a:solidFill>
                            <a:schemeClr val="tx1"/>
                          </a:solidFill>
                          <a:effectLst/>
                          <a:latin typeface="+mn-lt"/>
                          <a:ea typeface="ＭＳ Ｐゴシック" panose="020B0600070205080204" pitchFamily="50" charset="-128"/>
                          <a:cs typeface="+mn-cs"/>
                        </a:rPr>
                        <a:t> </a:t>
                      </a:r>
                      <a:r>
                        <a:rPr kumimoji="1" lang="en-US" altLang="ja-JP" sz="1100" b="0" i="0" u="none" strike="noStrike" kern="1200" dirty="0">
                          <a:solidFill>
                            <a:schemeClr val="tx1"/>
                          </a:solidFill>
                          <a:effectLst/>
                          <a:latin typeface="+mn-lt"/>
                          <a:ea typeface="ＭＳ Ｐゴシック" panose="020B0600070205080204" pitchFamily="50" charset="-128"/>
                          <a:cs typeface="+mn-cs"/>
                        </a:rPr>
                        <a:t>Comercio Ltda.</a:t>
                      </a:r>
                      <a:endParaRPr kumimoji="1" lang="pt-BR"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コニカミノルタ</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医療機器の販売・サービス、プリンティングセンターの運営等</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en-US" altLang="ja-JP" sz="1100" b="0" i="0" u="none" strike="noStrike" kern="1200" dirty="0">
                          <a:solidFill>
                            <a:schemeClr val="tx1"/>
                          </a:solidFill>
                          <a:effectLst/>
                          <a:latin typeface="+mn-lt"/>
                          <a:ea typeface="ＭＳ Ｐゴシック" panose="020B0600070205080204" pitchFamily="50" charset="-128"/>
                          <a:cs typeface="+mn-cs"/>
                        </a:rPr>
                        <a:t>Kuraray South America Ltda.</a:t>
                      </a:r>
                      <a:endParaRPr kumimoji="1" lang="pt-BR"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クラレ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クラレ製品の輸入・販売、情報収集、市場開拓</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16</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100" b="0" i="0" u="none" strike="noStrike" dirty="0">
                          <a:solidFill>
                            <a:schemeClr val="tx1"/>
                          </a:solidFill>
                          <a:effectLst/>
                          <a:latin typeface="+mn-lt"/>
                          <a:ea typeface="ＭＳ Ｐゴシック" panose="020B0600070205080204" pitchFamily="50" charset="-128"/>
                        </a:rPr>
                        <a:t>Nihon Kohden</a:t>
                      </a:r>
                      <a:r>
                        <a:rPr lang="en-US" altLang="ja-JP" sz="1100" b="0" i="0" u="none" strike="noStrike" baseline="0" dirty="0">
                          <a:solidFill>
                            <a:schemeClr val="tx1"/>
                          </a:solidFill>
                          <a:effectLst/>
                          <a:latin typeface="+mn-lt"/>
                          <a:ea typeface="ＭＳ Ｐゴシック" panose="020B0600070205080204" pitchFamily="50" charset="-128"/>
                        </a:rPr>
                        <a:t> do Brasil Lida.</a:t>
                      </a:r>
                      <a:endParaRPr lang="pt-BR"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日本光電</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hangingPunct="1"/>
                      <a:r>
                        <a:rPr lang="ja-JP" altLang="en-US" sz="1000" b="0" i="0" u="none" strike="noStrike" dirty="0">
                          <a:solidFill>
                            <a:schemeClr val="tx1"/>
                          </a:solidFill>
                          <a:effectLst/>
                          <a:latin typeface="+mn-lt"/>
                          <a:ea typeface="ＭＳ Ｐゴシック" panose="020B0600070205080204" pitchFamily="50" charset="-128"/>
                        </a:rPr>
                        <a:t>医用電子機器の販売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hangingPunct="1"/>
                      <a:r>
                        <a:rPr lang="ja-JP" altLang="en-US" sz="1100" b="0" i="0" u="none" strike="noStrike" dirty="0">
                          <a:solidFill>
                            <a:schemeClr val="tx1"/>
                          </a:solidFill>
                          <a:effectLst/>
                          <a:latin typeface="+mn-lt"/>
                          <a:ea typeface="ＭＳ Ｐゴシック" panose="020B0600070205080204" pitchFamily="50" charset="-128"/>
                        </a:rPr>
                        <a:t>不明</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pt-BR" sz="1100" b="0" i="0" u="none" strike="noStrike" dirty="0">
                          <a:solidFill>
                            <a:schemeClr val="tx1"/>
                          </a:solidFill>
                          <a:effectLst/>
                          <a:latin typeface="+mn-lt"/>
                          <a:ea typeface="ＭＳ Ｐゴシック" panose="020B0600070205080204" pitchFamily="50" charset="-128"/>
                        </a:rPr>
                        <a:t>Nipro Medical Corp.Produtos Medicos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ニプロ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hangingPunct="1"/>
                      <a:r>
                        <a:rPr lang="ja-JP" altLang="en-US" sz="1000" b="0" i="0" u="none" strike="noStrike" dirty="0">
                          <a:solidFill>
                            <a:schemeClr val="tx1"/>
                          </a:solidFill>
                          <a:effectLst/>
                          <a:latin typeface="+mn-lt"/>
                          <a:ea typeface="ＭＳ Ｐゴシック" panose="020B0600070205080204" pitchFamily="50" charset="-128"/>
                        </a:rPr>
                        <a:t>医療用器具の販売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hangingPunct="1"/>
                      <a:r>
                        <a:rPr lang="en-US" altLang="ja-JP" sz="1100" b="0" i="0" u="none" strike="noStrike" dirty="0">
                          <a:solidFill>
                            <a:schemeClr val="tx1"/>
                          </a:solidFill>
                          <a:effectLst/>
                          <a:latin typeface="+mn-lt"/>
                          <a:ea typeface="ＭＳ Ｐゴシック" panose="020B0600070205080204" pitchFamily="50" charset="-128"/>
                        </a:rPr>
                        <a:t>98</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chemeClr val="tx1"/>
                          </a:solidFill>
                          <a:effectLst/>
                          <a:latin typeface="+mn-lt"/>
                          <a:ea typeface="ＭＳ Ｐゴシック" panose="020B0600070205080204" pitchFamily="50" charset="-128"/>
                          <a:cs typeface="+mn-cs"/>
                        </a:rPr>
                        <a:t>Nipro Medical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ニプロ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医療用器具の製造・販売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315</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en-US" sz="1100" b="0" i="0" u="none" strike="noStrike" kern="1200" dirty="0">
                          <a:solidFill>
                            <a:schemeClr val="tx1"/>
                          </a:solidFill>
                          <a:effectLst/>
                          <a:latin typeface="+mn-lt"/>
                          <a:ea typeface="ＭＳ Ｐゴシック" panose="020B0600070205080204" pitchFamily="50" charset="-128"/>
                          <a:cs typeface="+mn-cs"/>
                        </a:rPr>
                        <a:t>Olympus Optical do Brasil,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オリンパス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光学、医療機器の輸入・販売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en-US" sz="1100" b="0" i="0" u="none" strike="noStrike" kern="1200" dirty="0">
                          <a:solidFill>
                            <a:schemeClr val="tx1"/>
                          </a:solidFill>
                          <a:effectLst/>
                          <a:latin typeface="+mn-lt"/>
                          <a:ea typeface="ＭＳ Ｐゴシック" panose="020B0600070205080204" pitchFamily="50" charset="-128"/>
                          <a:cs typeface="+mn-cs"/>
                        </a:rPr>
                        <a:t>OMRON Healthcare Brazil </a:t>
                      </a:r>
                      <a:r>
                        <a:rPr kumimoji="1" lang="en-US" sz="1100" b="0" i="0" u="none" strike="noStrike" kern="1200" dirty="0" err="1">
                          <a:solidFill>
                            <a:schemeClr val="tx1"/>
                          </a:solidFill>
                          <a:effectLst/>
                          <a:latin typeface="+mn-lt"/>
                          <a:ea typeface="ＭＳ Ｐゴシック" panose="020B0600070205080204" pitchFamily="50" charset="-128"/>
                          <a:cs typeface="+mn-cs"/>
                        </a:rPr>
                        <a:t>Participacoes</a:t>
                      </a:r>
                      <a:r>
                        <a:rPr kumimoji="1" lang="en-US" sz="1100" b="0" i="0" u="none" strike="noStrike" kern="1200" dirty="0">
                          <a:solidFill>
                            <a:schemeClr val="tx1"/>
                          </a:solidFill>
                          <a:effectLst/>
                          <a:latin typeface="+mn-lt"/>
                          <a:ea typeface="ＭＳ Ｐゴシック" panose="020B0600070205080204" pitchFamily="50" charset="-128"/>
                          <a:cs typeface="+mn-cs"/>
                        </a:rPr>
                        <a:t> e </a:t>
                      </a:r>
                      <a:r>
                        <a:rPr kumimoji="1" lang="en-US" sz="1100" b="0" i="0" u="none" strike="noStrike" kern="1200" dirty="0" err="1">
                          <a:solidFill>
                            <a:schemeClr val="tx1"/>
                          </a:solidFill>
                          <a:effectLst/>
                          <a:latin typeface="+mn-lt"/>
                          <a:ea typeface="ＭＳ Ｐゴシック" panose="020B0600070205080204" pitchFamily="50" charset="-128"/>
                          <a:cs typeface="+mn-cs"/>
                        </a:rPr>
                        <a:t>Distribuicao</a:t>
                      </a:r>
                      <a:r>
                        <a:rPr kumimoji="1" lang="en-US" sz="1100" b="0" i="0" u="none" strike="noStrike" kern="1200" dirty="0">
                          <a:solidFill>
                            <a:schemeClr val="tx1"/>
                          </a:solidFill>
                          <a:effectLst/>
                          <a:latin typeface="+mn-lt"/>
                          <a:ea typeface="ＭＳ Ｐゴシック" panose="020B0600070205080204" pitchFamily="50" charset="-128"/>
                          <a:cs typeface="+mn-cs"/>
                        </a:rPr>
                        <a:t> de </a:t>
                      </a:r>
                      <a:r>
                        <a:rPr kumimoji="1" lang="en-US" sz="1100" b="0" i="0" u="none" strike="noStrike" kern="1200" dirty="0" err="1">
                          <a:solidFill>
                            <a:schemeClr val="tx1"/>
                          </a:solidFill>
                          <a:effectLst/>
                          <a:latin typeface="+mn-lt"/>
                          <a:ea typeface="ＭＳ Ｐゴシック" panose="020B0600070205080204" pitchFamily="50" charset="-128"/>
                          <a:cs typeface="+mn-cs"/>
                        </a:rPr>
                        <a:t>Produtos</a:t>
                      </a:r>
                      <a:r>
                        <a:rPr kumimoji="1" lang="en-US" sz="1100" b="0" i="0" u="none" strike="noStrike" kern="1200" baseline="0" dirty="0">
                          <a:solidFill>
                            <a:schemeClr val="tx1"/>
                          </a:solidFill>
                          <a:effectLst/>
                          <a:latin typeface="+mn-lt"/>
                          <a:ea typeface="ＭＳ Ｐゴシック" panose="020B0600070205080204" pitchFamily="50" charset="-128"/>
                          <a:cs typeface="+mn-cs"/>
                        </a:rPr>
                        <a:t> Medico-</a:t>
                      </a:r>
                      <a:r>
                        <a:rPr kumimoji="1" lang="en-US" sz="1100" b="0" i="0" u="none" strike="noStrike" kern="1200" baseline="0" dirty="0" err="1">
                          <a:solidFill>
                            <a:schemeClr val="tx1"/>
                          </a:solidFill>
                          <a:effectLst/>
                          <a:latin typeface="+mn-lt"/>
                          <a:ea typeface="ＭＳ Ｐゴシック" panose="020B0600070205080204" pitchFamily="50" charset="-128"/>
                          <a:cs typeface="+mn-cs"/>
                        </a:rPr>
                        <a:t>Hospitalares</a:t>
                      </a:r>
                      <a:r>
                        <a:rPr kumimoji="1" lang="en-US" sz="1100" b="0" i="0" u="none" strike="noStrike" kern="1200" baseline="0" dirty="0">
                          <a:solidFill>
                            <a:schemeClr val="tx1"/>
                          </a:solidFill>
                          <a:effectLst/>
                          <a:latin typeface="+mn-lt"/>
                          <a:ea typeface="ＭＳ Ｐゴシック" panose="020B0600070205080204" pitchFamily="50" charset="-128"/>
                          <a:cs typeface="+mn-cs"/>
                        </a:rPr>
                        <a:t> </a:t>
                      </a:r>
                      <a:r>
                        <a:rPr kumimoji="1" lang="en-US" sz="1100" b="0" i="0" u="none" strike="noStrike" kern="1200" dirty="0">
                          <a:solidFill>
                            <a:schemeClr val="tx1"/>
                          </a:solidFill>
                          <a:effectLst/>
                          <a:latin typeface="+mn-lt"/>
                          <a:ea typeface="ＭＳ Ｐゴシック" panose="020B0600070205080204" pitchFamily="50" charset="-128"/>
                          <a:cs typeface="+mn-cs"/>
                        </a:rPr>
                        <a:t>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オムロン</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ブラジルにおける健康機器の販売促進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dirty="0">
                          <a:solidFill>
                            <a:schemeClr val="tx1"/>
                          </a:solidFill>
                          <a:effectLst/>
                          <a:latin typeface="+mn-lt"/>
                          <a:ea typeface="ＭＳ Ｐゴシック" panose="020B0600070205080204" pitchFamily="50" charset="-128"/>
                          <a:cs typeface="+mn-cs"/>
                        </a:rPr>
                        <a:t>Sawae</a:t>
                      </a:r>
                      <a:r>
                        <a:rPr kumimoji="1" lang="ja-JP" altLang="en-US" sz="1100" b="0" i="0" u="none" strike="noStrike" kern="1200" baseline="0" dirty="0">
                          <a:solidFill>
                            <a:schemeClr val="tx1"/>
                          </a:solidFill>
                          <a:effectLst/>
                          <a:latin typeface="+mn-lt"/>
                          <a:ea typeface="ＭＳ Ｐゴシック" panose="020B0600070205080204" pitchFamily="50" charset="-128"/>
                          <a:cs typeface="+mn-cs"/>
                        </a:rPr>
                        <a:t> </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Technology Co., Ltd.</a:t>
                      </a:r>
                      <a:endParaRPr kumimoji="1" 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コニカミノルタ</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chemeClr val="tx1"/>
                          </a:solidFill>
                          <a:effectLst/>
                          <a:latin typeface="+mn-lt"/>
                          <a:ea typeface="ＭＳ Ｐゴシック" panose="020B0600070205080204" pitchFamily="50" charset="-128"/>
                          <a:cs typeface="+mn-cs"/>
                        </a:rPr>
                        <a:t>X</a:t>
                      </a:r>
                      <a:r>
                        <a:rPr kumimoji="1" lang="ja-JP" altLang="en-US" sz="1000" b="0" i="0" u="none" strike="noStrike" kern="1200" dirty="0">
                          <a:solidFill>
                            <a:schemeClr val="tx1"/>
                          </a:solidFill>
                          <a:effectLst/>
                          <a:latin typeface="+mn-lt"/>
                          <a:ea typeface="ＭＳ Ｐゴシック" panose="020B0600070205080204" pitchFamily="50" charset="-128"/>
                          <a:cs typeface="+mn-cs"/>
                        </a:rPr>
                        <a:t>線システム機器の製造・販売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pt-BR" sz="1100" b="0" i="0" u="none" strike="noStrike" kern="1200" dirty="0">
                          <a:solidFill>
                            <a:schemeClr val="tx1"/>
                          </a:solidFill>
                          <a:effectLst/>
                          <a:latin typeface="+mn-lt"/>
                          <a:ea typeface="ＭＳ Ｐゴシック" panose="020B0600070205080204" pitchFamily="50" charset="-128"/>
                          <a:cs typeface="+mn-cs"/>
                        </a:rPr>
                        <a:t>Shimadzu do Brasil Comercio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島津製作所</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医療機器の販売・保守サービス及び中南米における医療機器・分析試験機の営業統括</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153</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「海外進出企業総覧」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年版によると、日本企業が設立した現地法人は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東洋経済「海外進出企業総覧」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47839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一般概況</a:t>
            </a:r>
          </a:p>
        </p:txBody>
      </p:sp>
    </p:spTree>
    <p:extLst>
      <p:ext uri="{BB962C8B-B14F-4D97-AF65-F5344CB8AC3E}">
        <p14:creationId xmlns:p14="http://schemas.microsoft.com/office/powerpoint/2010/main" val="25343697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ブラジル／医療関連／医療機器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r>
              <a:rPr lang="zh-TW" altLang="en-US" dirty="0"/>
              <a:t>（</a:t>
            </a:r>
            <a:r>
              <a:rPr lang="en-US" altLang="ja-JP" dirty="0"/>
              <a:t>2</a:t>
            </a:r>
            <a:r>
              <a:rPr lang="en-US" altLang="zh-TW" dirty="0"/>
              <a:t>/3</a:t>
            </a:r>
            <a:r>
              <a:rPr lang="zh-TW"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3048186902"/>
              </p:ext>
            </p:extLst>
          </p:nvPr>
        </p:nvGraphicFramePr>
        <p:xfrm>
          <a:off x="201526" y="1227752"/>
          <a:ext cx="9504000" cy="5076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font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12</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r>
                        <a:rPr lang="en-US" altLang="ja-JP" sz="1100" dirty="0"/>
                        <a:t>SHOFU Dental </a:t>
                      </a:r>
                      <a:r>
                        <a:rPr lang="en-US" altLang="ja-JP" sz="1100" dirty="0" err="1"/>
                        <a:t>Brasil</a:t>
                      </a:r>
                      <a:r>
                        <a:rPr lang="en-US" altLang="ja-JP" sz="1100" baseline="0" dirty="0"/>
                        <a:t> </a:t>
                      </a:r>
                      <a:r>
                        <a:rPr lang="en-US" altLang="ja-JP" sz="1100" baseline="0" dirty="0" err="1"/>
                        <a:t>Comercio</a:t>
                      </a:r>
                      <a:r>
                        <a:rPr lang="en-US" altLang="ja-JP" sz="1100" baseline="0" dirty="0"/>
                        <a:t> de </a:t>
                      </a:r>
                      <a:r>
                        <a:rPr lang="en-US" altLang="ja-JP" sz="1100" baseline="0" dirty="0" err="1"/>
                        <a:t>Produtos</a:t>
                      </a:r>
                      <a:r>
                        <a:rPr lang="en-US" altLang="ja-JP" sz="1100" baseline="0" dirty="0"/>
                        <a:t> </a:t>
                      </a:r>
                      <a:r>
                        <a:rPr lang="en-US" altLang="ja-JP" sz="1100" baseline="0" dirty="0" err="1"/>
                        <a:t>Odontologicos</a:t>
                      </a:r>
                      <a:r>
                        <a:rPr lang="en-US" altLang="ja-JP" sz="1100" baseline="0" dirty="0"/>
                        <a:t> Ltda.</a:t>
                      </a:r>
                      <a:endParaRPr lang="ja-JP" altLang="en-US" sz="1100" dirty="0"/>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a:r>
                        <a:rPr lang="ja-JP" altLang="en-US" sz="1100" dirty="0"/>
                        <a:t>松風</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n-lt"/>
                          <a:ea typeface="ＭＳ Ｐゴシック" panose="020B0600070205080204" pitchFamily="50" charset="-128"/>
                          <a:cs typeface="+mn-cs"/>
                        </a:rPr>
                        <a:t>歯科材料、歯科用機器の輸入・販売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n-lt"/>
                          <a:ea typeface="ＭＳ Ｐゴシック" panose="020B0600070205080204" pitchFamily="50" charset="-128"/>
                          <a:cs typeface="+mn-cs"/>
                        </a:rPr>
                        <a:t>不明</a:t>
                      </a:r>
                      <a:endParaRPr kumimoji="1" lang="en-US" altLang="ja-JP" sz="1100" b="0" i="0" u="none" strike="noStrike" kern="1200" cap="none" spc="0" normalizeH="0" baseline="0" noProof="0" dirty="0">
                        <a:ln>
                          <a:noFill/>
                        </a:ln>
                        <a:solidFill>
                          <a:srgbClr val="000000"/>
                        </a:solidFill>
                        <a:effectLst/>
                        <a:uLnTx/>
                        <a:uFillTx/>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fontAlgn="ctr"/>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13</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pt-BR" sz="1100" b="0" i="0" u="none" strike="noStrike" kern="1200" dirty="0">
                          <a:solidFill>
                            <a:schemeClr val="tx1"/>
                          </a:solidFill>
                          <a:effectLst/>
                          <a:latin typeface="+mn-lt"/>
                          <a:ea typeface="ＭＳ Ｐゴシック" panose="020B0600070205080204" pitchFamily="50" charset="-128"/>
                          <a:cs typeface="+mn-cs"/>
                        </a:rPr>
                        <a:t>Sysmex do Brasil Industria e Comercio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シスメックス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検体検査試薬の製造・販売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en-US" sz="1100" b="0" i="0" u="none" strike="noStrike" kern="1200" dirty="0">
                          <a:solidFill>
                            <a:schemeClr val="tx1"/>
                          </a:solidFill>
                          <a:effectLst/>
                          <a:latin typeface="+mn-lt"/>
                          <a:ea typeface="ＭＳ Ｐゴシック" panose="020B0600070205080204" pitchFamily="50" charset="-128"/>
                          <a:cs typeface="+mn-cs"/>
                        </a:rPr>
                        <a:t>Terumo BCT Tecnologia Medica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テルモ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医療機器の販売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pt-BR" sz="1100" b="0" i="0" u="none" strike="noStrike" kern="1200" dirty="0">
                          <a:solidFill>
                            <a:schemeClr val="tx1"/>
                          </a:solidFill>
                          <a:effectLst/>
                          <a:latin typeface="+mn-lt"/>
                          <a:ea typeface="ＭＳ Ｐゴシック" panose="020B0600070205080204" pitchFamily="50" charset="-128"/>
                          <a:cs typeface="+mn-cs"/>
                        </a:rPr>
                        <a:t>Terumo Medical do Brasil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テルモ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医薬品、医療機器の輸入・販売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en-US" altLang="ja-JP" sz="1100" b="0" i="0" u="none" strike="noStrike" kern="1200" dirty="0">
                          <a:solidFill>
                            <a:schemeClr val="tx1"/>
                          </a:solidFill>
                          <a:effectLst/>
                          <a:latin typeface="+mn-lt"/>
                          <a:ea typeface="ＭＳ Ｐゴシック" panose="020B0600070205080204" pitchFamily="50" charset="-128"/>
                          <a:cs typeface="+mn-cs"/>
                        </a:rPr>
                        <a:t>Canon</a:t>
                      </a:r>
                      <a:r>
                        <a:rPr kumimoji="1" lang="pt-BR" sz="1100" b="0" i="0" u="none" strike="noStrike" kern="1200" dirty="0">
                          <a:solidFill>
                            <a:schemeClr val="tx1"/>
                          </a:solidFill>
                          <a:effectLst/>
                          <a:latin typeface="+mn-lt"/>
                          <a:ea typeface="ＭＳ Ｐゴシック" panose="020B0600070205080204" pitchFamily="50" charset="-128"/>
                          <a:cs typeface="+mn-cs"/>
                        </a:rPr>
                        <a:t> Medical </a:t>
                      </a:r>
                      <a:r>
                        <a:rPr kumimoji="1" lang="en-US" altLang="ja-JP" sz="1100" b="0" i="0" u="none" strike="noStrike" kern="1200" dirty="0">
                          <a:solidFill>
                            <a:schemeClr val="tx1"/>
                          </a:solidFill>
                          <a:effectLst/>
                          <a:latin typeface="+mn-lt"/>
                          <a:ea typeface="ＭＳ Ｐゴシック" panose="020B0600070205080204" pitchFamily="50" charset="-128"/>
                          <a:cs typeface="+mn-cs"/>
                        </a:rPr>
                        <a:t>Systems</a:t>
                      </a:r>
                      <a:r>
                        <a:rPr kumimoji="1" lang="ja-JP" altLang="en-US" sz="1100" b="0" i="0" u="none" strike="noStrike" kern="1200" dirty="0">
                          <a:solidFill>
                            <a:schemeClr val="tx1"/>
                          </a:solidFill>
                          <a:effectLst/>
                          <a:latin typeface="+mn-lt"/>
                          <a:ea typeface="ＭＳ Ｐゴシック" panose="020B0600070205080204" pitchFamily="50" charset="-128"/>
                          <a:cs typeface="+mn-cs"/>
                        </a:rPr>
                        <a:t> </a:t>
                      </a:r>
                      <a:r>
                        <a:rPr kumimoji="1" lang="pt-BR" sz="1100" b="0" i="0" u="none" strike="noStrike" kern="1200" dirty="0">
                          <a:solidFill>
                            <a:schemeClr val="tx1"/>
                          </a:solidFill>
                          <a:effectLst/>
                          <a:latin typeface="+mn-lt"/>
                          <a:ea typeface="ＭＳ Ｐゴシック" panose="020B0600070205080204" pitchFamily="50" charset="-128"/>
                          <a:cs typeface="+mn-cs"/>
                        </a:rPr>
                        <a:t>do Brasil</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キヤノンメディカル</a:t>
                      </a:r>
                      <a:br>
                        <a:rPr kumimoji="1" lang="en-US" altLang="ja-JP" sz="1100" b="0" i="0" u="none" strike="noStrike" kern="1200" dirty="0">
                          <a:solidFill>
                            <a:schemeClr val="tx1"/>
                          </a:solidFill>
                          <a:effectLst/>
                          <a:latin typeface="+mn-lt"/>
                          <a:ea typeface="ＭＳ Ｐゴシック" panose="020B0600070205080204" pitchFamily="50" charset="-128"/>
                          <a:cs typeface="+mn-cs"/>
                        </a:rPr>
                      </a:br>
                      <a:r>
                        <a:rPr kumimoji="1" lang="ja-JP" altLang="en-US" sz="1100" b="0" i="0" u="none" strike="noStrike" kern="1200" dirty="0">
                          <a:solidFill>
                            <a:schemeClr val="tx1"/>
                          </a:solidFill>
                          <a:effectLst/>
                          <a:latin typeface="+mn-lt"/>
                          <a:ea typeface="ＭＳ Ｐゴシック" panose="020B0600070205080204" pitchFamily="50" charset="-128"/>
                          <a:cs typeface="+mn-cs"/>
                        </a:rPr>
                        <a:t>システムズ</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医療用機器の製造・販売</a:t>
                      </a:r>
                      <a:endParaRPr kumimoji="1" lang="en-US" altLang="ja-JP" sz="10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pt-BR" sz="1100" b="0" i="0" u="none" strike="noStrike" kern="1200" dirty="0">
                          <a:solidFill>
                            <a:schemeClr val="tx1"/>
                          </a:solidFill>
                          <a:effectLst/>
                          <a:latin typeface="+mn-lt"/>
                          <a:ea typeface="ＭＳ Ｐゴシック" panose="020B0600070205080204" pitchFamily="50" charset="-128"/>
                          <a:cs typeface="+mn-cs"/>
                        </a:rPr>
                        <a:t>3-D Matrix</a:t>
                      </a:r>
                      <a:r>
                        <a:rPr kumimoji="1" lang="pt-BR" sz="1100" b="0" i="0" u="none" strike="noStrike" kern="1200" baseline="0" dirty="0">
                          <a:solidFill>
                            <a:schemeClr val="tx1"/>
                          </a:solidFill>
                          <a:effectLst/>
                          <a:latin typeface="+mn-lt"/>
                          <a:ea typeface="ＭＳ Ｐゴシック" panose="020B0600070205080204" pitchFamily="50" charset="-128"/>
                          <a:cs typeface="+mn-cs"/>
                        </a:rPr>
                        <a:t> Da America Latina Representacao Comercial Ltda.</a:t>
                      </a:r>
                      <a:endParaRPr kumimoji="1" lang="pt-BR"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スリー・ディー・マトリックス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南米における止血剤等の医療製品事業の展開</a:t>
                      </a:r>
                      <a:endParaRPr kumimoji="1" lang="en-US" altLang="ja-JP" sz="10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pt-BR" sz="1100" b="0" i="0" u="none" strike="noStrike" kern="1200" dirty="0">
                          <a:solidFill>
                            <a:schemeClr val="tx1"/>
                          </a:solidFill>
                          <a:effectLst/>
                          <a:latin typeface="+mn-lt"/>
                          <a:ea typeface="ＭＳ Ｐゴシック" panose="020B0600070205080204" pitchFamily="50" charset="-128"/>
                          <a:cs typeface="+mn-cs"/>
                        </a:rPr>
                        <a:t>NS Industria</a:t>
                      </a:r>
                      <a:r>
                        <a:rPr kumimoji="1" lang="pt-BR" sz="1100" b="0" i="0" u="none" strike="noStrike" kern="1200" baseline="0" dirty="0">
                          <a:solidFill>
                            <a:schemeClr val="tx1"/>
                          </a:solidFill>
                          <a:effectLst/>
                          <a:latin typeface="+mn-lt"/>
                          <a:ea typeface="ＭＳ Ｐゴシック" panose="020B0600070205080204" pitchFamily="50" charset="-128"/>
                          <a:cs typeface="+mn-cs"/>
                        </a:rPr>
                        <a:t> de Aparelhos Medicos Ltda.</a:t>
                      </a:r>
                      <a:endParaRPr kumimoji="1" lang="pt-BR"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オムロン</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医療機器の販売</a:t>
                      </a:r>
                      <a:endParaRPr kumimoji="1" lang="en-US" altLang="ja-JP" sz="10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19</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pt-BR" sz="1100" b="0" i="0" u="none" strike="noStrike" kern="1200" dirty="0">
                          <a:solidFill>
                            <a:schemeClr val="tx1"/>
                          </a:solidFill>
                          <a:effectLst/>
                          <a:latin typeface="+mn-lt"/>
                          <a:ea typeface="ＭＳ Ｐゴシック" panose="020B0600070205080204" pitchFamily="50" charset="-128"/>
                          <a:cs typeface="+mn-cs"/>
                        </a:rPr>
                        <a:t>NSK America Latina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ナカニシ</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歯科製品の販売・サービス</a:t>
                      </a:r>
                      <a:endParaRPr kumimoji="1" lang="en-US" altLang="ja-JP" sz="10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pt-BR" sz="1100" b="0" i="0" u="none" strike="noStrike" kern="1200" dirty="0">
                          <a:solidFill>
                            <a:schemeClr val="tx1"/>
                          </a:solidFill>
                          <a:effectLst/>
                          <a:latin typeface="+mn-lt"/>
                          <a:ea typeface="ＭＳ Ｐゴシック" panose="020B0600070205080204" pitchFamily="50" charset="-128"/>
                          <a:cs typeface="+mn-cs"/>
                        </a:rPr>
                        <a:t>Ophthalmos</a:t>
                      </a:r>
                      <a:r>
                        <a:rPr kumimoji="1" lang="pt-BR" sz="1100" b="0" i="0" u="none" strike="noStrike" kern="1200" baseline="0" dirty="0">
                          <a:solidFill>
                            <a:schemeClr val="tx1"/>
                          </a:solidFill>
                          <a:effectLst/>
                          <a:latin typeface="+mn-lt"/>
                          <a:ea typeface="ＭＳ Ｐゴシック" panose="020B0600070205080204" pitchFamily="50" charset="-128"/>
                          <a:cs typeface="+mn-cs"/>
                        </a:rPr>
                        <a:t> S.A.</a:t>
                      </a:r>
                      <a:endParaRPr kumimoji="1" lang="pt-BR"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ロート製薬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眼科手術用デバイス・目薬等の製造・販売</a:t>
                      </a:r>
                      <a:endParaRPr kumimoji="1" lang="en-US" altLang="ja-JP" sz="10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pt-BR" sz="1100" b="0" i="0" u="none" strike="noStrike" kern="1200" dirty="0">
                          <a:solidFill>
                            <a:schemeClr val="tx1"/>
                          </a:solidFill>
                          <a:effectLst/>
                          <a:latin typeface="+mn-lt"/>
                          <a:ea typeface="ＭＳ Ｐゴシック" panose="020B0600070205080204" pitchFamily="50" charset="-128"/>
                          <a:cs typeface="+mn-cs"/>
                        </a:rPr>
                        <a:t>Optotal Hoya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HOYA</a:t>
                      </a:r>
                      <a:endParaRPr kumimoji="1" lang="ja-JP" alt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メガネレンズの販売等</a:t>
                      </a:r>
                      <a:endParaRPr kumimoji="1" lang="en-US" altLang="ja-JP" sz="10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pt-BR" sz="1100" b="0" i="0" u="none" strike="noStrike" kern="1200" dirty="0">
                          <a:solidFill>
                            <a:schemeClr val="tx1"/>
                          </a:solidFill>
                          <a:effectLst/>
                          <a:latin typeface="+mn-lt"/>
                          <a:ea typeface="ＭＳ Ｐゴシック" panose="020B0600070205080204" pitchFamily="50" charset="-128"/>
                          <a:cs typeface="+mn-cs"/>
                        </a:rPr>
                        <a:t>Takara</a:t>
                      </a:r>
                      <a:r>
                        <a:rPr kumimoji="1" lang="pt-BR" sz="1100" b="0" i="0" u="none" strike="noStrike" kern="1200" baseline="0" dirty="0">
                          <a:solidFill>
                            <a:schemeClr val="tx1"/>
                          </a:solidFill>
                          <a:effectLst/>
                          <a:latin typeface="+mn-lt"/>
                          <a:ea typeface="ＭＳ Ｐゴシック" panose="020B0600070205080204" pitchFamily="50" charset="-128"/>
                          <a:cs typeface="+mn-cs"/>
                        </a:rPr>
                        <a:t> Belmont Para America Do Sul Industria E Comercio De Moveis Ltda.</a:t>
                      </a:r>
                      <a:endParaRPr kumimoji="1" lang="pt-BR"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タカラベルモント</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美容椅子の製造・販売、歯科機器の輸入・販売</a:t>
                      </a:r>
                      <a:endParaRPr kumimoji="1" lang="en-US" altLang="ja-JP" sz="10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29</a:t>
                      </a:r>
                      <a:endParaRPr kumimoji="1" lang="ja-JP" alt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bl>
          </a:graphicData>
        </a:graphic>
      </p:graphicFrame>
      <p:sp>
        <p:nvSpPr>
          <p:cNvPr id="8" name="テキスト ボックス 9"/>
          <p:cNvSpPr txBox="1"/>
          <p:nvPr/>
        </p:nvSpPr>
        <p:spPr>
          <a:xfrm>
            <a:off x="200025" y="6577139"/>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東洋経済「海外進出企業総覧」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7282118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ブラジル／医療関連／医療機器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r>
              <a:rPr lang="zh-TW" altLang="en-US" dirty="0"/>
              <a:t>（</a:t>
            </a:r>
            <a:r>
              <a:rPr lang="en-US" altLang="zh-TW" dirty="0"/>
              <a:t>3/3</a:t>
            </a:r>
            <a:r>
              <a:rPr lang="zh-TW"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466368943"/>
              </p:ext>
            </p:extLst>
          </p:nvPr>
        </p:nvGraphicFramePr>
        <p:xfrm>
          <a:off x="200023" y="1104304"/>
          <a:ext cx="9504000" cy="1620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font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23</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pt-BR" sz="1100" b="0" i="0" u="none" strike="noStrike" kern="1200" dirty="0">
                          <a:solidFill>
                            <a:schemeClr val="tx1"/>
                          </a:solidFill>
                          <a:effectLst/>
                          <a:latin typeface="+mn-lt"/>
                          <a:ea typeface="ＭＳ Ｐゴシック" panose="020B0600070205080204" pitchFamily="50" charset="-128"/>
                          <a:cs typeface="+mn-cs"/>
                        </a:rPr>
                        <a:t>Topcon Brasil Equipamentos Medicos E</a:t>
                      </a:r>
                      <a:r>
                        <a:rPr kumimoji="1" lang="pt-BR" sz="1100" b="0" i="0" u="none" strike="noStrike" kern="1200" baseline="0" dirty="0">
                          <a:solidFill>
                            <a:schemeClr val="tx1"/>
                          </a:solidFill>
                          <a:effectLst/>
                          <a:latin typeface="+mn-lt"/>
                          <a:ea typeface="ＭＳ Ｐゴシック" panose="020B0600070205080204" pitchFamily="50" charset="-128"/>
                          <a:cs typeface="+mn-cs"/>
                        </a:rPr>
                        <a:t> de Posicionamento Ltda.</a:t>
                      </a:r>
                      <a:endParaRPr kumimoji="1" lang="pt-BR"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トプコン</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ポジショニング機器、眼科用機器の販売</a:t>
                      </a:r>
                      <a:endParaRPr kumimoji="1" lang="en-US" altLang="ja-JP" sz="10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fontAlgn="ctr"/>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24</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pt-BR" sz="1100" b="0" i="0" u="none" strike="noStrike" kern="1200" dirty="0">
                          <a:solidFill>
                            <a:schemeClr val="tx1"/>
                          </a:solidFill>
                          <a:effectLst/>
                          <a:latin typeface="+mn-lt"/>
                          <a:ea typeface="ＭＳ Ｐゴシック" panose="020B0600070205080204" pitchFamily="50" charset="-128"/>
                          <a:cs typeface="+mn-cs"/>
                        </a:rPr>
                        <a:t>Unicharm do Brasil Industria e Comercio de Productos de Higiene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ユニ・チャーム</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ベビー関連製品、生理用品の製造・販売</a:t>
                      </a:r>
                      <a:endParaRPr kumimoji="1" lang="en-US" altLang="ja-JP" sz="10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pt-BR" sz="1100" b="0" i="0" u="none" strike="noStrike" kern="1200" dirty="0">
                          <a:solidFill>
                            <a:schemeClr val="tx1"/>
                          </a:solidFill>
                          <a:effectLst/>
                          <a:latin typeface="+mn-lt"/>
                          <a:ea typeface="ＭＳ Ｐゴシック" panose="020B0600070205080204" pitchFamily="50" charset="-128"/>
                          <a:cs typeface="+mn-cs"/>
                        </a:rPr>
                        <a:t>Zuiko Industria de Maquinas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瑞光</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生理用ナプキン・紙オムツ製品機械の製造及び部品の販売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63</a:t>
                      </a:r>
                      <a:endParaRPr kumimoji="1" lang="ja-JP" alt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8" name="テキスト ボックス 9"/>
          <p:cNvSpPr txBox="1"/>
          <p:nvPr/>
        </p:nvSpPr>
        <p:spPr>
          <a:xfrm>
            <a:off x="200023"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東洋経済「海外進出企業総覧」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3789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片側の 2 つの角を丸めた四角形 69"/>
          <p:cNvSpPr/>
          <p:nvPr/>
        </p:nvSpPr>
        <p:spPr>
          <a:xfrm>
            <a:off x="1004002" y="3212976"/>
            <a:ext cx="7981446" cy="1225549"/>
          </a:xfrm>
          <a:prstGeom prst="round2SameRect">
            <a:avLst>
              <a:gd name="adj1" fmla="val 5220"/>
              <a:gd name="adj2" fmla="val 0"/>
            </a:avLst>
          </a:prstGeom>
          <a:solidFill>
            <a:srgbClr val="CCDAE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2" name="片側の 2 つの角を丸めた四角形 71"/>
          <p:cNvSpPr/>
          <p:nvPr/>
        </p:nvSpPr>
        <p:spPr>
          <a:xfrm rot="10800000">
            <a:off x="1004000" y="4438520"/>
            <a:ext cx="7981446" cy="1223415"/>
          </a:xfrm>
          <a:prstGeom prst="round2SameRect">
            <a:avLst>
              <a:gd name="adj1" fmla="val 4688"/>
              <a:gd name="adj2" fmla="val 0"/>
            </a:avLst>
          </a:prstGeom>
          <a:solidFill>
            <a:srgbClr val="A2BBD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タイトル 4"/>
          <p:cNvSpPr>
            <a:spLocks noGrp="1"/>
          </p:cNvSpPr>
          <p:nvPr>
            <p:ph type="title"/>
          </p:nvPr>
        </p:nvSpPr>
        <p:spPr/>
        <p:txBody>
          <a:bodyPr/>
          <a:lstStyle/>
          <a:p>
            <a:r>
              <a:rPr lang="ja-JP" altLang="en-US" dirty="0"/>
              <a:t>ブラジル／医療関連／医療機器</a:t>
            </a:r>
          </a:p>
        </p:txBody>
      </p:sp>
      <p:sp>
        <p:nvSpPr>
          <p:cNvPr id="6" name="テキスト プレースホルダー 5"/>
          <p:cNvSpPr>
            <a:spLocks noGrp="1"/>
          </p:cNvSpPr>
          <p:nvPr>
            <p:ph type="body" sz="quarter" idx="15"/>
          </p:nvPr>
        </p:nvSpPr>
        <p:spPr/>
        <p:txBody>
          <a:bodyPr/>
          <a:lstStyle/>
          <a:p>
            <a:r>
              <a:rPr lang="zh-TW" altLang="en-US" dirty="0"/>
              <a:t>業界構造 </a:t>
            </a:r>
            <a:r>
              <a:rPr lang="en-US" altLang="zh-TW" dirty="0"/>
              <a:t>- </a:t>
            </a:r>
            <a:r>
              <a:rPr lang="zh-TW" altLang="en-US" dirty="0"/>
              <a:t>流通（</a:t>
            </a:r>
            <a:r>
              <a:rPr lang="en-US" altLang="zh-TW" dirty="0">
                <a:latin typeface="Arial Black" panose="020B0A04020102020204" pitchFamily="34" charset="0"/>
              </a:rPr>
              <a:t>1/5</a:t>
            </a:r>
            <a:r>
              <a:rPr lang="zh-TW" altLang="en-US" dirty="0"/>
              <a:t>）</a:t>
            </a:r>
          </a:p>
        </p:txBody>
      </p:sp>
      <p:sp>
        <p:nvSpPr>
          <p:cNvPr id="21" name="テキスト ボックス 20"/>
          <p:cNvSpPr txBox="1"/>
          <p:nvPr/>
        </p:nvSpPr>
        <p:spPr>
          <a:xfrm>
            <a:off x="200472" y="6525344"/>
            <a:ext cx="5760640" cy="144016"/>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 </a:t>
            </a:r>
            <a:r>
              <a:rPr lang="en-US" altLang="ja-JP" dirty="0"/>
              <a:t>JETRO</a:t>
            </a:r>
            <a:r>
              <a:rPr lang="ja-JP" altLang="en-US" dirty="0"/>
              <a:t>「ブラジルの医療機器市場と規制」（</a:t>
            </a:r>
            <a:r>
              <a:rPr lang="en-US" altLang="ja-JP" dirty="0"/>
              <a:t>2012</a:t>
            </a:r>
            <a:r>
              <a:rPr lang="ja-JP" altLang="en-US" dirty="0"/>
              <a:t>）</a:t>
            </a:r>
          </a:p>
        </p:txBody>
      </p:sp>
      <p:grpSp>
        <p:nvGrpSpPr>
          <p:cNvPr id="10" name="グループ化 7"/>
          <p:cNvGrpSpPr/>
          <p:nvPr/>
        </p:nvGrpSpPr>
        <p:grpSpPr>
          <a:xfrm>
            <a:off x="416496" y="2666924"/>
            <a:ext cx="9073008" cy="288032"/>
            <a:chOff x="4803500" y="2113806"/>
            <a:chExt cx="2954133" cy="288032"/>
          </a:xfrm>
        </p:grpSpPr>
        <p:cxnSp>
          <p:nvCxnSpPr>
            <p:cNvPr id="11" name="直線コネクタ 1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医療機器のサプライチェーンの概略図</a:t>
              </a:r>
            </a:p>
          </p:txBody>
        </p:sp>
      </p:grpSp>
      <p:sp>
        <p:nvSpPr>
          <p:cNvPr id="75" name="テキスト ボックス 74"/>
          <p:cNvSpPr txBox="1"/>
          <p:nvPr/>
        </p:nvSpPr>
        <p:spPr>
          <a:xfrm>
            <a:off x="200472" y="1124744"/>
            <a:ext cx="9505056" cy="1296144"/>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ハイエンド製品の場合はメーカー販売代理店、ローエンド製品の場合は第</a:t>
            </a:r>
            <a:r>
              <a:rPr lang="en-US" altLang="ja-JP" dirty="0"/>
              <a:t>3</a:t>
            </a:r>
            <a:r>
              <a:rPr lang="ja-JP" altLang="en-US" dirty="0"/>
              <a:t>者販売代理店を介して売買されることが一般的である。</a:t>
            </a:r>
          </a:p>
          <a:p>
            <a:pPr marL="444500" lvl="2" indent="-160338" algn="just" fontAlgn="ctr">
              <a:lnSpc>
                <a:spcPct val="110000"/>
              </a:lnSpc>
              <a:spcAft>
                <a:spcPts val="200"/>
              </a:spcAft>
              <a:buClr>
                <a:srgbClr val="5F8AC3"/>
              </a:buClr>
              <a:buSzPct val="80000"/>
              <a:buFont typeface="Wingdings" panose="05000000000000000000" pitchFamily="2" charset="2"/>
              <a:buChar char="l"/>
            </a:pPr>
            <a:r>
              <a:rPr lang="ja-JP" altLang="en-US" sz="1200" dirty="0"/>
              <a:t>大手医療機器メーカーの中には、販売代理店を買収することで、販売体制を強化する動きもある。</a:t>
            </a:r>
            <a:endParaRPr lang="en-US" altLang="ja-JP" sz="1200" dirty="0"/>
          </a:p>
          <a:p>
            <a:pPr>
              <a:spcBef>
                <a:spcPts val="800"/>
              </a:spcBef>
              <a:spcAft>
                <a:spcPts val="1200"/>
              </a:spcAft>
            </a:pPr>
            <a:r>
              <a:rPr lang="ja-JP" altLang="en-US" dirty="0"/>
              <a:t>大都市に本社を持ち、地方部にも支店を持つ大手販売代理店のほか、特定の地域に強い中小販売代理店がある。</a:t>
            </a:r>
          </a:p>
        </p:txBody>
      </p:sp>
      <p:sp>
        <p:nvSpPr>
          <p:cNvPr id="82" name="Rectangle 13"/>
          <p:cNvSpPr>
            <a:spLocks noChangeArrowheads="1"/>
          </p:cNvSpPr>
          <p:nvPr/>
        </p:nvSpPr>
        <p:spPr bwMode="blackWhite">
          <a:xfrm>
            <a:off x="7613860" y="3468564"/>
            <a:ext cx="1116000" cy="1943447"/>
          </a:xfrm>
          <a:prstGeom prst="roundRect">
            <a:avLst>
              <a:gd name="adj" fmla="val 4433"/>
            </a:avLst>
          </a:prstGeom>
          <a:solidFill>
            <a:srgbClr val="FFFFFF"/>
          </a:solidFill>
          <a:ln w="12700">
            <a:noFill/>
            <a:miter lim="800000"/>
            <a:headEnd/>
            <a:tailEnd/>
          </a:ln>
          <a:extLst>
            <a:ext uri="{91240B29-F687-4F45-9708-019B960494DF}">
              <a14:hiddenLine xmlns:a14="http://schemas.microsoft.com/office/drawing/2010/main" w="12700">
                <a:solidFill>
                  <a:srgbClr val="E5E5E5"/>
                </a:solidFill>
                <a:miter lim="800000"/>
                <a:headEnd/>
                <a:tailEnd/>
              </a14:hiddenLine>
            </a:ext>
          </a:extLst>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Clr>
                <a:schemeClr val="bg2"/>
              </a:buClr>
              <a:buSzPct val="100000"/>
            </a:pPr>
            <a:r>
              <a:rPr lang="ja-JP" altLang="en-US" sz="1400" b="1" dirty="0">
                <a:cs typeface="Arial" pitchFamily="34" charset="0"/>
              </a:rPr>
              <a:t>医療機関</a:t>
            </a:r>
          </a:p>
        </p:txBody>
      </p:sp>
      <p:sp>
        <p:nvSpPr>
          <p:cNvPr id="86" name="テキスト ボックス 59"/>
          <p:cNvSpPr txBox="1"/>
          <p:nvPr/>
        </p:nvSpPr>
        <p:spPr>
          <a:xfrm>
            <a:off x="1076008" y="3532538"/>
            <a:ext cx="1368152" cy="576064"/>
          </a:xfrm>
          <a:prstGeom prst="roundRect">
            <a:avLst>
              <a:gd name="adj" fmla="val 7561"/>
            </a:avLst>
          </a:prstGeom>
          <a:noFill/>
          <a:ln w="12700" cap="flat" cmpd="sng" algn="ctr">
            <a:noFill/>
            <a:prstDash val="solid"/>
            <a:round/>
            <a:headEnd type="none" w="med" len="med"/>
            <a:tailEnd type="none" w="med" len="med"/>
          </a:ln>
          <a:extLst>
            <a:ext uri="{909E8E84-426E-40DD-AFC4-6F175D3DCCD1}">
              <a14:hiddenFill xmlns:a14="http://schemas.microsoft.com/office/drawing/2010/main">
                <a:solidFill>
                  <a:srgbClr val="77D4ED"/>
                </a:solidFill>
              </a14:hiddenFill>
            </a:ext>
            <a:ext uri="{91240B29-F687-4F45-9708-019B960494DF}">
              <a14:hiddenLine xmlns:a14="http://schemas.microsoft.com/office/drawing/2010/main" w="12700" cap="flat" cmpd="sng" algn="ctr">
                <a:solidFill>
                  <a:srgbClr val="027F9C"/>
                </a:solidFill>
                <a:prstDash val="solid"/>
                <a:round/>
                <a:headEnd type="none" w="med" len="med"/>
                <a:tailEnd type="none" w="med" len="med"/>
              </a14:hiddenLine>
            </a:ext>
          </a:extLst>
        </p:spPr>
        <p:txBody>
          <a:bodyPr wrap="square" lIns="90000" tIns="46800" rIns="90000" bIns="46800" rtlCol="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nSpc>
                <a:spcPct val="113000"/>
              </a:lnSpc>
              <a:buSzPct val="100000"/>
            </a:pPr>
            <a:r>
              <a:rPr lang="ja-JP" altLang="en-US" sz="1400" b="1" dirty="0">
                <a:solidFill>
                  <a:srgbClr val="000000"/>
                </a:solidFill>
                <a:latin typeface="HGP創英角ｺﾞｼｯｸUB" panose="020B0900000000000000" pitchFamily="50" charset="-128"/>
                <a:ea typeface="HGP創英角ｺﾞｼｯｸUB" panose="020B0900000000000000" pitchFamily="50" charset="-128"/>
                <a:cs typeface="Arial" pitchFamily="34" charset="0"/>
              </a:rPr>
              <a:t>ハイエンド製品</a:t>
            </a:r>
            <a:endParaRPr lang="en-US" altLang="ja-JP" sz="1400" b="1" dirty="0">
              <a:solidFill>
                <a:srgbClr val="000000"/>
              </a:solidFill>
              <a:latin typeface="HGP創英角ｺﾞｼｯｸUB" panose="020B0900000000000000" pitchFamily="50" charset="-128"/>
              <a:ea typeface="HGP創英角ｺﾞｼｯｸUB" panose="020B0900000000000000" pitchFamily="50" charset="-128"/>
              <a:cs typeface="Arial" pitchFamily="34" charset="0"/>
            </a:endParaRPr>
          </a:p>
        </p:txBody>
      </p:sp>
      <p:sp>
        <p:nvSpPr>
          <p:cNvPr id="140" name="右矢印 139"/>
          <p:cNvSpPr/>
          <p:nvPr/>
        </p:nvSpPr>
        <p:spPr>
          <a:xfrm>
            <a:off x="4099357" y="3727377"/>
            <a:ext cx="893069" cy="216024"/>
          </a:xfrm>
          <a:prstGeom prst="rightArrow">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1" name="右矢印 140"/>
          <p:cNvSpPr/>
          <p:nvPr/>
        </p:nvSpPr>
        <p:spPr>
          <a:xfrm>
            <a:off x="4099357" y="4948079"/>
            <a:ext cx="893069" cy="216024"/>
          </a:xfrm>
          <a:prstGeom prst="rightArrow">
            <a:avLst/>
          </a:prstGeom>
          <a:solidFill>
            <a:srgbClr val="3D6AA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2" name="右矢印 141"/>
          <p:cNvSpPr/>
          <p:nvPr/>
        </p:nvSpPr>
        <p:spPr>
          <a:xfrm>
            <a:off x="6718614" y="4948079"/>
            <a:ext cx="893069" cy="216024"/>
          </a:xfrm>
          <a:prstGeom prst="rightArrow">
            <a:avLst/>
          </a:prstGeom>
          <a:solidFill>
            <a:srgbClr val="3D6AA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3" name="右矢印 142"/>
          <p:cNvSpPr/>
          <p:nvPr/>
        </p:nvSpPr>
        <p:spPr>
          <a:xfrm>
            <a:off x="6703374" y="3727377"/>
            <a:ext cx="893069" cy="216024"/>
          </a:xfrm>
          <a:prstGeom prst="rightArrow">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3" name="テキスト ボックス 59"/>
          <p:cNvSpPr txBox="1"/>
          <p:nvPr/>
        </p:nvSpPr>
        <p:spPr>
          <a:xfrm>
            <a:off x="1076008" y="4758494"/>
            <a:ext cx="1368152" cy="576064"/>
          </a:xfrm>
          <a:prstGeom prst="roundRect">
            <a:avLst>
              <a:gd name="adj" fmla="val 7561"/>
            </a:avLst>
          </a:prstGeom>
          <a:noFill/>
          <a:ln w="12700" cap="flat" cmpd="sng" algn="ctr">
            <a:noFill/>
            <a:prstDash val="solid"/>
            <a:round/>
            <a:headEnd type="none" w="med" len="med"/>
            <a:tailEnd type="none" w="med" len="med"/>
          </a:ln>
          <a:extLst>
            <a:ext uri="{909E8E84-426E-40DD-AFC4-6F175D3DCCD1}">
              <a14:hiddenFill xmlns:a14="http://schemas.microsoft.com/office/drawing/2010/main">
                <a:solidFill>
                  <a:srgbClr val="A2BBDC"/>
                </a:solidFill>
              </a14:hiddenFill>
            </a:ext>
            <a:ext uri="{91240B29-F687-4F45-9708-019B960494DF}">
              <a14:hiddenLine xmlns:a14="http://schemas.microsoft.com/office/drawing/2010/main" w="12700" cap="flat" cmpd="sng" algn="ctr">
                <a:solidFill>
                  <a:srgbClr val="3D6AA7"/>
                </a:solidFill>
                <a:prstDash val="solid"/>
                <a:round/>
                <a:headEnd type="none" w="med" len="med"/>
                <a:tailEnd type="none" w="med" len="med"/>
              </a14:hiddenLine>
            </a:ext>
          </a:extLst>
        </p:spPr>
        <p:txBody>
          <a:bodyPr wrap="square" lIns="90000" tIns="46800" rIns="90000" bIns="46800" rtlCol="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nSpc>
                <a:spcPct val="113000"/>
              </a:lnSpc>
              <a:buSzPct val="100000"/>
            </a:pPr>
            <a:r>
              <a:rPr lang="ja-JP" altLang="en-US" sz="1400" b="1" dirty="0">
                <a:solidFill>
                  <a:srgbClr val="000000"/>
                </a:solidFill>
                <a:latin typeface="HGP創英角ｺﾞｼｯｸUB" panose="020B0900000000000000" pitchFamily="50" charset="-128"/>
                <a:ea typeface="HGP創英角ｺﾞｼｯｸUB" panose="020B0900000000000000" pitchFamily="50" charset="-128"/>
                <a:cs typeface="Arial" pitchFamily="34" charset="0"/>
              </a:rPr>
              <a:t>ローエンド製品</a:t>
            </a:r>
          </a:p>
        </p:txBody>
      </p:sp>
      <p:sp>
        <p:nvSpPr>
          <p:cNvPr id="78" name="Rectangle 13"/>
          <p:cNvSpPr>
            <a:spLocks noChangeArrowheads="1"/>
          </p:cNvSpPr>
          <p:nvPr/>
        </p:nvSpPr>
        <p:spPr bwMode="blackWhite">
          <a:xfrm>
            <a:off x="2588176" y="3468563"/>
            <a:ext cx="1515755" cy="1943447"/>
          </a:xfrm>
          <a:prstGeom prst="roundRect">
            <a:avLst>
              <a:gd name="adj" fmla="val 4434"/>
            </a:avLst>
          </a:prstGeom>
          <a:solidFill>
            <a:srgbClr val="FFFFFF"/>
          </a:solidFill>
          <a:ln w="12700">
            <a:noFill/>
            <a:miter lim="800000"/>
            <a:headEnd/>
            <a:tailEnd/>
          </a:ln>
          <a:extLst>
            <a:ext uri="{91240B29-F687-4F45-9708-019B960494DF}">
              <a14:hiddenLine xmlns:a14="http://schemas.microsoft.com/office/drawing/2010/main" w="12700">
                <a:solidFill>
                  <a:srgbClr val="E5E5E5"/>
                </a:solidFill>
                <a:miter lim="800000"/>
                <a:headEnd/>
                <a:tailEnd/>
              </a14:hiddenLine>
            </a:ext>
          </a:extLst>
        </p:spPr>
        <p:txBody>
          <a:bodyPr lIns="36000" rIns="36000"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Clr>
                <a:schemeClr val="bg2"/>
              </a:buClr>
              <a:buSzPct val="100000"/>
            </a:pPr>
            <a:r>
              <a:rPr lang="ja-JP" altLang="en-US" sz="1400" b="1" dirty="0">
                <a:cs typeface="Arial" pitchFamily="34" charset="0"/>
              </a:rPr>
              <a:t>医療機器メーカー</a:t>
            </a:r>
            <a:endParaRPr lang="en-US" altLang="ja-JP" sz="1400" b="1" dirty="0">
              <a:cs typeface="Arial" pitchFamily="34" charset="0"/>
            </a:endParaRPr>
          </a:p>
          <a:p>
            <a:pPr algn="ctr" defTabSz="955675">
              <a:buClr>
                <a:schemeClr val="bg2"/>
              </a:buClr>
              <a:buSzPct val="100000"/>
            </a:pPr>
            <a:r>
              <a:rPr lang="ja-JP" altLang="en-US" sz="1400" b="1" dirty="0">
                <a:cs typeface="Arial" pitchFamily="34" charset="0"/>
              </a:rPr>
              <a:t>・</a:t>
            </a:r>
            <a:endParaRPr lang="en-US" altLang="ja-JP" sz="1400" b="1" dirty="0">
              <a:cs typeface="Arial" pitchFamily="34" charset="0"/>
            </a:endParaRPr>
          </a:p>
          <a:p>
            <a:pPr algn="ctr" defTabSz="955675">
              <a:buClr>
                <a:schemeClr val="bg2"/>
              </a:buClr>
              <a:buSzPct val="100000"/>
            </a:pPr>
            <a:r>
              <a:rPr lang="ja-JP" altLang="en-US" sz="1400" b="1" dirty="0">
                <a:cs typeface="Arial" pitchFamily="34" charset="0"/>
              </a:rPr>
              <a:t>輸入業者</a:t>
            </a:r>
          </a:p>
        </p:txBody>
      </p:sp>
      <p:sp>
        <p:nvSpPr>
          <p:cNvPr id="81" name="Rectangle 13"/>
          <p:cNvSpPr>
            <a:spLocks noChangeArrowheads="1"/>
          </p:cNvSpPr>
          <p:nvPr/>
        </p:nvSpPr>
        <p:spPr bwMode="blackWhite">
          <a:xfrm>
            <a:off x="5004154" y="3468564"/>
            <a:ext cx="1710775" cy="726825"/>
          </a:xfrm>
          <a:prstGeom prst="roundRect">
            <a:avLst>
              <a:gd name="adj" fmla="val 6524"/>
            </a:avLst>
          </a:prstGeom>
          <a:solidFill>
            <a:srgbClr val="FFFFFF"/>
          </a:solidFill>
          <a:ln w="12700">
            <a:noFill/>
            <a:miter lim="800000"/>
            <a:headEnd/>
            <a:tailEnd/>
          </a:ln>
          <a:extLst>
            <a:ext uri="{91240B29-F687-4F45-9708-019B960494DF}">
              <a14:hiddenLine xmlns:a14="http://schemas.microsoft.com/office/drawing/2010/main" w="12700">
                <a:solidFill>
                  <a:srgbClr val="E5E5E5"/>
                </a:solidFill>
                <a:miter lim="800000"/>
                <a:headEnd/>
                <a:tailEnd/>
              </a14:hiddenLine>
            </a:ext>
          </a:extLst>
        </p:spPr>
        <p:txBody>
          <a:bodyPr rIns="360000"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Clr>
                <a:schemeClr val="bg2"/>
              </a:buClr>
              <a:buSzPct val="100000"/>
            </a:pPr>
            <a:r>
              <a:rPr lang="ja-JP" altLang="en-US" sz="1400" b="1" dirty="0">
                <a:cs typeface="Arial" pitchFamily="34" charset="0"/>
              </a:rPr>
              <a:t>メーカー</a:t>
            </a:r>
            <a:endParaRPr lang="en-US" altLang="ja-JP" sz="1400" b="1" dirty="0">
              <a:cs typeface="Arial" pitchFamily="34" charset="0"/>
            </a:endParaRPr>
          </a:p>
          <a:p>
            <a:pPr algn="ctr" defTabSz="955675">
              <a:buClr>
                <a:schemeClr val="bg2"/>
              </a:buClr>
              <a:buSzPct val="100000"/>
            </a:pPr>
            <a:r>
              <a:rPr lang="ja-JP" altLang="en-US" sz="1400" b="1" dirty="0">
                <a:cs typeface="Arial" pitchFamily="34" charset="0"/>
              </a:rPr>
              <a:t>販売代理店</a:t>
            </a:r>
          </a:p>
        </p:txBody>
      </p:sp>
      <p:grpSp>
        <p:nvGrpSpPr>
          <p:cNvPr id="88" name="グループ化 87"/>
          <p:cNvGrpSpPr/>
          <p:nvPr/>
        </p:nvGrpSpPr>
        <p:grpSpPr>
          <a:xfrm>
            <a:off x="6271035" y="3628034"/>
            <a:ext cx="338387" cy="469983"/>
            <a:chOff x="4160912" y="1916832"/>
            <a:chExt cx="648072" cy="900101"/>
          </a:xfrm>
        </p:grpSpPr>
        <p:sp>
          <p:nvSpPr>
            <p:cNvPr id="89" name="正方形/長方形 88"/>
            <p:cNvSpPr/>
            <p:nvPr/>
          </p:nvSpPr>
          <p:spPr>
            <a:xfrm>
              <a:off x="4160912" y="1916832"/>
              <a:ext cx="504056" cy="900101"/>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0" name="正方形/長方形 89"/>
            <p:cNvSpPr/>
            <p:nvPr/>
          </p:nvSpPr>
          <p:spPr>
            <a:xfrm>
              <a:off x="4160912" y="1988840"/>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1" name="正方形/長方形 90"/>
            <p:cNvSpPr/>
            <p:nvPr/>
          </p:nvSpPr>
          <p:spPr>
            <a:xfrm>
              <a:off x="4160912" y="2125146"/>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2" name="正方形/長方形 91"/>
            <p:cNvSpPr/>
            <p:nvPr/>
          </p:nvSpPr>
          <p:spPr>
            <a:xfrm>
              <a:off x="4160912" y="2261452"/>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3" name="正方形/長方形 92"/>
            <p:cNvSpPr/>
            <p:nvPr/>
          </p:nvSpPr>
          <p:spPr>
            <a:xfrm>
              <a:off x="4160912" y="2397759"/>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4" name="正方形/長方形 93"/>
            <p:cNvSpPr/>
            <p:nvPr/>
          </p:nvSpPr>
          <p:spPr>
            <a:xfrm>
              <a:off x="4160912" y="2534065"/>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5" name="直角三角形 94"/>
            <p:cNvSpPr/>
            <p:nvPr/>
          </p:nvSpPr>
          <p:spPr>
            <a:xfrm>
              <a:off x="4664968" y="1916832"/>
              <a:ext cx="144016" cy="144016"/>
            </a:xfrm>
            <a:prstGeom prst="rtTriangl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6" name="正方形/長方形 95"/>
            <p:cNvSpPr/>
            <p:nvPr/>
          </p:nvSpPr>
          <p:spPr>
            <a:xfrm>
              <a:off x="4664968" y="2060848"/>
              <a:ext cx="144016" cy="756085"/>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7" name="正方形/長方形 96"/>
            <p:cNvSpPr/>
            <p:nvPr/>
          </p:nvSpPr>
          <p:spPr>
            <a:xfrm>
              <a:off x="4160912" y="2670374"/>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9" name="Rectangle 13"/>
          <p:cNvSpPr>
            <a:spLocks noChangeArrowheads="1"/>
          </p:cNvSpPr>
          <p:nvPr/>
        </p:nvSpPr>
        <p:spPr bwMode="blackWhite">
          <a:xfrm>
            <a:off x="5004154" y="4692011"/>
            <a:ext cx="1710775" cy="720000"/>
          </a:xfrm>
          <a:prstGeom prst="roundRect">
            <a:avLst>
              <a:gd name="adj" fmla="val 6083"/>
            </a:avLst>
          </a:prstGeom>
          <a:solidFill>
            <a:srgbClr val="FFFFFF"/>
          </a:solidFill>
          <a:ln w="12700">
            <a:noFill/>
            <a:miter lim="800000"/>
            <a:headEnd/>
            <a:tailEnd/>
          </a:ln>
          <a:extLst>
            <a:ext uri="{91240B29-F687-4F45-9708-019B960494DF}">
              <a14:hiddenLine xmlns:a14="http://schemas.microsoft.com/office/drawing/2010/main" w="12700">
                <a:solidFill>
                  <a:srgbClr val="E5E5E5"/>
                </a:solidFill>
                <a:miter lim="800000"/>
                <a:headEnd/>
                <a:tailEnd/>
              </a14:hiddenLine>
            </a:ext>
          </a:extLst>
        </p:spPr>
        <p:txBody>
          <a:bodyPr rIns="360000"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Clr>
                <a:schemeClr val="bg2"/>
              </a:buClr>
              <a:buSzPct val="100000"/>
            </a:pPr>
            <a:r>
              <a:rPr lang="ja-JP" altLang="en-US" sz="1400" b="1" dirty="0">
                <a:cs typeface="Arial" pitchFamily="34" charset="0"/>
              </a:rPr>
              <a:t>第</a:t>
            </a:r>
            <a:r>
              <a:rPr lang="en-US" altLang="ja-JP" sz="1400" b="1" dirty="0">
                <a:cs typeface="Arial" pitchFamily="34" charset="0"/>
              </a:rPr>
              <a:t>3</a:t>
            </a:r>
            <a:r>
              <a:rPr lang="ja-JP" altLang="en-US" sz="1400" b="1" dirty="0">
                <a:cs typeface="Arial" pitchFamily="34" charset="0"/>
              </a:rPr>
              <a:t>者</a:t>
            </a:r>
            <a:endParaRPr lang="en-US" altLang="ja-JP" sz="1400" b="1" dirty="0">
              <a:cs typeface="Arial" pitchFamily="34" charset="0"/>
            </a:endParaRPr>
          </a:p>
          <a:p>
            <a:pPr algn="ctr" defTabSz="955675">
              <a:buClr>
                <a:schemeClr val="bg2"/>
              </a:buClr>
              <a:buSzPct val="100000"/>
            </a:pPr>
            <a:r>
              <a:rPr lang="ja-JP" altLang="en-US" sz="1400" b="1" dirty="0">
                <a:cs typeface="Arial" pitchFamily="34" charset="0"/>
              </a:rPr>
              <a:t>販売代理店</a:t>
            </a:r>
          </a:p>
        </p:txBody>
      </p:sp>
      <p:grpSp>
        <p:nvGrpSpPr>
          <p:cNvPr id="98" name="グループ化 97"/>
          <p:cNvGrpSpPr/>
          <p:nvPr/>
        </p:nvGrpSpPr>
        <p:grpSpPr>
          <a:xfrm>
            <a:off x="6244186" y="5031555"/>
            <a:ext cx="440284" cy="332831"/>
            <a:chOff x="3644601" y="3978082"/>
            <a:chExt cx="440284" cy="332831"/>
          </a:xfrm>
        </p:grpSpPr>
        <p:grpSp>
          <p:nvGrpSpPr>
            <p:cNvPr id="99" name="グループ化 98"/>
            <p:cNvGrpSpPr/>
            <p:nvPr/>
          </p:nvGrpSpPr>
          <p:grpSpPr>
            <a:xfrm>
              <a:off x="3644601" y="3978082"/>
              <a:ext cx="440284" cy="332831"/>
              <a:chOff x="3644601" y="3978082"/>
              <a:chExt cx="440284" cy="332831"/>
            </a:xfrm>
          </p:grpSpPr>
          <p:sp>
            <p:nvSpPr>
              <p:cNvPr id="101" name="正方形/長方形 100"/>
              <p:cNvSpPr/>
              <p:nvPr/>
            </p:nvSpPr>
            <p:spPr>
              <a:xfrm>
                <a:off x="3644601" y="3983320"/>
                <a:ext cx="342443" cy="326730"/>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2" name="正方形/長方形 101"/>
              <p:cNvSpPr/>
              <p:nvPr/>
            </p:nvSpPr>
            <p:spPr>
              <a:xfrm>
                <a:off x="3669506" y="4004748"/>
                <a:ext cx="292497" cy="92603"/>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3" name="正方形/長方形 102"/>
              <p:cNvSpPr/>
              <p:nvPr/>
            </p:nvSpPr>
            <p:spPr>
              <a:xfrm>
                <a:off x="3744914" y="4167401"/>
                <a:ext cx="69849" cy="142649"/>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4" name="直角三角形 103"/>
              <p:cNvSpPr/>
              <p:nvPr/>
            </p:nvSpPr>
            <p:spPr>
              <a:xfrm>
                <a:off x="3987044" y="3978082"/>
                <a:ext cx="97841" cy="97841"/>
              </a:xfrm>
              <a:prstGeom prst="rtTriangl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5" name="正方形/長方形 104"/>
              <p:cNvSpPr/>
              <p:nvPr/>
            </p:nvSpPr>
            <p:spPr>
              <a:xfrm>
                <a:off x="3987044" y="4075922"/>
                <a:ext cx="97841" cy="234991"/>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00" name="正方形/長方形 99"/>
            <p:cNvSpPr/>
            <p:nvPr/>
          </p:nvSpPr>
          <p:spPr>
            <a:xfrm>
              <a:off x="3823495" y="4167401"/>
              <a:ext cx="69849" cy="142649"/>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Tree>
    <p:extLst>
      <p:ext uri="{BB962C8B-B14F-4D97-AF65-F5344CB8AC3E}">
        <p14:creationId xmlns:p14="http://schemas.microsoft.com/office/powerpoint/2010/main" val="19065693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ブラジル／医療関連／医療機器</a:t>
            </a:r>
          </a:p>
        </p:txBody>
      </p:sp>
      <p:sp>
        <p:nvSpPr>
          <p:cNvPr id="6" name="テキスト プレースホルダー 5"/>
          <p:cNvSpPr>
            <a:spLocks noGrp="1"/>
          </p:cNvSpPr>
          <p:nvPr>
            <p:ph type="body" sz="quarter" idx="15"/>
          </p:nvPr>
        </p:nvSpPr>
        <p:spPr/>
        <p:txBody>
          <a:bodyPr/>
          <a:lstStyle/>
          <a:p>
            <a:r>
              <a:rPr lang="zh-TW" altLang="en-US" dirty="0"/>
              <a:t>業界構造 </a:t>
            </a:r>
            <a:r>
              <a:rPr lang="en-US" altLang="zh-TW" dirty="0"/>
              <a:t>- </a:t>
            </a:r>
            <a:r>
              <a:rPr lang="zh-TW" altLang="en-US" dirty="0"/>
              <a:t>流通（</a:t>
            </a:r>
            <a:r>
              <a:rPr lang="en-US" altLang="zh-TW" dirty="0">
                <a:latin typeface="Arial Black" panose="020B0A04020102020204" pitchFamily="34" charset="0"/>
              </a:rPr>
              <a:t>2/5</a:t>
            </a:r>
            <a:r>
              <a:rPr lang="zh-TW"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1182567256"/>
              </p:ext>
            </p:extLst>
          </p:nvPr>
        </p:nvGraphicFramePr>
        <p:xfrm>
          <a:off x="200472" y="1412778"/>
          <a:ext cx="9540516" cy="5013422"/>
        </p:xfrm>
        <a:graphic>
          <a:graphicData uri="http://schemas.openxmlformats.org/drawingml/2006/table">
            <a:tbl>
              <a:tblPr firstRow="1" bandRow="1">
                <a:tableStyleId>{5C22544A-7EE6-4342-B048-85BDC9FD1C3A}</a:tableStyleId>
              </a:tblPr>
              <a:tblGrid>
                <a:gridCol w="360040">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3672408">
                  <a:extLst>
                    <a:ext uri="{9D8B030D-6E8A-4147-A177-3AD203B41FA5}">
                      <a16:colId xmlns:a16="http://schemas.microsoft.com/office/drawing/2014/main" val="20003"/>
                    </a:ext>
                  </a:extLst>
                </a:gridCol>
                <a:gridCol w="2987788">
                  <a:extLst>
                    <a:ext uri="{9D8B030D-6E8A-4147-A177-3AD203B41FA5}">
                      <a16:colId xmlns:a16="http://schemas.microsoft.com/office/drawing/2014/main" val="20004"/>
                    </a:ext>
                  </a:extLst>
                </a:gridCol>
              </a:tblGrid>
              <a:tr h="367546">
                <a:tc>
                  <a:txBody>
                    <a:bodyPr/>
                    <a:lstStyle/>
                    <a:p>
                      <a:pPr algn="ctr" fontAlgn="ctr" hangingPunct="0"/>
                      <a:r>
                        <a:rPr kumimoji="1" lang="en-US" altLang="ja-JP" sz="110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p>
                  </a:txBody>
                  <a:tcPr marL="0" marR="0" marT="36000" marB="46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企業名</a:t>
                      </a:r>
                    </a:p>
                  </a:txBody>
                  <a:tcPr marL="0" marR="0"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設立年</a:t>
                      </a:r>
                    </a:p>
                  </a:txBody>
                  <a:tcPr marL="0" marR="0"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主な取扱製品</a:t>
                      </a:r>
                    </a:p>
                  </a:txBody>
                  <a:tcPr marL="0" marR="0"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主な取扱メーカー</a:t>
                      </a:r>
                    </a:p>
                  </a:txBody>
                  <a:tcPr marL="0" marR="0" marT="360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75526">
                <a:tc>
                  <a:txBody>
                    <a:bodyPr/>
                    <a:lstStyle/>
                    <a:p>
                      <a:pPr algn="ctr" fontAlgn="ctr"/>
                      <a:r>
                        <a:rPr lang="en-US" altLang="ja-JP" sz="1000" b="0" i="0" u="none" strike="noStrike" dirty="0">
                          <a:solidFill>
                            <a:srgbClr val="000000"/>
                          </a:solidFill>
                          <a:effectLst/>
                          <a:latin typeface="+mn-lt"/>
                          <a:ea typeface="+mn-ea"/>
                        </a:rPr>
                        <a:t>1</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000" b="0" i="0" u="none" strike="noStrike" spc="-20" baseline="0" dirty="0">
                          <a:solidFill>
                            <a:srgbClr val="000000"/>
                          </a:solidFill>
                          <a:effectLst/>
                          <a:latin typeface="+mn-lt"/>
                          <a:ea typeface="+mn-ea"/>
                        </a:rPr>
                        <a:t>Importação Indústria e Comércio Ambriex S/A</a:t>
                      </a:r>
                    </a:p>
                  </a:txBody>
                  <a:tcPr marL="108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20" baseline="0" dirty="0">
                          <a:solidFill>
                            <a:srgbClr val="000000"/>
                          </a:solidFill>
                          <a:effectLst/>
                          <a:latin typeface="+mn-lt"/>
                          <a:ea typeface="+mn-ea"/>
                        </a:rPr>
                        <a:t>1954</a:t>
                      </a: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20" baseline="0" dirty="0">
                          <a:solidFill>
                            <a:srgbClr val="000000"/>
                          </a:solidFill>
                          <a:effectLst/>
                          <a:latin typeface="+mn-lt"/>
                          <a:ea typeface="+mn-ea"/>
                        </a:rPr>
                        <a:t>心臓画像・電気生理学的画像システム、肺機能・運動生理学用診断システム、水質モニター装置、</a:t>
                      </a:r>
                      <a:r>
                        <a:rPr lang="ja-JP" altLang="en-US" sz="950" b="0" i="0" u="none" strike="noStrike" spc="-20" baseline="0" dirty="0" err="1">
                          <a:solidFill>
                            <a:srgbClr val="000000"/>
                          </a:solidFill>
                          <a:effectLst/>
                          <a:latin typeface="+mn-lt"/>
                          <a:ea typeface="+mn-ea"/>
                        </a:rPr>
                        <a:t>ｐ</a:t>
                      </a:r>
                      <a:r>
                        <a:rPr lang="en-US" altLang="ja-JP" sz="950" b="0" i="0" u="none" strike="noStrike" spc="-20" baseline="0" dirty="0">
                          <a:solidFill>
                            <a:srgbClr val="000000"/>
                          </a:solidFill>
                          <a:effectLst/>
                          <a:latin typeface="+mn-lt"/>
                          <a:ea typeface="+mn-ea"/>
                        </a:rPr>
                        <a:t>H</a:t>
                      </a:r>
                      <a:r>
                        <a:rPr lang="ja-JP" altLang="en-US" sz="950" b="0" i="0" u="none" strike="noStrike" spc="-20" baseline="0" dirty="0">
                          <a:solidFill>
                            <a:srgbClr val="000000"/>
                          </a:solidFill>
                          <a:effectLst/>
                          <a:latin typeface="+mn-lt"/>
                          <a:ea typeface="+mn-ea"/>
                        </a:rPr>
                        <a:t>計･塩分濃度計･導電率計･濁度計･溶存酸素計･温度計、炭化水素モニターなど</a:t>
                      </a:r>
                    </a:p>
                  </a:txBody>
                  <a:tcPr marL="108000" marR="36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950" b="0" i="0" u="none" strike="noStrike" spc="-20" baseline="0" dirty="0">
                          <a:solidFill>
                            <a:srgbClr val="000000"/>
                          </a:solidFill>
                          <a:effectLst/>
                          <a:latin typeface="+mn-lt"/>
                          <a:ea typeface="+mn-ea"/>
                        </a:rPr>
                        <a:t>Horiba</a:t>
                      </a:r>
                      <a:r>
                        <a:rPr lang="ja-JP" altLang="en-US" sz="950" b="0" i="0" u="none" strike="noStrike" spc="-20" baseline="0" dirty="0" err="1">
                          <a:solidFill>
                            <a:srgbClr val="000000"/>
                          </a:solidFill>
                          <a:effectLst/>
                          <a:latin typeface="+mn-lt"/>
                          <a:ea typeface="+mn-ea"/>
                        </a:rPr>
                        <a:t>、</a:t>
                      </a:r>
                      <a:r>
                        <a:rPr lang="en-US" sz="950" b="0" i="0" u="none" strike="noStrike" spc="-20" baseline="0" dirty="0">
                          <a:solidFill>
                            <a:srgbClr val="000000"/>
                          </a:solidFill>
                          <a:effectLst/>
                          <a:latin typeface="+mn-lt"/>
                          <a:ea typeface="+mn-ea"/>
                        </a:rPr>
                        <a:t>Omega Medical </a:t>
                      </a:r>
                      <a:r>
                        <a:rPr lang="en-US" sz="950" b="0" i="0" u="none" strike="noStrike" spc="-20" baseline="0" dirty="0" err="1">
                          <a:solidFill>
                            <a:srgbClr val="000000"/>
                          </a:solidFill>
                          <a:effectLst/>
                          <a:latin typeface="+mn-lt"/>
                          <a:ea typeface="+mn-ea"/>
                        </a:rPr>
                        <a:t>Imag-ing</a:t>
                      </a:r>
                      <a:r>
                        <a:rPr lang="ja-JP" altLang="en-US" sz="950" b="0" i="0" u="none" strike="noStrike" spc="-20" baseline="0" dirty="0" err="1">
                          <a:solidFill>
                            <a:srgbClr val="000000"/>
                          </a:solidFill>
                          <a:effectLst/>
                          <a:latin typeface="+mn-lt"/>
                          <a:ea typeface="+mn-ea"/>
                        </a:rPr>
                        <a:t>、</a:t>
                      </a:r>
                      <a:r>
                        <a:rPr lang="en-US" sz="950" b="0" i="0" u="none" strike="noStrike" spc="-20" baseline="0" dirty="0">
                          <a:solidFill>
                            <a:srgbClr val="000000"/>
                          </a:solidFill>
                          <a:effectLst/>
                          <a:latin typeface="+mn-lt"/>
                          <a:ea typeface="+mn-ea"/>
                        </a:rPr>
                        <a:t>Ferraris</a:t>
                      </a:r>
                      <a:r>
                        <a:rPr lang="ja-JP" altLang="en-US" sz="950" b="0" i="0" u="none" strike="noStrike" spc="-20" baseline="0" dirty="0" err="1">
                          <a:solidFill>
                            <a:srgbClr val="000000"/>
                          </a:solidFill>
                          <a:effectLst/>
                          <a:latin typeface="+mn-lt"/>
                          <a:ea typeface="+mn-ea"/>
                        </a:rPr>
                        <a:t>、</a:t>
                      </a:r>
                      <a:r>
                        <a:rPr lang="en-US" sz="950" b="0" i="0" u="none" strike="noStrike" spc="-20" baseline="0" dirty="0">
                          <a:solidFill>
                            <a:srgbClr val="000000"/>
                          </a:solidFill>
                          <a:effectLst/>
                          <a:latin typeface="+mn-lt"/>
                          <a:ea typeface="+mn-ea"/>
                        </a:rPr>
                        <a:t>Respiratory</a:t>
                      </a:r>
                      <a:r>
                        <a:rPr lang="ja-JP" altLang="en-US" sz="950" b="0" i="0" u="none" strike="noStrike" spc="-20" baseline="0" dirty="0" err="1">
                          <a:solidFill>
                            <a:srgbClr val="000000"/>
                          </a:solidFill>
                          <a:effectLst/>
                          <a:latin typeface="+mn-lt"/>
                          <a:ea typeface="+mn-ea"/>
                        </a:rPr>
                        <a:t>、</a:t>
                      </a:r>
                      <a:r>
                        <a:rPr lang="en-US" sz="950" b="0" i="0" u="none" strike="noStrike" spc="-20" baseline="0" dirty="0">
                          <a:solidFill>
                            <a:srgbClr val="000000"/>
                          </a:solidFill>
                          <a:effectLst/>
                          <a:latin typeface="+mn-lt"/>
                          <a:ea typeface="+mn-ea"/>
                        </a:rPr>
                        <a:t>Stanford research</a:t>
                      </a:r>
                    </a:p>
                  </a:txBody>
                  <a:tcPr marL="36000" marR="36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77850">
                <a:tc>
                  <a:txBody>
                    <a:bodyPr/>
                    <a:lstStyle/>
                    <a:p>
                      <a:pPr algn="ctr" fontAlgn="ctr"/>
                      <a:r>
                        <a:rPr lang="en-US" altLang="ja-JP" sz="1000" b="0" i="0" u="none" strike="noStrike" dirty="0">
                          <a:solidFill>
                            <a:srgbClr val="000000"/>
                          </a:solidFill>
                          <a:effectLst/>
                          <a:latin typeface="+mn-lt"/>
                          <a:ea typeface="+mn-ea"/>
                        </a:rPr>
                        <a:t>2</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000" b="0" i="0" u="none" strike="noStrike" spc="-20" baseline="0" dirty="0">
                          <a:solidFill>
                            <a:srgbClr val="000000"/>
                          </a:solidFill>
                          <a:effectLst/>
                          <a:latin typeface="+mn-lt"/>
                          <a:ea typeface="+mn-ea"/>
                        </a:rPr>
                        <a:t>BIOCAM - EQUIPAMENTO MÉDICO HOSPITALAR LTDA</a:t>
                      </a:r>
                    </a:p>
                  </a:txBody>
                  <a:tcPr marL="108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20" baseline="0" dirty="0">
                          <a:solidFill>
                            <a:srgbClr val="000000"/>
                          </a:solidFill>
                          <a:effectLst/>
                          <a:latin typeface="+mn-lt"/>
                          <a:ea typeface="+mn-ea"/>
                        </a:rPr>
                        <a:t>1999</a:t>
                      </a: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20" baseline="0" dirty="0">
                          <a:solidFill>
                            <a:srgbClr val="000000"/>
                          </a:solidFill>
                          <a:effectLst/>
                          <a:latin typeface="+mn-lt"/>
                          <a:ea typeface="+mn-ea"/>
                        </a:rPr>
                        <a:t>各種モニター、心電図装置、除細動器、手術用吸引器、遠心分離器、</a:t>
                      </a:r>
                      <a:br>
                        <a:rPr lang="en-US" altLang="ja-JP" sz="950" b="0" i="0" u="none" strike="noStrike" spc="-20" baseline="0" dirty="0">
                          <a:solidFill>
                            <a:srgbClr val="000000"/>
                          </a:solidFill>
                          <a:effectLst/>
                          <a:latin typeface="+mn-lt"/>
                          <a:ea typeface="+mn-ea"/>
                        </a:rPr>
                      </a:br>
                      <a:r>
                        <a:rPr lang="ja-JP" altLang="en-US" sz="950" b="0" i="0" u="none" strike="noStrike" spc="-20" baseline="0" dirty="0">
                          <a:solidFill>
                            <a:srgbClr val="000000"/>
                          </a:solidFill>
                          <a:effectLst/>
                          <a:latin typeface="+mn-lt"/>
                          <a:ea typeface="+mn-ea"/>
                        </a:rPr>
                        <a:t>保存容器、空気圧縮器など</a:t>
                      </a:r>
                    </a:p>
                  </a:txBody>
                  <a:tcPr marL="108000" marR="36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950" b="0" i="0" u="none" strike="noStrike" spc="-20" baseline="0" dirty="0">
                          <a:solidFill>
                            <a:srgbClr val="000000"/>
                          </a:solidFill>
                          <a:effectLst/>
                          <a:latin typeface="+mn-lt"/>
                          <a:ea typeface="+mn-ea"/>
                        </a:rPr>
                        <a:t>FANEM</a:t>
                      </a:r>
                      <a:r>
                        <a:rPr lang="ja-JP" altLang="en-US" sz="950" b="0" i="0" u="none" strike="noStrike" spc="-20" baseline="0" dirty="0" err="1">
                          <a:solidFill>
                            <a:srgbClr val="000000"/>
                          </a:solidFill>
                          <a:effectLst/>
                          <a:latin typeface="+mn-lt"/>
                          <a:ea typeface="+mn-ea"/>
                        </a:rPr>
                        <a:t>、</a:t>
                      </a:r>
                      <a:r>
                        <a:rPr lang="en-US" sz="950" b="0" i="0" u="none" strike="noStrike" spc="-20" baseline="0" dirty="0">
                          <a:solidFill>
                            <a:srgbClr val="000000"/>
                          </a:solidFill>
                          <a:effectLst/>
                          <a:latin typeface="+mn-lt"/>
                          <a:ea typeface="+mn-ea"/>
                        </a:rPr>
                        <a:t>STRYKER</a:t>
                      </a:r>
                      <a:r>
                        <a:rPr lang="ja-JP" altLang="en-US" sz="950" b="0" i="0" u="none" strike="noStrike" spc="-20" baseline="0" dirty="0" err="1">
                          <a:solidFill>
                            <a:srgbClr val="000000"/>
                          </a:solidFill>
                          <a:effectLst/>
                          <a:latin typeface="+mn-lt"/>
                          <a:ea typeface="+mn-ea"/>
                        </a:rPr>
                        <a:t>、</a:t>
                      </a:r>
                      <a:r>
                        <a:rPr lang="en-US" sz="950" b="0" i="0" u="none" strike="noStrike" spc="-20" baseline="0" dirty="0" err="1">
                          <a:solidFill>
                            <a:srgbClr val="000000"/>
                          </a:solidFill>
                          <a:effectLst/>
                          <a:latin typeface="+mn-lt"/>
                          <a:ea typeface="+mn-ea"/>
                        </a:rPr>
                        <a:t>Pró</a:t>
                      </a:r>
                      <a:r>
                        <a:rPr lang="en-US" sz="950" b="0" i="0" u="none" strike="noStrike" spc="-20" baseline="0" dirty="0">
                          <a:solidFill>
                            <a:srgbClr val="000000"/>
                          </a:solidFill>
                          <a:effectLst/>
                          <a:latin typeface="+mn-lt"/>
                          <a:ea typeface="+mn-ea"/>
                        </a:rPr>
                        <a:t>-life</a:t>
                      </a:r>
                    </a:p>
                  </a:txBody>
                  <a:tcPr marL="36000" marR="36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77850">
                <a:tc>
                  <a:txBody>
                    <a:bodyPr/>
                    <a:lstStyle/>
                    <a:p>
                      <a:pPr algn="ctr" fontAlgn="ctr"/>
                      <a:r>
                        <a:rPr lang="en-US" altLang="ja-JP" sz="1000" b="0" i="0" u="none" strike="noStrike">
                          <a:solidFill>
                            <a:srgbClr val="000000"/>
                          </a:solidFill>
                          <a:effectLst/>
                          <a:latin typeface="+mn-lt"/>
                          <a:ea typeface="+mn-ea"/>
                        </a:rPr>
                        <a:t>3</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000" b="0" i="0" u="none" strike="noStrike" spc="-20" baseline="0" dirty="0">
                          <a:solidFill>
                            <a:srgbClr val="000000"/>
                          </a:solidFill>
                          <a:effectLst/>
                          <a:latin typeface="+mn-lt"/>
                          <a:ea typeface="+mn-ea"/>
                        </a:rPr>
                        <a:t>Bley Med Equipamentos Médicos Ltda.</a:t>
                      </a:r>
                    </a:p>
                  </a:txBody>
                  <a:tcPr marL="108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20" baseline="0" dirty="0">
                          <a:solidFill>
                            <a:srgbClr val="000000"/>
                          </a:solidFill>
                          <a:effectLst/>
                          <a:latin typeface="+mn-lt"/>
                          <a:ea typeface="+mn-ea"/>
                        </a:rPr>
                        <a:t>20</a:t>
                      </a:r>
                      <a:r>
                        <a:rPr lang="ja-JP" altLang="en-US" sz="1000" b="0" i="0" u="none" strike="noStrike" spc="-20" baseline="0" dirty="0">
                          <a:solidFill>
                            <a:srgbClr val="000000"/>
                          </a:solidFill>
                          <a:effectLst/>
                          <a:latin typeface="+mn-lt"/>
                          <a:ea typeface="+mn-ea"/>
                        </a:rPr>
                        <a:t>年</a:t>
                      </a:r>
                      <a:endParaRPr lang="en-US" altLang="ja-JP" sz="1000" b="0" i="0" u="none" strike="noStrike" spc="-20" baseline="0" dirty="0">
                        <a:solidFill>
                          <a:srgbClr val="000000"/>
                        </a:solidFill>
                        <a:effectLst/>
                        <a:latin typeface="+mn-lt"/>
                        <a:ea typeface="+mn-ea"/>
                      </a:endParaRPr>
                    </a:p>
                    <a:p>
                      <a:pPr algn="ctr" fontAlgn="ctr"/>
                      <a:r>
                        <a:rPr lang="ja-JP" altLang="en-US" sz="1000" b="0" i="0" u="none" strike="noStrike" spc="-20" baseline="0" dirty="0">
                          <a:solidFill>
                            <a:srgbClr val="000000"/>
                          </a:solidFill>
                          <a:effectLst/>
                          <a:latin typeface="+mn-lt"/>
                          <a:ea typeface="+mn-ea"/>
                        </a:rPr>
                        <a:t>以上</a:t>
                      </a: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20" baseline="0" dirty="0">
                          <a:solidFill>
                            <a:srgbClr val="000000"/>
                          </a:solidFill>
                          <a:effectLst/>
                          <a:latin typeface="+mn-lt"/>
                          <a:ea typeface="+mn-ea"/>
                        </a:rPr>
                        <a:t>オートクレーブ、電子メス、植え込み型除細動器、除細動器など</a:t>
                      </a:r>
                    </a:p>
                  </a:txBody>
                  <a:tcPr marL="108000" marR="36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950" b="0" i="0" u="none" strike="noStrike" spc="-20" baseline="0" dirty="0" err="1">
                          <a:solidFill>
                            <a:srgbClr val="000000"/>
                          </a:solidFill>
                          <a:effectLst/>
                          <a:latin typeface="+mn-lt"/>
                          <a:ea typeface="+mn-ea"/>
                        </a:rPr>
                        <a:t>Cristófoli</a:t>
                      </a:r>
                      <a:r>
                        <a:rPr lang="ja-JP" altLang="en-US" sz="950" b="0" i="0" u="none" strike="noStrike" spc="-20" baseline="0" dirty="0" err="1">
                          <a:solidFill>
                            <a:srgbClr val="000000"/>
                          </a:solidFill>
                          <a:effectLst/>
                          <a:latin typeface="+mn-lt"/>
                          <a:ea typeface="+mn-ea"/>
                        </a:rPr>
                        <a:t>、</a:t>
                      </a:r>
                      <a:r>
                        <a:rPr lang="en-US" sz="950" b="0" i="0" u="none" strike="noStrike" spc="-20" baseline="0" dirty="0" err="1">
                          <a:solidFill>
                            <a:srgbClr val="000000"/>
                          </a:solidFill>
                          <a:effectLst/>
                          <a:latin typeface="+mn-lt"/>
                          <a:ea typeface="+mn-ea"/>
                        </a:rPr>
                        <a:t>HeartSine</a:t>
                      </a:r>
                      <a:r>
                        <a:rPr lang="en-US" sz="950" b="0" i="0" u="none" strike="noStrike" spc="-20" baseline="0" dirty="0">
                          <a:solidFill>
                            <a:srgbClr val="000000"/>
                          </a:solidFill>
                          <a:effectLst/>
                          <a:latin typeface="+mn-lt"/>
                          <a:ea typeface="+mn-ea"/>
                        </a:rPr>
                        <a:t> Technologies</a:t>
                      </a:r>
                      <a:r>
                        <a:rPr lang="ja-JP" altLang="en-US" sz="950" b="0" i="0" u="none" strike="noStrike" spc="-20" baseline="0" dirty="0" err="1">
                          <a:solidFill>
                            <a:srgbClr val="000000"/>
                          </a:solidFill>
                          <a:effectLst/>
                          <a:latin typeface="+mn-lt"/>
                          <a:ea typeface="+mn-ea"/>
                        </a:rPr>
                        <a:t>、</a:t>
                      </a:r>
                      <a:r>
                        <a:rPr lang="en-US" sz="950" b="0" i="0" u="none" strike="noStrike" spc="-20" baseline="0" dirty="0" err="1">
                          <a:solidFill>
                            <a:srgbClr val="000000"/>
                          </a:solidFill>
                          <a:effectLst/>
                          <a:latin typeface="+mn-lt"/>
                          <a:ea typeface="+mn-ea"/>
                        </a:rPr>
                        <a:t>Microem</a:t>
                      </a:r>
                      <a:endParaRPr lang="en-US" sz="950" b="0" i="0" u="none" strike="noStrike" spc="-20" baseline="0" dirty="0">
                        <a:solidFill>
                          <a:srgbClr val="000000"/>
                        </a:solidFill>
                        <a:effectLst/>
                        <a:latin typeface="+mn-lt"/>
                        <a:ea typeface="+mn-ea"/>
                      </a:endParaRPr>
                    </a:p>
                  </a:txBody>
                  <a:tcPr marL="36000" marR="36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84200">
                <a:tc>
                  <a:txBody>
                    <a:bodyPr/>
                    <a:lstStyle/>
                    <a:p>
                      <a:pPr algn="ctr" fontAlgn="ctr"/>
                      <a:r>
                        <a:rPr lang="en-US" altLang="ja-JP" sz="1000" b="0" i="0" u="none" strike="noStrike">
                          <a:solidFill>
                            <a:srgbClr val="000000"/>
                          </a:solidFill>
                          <a:effectLst/>
                          <a:latin typeface="+mn-lt"/>
                          <a:ea typeface="+mn-ea"/>
                        </a:rPr>
                        <a:t>4</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000" b="0" i="0" u="none" strike="noStrike" spc="-20" baseline="0" dirty="0">
                          <a:solidFill>
                            <a:srgbClr val="000000"/>
                          </a:solidFill>
                          <a:effectLst/>
                          <a:latin typeface="+mn-lt"/>
                          <a:ea typeface="+mn-ea"/>
                        </a:rPr>
                        <a:t>Brasmédica Comércio, Importação e Exportação Ltda.</a:t>
                      </a:r>
                    </a:p>
                  </a:txBody>
                  <a:tcPr marL="108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20" baseline="0" dirty="0">
                          <a:solidFill>
                            <a:srgbClr val="000000"/>
                          </a:solidFill>
                          <a:effectLst/>
                          <a:latin typeface="+mn-lt"/>
                          <a:ea typeface="+mn-ea"/>
                        </a:rPr>
                        <a:t>1998</a:t>
                      </a: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20" baseline="0" dirty="0">
                          <a:solidFill>
                            <a:srgbClr val="000000"/>
                          </a:solidFill>
                          <a:effectLst/>
                          <a:latin typeface="+mn-lt"/>
                          <a:ea typeface="+mn-ea"/>
                        </a:rPr>
                        <a:t>ヘモグロビン測定装置などの計器</a:t>
                      </a:r>
                    </a:p>
                  </a:txBody>
                  <a:tcPr marL="108000" marR="36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ja-JP" altLang="en-US" sz="950" b="0" i="0" u="none" strike="noStrike" spc="-20" baseline="0" dirty="0">
                          <a:solidFill>
                            <a:srgbClr val="000000"/>
                          </a:solidFill>
                          <a:effectLst/>
                          <a:latin typeface="+mn-lt"/>
                          <a:ea typeface="+mn-ea"/>
                        </a:rPr>
                        <a:t>不明</a:t>
                      </a:r>
                      <a:endParaRPr lang="en-US" sz="950" b="0" i="0" u="none" strike="noStrike" spc="-20" baseline="0" dirty="0">
                        <a:solidFill>
                          <a:srgbClr val="000000"/>
                        </a:solidFill>
                        <a:effectLst/>
                        <a:latin typeface="+mn-lt"/>
                        <a:ea typeface="+mn-ea"/>
                      </a:endParaRPr>
                    </a:p>
                  </a:txBody>
                  <a:tcPr marL="36000" marR="36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93479">
                <a:tc>
                  <a:txBody>
                    <a:bodyPr/>
                    <a:lstStyle/>
                    <a:p>
                      <a:pPr algn="ctr" fontAlgn="ctr"/>
                      <a:r>
                        <a:rPr lang="en-US" altLang="ja-JP" sz="1000" b="0" i="0" u="none" strike="noStrike" dirty="0">
                          <a:solidFill>
                            <a:srgbClr val="000000"/>
                          </a:solidFill>
                          <a:effectLst/>
                          <a:latin typeface="+mn-lt"/>
                          <a:ea typeface="+mn-ea"/>
                        </a:rPr>
                        <a:t>5</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r>
                        <a:rPr kumimoji="1" lang="pt-BR" altLang="ja-JP" sz="1000" b="0" i="0" u="none" strike="noStrike" kern="1200" spc="-20" baseline="0" dirty="0">
                          <a:solidFill>
                            <a:srgbClr val="000000"/>
                          </a:solidFill>
                          <a:effectLst/>
                          <a:latin typeface="+mn-lt"/>
                          <a:ea typeface="+mn-ea"/>
                          <a:cs typeface="+mn-cs"/>
                        </a:rPr>
                        <a:t>BSB MEDICAL ASSIST. TÉCNICA E COM. DE EQUIP. HOSPITALARES LTDA. </a:t>
                      </a:r>
                      <a:endParaRPr kumimoji="1" lang="pt-BR" altLang="ja-JP" sz="1000" b="0" i="0" u="none" strike="noStrike" kern="1200" spc="-20" baseline="0" dirty="0">
                        <a:solidFill>
                          <a:schemeClr val="dk1"/>
                        </a:solidFill>
                        <a:latin typeface="+mn-lt"/>
                        <a:ea typeface="+mn-ea"/>
                        <a:cs typeface="+mn-cs"/>
                      </a:endParaRPr>
                    </a:p>
                  </a:txBody>
                  <a:tcPr marL="108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20" baseline="0" dirty="0">
                          <a:solidFill>
                            <a:srgbClr val="000000"/>
                          </a:solidFill>
                          <a:effectLst/>
                          <a:latin typeface="+mn-lt"/>
                          <a:ea typeface="+mn-ea"/>
                        </a:rPr>
                        <a:t>2005</a:t>
                      </a: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20" baseline="0" dirty="0">
                          <a:solidFill>
                            <a:srgbClr val="000000"/>
                          </a:solidFill>
                          <a:effectLst/>
                          <a:latin typeface="+mn-lt"/>
                          <a:ea typeface="+mn-ea"/>
                        </a:rPr>
                        <a:t>アーチ手術機材、デジタル</a:t>
                      </a:r>
                      <a:r>
                        <a:rPr lang="en-US" altLang="ja-JP" sz="950" b="0" i="0" u="none" strike="noStrike" spc="-20" baseline="0" dirty="0">
                          <a:solidFill>
                            <a:srgbClr val="000000"/>
                          </a:solidFill>
                          <a:effectLst/>
                          <a:latin typeface="+mn-lt"/>
                          <a:ea typeface="+mn-ea"/>
                        </a:rPr>
                        <a:t>X</a:t>
                      </a:r>
                      <a:r>
                        <a:rPr lang="ja-JP" altLang="en-US" sz="950" b="0" i="0" u="none" strike="noStrike" spc="-20" baseline="0" dirty="0">
                          <a:solidFill>
                            <a:srgbClr val="000000"/>
                          </a:solidFill>
                          <a:effectLst/>
                          <a:latin typeface="+mn-lt"/>
                          <a:ea typeface="+mn-ea"/>
                        </a:rPr>
                        <a:t>線装置、ポータブル</a:t>
                      </a:r>
                      <a:r>
                        <a:rPr lang="en-US" altLang="ja-JP" sz="950" b="0" i="0" u="none" strike="noStrike" spc="-20" baseline="0" dirty="0">
                          <a:solidFill>
                            <a:srgbClr val="000000"/>
                          </a:solidFill>
                          <a:effectLst/>
                          <a:latin typeface="+mn-lt"/>
                          <a:ea typeface="+mn-ea"/>
                        </a:rPr>
                        <a:t>X</a:t>
                      </a:r>
                      <a:r>
                        <a:rPr lang="ja-JP" altLang="en-US" sz="950" b="0" i="0" u="none" strike="noStrike" spc="-20" baseline="0" dirty="0">
                          <a:solidFill>
                            <a:srgbClr val="000000"/>
                          </a:solidFill>
                          <a:effectLst/>
                          <a:latin typeface="+mn-lt"/>
                          <a:ea typeface="+mn-ea"/>
                        </a:rPr>
                        <a:t>線装置、</a:t>
                      </a:r>
                      <a:br>
                        <a:rPr lang="en-US" altLang="ja-JP" sz="950" b="0" i="0" u="none" strike="noStrike" spc="-20" baseline="0" dirty="0">
                          <a:solidFill>
                            <a:srgbClr val="000000"/>
                          </a:solidFill>
                          <a:effectLst/>
                          <a:latin typeface="+mn-lt"/>
                          <a:ea typeface="+mn-ea"/>
                        </a:rPr>
                      </a:br>
                      <a:r>
                        <a:rPr lang="ja-JP" altLang="en-US" sz="950" b="0" i="0" u="none" strike="noStrike" spc="-20" baseline="0" dirty="0">
                          <a:solidFill>
                            <a:srgbClr val="000000"/>
                          </a:solidFill>
                          <a:effectLst/>
                          <a:latin typeface="+mn-lt"/>
                          <a:ea typeface="+mn-ea"/>
                        </a:rPr>
                        <a:t>マンモグラフィ、</a:t>
                      </a:r>
                      <a:r>
                        <a:rPr lang="en-US" altLang="ja-JP" sz="950" b="0" i="0" u="none" strike="noStrike" spc="-20" baseline="0" dirty="0">
                          <a:solidFill>
                            <a:srgbClr val="000000"/>
                          </a:solidFill>
                          <a:effectLst/>
                          <a:latin typeface="+mn-lt"/>
                          <a:ea typeface="+mn-ea"/>
                        </a:rPr>
                        <a:t>MRI</a:t>
                      </a:r>
                      <a:r>
                        <a:rPr lang="ja-JP" altLang="en-US" sz="950" b="0" i="0" u="none" strike="noStrike" spc="-20" baseline="0" dirty="0" err="1">
                          <a:solidFill>
                            <a:srgbClr val="000000"/>
                          </a:solidFill>
                          <a:effectLst/>
                          <a:latin typeface="+mn-lt"/>
                          <a:ea typeface="+mn-ea"/>
                        </a:rPr>
                        <a:t>、</a:t>
                      </a:r>
                      <a:r>
                        <a:rPr lang="ja-JP" altLang="en-US" sz="950" b="0" i="0" u="none" strike="noStrike" spc="-20" baseline="0" dirty="0">
                          <a:solidFill>
                            <a:srgbClr val="000000"/>
                          </a:solidFill>
                          <a:effectLst/>
                          <a:latin typeface="+mn-lt"/>
                          <a:ea typeface="+mn-ea"/>
                        </a:rPr>
                        <a:t>放射線治療シミュレータ、超音波機器、</a:t>
                      </a:r>
                      <a:r>
                        <a:rPr lang="en-US" altLang="ja-JP" sz="950" b="0" i="0" u="none" strike="noStrike" spc="-20" baseline="0" dirty="0">
                          <a:solidFill>
                            <a:srgbClr val="000000"/>
                          </a:solidFill>
                          <a:effectLst/>
                          <a:latin typeface="+mn-lt"/>
                          <a:ea typeface="+mn-ea"/>
                        </a:rPr>
                        <a:t>CT</a:t>
                      </a:r>
                      <a:r>
                        <a:rPr lang="ja-JP" altLang="en-US" sz="950" b="0" i="0" u="none" strike="noStrike" spc="-20" baseline="0" dirty="0">
                          <a:solidFill>
                            <a:srgbClr val="000000"/>
                          </a:solidFill>
                          <a:effectLst/>
                          <a:latin typeface="+mn-lt"/>
                          <a:ea typeface="+mn-ea"/>
                        </a:rPr>
                        <a:t>など</a:t>
                      </a:r>
                    </a:p>
                  </a:txBody>
                  <a:tcPr marL="108000" marR="36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950" b="0" i="0" u="none" strike="noStrike" spc="-20" baseline="0" dirty="0">
                          <a:solidFill>
                            <a:srgbClr val="000000"/>
                          </a:solidFill>
                          <a:effectLst/>
                          <a:latin typeface="+mn-lt"/>
                          <a:ea typeface="+mn-ea"/>
                        </a:rPr>
                        <a:t>VMI (PHILIPS)</a:t>
                      </a:r>
                    </a:p>
                  </a:txBody>
                  <a:tcPr marL="36000" marR="36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74765">
                <a:tc>
                  <a:txBody>
                    <a:bodyPr/>
                    <a:lstStyle/>
                    <a:p>
                      <a:pPr algn="ctr" fontAlgn="ctr"/>
                      <a:r>
                        <a:rPr lang="en-US" altLang="ja-JP" sz="1000" b="0" i="0" u="none" strike="noStrike" dirty="0">
                          <a:solidFill>
                            <a:srgbClr val="000000"/>
                          </a:solidFill>
                          <a:effectLst/>
                          <a:latin typeface="+mn-lt"/>
                          <a:ea typeface="+mn-ea"/>
                        </a:rPr>
                        <a:t>6</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000" b="0" i="0" u="none" strike="noStrike" spc="-20" baseline="0" dirty="0">
                          <a:solidFill>
                            <a:srgbClr val="000000"/>
                          </a:solidFill>
                          <a:effectLst/>
                          <a:latin typeface="+mn-lt"/>
                          <a:ea typeface="+mn-ea"/>
                        </a:rPr>
                        <a:t>CIAL - Comércio de Artigos para Laboratório Ltda</a:t>
                      </a:r>
                    </a:p>
                  </a:txBody>
                  <a:tcPr marL="108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20" baseline="0" dirty="0">
                          <a:solidFill>
                            <a:srgbClr val="000000"/>
                          </a:solidFill>
                          <a:effectLst/>
                          <a:latin typeface="+mn-lt"/>
                          <a:ea typeface="+mn-ea"/>
                        </a:rPr>
                        <a:t>1996</a:t>
                      </a: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20" baseline="0" dirty="0">
                          <a:solidFill>
                            <a:srgbClr val="000000"/>
                          </a:solidFill>
                          <a:effectLst/>
                          <a:latin typeface="+mn-lt"/>
                          <a:ea typeface="+mn-ea"/>
                        </a:rPr>
                        <a:t>撹拌器、計量器、遠心分離器、蒸留器、分光光度計、顕微鏡、</a:t>
                      </a:r>
                      <a:r>
                        <a:rPr lang="en-US" altLang="ja-JP" sz="950" b="0" i="0" u="none" strike="noStrike" spc="-20" baseline="0" dirty="0">
                          <a:solidFill>
                            <a:srgbClr val="000000"/>
                          </a:solidFill>
                          <a:effectLst/>
                          <a:latin typeface="+mn-lt"/>
                          <a:ea typeface="+mn-ea"/>
                        </a:rPr>
                        <a:t>pH</a:t>
                      </a:r>
                      <a:r>
                        <a:rPr lang="ja-JP" altLang="en-US" sz="950" b="0" i="0" u="none" strike="noStrike" spc="-20" baseline="0" dirty="0">
                          <a:solidFill>
                            <a:srgbClr val="000000"/>
                          </a:solidFill>
                          <a:effectLst/>
                          <a:latin typeface="+mn-lt"/>
                          <a:ea typeface="+mn-ea"/>
                        </a:rPr>
                        <a:t>計、</a:t>
                      </a:r>
                      <a:br>
                        <a:rPr lang="en-US" altLang="ja-JP" sz="950" b="0" i="0" u="none" strike="noStrike" spc="-20" baseline="0" dirty="0">
                          <a:solidFill>
                            <a:srgbClr val="000000"/>
                          </a:solidFill>
                          <a:effectLst/>
                          <a:latin typeface="+mn-lt"/>
                          <a:ea typeface="+mn-ea"/>
                        </a:rPr>
                      </a:br>
                      <a:r>
                        <a:rPr lang="ja-JP" altLang="en-US" sz="950" b="0" i="0" u="none" strike="noStrike" spc="-20" baseline="0" dirty="0">
                          <a:solidFill>
                            <a:srgbClr val="000000"/>
                          </a:solidFill>
                          <a:effectLst/>
                          <a:latin typeface="+mn-lt"/>
                          <a:ea typeface="+mn-ea"/>
                        </a:rPr>
                        <a:t>屈折率計など</a:t>
                      </a:r>
                    </a:p>
                  </a:txBody>
                  <a:tcPr marL="108000" marR="36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950" b="0" i="0" u="none" strike="noStrike" spc="-20" baseline="0" dirty="0">
                          <a:solidFill>
                            <a:srgbClr val="000000"/>
                          </a:solidFill>
                          <a:effectLst/>
                          <a:latin typeface="+mn-lt"/>
                          <a:ea typeface="+mn-ea"/>
                        </a:rPr>
                        <a:t>HANNA Instruments SL</a:t>
                      </a:r>
                      <a:r>
                        <a:rPr lang="ja-JP" altLang="en-US" sz="950" b="0" i="0" u="none" strike="noStrike" spc="-20" baseline="0" dirty="0" err="1">
                          <a:solidFill>
                            <a:srgbClr val="000000"/>
                          </a:solidFill>
                          <a:effectLst/>
                          <a:latin typeface="+mn-lt"/>
                          <a:ea typeface="+mn-ea"/>
                        </a:rPr>
                        <a:t>、</a:t>
                      </a:r>
                      <a:r>
                        <a:rPr lang="en-US" sz="950" b="0" i="0" u="none" strike="noStrike" spc="-20" baseline="0" dirty="0">
                          <a:solidFill>
                            <a:srgbClr val="000000"/>
                          </a:solidFill>
                          <a:effectLst/>
                          <a:latin typeface="+mn-lt"/>
                          <a:ea typeface="+mn-ea"/>
                        </a:rPr>
                        <a:t>PERMUTION (EJ Krieger e Cia Ltda.) </a:t>
                      </a:r>
                      <a:r>
                        <a:rPr lang="ja-JP" altLang="en-US" sz="950" b="0" i="0" u="none" strike="noStrike" spc="-20" baseline="0" dirty="0" err="1">
                          <a:solidFill>
                            <a:srgbClr val="000000"/>
                          </a:solidFill>
                          <a:effectLst/>
                          <a:latin typeface="+mn-lt"/>
                          <a:ea typeface="+mn-ea"/>
                        </a:rPr>
                        <a:t>、</a:t>
                      </a:r>
                      <a:r>
                        <a:rPr lang="en-US" sz="950" b="0" i="0" u="none" strike="noStrike" spc="-20" baseline="0" dirty="0">
                          <a:solidFill>
                            <a:srgbClr val="000000"/>
                          </a:solidFill>
                          <a:effectLst/>
                          <a:latin typeface="+mn-lt"/>
                          <a:ea typeface="+mn-ea"/>
                        </a:rPr>
                        <a:t>QUIMIS </a:t>
                      </a:r>
                      <a:r>
                        <a:rPr lang="en-US" sz="950" b="0" i="0" u="none" strike="noStrike" spc="-20" baseline="0" dirty="0" err="1">
                          <a:solidFill>
                            <a:srgbClr val="000000"/>
                          </a:solidFill>
                          <a:effectLst/>
                          <a:latin typeface="+mn-lt"/>
                          <a:ea typeface="+mn-ea"/>
                        </a:rPr>
                        <a:t>Aparelhos</a:t>
                      </a:r>
                      <a:r>
                        <a:rPr lang="en-US" sz="950" b="0" i="0" u="none" strike="noStrike" spc="-20" baseline="0" dirty="0">
                          <a:solidFill>
                            <a:srgbClr val="000000"/>
                          </a:solidFill>
                          <a:effectLst/>
                          <a:latin typeface="+mn-lt"/>
                          <a:ea typeface="+mn-ea"/>
                        </a:rPr>
                        <a:t> </a:t>
                      </a:r>
                      <a:r>
                        <a:rPr lang="en-US" sz="950" b="0" i="0" u="none" strike="noStrike" spc="-20" baseline="0" dirty="0" err="1">
                          <a:solidFill>
                            <a:srgbClr val="000000"/>
                          </a:solidFill>
                          <a:effectLst/>
                          <a:latin typeface="+mn-lt"/>
                          <a:ea typeface="+mn-ea"/>
                        </a:rPr>
                        <a:t>Científicos</a:t>
                      </a:r>
                      <a:endParaRPr lang="en-US" sz="950" b="0" i="0" u="none" strike="noStrike" spc="-20" baseline="0" dirty="0">
                        <a:solidFill>
                          <a:srgbClr val="000000"/>
                        </a:solidFill>
                        <a:effectLst/>
                        <a:latin typeface="+mn-lt"/>
                        <a:ea typeface="+mn-ea"/>
                      </a:endParaRPr>
                    </a:p>
                  </a:txBody>
                  <a:tcPr marL="36000" marR="36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84356">
                <a:tc>
                  <a:txBody>
                    <a:bodyPr/>
                    <a:lstStyle/>
                    <a:p>
                      <a:pPr algn="ctr" fontAlgn="ctr"/>
                      <a:r>
                        <a:rPr lang="en-US" altLang="ja-JP" sz="1000" b="0" i="0" u="none" strike="noStrike" dirty="0">
                          <a:solidFill>
                            <a:srgbClr val="000000"/>
                          </a:solidFill>
                          <a:effectLst/>
                          <a:latin typeface="+mn-lt"/>
                          <a:ea typeface="+mn-ea"/>
                        </a:rPr>
                        <a:t>7</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000" b="0" i="0" u="none" strike="noStrike" spc="-20" baseline="0" dirty="0">
                          <a:solidFill>
                            <a:srgbClr val="000000"/>
                          </a:solidFill>
                          <a:effectLst/>
                          <a:latin typeface="+mn-lt"/>
                          <a:ea typeface="+mn-ea"/>
                        </a:rPr>
                        <a:t>CK Leika. - C.K. Comércio e Representação Ltda</a:t>
                      </a:r>
                    </a:p>
                  </a:txBody>
                  <a:tcPr marL="108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20" baseline="0" dirty="0">
                          <a:solidFill>
                            <a:srgbClr val="000000"/>
                          </a:solidFill>
                          <a:effectLst/>
                          <a:latin typeface="+mn-lt"/>
                          <a:ea typeface="+mn-ea"/>
                        </a:rPr>
                        <a:t>1991</a:t>
                      </a: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20" baseline="0" dirty="0">
                          <a:solidFill>
                            <a:srgbClr val="000000"/>
                          </a:solidFill>
                          <a:effectLst/>
                          <a:latin typeface="+mn-lt"/>
                          <a:ea typeface="+mn-ea"/>
                        </a:rPr>
                        <a:t>顕微鏡、電子顕微鏡など</a:t>
                      </a:r>
                    </a:p>
                  </a:txBody>
                  <a:tcPr marL="108000" marR="36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950" b="0" i="0" u="none" strike="noStrike" spc="-20" baseline="0" dirty="0" err="1">
                          <a:solidFill>
                            <a:srgbClr val="000000"/>
                          </a:solidFill>
                          <a:effectLst/>
                          <a:latin typeface="+mn-lt"/>
                          <a:ea typeface="+mn-ea"/>
                        </a:rPr>
                        <a:t>Grupo</a:t>
                      </a:r>
                      <a:r>
                        <a:rPr lang="en-US" sz="950" b="0" i="0" u="none" strike="noStrike" spc="-20" baseline="0" dirty="0">
                          <a:solidFill>
                            <a:srgbClr val="000000"/>
                          </a:solidFill>
                          <a:effectLst/>
                          <a:latin typeface="+mn-lt"/>
                          <a:ea typeface="+mn-ea"/>
                        </a:rPr>
                        <a:t> Leica </a:t>
                      </a:r>
                      <a:r>
                        <a:rPr lang="en-US" sz="950" b="0" i="0" u="none" strike="noStrike" spc="-20" baseline="0" dirty="0" err="1">
                          <a:solidFill>
                            <a:srgbClr val="000000"/>
                          </a:solidFill>
                          <a:effectLst/>
                          <a:latin typeface="+mn-lt"/>
                          <a:ea typeface="+mn-ea"/>
                        </a:rPr>
                        <a:t>Microsys-tems</a:t>
                      </a:r>
                      <a:endParaRPr lang="en-US" sz="950" b="0" i="0" u="none" strike="noStrike" spc="-20" baseline="0" dirty="0">
                        <a:solidFill>
                          <a:srgbClr val="000000"/>
                        </a:solidFill>
                        <a:effectLst/>
                        <a:latin typeface="+mn-lt"/>
                        <a:ea typeface="+mn-ea"/>
                      </a:endParaRPr>
                    </a:p>
                  </a:txBody>
                  <a:tcPr marL="36000" marR="36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577850">
                <a:tc>
                  <a:txBody>
                    <a:bodyPr/>
                    <a:lstStyle/>
                    <a:p>
                      <a:pPr algn="ctr" fontAlgn="ctr"/>
                      <a:r>
                        <a:rPr lang="en-US" altLang="ja-JP" sz="1000" b="0" i="0" u="none" strike="noStrike" dirty="0">
                          <a:solidFill>
                            <a:srgbClr val="000000"/>
                          </a:solidFill>
                          <a:effectLst/>
                          <a:latin typeface="+mn-lt"/>
                          <a:ea typeface="+mn-ea"/>
                        </a:rPr>
                        <a:t>8</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000" b="0" i="0" u="none" strike="noStrike" spc="-20" baseline="0" dirty="0">
                          <a:solidFill>
                            <a:srgbClr val="000000"/>
                          </a:solidFill>
                          <a:effectLst/>
                          <a:latin typeface="+mn-lt"/>
                          <a:ea typeface="+mn-ea"/>
                        </a:rPr>
                        <a:t>DANI Comércio, Representação e Prestação de Serviços Ltda</a:t>
                      </a:r>
                    </a:p>
                  </a:txBody>
                  <a:tcPr marL="108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20" baseline="0" dirty="0">
                          <a:solidFill>
                            <a:srgbClr val="000000"/>
                          </a:solidFill>
                          <a:effectLst/>
                          <a:latin typeface="+mn-lt"/>
                          <a:ea typeface="+mn-ea"/>
                        </a:rPr>
                        <a:t>1988</a:t>
                      </a: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20" baseline="0" dirty="0">
                          <a:solidFill>
                            <a:srgbClr val="000000"/>
                          </a:solidFill>
                          <a:effectLst/>
                          <a:latin typeface="+mn-lt"/>
                          <a:ea typeface="+mn-ea"/>
                        </a:rPr>
                        <a:t>麻酔器具、電子メス、手術用テーブル、オートクレーブ、乾熱滅菌器、</a:t>
                      </a:r>
                      <a:br>
                        <a:rPr lang="en-US" altLang="ja-JP" sz="950" b="0" i="0" u="none" strike="noStrike" spc="-20" baseline="0" dirty="0">
                          <a:solidFill>
                            <a:srgbClr val="000000"/>
                          </a:solidFill>
                          <a:effectLst/>
                          <a:latin typeface="+mn-lt"/>
                          <a:ea typeface="+mn-ea"/>
                        </a:rPr>
                      </a:br>
                      <a:r>
                        <a:rPr lang="ja-JP" altLang="en-US" sz="950" b="0" i="0" u="none" strike="noStrike" spc="-20" baseline="0" dirty="0">
                          <a:solidFill>
                            <a:srgbClr val="000000"/>
                          </a:solidFill>
                          <a:effectLst/>
                          <a:latin typeface="+mn-lt"/>
                          <a:ea typeface="+mn-ea"/>
                        </a:rPr>
                        <a:t>保存容器、温室、モニター、換気機器など</a:t>
                      </a:r>
                    </a:p>
                  </a:txBody>
                  <a:tcPr marL="108000" marR="36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950" b="0" i="0" u="none" strike="noStrike" spc="-20" baseline="0" dirty="0">
                          <a:solidFill>
                            <a:srgbClr val="000000"/>
                          </a:solidFill>
                          <a:effectLst/>
                          <a:latin typeface="+mn-lt"/>
                          <a:ea typeface="+mn-ea"/>
                        </a:rPr>
                        <a:t>PHILIPS</a:t>
                      </a:r>
                      <a:r>
                        <a:rPr lang="ja-JP" altLang="en-US" sz="950" b="0" i="0" u="none" strike="noStrike" spc="-20" baseline="0" dirty="0" err="1">
                          <a:solidFill>
                            <a:srgbClr val="000000"/>
                          </a:solidFill>
                          <a:effectLst/>
                          <a:latin typeface="+mn-lt"/>
                          <a:ea typeface="+mn-ea"/>
                        </a:rPr>
                        <a:t>、</a:t>
                      </a:r>
                      <a:r>
                        <a:rPr lang="en-US" sz="950" b="0" i="0" u="none" strike="noStrike" spc="-20" baseline="0" dirty="0">
                          <a:solidFill>
                            <a:srgbClr val="000000"/>
                          </a:solidFill>
                          <a:effectLst/>
                          <a:latin typeface="+mn-lt"/>
                          <a:ea typeface="+mn-ea"/>
                        </a:rPr>
                        <a:t>DIXTAL</a:t>
                      </a:r>
                      <a:r>
                        <a:rPr lang="ja-JP" altLang="en-US" sz="950" b="0" i="0" u="none" strike="noStrike" spc="-20" baseline="0" dirty="0" err="1">
                          <a:solidFill>
                            <a:srgbClr val="000000"/>
                          </a:solidFill>
                          <a:effectLst/>
                          <a:latin typeface="+mn-lt"/>
                          <a:ea typeface="+mn-ea"/>
                        </a:rPr>
                        <a:t>、</a:t>
                      </a:r>
                      <a:r>
                        <a:rPr lang="en-US" sz="950" b="0" i="0" u="none" strike="noStrike" spc="-20" baseline="0" dirty="0">
                          <a:solidFill>
                            <a:srgbClr val="000000"/>
                          </a:solidFill>
                          <a:effectLst/>
                          <a:latin typeface="+mn-lt"/>
                          <a:ea typeface="+mn-ea"/>
                        </a:rPr>
                        <a:t>FANEM</a:t>
                      </a:r>
                      <a:r>
                        <a:rPr lang="ja-JP" altLang="en-US" sz="950" b="0" i="0" u="none" strike="noStrike" spc="-20" baseline="0" dirty="0" err="1">
                          <a:solidFill>
                            <a:srgbClr val="000000"/>
                          </a:solidFill>
                          <a:effectLst/>
                          <a:latin typeface="+mn-lt"/>
                          <a:ea typeface="+mn-ea"/>
                        </a:rPr>
                        <a:t>、</a:t>
                      </a:r>
                      <a:r>
                        <a:rPr lang="en-US" sz="950" b="0" i="0" u="none" strike="noStrike" spc="-20" baseline="0" dirty="0">
                          <a:solidFill>
                            <a:srgbClr val="000000"/>
                          </a:solidFill>
                          <a:effectLst/>
                          <a:latin typeface="+mn-lt"/>
                          <a:ea typeface="+mn-ea"/>
                        </a:rPr>
                        <a:t>WEM</a:t>
                      </a:r>
                      <a:r>
                        <a:rPr lang="ja-JP" altLang="en-US" sz="950" b="0" i="0" u="none" strike="noStrike" spc="-20" baseline="0" dirty="0" err="1">
                          <a:solidFill>
                            <a:srgbClr val="000000"/>
                          </a:solidFill>
                          <a:effectLst/>
                          <a:latin typeface="+mn-lt"/>
                          <a:ea typeface="+mn-ea"/>
                        </a:rPr>
                        <a:t>、</a:t>
                      </a:r>
                      <a:r>
                        <a:rPr lang="en-US" sz="950" b="0" i="0" u="none" strike="noStrike" spc="-20" baseline="0" dirty="0">
                          <a:solidFill>
                            <a:srgbClr val="000000"/>
                          </a:solidFill>
                          <a:effectLst/>
                          <a:latin typeface="+mn-lt"/>
                          <a:ea typeface="+mn-ea"/>
                        </a:rPr>
                        <a:t>ORTOSINTESE</a:t>
                      </a:r>
                      <a:r>
                        <a:rPr lang="ja-JP" altLang="en-US" sz="950" b="0" i="0" u="none" strike="noStrike" spc="-20" baseline="0" dirty="0" err="1">
                          <a:solidFill>
                            <a:srgbClr val="000000"/>
                          </a:solidFill>
                          <a:effectLst/>
                          <a:latin typeface="+mn-lt"/>
                          <a:ea typeface="+mn-ea"/>
                        </a:rPr>
                        <a:t>、</a:t>
                      </a:r>
                      <a:r>
                        <a:rPr lang="en-US" sz="950" b="0" i="0" u="none" strike="noStrike" spc="-20" baseline="0" dirty="0">
                          <a:solidFill>
                            <a:srgbClr val="000000"/>
                          </a:solidFill>
                          <a:effectLst/>
                          <a:latin typeface="+mn-lt"/>
                          <a:ea typeface="+mn-ea"/>
                        </a:rPr>
                        <a:t>SAMTRONIC</a:t>
                      </a:r>
                    </a:p>
                  </a:txBody>
                  <a:tcPr marL="36000" marR="36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a:t>
            </a:r>
            <a:r>
              <a:rPr lang="en-US" altLang="ja-JP" sz="800" dirty="0"/>
              <a:t>JETRO</a:t>
            </a:r>
            <a:r>
              <a:rPr lang="ja-JP" altLang="en-US" sz="800" dirty="0"/>
              <a:t>「ブラジルの医療機器市場と規制」（</a:t>
            </a:r>
            <a:r>
              <a:rPr lang="en-US" altLang="ja-JP" sz="800" dirty="0"/>
              <a:t>2012</a:t>
            </a:r>
            <a:r>
              <a:rPr lang="ja-JP" altLang="en-US" sz="800" dirty="0"/>
              <a:t>）</a:t>
            </a:r>
          </a:p>
        </p:txBody>
      </p:sp>
      <p:sp>
        <p:nvSpPr>
          <p:cNvPr id="7" name="テキスト ボックス 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主要な代理店を次に示す。</a:t>
            </a:r>
          </a:p>
        </p:txBody>
      </p:sp>
    </p:spTree>
    <p:extLst>
      <p:ext uri="{BB962C8B-B14F-4D97-AF65-F5344CB8AC3E}">
        <p14:creationId xmlns:p14="http://schemas.microsoft.com/office/powerpoint/2010/main" val="34764059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ブラジル／医療関連／医療機器</a:t>
            </a:r>
          </a:p>
        </p:txBody>
      </p:sp>
      <p:sp>
        <p:nvSpPr>
          <p:cNvPr id="6" name="テキスト プレースホルダー 5"/>
          <p:cNvSpPr>
            <a:spLocks noGrp="1"/>
          </p:cNvSpPr>
          <p:nvPr>
            <p:ph type="body" sz="quarter" idx="15"/>
          </p:nvPr>
        </p:nvSpPr>
        <p:spPr/>
        <p:txBody>
          <a:bodyPr/>
          <a:lstStyle/>
          <a:p>
            <a:r>
              <a:rPr lang="zh-TW" altLang="en-US" dirty="0"/>
              <a:t>業界構造 </a:t>
            </a:r>
            <a:r>
              <a:rPr lang="en-US" altLang="zh-TW" dirty="0"/>
              <a:t>- </a:t>
            </a:r>
            <a:r>
              <a:rPr lang="zh-TW" altLang="en-US" dirty="0"/>
              <a:t>流通（</a:t>
            </a:r>
            <a:r>
              <a:rPr lang="en-US" altLang="zh-TW" dirty="0">
                <a:latin typeface="Arial Black" panose="020B0A04020102020204" pitchFamily="34" charset="0"/>
              </a:rPr>
              <a:t>3/5</a:t>
            </a:r>
            <a:r>
              <a:rPr lang="zh-TW"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2456996020"/>
              </p:ext>
            </p:extLst>
          </p:nvPr>
        </p:nvGraphicFramePr>
        <p:xfrm>
          <a:off x="200472" y="1136236"/>
          <a:ext cx="9540516" cy="5129944"/>
        </p:xfrm>
        <a:graphic>
          <a:graphicData uri="http://schemas.openxmlformats.org/drawingml/2006/table">
            <a:tbl>
              <a:tblPr firstRow="1" bandRow="1">
                <a:tableStyleId>{5C22544A-7EE6-4342-B048-85BDC9FD1C3A}</a:tableStyleId>
              </a:tblPr>
              <a:tblGrid>
                <a:gridCol w="360040">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576064">
                  <a:extLst>
                    <a:ext uri="{9D8B030D-6E8A-4147-A177-3AD203B41FA5}">
                      <a16:colId xmlns:a16="http://schemas.microsoft.com/office/drawing/2014/main" val="20002"/>
                    </a:ext>
                  </a:extLst>
                </a:gridCol>
                <a:gridCol w="3672408">
                  <a:extLst>
                    <a:ext uri="{9D8B030D-6E8A-4147-A177-3AD203B41FA5}">
                      <a16:colId xmlns:a16="http://schemas.microsoft.com/office/drawing/2014/main" val="20003"/>
                    </a:ext>
                  </a:extLst>
                </a:gridCol>
                <a:gridCol w="2987788">
                  <a:extLst>
                    <a:ext uri="{9D8B030D-6E8A-4147-A177-3AD203B41FA5}">
                      <a16:colId xmlns:a16="http://schemas.microsoft.com/office/drawing/2014/main" val="20004"/>
                    </a:ext>
                  </a:extLst>
                </a:gridCol>
              </a:tblGrid>
              <a:tr h="366521">
                <a:tc>
                  <a:txBody>
                    <a:bodyPr/>
                    <a:lstStyle/>
                    <a:p>
                      <a:pPr algn="ctr" fontAlgn="ctr" hangingPunct="0"/>
                      <a:r>
                        <a:rPr kumimoji="1" lang="en-US" altLang="ja-JP" sz="110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p>
                  </a:txBody>
                  <a:tcPr marL="0" marR="0" marT="36000" marB="46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企業名</a:t>
                      </a:r>
                    </a:p>
                  </a:txBody>
                  <a:tcPr marL="0" marR="0"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設立年</a:t>
                      </a:r>
                    </a:p>
                  </a:txBody>
                  <a:tcPr marL="0" marR="0"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主な取扱製品</a:t>
                      </a:r>
                    </a:p>
                  </a:txBody>
                  <a:tcPr marL="0" marR="0"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主な取扱メーカー</a:t>
                      </a:r>
                    </a:p>
                  </a:txBody>
                  <a:tcPr marL="0" marR="0" marT="360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73693">
                <a:tc>
                  <a:txBody>
                    <a:bodyPr/>
                    <a:lstStyle/>
                    <a:p>
                      <a:pPr algn="ctr" fontAlgn="ctr"/>
                      <a:r>
                        <a:rPr lang="en-US" altLang="ja-JP" sz="1000" b="0" i="0" u="none" strike="noStrike" spc="-20" baseline="0" dirty="0">
                          <a:solidFill>
                            <a:srgbClr val="000000"/>
                          </a:solidFill>
                          <a:effectLst/>
                          <a:latin typeface="Arial" panose="020B0604020202020204" pitchFamily="34" charset="0"/>
                          <a:ea typeface="ＭＳ Ｐゴシック" panose="020B0600070205080204" pitchFamily="50" charset="-128"/>
                        </a:rPr>
                        <a:t>9</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000" b="0" i="0" u="none" strike="noStrike" spc="-20" baseline="0" dirty="0">
                          <a:solidFill>
                            <a:srgbClr val="000000"/>
                          </a:solidFill>
                          <a:effectLst/>
                          <a:latin typeface="+mn-lt"/>
                          <a:ea typeface="+mn-ea"/>
                        </a:rPr>
                        <a:t>Decisão Médica - LJC Comércio e Representações Ltda</a:t>
                      </a:r>
                    </a:p>
                  </a:txBody>
                  <a:tcPr marL="108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ja-JP" altLang="en-US" sz="1000" b="0" i="0" u="none" strike="noStrike" spc="-20" baseline="0">
                          <a:solidFill>
                            <a:srgbClr val="000000"/>
                          </a:solidFill>
                          <a:effectLst/>
                          <a:latin typeface="+mn-lt"/>
                          <a:ea typeface="+mn-ea"/>
                        </a:rPr>
                        <a:t>不明</a:t>
                      </a:r>
                      <a:endParaRPr lang="en-US" sz="1000" b="0" i="0" u="none" strike="noStrike" spc="-20" baseline="0" dirty="0">
                        <a:solidFill>
                          <a:srgbClr val="000000"/>
                        </a:solidFill>
                        <a:effectLst/>
                        <a:latin typeface="+mn-lt"/>
                        <a:ea typeface="+mn-ea"/>
                      </a:endParaRP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zh-TW" altLang="en-US" sz="950" b="0" i="0" u="none" strike="noStrike" spc="-20" baseline="0" dirty="0">
                          <a:solidFill>
                            <a:srgbClr val="000000"/>
                          </a:solidFill>
                          <a:effectLst/>
                          <a:latin typeface="+mn-lt"/>
                          <a:ea typeface="+mn-ea"/>
                        </a:rPr>
                        <a:t>超音波機器、</a:t>
                      </a:r>
                      <a:r>
                        <a:rPr lang="en-US" altLang="zh-TW" sz="950" b="0" i="0" u="none" strike="noStrike" spc="-20" baseline="0" dirty="0">
                          <a:solidFill>
                            <a:srgbClr val="000000"/>
                          </a:solidFill>
                          <a:effectLst/>
                          <a:latin typeface="+mn-lt"/>
                          <a:ea typeface="+mn-ea"/>
                        </a:rPr>
                        <a:t>MRI</a:t>
                      </a:r>
                      <a:r>
                        <a:rPr lang="zh-TW" altLang="en-US" sz="950" b="0" i="0" u="none" strike="noStrike" spc="-20" baseline="0" dirty="0">
                          <a:solidFill>
                            <a:srgbClr val="000000"/>
                          </a:solidFill>
                          <a:effectLst/>
                          <a:latin typeface="+mn-lt"/>
                          <a:ea typeface="+mn-ea"/>
                        </a:rPr>
                        <a:t>、</a:t>
                      </a:r>
                      <a:r>
                        <a:rPr lang="en-US" altLang="zh-TW" sz="950" b="0" i="0" u="none" strike="noStrike" spc="-20" baseline="0" dirty="0">
                          <a:solidFill>
                            <a:srgbClr val="000000"/>
                          </a:solidFill>
                          <a:effectLst/>
                          <a:latin typeface="+mn-lt"/>
                          <a:ea typeface="+mn-ea"/>
                        </a:rPr>
                        <a:t>CT</a:t>
                      </a:r>
                      <a:r>
                        <a:rPr lang="zh-TW" altLang="en-US" sz="950" b="0" i="0" u="none" strike="noStrike" spc="-20" baseline="0" dirty="0">
                          <a:solidFill>
                            <a:srgbClr val="000000"/>
                          </a:solidFill>
                          <a:effectLst/>
                          <a:latin typeface="+mn-lt"/>
                          <a:ea typeface="+mn-ea"/>
                        </a:rPr>
                        <a:t>、心臓血管関連機器、放射線機器</a:t>
                      </a:r>
                    </a:p>
                  </a:txBody>
                  <a:tcPr marL="108000" marR="36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950" b="0" i="0" u="none" strike="noStrike" spc="-20" baseline="0" dirty="0">
                          <a:solidFill>
                            <a:srgbClr val="000000"/>
                          </a:solidFill>
                          <a:effectLst/>
                          <a:latin typeface="+mn-lt"/>
                          <a:ea typeface="+mn-ea"/>
                        </a:rPr>
                        <a:t>PHILIPS</a:t>
                      </a:r>
                    </a:p>
                  </a:txBody>
                  <a:tcPr marL="36000" marR="36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83474">
                <a:tc>
                  <a:txBody>
                    <a:bodyPr/>
                    <a:lstStyle/>
                    <a:p>
                      <a:pPr algn="ctr" fontAlgn="ctr"/>
                      <a:r>
                        <a:rPr lang="en-US" altLang="ja-JP" sz="1000" b="0" i="0" u="none" strike="noStrike" spc="-20" baseline="0" dirty="0">
                          <a:solidFill>
                            <a:srgbClr val="000000"/>
                          </a:solidFill>
                          <a:effectLst/>
                          <a:latin typeface="Arial" panose="020B0604020202020204" pitchFamily="34" charset="0"/>
                          <a:ea typeface="ＭＳ Ｐゴシック" panose="020B0600070205080204" pitchFamily="50" charset="-128"/>
                        </a:rPr>
                        <a:t>10</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en-US" sz="1000" b="0" i="0" u="none" strike="noStrike" spc="-20" baseline="0" dirty="0" err="1">
                          <a:solidFill>
                            <a:srgbClr val="000000"/>
                          </a:solidFill>
                          <a:effectLst/>
                          <a:latin typeface="+mn-lt"/>
                          <a:ea typeface="+mn-ea"/>
                        </a:rPr>
                        <a:t>Dormed</a:t>
                      </a:r>
                      <a:r>
                        <a:rPr lang="en-US" sz="1000" b="0" i="0" u="none" strike="noStrike" spc="-20" baseline="0" dirty="0">
                          <a:solidFill>
                            <a:srgbClr val="000000"/>
                          </a:solidFill>
                          <a:effectLst/>
                          <a:latin typeface="+mn-lt"/>
                          <a:ea typeface="+mn-ea"/>
                        </a:rPr>
                        <a:t> </a:t>
                      </a:r>
                      <a:r>
                        <a:rPr lang="en-US" sz="1000" b="0" i="0" u="none" strike="noStrike" spc="-20" baseline="0" dirty="0" err="1">
                          <a:solidFill>
                            <a:srgbClr val="000000"/>
                          </a:solidFill>
                          <a:effectLst/>
                          <a:latin typeface="+mn-lt"/>
                          <a:ea typeface="+mn-ea"/>
                        </a:rPr>
                        <a:t>Hospitalar</a:t>
                      </a:r>
                      <a:r>
                        <a:rPr lang="en-US" sz="1000" b="0" i="0" u="none" strike="noStrike" spc="-20" baseline="0" dirty="0">
                          <a:solidFill>
                            <a:srgbClr val="000000"/>
                          </a:solidFill>
                          <a:effectLst/>
                          <a:latin typeface="+mn-lt"/>
                          <a:ea typeface="+mn-ea"/>
                        </a:rPr>
                        <a:t> Ltda.</a:t>
                      </a:r>
                    </a:p>
                  </a:txBody>
                  <a:tcPr marL="108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ja-JP" altLang="en-US" sz="1000" b="0" i="0" u="none" strike="noStrike" spc="-20" baseline="0">
                          <a:solidFill>
                            <a:srgbClr val="000000"/>
                          </a:solidFill>
                          <a:effectLst/>
                          <a:latin typeface="+mn-lt"/>
                          <a:ea typeface="+mn-ea"/>
                        </a:rPr>
                        <a:t>不明</a:t>
                      </a:r>
                      <a:endParaRPr lang="en-US" sz="1000" b="0" i="0" u="none" strike="noStrike" spc="-20" baseline="0" dirty="0">
                        <a:solidFill>
                          <a:srgbClr val="000000"/>
                        </a:solidFill>
                        <a:effectLst/>
                        <a:latin typeface="+mn-lt"/>
                        <a:ea typeface="+mn-ea"/>
                      </a:endParaRP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20" baseline="0" dirty="0">
                          <a:solidFill>
                            <a:srgbClr val="000000"/>
                          </a:solidFill>
                          <a:effectLst/>
                          <a:latin typeface="+mn-lt"/>
                          <a:ea typeface="+mn-ea"/>
                        </a:rPr>
                        <a:t>輸血ポンプ、植え込み型除細動器、体外式除細動器、医療用アエ</a:t>
                      </a:r>
                      <a:br>
                        <a:rPr lang="en-US" altLang="ja-JP" sz="950" b="0" i="0" u="none" strike="noStrike" spc="-20" baseline="0" dirty="0">
                          <a:solidFill>
                            <a:srgbClr val="000000"/>
                          </a:solidFill>
                          <a:effectLst/>
                          <a:latin typeface="+mn-lt"/>
                          <a:ea typeface="+mn-ea"/>
                        </a:rPr>
                      </a:br>
                      <a:r>
                        <a:rPr lang="ja-JP" altLang="en-US" sz="950" b="0" i="0" u="none" strike="noStrike" spc="-20" baseline="0" dirty="0">
                          <a:solidFill>
                            <a:srgbClr val="000000"/>
                          </a:solidFill>
                          <a:effectLst/>
                          <a:latin typeface="+mn-lt"/>
                          <a:ea typeface="+mn-ea"/>
                        </a:rPr>
                        <a:t>ロゾル装置（吸引</a:t>
                      </a:r>
                      <a:r>
                        <a:rPr lang="en-US" altLang="ja-JP" sz="950" b="0" i="0" u="none" strike="noStrike" spc="-20" baseline="0" dirty="0">
                          <a:solidFill>
                            <a:srgbClr val="000000"/>
                          </a:solidFill>
                          <a:effectLst/>
                          <a:latin typeface="+mn-lt"/>
                          <a:ea typeface="+mn-ea"/>
                        </a:rPr>
                        <a:t>/</a:t>
                      </a:r>
                      <a:r>
                        <a:rPr lang="ja-JP" altLang="en-US" sz="950" b="0" i="0" u="none" strike="noStrike" spc="-20" baseline="0" dirty="0">
                          <a:solidFill>
                            <a:srgbClr val="000000"/>
                          </a:solidFill>
                          <a:effectLst/>
                          <a:latin typeface="+mn-lt"/>
                          <a:ea typeface="+mn-ea"/>
                        </a:rPr>
                        <a:t>ネブライザー）、高周波電子メスなど</a:t>
                      </a:r>
                    </a:p>
                  </a:txBody>
                  <a:tcPr marL="108000" marR="36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950" b="0" i="0" u="none" strike="noStrike" spc="-20" baseline="0" dirty="0">
                          <a:solidFill>
                            <a:srgbClr val="000000"/>
                          </a:solidFill>
                          <a:effectLst/>
                          <a:latin typeface="+mn-lt"/>
                          <a:ea typeface="+mn-ea"/>
                        </a:rPr>
                        <a:t>CELME</a:t>
                      </a:r>
                      <a:r>
                        <a:rPr lang="ja-JP" altLang="en-US" sz="950" b="0" i="0" u="none" strike="noStrike" spc="-20" baseline="0" dirty="0" err="1">
                          <a:solidFill>
                            <a:srgbClr val="000000"/>
                          </a:solidFill>
                          <a:effectLst/>
                          <a:latin typeface="+mn-lt"/>
                          <a:ea typeface="+mn-ea"/>
                        </a:rPr>
                        <a:t>、</a:t>
                      </a:r>
                      <a:r>
                        <a:rPr lang="en-US" sz="950" b="0" i="0" u="none" strike="noStrike" spc="-20" baseline="0" dirty="0">
                          <a:solidFill>
                            <a:srgbClr val="000000"/>
                          </a:solidFill>
                          <a:effectLst/>
                          <a:latin typeface="+mn-lt"/>
                          <a:ea typeface="+mn-ea"/>
                        </a:rPr>
                        <a:t>CMOS DRAKE</a:t>
                      </a:r>
                    </a:p>
                  </a:txBody>
                  <a:tcPr marL="36000" marR="36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82386">
                <a:tc>
                  <a:txBody>
                    <a:bodyPr/>
                    <a:lstStyle/>
                    <a:p>
                      <a:pPr algn="ctr" fontAlgn="ctr"/>
                      <a:r>
                        <a:rPr lang="en-US" altLang="ja-JP" sz="1000" b="0" i="0" u="none" strike="noStrike" spc="-20" baseline="0" dirty="0">
                          <a:solidFill>
                            <a:srgbClr val="000000"/>
                          </a:solidFill>
                          <a:effectLst/>
                          <a:latin typeface="Arial" panose="020B0604020202020204" pitchFamily="34" charset="0"/>
                          <a:ea typeface="ＭＳ Ｐゴシック" panose="020B0600070205080204" pitchFamily="50" charset="-128"/>
                        </a:rPr>
                        <a:t>11</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000" b="0" i="0" u="none" strike="noStrike" spc="-20" baseline="0" dirty="0">
                          <a:solidFill>
                            <a:srgbClr val="000000"/>
                          </a:solidFill>
                          <a:effectLst/>
                          <a:latin typeface="+mn-lt"/>
                          <a:ea typeface="+mn-ea"/>
                        </a:rPr>
                        <a:t>Equipomed Comercio e Assistencia Tecnica Hospitalar LTDA</a:t>
                      </a:r>
                    </a:p>
                  </a:txBody>
                  <a:tcPr marL="108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ja-JP" altLang="en-US" sz="1000" b="0" i="0" u="none" strike="noStrike" spc="-20" baseline="0" dirty="0">
                          <a:solidFill>
                            <a:srgbClr val="000000"/>
                          </a:solidFill>
                          <a:effectLst/>
                          <a:latin typeface="+mn-lt"/>
                          <a:ea typeface="+mn-ea"/>
                        </a:rPr>
                        <a:t>不明</a:t>
                      </a:r>
                      <a:endParaRPr lang="en-US" sz="1000" b="0" i="0" u="none" strike="noStrike" spc="-20" baseline="0" dirty="0">
                        <a:solidFill>
                          <a:srgbClr val="000000"/>
                        </a:solidFill>
                        <a:effectLst/>
                        <a:latin typeface="+mn-lt"/>
                        <a:ea typeface="+mn-ea"/>
                      </a:endParaRP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20" baseline="0" dirty="0">
                          <a:solidFill>
                            <a:srgbClr val="000000"/>
                          </a:solidFill>
                          <a:effectLst/>
                          <a:latin typeface="+mn-lt"/>
                          <a:ea typeface="+mn-ea"/>
                        </a:rPr>
                        <a:t>麻酔器具、電子吸引器、電子メス、心電図装置、バイタルサイン</a:t>
                      </a:r>
                      <a:br>
                        <a:rPr lang="en-US" altLang="ja-JP" sz="950" b="0" i="0" u="none" strike="noStrike" spc="-20" baseline="0" dirty="0">
                          <a:solidFill>
                            <a:srgbClr val="000000"/>
                          </a:solidFill>
                          <a:effectLst/>
                          <a:latin typeface="+mn-lt"/>
                          <a:ea typeface="+mn-ea"/>
                        </a:rPr>
                      </a:br>
                      <a:r>
                        <a:rPr lang="ja-JP" altLang="en-US" sz="950" b="0" i="0" u="none" strike="noStrike" spc="-20" baseline="0" dirty="0">
                          <a:solidFill>
                            <a:srgbClr val="000000"/>
                          </a:solidFill>
                          <a:effectLst/>
                          <a:latin typeface="+mn-lt"/>
                          <a:ea typeface="+mn-ea"/>
                        </a:rPr>
                        <a:t>モニター、肺換気装置など</a:t>
                      </a:r>
                    </a:p>
                  </a:txBody>
                  <a:tcPr marL="108000" marR="36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950" b="0" i="0" u="none" strike="noStrike" spc="-20" baseline="0" dirty="0">
                          <a:solidFill>
                            <a:srgbClr val="000000"/>
                          </a:solidFill>
                          <a:effectLst/>
                          <a:latin typeface="+mn-lt"/>
                          <a:ea typeface="+mn-ea"/>
                        </a:rPr>
                        <a:t>PHILIPS</a:t>
                      </a:r>
                      <a:r>
                        <a:rPr lang="ja-JP" altLang="en-US" sz="950" b="0" i="0" u="none" strike="noStrike" spc="-20" baseline="0" dirty="0" err="1">
                          <a:solidFill>
                            <a:srgbClr val="000000"/>
                          </a:solidFill>
                          <a:effectLst/>
                          <a:latin typeface="+mn-lt"/>
                          <a:ea typeface="+mn-ea"/>
                        </a:rPr>
                        <a:t>、</a:t>
                      </a:r>
                      <a:r>
                        <a:rPr lang="en-US" sz="950" b="0" i="0" u="none" strike="noStrike" spc="-20" baseline="0" dirty="0">
                          <a:solidFill>
                            <a:srgbClr val="000000"/>
                          </a:solidFill>
                          <a:effectLst/>
                          <a:latin typeface="+mn-lt"/>
                          <a:ea typeface="+mn-ea"/>
                        </a:rPr>
                        <a:t>DIXTAL</a:t>
                      </a:r>
                      <a:r>
                        <a:rPr lang="ja-JP" altLang="en-US" sz="950" b="0" i="0" u="none" strike="noStrike" spc="-20" baseline="0" dirty="0" err="1">
                          <a:solidFill>
                            <a:srgbClr val="000000"/>
                          </a:solidFill>
                          <a:effectLst/>
                          <a:latin typeface="+mn-lt"/>
                          <a:ea typeface="+mn-ea"/>
                        </a:rPr>
                        <a:t>、</a:t>
                      </a:r>
                      <a:r>
                        <a:rPr lang="en-US" sz="950" b="0" i="0" u="none" strike="noStrike" spc="-20" baseline="0" dirty="0">
                          <a:solidFill>
                            <a:srgbClr val="000000"/>
                          </a:solidFill>
                          <a:effectLst/>
                          <a:latin typeface="+mn-lt"/>
                          <a:ea typeface="+mn-ea"/>
                        </a:rPr>
                        <a:t>FANEM</a:t>
                      </a:r>
                      <a:r>
                        <a:rPr lang="ja-JP" altLang="en-US" sz="950" b="0" i="0" u="none" strike="noStrike" spc="-20" baseline="0" dirty="0" err="1">
                          <a:solidFill>
                            <a:srgbClr val="000000"/>
                          </a:solidFill>
                          <a:effectLst/>
                          <a:latin typeface="+mn-lt"/>
                          <a:ea typeface="+mn-ea"/>
                        </a:rPr>
                        <a:t>、</a:t>
                      </a:r>
                      <a:r>
                        <a:rPr lang="en-US" sz="950" b="0" i="0" u="none" strike="noStrike" spc="-20" baseline="0" dirty="0">
                          <a:solidFill>
                            <a:srgbClr val="000000"/>
                          </a:solidFill>
                          <a:effectLst/>
                          <a:latin typeface="+mn-lt"/>
                          <a:ea typeface="+mn-ea"/>
                        </a:rPr>
                        <a:t>WEM</a:t>
                      </a:r>
                      <a:r>
                        <a:rPr lang="ja-JP" altLang="en-US" sz="950" b="0" i="0" u="none" strike="noStrike" spc="-20" baseline="0" dirty="0" err="1">
                          <a:solidFill>
                            <a:srgbClr val="000000"/>
                          </a:solidFill>
                          <a:effectLst/>
                          <a:latin typeface="+mn-lt"/>
                          <a:ea typeface="+mn-ea"/>
                        </a:rPr>
                        <a:t>、</a:t>
                      </a:r>
                      <a:r>
                        <a:rPr lang="en-US" sz="950" b="0" i="0" u="none" strike="noStrike" spc="-20" baseline="0" dirty="0">
                          <a:solidFill>
                            <a:srgbClr val="000000"/>
                          </a:solidFill>
                          <a:effectLst/>
                          <a:latin typeface="+mn-lt"/>
                          <a:ea typeface="+mn-ea"/>
                        </a:rPr>
                        <a:t>NS</a:t>
                      </a:r>
                      <a:r>
                        <a:rPr lang="ja-JP" altLang="en-US" sz="950" b="0" i="0" u="none" strike="noStrike" spc="-20" baseline="0" dirty="0" err="1">
                          <a:solidFill>
                            <a:srgbClr val="000000"/>
                          </a:solidFill>
                          <a:effectLst/>
                          <a:latin typeface="+mn-lt"/>
                          <a:ea typeface="+mn-ea"/>
                        </a:rPr>
                        <a:t>、</a:t>
                      </a:r>
                      <a:r>
                        <a:rPr lang="en-US" sz="950" b="0" i="0" u="none" strike="noStrike" spc="-20" baseline="0" dirty="0">
                          <a:solidFill>
                            <a:srgbClr val="000000"/>
                          </a:solidFill>
                          <a:effectLst/>
                          <a:latin typeface="+mn-lt"/>
                          <a:ea typeface="+mn-ea"/>
                        </a:rPr>
                        <a:t>BARRFAB</a:t>
                      </a:r>
                      <a:r>
                        <a:rPr lang="ja-JP" altLang="en-US" sz="950" b="0" i="0" u="none" strike="noStrike" spc="-20" baseline="0" dirty="0" err="1">
                          <a:solidFill>
                            <a:srgbClr val="000000"/>
                          </a:solidFill>
                          <a:effectLst/>
                          <a:latin typeface="+mn-lt"/>
                          <a:ea typeface="+mn-ea"/>
                        </a:rPr>
                        <a:t>、</a:t>
                      </a:r>
                      <a:r>
                        <a:rPr lang="en-US" sz="950" b="0" i="0" u="none" strike="noStrike" spc="-20" baseline="0" dirty="0" err="1">
                          <a:solidFill>
                            <a:srgbClr val="000000"/>
                          </a:solidFill>
                          <a:effectLst/>
                          <a:latin typeface="+mn-lt"/>
                          <a:ea typeface="+mn-ea"/>
                        </a:rPr>
                        <a:t>D'Aquino</a:t>
                      </a:r>
                      <a:endParaRPr lang="en-US" sz="950" b="0" i="0" u="none" strike="noStrike" spc="-20" baseline="0" dirty="0">
                        <a:solidFill>
                          <a:srgbClr val="000000"/>
                        </a:solidFill>
                        <a:effectLst/>
                        <a:latin typeface="+mn-lt"/>
                        <a:ea typeface="+mn-ea"/>
                      </a:endParaRPr>
                    </a:p>
                  </a:txBody>
                  <a:tcPr marL="36000" marR="36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71500">
                <a:tc>
                  <a:txBody>
                    <a:bodyPr/>
                    <a:lstStyle/>
                    <a:p>
                      <a:pPr algn="ctr" fontAlgn="ctr"/>
                      <a:r>
                        <a:rPr lang="en-US" altLang="ja-JP" sz="1000" b="0" i="0" u="none" strike="noStrike" spc="-20" baseline="0" dirty="0">
                          <a:solidFill>
                            <a:srgbClr val="000000"/>
                          </a:solidFill>
                          <a:effectLst/>
                          <a:latin typeface="Arial" panose="020B0604020202020204" pitchFamily="34" charset="0"/>
                          <a:ea typeface="ＭＳ Ｐゴシック" panose="020B0600070205080204" pitchFamily="50" charset="-128"/>
                        </a:rPr>
                        <a:t>12</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es-ES" sz="1000" b="0" i="0" u="none" strike="noStrike" spc="-20" baseline="0" dirty="0">
                          <a:solidFill>
                            <a:srgbClr val="000000"/>
                          </a:solidFill>
                          <a:effectLst/>
                          <a:latin typeface="+mn-lt"/>
                          <a:ea typeface="+mn-ea"/>
                        </a:rPr>
                        <a:t>Esalab Import Export Comercio Ltda</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20" baseline="0" dirty="0">
                          <a:solidFill>
                            <a:srgbClr val="000000"/>
                          </a:solidFill>
                          <a:effectLst/>
                          <a:latin typeface="+mn-lt"/>
                          <a:ea typeface="+mn-ea"/>
                        </a:rPr>
                        <a:t>2000</a:t>
                      </a: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20" baseline="0" dirty="0">
                          <a:solidFill>
                            <a:srgbClr val="000000"/>
                          </a:solidFill>
                          <a:effectLst/>
                          <a:latin typeface="+mn-lt"/>
                          <a:ea typeface="+mn-ea"/>
                        </a:rPr>
                        <a:t>超音波機材、遠心分離機、スペクトル計測器、湿度分析機材など</a:t>
                      </a:r>
                    </a:p>
                  </a:txBody>
                  <a:tcPr marL="108000" marR="72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950" b="0" i="0" u="none" strike="noStrike" spc="-20" baseline="0" dirty="0">
                          <a:solidFill>
                            <a:srgbClr val="000000"/>
                          </a:solidFill>
                          <a:effectLst/>
                          <a:latin typeface="+mn-lt"/>
                          <a:ea typeface="+mn-ea"/>
                        </a:rPr>
                        <a:t>Beckman Coulter</a:t>
                      </a:r>
                      <a:r>
                        <a:rPr lang="ja-JP" altLang="en-US" sz="950" b="0" i="0" u="none" strike="noStrike" spc="-20" baseline="0" dirty="0" err="1">
                          <a:solidFill>
                            <a:srgbClr val="000000"/>
                          </a:solidFill>
                          <a:effectLst/>
                          <a:latin typeface="+mn-lt"/>
                          <a:ea typeface="+mn-ea"/>
                        </a:rPr>
                        <a:t>、</a:t>
                      </a:r>
                      <a:r>
                        <a:rPr lang="en-US" sz="950" b="0" i="0" u="none" strike="noStrike" spc="-20" baseline="0" dirty="0" err="1">
                          <a:solidFill>
                            <a:srgbClr val="000000"/>
                          </a:solidFill>
                          <a:effectLst/>
                          <a:latin typeface="+mn-lt"/>
                          <a:ea typeface="+mn-ea"/>
                        </a:rPr>
                        <a:t>Microfluidcs</a:t>
                      </a:r>
                      <a:r>
                        <a:rPr lang="en-US" sz="950" b="0" i="0" u="none" strike="noStrike" spc="-20" baseline="0" dirty="0">
                          <a:solidFill>
                            <a:srgbClr val="000000"/>
                          </a:solidFill>
                          <a:effectLst/>
                          <a:latin typeface="+mn-lt"/>
                          <a:ea typeface="+mn-ea"/>
                        </a:rPr>
                        <a:t>; Sonics </a:t>
                      </a:r>
                      <a:r>
                        <a:rPr lang="ja-JP" altLang="en-US" sz="950" b="0" i="0" u="none" strike="noStrike" spc="-20" baseline="0" dirty="0" err="1">
                          <a:solidFill>
                            <a:srgbClr val="000000"/>
                          </a:solidFill>
                          <a:effectLst/>
                          <a:latin typeface="+mn-lt"/>
                          <a:ea typeface="+mn-ea"/>
                        </a:rPr>
                        <a:t>、</a:t>
                      </a:r>
                      <a:r>
                        <a:rPr lang="en-US" sz="950" b="0" i="0" u="none" strike="noStrike" spc="-20" baseline="0" dirty="0">
                          <a:solidFill>
                            <a:srgbClr val="000000"/>
                          </a:solidFill>
                          <a:effectLst/>
                          <a:latin typeface="+mn-lt"/>
                          <a:ea typeface="+mn-ea"/>
                        </a:rPr>
                        <a:t>Arizona Instrument</a:t>
                      </a:r>
                    </a:p>
                  </a:txBody>
                  <a:tcPr marL="36000" marR="36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731520">
                <a:tc>
                  <a:txBody>
                    <a:bodyPr/>
                    <a:lstStyle/>
                    <a:p>
                      <a:pPr algn="ctr" fontAlgn="ctr"/>
                      <a:r>
                        <a:rPr lang="en-US" altLang="ja-JP" sz="1000" b="0" i="0" u="none" strike="noStrike" spc="-20" baseline="0" dirty="0">
                          <a:solidFill>
                            <a:srgbClr val="000000"/>
                          </a:solidFill>
                          <a:effectLst/>
                          <a:latin typeface="Arial" panose="020B0604020202020204" pitchFamily="34" charset="0"/>
                          <a:ea typeface="ＭＳ Ｐゴシック" panose="020B0600070205080204" pitchFamily="50" charset="-128"/>
                        </a:rPr>
                        <a:t>13</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000" b="0" i="0" u="none" strike="noStrike" spc="-20" baseline="0" dirty="0">
                          <a:solidFill>
                            <a:srgbClr val="000000"/>
                          </a:solidFill>
                          <a:effectLst/>
                          <a:latin typeface="Arial" panose="020B0604020202020204" pitchFamily="34" charset="0"/>
                          <a:ea typeface="ＭＳ Ｐゴシック" panose="020B0600070205080204" pitchFamily="50" charset="-128"/>
                        </a:rPr>
                        <a:t>Hospitrade Distribuidora de Equipamentos Hospitalar Ltda.</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20" baseline="0" dirty="0">
                          <a:solidFill>
                            <a:srgbClr val="000000"/>
                          </a:solidFill>
                          <a:effectLst/>
                          <a:latin typeface="Arial" panose="020B0604020202020204" pitchFamily="34" charset="0"/>
                          <a:ea typeface="ＭＳ Ｐゴシック" panose="020B0600070205080204" pitchFamily="50" charset="-128"/>
                        </a:rPr>
                        <a:t>1995</a:t>
                      </a:r>
                    </a:p>
                  </a:txBody>
                  <a:tcPr marL="9525" marR="9525"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麻酔器、手術用吸引器、マイクロ電子換気機器、パルスオキシメーター、ポリグラフ（電気力学・電気生理学）、植え込み型除細動器、</a:t>
                      </a:r>
                      <a:br>
                        <a:rPr lang="en-US" altLang="ja-JP" sz="950" b="0" i="0" u="none" strike="noStrike" spc="-20" baseline="0" dirty="0">
                          <a:solidFill>
                            <a:srgbClr val="000000"/>
                          </a:solidFill>
                          <a:effectLst/>
                          <a:latin typeface="Arial" panose="020B0604020202020204" pitchFamily="34" charset="0"/>
                          <a:ea typeface="ＭＳ Ｐゴシック" panose="020B0600070205080204" pitchFamily="50" charset="-128"/>
                        </a:rPr>
                      </a:br>
                      <a:r>
                        <a:rPr lang="ja-JP" alt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心電図装置、手術用照明器、乾熱滅菌装置、オートクレーブ、</a:t>
                      </a:r>
                      <a:br>
                        <a:rPr lang="en-US" altLang="ja-JP" sz="950" b="0" i="0" u="none" strike="noStrike" spc="-20" baseline="0" dirty="0">
                          <a:solidFill>
                            <a:srgbClr val="000000"/>
                          </a:solidFill>
                          <a:effectLst/>
                          <a:latin typeface="Arial" panose="020B0604020202020204" pitchFamily="34" charset="0"/>
                          <a:ea typeface="ＭＳ Ｐゴシック" panose="020B0600070205080204" pitchFamily="50" charset="-128"/>
                        </a:rPr>
                      </a:br>
                      <a:r>
                        <a:rPr lang="ja-JP" alt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手術用テーブル、バイタルサインモニター、麻酔ガスモニターなど</a:t>
                      </a:r>
                    </a:p>
                  </a:txBody>
                  <a:tcPr marL="108000" marR="72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Takoaka</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Tecnologia</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 </a:t>
                      </a:r>
                      <a:r>
                        <a:rPr 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Eletrônica</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 </a:t>
                      </a:r>
                      <a:r>
                        <a:rPr 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Brasileira</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 (TEB)</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br>
                        <a:rPr lang="en-US" altLang="ja-JP" sz="950" b="0" i="0" u="none" strike="noStrike" spc="-20" baseline="0" dirty="0">
                          <a:solidFill>
                            <a:srgbClr val="000000"/>
                          </a:solidFill>
                          <a:effectLst/>
                          <a:latin typeface="Arial" panose="020B0604020202020204" pitchFamily="34" charset="0"/>
                          <a:ea typeface="ＭＳ Ｐゴシック" panose="020B0600070205080204" pitchFamily="50" charset="-128"/>
                        </a:rPr>
                      </a:br>
                      <a:r>
                        <a:rPr 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Cardios</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Ortosíntese</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Criticare</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 Systems</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ZOLL</a:t>
                      </a:r>
                    </a:p>
                  </a:txBody>
                  <a:tcPr marL="9525" marR="9525"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85470">
                <a:tc>
                  <a:txBody>
                    <a:bodyPr/>
                    <a:lstStyle/>
                    <a:p>
                      <a:pPr algn="ctr" fontAlgn="ctr"/>
                      <a:r>
                        <a:rPr lang="en-US" altLang="ja-JP" sz="1000" b="0" i="0" u="none" strike="noStrike" spc="-20" baseline="0" dirty="0">
                          <a:solidFill>
                            <a:srgbClr val="000000"/>
                          </a:solidFill>
                          <a:effectLst/>
                          <a:latin typeface="Arial" panose="020B0604020202020204" pitchFamily="34" charset="0"/>
                          <a:ea typeface="ＭＳ Ｐゴシック" panose="020B0600070205080204" pitchFamily="50" charset="-128"/>
                        </a:rPr>
                        <a:t>14</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000" b="0" i="0" u="none" strike="noStrike" spc="-20" baseline="0" dirty="0">
                          <a:solidFill>
                            <a:srgbClr val="000000"/>
                          </a:solidFill>
                          <a:effectLst/>
                          <a:latin typeface="Arial" panose="020B0604020202020204" pitchFamily="34" charset="0"/>
                          <a:ea typeface="ＭＳ Ｐゴシック" panose="020B0600070205080204" pitchFamily="50" charset="-128"/>
                        </a:rPr>
                        <a:t>Incermed Comércio e Representação de Produtos Radiológicos Ltda</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20" baseline="0" dirty="0">
                          <a:solidFill>
                            <a:srgbClr val="000000"/>
                          </a:solidFill>
                          <a:effectLst/>
                          <a:latin typeface="Arial" panose="020B0604020202020204" pitchFamily="34" charset="0"/>
                          <a:ea typeface="ＭＳ Ｐゴシック" panose="020B0600070205080204" pitchFamily="50" charset="-128"/>
                        </a:rPr>
                        <a:t>1990</a:t>
                      </a:r>
                    </a:p>
                  </a:txBody>
                  <a:tcPr marL="9525" marR="9525"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zh-CN" alt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画像診断装置、超音波装置</a:t>
                      </a:r>
                    </a:p>
                  </a:txBody>
                  <a:tcPr marL="108000" marR="72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PHILIPS</a:t>
                      </a:r>
                    </a:p>
                  </a:txBody>
                  <a:tcPr marL="9525" marR="9525"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63867">
                <a:tc>
                  <a:txBody>
                    <a:bodyPr/>
                    <a:lstStyle/>
                    <a:p>
                      <a:pPr algn="ctr" fontAlgn="ctr"/>
                      <a:r>
                        <a:rPr lang="en-US" altLang="ja-JP" sz="1000" b="0" i="0" u="none" strike="noStrike" spc="-20" baseline="0" dirty="0">
                          <a:solidFill>
                            <a:srgbClr val="000000"/>
                          </a:solidFill>
                          <a:effectLst/>
                          <a:latin typeface="Arial" panose="020B0604020202020204" pitchFamily="34" charset="0"/>
                          <a:ea typeface="ＭＳ Ｐゴシック" panose="020B0600070205080204" pitchFamily="50" charset="-128"/>
                        </a:rPr>
                        <a:t>15</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000" b="0" i="0" u="none" strike="noStrike" spc="-20" baseline="0" dirty="0">
                          <a:solidFill>
                            <a:srgbClr val="000000"/>
                          </a:solidFill>
                          <a:effectLst/>
                          <a:latin typeface="Arial" panose="020B0604020202020204" pitchFamily="34" charset="0"/>
                          <a:ea typeface="ＭＳ Ｐゴシック" panose="020B0600070205080204" pitchFamily="50" charset="-128"/>
                        </a:rPr>
                        <a:t>Instrumental Científico Equipamentos para Laboratórios Ltda</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20" baseline="0" dirty="0">
                          <a:solidFill>
                            <a:srgbClr val="000000"/>
                          </a:solidFill>
                          <a:effectLst/>
                          <a:latin typeface="Arial" panose="020B0604020202020204" pitchFamily="34" charset="0"/>
                          <a:ea typeface="ＭＳ Ｐゴシック" panose="020B0600070205080204" pitchFamily="50" charset="-128"/>
                        </a:rPr>
                        <a:t>1988</a:t>
                      </a:r>
                    </a:p>
                  </a:txBody>
                  <a:tcPr marL="9525" marR="9525"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内視鏡機材、顕微鏡、手術器具、超音波検査機材、マルチパラメータ</a:t>
                      </a:r>
                      <a:br>
                        <a:rPr lang="en-US" altLang="ja-JP" sz="950" b="0" i="0" u="none" strike="noStrike" spc="-20" baseline="0" dirty="0">
                          <a:solidFill>
                            <a:srgbClr val="000000"/>
                          </a:solidFill>
                          <a:effectLst/>
                          <a:latin typeface="Arial" panose="020B0604020202020204" pitchFamily="34" charset="0"/>
                          <a:ea typeface="ＭＳ Ｐゴシック" panose="020B0600070205080204" pitchFamily="50" charset="-128"/>
                        </a:rPr>
                      </a:br>
                      <a:r>
                        <a:rPr lang="ja-JP" alt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モニター、麻酔装置、血液透析装置、除細動器など</a:t>
                      </a:r>
                    </a:p>
                  </a:txBody>
                  <a:tcPr marL="108000" marR="72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Olympus</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Dräguermedical</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Aloka</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Cardiac Science</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NIPRO</a:t>
                      </a:r>
                    </a:p>
                  </a:txBody>
                  <a:tcPr marL="9525" marR="9525"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571513">
                <a:tc>
                  <a:txBody>
                    <a:bodyPr/>
                    <a:lstStyle/>
                    <a:p>
                      <a:pPr algn="ctr" fontAlgn="ctr"/>
                      <a:r>
                        <a:rPr lang="en-US" altLang="ja-JP" sz="1000" b="0" i="0" u="none" strike="noStrike" spc="-20" baseline="0" dirty="0">
                          <a:solidFill>
                            <a:srgbClr val="000000"/>
                          </a:solidFill>
                          <a:effectLst/>
                          <a:latin typeface="Arial" panose="020B0604020202020204" pitchFamily="34" charset="0"/>
                          <a:ea typeface="ＭＳ Ｐゴシック" panose="020B0600070205080204" pitchFamily="50" charset="-128"/>
                        </a:rPr>
                        <a:t>16</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en-US" sz="1000" b="0" i="0" u="none" strike="noStrike" spc="-20" baseline="0" dirty="0">
                          <a:solidFill>
                            <a:srgbClr val="000000"/>
                          </a:solidFill>
                          <a:effectLst/>
                          <a:latin typeface="Arial" panose="020B0604020202020204" pitchFamily="34" charset="0"/>
                          <a:ea typeface="ＭＳ Ｐゴシック" panose="020B0600070205080204" pitchFamily="50" charset="-128"/>
                        </a:rPr>
                        <a:t>J. R. EHLKE &amp; Cia LTDA</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20" baseline="0" dirty="0">
                          <a:solidFill>
                            <a:srgbClr val="000000"/>
                          </a:solidFill>
                          <a:effectLst/>
                          <a:latin typeface="Arial" panose="020B0604020202020204" pitchFamily="34" charset="0"/>
                          <a:ea typeface="ＭＳ Ｐゴシック" panose="020B0600070205080204" pitchFamily="50" charset="-128"/>
                        </a:rPr>
                        <a:t>1971</a:t>
                      </a:r>
                    </a:p>
                  </a:txBody>
                  <a:tcPr marL="9525" marR="9525"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化学分析装置、生物学的安全キャビネット、遠心分離機、</a:t>
                      </a:r>
                      <a:br>
                        <a:rPr lang="en-US" altLang="ja-JP" sz="950" b="0" i="0" u="none" strike="noStrike" spc="-20" baseline="0" dirty="0">
                          <a:solidFill>
                            <a:srgbClr val="000000"/>
                          </a:solidFill>
                          <a:effectLst/>
                          <a:latin typeface="Arial" panose="020B0604020202020204" pitchFamily="34" charset="0"/>
                          <a:ea typeface="ＭＳ Ｐゴシック" panose="020B0600070205080204" pitchFamily="50" charset="-128"/>
                        </a:rPr>
                      </a:br>
                      <a:r>
                        <a:rPr lang="ja-JP" alt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自動分析装置（</a:t>
                      </a:r>
                      <a:r>
                        <a:rPr lang="en-US" altLang="ja-JP" sz="950" b="0" i="0" u="none" strike="noStrike" spc="-20" baseline="0" dirty="0">
                          <a:solidFill>
                            <a:srgbClr val="000000"/>
                          </a:solidFill>
                          <a:effectLst/>
                          <a:latin typeface="Arial" panose="020B0604020202020204" pitchFamily="34" charset="0"/>
                          <a:ea typeface="ＭＳ Ｐゴシック" panose="020B0600070205080204" pitchFamily="50" charset="-128"/>
                        </a:rPr>
                        <a:t>AGB</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ja-JP" alt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血液、止血）、サーマルサイクラーなど</a:t>
                      </a:r>
                    </a:p>
                  </a:txBody>
                  <a:tcPr marL="108000" marR="72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Mindray</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TROX </a:t>
                      </a:r>
                      <a:r>
                        <a:rPr 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Technik</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Eppendorf</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Instrumentation Laboratory</a:t>
                      </a:r>
                    </a:p>
                  </a:txBody>
                  <a:tcPr marL="9525" marR="9525"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a:t>
            </a:r>
            <a:r>
              <a:rPr lang="en-US" altLang="ja-JP" sz="800" dirty="0"/>
              <a:t>JETRO</a:t>
            </a:r>
            <a:r>
              <a:rPr lang="ja-JP" altLang="en-US" sz="800" dirty="0"/>
              <a:t>「ブラジルの医療機器市場と規制」（</a:t>
            </a:r>
            <a:r>
              <a:rPr lang="en-US" altLang="ja-JP" sz="800" dirty="0"/>
              <a:t>2012</a:t>
            </a:r>
            <a:r>
              <a:rPr lang="ja-JP" altLang="en-US" sz="800" dirty="0"/>
              <a:t>）</a:t>
            </a:r>
          </a:p>
        </p:txBody>
      </p:sp>
    </p:spTree>
    <p:extLst>
      <p:ext uri="{BB962C8B-B14F-4D97-AF65-F5344CB8AC3E}">
        <p14:creationId xmlns:p14="http://schemas.microsoft.com/office/powerpoint/2010/main" val="16783395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ブラジル／医療関連／医療機器</a:t>
            </a:r>
          </a:p>
        </p:txBody>
      </p:sp>
      <p:sp>
        <p:nvSpPr>
          <p:cNvPr id="6" name="テキスト プレースホルダー 5"/>
          <p:cNvSpPr>
            <a:spLocks noGrp="1"/>
          </p:cNvSpPr>
          <p:nvPr>
            <p:ph type="body" sz="quarter" idx="15"/>
          </p:nvPr>
        </p:nvSpPr>
        <p:spPr/>
        <p:txBody>
          <a:bodyPr/>
          <a:lstStyle/>
          <a:p>
            <a:r>
              <a:rPr lang="zh-TW" altLang="en-US" dirty="0"/>
              <a:t>業界構造 </a:t>
            </a:r>
            <a:r>
              <a:rPr lang="en-US" altLang="zh-TW" dirty="0"/>
              <a:t>- </a:t>
            </a:r>
            <a:r>
              <a:rPr lang="zh-TW" altLang="en-US" dirty="0"/>
              <a:t>流通（</a:t>
            </a:r>
            <a:r>
              <a:rPr lang="en-US" altLang="zh-TW" dirty="0">
                <a:latin typeface="Arial Black" panose="020B0A04020102020204" pitchFamily="34" charset="0"/>
              </a:rPr>
              <a:t>4/5</a:t>
            </a:r>
            <a:r>
              <a:rPr lang="zh-TW"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435494033"/>
              </p:ext>
            </p:extLst>
          </p:nvPr>
        </p:nvGraphicFramePr>
        <p:xfrm>
          <a:off x="200472" y="1136234"/>
          <a:ext cx="9540516" cy="4346991"/>
        </p:xfrm>
        <a:graphic>
          <a:graphicData uri="http://schemas.openxmlformats.org/drawingml/2006/table">
            <a:tbl>
              <a:tblPr firstRow="1" bandRow="1">
                <a:tableStyleId>{5C22544A-7EE6-4342-B048-85BDC9FD1C3A}</a:tableStyleId>
              </a:tblPr>
              <a:tblGrid>
                <a:gridCol w="360040">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576064">
                  <a:extLst>
                    <a:ext uri="{9D8B030D-6E8A-4147-A177-3AD203B41FA5}">
                      <a16:colId xmlns:a16="http://schemas.microsoft.com/office/drawing/2014/main" val="20002"/>
                    </a:ext>
                  </a:extLst>
                </a:gridCol>
                <a:gridCol w="3672408">
                  <a:extLst>
                    <a:ext uri="{9D8B030D-6E8A-4147-A177-3AD203B41FA5}">
                      <a16:colId xmlns:a16="http://schemas.microsoft.com/office/drawing/2014/main" val="20003"/>
                    </a:ext>
                  </a:extLst>
                </a:gridCol>
                <a:gridCol w="2987788">
                  <a:extLst>
                    <a:ext uri="{9D8B030D-6E8A-4147-A177-3AD203B41FA5}">
                      <a16:colId xmlns:a16="http://schemas.microsoft.com/office/drawing/2014/main" val="20004"/>
                    </a:ext>
                  </a:extLst>
                </a:gridCol>
              </a:tblGrid>
              <a:tr h="359191">
                <a:tc>
                  <a:txBody>
                    <a:bodyPr/>
                    <a:lstStyle/>
                    <a:p>
                      <a:pPr algn="ctr" fontAlgn="ctr" hangingPunct="0"/>
                      <a:r>
                        <a:rPr kumimoji="1" lang="en-US" altLang="ja-JP" sz="110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p>
                  </a:txBody>
                  <a:tcPr marL="0" marR="0" marT="36000" marB="46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企業名</a:t>
                      </a:r>
                    </a:p>
                  </a:txBody>
                  <a:tcPr marL="0" marR="0"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設立年</a:t>
                      </a:r>
                    </a:p>
                  </a:txBody>
                  <a:tcPr marL="0" marR="0"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主な取扱製品</a:t>
                      </a:r>
                    </a:p>
                  </a:txBody>
                  <a:tcPr marL="0" marR="0"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主な取扱メーカー</a:t>
                      </a:r>
                    </a:p>
                  </a:txBody>
                  <a:tcPr marL="0" marR="0" marT="360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71500">
                <a:tc>
                  <a:txBody>
                    <a:bodyPr/>
                    <a:lstStyle/>
                    <a:p>
                      <a:pPr algn="ctr" fontAlgn="ctr"/>
                      <a:r>
                        <a:rPr lang="en-US" altLang="ja-JP" sz="1000" b="0" i="0" u="none" strike="noStrike" dirty="0">
                          <a:solidFill>
                            <a:srgbClr val="000000"/>
                          </a:solidFill>
                          <a:effectLst/>
                          <a:latin typeface="+mn-lt"/>
                          <a:ea typeface="+mn-ea"/>
                        </a:rPr>
                        <a:t>17</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en-US" sz="1000" b="0" i="0" u="none" strike="noStrike" spc="-20" baseline="0" dirty="0">
                          <a:solidFill>
                            <a:srgbClr val="000000"/>
                          </a:solidFill>
                          <a:effectLst/>
                          <a:latin typeface="Arial" panose="020B0604020202020204" pitchFamily="34" charset="0"/>
                          <a:ea typeface="ＭＳ Ｐゴシック" panose="020B0600070205080204" pitchFamily="50" charset="-128"/>
                        </a:rPr>
                        <a:t>JJR Instrumental Ltda.</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20" baseline="0" dirty="0">
                          <a:solidFill>
                            <a:srgbClr val="000000"/>
                          </a:solidFill>
                          <a:effectLst/>
                          <a:latin typeface="Arial" panose="020B0604020202020204" pitchFamily="34" charset="0"/>
                          <a:ea typeface="ＭＳ Ｐゴシック" panose="020B0600070205080204" pitchFamily="50" charset="-128"/>
                        </a:rPr>
                        <a:t>1993</a:t>
                      </a:r>
                    </a:p>
                  </a:txBody>
                  <a:tcPr marL="9525" marR="9525"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サンプリングポンプ、二酸化炭素モニター装置、温湿度計、</a:t>
                      </a:r>
                      <a:br>
                        <a:rPr lang="en-US" altLang="ja-JP" sz="950" b="0" i="0" u="none" strike="noStrike" spc="-20" baseline="0" dirty="0">
                          <a:solidFill>
                            <a:srgbClr val="000000"/>
                          </a:solidFill>
                          <a:effectLst/>
                          <a:latin typeface="Arial" panose="020B0604020202020204" pitchFamily="34" charset="0"/>
                          <a:ea typeface="ＭＳ Ｐゴシック" panose="020B0600070205080204" pitchFamily="50" charset="-128"/>
                        </a:rPr>
                      </a:br>
                      <a:r>
                        <a:rPr lang="ja-JP" alt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液体流量校正装置など</a:t>
                      </a:r>
                    </a:p>
                  </a:txBody>
                  <a:tcPr marL="108000" marR="72000" marT="9525" marB="10800" anchor="ctr">
                    <a:lnL w="635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SUPELCO</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SIGMA-ALDRICH</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SKC</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Pall </a:t>
                      </a:r>
                      <a:r>
                        <a:rPr 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Gelman</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Fisher Scientific Inter-national Inc.</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Whatman</a:t>
                      </a:r>
                      <a:endPar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endParaRPr>
                    </a:p>
                  </a:txBody>
                  <a:tcPr marL="9525" marR="9525" marT="9525" marB="10800" anchor="ctr">
                    <a:lnL w="19050" cap="flat" cmpd="sng" algn="ctr">
                      <a:no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71500">
                <a:tc>
                  <a:txBody>
                    <a:bodyPr/>
                    <a:lstStyle/>
                    <a:p>
                      <a:pPr algn="ctr" fontAlgn="ctr"/>
                      <a:r>
                        <a:rPr lang="en-US" altLang="ja-JP" sz="1000" b="0" i="0" u="none" strike="noStrike" dirty="0">
                          <a:solidFill>
                            <a:srgbClr val="000000"/>
                          </a:solidFill>
                          <a:effectLst/>
                          <a:latin typeface="+mn-lt"/>
                          <a:ea typeface="+mn-ea"/>
                        </a:rPr>
                        <a:t>18</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000" b="0" i="0" u="none" strike="noStrike" spc="-20" baseline="0" dirty="0">
                          <a:solidFill>
                            <a:srgbClr val="000000"/>
                          </a:solidFill>
                          <a:effectLst/>
                          <a:latin typeface="Arial" panose="020B0604020202020204" pitchFamily="34" charset="0"/>
                          <a:ea typeface="ＭＳ Ｐゴシック" panose="020B0600070205080204" pitchFamily="50" charset="-128"/>
                        </a:rPr>
                        <a:t>Júpiter Distribuidora de Produtos e Equipamentos Hospitalares Ltda</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ja-JP" altLang="en-US" sz="1000" b="0" i="0" u="none" strike="noStrike" spc="-20" baseline="0" dirty="0">
                          <a:solidFill>
                            <a:srgbClr val="000000"/>
                          </a:solidFill>
                          <a:effectLst/>
                          <a:latin typeface="Arial" panose="020B0604020202020204" pitchFamily="34" charset="0"/>
                          <a:ea typeface="ＭＳ Ｐゴシック" panose="020B0600070205080204" pitchFamily="50" charset="-128"/>
                        </a:rPr>
                        <a:t>不明</a:t>
                      </a:r>
                      <a:endParaRPr lang="en-US" sz="1000" b="0" i="0" u="none" strike="noStrike" spc="-20" baseline="0" dirty="0">
                        <a:solidFill>
                          <a:srgbClr val="000000"/>
                        </a:solidFill>
                        <a:effectLst/>
                        <a:latin typeface="Arial" panose="020B0604020202020204" pitchFamily="34" charset="0"/>
                        <a:ea typeface="ＭＳ Ｐゴシック" panose="020B0600070205080204" pitchFamily="50" charset="-128"/>
                      </a:endParaRPr>
                    </a:p>
                  </a:txBody>
                  <a:tcPr marL="9525" marR="9525"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圧力トランスデューサー、血液採取用クローズドシステム、</a:t>
                      </a:r>
                      <a:br>
                        <a:rPr lang="en-US" altLang="ja-JP" sz="950" b="0" i="0" u="none" strike="noStrike" spc="-20" baseline="0" dirty="0">
                          <a:solidFill>
                            <a:srgbClr val="000000"/>
                          </a:solidFill>
                          <a:effectLst/>
                          <a:latin typeface="Arial" panose="020B0604020202020204" pitchFamily="34" charset="0"/>
                          <a:ea typeface="ＭＳ Ｐゴシック" panose="020B0600070205080204" pitchFamily="50" charset="-128"/>
                        </a:rPr>
                      </a:br>
                      <a:r>
                        <a:rPr lang="ja-JP" alt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カテーテル、各種モニターなど</a:t>
                      </a:r>
                    </a:p>
                  </a:txBody>
                  <a:tcPr marL="108000" marR="72000" marT="9525" marB="10800" anchor="ctr">
                    <a:lnL w="635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Edwards </a:t>
                      </a:r>
                      <a:r>
                        <a:rPr 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Lifesciences</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Medline</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Pharmaplast</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Hartmann</a:t>
                      </a:r>
                    </a:p>
                  </a:txBody>
                  <a:tcPr marL="9525" marR="9525" marT="9525" marB="10800" anchor="ctr">
                    <a:lnL w="19050" cap="flat" cmpd="sng" algn="ctr">
                      <a:no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71500">
                <a:tc>
                  <a:txBody>
                    <a:bodyPr/>
                    <a:lstStyle/>
                    <a:p>
                      <a:pPr algn="ctr" fontAlgn="ctr"/>
                      <a:r>
                        <a:rPr lang="en-US" altLang="ja-JP" sz="1000" b="0" i="0" u="none" strike="noStrike" dirty="0">
                          <a:solidFill>
                            <a:srgbClr val="000000"/>
                          </a:solidFill>
                          <a:effectLst/>
                          <a:latin typeface="+mn-lt"/>
                          <a:ea typeface="+mn-ea"/>
                        </a:rPr>
                        <a:t>19</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000" b="0" i="0" u="none" strike="noStrike" spc="-20" baseline="0" dirty="0">
                          <a:solidFill>
                            <a:srgbClr val="000000"/>
                          </a:solidFill>
                          <a:effectLst/>
                          <a:latin typeface="Arial" panose="020B0604020202020204" pitchFamily="34" charset="0"/>
                          <a:ea typeface="ＭＳ Ｐゴシック" panose="020B0600070205080204" pitchFamily="50" charset="-128"/>
                        </a:rPr>
                        <a:t>LOHCUS COMERCIO E TECNOLOGIA EM SAUDE Ltda.</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20" baseline="0">
                          <a:solidFill>
                            <a:srgbClr val="000000"/>
                          </a:solidFill>
                          <a:effectLst/>
                          <a:latin typeface="Arial" panose="020B0604020202020204" pitchFamily="34" charset="0"/>
                          <a:ea typeface="ＭＳ Ｐゴシック" panose="020B0600070205080204" pitchFamily="50" charset="-128"/>
                        </a:rPr>
                        <a:t>1990</a:t>
                      </a:r>
                    </a:p>
                  </a:txBody>
                  <a:tcPr marL="9525" marR="9525"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口腔治療機材、歯矯正器具、義歯、インプラントなどの歯科用機材</a:t>
                      </a:r>
                    </a:p>
                  </a:txBody>
                  <a:tcPr marL="108000" marR="72000" marT="9525" marB="10800" anchor="ctr">
                    <a:lnL w="635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BIOTECH</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TERUMO</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LASCOD</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GDK DENSELL</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LEONE</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MANFREDI</a:t>
                      </a:r>
                    </a:p>
                  </a:txBody>
                  <a:tcPr marL="9525" marR="9525" marT="9525" marB="10800" anchor="ctr">
                    <a:lnL w="19050" cap="flat" cmpd="sng" algn="ctr">
                      <a:no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74675">
                <a:tc>
                  <a:txBody>
                    <a:bodyPr/>
                    <a:lstStyle/>
                    <a:p>
                      <a:pPr algn="ctr" fontAlgn="ctr"/>
                      <a:r>
                        <a:rPr lang="en-US" altLang="ja-JP" sz="1000" b="0" i="0" u="none" strike="noStrike" dirty="0">
                          <a:solidFill>
                            <a:srgbClr val="000000"/>
                          </a:solidFill>
                          <a:effectLst/>
                          <a:latin typeface="+mn-lt"/>
                          <a:ea typeface="+mn-ea"/>
                        </a:rPr>
                        <a:t>20</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000" b="0" i="0" u="none" strike="noStrike" spc="-20" baseline="0" dirty="0">
                          <a:solidFill>
                            <a:srgbClr val="000000"/>
                          </a:solidFill>
                          <a:effectLst/>
                          <a:latin typeface="Arial" panose="020B0604020202020204" pitchFamily="34" charset="0"/>
                          <a:ea typeface="ＭＳ Ｐゴシック" panose="020B0600070205080204" pitchFamily="50" charset="-128"/>
                        </a:rPr>
                        <a:t>Lodan Comércio e Representações Ltda.</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20" baseline="0" dirty="0">
                          <a:solidFill>
                            <a:srgbClr val="000000"/>
                          </a:solidFill>
                          <a:effectLst/>
                          <a:latin typeface="Arial" panose="020B0604020202020204" pitchFamily="34" charset="0"/>
                          <a:ea typeface="ＭＳ Ｐゴシック" panose="020B0600070205080204" pitchFamily="50" charset="-128"/>
                        </a:rPr>
                        <a:t>1986</a:t>
                      </a:r>
                    </a:p>
                  </a:txBody>
                  <a:tcPr marL="9525" marR="9525"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遠心分離器、血液バンク用機器、凍結乾燥機など</a:t>
                      </a:r>
                    </a:p>
                  </a:txBody>
                  <a:tcPr marL="108000" marR="72000" marT="9525" marB="10800" anchor="ctr">
                    <a:lnL w="635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Omni </a:t>
                      </a:r>
                      <a:r>
                        <a:rPr 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Inc</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Operon</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Biotop</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Biopharma</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Cuddon</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Tofflon</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Jeiotech</a:t>
                      </a:r>
                      <a:endPar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endParaRPr>
                    </a:p>
                  </a:txBody>
                  <a:tcPr marL="9525" marR="9525" marT="9525" marB="10800" anchor="ctr">
                    <a:lnL w="19050" cap="flat" cmpd="sng" algn="ctr">
                      <a:no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61975">
                <a:tc>
                  <a:txBody>
                    <a:bodyPr/>
                    <a:lstStyle/>
                    <a:p>
                      <a:pPr algn="ctr" fontAlgn="ctr"/>
                      <a:r>
                        <a:rPr lang="en-US" altLang="ja-JP" sz="1000" b="0" i="0" u="none" strike="noStrike" dirty="0">
                          <a:solidFill>
                            <a:srgbClr val="000000"/>
                          </a:solidFill>
                          <a:effectLst/>
                          <a:latin typeface="+mn-lt"/>
                          <a:ea typeface="+mn-ea"/>
                        </a:rPr>
                        <a:t>21</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000" b="0" i="0" u="none" strike="noStrike" spc="-20" baseline="0" dirty="0">
                          <a:solidFill>
                            <a:srgbClr val="000000"/>
                          </a:solidFill>
                          <a:effectLst/>
                          <a:latin typeface="Arial" panose="020B0604020202020204" pitchFamily="34" charset="0"/>
                          <a:ea typeface="ＭＳ Ｐゴシック" panose="020B0600070205080204" pitchFamily="50" charset="-128"/>
                        </a:rPr>
                        <a:t>MULT MED EQUIPAMENTOS HOSPITLARES LTDA.</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20" baseline="0" dirty="0">
                          <a:solidFill>
                            <a:srgbClr val="000000"/>
                          </a:solidFill>
                          <a:effectLst/>
                          <a:latin typeface="Arial" panose="020B0604020202020204" pitchFamily="34" charset="0"/>
                          <a:ea typeface="ＭＳ Ｐゴシック" panose="020B0600070205080204" pitchFamily="50" charset="-128"/>
                        </a:rPr>
                        <a:t>1989</a:t>
                      </a:r>
                    </a:p>
                  </a:txBody>
                  <a:tcPr marL="9525" marR="9525"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麻酔器具、電子吸引器、電子メス、心電図装置、</a:t>
                      </a:r>
                      <a:br>
                        <a:rPr lang="en-US" altLang="ja-JP" sz="950" b="0" i="0" u="none" strike="noStrike" spc="-20" baseline="0" dirty="0">
                          <a:solidFill>
                            <a:srgbClr val="000000"/>
                          </a:solidFill>
                          <a:effectLst/>
                          <a:latin typeface="Arial" panose="020B0604020202020204" pitchFamily="34" charset="0"/>
                          <a:ea typeface="ＭＳ Ｐゴシック" panose="020B0600070205080204" pitchFamily="50" charset="-128"/>
                        </a:rPr>
                      </a:br>
                      <a:r>
                        <a:rPr lang="ja-JP" alt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バイタルサインモニター、肺換気装置など</a:t>
                      </a:r>
                    </a:p>
                  </a:txBody>
                  <a:tcPr marL="108000" marR="72000" marT="9525" marB="10800" anchor="ctr">
                    <a:lnL w="635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LANCO</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DIXTAL</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SAMTRONIC</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BARRAFB</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FANEM </a:t>
                      </a:r>
                    </a:p>
                    <a:p>
                      <a:pPr algn="l" fontAlgn="ct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HOSPIMETAL</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PHILIPS</a:t>
                      </a:r>
                    </a:p>
                  </a:txBody>
                  <a:tcPr marL="9525" marR="9525" marT="9525" marB="10800" anchor="ctr">
                    <a:lnL w="19050" cap="flat" cmpd="sng" algn="ctr">
                      <a:no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74675">
                <a:tc>
                  <a:txBody>
                    <a:bodyPr/>
                    <a:lstStyle/>
                    <a:p>
                      <a:pPr algn="ctr" fontAlgn="ctr"/>
                      <a:r>
                        <a:rPr lang="en-US" altLang="ja-JP" sz="1000" b="0" i="0" u="none" strike="noStrike" dirty="0">
                          <a:solidFill>
                            <a:srgbClr val="000000"/>
                          </a:solidFill>
                          <a:effectLst/>
                          <a:latin typeface="+mn-lt"/>
                          <a:ea typeface="+mn-ea"/>
                        </a:rPr>
                        <a:t>22</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en-US" sz="1000" b="0" i="0" u="none" strike="noStrike" spc="-20" baseline="0" dirty="0" err="1">
                          <a:solidFill>
                            <a:srgbClr val="000000"/>
                          </a:solidFill>
                          <a:effectLst/>
                          <a:latin typeface="Arial" panose="020B0604020202020204" pitchFamily="34" charset="0"/>
                          <a:ea typeface="ＭＳ Ｐゴシック" panose="020B0600070205080204" pitchFamily="50" charset="-128"/>
                        </a:rPr>
                        <a:t>Neomed</a:t>
                      </a:r>
                      <a:r>
                        <a:rPr lang="en-US" sz="1000" b="0" i="0" u="none" strike="noStrike" spc="-20" baseline="0" dirty="0">
                          <a:solidFill>
                            <a:srgbClr val="000000"/>
                          </a:solidFill>
                          <a:effectLst/>
                          <a:latin typeface="Arial" panose="020B0604020202020204" pitchFamily="34" charset="0"/>
                          <a:ea typeface="ＭＳ Ｐゴシック" panose="020B0600070205080204" pitchFamily="50" charset="-128"/>
                        </a:rPr>
                        <a:t> do </a:t>
                      </a:r>
                      <a:r>
                        <a:rPr lang="en-US" sz="1000" b="0" i="0" u="none" strike="noStrike" spc="-20" baseline="0" dirty="0" err="1">
                          <a:solidFill>
                            <a:srgbClr val="000000"/>
                          </a:solidFill>
                          <a:effectLst/>
                          <a:latin typeface="Arial" panose="020B0604020202020204" pitchFamily="34" charset="0"/>
                          <a:ea typeface="ＭＳ Ｐゴシック" panose="020B0600070205080204" pitchFamily="50" charset="-128"/>
                        </a:rPr>
                        <a:t>Brasil</a:t>
                      </a:r>
                      <a:r>
                        <a:rPr lang="en-US" sz="1000" b="0" i="0" u="none" strike="noStrike" spc="-20" baseline="0" dirty="0">
                          <a:solidFill>
                            <a:srgbClr val="000000"/>
                          </a:solidFill>
                          <a:effectLst/>
                          <a:latin typeface="Arial" panose="020B0604020202020204" pitchFamily="34" charset="0"/>
                          <a:ea typeface="ＭＳ Ｐゴシック" panose="020B0600070205080204" pitchFamily="50" charset="-128"/>
                        </a:rPr>
                        <a:t> Ltda.</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20" baseline="0" dirty="0">
                          <a:solidFill>
                            <a:srgbClr val="000000"/>
                          </a:solidFill>
                          <a:effectLst/>
                          <a:latin typeface="Arial" panose="020B0604020202020204" pitchFamily="34" charset="0"/>
                          <a:ea typeface="ＭＳ Ｐゴシック" panose="020B0600070205080204" pitchFamily="50" charset="-128"/>
                        </a:rPr>
                        <a:t>2001</a:t>
                      </a:r>
                    </a:p>
                  </a:txBody>
                  <a:tcPr marL="9525" marR="9525"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麻酔器、マイクロ電子換気機器、パルスオキシメーター、撹拌器、</a:t>
                      </a:r>
                      <a:br>
                        <a:rPr lang="en-US" altLang="ja-JP" sz="950" b="0" i="0" u="none" strike="noStrike" spc="-20" baseline="0" dirty="0">
                          <a:solidFill>
                            <a:srgbClr val="000000"/>
                          </a:solidFill>
                          <a:effectLst/>
                          <a:latin typeface="Arial" panose="020B0604020202020204" pitchFamily="34" charset="0"/>
                          <a:ea typeface="ＭＳ Ｐゴシック" panose="020B0600070205080204" pitchFamily="50" charset="-128"/>
                        </a:rPr>
                      </a:br>
                      <a:r>
                        <a:rPr lang="ja-JP" alt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滅菌装置、ホモジナイザー、バイタルサインモニター、</a:t>
                      </a:r>
                      <a:br>
                        <a:rPr lang="en-US" altLang="ja-JP" sz="950" b="0" i="0" u="none" strike="noStrike" spc="-20" baseline="0" dirty="0">
                          <a:solidFill>
                            <a:srgbClr val="000000"/>
                          </a:solidFill>
                          <a:effectLst/>
                          <a:latin typeface="Arial" panose="020B0604020202020204" pitchFamily="34" charset="0"/>
                          <a:ea typeface="ＭＳ Ｐゴシック" panose="020B0600070205080204" pitchFamily="50" charset="-128"/>
                        </a:rPr>
                      </a:br>
                      <a:r>
                        <a:rPr lang="ja-JP" alt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麻酔ガスモニター、オートクレーブなど</a:t>
                      </a:r>
                    </a:p>
                  </a:txBody>
                  <a:tcPr marL="108000" marR="72000" marT="9525" marB="10800" anchor="ctr">
                    <a:lnL w="635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Digimed</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KTK</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Marconi</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Medicare</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Zeiss</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Olidef</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 CZ</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Sismatec</a:t>
                      </a:r>
                      <a:endPar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endParaRPr>
                    </a:p>
                  </a:txBody>
                  <a:tcPr marL="9525" marR="9525" marT="9525" marB="10800" anchor="ctr">
                    <a:lnL w="19050" cap="flat" cmpd="sng" algn="ctr">
                      <a:no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61975">
                <a:tc>
                  <a:txBody>
                    <a:bodyPr/>
                    <a:lstStyle/>
                    <a:p>
                      <a:pPr algn="ctr" fontAlgn="ctr"/>
                      <a:r>
                        <a:rPr lang="en-US" altLang="ja-JP" sz="1000" b="0" i="0" u="none" strike="noStrike" spc="-20" baseline="0" dirty="0">
                          <a:solidFill>
                            <a:srgbClr val="000000"/>
                          </a:solidFill>
                          <a:effectLst/>
                          <a:latin typeface="Arial" panose="020B0604020202020204" pitchFamily="34" charset="0"/>
                          <a:ea typeface="ＭＳ Ｐゴシック" panose="020B0600070205080204" pitchFamily="50" charset="-128"/>
                        </a:rPr>
                        <a:t>23</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en-US" sz="1000" b="0" i="0" u="none" strike="noStrike" spc="-20" baseline="0" dirty="0" err="1">
                          <a:solidFill>
                            <a:srgbClr val="000000"/>
                          </a:solidFill>
                          <a:effectLst/>
                          <a:latin typeface="Arial" panose="020B0604020202020204" pitchFamily="34" charset="0"/>
                          <a:ea typeface="ＭＳ Ｐゴシック" panose="020B0600070205080204" pitchFamily="50" charset="-128"/>
                        </a:rPr>
                        <a:t>Gamacamp</a:t>
                      </a:r>
                      <a:r>
                        <a:rPr lang="en-US" sz="1000" b="0" i="0" u="none" strike="noStrike" spc="-20" baseline="0" dirty="0">
                          <a:solidFill>
                            <a:srgbClr val="000000"/>
                          </a:solidFill>
                          <a:effectLst/>
                          <a:latin typeface="Arial" panose="020B0604020202020204" pitchFamily="34" charset="0"/>
                          <a:ea typeface="ＭＳ Ｐゴシック" panose="020B0600070205080204" pitchFamily="50" charset="-128"/>
                        </a:rPr>
                        <a:t> </a:t>
                      </a:r>
                      <a:r>
                        <a:rPr lang="en-US" sz="1000" b="0" i="0" u="none" strike="noStrike" spc="-20" baseline="0" dirty="0" err="1">
                          <a:solidFill>
                            <a:srgbClr val="000000"/>
                          </a:solidFill>
                          <a:effectLst/>
                          <a:latin typeface="Arial" panose="020B0604020202020204" pitchFamily="34" charset="0"/>
                          <a:ea typeface="ＭＳ Ｐゴシック" panose="020B0600070205080204" pitchFamily="50" charset="-128"/>
                        </a:rPr>
                        <a:t>Produtos</a:t>
                      </a:r>
                      <a:r>
                        <a:rPr lang="en-US" sz="1000" b="0" i="0" u="none" strike="noStrike" spc="-20" baseline="0" dirty="0">
                          <a:solidFill>
                            <a:srgbClr val="000000"/>
                          </a:solidFill>
                          <a:effectLst/>
                          <a:latin typeface="Arial" panose="020B0604020202020204" pitchFamily="34" charset="0"/>
                          <a:ea typeface="ＭＳ Ｐゴシック" panose="020B0600070205080204" pitchFamily="50" charset="-128"/>
                        </a:rPr>
                        <a:t> </a:t>
                      </a:r>
                      <a:r>
                        <a:rPr lang="en-US" sz="1000" b="0" i="0" u="none" strike="noStrike" spc="-20" baseline="0" dirty="0" err="1">
                          <a:solidFill>
                            <a:srgbClr val="000000"/>
                          </a:solidFill>
                          <a:effectLst/>
                          <a:latin typeface="Arial" panose="020B0604020202020204" pitchFamily="34" charset="0"/>
                          <a:ea typeface="ＭＳ Ｐゴシック" panose="020B0600070205080204" pitchFamily="50" charset="-128"/>
                        </a:rPr>
                        <a:t>Hospitalares</a:t>
                      </a:r>
                      <a:r>
                        <a:rPr lang="en-US" sz="1000" b="0" i="0" u="none" strike="noStrike" spc="-20" baseline="0" dirty="0">
                          <a:solidFill>
                            <a:srgbClr val="000000"/>
                          </a:solidFill>
                          <a:effectLst/>
                          <a:latin typeface="Arial" panose="020B0604020202020204" pitchFamily="34" charset="0"/>
                          <a:ea typeface="ＭＳ Ｐゴシック" panose="020B0600070205080204" pitchFamily="50" charset="-128"/>
                        </a:rPr>
                        <a:t> </a:t>
                      </a:r>
                      <a:r>
                        <a:rPr lang="en-US" sz="1000" b="0" i="0" u="none" strike="noStrike" spc="-20" baseline="0" dirty="0" err="1">
                          <a:solidFill>
                            <a:srgbClr val="000000"/>
                          </a:solidFill>
                          <a:effectLst/>
                          <a:latin typeface="Arial" panose="020B0604020202020204" pitchFamily="34" charset="0"/>
                          <a:ea typeface="ＭＳ Ｐゴシック" panose="020B0600070205080204" pitchFamily="50" charset="-128"/>
                        </a:rPr>
                        <a:t>Ltda</a:t>
                      </a:r>
                      <a:endParaRPr lang="en-US" sz="1000" b="0" i="0" u="none" strike="noStrike" spc="-20" baseline="0" dirty="0">
                        <a:solidFill>
                          <a:srgbClr val="000000"/>
                        </a:solidFill>
                        <a:effectLst/>
                        <a:latin typeface="Arial" panose="020B0604020202020204" pitchFamily="34" charset="0"/>
                        <a:ea typeface="ＭＳ Ｐゴシック" panose="020B0600070205080204" pitchFamily="50" charset="-128"/>
                      </a:endParaRP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ja-JP" altLang="en-US" sz="1000" b="0" i="0" u="none" strike="noStrike" spc="-20" baseline="0" dirty="0">
                          <a:solidFill>
                            <a:srgbClr val="000000"/>
                          </a:solidFill>
                          <a:effectLst/>
                          <a:latin typeface="Arial" panose="020B0604020202020204" pitchFamily="34" charset="0"/>
                          <a:ea typeface="ＭＳ Ｐゴシック" panose="020B0600070205080204" pitchFamily="50" charset="-128"/>
                        </a:rPr>
                        <a:t>不明</a:t>
                      </a:r>
                      <a:endParaRPr lang="en-US" sz="1000" b="0" i="0" u="none" strike="noStrike" spc="-20" baseline="0" dirty="0">
                        <a:solidFill>
                          <a:srgbClr val="000000"/>
                        </a:solidFill>
                        <a:effectLst/>
                        <a:latin typeface="Arial" panose="020B0604020202020204" pitchFamily="34" charset="0"/>
                        <a:ea typeface="ＭＳ Ｐゴシック" panose="020B0600070205080204" pitchFamily="50" charset="-128"/>
                      </a:endParaRP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除細動器、モニター、心電図装置、換気機器、</a:t>
                      </a:r>
                      <a:br>
                        <a:rPr lang="en-US" altLang="ja-JP" sz="950" b="0" i="0" u="none" strike="noStrike" spc="-20" baseline="0" dirty="0">
                          <a:solidFill>
                            <a:srgbClr val="000000"/>
                          </a:solidFill>
                          <a:effectLst/>
                          <a:latin typeface="Arial" panose="020B0604020202020204" pitchFamily="34" charset="0"/>
                          <a:ea typeface="ＭＳ Ｐゴシック" panose="020B0600070205080204" pitchFamily="50" charset="-128"/>
                        </a:rPr>
                      </a:br>
                      <a:r>
                        <a:rPr lang="ja-JP" alt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麻酔器具、人工呼吸器など</a:t>
                      </a:r>
                    </a:p>
                  </a:txBody>
                  <a:tcPr marL="108000" marR="72000" marT="9525" marB="10800" anchor="ctr">
                    <a:lnL w="635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PHILIPS</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DIXTAL</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RESPIRONIX</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LANCO</a:t>
                      </a:r>
                      <a:r>
                        <a:rPr lang="ja-JP" altLang="en-US" sz="9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950" b="0" i="0" u="none" strike="noStrike" spc="-20" baseline="0" dirty="0">
                          <a:solidFill>
                            <a:srgbClr val="000000"/>
                          </a:solidFill>
                          <a:effectLst/>
                          <a:latin typeface="Arial" panose="020B0604020202020204" pitchFamily="34" charset="0"/>
                          <a:ea typeface="ＭＳ Ｐゴシック" panose="020B0600070205080204" pitchFamily="50" charset="-128"/>
                        </a:rPr>
                        <a:t>CPAP</a:t>
                      </a:r>
                    </a:p>
                  </a:txBody>
                  <a:tcPr marL="36000" marR="36000" marT="9525" marB="10800" anchor="ctr">
                    <a:lnL w="19050" cap="flat" cmpd="sng" algn="ctr">
                      <a:no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a:t>
            </a:r>
            <a:r>
              <a:rPr lang="en-US" altLang="ja-JP" sz="800" dirty="0"/>
              <a:t>JETRO</a:t>
            </a:r>
            <a:r>
              <a:rPr lang="ja-JP" altLang="en-US" sz="800" dirty="0"/>
              <a:t>「ブラジルの医療機器市場と規制」（</a:t>
            </a:r>
            <a:r>
              <a:rPr lang="en-US" altLang="ja-JP" sz="800" dirty="0"/>
              <a:t>2012</a:t>
            </a:r>
            <a:r>
              <a:rPr lang="ja-JP" altLang="en-US" sz="800" dirty="0"/>
              <a:t>）</a:t>
            </a:r>
          </a:p>
        </p:txBody>
      </p:sp>
    </p:spTree>
    <p:extLst>
      <p:ext uri="{BB962C8B-B14F-4D97-AF65-F5344CB8AC3E}">
        <p14:creationId xmlns:p14="http://schemas.microsoft.com/office/powerpoint/2010/main" val="22109344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ブラジル／医療関連／医療機器</a:t>
            </a:r>
          </a:p>
        </p:txBody>
      </p:sp>
      <p:sp>
        <p:nvSpPr>
          <p:cNvPr id="6" name="テキスト プレースホルダー 5"/>
          <p:cNvSpPr>
            <a:spLocks noGrp="1"/>
          </p:cNvSpPr>
          <p:nvPr>
            <p:ph type="body" sz="quarter" idx="15"/>
          </p:nvPr>
        </p:nvSpPr>
        <p:spPr/>
        <p:txBody>
          <a:bodyPr/>
          <a:lstStyle/>
          <a:p>
            <a:r>
              <a:rPr lang="zh-TW" altLang="en-US" dirty="0"/>
              <a:t>業界構造 </a:t>
            </a:r>
            <a:r>
              <a:rPr lang="en-US" altLang="zh-TW" dirty="0"/>
              <a:t>- </a:t>
            </a:r>
            <a:r>
              <a:rPr lang="zh-TW" altLang="en-US" dirty="0"/>
              <a:t>流通（</a:t>
            </a:r>
            <a:r>
              <a:rPr lang="en-US" altLang="zh-TW" dirty="0">
                <a:latin typeface="Arial Black" panose="020B0A04020102020204" pitchFamily="34" charset="0"/>
              </a:rPr>
              <a:t>5/5</a:t>
            </a:r>
            <a:r>
              <a:rPr lang="zh-TW"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1558641136"/>
              </p:ext>
            </p:extLst>
          </p:nvPr>
        </p:nvGraphicFramePr>
        <p:xfrm>
          <a:off x="200472" y="1136234"/>
          <a:ext cx="9540516" cy="4107596"/>
        </p:xfrm>
        <a:graphic>
          <a:graphicData uri="http://schemas.openxmlformats.org/drawingml/2006/table">
            <a:tbl>
              <a:tblPr firstRow="1" bandRow="1">
                <a:tableStyleId>{5C22544A-7EE6-4342-B048-85BDC9FD1C3A}</a:tableStyleId>
              </a:tblPr>
              <a:tblGrid>
                <a:gridCol w="360040">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576064">
                  <a:extLst>
                    <a:ext uri="{9D8B030D-6E8A-4147-A177-3AD203B41FA5}">
                      <a16:colId xmlns:a16="http://schemas.microsoft.com/office/drawing/2014/main" val="20002"/>
                    </a:ext>
                  </a:extLst>
                </a:gridCol>
                <a:gridCol w="3672408">
                  <a:extLst>
                    <a:ext uri="{9D8B030D-6E8A-4147-A177-3AD203B41FA5}">
                      <a16:colId xmlns:a16="http://schemas.microsoft.com/office/drawing/2014/main" val="20003"/>
                    </a:ext>
                  </a:extLst>
                </a:gridCol>
                <a:gridCol w="2987788">
                  <a:extLst>
                    <a:ext uri="{9D8B030D-6E8A-4147-A177-3AD203B41FA5}">
                      <a16:colId xmlns:a16="http://schemas.microsoft.com/office/drawing/2014/main" val="20004"/>
                    </a:ext>
                  </a:extLst>
                </a:gridCol>
              </a:tblGrid>
              <a:tr h="359191">
                <a:tc>
                  <a:txBody>
                    <a:bodyPr/>
                    <a:lstStyle/>
                    <a:p>
                      <a:pPr algn="ctr" fontAlgn="ctr" hangingPunct="0"/>
                      <a:r>
                        <a:rPr kumimoji="1" lang="en-US" altLang="ja-JP" sz="110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p>
                  </a:txBody>
                  <a:tcPr marL="0" marR="0" marT="36000" marB="46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企業名</a:t>
                      </a:r>
                    </a:p>
                  </a:txBody>
                  <a:tcPr marL="0" marR="0"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設立年</a:t>
                      </a:r>
                    </a:p>
                  </a:txBody>
                  <a:tcPr marL="0" marR="0"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主な取扱製品</a:t>
                      </a:r>
                    </a:p>
                  </a:txBody>
                  <a:tcPr marL="0" marR="0"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主な取扱メーカー</a:t>
                      </a:r>
                    </a:p>
                  </a:txBody>
                  <a:tcPr marL="0" marR="0" marT="360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53455">
                <a:tc>
                  <a:txBody>
                    <a:bodyPr/>
                    <a:lstStyle/>
                    <a:p>
                      <a:pPr algn="ctr" fontAlgn="ctr"/>
                      <a:r>
                        <a:rPr lang="en-US" altLang="ja-JP" sz="1000" b="0" i="0" u="none" strike="noStrike" dirty="0">
                          <a:solidFill>
                            <a:srgbClr val="000000"/>
                          </a:solidFill>
                          <a:effectLst/>
                          <a:latin typeface="+mn-lt"/>
                          <a:ea typeface="+mn-ea"/>
                        </a:rPr>
                        <a:t>24</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000" b="0" i="0" u="none" strike="noStrike" dirty="0">
                          <a:solidFill>
                            <a:srgbClr val="000000"/>
                          </a:solidFill>
                          <a:effectLst/>
                          <a:latin typeface="+mn-lt"/>
                          <a:ea typeface="+mn-ea"/>
                        </a:rPr>
                        <a:t>RKTEC – REPRESENTAÇÕES COMERCIAIS LTDA-ME / ILHATEC Produtos e Serviços Hospitalares</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mn-lt"/>
                          <a:ea typeface="+mn-ea"/>
                        </a:rPr>
                        <a:t>1998</a:t>
                      </a: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0" baseline="0" dirty="0">
                          <a:solidFill>
                            <a:srgbClr val="000000"/>
                          </a:solidFill>
                          <a:effectLst/>
                          <a:latin typeface="+mn-lt"/>
                          <a:ea typeface="+mn-ea"/>
                        </a:rPr>
                        <a:t>モニター、除細動器、</a:t>
                      </a:r>
                      <a:r>
                        <a:rPr lang="en-US" altLang="ja-JP" sz="950" b="0" i="0" u="none" strike="noStrike" spc="0" baseline="0" dirty="0">
                          <a:solidFill>
                            <a:srgbClr val="000000"/>
                          </a:solidFill>
                          <a:effectLst/>
                          <a:latin typeface="+mn-lt"/>
                          <a:ea typeface="+mn-ea"/>
                        </a:rPr>
                        <a:t>AED</a:t>
                      </a:r>
                      <a:r>
                        <a:rPr lang="ja-JP" altLang="en-US" sz="950" b="0" i="0" u="none" strike="noStrike" spc="0" baseline="0" dirty="0" err="1">
                          <a:solidFill>
                            <a:srgbClr val="000000"/>
                          </a:solidFill>
                          <a:effectLst/>
                          <a:latin typeface="+mn-lt"/>
                          <a:ea typeface="+mn-ea"/>
                        </a:rPr>
                        <a:t>、</a:t>
                      </a:r>
                      <a:r>
                        <a:rPr lang="ja-JP" altLang="en-US" sz="950" b="0" i="0" u="none" strike="noStrike" spc="0" baseline="0" dirty="0">
                          <a:solidFill>
                            <a:srgbClr val="000000"/>
                          </a:solidFill>
                          <a:effectLst/>
                          <a:latin typeface="+mn-lt"/>
                          <a:ea typeface="+mn-ea"/>
                        </a:rPr>
                        <a:t>麻酔器具、</a:t>
                      </a:r>
                      <a:br>
                        <a:rPr lang="en-US" altLang="ja-JP" sz="950" b="0" i="0" u="none" strike="noStrike" spc="0" baseline="0" dirty="0">
                          <a:solidFill>
                            <a:srgbClr val="000000"/>
                          </a:solidFill>
                          <a:effectLst/>
                          <a:latin typeface="+mn-lt"/>
                          <a:ea typeface="+mn-ea"/>
                        </a:rPr>
                      </a:br>
                      <a:r>
                        <a:rPr lang="ja-JP" altLang="en-US" sz="950" b="0" i="0" u="none" strike="noStrike" spc="0" baseline="0" dirty="0">
                          <a:solidFill>
                            <a:srgbClr val="000000"/>
                          </a:solidFill>
                          <a:effectLst/>
                          <a:latin typeface="+mn-lt"/>
                          <a:ea typeface="+mn-ea"/>
                        </a:rPr>
                        <a:t>心電図装置、病院用家具など</a:t>
                      </a:r>
                    </a:p>
                  </a:txBody>
                  <a:tcPr marL="108000" marR="72000" marT="9525" marB="10800" anchor="ctr">
                    <a:lnL w="635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950" b="0" i="0" u="none" strike="noStrike" dirty="0">
                          <a:solidFill>
                            <a:srgbClr val="000000"/>
                          </a:solidFill>
                          <a:effectLst/>
                          <a:latin typeface="+mn-lt"/>
                          <a:ea typeface="+mn-ea"/>
                        </a:rPr>
                        <a:t>PHILIPS</a:t>
                      </a:r>
                      <a:r>
                        <a:rPr lang="ja-JP" altLang="en-US" sz="950" b="0" i="0" u="none" strike="noStrike" dirty="0" err="1">
                          <a:solidFill>
                            <a:srgbClr val="000000"/>
                          </a:solidFill>
                          <a:effectLst/>
                          <a:latin typeface="+mn-lt"/>
                          <a:ea typeface="+mn-ea"/>
                        </a:rPr>
                        <a:t>、</a:t>
                      </a:r>
                      <a:r>
                        <a:rPr lang="en-US" sz="950" b="0" i="0" u="none" strike="noStrike" dirty="0">
                          <a:solidFill>
                            <a:srgbClr val="000000"/>
                          </a:solidFill>
                          <a:effectLst/>
                          <a:latin typeface="+mn-lt"/>
                          <a:ea typeface="+mn-ea"/>
                        </a:rPr>
                        <a:t>DIXTAL</a:t>
                      </a:r>
                      <a:r>
                        <a:rPr lang="ja-JP" altLang="en-US" sz="950" b="0" i="0" u="none" strike="noStrike" dirty="0" err="1">
                          <a:solidFill>
                            <a:srgbClr val="000000"/>
                          </a:solidFill>
                          <a:effectLst/>
                          <a:latin typeface="+mn-lt"/>
                          <a:ea typeface="+mn-ea"/>
                        </a:rPr>
                        <a:t>、</a:t>
                      </a:r>
                      <a:r>
                        <a:rPr lang="en-US" sz="950" b="0" i="0" u="none" strike="noStrike" dirty="0">
                          <a:solidFill>
                            <a:srgbClr val="000000"/>
                          </a:solidFill>
                          <a:effectLst/>
                          <a:latin typeface="+mn-lt"/>
                          <a:ea typeface="+mn-ea"/>
                        </a:rPr>
                        <a:t>ERWIN GUTH</a:t>
                      </a:r>
                      <a:r>
                        <a:rPr lang="ja-JP" altLang="en-US" sz="950" b="0" i="0" u="none" strike="noStrike" dirty="0" err="1">
                          <a:solidFill>
                            <a:srgbClr val="000000"/>
                          </a:solidFill>
                          <a:effectLst/>
                          <a:latin typeface="+mn-lt"/>
                          <a:ea typeface="+mn-ea"/>
                        </a:rPr>
                        <a:t>、</a:t>
                      </a:r>
                      <a:r>
                        <a:rPr lang="en-US" sz="950" b="0" i="0" u="none" strike="noStrike" dirty="0">
                          <a:solidFill>
                            <a:srgbClr val="000000"/>
                          </a:solidFill>
                          <a:effectLst/>
                          <a:latin typeface="+mn-lt"/>
                          <a:ea typeface="+mn-ea"/>
                        </a:rPr>
                        <a:t>COSIMO</a:t>
                      </a:r>
                      <a:r>
                        <a:rPr lang="ja-JP" altLang="en-US" sz="950" b="0" i="0" u="none" strike="noStrike" dirty="0" err="1">
                          <a:solidFill>
                            <a:srgbClr val="000000"/>
                          </a:solidFill>
                          <a:effectLst/>
                          <a:latin typeface="+mn-lt"/>
                          <a:ea typeface="+mn-ea"/>
                        </a:rPr>
                        <a:t>、</a:t>
                      </a:r>
                      <a:r>
                        <a:rPr lang="en-US" sz="950" b="0" i="0" u="none" strike="noStrike" dirty="0">
                          <a:solidFill>
                            <a:srgbClr val="000000"/>
                          </a:solidFill>
                          <a:effectLst/>
                          <a:latin typeface="+mn-lt"/>
                          <a:ea typeface="+mn-ea"/>
                        </a:rPr>
                        <a:t>CATALDO</a:t>
                      </a:r>
                      <a:r>
                        <a:rPr lang="ja-JP" altLang="en-US" sz="950" b="0" i="0" u="none" strike="noStrike" dirty="0" err="1">
                          <a:solidFill>
                            <a:srgbClr val="000000"/>
                          </a:solidFill>
                          <a:effectLst/>
                          <a:latin typeface="+mn-lt"/>
                          <a:ea typeface="+mn-ea"/>
                        </a:rPr>
                        <a:t>、</a:t>
                      </a:r>
                      <a:r>
                        <a:rPr lang="en-US" sz="950" b="0" i="0" u="none" strike="noStrike" dirty="0">
                          <a:solidFill>
                            <a:srgbClr val="000000"/>
                          </a:solidFill>
                          <a:effectLst/>
                          <a:latin typeface="+mn-lt"/>
                          <a:ea typeface="+mn-ea"/>
                        </a:rPr>
                        <a:t>LANCO</a:t>
                      </a:r>
                      <a:r>
                        <a:rPr lang="ja-JP" altLang="en-US" sz="950" b="0" i="0" u="none" strike="noStrike" dirty="0" err="1">
                          <a:solidFill>
                            <a:srgbClr val="000000"/>
                          </a:solidFill>
                          <a:effectLst/>
                          <a:latin typeface="+mn-lt"/>
                          <a:ea typeface="+mn-ea"/>
                        </a:rPr>
                        <a:t>、</a:t>
                      </a:r>
                      <a:r>
                        <a:rPr lang="en-US" sz="950" b="0" i="0" u="none" strike="noStrike" dirty="0">
                          <a:solidFill>
                            <a:srgbClr val="000000"/>
                          </a:solidFill>
                          <a:effectLst/>
                          <a:latin typeface="+mn-lt"/>
                          <a:ea typeface="+mn-ea"/>
                        </a:rPr>
                        <a:t>WEM</a:t>
                      </a:r>
                      <a:r>
                        <a:rPr lang="ja-JP" altLang="en-US" sz="950" b="0" i="0" u="none" strike="noStrike" dirty="0" err="1">
                          <a:solidFill>
                            <a:srgbClr val="000000"/>
                          </a:solidFill>
                          <a:effectLst/>
                          <a:latin typeface="+mn-lt"/>
                          <a:ea typeface="+mn-ea"/>
                        </a:rPr>
                        <a:t>、</a:t>
                      </a:r>
                      <a:r>
                        <a:rPr lang="en-US" sz="950" b="0" i="0" u="none" strike="noStrike" dirty="0">
                          <a:solidFill>
                            <a:srgbClr val="000000"/>
                          </a:solidFill>
                          <a:effectLst/>
                          <a:latin typeface="+mn-lt"/>
                          <a:ea typeface="+mn-ea"/>
                        </a:rPr>
                        <a:t>HOSPITALMED</a:t>
                      </a:r>
                      <a:r>
                        <a:rPr lang="ja-JP" altLang="en-US" sz="950" b="0" i="0" u="none" strike="noStrike" dirty="0" err="1">
                          <a:solidFill>
                            <a:srgbClr val="000000"/>
                          </a:solidFill>
                          <a:effectLst/>
                          <a:latin typeface="+mn-lt"/>
                          <a:ea typeface="+mn-ea"/>
                        </a:rPr>
                        <a:t>、</a:t>
                      </a:r>
                      <a:r>
                        <a:rPr lang="en-US" sz="950" b="0" i="0" u="none" strike="noStrike" dirty="0">
                          <a:solidFill>
                            <a:srgbClr val="000000"/>
                          </a:solidFill>
                          <a:effectLst/>
                          <a:latin typeface="+mn-lt"/>
                          <a:ea typeface="+mn-ea"/>
                        </a:rPr>
                        <a:t>INPROMED</a:t>
                      </a:r>
                      <a:r>
                        <a:rPr lang="ja-JP" altLang="en-US" sz="950" b="0" i="0" u="none" strike="noStrike" dirty="0" err="1">
                          <a:solidFill>
                            <a:srgbClr val="000000"/>
                          </a:solidFill>
                          <a:effectLst/>
                          <a:latin typeface="+mn-lt"/>
                          <a:ea typeface="+mn-ea"/>
                        </a:rPr>
                        <a:t>、</a:t>
                      </a:r>
                      <a:r>
                        <a:rPr lang="en-US" sz="950" b="0" i="0" u="none" strike="noStrike" dirty="0">
                          <a:solidFill>
                            <a:srgbClr val="000000"/>
                          </a:solidFill>
                          <a:effectLst/>
                          <a:latin typeface="+mn-lt"/>
                          <a:ea typeface="+mn-ea"/>
                        </a:rPr>
                        <a:t>VOLKER</a:t>
                      </a:r>
                      <a:r>
                        <a:rPr lang="ja-JP" altLang="en-US" sz="950" b="0" i="0" u="none" strike="noStrike" dirty="0" err="1">
                          <a:solidFill>
                            <a:srgbClr val="000000"/>
                          </a:solidFill>
                          <a:effectLst/>
                          <a:latin typeface="+mn-lt"/>
                          <a:ea typeface="+mn-ea"/>
                        </a:rPr>
                        <a:t>、</a:t>
                      </a:r>
                      <a:r>
                        <a:rPr lang="en-US" sz="950" b="0" i="0" u="none" strike="noStrike" dirty="0">
                          <a:solidFill>
                            <a:srgbClr val="000000"/>
                          </a:solidFill>
                          <a:effectLst/>
                          <a:latin typeface="+mn-lt"/>
                          <a:ea typeface="+mn-ea"/>
                        </a:rPr>
                        <a:t>TRUMPF</a:t>
                      </a:r>
                      <a:r>
                        <a:rPr lang="ja-JP" altLang="en-US" sz="950" b="0" i="0" u="none" strike="noStrike" dirty="0" err="1">
                          <a:solidFill>
                            <a:srgbClr val="000000"/>
                          </a:solidFill>
                          <a:effectLst/>
                          <a:latin typeface="+mn-lt"/>
                          <a:ea typeface="+mn-ea"/>
                        </a:rPr>
                        <a:t>、</a:t>
                      </a:r>
                      <a:r>
                        <a:rPr lang="en-US" sz="950" b="0" i="0" u="none" strike="noStrike" dirty="0">
                          <a:solidFill>
                            <a:srgbClr val="000000"/>
                          </a:solidFill>
                          <a:effectLst/>
                          <a:latin typeface="+mn-lt"/>
                          <a:ea typeface="+mn-ea"/>
                        </a:rPr>
                        <a:t>RWR</a:t>
                      </a:r>
                      <a:r>
                        <a:rPr lang="ja-JP" altLang="en-US" sz="950" b="0" i="0" u="none" strike="noStrike" dirty="0" err="1">
                          <a:solidFill>
                            <a:srgbClr val="000000"/>
                          </a:solidFill>
                          <a:effectLst/>
                          <a:latin typeface="+mn-lt"/>
                          <a:ea typeface="+mn-ea"/>
                        </a:rPr>
                        <a:t>、</a:t>
                      </a:r>
                      <a:r>
                        <a:rPr lang="en-US" sz="950" b="0" i="0" u="none" strike="noStrike" dirty="0">
                          <a:solidFill>
                            <a:srgbClr val="000000"/>
                          </a:solidFill>
                          <a:effectLst/>
                          <a:latin typeface="+mn-lt"/>
                          <a:ea typeface="+mn-ea"/>
                        </a:rPr>
                        <a:t>EQUIPAMEN-TOS</a:t>
                      </a:r>
                    </a:p>
                  </a:txBody>
                  <a:tcPr marL="36000" marR="36000" marT="9525" marB="10800" anchor="ctr">
                    <a:lnL w="19050" cap="flat" cmpd="sng" algn="ctr">
                      <a:no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78470">
                <a:tc>
                  <a:txBody>
                    <a:bodyPr/>
                    <a:lstStyle/>
                    <a:p>
                      <a:pPr algn="ctr" fontAlgn="ctr"/>
                      <a:r>
                        <a:rPr lang="en-US" altLang="ja-JP" sz="1000" b="0" i="0" u="none" strike="noStrike">
                          <a:solidFill>
                            <a:srgbClr val="000000"/>
                          </a:solidFill>
                          <a:effectLst/>
                          <a:latin typeface="+mn-lt"/>
                          <a:ea typeface="+mn-ea"/>
                        </a:rPr>
                        <a:t>25</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000" b="0" i="0" u="none" strike="noStrike" dirty="0">
                          <a:solidFill>
                            <a:srgbClr val="000000"/>
                          </a:solidFill>
                          <a:effectLst/>
                          <a:latin typeface="+mn-lt"/>
                          <a:ea typeface="+mn-ea"/>
                        </a:rPr>
                        <a:t>SINAL VITAL Comercial de Produtos Médicos Ltda.</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mn-lt"/>
                          <a:ea typeface="+mn-ea"/>
                        </a:rPr>
                        <a:t>20</a:t>
                      </a:r>
                      <a:r>
                        <a:rPr lang="ja-JP" altLang="en-US" sz="1000" b="0" i="0" u="none" strike="noStrike" dirty="0">
                          <a:solidFill>
                            <a:srgbClr val="000000"/>
                          </a:solidFill>
                          <a:effectLst/>
                          <a:latin typeface="+mn-lt"/>
                          <a:ea typeface="+mn-ea"/>
                        </a:rPr>
                        <a:t>年</a:t>
                      </a:r>
                      <a:endParaRPr lang="en-US" altLang="ja-JP" sz="1000" b="0" i="0" u="none" strike="noStrike" dirty="0">
                        <a:solidFill>
                          <a:srgbClr val="000000"/>
                        </a:solidFill>
                        <a:effectLst/>
                        <a:latin typeface="+mn-lt"/>
                        <a:ea typeface="+mn-ea"/>
                      </a:endParaRPr>
                    </a:p>
                    <a:p>
                      <a:pPr algn="ctr" fontAlgn="ctr"/>
                      <a:r>
                        <a:rPr lang="ja-JP" altLang="en-US" sz="1000" b="0" i="0" u="none" strike="noStrike" dirty="0">
                          <a:solidFill>
                            <a:srgbClr val="000000"/>
                          </a:solidFill>
                          <a:effectLst/>
                          <a:latin typeface="+mn-lt"/>
                          <a:ea typeface="+mn-ea"/>
                        </a:rPr>
                        <a:t>以上</a:t>
                      </a: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dirty="0">
                          <a:solidFill>
                            <a:srgbClr val="000000"/>
                          </a:solidFill>
                          <a:effectLst/>
                          <a:latin typeface="+mn-lt"/>
                          <a:ea typeface="+mn-ea"/>
                        </a:rPr>
                        <a:t>麻酔器具、除細動器、心電図装置、胎児モニター、</a:t>
                      </a:r>
                      <a:br>
                        <a:rPr lang="en-US" altLang="ja-JP" sz="950" b="0" i="0" u="none" strike="noStrike" dirty="0">
                          <a:solidFill>
                            <a:srgbClr val="000000"/>
                          </a:solidFill>
                          <a:effectLst/>
                          <a:latin typeface="+mn-lt"/>
                          <a:ea typeface="+mn-ea"/>
                        </a:rPr>
                      </a:br>
                      <a:r>
                        <a:rPr lang="ja-JP" altLang="en-US" sz="950" b="0" i="0" u="none" strike="noStrike" dirty="0">
                          <a:solidFill>
                            <a:srgbClr val="000000"/>
                          </a:solidFill>
                          <a:effectLst/>
                          <a:latin typeface="+mn-lt"/>
                          <a:ea typeface="+mn-ea"/>
                        </a:rPr>
                        <a:t>マルチパラメーター装置など</a:t>
                      </a:r>
                    </a:p>
                  </a:txBody>
                  <a:tcPr marL="108000" marR="72000" marT="9525" marB="10800" anchor="ctr">
                    <a:lnL w="635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950" b="0" i="0" u="none" strike="noStrike" dirty="0">
                          <a:solidFill>
                            <a:srgbClr val="000000"/>
                          </a:solidFill>
                          <a:effectLst/>
                          <a:latin typeface="+mn-lt"/>
                          <a:ea typeface="+mn-ea"/>
                        </a:rPr>
                        <a:t>PHILIPS</a:t>
                      </a:r>
                      <a:r>
                        <a:rPr lang="ja-JP" altLang="en-US" sz="950" b="0" i="0" u="none" strike="noStrike" dirty="0" err="1">
                          <a:solidFill>
                            <a:srgbClr val="000000"/>
                          </a:solidFill>
                          <a:effectLst/>
                          <a:latin typeface="+mn-lt"/>
                          <a:ea typeface="+mn-ea"/>
                        </a:rPr>
                        <a:t>、</a:t>
                      </a:r>
                      <a:r>
                        <a:rPr lang="en-US" sz="950" b="0" i="0" u="none" strike="noStrike" dirty="0">
                          <a:solidFill>
                            <a:srgbClr val="000000"/>
                          </a:solidFill>
                          <a:effectLst/>
                          <a:latin typeface="+mn-lt"/>
                          <a:ea typeface="+mn-ea"/>
                        </a:rPr>
                        <a:t>DIXTAL</a:t>
                      </a:r>
                    </a:p>
                  </a:txBody>
                  <a:tcPr marL="36000" marR="36000" marT="9525" marB="10800" anchor="ctr">
                    <a:lnL w="19050" cap="flat" cmpd="sng" algn="ctr">
                      <a:no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83474">
                <a:tc>
                  <a:txBody>
                    <a:bodyPr/>
                    <a:lstStyle/>
                    <a:p>
                      <a:pPr algn="ctr" fontAlgn="ctr"/>
                      <a:r>
                        <a:rPr lang="en-US" altLang="ja-JP" sz="1000" b="0" i="0" u="none" strike="noStrike" dirty="0">
                          <a:solidFill>
                            <a:srgbClr val="000000"/>
                          </a:solidFill>
                          <a:effectLst/>
                          <a:latin typeface="+mn-lt"/>
                          <a:ea typeface="+mn-ea"/>
                        </a:rPr>
                        <a:t>26</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000" b="0" i="0" u="none" strike="noStrike" dirty="0">
                          <a:solidFill>
                            <a:srgbClr val="000000"/>
                          </a:solidFill>
                          <a:effectLst/>
                          <a:latin typeface="+mn-lt"/>
                          <a:ea typeface="+mn-ea"/>
                        </a:rPr>
                        <a:t>Stencor Comércio Produtos Hospitalares Ltda.</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mn-lt"/>
                          <a:ea typeface="+mn-ea"/>
                        </a:rPr>
                        <a:t>2002</a:t>
                      </a: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dirty="0">
                          <a:solidFill>
                            <a:srgbClr val="000000"/>
                          </a:solidFill>
                          <a:effectLst/>
                          <a:latin typeface="+mn-lt"/>
                          <a:ea typeface="+mn-ea"/>
                        </a:rPr>
                        <a:t>カテーテルなど</a:t>
                      </a:r>
                    </a:p>
                  </a:txBody>
                  <a:tcPr marL="108000" marR="72000" marT="9525" marB="10800" anchor="ctr">
                    <a:lnL w="635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950" b="0" i="0" u="none" strike="noStrike" dirty="0">
                          <a:solidFill>
                            <a:srgbClr val="000000"/>
                          </a:solidFill>
                          <a:effectLst/>
                          <a:latin typeface="+mn-lt"/>
                          <a:ea typeface="+mn-ea"/>
                        </a:rPr>
                        <a:t>TERUMO</a:t>
                      </a:r>
                      <a:r>
                        <a:rPr lang="ja-JP" altLang="en-US" sz="950" b="0" i="0" u="none" strike="noStrike" dirty="0" err="1">
                          <a:solidFill>
                            <a:srgbClr val="000000"/>
                          </a:solidFill>
                          <a:effectLst/>
                          <a:latin typeface="+mn-lt"/>
                          <a:ea typeface="+mn-ea"/>
                        </a:rPr>
                        <a:t>、</a:t>
                      </a:r>
                      <a:r>
                        <a:rPr lang="en-US" sz="950" b="0" i="0" u="none" strike="noStrike" dirty="0">
                          <a:solidFill>
                            <a:srgbClr val="000000"/>
                          </a:solidFill>
                          <a:effectLst/>
                          <a:latin typeface="+mn-lt"/>
                          <a:ea typeface="+mn-ea"/>
                        </a:rPr>
                        <a:t>DATASCOPE IN-OUE-BALLOON-TORAY</a:t>
                      </a:r>
                      <a:r>
                        <a:rPr lang="ja-JP" altLang="en-US" sz="950" b="0" i="0" u="none" strike="noStrike" dirty="0" err="1">
                          <a:solidFill>
                            <a:srgbClr val="000000"/>
                          </a:solidFill>
                          <a:effectLst/>
                          <a:latin typeface="+mn-lt"/>
                          <a:ea typeface="+mn-ea"/>
                        </a:rPr>
                        <a:t>、</a:t>
                      </a:r>
                      <a:r>
                        <a:rPr lang="en-US" sz="950" b="0" i="0" u="none" strike="noStrike" dirty="0">
                          <a:solidFill>
                            <a:srgbClr val="000000"/>
                          </a:solidFill>
                          <a:effectLst/>
                          <a:latin typeface="+mn-lt"/>
                          <a:ea typeface="+mn-ea"/>
                        </a:rPr>
                        <a:t>ATRION MEDICAL</a:t>
                      </a:r>
                    </a:p>
                  </a:txBody>
                  <a:tcPr marL="36000" marR="36000" marT="9525" marB="10800" anchor="ctr">
                    <a:lnL w="19050" cap="flat" cmpd="sng" algn="ctr">
                      <a:no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74766">
                <a:tc>
                  <a:txBody>
                    <a:bodyPr/>
                    <a:lstStyle/>
                    <a:p>
                      <a:pPr algn="ctr" fontAlgn="ctr"/>
                      <a:r>
                        <a:rPr lang="en-US" altLang="ja-JP" sz="1000" b="0" i="0" u="none" strike="noStrike" dirty="0">
                          <a:solidFill>
                            <a:srgbClr val="000000"/>
                          </a:solidFill>
                          <a:effectLst/>
                          <a:latin typeface="+mn-lt"/>
                          <a:ea typeface="+mn-ea"/>
                        </a:rPr>
                        <a:t>27</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en-US" sz="1000" b="0" i="0" u="none" strike="noStrike" dirty="0">
                          <a:solidFill>
                            <a:srgbClr val="000000"/>
                          </a:solidFill>
                          <a:effectLst/>
                          <a:latin typeface="+mn-lt"/>
                          <a:ea typeface="+mn-ea"/>
                        </a:rPr>
                        <a:t>Stock </a:t>
                      </a:r>
                      <a:r>
                        <a:rPr lang="en-US" sz="1000" b="0" i="0" u="none" strike="noStrike" dirty="0" err="1">
                          <a:solidFill>
                            <a:srgbClr val="000000"/>
                          </a:solidFill>
                          <a:effectLst/>
                          <a:latin typeface="+mn-lt"/>
                          <a:ea typeface="+mn-ea"/>
                        </a:rPr>
                        <a:t>Hospitalar</a:t>
                      </a:r>
                      <a:r>
                        <a:rPr lang="en-US" sz="1000" b="0" i="0" u="none" strike="noStrike" dirty="0">
                          <a:solidFill>
                            <a:srgbClr val="000000"/>
                          </a:solidFill>
                          <a:effectLst/>
                          <a:latin typeface="+mn-lt"/>
                          <a:ea typeface="+mn-ea"/>
                        </a:rPr>
                        <a:t> </a:t>
                      </a:r>
                      <a:r>
                        <a:rPr lang="en-US" sz="1000" b="0" i="0" u="none" strike="noStrike" dirty="0" err="1">
                          <a:solidFill>
                            <a:srgbClr val="000000"/>
                          </a:solidFill>
                          <a:effectLst/>
                          <a:latin typeface="+mn-lt"/>
                          <a:ea typeface="+mn-ea"/>
                        </a:rPr>
                        <a:t>Comercial</a:t>
                      </a:r>
                      <a:r>
                        <a:rPr lang="en-US" sz="1000" b="0" i="0" u="none" strike="noStrike" dirty="0">
                          <a:solidFill>
                            <a:srgbClr val="000000"/>
                          </a:solidFill>
                          <a:effectLst/>
                          <a:latin typeface="+mn-lt"/>
                          <a:ea typeface="+mn-ea"/>
                        </a:rPr>
                        <a:t> Ltda.</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mn-lt"/>
                          <a:ea typeface="+mn-ea"/>
                        </a:rPr>
                        <a:t>1999</a:t>
                      </a: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dirty="0">
                          <a:solidFill>
                            <a:srgbClr val="000000"/>
                          </a:solidFill>
                          <a:effectLst/>
                          <a:latin typeface="+mn-lt"/>
                          <a:ea typeface="+mn-ea"/>
                        </a:rPr>
                        <a:t>不明</a:t>
                      </a:r>
                      <a:endParaRPr lang="en-US" sz="950" b="0" i="0" u="none" strike="noStrike" dirty="0">
                        <a:solidFill>
                          <a:srgbClr val="000000"/>
                        </a:solidFill>
                        <a:effectLst/>
                        <a:latin typeface="+mn-lt"/>
                        <a:ea typeface="+mn-ea"/>
                      </a:endParaRPr>
                    </a:p>
                  </a:txBody>
                  <a:tcPr marL="108000" marR="72000" marT="9525" marB="10800" anchor="ctr">
                    <a:lnL w="635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950" b="0" i="0" u="none" strike="noStrike" dirty="0" err="1">
                          <a:solidFill>
                            <a:srgbClr val="000000"/>
                          </a:solidFill>
                          <a:effectLst/>
                          <a:latin typeface="+mn-lt"/>
                          <a:ea typeface="+mn-ea"/>
                        </a:rPr>
                        <a:t>Critália</a:t>
                      </a:r>
                      <a:r>
                        <a:rPr lang="ja-JP" altLang="en-US" sz="950" b="0" i="0" u="none" strike="noStrike" dirty="0" err="1">
                          <a:solidFill>
                            <a:srgbClr val="000000"/>
                          </a:solidFill>
                          <a:effectLst/>
                          <a:latin typeface="+mn-lt"/>
                          <a:ea typeface="+mn-ea"/>
                        </a:rPr>
                        <a:t>、</a:t>
                      </a:r>
                      <a:r>
                        <a:rPr lang="en-US" sz="950" b="0" i="0" u="none" strike="noStrike" dirty="0" err="1">
                          <a:solidFill>
                            <a:srgbClr val="000000"/>
                          </a:solidFill>
                          <a:effectLst/>
                          <a:latin typeface="+mn-lt"/>
                          <a:ea typeface="+mn-ea"/>
                        </a:rPr>
                        <a:t>Embramed</a:t>
                      </a:r>
                      <a:r>
                        <a:rPr lang="ja-JP" altLang="en-US" sz="950" b="0" i="0" u="none" strike="noStrike" dirty="0" err="1">
                          <a:solidFill>
                            <a:srgbClr val="000000"/>
                          </a:solidFill>
                          <a:effectLst/>
                          <a:latin typeface="+mn-lt"/>
                          <a:ea typeface="+mn-ea"/>
                        </a:rPr>
                        <a:t>、</a:t>
                      </a:r>
                      <a:r>
                        <a:rPr lang="en-US" sz="950" b="0" i="0" u="none" strike="noStrike" dirty="0" err="1">
                          <a:solidFill>
                            <a:srgbClr val="000000"/>
                          </a:solidFill>
                          <a:effectLst/>
                          <a:latin typeface="+mn-lt"/>
                          <a:ea typeface="+mn-ea"/>
                        </a:rPr>
                        <a:t>Cirúrgica</a:t>
                      </a:r>
                      <a:r>
                        <a:rPr lang="en-US" sz="950" b="0" i="0" u="none" strike="noStrike" dirty="0">
                          <a:solidFill>
                            <a:srgbClr val="000000"/>
                          </a:solidFill>
                          <a:effectLst/>
                          <a:latin typeface="+mn-lt"/>
                          <a:ea typeface="+mn-ea"/>
                        </a:rPr>
                        <a:t> Fernandes</a:t>
                      </a:r>
                    </a:p>
                  </a:txBody>
                  <a:tcPr marL="36000" marR="36000" marT="9525" marB="10800" anchor="ctr">
                    <a:lnL w="19050" cap="flat" cmpd="sng" algn="ctr">
                      <a:no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83474">
                <a:tc>
                  <a:txBody>
                    <a:bodyPr/>
                    <a:lstStyle/>
                    <a:p>
                      <a:pPr algn="ctr" fontAlgn="ctr"/>
                      <a:r>
                        <a:rPr lang="en-US" altLang="ja-JP" sz="1000" b="0" i="0" u="none" strike="noStrike" dirty="0">
                          <a:solidFill>
                            <a:srgbClr val="000000"/>
                          </a:solidFill>
                          <a:effectLst/>
                          <a:latin typeface="+mn-lt"/>
                          <a:ea typeface="+mn-ea"/>
                        </a:rPr>
                        <a:t>28</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000" b="0" i="0" u="none" strike="noStrike" dirty="0">
                          <a:solidFill>
                            <a:srgbClr val="000000"/>
                          </a:solidFill>
                          <a:effectLst/>
                          <a:latin typeface="+mn-lt"/>
                          <a:ea typeface="+mn-ea"/>
                        </a:rPr>
                        <a:t>Top Med Comércio e Representação Ltda</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mn-lt"/>
                          <a:ea typeface="+mn-ea"/>
                        </a:rPr>
                        <a:t>2005</a:t>
                      </a: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dirty="0">
                          <a:solidFill>
                            <a:srgbClr val="000000"/>
                          </a:solidFill>
                          <a:effectLst/>
                          <a:latin typeface="+mn-lt"/>
                          <a:ea typeface="+mn-ea"/>
                        </a:rPr>
                        <a:t>アーチ手術用機材、骨密度測定器、マンモグラフィ、</a:t>
                      </a:r>
                      <a:br>
                        <a:rPr lang="en-US" altLang="ja-JP" sz="950" b="0" i="0" u="none" strike="noStrike" dirty="0">
                          <a:solidFill>
                            <a:srgbClr val="000000"/>
                          </a:solidFill>
                          <a:effectLst/>
                          <a:latin typeface="+mn-lt"/>
                          <a:ea typeface="+mn-ea"/>
                        </a:rPr>
                      </a:br>
                      <a:r>
                        <a:rPr lang="ja-JP" altLang="en-US" sz="950" b="0" i="0" u="none" strike="noStrike" dirty="0">
                          <a:solidFill>
                            <a:srgbClr val="000000"/>
                          </a:solidFill>
                          <a:effectLst/>
                          <a:latin typeface="+mn-lt"/>
                          <a:ea typeface="+mn-ea"/>
                        </a:rPr>
                        <a:t>核医学、</a:t>
                      </a:r>
                      <a:r>
                        <a:rPr lang="en-US" altLang="ja-JP" sz="950" b="0" i="0" u="none" strike="noStrike" dirty="0">
                          <a:solidFill>
                            <a:srgbClr val="000000"/>
                          </a:solidFill>
                          <a:effectLst/>
                          <a:latin typeface="+mn-lt"/>
                          <a:ea typeface="+mn-ea"/>
                        </a:rPr>
                        <a:t>X</a:t>
                      </a:r>
                      <a:r>
                        <a:rPr lang="ja-JP" altLang="en-US" sz="950" b="0" i="0" u="none" strike="noStrike" dirty="0">
                          <a:solidFill>
                            <a:srgbClr val="000000"/>
                          </a:solidFill>
                          <a:effectLst/>
                          <a:latin typeface="+mn-lt"/>
                          <a:ea typeface="+mn-ea"/>
                        </a:rPr>
                        <a:t>線装置、</a:t>
                      </a:r>
                      <a:r>
                        <a:rPr lang="en-US" altLang="ja-JP" sz="950" b="0" i="0" u="none" strike="noStrike" dirty="0">
                          <a:solidFill>
                            <a:srgbClr val="000000"/>
                          </a:solidFill>
                          <a:effectLst/>
                          <a:latin typeface="+mn-lt"/>
                          <a:ea typeface="+mn-ea"/>
                        </a:rPr>
                        <a:t>MRI</a:t>
                      </a:r>
                      <a:r>
                        <a:rPr lang="ja-JP" altLang="en-US" sz="950" b="0" i="0" u="none" strike="noStrike" dirty="0" err="1">
                          <a:solidFill>
                            <a:srgbClr val="000000"/>
                          </a:solidFill>
                          <a:effectLst/>
                          <a:latin typeface="+mn-lt"/>
                          <a:ea typeface="+mn-ea"/>
                        </a:rPr>
                        <a:t>、</a:t>
                      </a:r>
                      <a:r>
                        <a:rPr lang="en-US" altLang="ja-JP" sz="950" b="0" i="0" u="none" strike="noStrike" dirty="0">
                          <a:solidFill>
                            <a:srgbClr val="000000"/>
                          </a:solidFill>
                          <a:effectLst/>
                          <a:latin typeface="+mn-lt"/>
                          <a:ea typeface="+mn-ea"/>
                        </a:rPr>
                        <a:t>CT</a:t>
                      </a:r>
                      <a:r>
                        <a:rPr lang="ja-JP" altLang="en-US" sz="950" b="0" i="0" u="none" strike="noStrike" dirty="0" err="1">
                          <a:solidFill>
                            <a:srgbClr val="000000"/>
                          </a:solidFill>
                          <a:effectLst/>
                          <a:latin typeface="+mn-lt"/>
                          <a:ea typeface="+mn-ea"/>
                        </a:rPr>
                        <a:t>、</a:t>
                      </a:r>
                      <a:r>
                        <a:rPr lang="ja-JP" altLang="en-US" sz="950" b="0" i="0" u="none" strike="noStrike" dirty="0">
                          <a:solidFill>
                            <a:srgbClr val="000000"/>
                          </a:solidFill>
                          <a:effectLst/>
                          <a:latin typeface="+mn-lt"/>
                          <a:ea typeface="+mn-ea"/>
                        </a:rPr>
                        <a:t>超音波機器</a:t>
                      </a:r>
                    </a:p>
                  </a:txBody>
                  <a:tcPr marL="108000" marR="72000" marT="9525" marB="10800" anchor="ctr">
                    <a:lnL w="635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950" b="0" i="0" u="none" strike="noStrike" dirty="0">
                          <a:solidFill>
                            <a:srgbClr val="000000"/>
                          </a:solidFill>
                          <a:effectLst/>
                          <a:latin typeface="+mn-lt"/>
                          <a:ea typeface="+mn-ea"/>
                        </a:rPr>
                        <a:t>GE HEALTHCARE</a:t>
                      </a:r>
                    </a:p>
                  </a:txBody>
                  <a:tcPr marL="36000" marR="36000" marT="9525" marB="10800" anchor="ctr">
                    <a:lnL w="19050" cap="flat" cmpd="sng" algn="ctr">
                      <a:no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74766">
                <a:tc>
                  <a:txBody>
                    <a:bodyPr/>
                    <a:lstStyle/>
                    <a:p>
                      <a:pPr algn="ctr" fontAlgn="ctr"/>
                      <a:r>
                        <a:rPr lang="en-US" altLang="ja-JP" sz="1000" b="0" i="0" u="none" strike="noStrike" dirty="0">
                          <a:solidFill>
                            <a:srgbClr val="000000"/>
                          </a:solidFill>
                          <a:effectLst/>
                          <a:latin typeface="+mn-lt"/>
                          <a:ea typeface="+mn-ea"/>
                        </a:rPr>
                        <a:t>29</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000" b="0" i="0" u="none" strike="noStrike" dirty="0">
                          <a:solidFill>
                            <a:srgbClr val="000000"/>
                          </a:solidFill>
                          <a:effectLst/>
                          <a:latin typeface="+mn-lt"/>
                          <a:ea typeface="+mn-ea"/>
                        </a:rPr>
                        <a:t>VITAE TECNOLOGIA EM MEDICINA LTDA</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mn-lt"/>
                          <a:ea typeface="+mn-ea"/>
                        </a:rPr>
                        <a:t>1998</a:t>
                      </a: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dirty="0">
                          <a:solidFill>
                            <a:srgbClr val="000000"/>
                          </a:solidFill>
                          <a:effectLst/>
                          <a:latin typeface="+mn-lt"/>
                          <a:ea typeface="+mn-ea"/>
                        </a:rPr>
                        <a:t>圧力シミュレーター、オキシメトリシミュレーター、</a:t>
                      </a:r>
                      <a:br>
                        <a:rPr lang="en-US" altLang="ja-JP" sz="950" b="0" i="0" u="none" strike="noStrike" dirty="0">
                          <a:solidFill>
                            <a:srgbClr val="000000"/>
                          </a:solidFill>
                          <a:effectLst/>
                          <a:latin typeface="+mn-lt"/>
                          <a:ea typeface="+mn-ea"/>
                        </a:rPr>
                      </a:br>
                      <a:r>
                        <a:rPr lang="ja-JP" altLang="en-US" sz="950" b="0" i="0" u="none" strike="noStrike" dirty="0">
                          <a:solidFill>
                            <a:srgbClr val="000000"/>
                          </a:solidFill>
                          <a:effectLst/>
                          <a:latin typeface="+mn-lt"/>
                          <a:ea typeface="+mn-ea"/>
                        </a:rPr>
                        <a:t>肺換気装置シミュレーター、除細動器シミュレーター、</a:t>
                      </a:r>
                      <a:br>
                        <a:rPr lang="en-US" altLang="ja-JP" sz="950" b="0" i="0" u="none" strike="noStrike" dirty="0">
                          <a:solidFill>
                            <a:srgbClr val="000000"/>
                          </a:solidFill>
                          <a:effectLst/>
                          <a:latin typeface="+mn-lt"/>
                          <a:ea typeface="+mn-ea"/>
                        </a:rPr>
                      </a:br>
                      <a:r>
                        <a:rPr lang="ja-JP" altLang="en-US" sz="950" b="0" i="0" u="none" strike="noStrike" dirty="0">
                          <a:solidFill>
                            <a:srgbClr val="000000"/>
                          </a:solidFill>
                          <a:effectLst/>
                          <a:latin typeface="+mn-lt"/>
                          <a:ea typeface="+mn-ea"/>
                        </a:rPr>
                        <a:t>輸液ポンプシミュレーター</a:t>
                      </a:r>
                    </a:p>
                  </a:txBody>
                  <a:tcPr marL="108000" marR="72000" marT="9525" marB="10800" anchor="ctr">
                    <a:lnL w="635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950" b="0" i="0" u="none" strike="noStrike" dirty="0" err="1">
                          <a:solidFill>
                            <a:srgbClr val="000000"/>
                          </a:solidFill>
                          <a:effectLst/>
                          <a:latin typeface="+mn-lt"/>
                          <a:ea typeface="+mn-ea"/>
                        </a:rPr>
                        <a:t>Linha</a:t>
                      </a:r>
                      <a:r>
                        <a:rPr lang="en-US" sz="950" b="0" i="0" u="none" strike="noStrike" dirty="0">
                          <a:solidFill>
                            <a:srgbClr val="000000"/>
                          </a:solidFill>
                          <a:effectLst/>
                          <a:latin typeface="+mn-lt"/>
                          <a:ea typeface="+mn-ea"/>
                        </a:rPr>
                        <a:t> de </a:t>
                      </a:r>
                      <a:r>
                        <a:rPr lang="en-US" sz="950" b="0" i="0" u="none" strike="noStrike" dirty="0" err="1">
                          <a:solidFill>
                            <a:srgbClr val="000000"/>
                          </a:solidFill>
                          <a:effectLst/>
                          <a:latin typeface="+mn-lt"/>
                          <a:ea typeface="+mn-ea"/>
                        </a:rPr>
                        <a:t>Produtos</a:t>
                      </a:r>
                      <a:r>
                        <a:rPr lang="en-US" sz="950" b="0" i="0" u="none" strike="noStrike" dirty="0">
                          <a:solidFill>
                            <a:srgbClr val="000000"/>
                          </a:solidFill>
                          <a:effectLst/>
                          <a:latin typeface="+mn-lt"/>
                          <a:ea typeface="+mn-ea"/>
                        </a:rPr>
                        <a:t> de </a:t>
                      </a:r>
                      <a:r>
                        <a:rPr lang="en-US" sz="950" b="0" i="0" u="none" strike="noStrike" dirty="0" err="1">
                          <a:solidFill>
                            <a:srgbClr val="000000"/>
                          </a:solidFill>
                          <a:effectLst/>
                          <a:latin typeface="+mn-lt"/>
                          <a:ea typeface="+mn-ea"/>
                        </a:rPr>
                        <a:t>Imagem</a:t>
                      </a:r>
                      <a:r>
                        <a:rPr lang="en-US" sz="950" b="0" i="0" u="none" strike="noStrike" dirty="0">
                          <a:solidFill>
                            <a:srgbClr val="000000"/>
                          </a:solidFill>
                          <a:effectLst/>
                          <a:latin typeface="+mn-lt"/>
                          <a:ea typeface="+mn-ea"/>
                        </a:rPr>
                        <a:t> Philips</a:t>
                      </a:r>
                    </a:p>
                  </a:txBody>
                  <a:tcPr marL="36000" marR="36000" marT="9525" marB="10800" anchor="ctr">
                    <a:lnL w="19050" cap="flat" cmpd="sng" algn="ctr">
                      <a:no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a:t>
            </a:r>
            <a:r>
              <a:rPr lang="en-US" altLang="ja-JP" sz="800" dirty="0"/>
              <a:t>JETRO</a:t>
            </a:r>
            <a:r>
              <a:rPr lang="ja-JP" altLang="en-US" sz="800" dirty="0"/>
              <a:t>「ブラジルの医療機器市場と規制」（</a:t>
            </a:r>
            <a:r>
              <a:rPr lang="en-US" altLang="ja-JP" sz="800" dirty="0"/>
              <a:t>2012</a:t>
            </a:r>
            <a:r>
              <a:rPr lang="ja-JP" altLang="en-US" sz="800" dirty="0"/>
              <a:t>）</a:t>
            </a:r>
          </a:p>
        </p:txBody>
      </p:sp>
    </p:spTree>
    <p:extLst>
      <p:ext uri="{BB962C8B-B14F-4D97-AF65-F5344CB8AC3E}">
        <p14:creationId xmlns:p14="http://schemas.microsoft.com/office/powerpoint/2010/main" val="34285739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7"/>
          <p:cNvSpPr>
            <a:spLocks/>
          </p:cNvSpPr>
          <p:nvPr/>
        </p:nvSpPr>
        <p:spPr bwMode="auto">
          <a:xfrm>
            <a:off x="2504728" y="1704682"/>
            <a:ext cx="4411520" cy="4584954"/>
          </a:xfrm>
          <a:custGeom>
            <a:avLst/>
            <a:gdLst>
              <a:gd name="T0" fmla="*/ 2242 w 2391"/>
              <a:gd name="T1" fmla="*/ 667 h 2485"/>
              <a:gd name="T2" fmla="*/ 2099 w 2391"/>
              <a:gd name="T3" fmla="*/ 573 h 2485"/>
              <a:gd name="T4" fmla="*/ 1956 w 2391"/>
              <a:gd name="T5" fmla="*/ 524 h 2485"/>
              <a:gd name="T6" fmla="*/ 1818 w 2391"/>
              <a:gd name="T7" fmla="*/ 481 h 2485"/>
              <a:gd name="T8" fmla="*/ 1723 w 2391"/>
              <a:gd name="T9" fmla="*/ 381 h 2485"/>
              <a:gd name="T10" fmla="*/ 1575 w 2391"/>
              <a:gd name="T11" fmla="*/ 332 h 2485"/>
              <a:gd name="T12" fmla="*/ 1483 w 2391"/>
              <a:gd name="T13" fmla="*/ 238 h 2485"/>
              <a:gd name="T14" fmla="*/ 1388 w 2391"/>
              <a:gd name="T15" fmla="*/ 100 h 2485"/>
              <a:gd name="T16" fmla="*/ 1289 w 2391"/>
              <a:gd name="T17" fmla="*/ 143 h 2485"/>
              <a:gd name="T18" fmla="*/ 1197 w 2391"/>
              <a:gd name="T19" fmla="*/ 189 h 2485"/>
              <a:gd name="T20" fmla="*/ 1048 w 2391"/>
              <a:gd name="T21" fmla="*/ 238 h 2485"/>
              <a:gd name="T22" fmla="*/ 910 w 2391"/>
              <a:gd name="T23" fmla="*/ 238 h 2485"/>
              <a:gd name="T24" fmla="*/ 910 w 2391"/>
              <a:gd name="T25" fmla="*/ 100 h 2485"/>
              <a:gd name="T26" fmla="*/ 859 w 2391"/>
              <a:gd name="T27" fmla="*/ 0 h 2485"/>
              <a:gd name="T28" fmla="*/ 716 w 2391"/>
              <a:gd name="T29" fmla="*/ 95 h 2485"/>
              <a:gd name="T30" fmla="*/ 573 w 2391"/>
              <a:gd name="T31" fmla="*/ 46 h 2485"/>
              <a:gd name="T32" fmla="*/ 524 w 2391"/>
              <a:gd name="T33" fmla="*/ 194 h 2485"/>
              <a:gd name="T34" fmla="*/ 573 w 2391"/>
              <a:gd name="T35" fmla="*/ 286 h 2485"/>
              <a:gd name="T36" fmla="*/ 481 w 2391"/>
              <a:gd name="T37" fmla="*/ 238 h 2485"/>
              <a:gd name="T38" fmla="*/ 333 w 2391"/>
              <a:gd name="T39" fmla="*/ 238 h 2485"/>
              <a:gd name="T40" fmla="*/ 287 w 2391"/>
              <a:gd name="T41" fmla="*/ 332 h 2485"/>
              <a:gd name="T42" fmla="*/ 287 w 2391"/>
              <a:gd name="T43" fmla="*/ 476 h 2485"/>
              <a:gd name="T44" fmla="*/ 190 w 2391"/>
              <a:gd name="T45" fmla="*/ 573 h 2485"/>
              <a:gd name="T46" fmla="*/ 46 w 2391"/>
              <a:gd name="T47" fmla="*/ 716 h 2485"/>
              <a:gd name="T48" fmla="*/ 0 w 2391"/>
              <a:gd name="T49" fmla="*/ 859 h 2485"/>
              <a:gd name="T50" fmla="*/ 100 w 2391"/>
              <a:gd name="T51" fmla="*/ 959 h 2485"/>
              <a:gd name="T52" fmla="*/ 238 w 2391"/>
              <a:gd name="T53" fmla="*/ 954 h 2485"/>
              <a:gd name="T54" fmla="*/ 292 w 2391"/>
              <a:gd name="T55" fmla="*/ 1053 h 2485"/>
              <a:gd name="T56" fmla="*/ 435 w 2391"/>
              <a:gd name="T57" fmla="*/ 959 h 2485"/>
              <a:gd name="T58" fmla="*/ 524 w 2391"/>
              <a:gd name="T59" fmla="*/ 1048 h 2485"/>
              <a:gd name="T60" fmla="*/ 619 w 2391"/>
              <a:gd name="T61" fmla="*/ 1151 h 2485"/>
              <a:gd name="T62" fmla="*/ 762 w 2391"/>
              <a:gd name="T63" fmla="*/ 1245 h 2485"/>
              <a:gd name="T64" fmla="*/ 811 w 2391"/>
              <a:gd name="T65" fmla="*/ 1388 h 2485"/>
              <a:gd name="T66" fmla="*/ 954 w 2391"/>
              <a:gd name="T67" fmla="*/ 1483 h 2485"/>
              <a:gd name="T68" fmla="*/ 1002 w 2391"/>
              <a:gd name="T69" fmla="*/ 1621 h 2485"/>
              <a:gd name="T70" fmla="*/ 1054 w 2391"/>
              <a:gd name="T71" fmla="*/ 1723 h 2485"/>
              <a:gd name="T72" fmla="*/ 1146 w 2391"/>
              <a:gd name="T73" fmla="*/ 1866 h 2485"/>
              <a:gd name="T74" fmla="*/ 1240 w 2391"/>
              <a:gd name="T75" fmla="*/ 2004 h 2485"/>
              <a:gd name="T76" fmla="*/ 1146 w 2391"/>
              <a:gd name="T77" fmla="*/ 2099 h 2485"/>
              <a:gd name="T78" fmla="*/ 1002 w 2391"/>
              <a:gd name="T79" fmla="*/ 2242 h 2485"/>
              <a:gd name="T80" fmla="*/ 1102 w 2391"/>
              <a:gd name="T81" fmla="*/ 2342 h 2485"/>
              <a:gd name="T82" fmla="*/ 1240 w 2391"/>
              <a:gd name="T83" fmla="*/ 2485 h 2485"/>
              <a:gd name="T84" fmla="*/ 1388 w 2391"/>
              <a:gd name="T85" fmla="*/ 2342 h 2485"/>
              <a:gd name="T86" fmla="*/ 1437 w 2391"/>
              <a:gd name="T87" fmla="*/ 2199 h 2485"/>
              <a:gd name="T88" fmla="*/ 1532 w 2391"/>
              <a:gd name="T89" fmla="*/ 2056 h 2485"/>
              <a:gd name="T90" fmla="*/ 1580 w 2391"/>
              <a:gd name="T91" fmla="*/ 1912 h 2485"/>
              <a:gd name="T92" fmla="*/ 1723 w 2391"/>
              <a:gd name="T93" fmla="*/ 1866 h 2485"/>
              <a:gd name="T94" fmla="*/ 1867 w 2391"/>
              <a:gd name="T95" fmla="*/ 1818 h 2485"/>
              <a:gd name="T96" fmla="*/ 2010 w 2391"/>
              <a:gd name="T97" fmla="*/ 1675 h 2485"/>
              <a:gd name="T98" fmla="*/ 2104 w 2391"/>
              <a:gd name="T99" fmla="*/ 1531 h 2485"/>
              <a:gd name="T100" fmla="*/ 2104 w 2391"/>
              <a:gd name="T101" fmla="*/ 1388 h 2485"/>
              <a:gd name="T102" fmla="*/ 2153 w 2391"/>
              <a:gd name="T103" fmla="*/ 1245 h 2485"/>
              <a:gd name="T104" fmla="*/ 2247 w 2391"/>
              <a:gd name="T105" fmla="*/ 1102 h 2485"/>
              <a:gd name="T106" fmla="*/ 2342 w 2391"/>
              <a:gd name="T107" fmla="*/ 959 h 2485"/>
              <a:gd name="T108" fmla="*/ 2391 w 2391"/>
              <a:gd name="T109" fmla="*/ 816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91" h="2485">
                <a:moveTo>
                  <a:pt x="2342" y="716"/>
                </a:moveTo>
                <a:lnTo>
                  <a:pt x="2342" y="667"/>
                </a:lnTo>
                <a:lnTo>
                  <a:pt x="2296" y="667"/>
                </a:lnTo>
                <a:lnTo>
                  <a:pt x="2291" y="667"/>
                </a:lnTo>
                <a:lnTo>
                  <a:pt x="2247" y="667"/>
                </a:lnTo>
                <a:lnTo>
                  <a:pt x="2242" y="667"/>
                </a:lnTo>
                <a:lnTo>
                  <a:pt x="2199" y="667"/>
                </a:lnTo>
                <a:lnTo>
                  <a:pt x="2199" y="619"/>
                </a:lnTo>
                <a:lnTo>
                  <a:pt x="2153" y="619"/>
                </a:lnTo>
                <a:lnTo>
                  <a:pt x="2153" y="573"/>
                </a:lnTo>
                <a:lnTo>
                  <a:pt x="2104" y="573"/>
                </a:lnTo>
                <a:lnTo>
                  <a:pt x="2099" y="573"/>
                </a:lnTo>
                <a:lnTo>
                  <a:pt x="2056" y="573"/>
                </a:lnTo>
                <a:lnTo>
                  <a:pt x="2056" y="524"/>
                </a:lnTo>
                <a:lnTo>
                  <a:pt x="2010" y="524"/>
                </a:lnTo>
                <a:lnTo>
                  <a:pt x="2005" y="524"/>
                </a:lnTo>
                <a:lnTo>
                  <a:pt x="1961" y="524"/>
                </a:lnTo>
                <a:lnTo>
                  <a:pt x="1956" y="524"/>
                </a:lnTo>
                <a:lnTo>
                  <a:pt x="1913" y="524"/>
                </a:lnTo>
                <a:lnTo>
                  <a:pt x="1907" y="524"/>
                </a:lnTo>
                <a:lnTo>
                  <a:pt x="1867" y="524"/>
                </a:lnTo>
                <a:lnTo>
                  <a:pt x="1861" y="524"/>
                </a:lnTo>
                <a:lnTo>
                  <a:pt x="1818" y="524"/>
                </a:lnTo>
                <a:lnTo>
                  <a:pt x="1818" y="481"/>
                </a:lnTo>
                <a:lnTo>
                  <a:pt x="1818" y="476"/>
                </a:lnTo>
                <a:lnTo>
                  <a:pt x="1818" y="430"/>
                </a:lnTo>
                <a:lnTo>
                  <a:pt x="1769" y="430"/>
                </a:lnTo>
                <a:lnTo>
                  <a:pt x="1764" y="430"/>
                </a:lnTo>
                <a:lnTo>
                  <a:pt x="1723" y="430"/>
                </a:lnTo>
                <a:lnTo>
                  <a:pt x="1723" y="381"/>
                </a:lnTo>
                <a:lnTo>
                  <a:pt x="1675" y="381"/>
                </a:lnTo>
                <a:lnTo>
                  <a:pt x="1670" y="381"/>
                </a:lnTo>
                <a:lnTo>
                  <a:pt x="1626" y="381"/>
                </a:lnTo>
                <a:lnTo>
                  <a:pt x="1626" y="332"/>
                </a:lnTo>
                <a:lnTo>
                  <a:pt x="1580" y="332"/>
                </a:lnTo>
                <a:lnTo>
                  <a:pt x="1575" y="332"/>
                </a:lnTo>
                <a:lnTo>
                  <a:pt x="1532" y="332"/>
                </a:lnTo>
                <a:lnTo>
                  <a:pt x="1527" y="332"/>
                </a:lnTo>
                <a:lnTo>
                  <a:pt x="1483" y="332"/>
                </a:lnTo>
                <a:lnTo>
                  <a:pt x="1483" y="292"/>
                </a:lnTo>
                <a:lnTo>
                  <a:pt x="1483" y="286"/>
                </a:lnTo>
                <a:lnTo>
                  <a:pt x="1483" y="238"/>
                </a:lnTo>
                <a:lnTo>
                  <a:pt x="1437" y="238"/>
                </a:lnTo>
                <a:lnTo>
                  <a:pt x="1437" y="194"/>
                </a:lnTo>
                <a:lnTo>
                  <a:pt x="1437" y="189"/>
                </a:lnTo>
                <a:lnTo>
                  <a:pt x="1437" y="143"/>
                </a:lnTo>
                <a:lnTo>
                  <a:pt x="1388" y="143"/>
                </a:lnTo>
                <a:lnTo>
                  <a:pt x="1388" y="100"/>
                </a:lnTo>
                <a:lnTo>
                  <a:pt x="1388" y="95"/>
                </a:lnTo>
                <a:lnTo>
                  <a:pt x="1388" y="46"/>
                </a:lnTo>
                <a:lnTo>
                  <a:pt x="1335" y="46"/>
                </a:lnTo>
                <a:lnTo>
                  <a:pt x="1335" y="95"/>
                </a:lnTo>
                <a:lnTo>
                  <a:pt x="1289" y="95"/>
                </a:lnTo>
                <a:lnTo>
                  <a:pt x="1289" y="143"/>
                </a:lnTo>
                <a:lnTo>
                  <a:pt x="1289" y="148"/>
                </a:lnTo>
                <a:lnTo>
                  <a:pt x="1289" y="189"/>
                </a:lnTo>
                <a:lnTo>
                  <a:pt x="1240" y="189"/>
                </a:lnTo>
                <a:lnTo>
                  <a:pt x="1240" y="238"/>
                </a:lnTo>
                <a:lnTo>
                  <a:pt x="1197" y="238"/>
                </a:lnTo>
                <a:lnTo>
                  <a:pt x="1197" y="189"/>
                </a:lnTo>
                <a:lnTo>
                  <a:pt x="1151" y="189"/>
                </a:lnTo>
                <a:lnTo>
                  <a:pt x="1146" y="189"/>
                </a:lnTo>
                <a:lnTo>
                  <a:pt x="1102" y="189"/>
                </a:lnTo>
                <a:lnTo>
                  <a:pt x="1097" y="189"/>
                </a:lnTo>
                <a:lnTo>
                  <a:pt x="1048" y="189"/>
                </a:lnTo>
                <a:lnTo>
                  <a:pt x="1048" y="238"/>
                </a:lnTo>
                <a:lnTo>
                  <a:pt x="1008" y="238"/>
                </a:lnTo>
                <a:lnTo>
                  <a:pt x="1002" y="238"/>
                </a:lnTo>
                <a:lnTo>
                  <a:pt x="954" y="238"/>
                </a:lnTo>
                <a:lnTo>
                  <a:pt x="954" y="286"/>
                </a:lnTo>
                <a:lnTo>
                  <a:pt x="910" y="286"/>
                </a:lnTo>
                <a:lnTo>
                  <a:pt x="910" y="238"/>
                </a:lnTo>
                <a:lnTo>
                  <a:pt x="864" y="238"/>
                </a:lnTo>
                <a:lnTo>
                  <a:pt x="864" y="194"/>
                </a:lnTo>
                <a:lnTo>
                  <a:pt x="864" y="189"/>
                </a:lnTo>
                <a:lnTo>
                  <a:pt x="864" y="148"/>
                </a:lnTo>
                <a:lnTo>
                  <a:pt x="910" y="148"/>
                </a:lnTo>
                <a:lnTo>
                  <a:pt x="910" y="100"/>
                </a:lnTo>
                <a:lnTo>
                  <a:pt x="910" y="95"/>
                </a:lnTo>
                <a:lnTo>
                  <a:pt x="910" y="51"/>
                </a:lnTo>
                <a:lnTo>
                  <a:pt x="910" y="46"/>
                </a:lnTo>
                <a:lnTo>
                  <a:pt x="910" y="0"/>
                </a:lnTo>
                <a:lnTo>
                  <a:pt x="864" y="0"/>
                </a:lnTo>
                <a:lnTo>
                  <a:pt x="859" y="0"/>
                </a:lnTo>
                <a:lnTo>
                  <a:pt x="811" y="0"/>
                </a:lnTo>
                <a:lnTo>
                  <a:pt x="811" y="46"/>
                </a:lnTo>
                <a:lnTo>
                  <a:pt x="767" y="46"/>
                </a:lnTo>
                <a:lnTo>
                  <a:pt x="762" y="46"/>
                </a:lnTo>
                <a:lnTo>
                  <a:pt x="716" y="46"/>
                </a:lnTo>
                <a:lnTo>
                  <a:pt x="716" y="95"/>
                </a:lnTo>
                <a:lnTo>
                  <a:pt x="673" y="95"/>
                </a:lnTo>
                <a:lnTo>
                  <a:pt x="668" y="95"/>
                </a:lnTo>
                <a:lnTo>
                  <a:pt x="624" y="95"/>
                </a:lnTo>
                <a:lnTo>
                  <a:pt x="624" y="46"/>
                </a:lnTo>
                <a:lnTo>
                  <a:pt x="578" y="46"/>
                </a:lnTo>
                <a:lnTo>
                  <a:pt x="573" y="46"/>
                </a:lnTo>
                <a:lnTo>
                  <a:pt x="524" y="46"/>
                </a:lnTo>
                <a:lnTo>
                  <a:pt x="524" y="95"/>
                </a:lnTo>
                <a:lnTo>
                  <a:pt x="524" y="100"/>
                </a:lnTo>
                <a:lnTo>
                  <a:pt x="524" y="143"/>
                </a:lnTo>
                <a:lnTo>
                  <a:pt x="524" y="148"/>
                </a:lnTo>
                <a:lnTo>
                  <a:pt x="524" y="194"/>
                </a:lnTo>
                <a:lnTo>
                  <a:pt x="573" y="194"/>
                </a:lnTo>
                <a:lnTo>
                  <a:pt x="578" y="194"/>
                </a:lnTo>
                <a:lnTo>
                  <a:pt x="619" y="194"/>
                </a:lnTo>
                <a:lnTo>
                  <a:pt x="619" y="238"/>
                </a:lnTo>
                <a:lnTo>
                  <a:pt x="573" y="238"/>
                </a:lnTo>
                <a:lnTo>
                  <a:pt x="573" y="286"/>
                </a:lnTo>
                <a:lnTo>
                  <a:pt x="524" y="286"/>
                </a:lnTo>
                <a:lnTo>
                  <a:pt x="524" y="332"/>
                </a:lnTo>
                <a:lnTo>
                  <a:pt x="481" y="332"/>
                </a:lnTo>
                <a:lnTo>
                  <a:pt x="481" y="292"/>
                </a:lnTo>
                <a:lnTo>
                  <a:pt x="481" y="286"/>
                </a:lnTo>
                <a:lnTo>
                  <a:pt x="481" y="238"/>
                </a:lnTo>
                <a:lnTo>
                  <a:pt x="435" y="238"/>
                </a:lnTo>
                <a:lnTo>
                  <a:pt x="435" y="189"/>
                </a:lnTo>
                <a:lnTo>
                  <a:pt x="386" y="189"/>
                </a:lnTo>
                <a:lnTo>
                  <a:pt x="381" y="189"/>
                </a:lnTo>
                <a:lnTo>
                  <a:pt x="333" y="189"/>
                </a:lnTo>
                <a:lnTo>
                  <a:pt x="333" y="238"/>
                </a:lnTo>
                <a:lnTo>
                  <a:pt x="292" y="238"/>
                </a:lnTo>
                <a:lnTo>
                  <a:pt x="287" y="238"/>
                </a:lnTo>
                <a:lnTo>
                  <a:pt x="238" y="238"/>
                </a:lnTo>
                <a:lnTo>
                  <a:pt x="238" y="292"/>
                </a:lnTo>
                <a:lnTo>
                  <a:pt x="287" y="292"/>
                </a:lnTo>
                <a:lnTo>
                  <a:pt x="287" y="332"/>
                </a:lnTo>
                <a:lnTo>
                  <a:pt x="238" y="332"/>
                </a:lnTo>
                <a:lnTo>
                  <a:pt x="238" y="386"/>
                </a:lnTo>
                <a:lnTo>
                  <a:pt x="287" y="386"/>
                </a:lnTo>
                <a:lnTo>
                  <a:pt x="287" y="430"/>
                </a:lnTo>
                <a:lnTo>
                  <a:pt x="287" y="435"/>
                </a:lnTo>
                <a:lnTo>
                  <a:pt x="287" y="476"/>
                </a:lnTo>
                <a:lnTo>
                  <a:pt x="287" y="481"/>
                </a:lnTo>
                <a:lnTo>
                  <a:pt x="287" y="524"/>
                </a:lnTo>
                <a:lnTo>
                  <a:pt x="238" y="524"/>
                </a:lnTo>
                <a:lnTo>
                  <a:pt x="238" y="573"/>
                </a:lnTo>
                <a:lnTo>
                  <a:pt x="195" y="573"/>
                </a:lnTo>
                <a:lnTo>
                  <a:pt x="190" y="573"/>
                </a:lnTo>
                <a:lnTo>
                  <a:pt x="143" y="573"/>
                </a:lnTo>
                <a:lnTo>
                  <a:pt x="143" y="619"/>
                </a:lnTo>
                <a:lnTo>
                  <a:pt x="95" y="619"/>
                </a:lnTo>
                <a:lnTo>
                  <a:pt x="95" y="667"/>
                </a:lnTo>
                <a:lnTo>
                  <a:pt x="46" y="667"/>
                </a:lnTo>
                <a:lnTo>
                  <a:pt x="46" y="716"/>
                </a:lnTo>
                <a:lnTo>
                  <a:pt x="46" y="721"/>
                </a:lnTo>
                <a:lnTo>
                  <a:pt x="46" y="762"/>
                </a:lnTo>
                <a:lnTo>
                  <a:pt x="0" y="762"/>
                </a:lnTo>
                <a:lnTo>
                  <a:pt x="0" y="811"/>
                </a:lnTo>
                <a:lnTo>
                  <a:pt x="0" y="816"/>
                </a:lnTo>
                <a:lnTo>
                  <a:pt x="0" y="859"/>
                </a:lnTo>
                <a:lnTo>
                  <a:pt x="0" y="864"/>
                </a:lnTo>
                <a:lnTo>
                  <a:pt x="0" y="910"/>
                </a:lnTo>
                <a:lnTo>
                  <a:pt x="46" y="910"/>
                </a:lnTo>
                <a:lnTo>
                  <a:pt x="46" y="959"/>
                </a:lnTo>
                <a:lnTo>
                  <a:pt x="95" y="959"/>
                </a:lnTo>
                <a:lnTo>
                  <a:pt x="100" y="959"/>
                </a:lnTo>
                <a:lnTo>
                  <a:pt x="143" y="959"/>
                </a:lnTo>
                <a:lnTo>
                  <a:pt x="149" y="959"/>
                </a:lnTo>
                <a:lnTo>
                  <a:pt x="195" y="959"/>
                </a:lnTo>
                <a:lnTo>
                  <a:pt x="195" y="910"/>
                </a:lnTo>
                <a:lnTo>
                  <a:pt x="238" y="910"/>
                </a:lnTo>
                <a:lnTo>
                  <a:pt x="238" y="954"/>
                </a:lnTo>
                <a:lnTo>
                  <a:pt x="238" y="959"/>
                </a:lnTo>
                <a:lnTo>
                  <a:pt x="238" y="1002"/>
                </a:lnTo>
                <a:lnTo>
                  <a:pt x="238" y="1007"/>
                </a:lnTo>
                <a:lnTo>
                  <a:pt x="238" y="1053"/>
                </a:lnTo>
                <a:lnTo>
                  <a:pt x="287" y="1053"/>
                </a:lnTo>
                <a:lnTo>
                  <a:pt x="292" y="1053"/>
                </a:lnTo>
                <a:lnTo>
                  <a:pt x="333" y="1053"/>
                </a:lnTo>
                <a:lnTo>
                  <a:pt x="338" y="1053"/>
                </a:lnTo>
                <a:lnTo>
                  <a:pt x="386" y="1053"/>
                </a:lnTo>
                <a:lnTo>
                  <a:pt x="386" y="1007"/>
                </a:lnTo>
                <a:lnTo>
                  <a:pt x="435" y="1007"/>
                </a:lnTo>
                <a:lnTo>
                  <a:pt x="435" y="959"/>
                </a:lnTo>
                <a:lnTo>
                  <a:pt x="476" y="959"/>
                </a:lnTo>
                <a:lnTo>
                  <a:pt x="481" y="959"/>
                </a:lnTo>
                <a:lnTo>
                  <a:pt x="524" y="959"/>
                </a:lnTo>
                <a:lnTo>
                  <a:pt x="524" y="1002"/>
                </a:lnTo>
                <a:lnTo>
                  <a:pt x="524" y="1007"/>
                </a:lnTo>
                <a:lnTo>
                  <a:pt x="524" y="1048"/>
                </a:lnTo>
                <a:lnTo>
                  <a:pt x="524" y="1053"/>
                </a:lnTo>
                <a:lnTo>
                  <a:pt x="524" y="1102"/>
                </a:lnTo>
                <a:lnTo>
                  <a:pt x="573" y="1102"/>
                </a:lnTo>
                <a:lnTo>
                  <a:pt x="578" y="1102"/>
                </a:lnTo>
                <a:lnTo>
                  <a:pt x="619" y="1102"/>
                </a:lnTo>
                <a:lnTo>
                  <a:pt x="619" y="1151"/>
                </a:lnTo>
                <a:lnTo>
                  <a:pt x="668" y="1151"/>
                </a:lnTo>
                <a:lnTo>
                  <a:pt x="673" y="1151"/>
                </a:lnTo>
                <a:lnTo>
                  <a:pt x="716" y="1151"/>
                </a:lnTo>
                <a:lnTo>
                  <a:pt x="716" y="1197"/>
                </a:lnTo>
                <a:lnTo>
                  <a:pt x="762" y="1197"/>
                </a:lnTo>
                <a:lnTo>
                  <a:pt x="762" y="1245"/>
                </a:lnTo>
                <a:lnTo>
                  <a:pt x="811" y="1245"/>
                </a:lnTo>
                <a:lnTo>
                  <a:pt x="811" y="1289"/>
                </a:lnTo>
                <a:lnTo>
                  <a:pt x="811" y="1294"/>
                </a:lnTo>
                <a:lnTo>
                  <a:pt x="811" y="1335"/>
                </a:lnTo>
                <a:lnTo>
                  <a:pt x="811" y="1340"/>
                </a:lnTo>
                <a:lnTo>
                  <a:pt x="811" y="1388"/>
                </a:lnTo>
                <a:lnTo>
                  <a:pt x="859" y="1388"/>
                </a:lnTo>
                <a:lnTo>
                  <a:pt x="864" y="1388"/>
                </a:lnTo>
                <a:lnTo>
                  <a:pt x="905" y="1388"/>
                </a:lnTo>
                <a:lnTo>
                  <a:pt x="905" y="1437"/>
                </a:lnTo>
                <a:lnTo>
                  <a:pt x="954" y="1437"/>
                </a:lnTo>
                <a:lnTo>
                  <a:pt x="954" y="1483"/>
                </a:lnTo>
                <a:lnTo>
                  <a:pt x="1002" y="1483"/>
                </a:lnTo>
                <a:lnTo>
                  <a:pt x="1002" y="1526"/>
                </a:lnTo>
                <a:lnTo>
                  <a:pt x="1002" y="1531"/>
                </a:lnTo>
                <a:lnTo>
                  <a:pt x="1002" y="1575"/>
                </a:lnTo>
                <a:lnTo>
                  <a:pt x="1002" y="1580"/>
                </a:lnTo>
                <a:lnTo>
                  <a:pt x="1002" y="1621"/>
                </a:lnTo>
                <a:lnTo>
                  <a:pt x="1002" y="1626"/>
                </a:lnTo>
                <a:lnTo>
                  <a:pt x="1002" y="1670"/>
                </a:lnTo>
                <a:lnTo>
                  <a:pt x="1002" y="1675"/>
                </a:lnTo>
                <a:lnTo>
                  <a:pt x="1002" y="1723"/>
                </a:lnTo>
                <a:lnTo>
                  <a:pt x="1048" y="1723"/>
                </a:lnTo>
                <a:lnTo>
                  <a:pt x="1054" y="1723"/>
                </a:lnTo>
                <a:lnTo>
                  <a:pt x="1097" y="1723"/>
                </a:lnTo>
                <a:lnTo>
                  <a:pt x="1097" y="1764"/>
                </a:lnTo>
                <a:lnTo>
                  <a:pt x="1097" y="1769"/>
                </a:lnTo>
                <a:lnTo>
                  <a:pt x="1097" y="1818"/>
                </a:lnTo>
                <a:lnTo>
                  <a:pt x="1146" y="1818"/>
                </a:lnTo>
                <a:lnTo>
                  <a:pt x="1146" y="1866"/>
                </a:lnTo>
                <a:lnTo>
                  <a:pt x="1192" y="1866"/>
                </a:lnTo>
                <a:lnTo>
                  <a:pt x="1192" y="1907"/>
                </a:lnTo>
                <a:lnTo>
                  <a:pt x="1192" y="1912"/>
                </a:lnTo>
                <a:lnTo>
                  <a:pt x="1192" y="1961"/>
                </a:lnTo>
                <a:lnTo>
                  <a:pt x="1240" y="1961"/>
                </a:lnTo>
                <a:lnTo>
                  <a:pt x="1240" y="2004"/>
                </a:lnTo>
                <a:lnTo>
                  <a:pt x="1240" y="2010"/>
                </a:lnTo>
                <a:lnTo>
                  <a:pt x="1240" y="2050"/>
                </a:lnTo>
                <a:lnTo>
                  <a:pt x="1197" y="2050"/>
                </a:lnTo>
                <a:lnTo>
                  <a:pt x="1192" y="2050"/>
                </a:lnTo>
                <a:lnTo>
                  <a:pt x="1146" y="2050"/>
                </a:lnTo>
                <a:lnTo>
                  <a:pt x="1146" y="2099"/>
                </a:lnTo>
                <a:lnTo>
                  <a:pt x="1097" y="2099"/>
                </a:lnTo>
                <a:lnTo>
                  <a:pt x="1097" y="2148"/>
                </a:lnTo>
                <a:lnTo>
                  <a:pt x="1048" y="2148"/>
                </a:lnTo>
                <a:lnTo>
                  <a:pt x="1048" y="2194"/>
                </a:lnTo>
                <a:lnTo>
                  <a:pt x="1002" y="2194"/>
                </a:lnTo>
                <a:lnTo>
                  <a:pt x="1002" y="2242"/>
                </a:lnTo>
                <a:lnTo>
                  <a:pt x="1002" y="2247"/>
                </a:lnTo>
                <a:lnTo>
                  <a:pt x="1002" y="2296"/>
                </a:lnTo>
                <a:lnTo>
                  <a:pt x="1048" y="2296"/>
                </a:lnTo>
                <a:lnTo>
                  <a:pt x="1048" y="2342"/>
                </a:lnTo>
                <a:lnTo>
                  <a:pt x="1097" y="2342"/>
                </a:lnTo>
                <a:lnTo>
                  <a:pt x="1102" y="2342"/>
                </a:lnTo>
                <a:lnTo>
                  <a:pt x="1146" y="2342"/>
                </a:lnTo>
                <a:lnTo>
                  <a:pt x="1146" y="2390"/>
                </a:lnTo>
                <a:lnTo>
                  <a:pt x="1192" y="2390"/>
                </a:lnTo>
                <a:lnTo>
                  <a:pt x="1192" y="2439"/>
                </a:lnTo>
                <a:lnTo>
                  <a:pt x="1240" y="2439"/>
                </a:lnTo>
                <a:lnTo>
                  <a:pt x="1240" y="2485"/>
                </a:lnTo>
                <a:lnTo>
                  <a:pt x="1294" y="2485"/>
                </a:lnTo>
                <a:lnTo>
                  <a:pt x="1294" y="2439"/>
                </a:lnTo>
                <a:lnTo>
                  <a:pt x="1340" y="2439"/>
                </a:lnTo>
                <a:lnTo>
                  <a:pt x="1340" y="2390"/>
                </a:lnTo>
                <a:lnTo>
                  <a:pt x="1388" y="2390"/>
                </a:lnTo>
                <a:lnTo>
                  <a:pt x="1388" y="2342"/>
                </a:lnTo>
                <a:lnTo>
                  <a:pt x="1388" y="2337"/>
                </a:lnTo>
                <a:lnTo>
                  <a:pt x="1388" y="2296"/>
                </a:lnTo>
                <a:lnTo>
                  <a:pt x="1437" y="2296"/>
                </a:lnTo>
                <a:lnTo>
                  <a:pt x="1437" y="2247"/>
                </a:lnTo>
                <a:lnTo>
                  <a:pt x="1437" y="2242"/>
                </a:lnTo>
                <a:lnTo>
                  <a:pt x="1437" y="2199"/>
                </a:lnTo>
                <a:lnTo>
                  <a:pt x="1483" y="2199"/>
                </a:lnTo>
                <a:lnTo>
                  <a:pt x="1483" y="2153"/>
                </a:lnTo>
                <a:lnTo>
                  <a:pt x="1532" y="2153"/>
                </a:lnTo>
                <a:lnTo>
                  <a:pt x="1532" y="2104"/>
                </a:lnTo>
                <a:lnTo>
                  <a:pt x="1532" y="2099"/>
                </a:lnTo>
                <a:lnTo>
                  <a:pt x="1532" y="2056"/>
                </a:lnTo>
                <a:lnTo>
                  <a:pt x="1532" y="2050"/>
                </a:lnTo>
                <a:lnTo>
                  <a:pt x="1532" y="2010"/>
                </a:lnTo>
                <a:lnTo>
                  <a:pt x="1532" y="2004"/>
                </a:lnTo>
                <a:lnTo>
                  <a:pt x="1532" y="1961"/>
                </a:lnTo>
                <a:lnTo>
                  <a:pt x="1580" y="1961"/>
                </a:lnTo>
                <a:lnTo>
                  <a:pt x="1580" y="1912"/>
                </a:lnTo>
                <a:lnTo>
                  <a:pt x="1626" y="1912"/>
                </a:lnTo>
                <a:lnTo>
                  <a:pt x="1626" y="1866"/>
                </a:lnTo>
                <a:lnTo>
                  <a:pt x="1670" y="1866"/>
                </a:lnTo>
                <a:lnTo>
                  <a:pt x="1675" y="1866"/>
                </a:lnTo>
                <a:lnTo>
                  <a:pt x="1718" y="1866"/>
                </a:lnTo>
                <a:lnTo>
                  <a:pt x="1723" y="1866"/>
                </a:lnTo>
                <a:lnTo>
                  <a:pt x="1764" y="1866"/>
                </a:lnTo>
                <a:lnTo>
                  <a:pt x="1769" y="1866"/>
                </a:lnTo>
                <a:lnTo>
                  <a:pt x="1818" y="1866"/>
                </a:lnTo>
                <a:lnTo>
                  <a:pt x="1818" y="1818"/>
                </a:lnTo>
                <a:lnTo>
                  <a:pt x="1861" y="1818"/>
                </a:lnTo>
                <a:lnTo>
                  <a:pt x="1867" y="1818"/>
                </a:lnTo>
                <a:lnTo>
                  <a:pt x="1913" y="1818"/>
                </a:lnTo>
                <a:lnTo>
                  <a:pt x="1913" y="1769"/>
                </a:lnTo>
                <a:lnTo>
                  <a:pt x="1961" y="1769"/>
                </a:lnTo>
                <a:lnTo>
                  <a:pt x="1961" y="1723"/>
                </a:lnTo>
                <a:lnTo>
                  <a:pt x="2010" y="1723"/>
                </a:lnTo>
                <a:lnTo>
                  <a:pt x="2010" y="1675"/>
                </a:lnTo>
                <a:lnTo>
                  <a:pt x="2056" y="1675"/>
                </a:lnTo>
                <a:lnTo>
                  <a:pt x="2056" y="1626"/>
                </a:lnTo>
                <a:lnTo>
                  <a:pt x="2056" y="1621"/>
                </a:lnTo>
                <a:lnTo>
                  <a:pt x="2056" y="1580"/>
                </a:lnTo>
                <a:lnTo>
                  <a:pt x="2104" y="1580"/>
                </a:lnTo>
                <a:lnTo>
                  <a:pt x="2104" y="1531"/>
                </a:lnTo>
                <a:lnTo>
                  <a:pt x="2104" y="1526"/>
                </a:lnTo>
                <a:lnTo>
                  <a:pt x="2104" y="1483"/>
                </a:lnTo>
                <a:lnTo>
                  <a:pt x="2104" y="1478"/>
                </a:lnTo>
                <a:lnTo>
                  <a:pt x="2104" y="1437"/>
                </a:lnTo>
                <a:lnTo>
                  <a:pt x="2104" y="1432"/>
                </a:lnTo>
                <a:lnTo>
                  <a:pt x="2104" y="1388"/>
                </a:lnTo>
                <a:lnTo>
                  <a:pt x="2153" y="1388"/>
                </a:lnTo>
                <a:lnTo>
                  <a:pt x="2153" y="1340"/>
                </a:lnTo>
                <a:lnTo>
                  <a:pt x="2153" y="1335"/>
                </a:lnTo>
                <a:lnTo>
                  <a:pt x="2153" y="1294"/>
                </a:lnTo>
                <a:lnTo>
                  <a:pt x="2153" y="1289"/>
                </a:lnTo>
                <a:lnTo>
                  <a:pt x="2153" y="1245"/>
                </a:lnTo>
                <a:lnTo>
                  <a:pt x="2153" y="1240"/>
                </a:lnTo>
                <a:lnTo>
                  <a:pt x="2153" y="1197"/>
                </a:lnTo>
                <a:lnTo>
                  <a:pt x="2199" y="1197"/>
                </a:lnTo>
                <a:lnTo>
                  <a:pt x="2199" y="1151"/>
                </a:lnTo>
                <a:lnTo>
                  <a:pt x="2247" y="1151"/>
                </a:lnTo>
                <a:lnTo>
                  <a:pt x="2247" y="1102"/>
                </a:lnTo>
                <a:lnTo>
                  <a:pt x="2296" y="1102"/>
                </a:lnTo>
                <a:lnTo>
                  <a:pt x="2296" y="1053"/>
                </a:lnTo>
                <a:lnTo>
                  <a:pt x="2296" y="1048"/>
                </a:lnTo>
                <a:lnTo>
                  <a:pt x="2296" y="1007"/>
                </a:lnTo>
                <a:lnTo>
                  <a:pt x="2342" y="1007"/>
                </a:lnTo>
                <a:lnTo>
                  <a:pt x="2342" y="959"/>
                </a:lnTo>
                <a:lnTo>
                  <a:pt x="2391" y="959"/>
                </a:lnTo>
                <a:lnTo>
                  <a:pt x="2391" y="910"/>
                </a:lnTo>
                <a:lnTo>
                  <a:pt x="2391" y="905"/>
                </a:lnTo>
                <a:lnTo>
                  <a:pt x="2391" y="864"/>
                </a:lnTo>
                <a:lnTo>
                  <a:pt x="2391" y="859"/>
                </a:lnTo>
                <a:lnTo>
                  <a:pt x="2391" y="816"/>
                </a:lnTo>
                <a:lnTo>
                  <a:pt x="2391" y="811"/>
                </a:lnTo>
                <a:lnTo>
                  <a:pt x="2391" y="767"/>
                </a:lnTo>
                <a:lnTo>
                  <a:pt x="2391" y="762"/>
                </a:lnTo>
                <a:lnTo>
                  <a:pt x="2391" y="716"/>
                </a:lnTo>
                <a:lnTo>
                  <a:pt x="2342" y="71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 name="Freeform 5"/>
          <p:cNvSpPr>
            <a:spLocks/>
          </p:cNvSpPr>
          <p:nvPr/>
        </p:nvSpPr>
        <p:spPr bwMode="auto">
          <a:xfrm>
            <a:off x="2510216" y="1675196"/>
            <a:ext cx="4410075" cy="4584700"/>
          </a:xfrm>
          <a:custGeom>
            <a:avLst/>
            <a:gdLst>
              <a:gd name="T0" fmla="*/ 2606 w 2778"/>
              <a:gd name="T1" fmla="*/ 776 h 2888"/>
              <a:gd name="T2" fmla="*/ 2439 w 2778"/>
              <a:gd name="T3" fmla="*/ 666 h 2888"/>
              <a:gd name="T4" fmla="*/ 2273 w 2778"/>
              <a:gd name="T5" fmla="*/ 609 h 2888"/>
              <a:gd name="T6" fmla="*/ 2112 w 2778"/>
              <a:gd name="T7" fmla="*/ 559 h 2888"/>
              <a:gd name="T8" fmla="*/ 2003 w 2778"/>
              <a:gd name="T9" fmla="*/ 443 h 2888"/>
              <a:gd name="T10" fmla="*/ 1830 w 2778"/>
              <a:gd name="T11" fmla="*/ 386 h 2888"/>
              <a:gd name="T12" fmla="*/ 1723 w 2778"/>
              <a:gd name="T13" fmla="*/ 276 h 2888"/>
              <a:gd name="T14" fmla="*/ 1613 w 2778"/>
              <a:gd name="T15" fmla="*/ 116 h 2888"/>
              <a:gd name="T16" fmla="*/ 1497 w 2778"/>
              <a:gd name="T17" fmla="*/ 166 h 2888"/>
              <a:gd name="T18" fmla="*/ 1390 w 2778"/>
              <a:gd name="T19" fmla="*/ 220 h 2888"/>
              <a:gd name="T20" fmla="*/ 1218 w 2778"/>
              <a:gd name="T21" fmla="*/ 276 h 2888"/>
              <a:gd name="T22" fmla="*/ 1058 w 2778"/>
              <a:gd name="T23" fmla="*/ 276 h 2888"/>
              <a:gd name="T24" fmla="*/ 1058 w 2778"/>
              <a:gd name="T25" fmla="*/ 116 h 2888"/>
              <a:gd name="T26" fmla="*/ 998 w 2778"/>
              <a:gd name="T27" fmla="*/ 0 h 2888"/>
              <a:gd name="T28" fmla="*/ 832 w 2778"/>
              <a:gd name="T29" fmla="*/ 110 h 2888"/>
              <a:gd name="T30" fmla="*/ 665 w 2778"/>
              <a:gd name="T31" fmla="*/ 54 h 2888"/>
              <a:gd name="T32" fmla="*/ 609 w 2778"/>
              <a:gd name="T33" fmla="*/ 226 h 2888"/>
              <a:gd name="T34" fmla="*/ 665 w 2778"/>
              <a:gd name="T35" fmla="*/ 333 h 2888"/>
              <a:gd name="T36" fmla="*/ 558 w 2778"/>
              <a:gd name="T37" fmla="*/ 276 h 2888"/>
              <a:gd name="T38" fmla="*/ 386 w 2778"/>
              <a:gd name="T39" fmla="*/ 276 h 2888"/>
              <a:gd name="T40" fmla="*/ 333 w 2778"/>
              <a:gd name="T41" fmla="*/ 386 h 2888"/>
              <a:gd name="T42" fmla="*/ 333 w 2778"/>
              <a:gd name="T43" fmla="*/ 553 h 2888"/>
              <a:gd name="T44" fmla="*/ 220 w 2778"/>
              <a:gd name="T45" fmla="*/ 666 h 2888"/>
              <a:gd name="T46" fmla="*/ 53 w 2778"/>
              <a:gd name="T47" fmla="*/ 832 h 2888"/>
              <a:gd name="T48" fmla="*/ 0 w 2778"/>
              <a:gd name="T49" fmla="*/ 998 h 2888"/>
              <a:gd name="T50" fmla="*/ 116 w 2778"/>
              <a:gd name="T51" fmla="*/ 1114 h 2888"/>
              <a:gd name="T52" fmla="*/ 276 w 2778"/>
              <a:gd name="T53" fmla="*/ 1108 h 2888"/>
              <a:gd name="T54" fmla="*/ 339 w 2778"/>
              <a:gd name="T55" fmla="*/ 1224 h 2888"/>
              <a:gd name="T56" fmla="*/ 505 w 2778"/>
              <a:gd name="T57" fmla="*/ 1114 h 2888"/>
              <a:gd name="T58" fmla="*/ 609 w 2778"/>
              <a:gd name="T59" fmla="*/ 1218 h 2888"/>
              <a:gd name="T60" fmla="*/ 719 w 2778"/>
              <a:gd name="T61" fmla="*/ 1337 h 2888"/>
              <a:gd name="T62" fmla="*/ 885 w 2778"/>
              <a:gd name="T63" fmla="*/ 1447 h 2888"/>
              <a:gd name="T64" fmla="*/ 942 w 2778"/>
              <a:gd name="T65" fmla="*/ 1613 h 2888"/>
              <a:gd name="T66" fmla="*/ 1108 w 2778"/>
              <a:gd name="T67" fmla="*/ 1723 h 2888"/>
              <a:gd name="T68" fmla="*/ 1165 w 2778"/>
              <a:gd name="T69" fmla="*/ 1884 h 2888"/>
              <a:gd name="T70" fmla="*/ 1224 w 2778"/>
              <a:gd name="T71" fmla="*/ 2003 h 2888"/>
              <a:gd name="T72" fmla="*/ 1331 w 2778"/>
              <a:gd name="T73" fmla="*/ 2169 h 2888"/>
              <a:gd name="T74" fmla="*/ 1441 w 2778"/>
              <a:gd name="T75" fmla="*/ 2329 h 2888"/>
              <a:gd name="T76" fmla="*/ 1331 w 2778"/>
              <a:gd name="T77" fmla="*/ 2439 h 2888"/>
              <a:gd name="T78" fmla="*/ 1165 w 2778"/>
              <a:gd name="T79" fmla="*/ 2606 h 2888"/>
              <a:gd name="T80" fmla="*/ 1280 w 2778"/>
              <a:gd name="T81" fmla="*/ 2722 h 2888"/>
              <a:gd name="T82" fmla="*/ 1441 w 2778"/>
              <a:gd name="T83" fmla="*/ 2888 h 2888"/>
              <a:gd name="T84" fmla="*/ 1613 w 2778"/>
              <a:gd name="T85" fmla="*/ 2722 h 2888"/>
              <a:gd name="T86" fmla="*/ 1670 w 2778"/>
              <a:gd name="T87" fmla="*/ 2555 h 2888"/>
              <a:gd name="T88" fmla="*/ 1780 w 2778"/>
              <a:gd name="T89" fmla="*/ 2389 h 2888"/>
              <a:gd name="T90" fmla="*/ 1836 w 2778"/>
              <a:gd name="T91" fmla="*/ 2223 h 2888"/>
              <a:gd name="T92" fmla="*/ 2003 w 2778"/>
              <a:gd name="T93" fmla="*/ 2169 h 2888"/>
              <a:gd name="T94" fmla="*/ 2169 w 2778"/>
              <a:gd name="T95" fmla="*/ 2113 h 2888"/>
              <a:gd name="T96" fmla="*/ 2335 w 2778"/>
              <a:gd name="T97" fmla="*/ 1946 h 2888"/>
              <a:gd name="T98" fmla="*/ 2445 w 2778"/>
              <a:gd name="T99" fmla="*/ 1780 h 2888"/>
              <a:gd name="T100" fmla="*/ 2445 w 2778"/>
              <a:gd name="T101" fmla="*/ 1613 h 2888"/>
              <a:gd name="T102" fmla="*/ 2502 w 2778"/>
              <a:gd name="T103" fmla="*/ 1447 h 2888"/>
              <a:gd name="T104" fmla="*/ 2612 w 2778"/>
              <a:gd name="T105" fmla="*/ 1281 h 2888"/>
              <a:gd name="T106" fmla="*/ 2722 w 2778"/>
              <a:gd name="T107" fmla="*/ 1114 h 2888"/>
              <a:gd name="T108" fmla="*/ 2778 w 2778"/>
              <a:gd name="T109" fmla="*/ 948 h 2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78" h="2888">
                <a:moveTo>
                  <a:pt x="2722" y="832"/>
                </a:moveTo>
                <a:lnTo>
                  <a:pt x="2722" y="776"/>
                </a:lnTo>
                <a:lnTo>
                  <a:pt x="2668" y="776"/>
                </a:lnTo>
                <a:lnTo>
                  <a:pt x="2662" y="776"/>
                </a:lnTo>
                <a:lnTo>
                  <a:pt x="2612" y="776"/>
                </a:lnTo>
                <a:lnTo>
                  <a:pt x="2606" y="776"/>
                </a:lnTo>
                <a:lnTo>
                  <a:pt x="2555" y="776"/>
                </a:lnTo>
                <a:lnTo>
                  <a:pt x="2555" y="719"/>
                </a:lnTo>
                <a:lnTo>
                  <a:pt x="2502" y="719"/>
                </a:lnTo>
                <a:lnTo>
                  <a:pt x="2502" y="666"/>
                </a:lnTo>
                <a:lnTo>
                  <a:pt x="2445" y="666"/>
                </a:lnTo>
                <a:lnTo>
                  <a:pt x="2439" y="666"/>
                </a:lnTo>
                <a:lnTo>
                  <a:pt x="2389" y="666"/>
                </a:lnTo>
                <a:lnTo>
                  <a:pt x="2389" y="609"/>
                </a:lnTo>
                <a:lnTo>
                  <a:pt x="2335" y="609"/>
                </a:lnTo>
                <a:lnTo>
                  <a:pt x="2329" y="609"/>
                </a:lnTo>
                <a:lnTo>
                  <a:pt x="2279" y="609"/>
                </a:lnTo>
                <a:lnTo>
                  <a:pt x="2273" y="609"/>
                </a:lnTo>
                <a:lnTo>
                  <a:pt x="2222" y="609"/>
                </a:lnTo>
                <a:lnTo>
                  <a:pt x="2216" y="609"/>
                </a:lnTo>
                <a:lnTo>
                  <a:pt x="2169" y="609"/>
                </a:lnTo>
                <a:lnTo>
                  <a:pt x="2163" y="609"/>
                </a:lnTo>
                <a:lnTo>
                  <a:pt x="2112" y="609"/>
                </a:lnTo>
                <a:lnTo>
                  <a:pt x="2112" y="559"/>
                </a:lnTo>
                <a:lnTo>
                  <a:pt x="2112" y="553"/>
                </a:lnTo>
                <a:lnTo>
                  <a:pt x="2112" y="499"/>
                </a:lnTo>
                <a:lnTo>
                  <a:pt x="2056" y="499"/>
                </a:lnTo>
                <a:lnTo>
                  <a:pt x="2050" y="499"/>
                </a:lnTo>
                <a:lnTo>
                  <a:pt x="2003" y="499"/>
                </a:lnTo>
                <a:lnTo>
                  <a:pt x="2003" y="443"/>
                </a:lnTo>
                <a:lnTo>
                  <a:pt x="1946" y="443"/>
                </a:lnTo>
                <a:lnTo>
                  <a:pt x="1940" y="443"/>
                </a:lnTo>
                <a:lnTo>
                  <a:pt x="1890" y="443"/>
                </a:lnTo>
                <a:lnTo>
                  <a:pt x="1890" y="386"/>
                </a:lnTo>
                <a:lnTo>
                  <a:pt x="1836" y="386"/>
                </a:lnTo>
                <a:lnTo>
                  <a:pt x="1830" y="386"/>
                </a:lnTo>
                <a:lnTo>
                  <a:pt x="1780" y="386"/>
                </a:lnTo>
                <a:lnTo>
                  <a:pt x="1774" y="386"/>
                </a:lnTo>
                <a:lnTo>
                  <a:pt x="1723" y="386"/>
                </a:lnTo>
                <a:lnTo>
                  <a:pt x="1723" y="339"/>
                </a:lnTo>
                <a:lnTo>
                  <a:pt x="1723" y="333"/>
                </a:lnTo>
                <a:lnTo>
                  <a:pt x="1723" y="276"/>
                </a:lnTo>
                <a:lnTo>
                  <a:pt x="1670" y="276"/>
                </a:lnTo>
                <a:lnTo>
                  <a:pt x="1670" y="226"/>
                </a:lnTo>
                <a:lnTo>
                  <a:pt x="1670" y="220"/>
                </a:lnTo>
                <a:lnTo>
                  <a:pt x="1670" y="166"/>
                </a:lnTo>
                <a:lnTo>
                  <a:pt x="1613" y="166"/>
                </a:lnTo>
                <a:lnTo>
                  <a:pt x="1613" y="116"/>
                </a:lnTo>
                <a:lnTo>
                  <a:pt x="1613" y="110"/>
                </a:lnTo>
                <a:lnTo>
                  <a:pt x="1613" y="54"/>
                </a:lnTo>
                <a:lnTo>
                  <a:pt x="1551" y="54"/>
                </a:lnTo>
                <a:lnTo>
                  <a:pt x="1551" y="110"/>
                </a:lnTo>
                <a:lnTo>
                  <a:pt x="1497" y="110"/>
                </a:lnTo>
                <a:lnTo>
                  <a:pt x="1497" y="166"/>
                </a:lnTo>
                <a:lnTo>
                  <a:pt x="1497" y="172"/>
                </a:lnTo>
                <a:lnTo>
                  <a:pt x="1497" y="220"/>
                </a:lnTo>
                <a:lnTo>
                  <a:pt x="1441" y="220"/>
                </a:lnTo>
                <a:lnTo>
                  <a:pt x="1441" y="276"/>
                </a:lnTo>
                <a:lnTo>
                  <a:pt x="1390" y="276"/>
                </a:lnTo>
                <a:lnTo>
                  <a:pt x="1390" y="220"/>
                </a:lnTo>
                <a:lnTo>
                  <a:pt x="1337" y="220"/>
                </a:lnTo>
                <a:lnTo>
                  <a:pt x="1331" y="220"/>
                </a:lnTo>
                <a:lnTo>
                  <a:pt x="1280" y="220"/>
                </a:lnTo>
                <a:lnTo>
                  <a:pt x="1275" y="220"/>
                </a:lnTo>
                <a:lnTo>
                  <a:pt x="1218" y="220"/>
                </a:lnTo>
                <a:lnTo>
                  <a:pt x="1218" y="276"/>
                </a:lnTo>
                <a:lnTo>
                  <a:pt x="1171" y="276"/>
                </a:lnTo>
                <a:lnTo>
                  <a:pt x="1165" y="276"/>
                </a:lnTo>
                <a:lnTo>
                  <a:pt x="1108" y="276"/>
                </a:lnTo>
                <a:lnTo>
                  <a:pt x="1108" y="333"/>
                </a:lnTo>
                <a:lnTo>
                  <a:pt x="1058" y="333"/>
                </a:lnTo>
                <a:lnTo>
                  <a:pt x="1058" y="276"/>
                </a:lnTo>
                <a:lnTo>
                  <a:pt x="1004" y="276"/>
                </a:lnTo>
                <a:lnTo>
                  <a:pt x="1004" y="226"/>
                </a:lnTo>
                <a:lnTo>
                  <a:pt x="1004" y="220"/>
                </a:lnTo>
                <a:lnTo>
                  <a:pt x="1004" y="172"/>
                </a:lnTo>
                <a:lnTo>
                  <a:pt x="1058" y="172"/>
                </a:lnTo>
                <a:lnTo>
                  <a:pt x="1058" y="116"/>
                </a:lnTo>
                <a:lnTo>
                  <a:pt x="1058" y="110"/>
                </a:lnTo>
                <a:lnTo>
                  <a:pt x="1058" y="59"/>
                </a:lnTo>
                <a:lnTo>
                  <a:pt x="1058" y="54"/>
                </a:lnTo>
                <a:lnTo>
                  <a:pt x="1058" y="0"/>
                </a:lnTo>
                <a:lnTo>
                  <a:pt x="1004" y="0"/>
                </a:lnTo>
                <a:lnTo>
                  <a:pt x="998" y="0"/>
                </a:lnTo>
                <a:lnTo>
                  <a:pt x="942" y="0"/>
                </a:lnTo>
                <a:lnTo>
                  <a:pt x="942" y="54"/>
                </a:lnTo>
                <a:lnTo>
                  <a:pt x="891" y="54"/>
                </a:lnTo>
                <a:lnTo>
                  <a:pt x="885" y="54"/>
                </a:lnTo>
                <a:lnTo>
                  <a:pt x="832" y="54"/>
                </a:lnTo>
                <a:lnTo>
                  <a:pt x="832" y="110"/>
                </a:lnTo>
                <a:lnTo>
                  <a:pt x="781" y="110"/>
                </a:lnTo>
                <a:lnTo>
                  <a:pt x="775" y="110"/>
                </a:lnTo>
                <a:lnTo>
                  <a:pt x="725" y="110"/>
                </a:lnTo>
                <a:lnTo>
                  <a:pt x="725" y="54"/>
                </a:lnTo>
                <a:lnTo>
                  <a:pt x="671" y="54"/>
                </a:lnTo>
                <a:lnTo>
                  <a:pt x="665" y="54"/>
                </a:lnTo>
                <a:lnTo>
                  <a:pt x="609" y="54"/>
                </a:lnTo>
                <a:lnTo>
                  <a:pt x="609" y="110"/>
                </a:lnTo>
                <a:lnTo>
                  <a:pt x="609" y="116"/>
                </a:lnTo>
                <a:lnTo>
                  <a:pt x="609" y="166"/>
                </a:lnTo>
                <a:lnTo>
                  <a:pt x="609" y="172"/>
                </a:lnTo>
                <a:lnTo>
                  <a:pt x="609" y="226"/>
                </a:lnTo>
                <a:lnTo>
                  <a:pt x="665" y="226"/>
                </a:lnTo>
                <a:lnTo>
                  <a:pt x="671" y="226"/>
                </a:lnTo>
                <a:lnTo>
                  <a:pt x="719" y="226"/>
                </a:lnTo>
                <a:lnTo>
                  <a:pt x="719" y="276"/>
                </a:lnTo>
                <a:lnTo>
                  <a:pt x="665" y="276"/>
                </a:lnTo>
                <a:lnTo>
                  <a:pt x="665" y="333"/>
                </a:lnTo>
                <a:lnTo>
                  <a:pt x="609" y="333"/>
                </a:lnTo>
                <a:lnTo>
                  <a:pt x="609" y="386"/>
                </a:lnTo>
                <a:lnTo>
                  <a:pt x="558" y="386"/>
                </a:lnTo>
                <a:lnTo>
                  <a:pt x="558" y="339"/>
                </a:lnTo>
                <a:lnTo>
                  <a:pt x="558" y="333"/>
                </a:lnTo>
                <a:lnTo>
                  <a:pt x="558" y="276"/>
                </a:lnTo>
                <a:lnTo>
                  <a:pt x="505" y="276"/>
                </a:lnTo>
                <a:lnTo>
                  <a:pt x="505" y="220"/>
                </a:lnTo>
                <a:lnTo>
                  <a:pt x="449" y="220"/>
                </a:lnTo>
                <a:lnTo>
                  <a:pt x="443" y="220"/>
                </a:lnTo>
                <a:lnTo>
                  <a:pt x="386" y="220"/>
                </a:lnTo>
                <a:lnTo>
                  <a:pt x="386" y="276"/>
                </a:lnTo>
                <a:lnTo>
                  <a:pt x="339" y="276"/>
                </a:lnTo>
                <a:lnTo>
                  <a:pt x="333" y="276"/>
                </a:lnTo>
                <a:lnTo>
                  <a:pt x="276" y="276"/>
                </a:lnTo>
                <a:lnTo>
                  <a:pt x="276" y="339"/>
                </a:lnTo>
                <a:lnTo>
                  <a:pt x="333" y="339"/>
                </a:lnTo>
                <a:lnTo>
                  <a:pt x="333" y="386"/>
                </a:lnTo>
                <a:lnTo>
                  <a:pt x="276" y="386"/>
                </a:lnTo>
                <a:lnTo>
                  <a:pt x="276" y="449"/>
                </a:lnTo>
                <a:lnTo>
                  <a:pt x="333" y="449"/>
                </a:lnTo>
                <a:lnTo>
                  <a:pt x="333" y="499"/>
                </a:lnTo>
                <a:lnTo>
                  <a:pt x="333" y="505"/>
                </a:lnTo>
                <a:lnTo>
                  <a:pt x="333" y="553"/>
                </a:lnTo>
                <a:lnTo>
                  <a:pt x="333" y="559"/>
                </a:lnTo>
                <a:lnTo>
                  <a:pt x="333" y="609"/>
                </a:lnTo>
                <a:lnTo>
                  <a:pt x="276" y="609"/>
                </a:lnTo>
                <a:lnTo>
                  <a:pt x="276" y="666"/>
                </a:lnTo>
                <a:lnTo>
                  <a:pt x="226" y="666"/>
                </a:lnTo>
                <a:lnTo>
                  <a:pt x="220" y="666"/>
                </a:lnTo>
                <a:lnTo>
                  <a:pt x="166" y="666"/>
                </a:lnTo>
                <a:lnTo>
                  <a:pt x="166" y="719"/>
                </a:lnTo>
                <a:lnTo>
                  <a:pt x="110" y="719"/>
                </a:lnTo>
                <a:lnTo>
                  <a:pt x="110" y="776"/>
                </a:lnTo>
                <a:lnTo>
                  <a:pt x="53" y="776"/>
                </a:lnTo>
                <a:lnTo>
                  <a:pt x="53" y="832"/>
                </a:lnTo>
                <a:lnTo>
                  <a:pt x="53" y="838"/>
                </a:lnTo>
                <a:lnTo>
                  <a:pt x="53" y="885"/>
                </a:lnTo>
                <a:lnTo>
                  <a:pt x="0" y="885"/>
                </a:lnTo>
                <a:lnTo>
                  <a:pt x="0" y="942"/>
                </a:lnTo>
                <a:lnTo>
                  <a:pt x="0" y="948"/>
                </a:lnTo>
                <a:lnTo>
                  <a:pt x="0" y="998"/>
                </a:lnTo>
                <a:lnTo>
                  <a:pt x="0" y="1004"/>
                </a:lnTo>
                <a:lnTo>
                  <a:pt x="0" y="1058"/>
                </a:lnTo>
                <a:lnTo>
                  <a:pt x="53" y="1058"/>
                </a:lnTo>
                <a:lnTo>
                  <a:pt x="53" y="1114"/>
                </a:lnTo>
                <a:lnTo>
                  <a:pt x="110" y="1114"/>
                </a:lnTo>
                <a:lnTo>
                  <a:pt x="116" y="1114"/>
                </a:lnTo>
                <a:lnTo>
                  <a:pt x="166" y="1114"/>
                </a:lnTo>
                <a:lnTo>
                  <a:pt x="172" y="1114"/>
                </a:lnTo>
                <a:lnTo>
                  <a:pt x="226" y="1114"/>
                </a:lnTo>
                <a:lnTo>
                  <a:pt x="226" y="1058"/>
                </a:lnTo>
                <a:lnTo>
                  <a:pt x="276" y="1058"/>
                </a:lnTo>
                <a:lnTo>
                  <a:pt x="276" y="1108"/>
                </a:lnTo>
                <a:lnTo>
                  <a:pt x="276" y="1114"/>
                </a:lnTo>
                <a:lnTo>
                  <a:pt x="276" y="1165"/>
                </a:lnTo>
                <a:lnTo>
                  <a:pt x="276" y="1171"/>
                </a:lnTo>
                <a:lnTo>
                  <a:pt x="276" y="1224"/>
                </a:lnTo>
                <a:lnTo>
                  <a:pt x="333" y="1224"/>
                </a:lnTo>
                <a:lnTo>
                  <a:pt x="339" y="1224"/>
                </a:lnTo>
                <a:lnTo>
                  <a:pt x="386" y="1224"/>
                </a:lnTo>
                <a:lnTo>
                  <a:pt x="392" y="1224"/>
                </a:lnTo>
                <a:lnTo>
                  <a:pt x="449" y="1224"/>
                </a:lnTo>
                <a:lnTo>
                  <a:pt x="449" y="1171"/>
                </a:lnTo>
                <a:lnTo>
                  <a:pt x="505" y="1171"/>
                </a:lnTo>
                <a:lnTo>
                  <a:pt x="505" y="1114"/>
                </a:lnTo>
                <a:lnTo>
                  <a:pt x="553" y="1114"/>
                </a:lnTo>
                <a:lnTo>
                  <a:pt x="558" y="1114"/>
                </a:lnTo>
                <a:lnTo>
                  <a:pt x="609" y="1114"/>
                </a:lnTo>
                <a:lnTo>
                  <a:pt x="609" y="1165"/>
                </a:lnTo>
                <a:lnTo>
                  <a:pt x="609" y="1171"/>
                </a:lnTo>
                <a:lnTo>
                  <a:pt x="609" y="1218"/>
                </a:lnTo>
                <a:lnTo>
                  <a:pt x="609" y="1224"/>
                </a:lnTo>
                <a:lnTo>
                  <a:pt x="609" y="1281"/>
                </a:lnTo>
                <a:lnTo>
                  <a:pt x="665" y="1281"/>
                </a:lnTo>
                <a:lnTo>
                  <a:pt x="671" y="1281"/>
                </a:lnTo>
                <a:lnTo>
                  <a:pt x="719" y="1281"/>
                </a:lnTo>
                <a:lnTo>
                  <a:pt x="719" y="1337"/>
                </a:lnTo>
                <a:lnTo>
                  <a:pt x="775" y="1337"/>
                </a:lnTo>
                <a:lnTo>
                  <a:pt x="781" y="1337"/>
                </a:lnTo>
                <a:lnTo>
                  <a:pt x="832" y="1337"/>
                </a:lnTo>
                <a:lnTo>
                  <a:pt x="832" y="1391"/>
                </a:lnTo>
                <a:lnTo>
                  <a:pt x="885" y="1391"/>
                </a:lnTo>
                <a:lnTo>
                  <a:pt x="885" y="1447"/>
                </a:lnTo>
                <a:lnTo>
                  <a:pt x="942" y="1447"/>
                </a:lnTo>
                <a:lnTo>
                  <a:pt x="942" y="1498"/>
                </a:lnTo>
                <a:lnTo>
                  <a:pt x="942" y="1503"/>
                </a:lnTo>
                <a:lnTo>
                  <a:pt x="942" y="1551"/>
                </a:lnTo>
                <a:lnTo>
                  <a:pt x="942" y="1557"/>
                </a:lnTo>
                <a:lnTo>
                  <a:pt x="942" y="1613"/>
                </a:lnTo>
                <a:lnTo>
                  <a:pt x="998" y="1613"/>
                </a:lnTo>
                <a:lnTo>
                  <a:pt x="1004" y="1613"/>
                </a:lnTo>
                <a:lnTo>
                  <a:pt x="1052" y="1613"/>
                </a:lnTo>
                <a:lnTo>
                  <a:pt x="1052" y="1670"/>
                </a:lnTo>
                <a:lnTo>
                  <a:pt x="1108" y="1670"/>
                </a:lnTo>
                <a:lnTo>
                  <a:pt x="1108" y="1723"/>
                </a:lnTo>
                <a:lnTo>
                  <a:pt x="1165" y="1723"/>
                </a:lnTo>
                <a:lnTo>
                  <a:pt x="1165" y="1774"/>
                </a:lnTo>
                <a:lnTo>
                  <a:pt x="1165" y="1780"/>
                </a:lnTo>
                <a:lnTo>
                  <a:pt x="1165" y="1830"/>
                </a:lnTo>
                <a:lnTo>
                  <a:pt x="1165" y="1836"/>
                </a:lnTo>
                <a:lnTo>
                  <a:pt x="1165" y="1884"/>
                </a:lnTo>
                <a:lnTo>
                  <a:pt x="1165" y="1890"/>
                </a:lnTo>
                <a:lnTo>
                  <a:pt x="1165" y="1940"/>
                </a:lnTo>
                <a:lnTo>
                  <a:pt x="1165" y="1946"/>
                </a:lnTo>
                <a:lnTo>
                  <a:pt x="1165" y="2003"/>
                </a:lnTo>
                <a:lnTo>
                  <a:pt x="1218" y="2003"/>
                </a:lnTo>
                <a:lnTo>
                  <a:pt x="1224" y="2003"/>
                </a:lnTo>
                <a:lnTo>
                  <a:pt x="1275" y="2003"/>
                </a:lnTo>
                <a:lnTo>
                  <a:pt x="1275" y="2050"/>
                </a:lnTo>
                <a:lnTo>
                  <a:pt x="1275" y="2056"/>
                </a:lnTo>
                <a:lnTo>
                  <a:pt x="1275" y="2113"/>
                </a:lnTo>
                <a:lnTo>
                  <a:pt x="1331" y="2113"/>
                </a:lnTo>
                <a:lnTo>
                  <a:pt x="1331" y="2169"/>
                </a:lnTo>
                <a:lnTo>
                  <a:pt x="1384" y="2169"/>
                </a:lnTo>
                <a:lnTo>
                  <a:pt x="1384" y="2217"/>
                </a:lnTo>
                <a:lnTo>
                  <a:pt x="1384" y="2223"/>
                </a:lnTo>
                <a:lnTo>
                  <a:pt x="1384" y="2279"/>
                </a:lnTo>
                <a:lnTo>
                  <a:pt x="1441" y="2279"/>
                </a:lnTo>
                <a:lnTo>
                  <a:pt x="1441" y="2329"/>
                </a:lnTo>
                <a:lnTo>
                  <a:pt x="1441" y="2335"/>
                </a:lnTo>
                <a:lnTo>
                  <a:pt x="1441" y="2383"/>
                </a:lnTo>
                <a:lnTo>
                  <a:pt x="1390" y="2383"/>
                </a:lnTo>
                <a:lnTo>
                  <a:pt x="1384" y="2383"/>
                </a:lnTo>
                <a:lnTo>
                  <a:pt x="1331" y="2383"/>
                </a:lnTo>
                <a:lnTo>
                  <a:pt x="1331" y="2439"/>
                </a:lnTo>
                <a:lnTo>
                  <a:pt x="1275" y="2439"/>
                </a:lnTo>
                <a:lnTo>
                  <a:pt x="1275" y="2496"/>
                </a:lnTo>
                <a:lnTo>
                  <a:pt x="1218" y="2496"/>
                </a:lnTo>
                <a:lnTo>
                  <a:pt x="1218" y="2549"/>
                </a:lnTo>
                <a:lnTo>
                  <a:pt x="1165" y="2549"/>
                </a:lnTo>
                <a:lnTo>
                  <a:pt x="1165" y="2606"/>
                </a:lnTo>
                <a:lnTo>
                  <a:pt x="1165" y="2612"/>
                </a:lnTo>
                <a:lnTo>
                  <a:pt x="1165" y="2668"/>
                </a:lnTo>
                <a:lnTo>
                  <a:pt x="1218" y="2668"/>
                </a:lnTo>
                <a:lnTo>
                  <a:pt x="1218" y="2722"/>
                </a:lnTo>
                <a:lnTo>
                  <a:pt x="1275" y="2722"/>
                </a:lnTo>
                <a:lnTo>
                  <a:pt x="1280" y="2722"/>
                </a:lnTo>
                <a:lnTo>
                  <a:pt x="1331" y="2722"/>
                </a:lnTo>
                <a:lnTo>
                  <a:pt x="1331" y="2778"/>
                </a:lnTo>
                <a:lnTo>
                  <a:pt x="1384" y="2778"/>
                </a:lnTo>
                <a:lnTo>
                  <a:pt x="1384" y="2835"/>
                </a:lnTo>
                <a:lnTo>
                  <a:pt x="1441" y="2835"/>
                </a:lnTo>
                <a:lnTo>
                  <a:pt x="1441" y="2888"/>
                </a:lnTo>
                <a:lnTo>
                  <a:pt x="1503" y="2888"/>
                </a:lnTo>
                <a:lnTo>
                  <a:pt x="1503" y="2835"/>
                </a:lnTo>
                <a:lnTo>
                  <a:pt x="1557" y="2835"/>
                </a:lnTo>
                <a:lnTo>
                  <a:pt x="1557" y="2778"/>
                </a:lnTo>
                <a:lnTo>
                  <a:pt x="1613" y="2778"/>
                </a:lnTo>
                <a:lnTo>
                  <a:pt x="1613" y="2722"/>
                </a:lnTo>
                <a:lnTo>
                  <a:pt x="1613" y="2716"/>
                </a:lnTo>
                <a:lnTo>
                  <a:pt x="1613" y="2668"/>
                </a:lnTo>
                <a:lnTo>
                  <a:pt x="1670" y="2668"/>
                </a:lnTo>
                <a:lnTo>
                  <a:pt x="1670" y="2612"/>
                </a:lnTo>
                <a:lnTo>
                  <a:pt x="1670" y="2606"/>
                </a:lnTo>
                <a:lnTo>
                  <a:pt x="1670" y="2555"/>
                </a:lnTo>
                <a:lnTo>
                  <a:pt x="1723" y="2555"/>
                </a:lnTo>
                <a:lnTo>
                  <a:pt x="1723" y="2502"/>
                </a:lnTo>
                <a:lnTo>
                  <a:pt x="1780" y="2502"/>
                </a:lnTo>
                <a:lnTo>
                  <a:pt x="1780" y="2445"/>
                </a:lnTo>
                <a:lnTo>
                  <a:pt x="1780" y="2439"/>
                </a:lnTo>
                <a:lnTo>
                  <a:pt x="1780" y="2389"/>
                </a:lnTo>
                <a:lnTo>
                  <a:pt x="1780" y="2383"/>
                </a:lnTo>
                <a:lnTo>
                  <a:pt x="1780" y="2335"/>
                </a:lnTo>
                <a:lnTo>
                  <a:pt x="1780" y="2329"/>
                </a:lnTo>
                <a:lnTo>
                  <a:pt x="1780" y="2279"/>
                </a:lnTo>
                <a:lnTo>
                  <a:pt x="1836" y="2279"/>
                </a:lnTo>
                <a:lnTo>
                  <a:pt x="1836" y="2223"/>
                </a:lnTo>
                <a:lnTo>
                  <a:pt x="1890" y="2223"/>
                </a:lnTo>
                <a:lnTo>
                  <a:pt x="1890" y="2169"/>
                </a:lnTo>
                <a:lnTo>
                  <a:pt x="1940" y="2169"/>
                </a:lnTo>
                <a:lnTo>
                  <a:pt x="1946" y="2169"/>
                </a:lnTo>
                <a:lnTo>
                  <a:pt x="1997" y="2169"/>
                </a:lnTo>
                <a:lnTo>
                  <a:pt x="2003" y="2169"/>
                </a:lnTo>
                <a:lnTo>
                  <a:pt x="2050" y="2169"/>
                </a:lnTo>
                <a:lnTo>
                  <a:pt x="2056" y="2169"/>
                </a:lnTo>
                <a:lnTo>
                  <a:pt x="2112" y="2169"/>
                </a:lnTo>
                <a:lnTo>
                  <a:pt x="2112" y="2113"/>
                </a:lnTo>
                <a:lnTo>
                  <a:pt x="2163" y="2113"/>
                </a:lnTo>
                <a:lnTo>
                  <a:pt x="2169" y="2113"/>
                </a:lnTo>
                <a:lnTo>
                  <a:pt x="2222" y="2113"/>
                </a:lnTo>
                <a:lnTo>
                  <a:pt x="2222" y="2056"/>
                </a:lnTo>
                <a:lnTo>
                  <a:pt x="2279" y="2056"/>
                </a:lnTo>
                <a:lnTo>
                  <a:pt x="2279" y="2003"/>
                </a:lnTo>
                <a:lnTo>
                  <a:pt x="2335" y="2003"/>
                </a:lnTo>
                <a:lnTo>
                  <a:pt x="2335" y="1946"/>
                </a:lnTo>
                <a:lnTo>
                  <a:pt x="2389" y="1946"/>
                </a:lnTo>
                <a:lnTo>
                  <a:pt x="2389" y="1890"/>
                </a:lnTo>
                <a:lnTo>
                  <a:pt x="2389" y="1884"/>
                </a:lnTo>
                <a:lnTo>
                  <a:pt x="2389" y="1836"/>
                </a:lnTo>
                <a:lnTo>
                  <a:pt x="2445" y="1836"/>
                </a:lnTo>
                <a:lnTo>
                  <a:pt x="2445" y="1780"/>
                </a:lnTo>
                <a:lnTo>
                  <a:pt x="2445" y="1774"/>
                </a:lnTo>
                <a:lnTo>
                  <a:pt x="2445" y="1723"/>
                </a:lnTo>
                <a:lnTo>
                  <a:pt x="2445" y="1717"/>
                </a:lnTo>
                <a:lnTo>
                  <a:pt x="2445" y="1670"/>
                </a:lnTo>
                <a:lnTo>
                  <a:pt x="2445" y="1664"/>
                </a:lnTo>
                <a:lnTo>
                  <a:pt x="2445" y="1613"/>
                </a:lnTo>
                <a:lnTo>
                  <a:pt x="2502" y="1613"/>
                </a:lnTo>
                <a:lnTo>
                  <a:pt x="2502" y="1557"/>
                </a:lnTo>
                <a:lnTo>
                  <a:pt x="2502" y="1551"/>
                </a:lnTo>
                <a:lnTo>
                  <a:pt x="2502" y="1503"/>
                </a:lnTo>
                <a:lnTo>
                  <a:pt x="2502" y="1498"/>
                </a:lnTo>
                <a:lnTo>
                  <a:pt x="2502" y="1447"/>
                </a:lnTo>
                <a:lnTo>
                  <a:pt x="2502" y="1441"/>
                </a:lnTo>
                <a:lnTo>
                  <a:pt x="2502" y="1391"/>
                </a:lnTo>
                <a:lnTo>
                  <a:pt x="2555" y="1391"/>
                </a:lnTo>
                <a:lnTo>
                  <a:pt x="2555" y="1337"/>
                </a:lnTo>
                <a:lnTo>
                  <a:pt x="2612" y="1337"/>
                </a:lnTo>
                <a:lnTo>
                  <a:pt x="2612" y="1281"/>
                </a:lnTo>
                <a:lnTo>
                  <a:pt x="2668" y="1281"/>
                </a:lnTo>
                <a:lnTo>
                  <a:pt x="2668" y="1224"/>
                </a:lnTo>
                <a:lnTo>
                  <a:pt x="2668" y="1218"/>
                </a:lnTo>
                <a:lnTo>
                  <a:pt x="2668" y="1171"/>
                </a:lnTo>
                <a:lnTo>
                  <a:pt x="2722" y="1171"/>
                </a:lnTo>
                <a:lnTo>
                  <a:pt x="2722" y="1114"/>
                </a:lnTo>
                <a:lnTo>
                  <a:pt x="2778" y="1114"/>
                </a:lnTo>
                <a:lnTo>
                  <a:pt x="2778" y="1058"/>
                </a:lnTo>
                <a:lnTo>
                  <a:pt x="2778" y="1052"/>
                </a:lnTo>
                <a:lnTo>
                  <a:pt x="2778" y="1004"/>
                </a:lnTo>
                <a:lnTo>
                  <a:pt x="2778" y="998"/>
                </a:lnTo>
                <a:lnTo>
                  <a:pt x="2778" y="948"/>
                </a:lnTo>
                <a:lnTo>
                  <a:pt x="2778" y="942"/>
                </a:lnTo>
                <a:lnTo>
                  <a:pt x="2778" y="891"/>
                </a:lnTo>
                <a:lnTo>
                  <a:pt x="2778" y="885"/>
                </a:lnTo>
                <a:lnTo>
                  <a:pt x="2778" y="832"/>
                </a:lnTo>
                <a:lnTo>
                  <a:pt x="2722" y="832"/>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二等辺三角形 16"/>
          <p:cNvSpPr/>
          <p:nvPr/>
        </p:nvSpPr>
        <p:spPr>
          <a:xfrm rot="10800000">
            <a:off x="3656856" y="3553332"/>
            <a:ext cx="2464297" cy="576063"/>
          </a:xfrm>
          <a:prstGeom prst="triangle">
            <a:avLst/>
          </a:prstGeom>
          <a:gradFill flip="none" rotWithShape="1">
            <a:gsLst>
              <a:gs pos="0">
                <a:srgbClr val="6A6A6A"/>
              </a:gs>
              <a:gs pos="100000">
                <a:srgbClr val="BAE4D9"/>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algn="ctr" defTabSz="987425" fontAlgn="base">
              <a:spcBef>
                <a:spcPct val="0"/>
              </a:spcBef>
              <a:spcAft>
                <a:spcPct val="0"/>
              </a:spcAft>
            </a:pPr>
            <a:endParaRPr lang="ja-JP" altLang="en-US" sz="1200" dirty="0">
              <a:solidFill>
                <a:schemeClr val="tx1"/>
              </a:solidFill>
              <a:latin typeface="Arial" panose="020B0604020202020204" pitchFamily="34" charset="0"/>
              <a:ea typeface="ＭＳ Ｐゴシック"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ブラジル／医療関連／医療機器</a:t>
            </a:r>
            <a:endParaRPr kumimoji="1" lang="ja-JP" altLang="en-US" dirty="0"/>
          </a:p>
        </p:txBody>
      </p:sp>
      <p:sp>
        <p:nvSpPr>
          <p:cNvPr id="3" name="テキスト プレースホルダー 2"/>
          <p:cNvSpPr>
            <a:spLocks noGrp="1"/>
          </p:cNvSpPr>
          <p:nvPr>
            <p:ph type="body" sz="quarter" idx="15"/>
          </p:nvPr>
        </p:nvSpPr>
        <p:spPr/>
        <p:txBody>
          <a:bodyPr/>
          <a:lstStyle/>
          <a:p>
            <a:r>
              <a:rPr lang="zh-TW" altLang="en-US" dirty="0"/>
              <a:t>業界構造 </a:t>
            </a:r>
            <a:r>
              <a:rPr lang="en-US" altLang="zh-TW" dirty="0"/>
              <a:t>- </a:t>
            </a:r>
            <a:r>
              <a:rPr lang="zh-TW" altLang="en-US" dirty="0"/>
              <a:t>中古医療機器</a:t>
            </a:r>
          </a:p>
        </p:txBody>
      </p:sp>
      <p:sp>
        <p:nvSpPr>
          <p:cNvPr id="12" name="角丸四角形 11"/>
          <p:cNvSpPr/>
          <p:nvPr/>
        </p:nvSpPr>
        <p:spPr>
          <a:xfrm>
            <a:off x="3650241" y="2329196"/>
            <a:ext cx="2464296" cy="1008112"/>
          </a:xfrm>
          <a:prstGeom prst="roundRect">
            <a:avLst>
              <a:gd name="adj" fmla="val 9824"/>
            </a:avLst>
          </a:prstGeom>
          <a:solidFill>
            <a:srgbClr val="F24A38"/>
          </a:solidFill>
        </p:spPr>
        <p:txBody>
          <a:bodyPr wrap="none" anchor="ctr" anchorCtr="0">
            <a:noAutofit/>
          </a:bodyPr>
          <a:lstStyle/>
          <a:p>
            <a:pPr algn="ctr"/>
            <a:endParaRPr lang="ja-JP" altLang="en-US" sz="16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3" name="十字形 12"/>
          <p:cNvSpPr/>
          <p:nvPr/>
        </p:nvSpPr>
        <p:spPr>
          <a:xfrm rot="2700000">
            <a:off x="3902267" y="1867761"/>
            <a:ext cx="1944216" cy="1944216"/>
          </a:xfrm>
          <a:prstGeom prst="plus">
            <a:avLst>
              <a:gd name="adj" fmla="val 44196"/>
            </a:avLst>
          </a:prstGeom>
          <a:solidFill>
            <a:srgbClr val="868686">
              <a:alpha val="50000"/>
            </a:srgbClr>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kumimoji="1" lang="ja-JP" altLang="en-US" sz="1600" dirty="0"/>
          </a:p>
        </p:txBody>
      </p:sp>
      <p:sp>
        <p:nvSpPr>
          <p:cNvPr id="14" name="テキスト ボックス 13"/>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「ブラジルの医療機器市場と規制」（</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5" name="テキスト ボックス 1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公的医療機関は、原則、中古医療機器は購入しない。ただし民間の小規模な病院や診療所では購入されることもある。</a:t>
            </a:r>
          </a:p>
        </p:txBody>
      </p:sp>
      <p:sp>
        <p:nvSpPr>
          <p:cNvPr id="16" name="円/楕円 15"/>
          <p:cNvSpPr/>
          <p:nvPr/>
        </p:nvSpPr>
        <p:spPr>
          <a:xfrm>
            <a:off x="4086624" y="4303280"/>
            <a:ext cx="1567542" cy="1567542"/>
          </a:xfrm>
          <a:prstGeom prst="ellipse">
            <a:avLst/>
          </a:prstGeom>
          <a:noFill/>
          <a:ln w="228600" cap="flat" cmpd="sng" algn="ctr">
            <a:solidFill>
              <a:srgbClr val="77D4ED"/>
            </a:solidFill>
            <a:prstDash val="solid"/>
            <a:round/>
            <a:headEnd type="none" w="med" len="med"/>
            <a:tailEnd type="none" w="med" len="med"/>
          </a:ln>
          <a:extLst>
            <a:ext uri="{909E8E84-426E-40DD-AFC4-6F175D3DCCD1}">
              <a14:hiddenFill xmlns:a14="http://schemas.microsoft.com/office/drawing/2010/main">
                <a:solidFill>
                  <a:srgbClr val="83A4D1"/>
                </a:solidFill>
              </a14:hiddenFill>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角丸四角形 17"/>
          <p:cNvSpPr/>
          <p:nvPr/>
        </p:nvSpPr>
        <p:spPr>
          <a:xfrm>
            <a:off x="3650241" y="4582995"/>
            <a:ext cx="2464296" cy="1008112"/>
          </a:xfrm>
          <a:prstGeom prst="roundRect">
            <a:avLst>
              <a:gd name="adj" fmla="val 9824"/>
            </a:avLst>
          </a:prstGeom>
          <a:solidFill>
            <a:srgbClr val="3D6AA7"/>
          </a:solidFill>
        </p:spPr>
        <p:txBody>
          <a:bodyPr wrap="square" anchor="ctr" anchorCtr="0">
            <a:noAutofit/>
          </a:bodyPr>
          <a:lstStyle/>
          <a:p>
            <a:pPr algn="ctr"/>
            <a:endParaRPr lang="ja-JP" altLang="en-US" sz="16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9" name="正方形/長方形 18"/>
          <p:cNvSpPr/>
          <p:nvPr/>
        </p:nvSpPr>
        <p:spPr>
          <a:xfrm>
            <a:off x="3802269" y="3660356"/>
            <a:ext cx="2160240" cy="397032"/>
          </a:xfrm>
          <a:prstGeom prst="rect">
            <a:avLst/>
          </a:prstGeom>
        </p:spPr>
        <p:txBody>
          <a:bodyPr wrap="square">
            <a:spAutoFit/>
          </a:bodyPr>
          <a:lstStyle/>
          <a:p>
            <a:pPr algn="ctr">
              <a:lnSpc>
                <a:spcPct val="110000"/>
              </a:lnSpc>
              <a:spcAft>
                <a:spcPts val="600"/>
              </a:spcAft>
            </a:pPr>
            <a:r>
              <a:rPr lang="ja-JP" altLang="en-US" dirty="0">
                <a:latin typeface="HGP創英角ｺﾞｼｯｸUB" panose="020B0900000000000000" pitchFamily="50" charset="-128"/>
                <a:ea typeface="HGP創英角ｺﾞｼｯｸUB" panose="020B0900000000000000" pitchFamily="50" charset="-128"/>
                <a:cs typeface="Arial" panose="020B0604020202020204" pitchFamily="34" charset="0"/>
              </a:rPr>
              <a:t>ただし</a:t>
            </a:r>
          </a:p>
        </p:txBody>
      </p:sp>
      <p:sp>
        <p:nvSpPr>
          <p:cNvPr id="20" name="円/楕円 19"/>
          <p:cNvSpPr/>
          <p:nvPr/>
        </p:nvSpPr>
        <p:spPr>
          <a:xfrm>
            <a:off x="4106935" y="4302496"/>
            <a:ext cx="1567542" cy="1567542"/>
          </a:xfrm>
          <a:prstGeom prst="ellipse">
            <a:avLst/>
          </a:prstGeom>
          <a:noFill/>
          <a:ln w="228600" cap="flat" cmpd="sng" algn="ctr">
            <a:solidFill>
              <a:srgbClr val="77D4ED">
                <a:alpha val="50000"/>
              </a:srgbClr>
            </a:solidFill>
            <a:prstDash val="solid"/>
            <a:round/>
            <a:headEnd type="none" w="med" len="med"/>
            <a:tailEnd type="none" w="med" len="med"/>
          </a:ln>
          <a:extLst>
            <a:ext uri="{909E8E84-426E-40DD-AFC4-6F175D3DCCD1}">
              <a14:hiddenFill xmlns:a14="http://schemas.microsoft.com/office/drawing/2010/main">
                <a:solidFill>
                  <a:srgbClr val="83A4D1"/>
                </a:solidFill>
              </a14:hiddenFill>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角丸四角形 20"/>
          <p:cNvSpPr/>
          <p:nvPr/>
        </p:nvSpPr>
        <p:spPr>
          <a:xfrm>
            <a:off x="3650241" y="2329196"/>
            <a:ext cx="2464296" cy="1008112"/>
          </a:xfrm>
          <a:prstGeom prst="roundRect">
            <a:avLst>
              <a:gd name="adj" fmla="val 9824"/>
            </a:avLst>
          </a:prstGeom>
          <a:noFill/>
          <a:extLst>
            <a:ext uri="{909E8E84-426E-40DD-AFC4-6F175D3DCCD1}">
              <a14:hiddenFill xmlns:a14="http://schemas.microsoft.com/office/drawing/2010/main">
                <a:solidFill>
                  <a:srgbClr val="F24A38"/>
                </a:solidFill>
              </a14:hiddenFill>
            </a:ext>
          </a:extLst>
        </p:spPr>
        <p:txBody>
          <a:bodyPr wrap="none" anchor="ctr" anchorCtr="0">
            <a:noAutofit/>
          </a:bodyPr>
          <a:lstStyle/>
          <a:p>
            <a:pPr algn="ctr"/>
            <a:r>
              <a:rPr lang="ja-JP" altLang="ja-JP" sz="1600" dirty="0">
                <a:solidFill>
                  <a:schemeClr val="bg1"/>
                </a:solidFill>
                <a:latin typeface="HGP創英角ｺﾞｼｯｸUB" panose="020B0900000000000000" pitchFamily="50" charset="-128"/>
                <a:ea typeface="HGP創英角ｺﾞｼｯｸUB" panose="020B0900000000000000" pitchFamily="50" charset="-128"/>
              </a:rPr>
              <a:t>中古医療機器の</a:t>
            </a: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購入</a:t>
            </a:r>
          </a:p>
        </p:txBody>
      </p:sp>
      <p:sp>
        <p:nvSpPr>
          <p:cNvPr id="22" name="角丸四角形 21"/>
          <p:cNvSpPr/>
          <p:nvPr/>
        </p:nvSpPr>
        <p:spPr>
          <a:xfrm>
            <a:off x="3650241" y="4582995"/>
            <a:ext cx="2464296" cy="1008112"/>
          </a:xfrm>
          <a:prstGeom prst="roundRect">
            <a:avLst>
              <a:gd name="adj" fmla="val 9824"/>
            </a:avLst>
          </a:prstGeom>
          <a:noFill/>
          <a:extLst>
            <a:ext uri="{909E8E84-426E-40DD-AFC4-6F175D3DCCD1}">
              <a14:hiddenFill xmlns:a14="http://schemas.microsoft.com/office/drawing/2010/main">
                <a:solidFill>
                  <a:srgbClr val="3D6AA7"/>
                </a:solidFill>
              </a14:hiddenFill>
            </a:ext>
          </a:extLst>
        </p:spPr>
        <p:txBody>
          <a:bodyPr wrap="square" anchor="ctr" anchorCtr="0">
            <a:noAutofit/>
          </a:bodyPr>
          <a:lstStyle/>
          <a:p>
            <a:pPr algn="ctr"/>
            <a:r>
              <a:rPr lang="ja-JP" altLang="en-US" sz="1200" spc="-2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民間の小規模な病院や診療所では</a:t>
            </a:r>
            <a:br>
              <a:rPr lang="en-US" altLang="ja-JP" sz="14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購入されることもある</a:t>
            </a:r>
          </a:p>
        </p:txBody>
      </p:sp>
      <p:sp>
        <p:nvSpPr>
          <p:cNvPr id="4" name="テキスト ボックス 3"/>
          <p:cNvSpPr txBox="1"/>
          <p:nvPr/>
        </p:nvSpPr>
        <p:spPr>
          <a:xfrm>
            <a:off x="6753200" y="4245758"/>
            <a:ext cx="2919663" cy="2292935"/>
          </a:xfrm>
          <a:prstGeom prst="rect">
            <a:avLst/>
          </a:prstGeom>
          <a:noFill/>
        </p:spPr>
        <p:txBody>
          <a:bodyPr wrap="square" rtlCol="0">
            <a:spAutoFit/>
          </a:bodyPr>
          <a:lstStyle/>
          <a:p>
            <a:r>
              <a:rPr lang="en-US" altLang="ja-JP" sz="11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輸入規制について</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11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年時点では、</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ANVISA</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（国家衛生監督庁）での製品登録時の技術的・操作条件を満たすために必要な処理の加えられた中古医療製品については、輸入販売が可能。（つまり、処理の加えられていない中古製品の輸入販売は禁止。）</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1100" dirty="0">
                <a:latin typeface="Arial" panose="020B0604020202020204" pitchFamily="34" charset="0"/>
                <a:ea typeface="ＭＳ Ｐゴシック" panose="020B0600070205080204" pitchFamily="50" charset="-128"/>
                <a:cs typeface="Arial" panose="020B0604020202020204" pitchFamily="34" charset="0"/>
              </a:rPr>
              <a:t>　ただ、当規制は</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年に</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年公聴第</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34</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号が発表された場合に変更となる可能性があった。正式に施行された場合は、</a:t>
            </a:r>
            <a:r>
              <a:rPr lang="ja-JP" altLang="en-US" sz="1100" dirty="0"/>
              <a:t>再調整済み医療機器でも輸入・販売に何らかの制限が加わることが予想されていたものの、現時点で公表があったかは不明。</a:t>
            </a:r>
          </a:p>
        </p:txBody>
      </p:sp>
    </p:spTree>
    <p:extLst>
      <p:ext uri="{BB962C8B-B14F-4D97-AF65-F5344CB8AC3E}">
        <p14:creationId xmlns:p14="http://schemas.microsoft.com/office/powerpoint/2010/main" val="27895340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30" name="think-cell Slide" r:id="rId45" imgW="360" imgH="360" progId="TCLayout.ActiveDocument.1">
                  <p:embed/>
                </p:oleObj>
              </mc:Choice>
              <mc:Fallback>
                <p:oleObj name="think-cell Slide" r:id="rId45" imgW="360" imgH="360" progId="TCLayout.ActiveDocument.1">
                  <p:embed/>
                  <p:pic>
                    <p:nvPicPr>
                      <p:cNvPr id="4" name="Object 3" hidden="1"/>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graphicFrame>
        <p:nvGraphicFramePr>
          <p:cNvPr id="63" name="Chart 62">
            <a:extLst>
              <a:ext uri="{FF2B5EF4-FFF2-40B4-BE49-F238E27FC236}">
                <a16:creationId xmlns:a16="http://schemas.microsoft.com/office/drawing/2014/main" id="{C17E5D82-9DF7-40C1-98EF-D74BBD4FCC54}"/>
              </a:ext>
            </a:extLst>
          </p:cNvPr>
          <p:cNvGraphicFramePr/>
          <p:nvPr>
            <p:custDataLst>
              <p:tags r:id="rId4"/>
            </p:custDataLst>
          </p:nvPr>
        </p:nvGraphicFramePr>
        <p:xfrm>
          <a:off x="549275" y="2482850"/>
          <a:ext cx="5595938" cy="3557588"/>
        </p:xfrm>
        <a:graphic>
          <a:graphicData uri="http://schemas.openxmlformats.org/drawingml/2006/chart">
            <c:chart xmlns:c="http://schemas.openxmlformats.org/drawingml/2006/chart" xmlns:r="http://schemas.openxmlformats.org/officeDocument/2006/relationships" r:id="rId47"/>
          </a:graphicData>
        </a:graphic>
      </p:graphicFrame>
      <p:sp>
        <p:nvSpPr>
          <p:cNvPr id="179" name="テキスト プレースホルダ 9">
            <a:extLst>
              <a:ext uri="{FF2B5EF4-FFF2-40B4-BE49-F238E27FC236}">
                <a16:creationId xmlns:a16="http://schemas.microsoft.com/office/drawing/2014/main" id="{4CCE66A1-CAF4-4AD4-B761-80773231CA43}"/>
              </a:ext>
            </a:extLst>
          </p:cNvPr>
          <p:cNvSpPr>
            <a:spLocks noGrp="1"/>
          </p:cNvSpPr>
          <p:nvPr>
            <p:custDataLst>
              <p:tags r:id="rId5"/>
            </p:custDataLst>
          </p:nvPr>
        </p:nvSpPr>
        <p:spPr bwMode="gray">
          <a:xfrm>
            <a:off x="363538" y="44672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37A3A04-63D3-409E-AF99-D7DD14017CFB}" type="datetime'''''''5''0'">
              <a:rPr lang="en-US" altLang="en-US" sz="1000" smtClean="0"/>
              <a:pPr/>
              <a:t>50</a:t>
            </a:fld>
            <a:endParaRPr lang="ja-JP" altLang="en-US" sz="1000" dirty="0">
              <a:sym typeface="+mn-lt"/>
            </a:endParaRPr>
          </a:p>
        </p:txBody>
      </p:sp>
      <p:sp>
        <p:nvSpPr>
          <p:cNvPr id="174" name="テキスト プレースホルダ 9">
            <a:extLst>
              <a:ext uri="{FF2B5EF4-FFF2-40B4-BE49-F238E27FC236}">
                <a16:creationId xmlns:a16="http://schemas.microsoft.com/office/drawing/2014/main" id="{48A05A9C-DC84-4310-8F96-EE7FA93126C9}"/>
              </a:ext>
            </a:extLst>
          </p:cNvPr>
          <p:cNvSpPr>
            <a:spLocks noGrp="1"/>
          </p:cNvSpPr>
          <p:nvPr>
            <p:custDataLst>
              <p:tags r:id="rId6"/>
            </p:custDataLst>
          </p:nvPr>
        </p:nvSpPr>
        <p:spPr bwMode="gray">
          <a:xfrm>
            <a:off x="433388" y="588168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0DF574F-D3B7-4803-BC75-32D318C01251}" type="datetime'''0'''''''''''''''''''''''''''''''''''''''''''''">
              <a:rPr lang="en-US" altLang="en-US" sz="1000" smtClean="0"/>
              <a:pPr/>
              <a:t>0</a:t>
            </a:fld>
            <a:endParaRPr lang="ja-JP" altLang="en-US" sz="1000" dirty="0">
              <a:sym typeface="+mn-lt"/>
            </a:endParaRPr>
          </a:p>
        </p:txBody>
      </p:sp>
      <p:sp>
        <p:nvSpPr>
          <p:cNvPr id="178" name="テキスト プレースホルダ 9">
            <a:extLst>
              <a:ext uri="{FF2B5EF4-FFF2-40B4-BE49-F238E27FC236}">
                <a16:creationId xmlns:a16="http://schemas.microsoft.com/office/drawing/2014/main" id="{3D1426BE-9436-4C61-95C8-2E9A8A123CC4}"/>
              </a:ext>
            </a:extLst>
          </p:cNvPr>
          <p:cNvSpPr>
            <a:spLocks noGrp="1"/>
          </p:cNvSpPr>
          <p:nvPr>
            <p:custDataLst>
              <p:tags r:id="rId7"/>
            </p:custDataLst>
          </p:nvPr>
        </p:nvSpPr>
        <p:spPr bwMode="gray">
          <a:xfrm>
            <a:off x="363538" y="47513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E95243F-78BB-460B-BFA8-CE4CB254A53C}" type="datetime'''''''''4''''''''''''''''''''''''''''''0'''''">
              <a:rPr lang="en-US" altLang="en-US" sz="1000" smtClean="0"/>
              <a:pPr/>
              <a:t>40</a:t>
            </a:fld>
            <a:endParaRPr lang="ja-JP" altLang="en-US" sz="1000" dirty="0">
              <a:sym typeface="+mn-lt"/>
            </a:endParaRPr>
          </a:p>
        </p:txBody>
      </p:sp>
      <p:sp>
        <p:nvSpPr>
          <p:cNvPr id="175" name="テキスト プレースホルダ 9">
            <a:extLst>
              <a:ext uri="{FF2B5EF4-FFF2-40B4-BE49-F238E27FC236}">
                <a16:creationId xmlns:a16="http://schemas.microsoft.com/office/drawing/2014/main" id="{362960AF-355B-4A46-A912-897CAF780852}"/>
              </a:ext>
            </a:extLst>
          </p:cNvPr>
          <p:cNvSpPr>
            <a:spLocks noGrp="1"/>
          </p:cNvSpPr>
          <p:nvPr>
            <p:custDataLst>
              <p:tags r:id="rId8"/>
            </p:custDataLst>
          </p:nvPr>
        </p:nvSpPr>
        <p:spPr bwMode="gray">
          <a:xfrm>
            <a:off x="363538" y="55991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6FB60F1-2280-4136-B11C-BD3A1F862263}" type="datetime'''''''''''''''''''''''''''1''''''0'''''''''''''">
              <a:rPr lang="en-US" altLang="en-US" sz="1000" smtClean="0"/>
              <a:pPr/>
              <a:t>10</a:t>
            </a:fld>
            <a:endParaRPr lang="ja-JP" altLang="en-US" sz="1000" dirty="0">
              <a:sym typeface="+mn-lt"/>
            </a:endParaRPr>
          </a:p>
        </p:txBody>
      </p:sp>
      <p:sp>
        <p:nvSpPr>
          <p:cNvPr id="176" name="テキスト プレースホルダ 9">
            <a:extLst>
              <a:ext uri="{FF2B5EF4-FFF2-40B4-BE49-F238E27FC236}">
                <a16:creationId xmlns:a16="http://schemas.microsoft.com/office/drawing/2014/main" id="{E4941980-C90B-4D7D-AB79-DB7752496F8A}"/>
              </a:ext>
            </a:extLst>
          </p:cNvPr>
          <p:cNvSpPr>
            <a:spLocks noGrp="1"/>
          </p:cNvSpPr>
          <p:nvPr>
            <p:custDataLst>
              <p:tags r:id="rId9"/>
            </p:custDataLst>
          </p:nvPr>
        </p:nvSpPr>
        <p:spPr bwMode="gray">
          <a:xfrm>
            <a:off x="363538" y="53165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1AC3543-2ACD-4E78-B860-4732557B1A8F}" type="datetime'''''''''''2''''''''''''''''''''''''0'''''''''''''''''''''">
              <a:rPr lang="en-US" altLang="en-US" sz="1000" smtClean="0"/>
              <a:pPr/>
              <a:t>20</a:t>
            </a:fld>
            <a:endParaRPr lang="ja-JP" altLang="en-US" sz="1000" dirty="0">
              <a:sym typeface="+mn-lt"/>
            </a:endParaRPr>
          </a:p>
        </p:txBody>
      </p:sp>
      <p:sp>
        <p:nvSpPr>
          <p:cNvPr id="180" name="テキスト プレースホルダ 9">
            <a:extLst>
              <a:ext uri="{FF2B5EF4-FFF2-40B4-BE49-F238E27FC236}">
                <a16:creationId xmlns:a16="http://schemas.microsoft.com/office/drawing/2014/main" id="{5B05F1F7-CEBA-429F-A156-D015DF1630FC}"/>
              </a:ext>
            </a:extLst>
          </p:cNvPr>
          <p:cNvSpPr>
            <a:spLocks noGrp="1"/>
          </p:cNvSpPr>
          <p:nvPr>
            <p:custDataLst>
              <p:tags r:id="rId10"/>
            </p:custDataLst>
          </p:nvPr>
        </p:nvSpPr>
        <p:spPr bwMode="gray">
          <a:xfrm>
            <a:off x="363538" y="41846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19B0D54-D60A-43C3-B625-81F3490DA4B1}" type="datetime'''''''''''6''''''''''''''0'''''''''''''''''''''">
              <a:rPr lang="en-US" altLang="en-US" sz="1000" smtClean="0"/>
              <a:pPr/>
              <a:t>60</a:t>
            </a:fld>
            <a:endParaRPr lang="ja-JP" altLang="en-US" sz="1000" dirty="0">
              <a:sym typeface="+mn-lt"/>
            </a:endParaRPr>
          </a:p>
        </p:txBody>
      </p:sp>
      <p:sp>
        <p:nvSpPr>
          <p:cNvPr id="181" name="テキスト プレースホルダ 9">
            <a:extLst>
              <a:ext uri="{FF2B5EF4-FFF2-40B4-BE49-F238E27FC236}">
                <a16:creationId xmlns:a16="http://schemas.microsoft.com/office/drawing/2014/main" id="{554259D4-F229-40DE-B3E8-850E13A35A65}"/>
              </a:ext>
            </a:extLst>
          </p:cNvPr>
          <p:cNvSpPr>
            <a:spLocks noGrp="1"/>
          </p:cNvSpPr>
          <p:nvPr>
            <p:custDataLst>
              <p:tags r:id="rId11"/>
            </p:custDataLst>
          </p:nvPr>
        </p:nvSpPr>
        <p:spPr bwMode="gray">
          <a:xfrm>
            <a:off x="363538" y="39020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21BED2C-8AA5-4108-9719-B910FB8F74CC}" type="datetime'''''''''7''''''''''''0'''''''''''''">
              <a:rPr lang="en-US" altLang="en-US" sz="1000" smtClean="0"/>
              <a:pPr/>
              <a:t>70</a:t>
            </a:fld>
            <a:endParaRPr lang="ja-JP" altLang="en-US" sz="1000" dirty="0">
              <a:sym typeface="+mn-lt"/>
            </a:endParaRPr>
          </a:p>
        </p:txBody>
      </p:sp>
      <p:sp>
        <p:nvSpPr>
          <p:cNvPr id="177" name="テキスト プレースホルダ 9">
            <a:extLst>
              <a:ext uri="{FF2B5EF4-FFF2-40B4-BE49-F238E27FC236}">
                <a16:creationId xmlns:a16="http://schemas.microsoft.com/office/drawing/2014/main" id="{7CC061DF-9AC1-4D39-99BE-1722EBB5D633}"/>
              </a:ext>
            </a:extLst>
          </p:cNvPr>
          <p:cNvSpPr>
            <a:spLocks noGrp="1"/>
          </p:cNvSpPr>
          <p:nvPr>
            <p:custDataLst>
              <p:tags r:id="rId12"/>
            </p:custDataLst>
          </p:nvPr>
        </p:nvSpPr>
        <p:spPr bwMode="gray">
          <a:xfrm>
            <a:off x="363538" y="50339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497ACE2-08B7-4211-B80D-0B59FAC85505}" type="datetime'''''''''''''''3''''''''''''''''''''''''''''''''''''0'''">
              <a:rPr lang="en-US" altLang="en-US" sz="1000" smtClean="0"/>
              <a:pPr/>
              <a:t>30</a:t>
            </a:fld>
            <a:endParaRPr lang="ja-JP" altLang="en-US" sz="1000" dirty="0">
              <a:sym typeface="+mn-lt"/>
            </a:endParaRPr>
          </a:p>
        </p:txBody>
      </p:sp>
      <p:sp>
        <p:nvSpPr>
          <p:cNvPr id="182" name="テキスト プレースホルダ 9">
            <a:extLst>
              <a:ext uri="{FF2B5EF4-FFF2-40B4-BE49-F238E27FC236}">
                <a16:creationId xmlns:a16="http://schemas.microsoft.com/office/drawing/2014/main" id="{3C84FEA7-E900-41F4-8194-B6750CDB9CB1}"/>
              </a:ext>
            </a:extLst>
          </p:cNvPr>
          <p:cNvSpPr>
            <a:spLocks noGrp="1"/>
          </p:cNvSpPr>
          <p:nvPr>
            <p:custDataLst>
              <p:tags r:id="rId13"/>
            </p:custDataLst>
          </p:nvPr>
        </p:nvSpPr>
        <p:spPr bwMode="gray">
          <a:xfrm>
            <a:off x="363538" y="36195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965B5EB-95FA-4A5B-8844-4262B4CAA04D}" type="datetime'''8''''''''''''''''''''''0'''''''''''''">
              <a:rPr lang="en-US" altLang="en-US" sz="1000" smtClean="0"/>
              <a:pPr/>
              <a:t>80</a:t>
            </a:fld>
            <a:endParaRPr lang="ja-JP" altLang="en-US" sz="1000" dirty="0">
              <a:sym typeface="+mn-lt"/>
            </a:endParaRPr>
          </a:p>
        </p:txBody>
      </p:sp>
      <p:sp>
        <p:nvSpPr>
          <p:cNvPr id="183" name="テキスト プレースホルダ 9">
            <a:extLst>
              <a:ext uri="{FF2B5EF4-FFF2-40B4-BE49-F238E27FC236}">
                <a16:creationId xmlns:a16="http://schemas.microsoft.com/office/drawing/2014/main" id="{E54F749E-9A64-47B3-9943-E88B276D6020}"/>
              </a:ext>
            </a:extLst>
          </p:cNvPr>
          <p:cNvSpPr>
            <a:spLocks noGrp="1"/>
          </p:cNvSpPr>
          <p:nvPr>
            <p:custDataLst>
              <p:tags r:id="rId14"/>
            </p:custDataLst>
          </p:nvPr>
        </p:nvSpPr>
        <p:spPr bwMode="gray">
          <a:xfrm>
            <a:off x="363538" y="33369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2084155-3F79-4647-88E5-F7E54D0AF732}" type="datetime'''''''''''90'''''''''''''''''''">
              <a:rPr lang="en-US" altLang="en-US" sz="1000" smtClean="0"/>
              <a:pPr/>
              <a:t>90</a:t>
            </a:fld>
            <a:endParaRPr lang="ja-JP" altLang="en-US" sz="1000" dirty="0">
              <a:sym typeface="+mn-lt"/>
            </a:endParaRPr>
          </a:p>
        </p:txBody>
      </p:sp>
      <p:sp>
        <p:nvSpPr>
          <p:cNvPr id="184" name="テキスト プレースホルダ 9">
            <a:extLst>
              <a:ext uri="{FF2B5EF4-FFF2-40B4-BE49-F238E27FC236}">
                <a16:creationId xmlns:a16="http://schemas.microsoft.com/office/drawing/2014/main" id="{95F3FAA5-BF9A-4A19-B70B-75554D96A41C}"/>
              </a:ext>
            </a:extLst>
          </p:cNvPr>
          <p:cNvSpPr>
            <a:spLocks noGrp="1"/>
          </p:cNvSpPr>
          <p:nvPr>
            <p:custDataLst>
              <p:tags r:id="rId15"/>
            </p:custDataLst>
          </p:nvPr>
        </p:nvSpPr>
        <p:spPr bwMode="gray">
          <a:xfrm>
            <a:off x="293688" y="30543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82E1FF9-D1C7-4A56-88CD-A29342007DAD}" type="datetime'''''''''1''''''''''''''''''0''''''''''''0'''''''''''">
              <a:rPr lang="en-US" altLang="en-US" sz="1000" smtClean="0"/>
              <a:pPr/>
              <a:t>100</a:t>
            </a:fld>
            <a:endParaRPr lang="ja-JP" altLang="en-US" sz="1000" dirty="0">
              <a:sym typeface="+mn-lt"/>
            </a:endParaRPr>
          </a:p>
        </p:txBody>
      </p:sp>
      <p:sp>
        <p:nvSpPr>
          <p:cNvPr id="185" name="テキスト プレースホルダ 9">
            <a:extLst>
              <a:ext uri="{FF2B5EF4-FFF2-40B4-BE49-F238E27FC236}">
                <a16:creationId xmlns:a16="http://schemas.microsoft.com/office/drawing/2014/main" id="{3ABDEEAC-DA95-4068-8693-E85B6089ECA6}"/>
              </a:ext>
            </a:extLst>
          </p:cNvPr>
          <p:cNvSpPr>
            <a:spLocks noGrp="1"/>
          </p:cNvSpPr>
          <p:nvPr>
            <p:custDataLst>
              <p:tags r:id="rId16"/>
            </p:custDataLst>
          </p:nvPr>
        </p:nvSpPr>
        <p:spPr bwMode="gray">
          <a:xfrm>
            <a:off x="293688" y="27717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1647AA2-B10E-455E-9EC6-D095484FFA15}" type="datetime'''''''''''''1''1''''''0'''''''''''''''''">
              <a:rPr lang="en-US" altLang="en-US" sz="1000" smtClean="0"/>
              <a:pPr/>
              <a:t>110</a:t>
            </a:fld>
            <a:endParaRPr lang="ja-JP" altLang="en-US" sz="1000" dirty="0">
              <a:sym typeface="+mn-lt"/>
            </a:endParaRPr>
          </a:p>
        </p:txBody>
      </p:sp>
      <p:sp>
        <p:nvSpPr>
          <p:cNvPr id="57" name="テキスト プレースホルダ 9">
            <a:extLst>
              <a:ext uri="{FF2B5EF4-FFF2-40B4-BE49-F238E27FC236}">
                <a16:creationId xmlns:a16="http://schemas.microsoft.com/office/drawing/2014/main" id="{19F7D648-76BA-4E1A-B108-466A9C8C8C79}"/>
              </a:ext>
            </a:extLst>
          </p:cNvPr>
          <p:cNvSpPr>
            <a:spLocks noGrp="1"/>
          </p:cNvSpPr>
          <p:nvPr>
            <p:custDataLst>
              <p:tags r:id="rId17"/>
            </p:custDataLst>
          </p:nvPr>
        </p:nvSpPr>
        <p:spPr bwMode="gray">
          <a:xfrm>
            <a:off x="293688" y="24892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25C498E-A563-4BA0-AB01-B51B479A99CF}" type="datetime'''''''''''''''''''''''1''''''''''''2''''''''''''0'''''">
              <a:rPr lang="en-US" altLang="en-US" sz="1000" smtClean="0"/>
              <a:pPr/>
              <a:t>120</a:t>
            </a:fld>
            <a:endParaRPr lang="ja-JP" altLang="en-US" sz="1000" dirty="0">
              <a:sym typeface="+mn-lt"/>
            </a:endParaRPr>
          </a:p>
        </p:txBody>
      </p:sp>
      <p:sp>
        <p:nvSpPr>
          <p:cNvPr id="167" name="テキスト プレースホルダ 9">
            <a:extLst>
              <a:ext uri="{FF2B5EF4-FFF2-40B4-BE49-F238E27FC236}">
                <a16:creationId xmlns:a16="http://schemas.microsoft.com/office/drawing/2014/main" id="{EFC825C5-DBD9-47DC-90A8-DF8C730D23DF}"/>
              </a:ext>
            </a:extLst>
          </p:cNvPr>
          <p:cNvSpPr>
            <a:spLocks noGrp="1"/>
          </p:cNvSpPr>
          <p:nvPr>
            <p:custDataLst>
              <p:tags r:id="rId18"/>
            </p:custDataLst>
          </p:nvPr>
        </p:nvSpPr>
        <p:spPr bwMode="gray">
          <a:xfrm>
            <a:off x="3416300" y="364966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1C53BFB-BDBB-4B51-9C75-73B3AA0245CE}" type="datetime'''''''''''''7''''5.''''''''''''3'''''''''''">
              <a:rPr lang="en-US" altLang="en-US" sz="1000" smtClean="0"/>
              <a:pPr/>
              <a:t>75.3</a:t>
            </a:fld>
            <a:endParaRPr lang="ja-JP" altLang="en-US" sz="1000" dirty="0">
              <a:sym typeface="+mn-lt"/>
            </a:endParaRPr>
          </a:p>
        </p:txBody>
      </p:sp>
      <p:sp>
        <p:nvSpPr>
          <p:cNvPr id="159" name="テキスト プレースホルダ 9">
            <a:extLst>
              <a:ext uri="{FF2B5EF4-FFF2-40B4-BE49-F238E27FC236}">
                <a16:creationId xmlns:a16="http://schemas.microsoft.com/office/drawing/2014/main" id="{13BC69BC-C954-4DDE-B050-3409632379B5}"/>
              </a:ext>
            </a:extLst>
          </p:cNvPr>
          <p:cNvSpPr>
            <a:spLocks noGrp="1"/>
          </p:cNvSpPr>
          <p:nvPr>
            <p:custDataLst>
              <p:tags r:id="rId19"/>
            </p:custDataLst>
          </p:nvPr>
        </p:nvSpPr>
        <p:spPr bwMode="gray">
          <a:xfrm>
            <a:off x="1911350" y="5445125"/>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11C20C9-A50C-4CBC-8D9E-1678B2B0AC08}" type="datetime'1''''''''''''''''''''''''''''1''''''.''''''''''''''9'''">
              <a:rPr lang="en-US" altLang="en-US" sz="1000" smtClean="0"/>
              <a:pPr/>
              <a:t>11.9</a:t>
            </a:fld>
            <a:endParaRPr lang="ja-JP" altLang="en-US" sz="1000" dirty="0">
              <a:sym typeface="+mn-lt"/>
            </a:endParaRPr>
          </a:p>
        </p:txBody>
      </p:sp>
      <p:sp>
        <p:nvSpPr>
          <p:cNvPr id="24" name="テキスト プレースホルダ 9"/>
          <p:cNvSpPr>
            <a:spLocks noGrp="1"/>
          </p:cNvSpPr>
          <p:nvPr>
            <p:custDataLst>
              <p:tags r:id="rId20"/>
            </p:custDataLst>
          </p:nvPr>
        </p:nvSpPr>
        <p:spPr bwMode="auto">
          <a:xfrm>
            <a:off x="1027113" y="60436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1BD9D09-2587-4472-B2DD-D772F551A515}" type="datetime'''''''''''''''''2''''''''0''''''''''''''1''''''''''''''''7'">
              <a:rPr lang="en-US" altLang="en-US" sz="1000" smtClean="0"/>
              <a:pPr/>
              <a:t>2017</a:t>
            </a:fld>
            <a:endParaRPr kumimoji="0" lang="ja-JP" altLang="en-US" sz="1000" dirty="0">
              <a:sym typeface="+mn-lt"/>
            </a:endParaRPr>
          </a:p>
        </p:txBody>
      </p:sp>
      <p:sp>
        <p:nvSpPr>
          <p:cNvPr id="171" name="テキスト プレースホルダ 9">
            <a:extLst>
              <a:ext uri="{FF2B5EF4-FFF2-40B4-BE49-F238E27FC236}">
                <a16:creationId xmlns:a16="http://schemas.microsoft.com/office/drawing/2014/main" id="{3B88F6C6-B98D-4DD7-BED7-320851488E93}"/>
              </a:ext>
            </a:extLst>
          </p:cNvPr>
          <p:cNvSpPr>
            <a:spLocks noGrp="1"/>
          </p:cNvSpPr>
          <p:nvPr>
            <p:custDataLst>
              <p:tags r:id="rId21"/>
            </p:custDataLst>
          </p:nvPr>
        </p:nvSpPr>
        <p:spPr bwMode="gray">
          <a:xfrm>
            <a:off x="2328863" y="367506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587F04B-0E23-4027-8083-D19F80821FB1}" type="datetime'''''''''7''4''''.''''''''''''4'''''''''''''''''''''''''''''">
              <a:rPr lang="en-US" altLang="en-US" sz="1000" smtClean="0"/>
              <a:pPr/>
              <a:t>74.4</a:t>
            </a:fld>
            <a:endParaRPr lang="ja-JP" altLang="en-US" sz="1000" dirty="0">
              <a:sym typeface="+mn-lt"/>
            </a:endParaRPr>
          </a:p>
        </p:txBody>
      </p:sp>
      <p:sp>
        <p:nvSpPr>
          <p:cNvPr id="23" name="テキスト プレースホルダ 9"/>
          <p:cNvSpPr>
            <a:spLocks noGrp="1"/>
          </p:cNvSpPr>
          <p:nvPr>
            <p:custDataLst>
              <p:tags r:id="rId22"/>
            </p:custDataLst>
          </p:nvPr>
        </p:nvSpPr>
        <p:spPr bwMode="auto">
          <a:xfrm>
            <a:off x="2182813"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96A8B35-F707-448A-9156-3ADE71727CF8}" type="datetime'''''18'''''''''''''''">
              <a:rPr lang="en-US" altLang="en-US" sz="1000" smtClean="0"/>
              <a:pPr/>
              <a:t>18</a:t>
            </a:fld>
            <a:endParaRPr kumimoji="0" lang="ja-JP" altLang="en-US" sz="1000" dirty="0">
              <a:sym typeface="+mn-lt"/>
            </a:endParaRPr>
          </a:p>
        </p:txBody>
      </p:sp>
      <p:sp>
        <p:nvSpPr>
          <p:cNvPr id="22" name="テキスト プレースホルダ 9"/>
          <p:cNvSpPr>
            <a:spLocks noGrp="1"/>
          </p:cNvSpPr>
          <p:nvPr>
            <p:custDataLst>
              <p:tags r:id="rId23"/>
            </p:custDataLst>
          </p:nvPr>
        </p:nvSpPr>
        <p:spPr bwMode="auto">
          <a:xfrm>
            <a:off x="3270250"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75FFABE-5C67-4C7F-A6CA-2A143B0D3321}" type="datetime'1''''''''''''''''''''''''''''''9'''''''''''''''''''''''">
              <a:rPr lang="en-US" altLang="en-US" sz="1000" smtClean="0"/>
              <a:pPr/>
              <a:t>19</a:t>
            </a:fld>
            <a:endParaRPr kumimoji="0" lang="ja-JP" altLang="en-US" sz="1000" dirty="0">
              <a:sym typeface="+mn-lt"/>
            </a:endParaRPr>
          </a:p>
        </p:txBody>
      </p:sp>
      <p:sp>
        <p:nvSpPr>
          <p:cNvPr id="21" name="テキスト プレースホルダ 9"/>
          <p:cNvSpPr>
            <a:spLocks noGrp="1"/>
          </p:cNvSpPr>
          <p:nvPr>
            <p:custDataLst>
              <p:tags r:id="rId24"/>
            </p:custDataLst>
          </p:nvPr>
        </p:nvSpPr>
        <p:spPr bwMode="auto">
          <a:xfrm>
            <a:off x="4356100"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BF5CB61-1F1B-44AD-9B32-B20A6246D715}" type="datetime'''''''''''''''''''''''''2''''''''''''''0'''''''''''''''">
              <a:rPr lang="en-US" altLang="en-US" sz="1000" smtClean="0"/>
              <a:pPr/>
              <a:t>20</a:t>
            </a:fld>
            <a:endParaRPr kumimoji="0" lang="ja-JP" altLang="en-US" sz="1000" dirty="0">
              <a:sym typeface="+mn-lt"/>
            </a:endParaRPr>
          </a:p>
        </p:txBody>
      </p:sp>
      <p:sp>
        <p:nvSpPr>
          <p:cNvPr id="20" name="テキスト プレースホルダ 9"/>
          <p:cNvSpPr>
            <a:spLocks noGrp="1"/>
          </p:cNvSpPr>
          <p:nvPr>
            <p:custDataLst>
              <p:tags r:id="rId25"/>
            </p:custDataLst>
          </p:nvPr>
        </p:nvSpPr>
        <p:spPr bwMode="auto">
          <a:xfrm>
            <a:off x="5441950"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790D63B-F6F0-4B32-A1DB-9791B3BAAE22}" type="datetime'''''''''''''''''''''''''''2''''''''''''''''''''1'''''''''''''">
              <a:rPr lang="en-US" altLang="en-US" sz="1000" smtClean="0"/>
              <a:pPr/>
              <a:t>21</a:t>
            </a:fld>
            <a:endParaRPr kumimoji="0" lang="ja-JP" altLang="en-US" sz="1000" dirty="0">
              <a:sym typeface="+mn-lt"/>
            </a:endParaRPr>
          </a:p>
        </p:txBody>
      </p:sp>
      <p:sp>
        <p:nvSpPr>
          <p:cNvPr id="160" name="テキスト プレースホルダ 9">
            <a:extLst>
              <a:ext uri="{FF2B5EF4-FFF2-40B4-BE49-F238E27FC236}">
                <a16:creationId xmlns:a16="http://schemas.microsoft.com/office/drawing/2014/main" id="{8779D09F-6780-4AE1-98D9-E623B2812122}"/>
              </a:ext>
            </a:extLst>
          </p:cNvPr>
          <p:cNvSpPr>
            <a:spLocks noGrp="1"/>
          </p:cNvSpPr>
          <p:nvPr>
            <p:custDataLst>
              <p:tags r:id="rId26"/>
            </p:custDataLst>
          </p:nvPr>
        </p:nvSpPr>
        <p:spPr bwMode="gray">
          <a:xfrm>
            <a:off x="2998788" y="5451475"/>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C9581E2-A340-47A1-BC71-43463EF176F1}" type="datetime'''1''''''1''''''''.''6'''''''''''''''''''''''">
              <a:rPr lang="en-US" altLang="en-US" sz="1000" smtClean="0"/>
              <a:pPr/>
              <a:t>11.6</a:t>
            </a:fld>
            <a:endParaRPr lang="ja-JP" altLang="en-US" sz="1000" dirty="0">
              <a:sym typeface="+mn-lt"/>
            </a:endParaRPr>
          </a:p>
        </p:txBody>
      </p:sp>
      <p:sp>
        <p:nvSpPr>
          <p:cNvPr id="158" name="テキスト プレースホルダ 9">
            <a:extLst>
              <a:ext uri="{FF2B5EF4-FFF2-40B4-BE49-F238E27FC236}">
                <a16:creationId xmlns:a16="http://schemas.microsoft.com/office/drawing/2014/main" id="{42DF43B9-59E2-4E32-9CC2-E7B2067548CB}"/>
              </a:ext>
            </a:extLst>
          </p:cNvPr>
          <p:cNvSpPr>
            <a:spLocks noGrp="1"/>
          </p:cNvSpPr>
          <p:nvPr>
            <p:custDataLst>
              <p:tags r:id="rId27"/>
            </p:custDataLst>
          </p:nvPr>
        </p:nvSpPr>
        <p:spPr bwMode="gray">
          <a:xfrm>
            <a:off x="825500" y="5427663"/>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7310F59-4809-452F-A1C4-987002A3D486}" type="datetime'''''''''''''''''1''2''''''''.''''''''5'''''''''''">
              <a:rPr lang="en-US" altLang="en-US" sz="1000" smtClean="0"/>
              <a:pPr/>
              <a:t>12.5</a:t>
            </a:fld>
            <a:endParaRPr lang="ja-JP" altLang="en-US" sz="1000" dirty="0">
              <a:sym typeface="+mn-lt"/>
            </a:endParaRPr>
          </a:p>
        </p:txBody>
      </p:sp>
      <p:sp>
        <p:nvSpPr>
          <p:cNvPr id="170" name="テキスト プレースホルダ 9">
            <a:extLst>
              <a:ext uri="{FF2B5EF4-FFF2-40B4-BE49-F238E27FC236}">
                <a16:creationId xmlns:a16="http://schemas.microsoft.com/office/drawing/2014/main" id="{B83B3FA0-4579-4EC5-A5C1-C73B3E4533AA}"/>
              </a:ext>
            </a:extLst>
          </p:cNvPr>
          <p:cNvSpPr>
            <a:spLocks noGrp="1"/>
          </p:cNvSpPr>
          <p:nvPr>
            <p:custDataLst>
              <p:tags r:id="rId28"/>
            </p:custDataLst>
          </p:nvPr>
        </p:nvSpPr>
        <p:spPr bwMode="gray">
          <a:xfrm>
            <a:off x="1243013" y="387826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DEB26A6-9A6C-4961-B7B9-165A59A4F830}" type="datetime'6''7''''''''.''''''''''''''''''''''''''''''3'''''''''">
              <a:rPr lang="en-US" altLang="en-US" sz="1000" smtClean="0"/>
              <a:pPr/>
              <a:t>67.3</a:t>
            </a:fld>
            <a:endParaRPr lang="ja-JP" altLang="en-US" sz="1000" dirty="0">
              <a:sym typeface="+mn-lt"/>
            </a:endParaRPr>
          </a:p>
        </p:txBody>
      </p:sp>
      <p:sp>
        <p:nvSpPr>
          <p:cNvPr id="117" name="テキスト プレースホルダ 9">
            <a:extLst>
              <a:ext uri="{FF2B5EF4-FFF2-40B4-BE49-F238E27FC236}">
                <a16:creationId xmlns:a16="http://schemas.microsoft.com/office/drawing/2014/main" id="{B4940900-85E5-46A3-BE4A-BA4A6305A64F}"/>
              </a:ext>
            </a:extLst>
          </p:cNvPr>
          <p:cNvSpPr>
            <a:spLocks noGrp="1"/>
          </p:cNvSpPr>
          <p:nvPr>
            <p:custDataLst>
              <p:tags r:id="rId29"/>
            </p:custDataLst>
          </p:nvPr>
        </p:nvSpPr>
        <p:spPr bwMode="gray">
          <a:xfrm>
            <a:off x="4084638" y="5475288"/>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B5C8780-DD08-4BAC-A52E-7506DE84BF1A}" type="datetime'''''''''''''''''''''''''10''''''''''''''''''''''''.8'''''''">
              <a:rPr lang="en-US" altLang="en-US" sz="1000" smtClean="0"/>
              <a:pPr/>
              <a:t>10.8</a:t>
            </a:fld>
            <a:endParaRPr lang="ja-JP" altLang="en-US" sz="1000" dirty="0">
              <a:sym typeface="+mn-lt"/>
            </a:endParaRPr>
          </a:p>
        </p:txBody>
      </p:sp>
      <p:sp>
        <p:nvSpPr>
          <p:cNvPr id="172" name="テキスト プレースホルダ 9">
            <a:extLst>
              <a:ext uri="{FF2B5EF4-FFF2-40B4-BE49-F238E27FC236}">
                <a16:creationId xmlns:a16="http://schemas.microsoft.com/office/drawing/2014/main" id="{DB6EE2E7-1F71-4209-887E-6DF7CBD6F732}"/>
              </a:ext>
            </a:extLst>
          </p:cNvPr>
          <p:cNvSpPr>
            <a:spLocks noGrp="1"/>
          </p:cNvSpPr>
          <p:nvPr>
            <p:custDataLst>
              <p:tags r:id="rId30"/>
            </p:custDataLst>
          </p:nvPr>
        </p:nvSpPr>
        <p:spPr bwMode="gray">
          <a:xfrm>
            <a:off x="4502150" y="37099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E935151-71CE-4D20-B656-51D2B610A353}" type="datetime'''''''''7''''''''''''''''''''''''''3''.''''''''''2'''">
              <a:rPr lang="en-US" altLang="en-US" sz="1000" smtClean="0"/>
              <a:pPr/>
              <a:t>73.2</a:t>
            </a:fld>
            <a:endParaRPr lang="ja-JP" altLang="en-US" sz="1000" dirty="0">
              <a:sym typeface="+mn-lt"/>
            </a:endParaRPr>
          </a:p>
        </p:txBody>
      </p:sp>
      <p:sp>
        <p:nvSpPr>
          <p:cNvPr id="161" name="テキスト プレースホルダ 9">
            <a:extLst>
              <a:ext uri="{FF2B5EF4-FFF2-40B4-BE49-F238E27FC236}">
                <a16:creationId xmlns:a16="http://schemas.microsoft.com/office/drawing/2014/main" id="{9367A074-6849-4A1D-93F9-289DD959501F}"/>
              </a:ext>
            </a:extLst>
          </p:cNvPr>
          <p:cNvSpPr>
            <a:spLocks noGrp="1"/>
          </p:cNvSpPr>
          <p:nvPr>
            <p:custDataLst>
              <p:tags r:id="rId31"/>
            </p:custDataLst>
          </p:nvPr>
        </p:nvSpPr>
        <p:spPr bwMode="gray">
          <a:xfrm>
            <a:off x="5170488" y="5468938"/>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04C8184-3FE9-474E-BC32-F5B7224CDEBC}" type="datetime'''''''''''1''''''''''''''''1''''''''.''''''0'''''''''''''">
              <a:rPr lang="en-US" altLang="en-US" sz="1000" smtClean="0"/>
              <a:pPr/>
              <a:t>11.0</a:t>
            </a:fld>
            <a:endParaRPr lang="ja-JP" altLang="en-US" sz="1000" dirty="0">
              <a:sym typeface="+mn-lt"/>
            </a:endParaRPr>
          </a:p>
        </p:txBody>
      </p:sp>
      <p:sp>
        <p:nvSpPr>
          <p:cNvPr id="173" name="テキスト プレースホルダ 9">
            <a:extLst>
              <a:ext uri="{FF2B5EF4-FFF2-40B4-BE49-F238E27FC236}">
                <a16:creationId xmlns:a16="http://schemas.microsoft.com/office/drawing/2014/main" id="{63C23EA5-FA80-4B67-9709-BBBD954171F2}"/>
              </a:ext>
            </a:extLst>
          </p:cNvPr>
          <p:cNvSpPr>
            <a:spLocks noGrp="1"/>
          </p:cNvSpPr>
          <p:nvPr>
            <p:custDataLst>
              <p:tags r:id="rId32"/>
            </p:custDataLst>
          </p:nvPr>
        </p:nvSpPr>
        <p:spPr bwMode="gray">
          <a:xfrm>
            <a:off x="5553075" y="256222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1CC8E06-D22F-4C86-B63C-C06FFBA8595C}" type="datetime'''''''''1''''''1''''''''''3''''''''''''''''''.''''''''8'''''">
              <a:rPr lang="en-US" altLang="en-US" sz="1000" smtClean="0"/>
              <a:pPr/>
              <a:t>113.8</a:t>
            </a:fld>
            <a:endParaRPr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ブラジル／医療関連／医薬品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316110" y="2262842"/>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465168" y="2482850"/>
            <a:ext cx="3096344"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2019</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1916832"/>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8" name="Rectangle 7"/>
          <p:cNvSpPr/>
          <p:nvPr>
            <p:custDataLst>
              <p:tags r:id="rId33"/>
            </p:custDataLst>
          </p:nvPr>
        </p:nvSpPr>
        <p:spPr bwMode="gray">
          <a:xfrm>
            <a:off x="957263" y="6254750"/>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9" name="Rectangle 8"/>
          <p:cNvSpPr/>
          <p:nvPr>
            <p:custDataLst>
              <p:tags r:id="rId34"/>
            </p:custDataLst>
          </p:nvPr>
        </p:nvSpPr>
        <p:spPr bwMode="gray">
          <a:xfrm>
            <a:off x="1543050" y="6254750"/>
            <a:ext cx="179388" cy="133350"/>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2" name="テキスト プレースホルダ 9"/>
          <p:cNvSpPr>
            <a:spLocks noGrp="1"/>
          </p:cNvSpPr>
          <p:nvPr>
            <p:custDataLst>
              <p:tags r:id="rId35"/>
            </p:custDataLst>
          </p:nvPr>
        </p:nvSpPr>
        <p:spPr bwMode="auto">
          <a:xfrm>
            <a:off x="1187450"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75755F5-4498-47D8-B212-E51FE4D61AF8}"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43" name="テキスト プレースホルダ 9"/>
          <p:cNvSpPr>
            <a:spLocks noGrp="1"/>
          </p:cNvSpPr>
          <p:nvPr>
            <p:custDataLst>
              <p:tags r:id="rId36"/>
            </p:custDataLst>
          </p:nvPr>
        </p:nvSpPr>
        <p:spPr bwMode="auto">
          <a:xfrm>
            <a:off x="1773238"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094E454-0DAB-4C5A-B6D4-3F73908E083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56" name="テキスト ボックス 18"/>
          <p:cNvSpPr txBox="1"/>
          <p:nvPr/>
        </p:nvSpPr>
        <p:spPr>
          <a:xfrm>
            <a:off x="200472" y="1030882"/>
            <a:ext cx="9505056" cy="74193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ブラジルは、医薬品の市場規模が上位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位にランクインしており、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年の売上高は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万米ドルである。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その市場については、輸入が大きく輸出を上回っており、輸入依存度が高い。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年の輸入額の急増は、ワクチンの輸入増が要因と考えられる。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62" name="Chart 61">
            <a:extLst>
              <a:ext uri="{FF2B5EF4-FFF2-40B4-BE49-F238E27FC236}">
                <a16:creationId xmlns:a16="http://schemas.microsoft.com/office/drawing/2014/main" id="{5BDE2666-96E2-495D-B015-EA9BC6FF7460}"/>
              </a:ext>
            </a:extLst>
          </p:cNvPr>
          <p:cNvGraphicFramePr/>
          <p:nvPr>
            <p:custDataLst>
              <p:tags r:id="rId37"/>
            </p:custDataLst>
          </p:nvPr>
        </p:nvGraphicFramePr>
        <p:xfrm>
          <a:off x="7008813" y="3325813"/>
          <a:ext cx="2498725" cy="2498725"/>
        </p:xfrm>
        <a:graphic>
          <a:graphicData uri="http://schemas.openxmlformats.org/drawingml/2006/chart">
            <c:chart xmlns:c="http://schemas.openxmlformats.org/drawingml/2006/chart" xmlns:r="http://schemas.openxmlformats.org/officeDocument/2006/relationships" r:id="rId48"/>
          </a:graphicData>
        </a:graphic>
      </p:graphicFrame>
      <p:sp>
        <p:nvSpPr>
          <p:cNvPr id="47" name="テキスト プレースホルダ 9">
            <a:extLst>
              <a:ext uri="{FF2B5EF4-FFF2-40B4-BE49-F238E27FC236}">
                <a16:creationId xmlns:a16="http://schemas.microsoft.com/office/drawing/2014/main" id="{D7DDB362-8364-417C-B35C-0277E9DF94CE}"/>
              </a:ext>
            </a:extLst>
          </p:cNvPr>
          <p:cNvSpPr>
            <a:spLocks noGrp="1"/>
          </p:cNvSpPr>
          <p:nvPr>
            <p:custDataLst>
              <p:tags r:id="rId38"/>
            </p:custDataLst>
          </p:nvPr>
        </p:nvSpPr>
        <p:spPr bwMode="auto">
          <a:xfrm>
            <a:off x="7377113" y="5707063"/>
            <a:ext cx="4921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55DE3CD-D76B-419B-BF57-C509E2479739}" type="datetime'ベ''ル''''''''''''''ギ''''''''''''''ー'''''''''''''''''''''''''''">
              <a:rPr lang="ja-JP" altLang="en-US" sz="1000" smtClean="0"/>
              <a:pPr/>
              <a:t>ベルギー</a:t>
            </a:fld>
            <a:endParaRPr kumimoji="0" lang="ja-JP" altLang="en-US" sz="1000" dirty="0">
              <a:sym typeface="+mn-lt"/>
            </a:endParaRPr>
          </a:p>
        </p:txBody>
      </p:sp>
      <p:sp>
        <p:nvSpPr>
          <p:cNvPr id="46" name="テキスト プレースホルダ 9">
            <a:extLst>
              <a:ext uri="{FF2B5EF4-FFF2-40B4-BE49-F238E27FC236}">
                <a16:creationId xmlns:a16="http://schemas.microsoft.com/office/drawing/2014/main" id="{76920FF2-8138-4545-9BB9-F65F1ED469D2}"/>
              </a:ext>
            </a:extLst>
          </p:cNvPr>
          <p:cNvSpPr>
            <a:spLocks noGrp="1"/>
          </p:cNvSpPr>
          <p:nvPr>
            <p:custDataLst>
              <p:tags r:id="rId39"/>
            </p:custDataLst>
          </p:nvPr>
        </p:nvSpPr>
        <p:spPr bwMode="auto">
          <a:xfrm>
            <a:off x="8037513" y="5784850"/>
            <a:ext cx="4111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3349D41-A231-40EE-9491-FB2A25D84FC2}" type="datetime'''''''''イ''''''''''''''''''タ''''''''''''リ''''''ア'''''''''''">
              <a:rPr lang="ja-JP" altLang="en-US" sz="1000" smtClean="0"/>
              <a:pPr marL="0" indent="0">
                <a:spcBef>
                  <a:spcPct val="0"/>
                </a:spcBef>
                <a:buNone/>
              </a:pPr>
              <a:t>イタリア</a:t>
            </a:fld>
            <a:endParaRPr kumimoji="0" lang="ja-JP" altLang="en-US" sz="1000" dirty="0">
              <a:sym typeface="+mn-lt"/>
            </a:endParaRPr>
          </a:p>
        </p:txBody>
      </p:sp>
      <p:sp>
        <p:nvSpPr>
          <p:cNvPr id="37" name="テキスト プレースホルダ 9">
            <a:extLst>
              <a:ext uri="{FF2B5EF4-FFF2-40B4-BE49-F238E27FC236}">
                <a16:creationId xmlns:a16="http://schemas.microsoft.com/office/drawing/2014/main" id="{215EFBBA-31E1-4943-890A-839A17A82DF0}"/>
              </a:ext>
            </a:extLst>
          </p:cNvPr>
          <p:cNvSpPr>
            <a:spLocks noGrp="1"/>
          </p:cNvSpPr>
          <p:nvPr>
            <p:custDataLst>
              <p:tags r:id="rId40"/>
            </p:custDataLst>
          </p:nvPr>
        </p:nvSpPr>
        <p:spPr bwMode="auto">
          <a:xfrm>
            <a:off x="8942388" y="3440113"/>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C10D383-0EC5-4185-A625-97DF50500473}" type="datetime'''''''''ア''''''''''''''''''''''メ''リ''''''''カ'''''''''">
              <a:rPr lang="ja-JP" altLang="en-US" sz="1000" smtClean="0"/>
              <a:pPr/>
              <a:t>アメリカ</a:t>
            </a:fld>
            <a:endParaRPr kumimoji="0" lang="ja-JP" altLang="en-US" sz="1000" dirty="0">
              <a:sym typeface="+mn-lt"/>
            </a:endParaRPr>
          </a:p>
        </p:txBody>
      </p:sp>
      <p:sp>
        <p:nvSpPr>
          <p:cNvPr id="39" name="テキスト プレースホルダ 9">
            <a:extLst>
              <a:ext uri="{FF2B5EF4-FFF2-40B4-BE49-F238E27FC236}">
                <a16:creationId xmlns:a16="http://schemas.microsoft.com/office/drawing/2014/main" id="{395F3EDD-33FD-4700-B466-5710188BC7DF}"/>
              </a:ext>
            </a:extLst>
          </p:cNvPr>
          <p:cNvSpPr>
            <a:spLocks noGrp="1"/>
          </p:cNvSpPr>
          <p:nvPr>
            <p:custDataLst>
              <p:tags r:id="rId41"/>
            </p:custDataLst>
          </p:nvPr>
        </p:nvSpPr>
        <p:spPr bwMode="auto">
          <a:xfrm>
            <a:off x="8796338" y="5632450"/>
            <a:ext cx="3333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025BE47-C588-41A8-B432-C2B8539A9648}" type="datetime'''''''''''''''''''''''ス''''''''''''イス'''''''">
              <a:rPr lang="ja-JP" altLang="en-US" sz="1000" smtClean="0"/>
              <a:pPr marL="0" indent="0">
                <a:spcBef>
                  <a:spcPct val="0"/>
                </a:spcBef>
                <a:buNone/>
              </a:pPr>
              <a:t>スイス</a:t>
            </a:fld>
            <a:endParaRPr kumimoji="0" lang="ja-JP" altLang="en-US" sz="1000" dirty="0">
              <a:sym typeface="+mn-lt"/>
            </a:endParaRPr>
          </a:p>
        </p:txBody>
      </p:sp>
      <p:sp>
        <p:nvSpPr>
          <p:cNvPr id="44" name="テキスト プレースホルダ 9">
            <a:extLst>
              <a:ext uri="{FF2B5EF4-FFF2-40B4-BE49-F238E27FC236}">
                <a16:creationId xmlns:a16="http://schemas.microsoft.com/office/drawing/2014/main" id="{FD88B613-E48D-4A49-9BAD-A356C4E24779}"/>
              </a:ext>
            </a:extLst>
          </p:cNvPr>
          <p:cNvSpPr>
            <a:spLocks noGrp="1"/>
          </p:cNvSpPr>
          <p:nvPr>
            <p:custDataLst>
              <p:tags r:id="rId42"/>
            </p:custDataLst>
          </p:nvPr>
        </p:nvSpPr>
        <p:spPr bwMode="auto">
          <a:xfrm>
            <a:off x="9453563" y="4779963"/>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CDCD42C-F3E7-496D-B4C7-3E5117CFB3D2}" type="datetime'''''''''''''''''''''''''ド''''''''イ''ツ'">
              <a:rPr lang="ja-JP" altLang="en-US" sz="1000" smtClean="0"/>
              <a:pPr/>
              <a:t>ドイツ</a:t>
            </a:fld>
            <a:endParaRPr kumimoji="0" lang="ja-JP" altLang="en-US" sz="1000" dirty="0">
              <a:sym typeface="+mn-lt"/>
            </a:endParaRPr>
          </a:p>
        </p:txBody>
      </p:sp>
      <p:sp>
        <p:nvSpPr>
          <p:cNvPr id="45" name="テキスト プレースホルダ 9">
            <a:extLst>
              <a:ext uri="{FF2B5EF4-FFF2-40B4-BE49-F238E27FC236}">
                <a16:creationId xmlns:a16="http://schemas.microsoft.com/office/drawing/2014/main" id="{03095FBC-1E25-4033-9E7A-1D547EFCE71D}"/>
              </a:ext>
            </a:extLst>
          </p:cNvPr>
          <p:cNvSpPr>
            <a:spLocks noGrp="1"/>
          </p:cNvSpPr>
          <p:nvPr>
            <p:custDataLst>
              <p:tags r:id="rId43"/>
            </p:custDataLst>
          </p:nvPr>
        </p:nvSpPr>
        <p:spPr bwMode="auto">
          <a:xfrm>
            <a:off x="6702425" y="4162425"/>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9862649-7278-4352-A30D-BA2BD9FC72E6}" type="datetime'''''''''''''''''''''''''''''''そ''''''''''''''''''''の''他'''''">
              <a:rPr lang="ja-JP" altLang="en-US" sz="1000" smtClean="0"/>
              <a:pPr/>
              <a:t>その他</a:t>
            </a:fld>
            <a:endParaRPr kumimoji="0" lang="ja-JP" altLang="en-US" sz="1000" dirty="0">
              <a:sym typeface="+mn-lt"/>
            </a:endParaRPr>
          </a:p>
        </p:txBody>
      </p:sp>
      <p:sp>
        <p:nvSpPr>
          <p:cNvPr id="53" name="テキスト ボックス 21">
            <a:extLst>
              <a:ext uri="{FF2B5EF4-FFF2-40B4-BE49-F238E27FC236}">
                <a16:creationId xmlns:a16="http://schemas.microsoft.com/office/drawing/2014/main" id="{467F0418-542C-495E-A0EE-29842EE0A02A}"/>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（出所）米国商務省、</a:t>
            </a:r>
            <a:r>
              <a:rPr lang="en-US" altLang="ja-JP" dirty="0"/>
              <a:t>UN </a:t>
            </a:r>
            <a:r>
              <a:rPr lang="en-US" altLang="ja-JP" dirty="0" err="1"/>
              <a:t>Comtrade</a:t>
            </a:r>
            <a:r>
              <a:rPr lang="en-US" altLang="ja-JP" dirty="0"/>
              <a:t> Database</a:t>
            </a:r>
            <a:endParaRPr lang="ja-JP" altLang="en-US" dirty="0"/>
          </a:p>
        </p:txBody>
      </p:sp>
    </p:spTree>
    <p:extLst>
      <p:ext uri="{BB962C8B-B14F-4D97-AF65-F5344CB8AC3E}">
        <p14:creationId xmlns:p14="http://schemas.microsoft.com/office/powerpoint/2010/main" val="2446342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ブラジル／医療関連／医薬品</a:t>
            </a:r>
          </a:p>
        </p:txBody>
      </p:sp>
      <p:sp>
        <p:nvSpPr>
          <p:cNvPr id="2" name="テキスト プレースホルダー 1"/>
          <p:cNvSpPr>
            <a:spLocks noGrp="1"/>
          </p:cNvSpPr>
          <p:nvPr>
            <p:ph type="body" sz="quarter" idx="15"/>
          </p:nvPr>
        </p:nvSpPr>
        <p:spPr/>
        <p:txBody>
          <a:bodyPr/>
          <a:lstStyle/>
          <a:p>
            <a:r>
              <a:rPr lang="ja-JP" altLang="en-US" dirty="0"/>
              <a:t>業界構造 </a:t>
            </a:r>
            <a:r>
              <a:rPr lang="en-US" altLang="ja-JP" dirty="0"/>
              <a:t>- </a:t>
            </a:r>
            <a:r>
              <a:rPr lang="ja-JP" altLang="en-US" dirty="0"/>
              <a:t>主要メーカー</a:t>
            </a:r>
          </a:p>
        </p:txBody>
      </p:sp>
      <p:graphicFrame>
        <p:nvGraphicFramePr>
          <p:cNvPr id="6" name="表 5"/>
          <p:cNvGraphicFramePr>
            <a:graphicFrameLocks noGrp="1"/>
          </p:cNvGraphicFramePr>
          <p:nvPr>
            <p:extLst>
              <p:ext uri="{D42A27DB-BD31-4B8C-83A1-F6EECF244321}">
                <p14:modId xmlns:p14="http://schemas.microsoft.com/office/powerpoint/2010/main" val="2195355630"/>
              </p:ext>
            </p:extLst>
          </p:nvPr>
        </p:nvGraphicFramePr>
        <p:xfrm>
          <a:off x="1352600" y="2060848"/>
          <a:ext cx="7632848" cy="4104452"/>
        </p:xfrm>
        <a:graphic>
          <a:graphicData uri="http://schemas.openxmlformats.org/drawingml/2006/table">
            <a:tbl>
              <a:tblPr firstRow="1" bandRow="1">
                <a:tableStyleId>{5C22544A-7EE6-4342-B048-85BDC9FD1C3A}</a:tableStyleId>
              </a:tblPr>
              <a:tblGrid>
                <a:gridCol w="1080120">
                  <a:extLst>
                    <a:ext uri="{9D8B030D-6E8A-4147-A177-3AD203B41FA5}">
                      <a16:colId xmlns:a16="http://schemas.microsoft.com/office/drawing/2014/main" val="20000"/>
                    </a:ext>
                  </a:extLst>
                </a:gridCol>
                <a:gridCol w="2592288">
                  <a:extLst>
                    <a:ext uri="{9D8B030D-6E8A-4147-A177-3AD203B41FA5}">
                      <a16:colId xmlns:a16="http://schemas.microsoft.com/office/drawing/2014/main" val="20001"/>
                    </a:ext>
                  </a:extLst>
                </a:gridCol>
                <a:gridCol w="1944216">
                  <a:extLst>
                    <a:ext uri="{9D8B030D-6E8A-4147-A177-3AD203B41FA5}">
                      <a16:colId xmlns:a16="http://schemas.microsoft.com/office/drawing/2014/main" val="20002"/>
                    </a:ext>
                  </a:extLst>
                </a:gridCol>
                <a:gridCol w="2016224">
                  <a:extLst>
                    <a:ext uri="{9D8B030D-6E8A-4147-A177-3AD203B41FA5}">
                      <a16:colId xmlns:a16="http://schemas.microsoft.com/office/drawing/2014/main" val="20003"/>
                    </a:ext>
                  </a:extLst>
                </a:gridCol>
              </a:tblGrid>
              <a:tr h="37313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kern="1200" dirty="0">
                          <a:solidFill>
                            <a:schemeClr val="bg1"/>
                          </a:solidFill>
                          <a:latin typeface="HGP創英角ｺﾞｼｯｸUB" panose="020B0900000000000000" pitchFamily="50" charset="-128"/>
                          <a:ea typeface="HGP創英角ｺﾞｼｯｸUB" panose="020B0900000000000000" pitchFamily="50" charset="-128"/>
                          <a:cs typeface="+mn-cs"/>
                        </a:rPr>
                        <a:t>シェア順位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kern="1200" dirty="0">
                          <a:solidFill>
                            <a:schemeClr val="bg1"/>
                          </a:solidFill>
                          <a:latin typeface="HGP創英角ｺﾞｼｯｸUB" panose="020B0900000000000000" pitchFamily="50" charset="-128"/>
                          <a:ea typeface="HGP創英角ｺﾞｼｯｸUB" panose="020B0900000000000000" pitchFamily="50" charset="-128"/>
                          <a:cs typeface="+mn-cs"/>
                        </a:rPr>
                        <a:t>企業名</a:t>
                      </a: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kern="1200" dirty="0">
                          <a:solidFill>
                            <a:schemeClr val="bg1"/>
                          </a:solidFill>
                          <a:latin typeface="HGP創英角ｺﾞｼｯｸUB" panose="020B0900000000000000" pitchFamily="50" charset="-128"/>
                          <a:ea typeface="HGP創英角ｺﾞｼｯｸUB" panose="020B0900000000000000" pitchFamily="50" charset="-128"/>
                          <a:cs typeface="+mn-cs"/>
                        </a:rPr>
                        <a:t>国 籍</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kern="1200" dirty="0">
                          <a:solidFill>
                            <a:schemeClr val="bg1"/>
                          </a:solidFill>
                          <a:latin typeface="HGP創英角ｺﾞｼｯｸUB" panose="020B0900000000000000" pitchFamily="50" charset="-128"/>
                          <a:ea typeface="HGP創英角ｺﾞｼｯｸUB" panose="020B0900000000000000" pitchFamily="50" charset="-128"/>
                          <a:cs typeface="+mn-cs"/>
                        </a:rPr>
                        <a:t>主な取扱製品</a:t>
                      </a: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373132">
                <a:tc>
                  <a:txBody>
                    <a:bodyPr/>
                    <a:lstStyle/>
                    <a:p>
                      <a:pPr algn="ctr" fontAlgn="ctr"/>
                      <a:r>
                        <a:rPr lang="en-US" altLang="ja-JP" sz="1400" b="0" i="0" u="none" strike="noStrike" dirty="0">
                          <a:solidFill>
                            <a:srgbClr val="000000"/>
                          </a:solidFill>
                          <a:effectLst/>
                          <a:latin typeface="Arial" panose="020B0604020202020204" pitchFamily="34" charset="0"/>
                          <a:ea typeface="ＭＳ Ｐゴシック" panose="020B0600070205080204" pitchFamily="50" charset="-128"/>
                        </a:rPr>
                        <a:t>1</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pt-BR" sz="1400" b="0" i="0" u="none" strike="noStrike" dirty="0">
                          <a:solidFill>
                            <a:srgbClr val="000000"/>
                          </a:solidFill>
                          <a:effectLst/>
                          <a:latin typeface="Arial" panose="020B0604020202020204" pitchFamily="34" charset="0"/>
                          <a:ea typeface="ＭＳ Ｐゴシック" panose="020B0600070205080204" pitchFamily="50" charset="-128"/>
                        </a:rPr>
                        <a:t>EMS Pharma</a:t>
                      </a:r>
                    </a:p>
                  </a:txBody>
                  <a:tcPr marL="144000" marR="108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fontAlgn="ctr"/>
                      <a:r>
                        <a:rPr lang="ja-JP" altLang="en-US" sz="1400" b="0" i="0" u="none" strike="noStrike" dirty="0">
                          <a:solidFill>
                            <a:srgbClr val="000000"/>
                          </a:solidFill>
                          <a:effectLst/>
                          <a:latin typeface="Arial" panose="020B0604020202020204" pitchFamily="34" charset="0"/>
                          <a:ea typeface="ＭＳ Ｐゴシック" panose="020B0600070205080204" pitchFamily="50" charset="-128"/>
                        </a:rPr>
                        <a:t>ブラジル</a:t>
                      </a:r>
                      <a:endParaRPr lang="en-US" altLang="ja-JP" sz="14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36000" marB="36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400" b="0" i="0" u="none" strike="noStrike" dirty="0">
                          <a:solidFill>
                            <a:srgbClr val="000000"/>
                          </a:solidFill>
                          <a:effectLst/>
                          <a:latin typeface="Arial" panose="020B0604020202020204" pitchFamily="34" charset="0"/>
                          <a:ea typeface="ＭＳ Ｐゴシック" panose="020B0600070205080204" pitchFamily="50" charset="-128"/>
                        </a:rPr>
                        <a:t>ジェネリック</a:t>
                      </a:r>
                    </a:p>
                  </a:txBody>
                  <a:tcPr marL="144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3132">
                <a:tc>
                  <a:txBody>
                    <a:bodyPr/>
                    <a:lstStyle/>
                    <a:p>
                      <a:pPr algn="ctr" fontAlgn="ctr"/>
                      <a:r>
                        <a:rPr lang="en-US" altLang="ja-JP" sz="1400" b="0" i="0" u="none" strike="noStrike" dirty="0">
                          <a:solidFill>
                            <a:srgbClr val="000000"/>
                          </a:solidFill>
                          <a:effectLst/>
                          <a:latin typeface="Arial" panose="020B0604020202020204" pitchFamily="34" charset="0"/>
                          <a:ea typeface="ＭＳ Ｐゴシック" panose="020B0600070205080204" pitchFamily="50" charset="-128"/>
                        </a:rPr>
                        <a:t>2</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pt-BR" sz="1400" b="0" i="0" u="none" strike="noStrike" dirty="0">
                          <a:solidFill>
                            <a:srgbClr val="000000"/>
                          </a:solidFill>
                          <a:effectLst/>
                          <a:latin typeface="Arial" panose="020B0604020202020204" pitchFamily="34" charset="0"/>
                          <a:ea typeface="ＭＳ Ｐゴシック" panose="020B0600070205080204" pitchFamily="50" charset="-128"/>
                        </a:rPr>
                        <a:t>Sanofi-Aventis</a:t>
                      </a:r>
                    </a:p>
                  </a:txBody>
                  <a:tcPr marL="144000" marR="108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fontAlgn="ctr"/>
                      <a:r>
                        <a:rPr lang="ja-JP" altLang="en-US" sz="1400" b="0" i="0" u="none" strike="noStrike" dirty="0">
                          <a:solidFill>
                            <a:srgbClr val="000000"/>
                          </a:solidFill>
                          <a:effectLst/>
                          <a:latin typeface="Arial" panose="020B0604020202020204" pitchFamily="34" charset="0"/>
                          <a:ea typeface="ＭＳ Ｐゴシック" panose="020B0600070205080204" pitchFamily="50" charset="-128"/>
                        </a:rPr>
                        <a:t>仏</a:t>
                      </a:r>
                    </a:p>
                  </a:txBody>
                  <a:tcPr marL="36000" marR="36000" marT="36000" marB="36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400" b="0" i="0" u="none" strike="noStrike" dirty="0">
                          <a:solidFill>
                            <a:srgbClr val="000000"/>
                          </a:solidFill>
                          <a:effectLst/>
                          <a:latin typeface="Arial" panose="020B0604020202020204" pitchFamily="34" charset="0"/>
                          <a:ea typeface="ＭＳ Ｐゴシック" panose="020B0600070205080204" pitchFamily="50" charset="-128"/>
                        </a:rPr>
                        <a:t>先発薬、</a:t>
                      </a:r>
                      <a:r>
                        <a:rPr lang="en-US" altLang="ja-JP" sz="1400" b="0" i="0" u="none" strike="noStrike" dirty="0">
                          <a:solidFill>
                            <a:srgbClr val="000000"/>
                          </a:solidFill>
                          <a:effectLst/>
                          <a:latin typeface="Arial" panose="020B0604020202020204" pitchFamily="34" charset="0"/>
                          <a:ea typeface="ＭＳ Ｐゴシック" panose="020B0600070205080204" pitchFamily="50" charset="-128"/>
                        </a:rPr>
                        <a:t>OTC</a:t>
                      </a:r>
                      <a:endParaRPr lang="ja-JP" altLang="en-US" sz="14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44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3132">
                <a:tc>
                  <a:txBody>
                    <a:bodyPr/>
                    <a:lstStyle/>
                    <a:p>
                      <a:pPr algn="ctr" fontAlgn="ctr"/>
                      <a:r>
                        <a:rPr lang="en-US" altLang="ja-JP" sz="1400" b="0" i="0" u="none" strike="noStrike" dirty="0">
                          <a:solidFill>
                            <a:srgbClr val="000000"/>
                          </a:solidFill>
                          <a:effectLst/>
                          <a:latin typeface="Arial" panose="020B0604020202020204" pitchFamily="34" charset="0"/>
                          <a:ea typeface="ＭＳ Ｐゴシック" panose="020B0600070205080204" pitchFamily="50" charset="-128"/>
                        </a:rPr>
                        <a:t>3</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pt-BR" sz="1400" b="0" i="0" u="none" strike="noStrike" dirty="0">
                          <a:solidFill>
                            <a:srgbClr val="000000"/>
                          </a:solidFill>
                          <a:effectLst/>
                          <a:latin typeface="Arial" panose="020B0604020202020204" pitchFamily="34" charset="0"/>
                          <a:ea typeface="ＭＳ Ｐゴシック" panose="020B0600070205080204" pitchFamily="50" charset="-128"/>
                        </a:rPr>
                        <a:t>Medley</a:t>
                      </a:r>
                      <a:r>
                        <a:rPr lang="en-US" altLang="ja-JP" sz="1400" b="0" i="0" u="none" strike="noStrike" baseline="30000" dirty="0">
                          <a:solidFill>
                            <a:srgbClr val="000000"/>
                          </a:solidFill>
                          <a:effectLst/>
                          <a:latin typeface="Arial" panose="020B0604020202020204" pitchFamily="34" charset="0"/>
                          <a:ea typeface="ＭＳ Ｐゴシック" panose="020B0600070205080204" pitchFamily="50" charset="-128"/>
                        </a:rPr>
                        <a:t>※</a:t>
                      </a:r>
                      <a:endParaRPr lang="pt-BR" sz="1400" b="0" i="0" u="none" strike="noStrike" baseline="30000" dirty="0">
                        <a:solidFill>
                          <a:srgbClr val="000000"/>
                        </a:solidFill>
                        <a:effectLst/>
                        <a:latin typeface="Arial" panose="020B0604020202020204" pitchFamily="34" charset="0"/>
                        <a:ea typeface="ＭＳ Ｐゴシック" panose="020B0600070205080204" pitchFamily="50" charset="-128"/>
                      </a:endParaRPr>
                    </a:p>
                  </a:txBody>
                  <a:tcPr marL="144000" marR="108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fontAlgn="ctr"/>
                      <a:r>
                        <a:rPr lang="ja-JP" altLang="en-US" sz="1400" b="0" i="0" u="none" strike="noStrike" dirty="0">
                          <a:solidFill>
                            <a:srgbClr val="000000"/>
                          </a:solidFill>
                          <a:effectLst/>
                          <a:latin typeface="Arial" panose="020B0604020202020204" pitchFamily="34" charset="0"/>
                          <a:ea typeface="ＭＳ Ｐゴシック" panose="020B0600070205080204" pitchFamily="50" charset="-128"/>
                        </a:rPr>
                        <a:t>ブラジル</a:t>
                      </a:r>
                      <a:endParaRPr lang="en-US" altLang="ja-JP" sz="14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36000" marB="36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400" b="0" i="0" u="none" strike="noStrike" dirty="0">
                          <a:solidFill>
                            <a:srgbClr val="000000"/>
                          </a:solidFill>
                          <a:effectLst/>
                          <a:latin typeface="Arial" panose="020B0604020202020204" pitchFamily="34" charset="0"/>
                          <a:ea typeface="ＭＳ Ｐゴシック" panose="020B0600070205080204" pitchFamily="50" charset="-128"/>
                        </a:rPr>
                        <a:t>ジェネリック</a:t>
                      </a:r>
                    </a:p>
                  </a:txBody>
                  <a:tcPr marL="144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3132">
                <a:tc>
                  <a:txBody>
                    <a:bodyPr/>
                    <a:lstStyle/>
                    <a:p>
                      <a:pPr algn="ctr" fontAlgn="ctr"/>
                      <a:r>
                        <a:rPr lang="en-US" altLang="ja-JP" sz="1400" b="0" i="0" u="none" strike="noStrike" dirty="0">
                          <a:solidFill>
                            <a:srgbClr val="000000"/>
                          </a:solidFill>
                          <a:effectLst/>
                          <a:latin typeface="Arial" panose="020B0604020202020204" pitchFamily="34" charset="0"/>
                          <a:ea typeface="ＭＳ Ｐゴシック" panose="020B0600070205080204" pitchFamily="50" charset="-128"/>
                        </a:rPr>
                        <a:t>4</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en-US" sz="1400" b="0" i="0" u="none" strike="noStrike" dirty="0">
                          <a:solidFill>
                            <a:srgbClr val="000000"/>
                          </a:solidFill>
                          <a:effectLst/>
                          <a:latin typeface="Arial" panose="020B0604020202020204" pitchFamily="34" charset="0"/>
                          <a:ea typeface="ＭＳ Ｐゴシック" panose="020B0600070205080204" pitchFamily="50" charset="-128"/>
                        </a:rPr>
                        <a:t>Ache</a:t>
                      </a:r>
                    </a:p>
                  </a:txBody>
                  <a:tcPr marL="144000" marR="108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fontAlgn="ctr"/>
                      <a:r>
                        <a:rPr lang="ja-JP" altLang="en-US" sz="1400" b="0" i="0" u="none" strike="noStrike" dirty="0">
                          <a:solidFill>
                            <a:srgbClr val="000000"/>
                          </a:solidFill>
                          <a:effectLst/>
                          <a:latin typeface="Arial" panose="020B0604020202020204" pitchFamily="34" charset="0"/>
                          <a:ea typeface="ＭＳ Ｐゴシック" panose="020B0600070205080204" pitchFamily="50" charset="-128"/>
                        </a:rPr>
                        <a:t>ブラジル</a:t>
                      </a:r>
                      <a:endParaRPr lang="en-US" altLang="ja-JP" sz="14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36000" marB="36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400" b="0" i="0" u="none" strike="noStrike" dirty="0">
                          <a:solidFill>
                            <a:srgbClr val="000000"/>
                          </a:solidFill>
                          <a:effectLst/>
                          <a:latin typeface="Arial" panose="020B0604020202020204" pitchFamily="34" charset="0"/>
                          <a:ea typeface="ＭＳ Ｐゴシック" panose="020B0600070205080204" pitchFamily="50" charset="-128"/>
                        </a:rPr>
                        <a:t>先発薬、ジェネリック</a:t>
                      </a:r>
                      <a:endParaRPr lang="en-US" sz="14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44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3132">
                <a:tc>
                  <a:txBody>
                    <a:bodyPr/>
                    <a:lstStyle/>
                    <a:p>
                      <a:pPr algn="ctr" fontAlgn="ctr"/>
                      <a:r>
                        <a:rPr lang="en-US" altLang="ja-JP" sz="1400" b="0" i="0" u="none" strike="noStrike" dirty="0">
                          <a:solidFill>
                            <a:srgbClr val="000000"/>
                          </a:solidFill>
                          <a:effectLst/>
                          <a:latin typeface="Arial" panose="020B0604020202020204" pitchFamily="34" charset="0"/>
                          <a:ea typeface="ＭＳ Ｐゴシック" panose="020B0600070205080204" pitchFamily="50" charset="-128"/>
                        </a:rPr>
                        <a:t>5</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pt-BR" sz="1400" b="0" i="0" u="none" strike="noStrike" dirty="0">
                          <a:solidFill>
                            <a:srgbClr val="000000"/>
                          </a:solidFill>
                          <a:effectLst/>
                          <a:latin typeface="Arial" panose="020B0604020202020204" pitchFamily="34" charset="0"/>
                          <a:ea typeface="ＭＳ Ｐゴシック" panose="020B0600070205080204" pitchFamily="50" charset="-128"/>
                        </a:rPr>
                        <a:t>Novartis</a:t>
                      </a:r>
                    </a:p>
                  </a:txBody>
                  <a:tcPr marL="144000" marR="108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fontAlgn="ctr"/>
                      <a:r>
                        <a:rPr lang="ja-JP" altLang="en-US" sz="1400" b="0" i="0" u="none" strike="noStrike" dirty="0">
                          <a:solidFill>
                            <a:srgbClr val="000000"/>
                          </a:solidFill>
                          <a:effectLst/>
                          <a:latin typeface="Arial" panose="020B0604020202020204" pitchFamily="34" charset="0"/>
                          <a:ea typeface="ＭＳ Ｐゴシック" panose="020B0600070205080204" pitchFamily="50" charset="-128"/>
                        </a:rPr>
                        <a:t>スイス</a:t>
                      </a:r>
                      <a:endParaRPr lang="en-US" altLang="ja-JP" sz="14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36000" marB="36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400" b="0" i="0" u="none" strike="noStrike" dirty="0">
                          <a:solidFill>
                            <a:srgbClr val="000000"/>
                          </a:solidFill>
                          <a:effectLst/>
                          <a:latin typeface="Arial" panose="020B0604020202020204" pitchFamily="34" charset="0"/>
                          <a:ea typeface="ＭＳ Ｐゴシック" panose="020B0600070205080204" pitchFamily="50" charset="-128"/>
                        </a:rPr>
                        <a:t>先発薬</a:t>
                      </a:r>
                    </a:p>
                  </a:txBody>
                  <a:tcPr marL="144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3132">
                <a:tc>
                  <a:txBody>
                    <a:bodyPr/>
                    <a:lstStyle/>
                    <a:p>
                      <a:pPr algn="ctr" fontAlgn="ctr"/>
                      <a:r>
                        <a:rPr lang="en-US" altLang="ja-JP" sz="1400" b="0" i="0" u="none" strike="noStrike" dirty="0">
                          <a:solidFill>
                            <a:srgbClr val="000000"/>
                          </a:solidFill>
                          <a:effectLst/>
                          <a:latin typeface="Arial" panose="020B0604020202020204" pitchFamily="34" charset="0"/>
                          <a:ea typeface="ＭＳ Ｐゴシック" panose="020B0600070205080204" pitchFamily="50" charset="-128"/>
                        </a:rPr>
                        <a:t>6</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pt-BR" sz="1400" b="0" i="0" u="none" strike="noStrike" dirty="0">
                          <a:solidFill>
                            <a:srgbClr val="000000"/>
                          </a:solidFill>
                          <a:effectLst/>
                          <a:latin typeface="Arial" panose="020B0604020202020204" pitchFamily="34" charset="0"/>
                          <a:ea typeface="ＭＳ Ｐゴシック" panose="020B0600070205080204" pitchFamily="50" charset="-128"/>
                        </a:rPr>
                        <a:t>EuroFarma</a:t>
                      </a:r>
                    </a:p>
                  </a:txBody>
                  <a:tcPr marL="144000" marR="108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fontAlgn="ctr"/>
                      <a:r>
                        <a:rPr lang="ja-JP" altLang="en-US" sz="1400" b="0" i="0" u="none" strike="noStrike" dirty="0">
                          <a:solidFill>
                            <a:srgbClr val="000000"/>
                          </a:solidFill>
                          <a:effectLst/>
                          <a:latin typeface="Arial" panose="020B0604020202020204" pitchFamily="34" charset="0"/>
                          <a:ea typeface="ＭＳ Ｐゴシック" panose="020B0600070205080204" pitchFamily="50" charset="-128"/>
                        </a:rPr>
                        <a:t>ブラジル</a:t>
                      </a:r>
                      <a:endParaRPr lang="en-US" altLang="ja-JP" sz="14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36000" marB="36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400" b="0" i="0" u="none" strike="noStrike" dirty="0">
                          <a:solidFill>
                            <a:srgbClr val="000000"/>
                          </a:solidFill>
                          <a:effectLst/>
                          <a:latin typeface="Arial" panose="020B0604020202020204" pitchFamily="34" charset="0"/>
                          <a:ea typeface="ＭＳ Ｐゴシック" panose="020B0600070205080204" pitchFamily="50" charset="-128"/>
                        </a:rPr>
                        <a:t>先発薬、ジェネリック</a:t>
                      </a:r>
                    </a:p>
                  </a:txBody>
                  <a:tcPr marL="144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73132">
                <a:tc>
                  <a:txBody>
                    <a:bodyPr/>
                    <a:lstStyle/>
                    <a:p>
                      <a:pPr algn="ctr" fontAlgn="ctr"/>
                      <a:r>
                        <a:rPr lang="en-US" altLang="ja-JP" sz="1400" b="0" i="0" u="none" strike="noStrike" dirty="0">
                          <a:solidFill>
                            <a:srgbClr val="000000"/>
                          </a:solidFill>
                          <a:effectLst/>
                          <a:latin typeface="Arial" panose="020B0604020202020204" pitchFamily="34" charset="0"/>
                          <a:ea typeface="ＭＳ Ｐゴシック" panose="020B0600070205080204" pitchFamily="50" charset="-128"/>
                        </a:rPr>
                        <a:t>7</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pt-BR" sz="1400" b="0" i="0" u="none" strike="noStrike" dirty="0">
                          <a:solidFill>
                            <a:srgbClr val="000000"/>
                          </a:solidFill>
                          <a:effectLst/>
                          <a:latin typeface="Arial" panose="020B0604020202020204" pitchFamily="34" charset="0"/>
                          <a:ea typeface="ＭＳ Ｐゴシック" panose="020B0600070205080204" pitchFamily="50" charset="-128"/>
                        </a:rPr>
                        <a:t>Pfizer</a:t>
                      </a:r>
                    </a:p>
                  </a:txBody>
                  <a:tcPr marL="144000" marR="108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fontAlgn="ctr"/>
                      <a:r>
                        <a:rPr lang="ja-JP" altLang="en-US" sz="1400" b="0" i="0" u="none" strike="noStrike" dirty="0">
                          <a:solidFill>
                            <a:srgbClr val="000000"/>
                          </a:solidFill>
                          <a:effectLst/>
                          <a:latin typeface="Arial" panose="020B0604020202020204" pitchFamily="34" charset="0"/>
                          <a:ea typeface="ＭＳ Ｐゴシック" panose="020B0600070205080204" pitchFamily="50" charset="-128"/>
                        </a:rPr>
                        <a:t>米</a:t>
                      </a:r>
                      <a:endParaRPr lang="en-US" altLang="ja-JP" sz="14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36000" marB="36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400" b="0" i="0" u="none" strike="noStrike" dirty="0">
                          <a:solidFill>
                            <a:srgbClr val="000000"/>
                          </a:solidFill>
                          <a:effectLst/>
                          <a:latin typeface="Arial" panose="020B0604020202020204" pitchFamily="34" charset="0"/>
                          <a:ea typeface="ＭＳ Ｐゴシック" panose="020B0600070205080204" pitchFamily="50" charset="-128"/>
                        </a:rPr>
                        <a:t>先発薬</a:t>
                      </a:r>
                    </a:p>
                  </a:txBody>
                  <a:tcPr marL="144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73132">
                <a:tc>
                  <a:txBody>
                    <a:bodyPr/>
                    <a:lstStyle/>
                    <a:p>
                      <a:pPr algn="ctr" fontAlgn="ctr"/>
                      <a:r>
                        <a:rPr lang="en-US" altLang="ja-JP" sz="1400" b="0" i="0" u="none" strike="noStrike" dirty="0">
                          <a:solidFill>
                            <a:srgbClr val="000000"/>
                          </a:solidFill>
                          <a:effectLst/>
                          <a:latin typeface="Arial" panose="020B0604020202020204" pitchFamily="34" charset="0"/>
                          <a:ea typeface="ＭＳ Ｐゴシック" panose="020B0600070205080204" pitchFamily="50" charset="-128"/>
                        </a:rPr>
                        <a:t>8</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pt-BR" sz="1400" b="0" i="0" u="none" strike="noStrike" dirty="0">
                          <a:solidFill>
                            <a:srgbClr val="000000"/>
                          </a:solidFill>
                          <a:effectLst/>
                          <a:latin typeface="Arial" panose="020B0604020202020204" pitchFamily="34" charset="0"/>
                          <a:ea typeface="ＭＳ Ｐゴシック" panose="020B0600070205080204" pitchFamily="50" charset="-128"/>
                        </a:rPr>
                        <a:t>Bayer</a:t>
                      </a:r>
                      <a:r>
                        <a:rPr lang="pt-BR" sz="1400" b="0" i="0" u="none" strike="noStrike" baseline="0" dirty="0">
                          <a:solidFill>
                            <a:srgbClr val="000000"/>
                          </a:solidFill>
                          <a:effectLst/>
                          <a:latin typeface="Arial" panose="020B0604020202020204" pitchFamily="34" charset="0"/>
                          <a:ea typeface="ＭＳ Ｐゴシック" panose="020B0600070205080204" pitchFamily="50" charset="-128"/>
                        </a:rPr>
                        <a:t> Schering PH</a:t>
                      </a:r>
                      <a:endParaRPr lang="pt-BR" sz="14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44000" marR="108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fontAlgn="ctr"/>
                      <a:r>
                        <a:rPr lang="ja-JP" altLang="en-US" sz="1400" b="0" i="0" u="none" strike="noStrike" dirty="0">
                          <a:solidFill>
                            <a:srgbClr val="000000"/>
                          </a:solidFill>
                          <a:effectLst/>
                          <a:latin typeface="Arial" panose="020B0604020202020204" pitchFamily="34" charset="0"/>
                          <a:ea typeface="ＭＳ Ｐゴシック" panose="020B0600070205080204" pitchFamily="50" charset="-128"/>
                        </a:rPr>
                        <a:t>独</a:t>
                      </a:r>
                      <a:endParaRPr lang="en-US" altLang="ja-JP" sz="14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36000" marB="36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400" b="0" i="0" u="none" strike="noStrike" dirty="0">
                          <a:solidFill>
                            <a:srgbClr val="000000"/>
                          </a:solidFill>
                          <a:effectLst/>
                          <a:latin typeface="Arial" panose="020B0604020202020204" pitchFamily="34" charset="0"/>
                          <a:ea typeface="ＭＳ Ｐゴシック" panose="020B0600070205080204" pitchFamily="50" charset="-128"/>
                        </a:rPr>
                        <a:t>先発薬、</a:t>
                      </a:r>
                      <a:r>
                        <a:rPr lang="en-US" altLang="ja-JP" sz="1400" b="0" i="0" u="none" strike="noStrike" dirty="0">
                          <a:solidFill>
                            <a:srgbClr val="000000"/>
                          </a:solidFill>
                          <a:effectLst/>
                          <a:latin typeface="Arial" panose="020B0604020202020204" pitchFamily="34" charset="0"/>
                          <a:ea typeface="ＭＳ Ｐゴシック" panose="020B0600070205080204" pitchFamily="50" charset="-128"/>
                        </a:rPr>
                        <a:t>OTC</a:t>
                      </a:r>
                      <a:endParaRPr lang="ja-JP" altLang="en-US" sz="14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44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73132">
                <a:tc>
                  <a:txBody>
                    <a:bodyPr/>
                    <a:lstStyle/>
                    <a:p>
                      <a:pPr algn="ctr" fontAlgn="ctr"/>
                      <a:r>
                        <a:rPr lang="en-US" altLang="ja-JP" sz="1400" b="0" i="0" u="none" strike="noStrike" dirty="0">
                          <a:solidFill>
                            <a:srgbClr val="000000"/>
                          </a:solidFill>
                          <a:effectLst/>
                          <a:latin typeface="Arial" panose="020B0604020202020204" pitchFamily="34" charset="0"/>
                          <a:ea typeface="ＭＳ Ｐゴシック" panose="020B0600070205080204" pitchFamily="50" charset="-128"/>
                        </a:rPr>
                        <a:t>9</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pt-BR" sz="1400" b="0" i="0" u="none" strike="noStrike" dirty="0">
                          <a:solidFill>
                            <a:srgbClr val="000000"/>
                          </a:solidFill>
                          <a:effectLst/>
                          <a:latin typeface="Arial" panose="020B0604020202020204" pitchFamily="34" charset="0"/>
                          <a:ea typeface="ＭＳ Ｐゴシック" panose="020B0600070205080204" pitchFamily="50" charset="-128"/>
                        </a:rPr>
                        <a:t>Astrazeneca</a:t>
                      </a:r>
                      <a:r>
                        <a:rPr lang="pt-BR" sz="1400" b="0" i="0" u="none" strike="noStrike" baseline="0" dirty="0">
                          <a:solidFill>
                            <a:srgbClr val="000000"/>
                          </a:solidFill>
                          <a:effectLst/>
                          <a:latin typeface="Arial" panose="020B0604020202020204" pitchFamily="34" charset="0"/>
                          <a:ea typeface="ＭＳ Ｐゴシック" panose="020B0600070205080204" pitchFamily="50" charset="-128"/>
                        </a:rPr>
                        <a:t> Brazil</a:t>
                      </a:r>
                      <a:endParaRPr lang="pt-BR" sz="14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44000" marR="108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fontAlgn="ctr"/>
                      <a:r>
                        <a:rPr lang="ja-JP" altLang="en-US" sz="1400" b="0" i="0" u="none" strike="noStrike" dirty="0">
                          <a:solidFill>
                            <a:srgbClr val="000000"/>
                          </a:solidFill>
                          <a:effectLst/>
                          <a:latin typeface="Arial" panose="020B0604020202020204" pitchFamily="34" charset="0"/>
                          <a:ea typeface="ＭＳ Ｐゴシック" panose="020B0600070205080204" pitchFamily="50" charset="-128"/>
                        </a:rPr>
                        <a:t>米</a:t>
                      </a:r>
                      <a:endParaRPr lang="en-US" altLang="ja-JP" sz="14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36000" marB="36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400" b="0" i="0" u="none" strike="noStrike" dirty="0">
                          <a:solidFill>
                            <a:srgbClr val="000000"/>
                          </a:solidFill>
                          <a:effectLst/>
                          <a:latin typeface="Arial" panose="020B0604020202020204" pitchFamily="34" charset="0"/>
                          <a:ea typeface="ＭＳ Ｐゴシック" panose="020B0600070205080204" pitchFamily="50" charset="-128"/>
                        </a:rPr>
                        <a:t>先発薬</a:t>
                      </a:r>
                    </a:p>
                  </a:txBody>
                  <a:tcPr marL="144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73132">
                <a:tc>
                  <a:txBody>
                    <a:bodyPr/>
                    <a:lstStyle/>
                    <a:p>
                      <a:pPr algn="ctr" fontAlgn="ctr"/>
                      <a:r>
                        <a:rPr lang="en-US" altLang="ja-JP" sz="1400" b="0" i="0" u="none" strike="noStrike" dirty="0">
                          <a:solidFill>
                            <a:srgbClr val="000000"/>
                          </a:solidFill>
                          <a:effectLst/>
                          <a:latin typeface="Arial" panose="020B0604020202020204" pitchFamily="34" charset="0"/>
                          <a:ea typeface="ＭＳ Ｐゴシック" panose="020B0600070205080204" pitchFamily="50" charset="-128"/>
                        </a:rPr>
                        <a:t>10</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pt-BR" sz="1400" b="0" i="0" u="none" strike="noStrike" dirty="0">
                          <a:solidFill>
                            <a:srgbClr val="000000"/>
                          </a:solidFill>
                          <a:effectLst/>
                          <a:latin typeface="Arial" panose="020B0604020202020204" pitchFamily="34" charset="0"/>
                          <a:ea typeface="ＭＳ Ｐゴシック" panose="020B0600070205080204" pitchFamily="50" charset="-128"/>
                        </a:rPr>
                        <a:t>Nycomed Pharma Ltd</a:t>
                      </a:r>
                    </a:p>
                  </a:txBody>
                  <a:tcPr marL="144000" marR="108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fontAlgn="ctr"/>
                      <a:r>
                        <a:rPr lang="ja-JP" altLang="en-US" sz="1400" b="0" i="0" u="none" strike="noStrike" dirty="0">
                          <a:solidFill>
                            <a:srgbClr val="000000"/>
                          </a:solidFill>
                          <a:effectLst/>
                          <a:latin typeface="Arial" panose="020B0604020202020204" pitchFamily="34" charset="0"/>
                          <a:ea typeface="ＭＳ Ｐゴシック" panose="020B0600070205080204" pitchFamily="50" charset="-128"/>
                        </a:rPr>
                        <a:t>スイス</a:t>
                      </a:r>
                      <a:endParaRPr lang="en-US" altLang="ja-JP" sz="14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36000" marB="36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400" b="0" i="0" u="none" strike="noStrike" dirty="0">
                          <a:solidFill>
                            <a:srgbClr val="000000"/>
                          </a:solidFill>
                          <a:effectLst/>
                          <a:latin typeface="Arial" panose="020B0604020202020204" pitchFamily="34" charset="0"/>
                          <a:ea typeface="ＭＳ Ｐゴシック" panose="020B0600070205080204" pitchFamily="50" charset="-128"/>
                        </a:rPr>
                        <a:t>OTC</a:t>
                      </a:r>
                      <a:endParaRPr lang="ja-JP" altLang="en-US" sz="14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44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0"/>
                  </a:ext>
                </a:extLst>
              </a:tr>
            </a:tbl>
          </a:graphicData>
        </a:graphic>
      </p:graphicFrame>
      <p:sp>
        <p:nvSpPr>
          <p:cNvPr id="15" name="Rectangle 6"/>
          <p:cNvSpPr>
            <a:spLocks noChangeArrowheads="1"/>
          </p:cNvSpPr>
          <p:nvPr/>
        </p:nvSpPr>
        <p:spPr bwMode="auto">
          <a:xfrm>
            <a:off x="1352600" y="170080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医薬品市場のシェア上位</a:t>
            </a:r>
            <a:r>
              <a:rPr lang="en-US" altLang="ja-JP" sz="1400" dirty="0">
                <a:solidFill>
                  <a:srgbClr val="000000"/>
                </a:solidFill>
                <a:latin typeface="Arial Black" pitchFamily="34" charset="0"/>
                <a:ea typeface="HGP創英角ｺﾞｼｯｸUB" pitchFamily="50" charset="-128"/>
              </a:rPr>
              <a:t>10</a:t>
            </a:r>
            <a:r>
              <a:rPr lang="ja-JP" altLang="en-US" sz="1400" dirty="0">
                <a:solidFill>
                  <a:srgbClr val="000000"/>
                </a:solidFill>
                <a:latin typeface="Arial Black" pitchFamily="34" charset="0"/>
                <a:ea typeface="HGP創英角ｺﾞｼｯｸUB" pitchFamily="50" charset="-128"/>
              </a:rPr>
              <a:t>社（</a:t>
            </a:r>
            <a:r>
              <a:rPr lang="en-US" altLang="ja-JP" sz="1400" dirty="0">
                <a:solidFill>
                  <a:srgbClr val="000000"/>
                </a:solidFill>
                <a:latin typeface="Arial Black" pitchFamily="34" charset="0"/>
                <a:ea typeface="HGP創英角ｺﾞｼｯｸUB" pitchFamily="50" charset="-128"/>
              </a:rPr>
              <a:t>2009</a:t>
            </a:r>
            <a:r>
              <a:rPr lang="ja-JP" altLang="en-US" sz="1400" dirty="0">
                <a:solidFill>
                  <a:srgbClr val="000000"/>
                </a:solidFill>
                <a:latin typeface="Arial Black" pitchFamily="34" charset="0"/>
                <a:ea typeface="HGP創英角ｺﾞｼｯｸUB" pitchFamily="50" charset="-128"/>
              </a:rPr>
              <a:t>年時点）</a:t>
            </a:r>
          </a:p>
        </p:txBody>
      </p:sp>
      <p:sp>
        <p:nvSpPr>
          <p:cNvPr id="11" name="テキスト ボックス 10"/>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野村総合研究所「新興国の医薬品市場への日本企業の参入シナリオ」知的資産創造（</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12" name="テキスト ボックス 11"/>
          <p:cNvSpPr txBox="1"/>
          <p:nvPr/>
        </p:nvSpPr>
        <p:spPr>
          <a:xfrm>
            <a:off x="200472" y="1124744"/>
            <a:ext cx="9505056" cy="499624"/>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年時点では、上位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社により市場シェアの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が占められている。</a:t>
            </a: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年時点で、内資系のシェアは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43%</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外資系のシェアは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となっている（いずれも売上金額ベース）。</a:t>
            </a:r>
          </a:p>
        </p:txBody>
      </p:sp>
      <p:sp>
        <p:nvSpPr>
          <p:cNvPr id="8" name="テキスト ボックス 7"/>
          <p:cNvSpPr txBox="1"/>
          <p:nvPr/>
        </p:nvSpPr>
        <p:spPr>
          <a:xfrm>
            <a:off x="1352600" y="6185857"/>
            <a:ext cx="2674130" cy="218971"/>
          </a:xfrm>
          <a:prstGeom prst="rect">
            <a:avLst/>
          </a:prstGeom>
          <a:noFill/>
        </p:spPr>
        <p:txBody>
          <a:bodyPr wrap="square" lIns="0" tIns="0" rIns="0" bIns="0" rtlCol="0">
            <a:noAutofit/>
          </a:bodyPr>
          <a:lstStyle>
            <a:defPPr>
              <a:defRPr lang="ja-JP"/>
            </a:defPPr>
            <a:lvl1pPr marL="131763" indent="-131763">
              <a:lnSpc>
                <a:spcPct val="113000"/>
              </a:lnSpc>
              <a:defRPr kumimoji="0" sz="800" bmk="">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 Medley</a:t>
            </a:r>
            <a:r>
              <a:rPr lang="ja-JP" altLang="en-US" dirty="0"/>
              <a:t>は</a:t>
            </a:r>
            <a:r>
              <a:rPr lang="en-US" altLang="ja-JP" dirty="0"/>
              <a:t>2009</a:t>
            </a:r>
            <a:r>
              <a:rPr lang="ja-JP" altLang="en-US" dirty="0"/>
              <a:t>年</a:t>
            </a:r>
            <a:r>
              <a:rPr lang="en-US" altLang="ja-JP" dirty="0"/>
              <a:t>4</a:t>
            </a:r>
            <a:r>
              <a:rPr lang="ja-JP" altLang="en-US" dirty="0"/>
              <a:t>月に</a:t>
            </a:r>
            <a:r>
              <a:rPr lang="en-US" altLang="ja-JP" dirty="0"/>
              <a:t>Sanofi-Aventis</a:t>
            </a:r>
            <a:r>
              <a:rPr lang="ja-JP" altLang="en-US" dirty="0"/>
              <a:t>に買収された</a:t>
            </a:r>
          </a:p>
        </p:txBody>
      </p:sp>
    </p:spTree>
    <p:extLst>
      <p:ext uri="{BB962C8B-B14F-4D97-AF65-F5344CB8AC3E}">
        <p14:creationId xmlns:p14="http://schemas.microsoft.com/office/powerpoint/2010/main" val="899945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dirty="0"/>
              <a:t>ブラジル／一般概況</a:t>
            </a:r>
          </a:p>
        </p:txBody>
      </p:sp>
      <p:sp>
        <p:nvSpPr>
          <p:cNvPr id="6" name="テキスト プレースホルダー 5"/>
          <p:cNvSpPr>
            <a:spLocks noGrp="1"/>
          </p:cNvSpPr>
          <p:nvPr>
            <p:ph type="body" sz="quarter" idx="15"/>
          </p:nvPr>
        </p:nvSpPr>
        <p:spPr/>
        <p:txBody>
          <a:bodyPr/>
          <a:lstStyle/>
          <a:p>
            <a:r>
              <a:rPr kumimoji="1" lang="ja-JP" altLang="en-US" dirty="0"/>
              <a:t>基本情報</a:t>
            </a:r>
          </a:p>
        </p:txBody>
      </p:sp>
      <p:graphicFrame>
        <p:nvGraphicFramePr>
          <p:cNvPr id="8" name="表 7"/>
          <p:cNvGraphicFramePr>
            <a:graphicFrameLocks noGrp="1"/>
          </p:cNvGraphicFramePr>
          <p:nvPr>
            <p:extLst>
              <p:ext uri="{D42A27DB-BD31-4B8C-83A1-F6EECF244321}">
                <p14:modId xmlns:p14="http://schemas.microsoft.com/office/powerpoint/2010/main" val="154273921"/>
              </p:ext>
            </p:extLst>
          </p:nvPr>
        </p:nvGraphicFramePr>
        <p:xfrm>
          <a:off x="209098" y="1124745"/>
          <a:ext cx="9496875" cy="5177609"/>
        </p:xfrm>
        <a:graphic>
          <a:graphicData uri="http://schemas.openxmlformats.org/drawingml/2006/table">
            <a:tbl>
              <a:tblPr firstRow="1" bandRow="1">
                <a:tableStyleId>{5C22544A-7EE6-4342-B048-85BDC9FD1C3A}</a:tableStyleId>
              </a:tblPr>
              <a:tblGrid>
                <a:gridCol w="1791574">
                  <a:extLst>
                    <a:ext uri="{9D8B030D-6E8A-4147-A177-3AD203B41FA5}">
                      <a16:colId xmlns:a16="http://schemas.microsoft.com/office/drawing/2014/main" val="20000"/>
                    </a:ext>
                  </a:extLst>
                </a:gridCol>
                <a:gridCol w="7705301">
                  <a:extLst>
                    <a:ext uri="{9D8B030D-6E8A-4147-A177-3AD203B41FA5}">
                      <a16:colId xmlns:a16="http://schemas.microsoft.com/office/drawing/2014/main" val="20001"/>
                    </a:ext>
                  </a:extLst>
                </a:gridCol>
              </a:tblGrid>
              <a:tr h="269677">
                <a:tc>
                  <a:txBody>
                    <a:bodyPr/>
                    <a:lstStyle/>
                    <a:p>
                      <a:pPr algn="dist" font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首都</a:t>
                      </a:r>
                    </a:p>
                  </a:txBody>
                  <a:tcPr marL="360000" marR="36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1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ブラジリア</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9677">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言語</a:t>
                      </a:r>
                    </a:p>
                  </a:txBody>
                  <a:tcPr marL="360000" marR="36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r>
                        <a:rPr kumimoji="1" lang="ja-JP" altLang="en-US" sz="115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ポルトガル語</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9677">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通貨・レート</a:t>
                      </a:r>
                    </a:p>
                  </a:txBody>
                  <a:tcPr marL="360000" marR="36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1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 </a:t>
                      </a:r>
                      <a:r>
                        <a:rPr kumimoji="1" lang="ja-JP" altLang="en-US" sz="11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ブラジルレアル（</a:t>
                      </a:r>
                      <a:r>
                        <a:rPr kumimoji="1" lang="en-US" altLang="ja-JP" sz="11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BRL</a:t>
                      </a:r>
                      <a:r>
                        <a:rPr kumimoji="1" lang="ja-JP" altLang="en-US" sz="11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　</a:t>
                      </a:r>
                      <a:r>
                        <a:rPr kumimoji="1" lang="en-US" altLang="ja-JP" sz="11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25.98</a:t>
                      </a:r>
                      <a:r>
                        <a:rPr kumimoji="1" lang="ja-JP" altLang="en-US" sz="11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円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12</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06</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日時点）</a:t>
                      </a:r>
                      <a:endParaRPr kumimoji="1" lang="ja-JP" altLang="en-US" sz="11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9677">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会計年度</a:t>
                      </a:r>
                    </a:p>
                  </a:txBody>
                  <a:tcPr marL="360000" marR="36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1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一般的には</a:t>
                      </a:r>
                      <a:r>
                        <a:rPr kumimoji="1" lang="en-US" altLang="ja-JP" sz="11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1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1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1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a:t>
                      </a:r>
                      <a:r>
                        <a:rPr kumimoji="1" lang="en-US" altLang="ja-JP" sz="11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12</a:t>
                      </a:r>
                      <a:r>
                        <a:rPr kumimoji="1" lang="ja-JP" altLang="en-US" sz="11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1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31</a:t>
                      </a:r>
                      <a:r>
                        <a:rPr kumimoji="1" lang="ja-JP" altLang="en-US" sz="11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日。しかし、定款にて会計年度の設定も可能。</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9677">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主な宗教</a:t>
                      </a:r>
                    </a:p>
                  </a:txBody>
                  <a:tcPr marL="360000" marR="36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r>
                        <a:rPr kumimoji="1" lang="ja-JP" altLang="en-US" sz="115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カトリック 約</a:t>
                      </a:r>
                      <a:r>
                        <a:rPr kumimoji="1" lang="en-US" altLang="ja-JP" sz="115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65</a:t>
                      </a:r>
                      <a:r>
                        <a:rPr kumimoji="1" lang="ja-JP" altLang="en-US" sz="115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％、プロテスタント 約</a:t>
                      </a:r>
                      <a:r>
                        <a:rPr kumimoji="1" lang="en-US" altLang="ja-JP" sz="115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22</a:t>
                      </a:r>
                      <a:r>
                        <a:rPr kumimoji="1" lang="ja-JP" altLang="en-US" sz="115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％、無宗教 </a:t>
                      </a:r>
                      <a:r>
                        <a:rPr kumimoji="1" lang="en-US" altLang="ja-JP" sz="115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a:t>
                      </a:r>
                      <a:r>
                        <a:rPr kumimoji="1" lang="ja-JP" altLang="en-US" sz="115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％（ブラジル地理統計院、</a:t>
                      </a:r>
                      <a:r>
                        <a:rPr kumimoji="1" lang="en-US" altLang="ja-JP" sz="115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115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69677">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政治体制</a:t>
                      </a:r>
                    </a:p>
                  </a:txBody>
                  <a:tcPr marL="360000" marR="36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r>
                        <a:rPr kumimoji="1" lang="zh-TW" altLang="en-US" sz="115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連邦共和制（大統領制）</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083319">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政治的安定性</a:t>
                      </a:r>
                      <a:endParaRPr kumimoji="1" lang="en-US" altLang="ja-JP" sz="13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0" marR="36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fontAlgn="ctr">
                        <a:lnSpc>
                          <a:spcPct val="114000"/>
                        </a:lnSpc>
                        <a:spcAft>
                          <a:spcPts val="300"/>
                        </a:spcAft>
                        <a:buClr>
                          <a:srgbClr val="5F8AC3"/>
                        </a:buClr>
                        <a:buFont typeface="Wingdings" panose="05000000000000000000" pitchFamily="2" charset="2"/>
                        <a:buChar char="l"/>
                      </a:pPr>
                      <a:r>
                        <a:rPr lang="en-US" altLang="ja-JP" sz="1150" dirty="0">
                          <a:effectLst/>
                          <a:latin typeface="+mn-ea"/>
                          <a:ea typeface="+mn-ea"/>
                        </a:rPr>
                        <a:t>2019</a:t>
                      </a:r>
                      <a:r>
                        <a:rPr lang="ja-JP" altLang="en-US" sz="1150" dirty="0">
                          <a:effectLst/>
                          <a:latin typeface="+mn-ea"/>
                          <a:ea typeface="+mn-ea"/>
                        </a:rPr>
                        <a:t>年</a:t>
                      </a:r>
                      <a:r>
                        <a:rPr lang="en-US" altLang="ja-JP" sz="1150" dirty="0">
                          <a:effectLst/>
                          <a:latin typeface="+mn-ea"/>
                          <a:ea typeface="+mn-ea"/>
                        </a:rPr>
                        <a:t>1</a:t>
                      </a:r>
                      <a:r>
                        <a:rPr lang="ja-JP" altLang="en-US" sz="1150" dirty="0">
                          <a:effectLst/>
                          <a:latin typeface="+mn-ea"/>
                          <a:ea typeface="+mn-ea"/>
                        </a:rPr>
                        <a:t>月、ボルソナーロ政権（社会自由党（</a:t>
                      </a:r>
                      <a:r>
                        <a:rPr lang="en-US" altLang="ja-JP" sz="1150" dirty="0">
                          <a:effectLst/>
                          <a:latin typeface="+mn-ea"/>
                          <a:ea typeface="+mn-ea"/>
                        </a:rPr>
                        <a:t>PSL</a:t>
                      </a:r>
                      <a:r>
                        <a:rPr lang="ja-JP" altLang="en-US" sz="1150" dirty="0">
                          <a:effectLst/>
                          <a:latin typeface="+mn-ea"/>
                          <a:ea typeface="+mn-ea"/>
                        </a:rPr>
                        <a:t>））が発足した。</a:t>
                      </a:r>
                      <a:endParaRPr lang="en-US" altLang="ja-JP" sz="1150" dirty="0">
                        <a:effectLst/>
                        <a:latin typeface="+mn-ea"/>
                        <a:ea typeface="+mn-ea"/>
                      </a:endParaRPr>
                    </a:p>
                    <a:p>
                      <a:pPr marL="171450" indent="-171450" fontAlgn="ctr">
                        <a:lnSpc>
                          <a:spcPct val="114000"/>
                        </a:lnSpc>
                        <a:spcAft>
                          <a:spcPts val="300"/>
                        </a:spcAft>
                        <a:buClr>
                          <a:srgbClr val="5F8AC3"/>
                        </a:buClr>
                        <a:buFont typeface="Wingdings" panose="05000000000000000000" pitchFamily="2" charset="2"/>
                        <a:buChar char="l"/>
                      </a:pPr>
                      <a:r>
                        <a:rPr lang="en-US" altLang="ja-JP" sz="1150" dirty="0">
                          <a:solidFill>
                            <a:schemeClr val="tx1"/>
                          </a:solidFill>
                          <a:effectLst/>
                          <a:latin typeface="+mn-ea"/>
                          <a:ea typeface="+mn-ea"/>
                        </a:rPr>
                        <a:t>2022</a:t>
                      </a:r>
                      <a:r>
                        <a:rPr lang="ja-JP" altLang="en-US" sz="1150" dirty="0">
                          <a:solidFill>
                            <a:schemeClr val="tx1"/>
                          </a:solidFill>
                          <a:effectLst/>
                          <a:latin typeface="+mn-ea"/>
                          <a:ea typeface="+mn-ea"/>
                        </a:rPr>
                        <a:t>年</a:t>
                      </a:r>
                      <a:r>
                        <a:rPr lang="en-US" altLang="ja-JP" sz="1150" dirty="0">
                          <a:solidFill>
                            <a:schemeClr val="tx1"/>
                          </a:solidFill>
                          <a:effectLst/>
                          <a:latin typeface="+mn-ea"/>
                          <a:ea typeface="+mn-ea"/>
                        </a:rPr>
                        <a:t>10</a:t>
                      </a:r>
                      <a:r>
                        <a:rPr lang="ja-JP" altLang="en-US" sz="1150" dirty="0">
                          <a:solidFill>
                            <a:schemeClr val="tx1"/>
                          </a:solidFill>
                          <a:effectLst/>
                          <a:latin typeface="+mn-ea"/>
                          <a:ea typeface="+mn-ea"/>
                        </a:rPr>
                        <a:t>月には、</a:t>
                      </a:r>
                      <a:r>
                        <a:rPr lang="en-US" altLang="ja-JP" sz="1150" dirty="0">
                          <a:solidFill>
                            <a:schemeClr val="tx1"/>
                          </a:solidFill>
                          <a:effectLst/>
                          <a:latin typeface="+mn-ea"/>
                          <a:ea typeface="+mn-ea"/>
                        </a:rPr>
                        <a:t>2003</a:t>
                      </a:r>
                      <a:r>
                        <a:rPr lang="ja-JP" altLang="en-US" sz="1150" dirty="0">
                          <a:solidFill>
                            <a:schemeClr val="tx1"/>
                          </a:solidFill>
                          <a:effectLst/>
                          <a:latin typeface="+mn-ea"/>
                          <a:ea typeface="+mn-ea"/>
                        </a:rPr>
                        <a:t>年</a:t>
                      </a:r>
                      <a:r>
                        <a:rPr lang="en-US" altLang="ja-JP" sz="1150" dirty="0">
                          <a:solidFill>
                            <a:schemeClr val="tx1"/>
                          </a:solidFill>
                          <a:effectLst/>
                          <a:latin typeface="+mn-ea"/>
                          <a:ea typeface="+mn-ea"/>
                        </a:rPr>
                        <a:t>1</a:t>
                      </a:r>
                      <a:r>
                        <a:rPr lang="ja-JP" altLang="en-US" sz="1150" dirty="0">
                          <a:solidFill>
                            <a:schemeClr val="tx1"/>
                          </a:solidFill>
                          <a:effectLst/>
                          <a:latin typeface="+mn-ea"/>
                          <a:ea typeface="+mn-ea"/>
                        </a:rPr>
                        <a:t>月～</a:t>
                      </a:r>
                      <a:r>
                        <a:rPr lang="en-US" altLang="ja-JP" sz="1150" dirty="0">
                          <a:solidFill>
                            <a:schemeClr val="tx1"/>
                          </a:solidFill>
                          <a:effectLst/>
                          <a:latin typeface="+mn-ea"/>
                          <a:ea typeface="+mn-ea"/>
                        </a:rPr>
                        <a:t>2006</a:t>
                      </a:r>
                      <a:r>
                        <a:rPr lang="ja-JP" altLang="en-US" sz="1150" dirty="0">
                          <a:solidFill>
                            <a:schemeClr val="tx1"/>
                          </a:solidFill>
                          <a:effectLst/>
                          <a:latin typeface="+mn-ea"/>
                          <a:ea typeface="+mn-ea"/>
                        </a:rPr>
                        <a:t>年</a:t>
                      </a:r>
                      <a:r>
                        <a:rPr lang="en-US" altLang="ja-JP" sz="1150" dirty="0">
                          <a:solidFill>
                            <a:schemeClr val="tx1"/>
                          </a:solidFill>
                          <a:effectLst/>
                          <a:latin typeface="+mn-ea"/>
                          <a:ea typeface="+mn-ea"/>
                        </a:rPr>
                        <a:t>12</a:t>
                      </a:r>
                      <a:r>
                        <a:rPr lang="ja-JP" altLang="en-US" sz="1150" dirty="0">
                          <a:solidFill>
                            <a:schemeClr val="tx1"/>
                          </a:solidFill>
                          <a:effectLst/>
                          <a:latin typeface="+mn-ea"/>
                          <a:ea typeface="+mn-ea"/>
                        </a:rPr>
                        <a:t>月、</a:t>
                      </a:r>
                      <a:r>
                        <a:rPr lang="en-US" altLang="ja-JP" sz="1150" dirty="0">
                          <a:solidFill>
                            <a:schemeClr val="tx1"/>
                          </a:solidFill>
                          <a:effectLst/>
                          <a:latin typeface="+mn-ea"/>
                          <a:ea typeface="+mn-ea"/>
                        </a:rPr>
                        <a:t>2007</a:t>
                      </a:r>
                      <a:r>
                        <a:rPr lang="ja-JP" altLang="en-US" sz="1150" dirty="0">
                          <a:solidFill>
                            <a:schemeClr val="tx1"/>
                          </a:solidFill>
                          <a:effectLst/>
                          <a:latin typeface="+mn-ea"/>
                          <a:ea typeface="+mn-ea"/>
                        </a:rPr>
                        <a:t>年</a:t>
                      </a:r>
                      <a:r>
                        <a:rPr lang="en-US" altLang="ja-JP" sz="1150" dirty="0">
                          <a:solidFill>
                            <a:schemeClr val="tx1"/>
                          </a:solidFill>
                          <a:effectLst/>
                          <a:latin typeface="+mn-ea"/>
                          <a:ea typeface="+mn-ea"/>
                        </a:rPr>
                        <a:t>1</a:t>
                      </a:r>
                      <a:r>
                        <a:rPr lang="ja-JP" altLang="en-US" sz="1150" dirty="0">
                          <a:solidFill>
                            <a:schemeClr val="tx1"/>
                          </a:solidFill>
                          <a:effectLst/>
                          <a:latin typeface="+mn-ea"/>
                          <a:ea typeface="+mn-ea"/>
                        </a:rPr>
                        <a:t>月～</a:t>
                      </a:r>
                      <a:r>
                        <a:rPr lang="en-US" altLang="ja-JP" sz="1150" dirty="0">
                          <a:solidFill>
                            <a:schemeClr val="tx1"/>
                          </a:solidFill>
                          <a:effectLst/>
                          <a:latin typeface="+mn-ea"/>
                          <a:ea typeface="+mn-ea"/>
                        </a:rPr>
                        <a:t>2010</a:t>
                      </a:r>
                      <a:r>
                        <a:rPr lang="ja-JP" altLang="en-US" sz="1150" dirty="0">
                          <a:solidFill>
                            <a:schemeClr val="tx1"/>
                          </a:solidFill>
                          <a:effectLst/>
                          <a:latin typeface="+mn-ea"/>
                          <a:ea typeface="+mn-ea"/>
                        </a:rPr>
                        <a:t>年</a:t>
                      </a:r>
                      <a:r>
                        <a:rPr lang="en-US" altLang="ja-JP" sz="1150" dirty="0">
                          <a:solidFill>
                            <a:schemeClr val="tx1"/>
                          </a:solidFill>
                          <a:effectLst/>
                          <a:latin typeface="+mn-ea"/>
                          <a:ea typeface="+mn-ea"/>
                        </a:rPr>
                        <a:t>12</a:t>
                      </a:r>
                      <a:r>
                        <a:rPr lang="ja-JP" altLang="en-US" sz="1150" dirty="0">
                          <a:solidFill>
                            <a:schemeClr val="tx1"/>
                          </a:solidFill>
                          <a:effectLst/>
                          <a:latin typeface="+mn-ea"/>
                          <a:ea typeface="+mn-ea"/>
                        </a:rPr>
                        <a:t>月の</a:t>
                      </a:r>
                      <a:r>
                        <a:rPr lang="en-US" altLang="ja-JP" sz="1150" dirty="0">
                          <a:solidFill>
                            <a:schemeClr val="tx1"/>
                          </a:solidFill>
                          <a:effectLst/>
                          <a:latin typeface="+mn-ea"/>
                          <a:ea typeface="+mn-ea"/>
                        </a:rPr>
                        <a:t>2</a:t>
                      </a:r>
                      <a:r>
                        <a:rPr lang="ja-JP" altLang="en-US" sz="1150" dirty="0">
                          <a:solidFill>
                            <a:schemeClr val="tx1"/>
                          </a:solidFill>
                          <a:effectLst/>
                          <a:latin typeface="+mn-ea"/>
                          <a:ea typeface="+mn-ea"/>
                        </a:rPr>
                        <a:t>期にわたり大統領を務めたルイス・イナシオ・ルーラ・ダ・シルバ元大統領</a:t>
                      </a:r>
                      <a:r>
                        <a:rPr lang="en-US" altLang="ja-JP" sz="1150" dirty="0">
                          <a:solidFill>
                            <a:schemeClr val="tx1"/>
                          </a:solidFill>
                          <a:effectLst/>
                          <a:latin typeface="+mn-ea"/>
                          <a:ea typeface="+mn-ea"/>
                        </a:rPr>
                        <a:t>(</a:t>
                      </a:r>
                      <a:r>
                        <a:rPr lang="ja-JP" altLang="en-US" sz="1150" dirty="0">
                          <a:solidFill>
                            <a:schemeClr val="tx1"/>
                          </a:solidFill>
                          <a:effectLst/>
                          <a:latin typeface="+mn-ea"/>
                          <a:ea typeface="+mn-ea"/>
                        </a:rPr>
                        <a:t>労働者党（</a:t>
                      </a:r>
                      <a:r>
                        <a:rPr lang="en-US" altLang="ja-JP" sz="1150" dirty="0">
                          <a:solidFill>
                            <a:schemeClr val="tx1"/>
                          </a:solidFill>
                          <a:effectLst/>
                          <a:latin typeface="+mn-ea"/>
                          <a:ea typeface="+mn-ea"/>
                        </a:rPr>
                        <a:t>PT</a:t>
                      </a:r>
                      <a:r>
                        <a:rPr lang="ja-JP" altLang="en-US" sz="1150" dirty="0">
                          <a:solidFill>
                            <a:schemeClr val="tx1"/>
                          </a:solidFill>
                          <a:effectLst/>
                          <a:latin typeface="+mn-ea"/>
                          <a:ea typeface="+mn-ea"/>
                        </a:rPr>
                        <a:t>）</a:t>
                      </a:r>
                      <a:r>
                        <a:rPr lang="en-US" altLang="ja-JP" sz="1150" dirty="0">
                          <a:solidFill>
                            <a:schemeClr val="tx1"/>
                          </a:solidFill>
                          <a:effectLst/>
                          <a:latin typeface="+mn-ea"/>
                          <a:ea typeface="+mn-ea"/>
                        </a:rPr>
                        <a:t>)</a:t>
                      </a:r>
                      <a:r>
                        <a:rPr lang="ja-JP" altLang="en-US" sz="1150" dirty="0">
                          <a:solidFill>
                            <a:schemeClr val="tx1"/>
                          </a:solidFill>
                          <a:effectLst/>
                          <a:latin typeface="+mn-ea"/>
                          <a:ea typeface="+mn-ea"/>
                        </a:rPr>
                        <a:t>が大統領に再選。各州政府との協力体制の構築に注力し、公共投資や民間投資、国内消費、商業・サービス・農業、工業の発展を目指すことを表明。</a:t>
                      </a:r>
                      <a:endParaRPr lang="en-US" altLang="ja-JP" sz="1150" dirty="0">
                        <a:solidFill>
                          <a:schemeClr val="tx1"/>
                        </a:solidFill>
                        <a:effectLst/>
                        <a:latin typeface="+mn-ea"/>
                        <a:ea typeface="+mn-ea"/>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195085">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治安情勢</a:t>
                      </a:r>
                    </a:p>
                  </a:txBody>
                  <a:tcPr marL="360000" marR="36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algn="l" defTabSz="914400" rtl="0" eaLnBrk="1" latinLnBrk="0" hangingPunct="1">
                        <a:lnSpc>
                          <a:spcPct val="114000"/>
                        </a:lnSpc>
                        <a:spcAft>
                          <a:spcPts val="300"/>
                        </a:spcAft>
                        <a:buClr>
                          <a:srgbClr val="5F8AC3"/>
                        </a:buClr>
                        <a:buFont typeface="Wingdings" panose="05000000000000000000" pitchFamily="2" charset="2"/>
                        <a:buChar char="l"/>
                      </a:pPr>
                      <a:endParaRPr kumimoji="1" lang="en-US" altLang="ja-JP" sz="115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latinLnBrk="0" hangingPunct="1">
                        <a:lnSpc>
                          <a:spcPct val="114000"/>
                        </a:lnSpc>
                        <a:spcAft>
                          <a:spcPts val="300"/>
                        </a:spcAft>
                        <a:buClr>
                          <a:srgbClr val="5F8AC3"/>
                        </a:buClr>
                        <a:buFont typeface="Wingdings" panose="05000000000000000000" pitchFamily="2" charset="2"/>
                        <a:buChar char="l"/>
                      </a:pPr>
                      <a:endParaRPr kumimoji="1" lang="en-US" altLang="ja-JP" sz="115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latinLnBrk="0" hangingPunct="1">
                        <a:lnSpc>
                          <a:spcPct val="114000"/>
                        </a:lnSpc>
                        <a:spcAft>
                          <a:spcPts val="300"/>
                        </a:spcAft>
                        <a:buClr>
                          <a:srgbClr val="5F8AC3"/>
                        </a:buClr>
                        <a:buFont typeface="Wingdings" panose="05000000000000000000" pitchFamily="2" charset="2"/>
                        <a:buChar char="l"/>
                      </a:pPr>
                      <a:endParaRPr kumimoji="1" lang="en-US" altLang="ja-JP" sz="115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defTabSz="914400" rtl="0" eaLnBrk="1" latinLnBrk="0" hangingPunct="1">
                        <a:lnSpc>
                          <a:spcPct val="114000"/>
                        </a:lnSpc>
                        <a:spcAft>
                          <a:spcPts val="300"/>
                        </a:spcAft>
                        <a:buClr>
                          <a:srgbClr val="5F8AC3"/>
                        </a:buClr>
                        <a:buFont typeface="Wingdings" panose="05000000000000000000" pitchFamily="2" charset="2"/>
                        <a:buNone/>
                      </a:pPr>
                      <a:endParaRPr kumimoji="1" lang="en-US" altLang="ja-JP" sz="115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defTabSz="914400" rtl="0" eaLnBrk="1" fontAlgn="ctr" latinLnBrk="0" hangingPunct="1">
                        <a:lnSpc>
                          <a:spcPct val="114000"/>
                        </a:lnSpc>
                        <a:spcAft>
                          <a:spcPts val="300"/>
                        </a:spcAft>
                        <a:buClr>
                          <a:srgbClr val="5F8AC3"/>
                        </a:buClr>
                        <a:buFont typeface="Wingdings" panose="05000000000000000000" pitchFamily="2" charset="2"/>
                        <a:buChar char="l"/>
                      </a:pPr>
                      <a:r>
                        <a:rPr kumimoji="1" lang="ja-JP" altLang="en-US" sz="1150" b="0" kern="1200" spc="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世界的に見てもブラジルの犯罪発生率は非常に高く、日本人の被害も多発している。多くの犯罪にはけん銃等の</a:t>
                      </a:r>
                      <a:br>
                        <a:rPr kumimoji="1" lang="en-US" altLang="ja-JP" sz="1150" b="0" kern="1200" spc="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150" b="0" kern="1200" spc="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銃器が使用され、抵抗すれば銃器で危害を加えられ、殺害される可能性が非常に高くなるので、注意が必要。凶悪犯罪は、大都市で発生した</a:t>
                      </a:r>
                      <a:r>
                        <a:rPr kumimoji="1" lang="en-US" altLang="ja-JP" sz="1150" b="0" kern="1200" spc="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C</a:t>
                      </a:r>
                      <a:r>
                        <a:rPr kumimoji="1" lang="ja-JP" altLang="en-US" sz="1150" b="0" kern="1200" spc="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立つが、地方都市や観光地等でも発生している。</a:t>
                      </a:r>
                      <a:endParaRPr kumimoji="1" lang="en-US" altLang="ja-JP" sz="1150" b="0" kern="1200" spc="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defTabSz="914400" rtl="0" eaLnBrk="1" fontAlgn="ctr" latinLnBrk="0" hangingPunct="1">
                        <a:lnSpc>
                          <a:spcPct val="114000"/>
                        </a:lnSpc>
                        <a:spcBef>
                          <a:spcPts val="600"/>
                        </a:spcBef>
                        <a:spcAft>
                          <a:spcPts val="300"/>
                        </a:spcAft>
                        <a:buClr>
                          <a:srgbClr val="5F8AC3"/>
                        </a:buClr>
                        <a:buFont typeface="Wingdings" panose="05000000000000000000" pitchFamily="2" charset="2"/>
                        <a:buChar char="l"/>
                      </a:pPr>
                      <a:r>
                        <a:rPr kumimoji="1" lang="ja-JP" altLang="en-US" sz="1150" b="0" kern="1200" spc="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特に　                        や　　　　　　　　　　　　において、　　　　　　　　　　　　 　　　　　　　　　　を活動拠点とする麻薬売買の組織間の抗争や治安当局との銃撃戦が後を絶たない。ファベーラ周辺での流れ弾による被害も発生する等、一般市民の犠牲者も出ており、状況は深刻化している。</a:t>
                      </a:r>
                      <a:endParaRPr kumimoji="1" lang="en-US" altLang="ja-JP" sz="1150" b="0" kern="1200" spc="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T="468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35689552"/>
              </p:ext>
            </p:extLst>
          </p:nvPr>
        </p:nvGraphicFramePr>
        <p:xfrm>
          <a:off x="3075992" y="4077716"/>
          <a:ext cx="6439419" cy="859444"/>
        </p:xfrm>
        <a:graphic>
          <a:graphicData uri="http://schemas.openxmlformats.org/drawingml/2006/table">
            <a:tbl>
              <a:tblPr firstRow="1" bandRow="1">
                <a:tableStyleId>{5C22544A-7EE6-4342-B048-85BDC9FD1C3A}</a:tableStyleId>
              </a:tblPr>
              <a:tblGrid>
                <a:gridCol w="2406971">
                  <a:extLst>
                    <a:ext uri="{9D8B030D-6E8A-4147-A177-3AD203B41FA5}">
                      <a16:colId xmlns:a16="http://schemas.microsoft.com/office/drawing/2014/main" val="20000"/>
                    </a:ext>
                  </a:extLst>
                </a:gridCol>
                <a:gridCol w="1926876">
                  <a:extLst>
                    <a:ext uri="{9D8B030D-6E8A-4147-A177-3AD203B41FA5}">
                      <a16:colId xmlns:a16="http://schemas.microsoft.com/office/drawing/2014/main" val="20001"/>
                    </a:ext>
                  </a:extLst>
                </a:gridCol>
                <a:gridCol w="2105572">
                  <a:extLst>
                    <a:ext uri="{9D8B030D-6E8A-4147-A177-3AD203B41FA5}">
                      <a16:colId xmlns:a16="http://schemas.microsoft.com/office/drawing/2014/main" val="20002"/>
                    </a:ext>
                  </a:extLst>
                </a:gridCol>
              </a:tblGrid>
              <a:tr h="181737">
                <a:tc>
                  <a:txBody>
                    <a:bodyPr/>
                    <a:lstStyle/>
                    <a:p>
                      <a:pPr marL="123825" indent="-123825">
                        <a:buClr>
                          <a:srgbClr val="3D6AA7"/>
                        </a:buClr>
                        <a:buSzPct val="80000"/>
                        <a:buFont typeface="Wingdings" panose="05000000000000000000" pitchFamily="2" charset="2"/>
                        <a:buChar char="l"/>
                        <a:tabLst/>
                      </a:pPr>
                      <a:r>
                        <a:rPr lang="ja-JP" altLang="en-US"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ブラジリア連邦区</a:t>
                      </a:r>
                      <a:endParaRPr kumimoji="1" lang="ja-JP" altLang="en-US" sz="1050" b="1" baseline="0" dirty="0">
                        <a:solidFill>
                          <a:schemeClr val="tx1"/>
                        </a:solidFill>
                        <a:latin typeface="Arial" panose="020B0604020202020204" pitchFamily="34" charset="0"/>
                        <a:ea typeface="ＭＳ Ｐゴシック" panose="020B0600070205080204" pitchFamily="50" charset="-128"/>
                      </a:endParaRPr>
                    </a:p>
                  </a:txBody>
                  <a:tcPr marL="144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FFFFF"/>
                    </a:solidFill>
                  </a:tcPr>
                </a:tc>
                <a:tc>
                  <a:txBody>
                    <a:bodyPr/>
                    <a:lstStyle/>
                    <a:p>
                      <a:pPr marL="123825" indent="-123825">
                        <a:buClr>
                          <a:srgbClr val="3D6AA7"/>
                        </a:buClr>
                        <a:buSzPct val="80000"/>
                        <a:buFont typeface="Wingdings" panose="05000000000000000000" pitchFamily="2" charset="2"/>
                        <a:buChar char="l"/>
                      </a:pPr>
                      <a:r>
                        <a:rPr lang="ja-JP" altLang="en-US"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大ビトリア圏</a:t>
                      </a:r>
                      <a:endParaRPr kumimoji="1" lang="ja-JP" altLang="en-US" sz="1050" b="1" baseline="0" dirty="0">
                        <a:solidFill>
                          <a:schemeClr val="tx1"/>
                        </a:solidFill>
                        <a:latin typeface="Arial" panose="020B0604020202020204" pitchFamily="34" charset="0"/>
                        <a:ea typeface="ＭＳ Ｐゴシック" panose="020B0600070205080204" pitchFamily="50" charset="-128"/>
                      </a:endParaRPr>
                    </a:p>
                  </a:txBody>
                  <a:tcPr marL="144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FFFFF"/>
                    </a:solidFill>
                  </a:tcPr>
                </a:tc>
                <a:tc>
                  <a:txBody>
                    <a:bodyPr/>
                    <a:lstStyle/>
                    <a:p>
                      <a:pPr marL="122238" indent="-122238">
                        <a:buClr>
                          <a:srgbClr val="3D6AA7"/>
                        </a:buClr>
                        <a:buSzPct val="80000"/>
                        <a:buFont typeface="Wingdings" panose="05000000000000000000" pitchFamily="2" charset="2"/>
                        <a:buChar char="l"/>
                      </a:pPr>
                      <a:r>
                        <a:rPr lang="ja-JP" altLang="en-US"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大サルバドール圏</a:t>
                      </a:r>
                      <a:endParaRPr kumimoji="1" lang="ja-JP" altLang="en-US" sz="1050" b="1" baseline="0" dirty="0">
                        <a:solidFill>
                          <a:schemeClr val="tx1"/>
                        </a:solidFill>
                        <a:latin typeface="Arial" panose="020B0604020202020204" pitchFamily="34" charset="0"/>
                        <a:ea typeface="ＭＳ Ｐゴシック" panose="020B0600070205080204" pitchFamily="50" charset="-128"/>
                      </a:endParaRPr>
                    </a:p>
                  </a:txBody>
                  <a:tcPr marL="144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17384">
                <a:tc>
                  <a:txBody>
                    <a:bodyPr/>
                    <a:lstStyle/>
                    <a:p>
                      <a:pPr marL="128588" marR="0" indent="-128588" algn="l" defTabSz="914400" rtl="0" eaLnBrk="1" fontAlgn="auto" latinLnBrk="0" hangingPunct="1">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大サンパウロ圏及びカンピーナス市</a:t>
                      </a:r>
                      <a:endParaRPr kumimoji="1" lang="ja-JP" altLang="en-US" sz="1050" b="1" baseline="0" dirty="0">
                        <a:solidFill>
                          <a:schemeClr val="tx1"/>
                        </a:solidFill>
                        <a:latin typeface="Arial" panose="020B0604020202020204" pitchFamily="34" charset="0"/>
                        <a:ea typeface="ＭＳ Ｐゴシック" panose="020B0600070205080204" pitchFamily="50" charset="-128"/>
                      </a:endParaRPr>
                    </a:p>
                  </a:txBody>
                  <a:tcPr marL="144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FFFFF"/>
                    </a:solidFill>
                  </a:tcPr>
                </a:tc>
                <a:tc>
                  <a:txBody>
                    <a:bodyPr/>
                    <a:lstStyle/>
                    <a:p>
                      <a:pPr marL="133350" marR="0" indent="-133350" algn="l" defTabSz="914400" rtl="0" eaLnBrk="1" fontAlgn="auto" latinLnBrk="0" hangingPunct="1">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大マナウス圏</a:t>
                      </a:r>
                      <a:endParaRPr kumimoji="1" lang="ja-JP" altLang="en-US" sz="1050" b="1" baseline="0" dirty="0">
                        <a:solidFill>
                          <a:schemeClr val="tx1"/>
                        </a:solidFill>
                        <a:latin typeface="Arial" panose="020B0604020202020204" pitchFamily="34" charset="0"/>
                        <a:ea typeface="ＭＳ Ｐゴシック" panose="020B0600070205080204" pitchFamily="50" charset="-128"/>
                      </a:endParaRPr>
                    </a:p>
                  </a:txBody>
                  <a:tcPr marL="144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FFFFF"/>
                    </a:solidFill>
                  </a:tcPr>
                </a:tc>
                <a:tc>
                  <a:txBody>
                    <a:bodyPr/>
                    <a:lstStyle/>
                    <a:p>
                      <a:pPr marL="123825" marR="0" indent="-123825" algn="l" defTabSz="914400" rtl="0" eaLnBrk="1" fontAlgn="auto" latinLnBrk="0" hangingPunct="1">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大フォルタレーザ圏</a:t>
                      </a:r>
                      <a:endParaRPr kumimoji="1" lang="ja-JP" altLang="en-US" sz="1050" b="1" baseline="0" dirty="0">
                        <a:solidFill>
                          <a:schemeClr val="tx1"/>
                        </a:solidFill>
                        <a:latin typeface="Arial" panose="020B0604020202020204" pitchFamily="34" charset="0"/>
                        <a:ea typeface="ＭＳ Ｐゴシック" panose="020B0600070205080204" pitchFamily="50" charset="-128"/>
                      </a:endParaRPr>
                    </a:p>
                  </a:txBody>
                  <a:tcPr marL="144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81737">
                <a:tc>
                  <a:txBody>
                    <a:bodyPr/>
                    <a:lstStyle/>
                    <a:p>
                      <a:pPr marL="128588" marR="0" indent="-128588" algn="l" defTabSz="914400" rtl="0" eaLnBrk="1" fontAlgn="auto" latinLnBrk="0" hangingPunct="1">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大リオ圏</a:t>
                      </a:r>
                      <a:endParaRPr kumimoji="1" lang="ja-JP" altLang="en-US" sz="1050" b="1" baseline="0" dirty="0">
                        <a:solidFill>
                          <a:schemeClr val="tx1"/>
                        </a:solidFill>
                        <a:latin typeface="Arial" panose="020B0604020202020204" pitchFamily="34" charset="0"/>
                        <a:ea typeface="ＭＳ Ｐゴシック" panose="020B0600070205080204" pitchFamily="50" charset="-128"/>
                      </a:endParaRPr>
                    </a:p>
                  </a:txBody>
                  <a:tcPr marL="144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FFFFF"/>
                    </a:solidFill>
                  </a:tcPr>
                </a:tc>
                <a:tc>
                  <a:txBody>
                    <a:bodyPr/>
                    <a:lstStyle/>
                    <a:p>
                      <a:pPr marL="133350" marR="0" indent="-133350" algn="l" defTabSz="914400" rtl="0" eaLnBrk="1" fontAlgn="auto" latinLnBrk="0" hangingPunct="1">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ロライマ州北部</a:t>
                      </a:r>
                      <a:endParaRPr kumimoji="1" lang="ja-JP" altLang="en-US" sz="1050" b="1" baseline="0" dirty="0">
                        <a:solidFill>
                          <a:schemeClr val="tx1"/>
                        </a:solidFill>
                        <a:latin typeface="Arial" panose="020B0604020202020204" pitchFamily="34" charset="0"/>
                        <a:ea typeface="ＭＳ Ｐゴシック" panose="020B0600070205080204" pitchFamily="50" charset="-128"/>
                      </a:endParaRPr>
                    </a:p>
                  </a:txBody>
                  <a:tcPr marL="144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FFFFF"/>
                    </a:solidFill>
                  </a:tcPr>
                </a:tc>
                <a:tc>
                  <a:txBody>
                    <a:bodyPr/>
                    <a:lstStyle/>
                    <a:p>
                      <a:pPr marL="127000" marR="0" indent="-127000" algn="l" defTabSz="914400" rtl="0" eaLnBrk="1" fontAlgn="auto" latinLnBrk="0" hangingPunct="1">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大クリチバ圏</a:t>
                      </a:r>
                      <a:endParaRPr kumimoji="1" lang="ja-JP" altLang="en-US" sz="1050" b="1" baseline="0" dirty="0">
                        <a:solidFill>
                          <a:schemeClr val="tx1"/>
                        </a:solidFill>
                        <a:latin typeface="Arial" panose="020B0604020202020204" pitchFamily="34" charset="0"/>
                        <a:ea typeface="ＭＳ Ｐゴシック" panose="020B0600070205080204" pitchFamily="50" charset="-128"/>
                      </a:endParaRPr>
                    </a:p>
                  </a:txBody>
                  <a:tcPr marL="144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81737">
                <a:tc>
                  <a:txBody>
                    <a:bodyPr/>
                    <a:lstStyle/>
                    <a:p>
                      <a:pPr marL="123825" marR="0" indent="-123825" algn="l" defTabSz="914400" rtl="0" eaLnBrk="1" fontAlgn="auto" latinLnBrk="0" hangingPunct="1">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50" b="1" baseline="0" dirty="0">
                          <a:solidFill>
                            <a:schemeClr val="tx1"/>
                          </a:solidFill>
                          <a:latin typeface="Arial" panose="020B0604020202020204" pitchFamily="34" charset="0"/>
                          <a:ea typeface="ＭＳ Ｐゴシック" panose="020B0600070205080204" pitchFamily="50" charset="-128"/>
                        </a:rPr>
                        <a:t>大ベレン圏</a:t>
                      </a:r>
                    </a:p>
                  </a:txBody>
                  <a:tcPr marL="144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FFFFF"/>
                    </a:solidFill>
                  </a:tcPr>
                </a:tc>
                <a:tc>
                  <a:txBody>
                    <a:bodyPr/>
                    <a:lstStyle/>
                    <a:p>
                      <a:pPr marL="133350" marR="0" indent="-133350" algn="l" defTabSz="914400" rtl="0" eaLnBrk="1" fontAlgn="auto" latinLnBrk="0" hangingPunct="1">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大レシフェ圏</a:t>
                      </a:r>
                      <a:endParaRPr kumimoji="1" lang="ja-JP" altLang="en-US" sz="1050" b="1" baseline="0" dirty="0">
                        <a:solidFill>
                          <a:schemeClr val="tx1"/>
                        </a:solidFill>
                        <a:latin typeface="Arial" panose="020B0604020202020204" pitchFamily="34" charset="0"/>
                        <a:ea typeface="ＭＳ Ｐゴシック" panose="020B0600070205080204" pitchFamily="50" charset="-128"/>
                      </a:endParaRPr>
                    </a:p>
                  </a:txBody>
                  <a:tcPr marL="144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FFFFF"/>
                    </a:solidFill>
                  </a:tcPr>
                </a:tc>
                <a:tc>
                  <a:txBody>
                    <a:bodyPr/>
                    <a:lstStyle/>
                    <a:p>
                      <a:pPr marL="123825" marR="0" lvl="0" indent="-123825" algn="l" defTabSz="914400" rtl="0" eaLnBrk="1" fontAlgn="auto" latinLnBrk="0" hangingPunct="1">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50" b="1"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ポルトアレグレ市</a:t>
                      </a:r>
                      <a:endParaRPr kumimoji="1" lang="ja-JP" altLang="en-US" sz="1050" b="1"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mn-cs"/>
                      </a:endParaRPr>
                    </a:p>
                  </a:txBody>
                  <a:tcPr marL="144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3" name="角丸四角形 2"/>
          <p:cNvSpPr/>
          <p:nvPr/>
        </p:nvSpPr>
        <p:spPr>
          <a:xfrm>
            <a:off x="2720752" y="5658543"/>
            <a:ext cx="1279609" cy="229770"/>
          </a:xfrm>
          <a:prstGeom prst="roundRect">
            <a:avLst>
              <a:gd name="adj" fmla="val 50000"/>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fontAlgn="ctr"/>
            <a:r>
              <a:rPr lang="ja-JP" altLang="en-US" sz="115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リオデジャネイロ</a:t>
            </a:r>
          </a:p>
        </p:txBody>
      </p:sp>
      <p:sp>
        <p:nvSpPr>
          <p:cNvPr id="9" name="角丸四角形 8"/>
          <p:cNvSpPr/>
          <p:nvPr/>
        </p:nvSpPr>
        <p:spPr>
          <a:xfrm>
            <a:off x="4021025" y="5658543"/>
            <a:ext cx="995715" cy="229770"/>
          </a:xfrm>
          <a:prstGeom prst="roundRect">
            <a:avLst>
              <a:gd name="adj" fmla="val 50000"/>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fontAlgn="ctr"/>
            <a:r>
              <a:rPr lang="ja-JP" altLang="en-US" sz="115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サンパウロ</a:t>
            </a:r>
          </a:p>
        </p:txBody>
      </p:sp>
      <p:sp>
        <p:nvSpPr>
          <p:cNvPr id="11" name="角丸四角形 10"/>
          <p:cNvSpPr/>
          <p:nvPr/>
        </p:nvSpPr>
        <p:spPr>
          <a:xfrm>
            <a:off x="5889104" y="5658543"/>
            <a:ext cx="1934991" cy="229770"/>
          </a:xfrm>
          <a:prstGeom prst="roundRect">
            <a:avLst>
              <a:gd name="adj" fmla="val 50000"/>
            </a:avLst>
          </a:prstGeom>
          <a:solidFill>
            <a:srgbClr val="FCAE91"/>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fontAlgn="ctr"/>
            <a:r>
              <a:rPr lang="ja-JP" altLang="en-US" sz="11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ファベーラ（スラム街）</a:t>
            </a:r>
          </a:p>
        </p:txBody>
      </p:sp>
      <p:sp>
        <p:nvSpPr>
          <p:cNvPr id="5" name="片側の 2 つの角を丸めた四角形 4"/>
          <p:cNvSpPr/>
          <p:nvPr/>
        </p:nvSpPr>
        <p:spPr>
          <a:xfrm rot="16200000">
            <a:off x="2186620" y="4077084"/>
            <a:ext cx="862831" cy="864096"/>
          </a:xfrm>
          <a:prstGeom prst="round2SameRect">
            <a:avLst>
              <a:gd name="adj1" fmla="val 5223"/>
              <a:gd name="adj2" fmla="val 0"/>
            </a:avLst>
          </a:prstGeom>
          <a:gradFill>
            <a:gsLst>
              <a:gs pos="0">
                <a:srgbClr val="77D4ED"/>
              </a:gs>
              <a:gs pos="84000">
                <a:srgbClr val="77D4ED"/>
              </a:gs>
              <a:gs pos="100000">
                <a:schemeClr val="bg1"/>
              </a:gs>
            </a:gsLst>
            <a:lin ang="5400000" scaled="0"/>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vert" lIns="72000" tIns="108000" rtlCol="0" anchor="ctr"/>
          <a:lstStyle/>
          <a:p>
            <a:r>
              <a:rPr lang="ja-JP" altLang="en-US"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十分注意</a:t>
            </a:r>
            <a:endParaRPr lang="ja-JP" altLang="en-US" sz="1050" b="1" dirty="0">
              <a:solidFill>
                <a:schemeClr val="tx1"/>
              </a:solidFill>
              <a:latin typeface="Arial" panose="020B0604020202020204" pitchFamily="34" charset="0"/>
              <a:ea typeface="ＭＳ Ｐゴシック" panose="020B0600070205080204" pitchFamily="50" charset="-128"/>
            </a:endParaRPr>
          </a:p>
        </p:txBody>
      </p:sp>
      <p:sp>
        <p:nvSpPr>
          <p:cNvPr id="12" name="テキスト ボックス 11"/>
          <p:cNvSpPr txBox="1"/>
          <p:nvPr/>
        </p:nvSpPr>
        <p:spPr>
          <a:xfrm>
            <a:off x="200472" y="6684834"/>
            <a:ext cx="8640960" cy="141460"/>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外務省ホームページ、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exchange-rates.org</a:t>
            </a:r>
            <a:r>
              <a:rPr lang="ja-JP" altLang="en-US" sz="8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世界情報通信事情ホームページ、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Doing Business in Brazil</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」、みずほ銀行</a:t>
            </a:r>
            <a:endParaRPr lang="zh-TW"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6566605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ブラジル／医療関連／医薬品</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p>
        </p:txBody>
      </p:sp>
      <p:graphicFrame>
        <p:nvGraphicFramePr>
          <p:cNvPr id="9" name="表 8"/>
          <p:cNvGraphicFramePr>
            <a:graphicFrameLocks noGrp="1"/>
          </p:cNvGraphicFramePr>
          <p:nvPr>
            <p:extLst>
              <p:ext uri="{D42A27DB-BD31-4B8C-83A1-F6EECF244321}">
                <p14:modId xmlns:p14="http://schemas.microsoft.com/office/powerpoint/2010/main" val="3352756054"/>
              </p:ext>
            </p:extLst>
          </p:nvPr>
        </p:nvGraphicFramePr>
        <p:xfrm>
          <a:off x="200023" y="1412776"/>
          <a:ext cx="9504000" cy="4212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pt-BR" sz="1100" b="0" i="0" u="none" strike="noStrike" dirty="0">
                          <a:solidFill>
                            <a:srgbClr val="000000"/>
                          </a:solidFill>
                          <a:effectLst/>
                          <a:latin typeface="+mn-lt"/>
                          <a:ea typeface="ＭＳ Ｐゴシック" panose="020B0600070205080204" pitchFamily="50" charset="-128"/>
                        </a:rPr>
                        <a:t>Ajinomoto do Brasil Industria e Comercio de Alimentos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rgbClr val="000000"/>
                          </a:solidFill>
                          <a:effectLst/>
                          <a:latin typeface="+mn-lt"/>
                          <a:ea typeface="ＭＳ Ｐゴシック" panose="020B0600070205080204" pitchFamily="50" charset="-128"/>
                        </a:rPr>
                        <a:t>味の素</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n-US" altLang="ja-JP" sz="1000" b="0" i="0" u="none" strike="noStrike" dirty="0">
                          <a:solidFill>
                            <a:srgbClr val="000000"/>
                          </a:solidFill>
                          <a:effectLst/>
                          <a:latin typeface="+mn-lt"/>
                          <a:ea typeface="ＭＳ Ｐゴシック" panose="020B0600070205080204" pitchFamily="50" charset="-128"/>
                        </a:rPr>
                        <a:t>MSG</a:t>
                      </a:r>
                      <a:r>
                        <a:rPr lang="ja-JP" altLang="en-US" sz="1000" b="0" i="0" u="none" strike="noStrike" dirty="0">
                          <a:solidFill>
                            <a:srgbClr val="000000"/>
                          </a:solidFill>
                          <a:effectLst/>
                          <a:latin typeface="+mn-lt"/>
                          <a:ea typeface="ＭＳ Ｐゴシック" panose="020B0600070205080204" pitchFamily="50" charset="-128"/>
                        </a:rPr>
                        <a:t>、調味料、医薬、食品用アミノ酸及び飼料用アミノ酸の製造・販売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100" b="0" i="0" u="none" strike="noStrike" dirty="0">
                          <a:solidFill>
                            <a:srgbClr val="000000"/>
                          </a:solidFill>
                          <a:effectLst/>
                          <a:latin typeface="+mn-lt"/>
                          <a:ea typeface="ＭＳ Ｐゴシック" panose="020B0600070205080204" pitchFamily="50" charset="-128"/>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it-IT" sz="1100" b="0" i="0" u="none" strike="noStrike" dirty="0">
                          <a:solidFill>
                            <a:srgbClr val="000000"/>
                          </a:solidFill>
                          <a:effectLst/>
                          <a:latin typeface="+mn-lt"/>
                          <a:ea typeface="ＭＳ Ｐゴシック" panose="020B0600070205080204" pitchFamily="50" charset="-128"/>
                        </a:rPr>
                        <a:t>Astellas Farma Brazil  Importacao</a:t>
                      </a:r>
                      <a:r>
                        <a:rPr lang="it-IT" sz="1100" b="0" i="0" u="none" strike="noStrike" baseline="0" dirty="0">
                          <a:solidFill>
                            <a:srgbClr val="000000"/>
                          </a:solidFill>
                          <a:effectLst/>
                          <a:latin typeface="+mn-lt"/>
                          <a:ea typeface="ＭＳ Ｐゴシック" panose="020B0600070205080204" pitchFamily="50" charset="-128"/>
                        </a:rPr>
                        <a:t> e Distribucao de Medicamentos Ltda.</a:t>
                      </a:r>
                      <a:endParaRPr lang="it-IT" sz="1100" b="0" i="0" u="none" strike="noStrike" dirty="0">
                        <a:solidFill>
                          <a:srgbClr val="000000"/>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アステラス製薬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医薬品等の輸入・販売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it-IT" sz="1100" b="0" i="0" u="none" strike="noStrike" dirty="0">
                          <a:solidFill>
                            <a:srgbClr val="000000"/>
                          </a:solidFill>
                          <a:effectLst/>
                          <a:latin typeface="+mn-lt"/>
                          <a:ea typeface="ＭＳ Ｐゴシック" panose="020B0600070205080204" pitchFamily="50" charset="-128"/>
                        </a:rPr>
                        <a:t>Daiichi Sankyo Brasil Farmaceutica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第一三共</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ＭＳ Ｐゴシック" panose="020B0600070205080204" pitchFamily="50" charset="-128"/>
                          <a:cs typeface="+mn-cs"/>
                        </a:rPr>
                        <a:t>Eisai Laboratorios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エーザイ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医薬品の販売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pt-BR" sz="1100" b="0" i="0" u="none" strike="noStrike" kern="1200" dirty="0">
                          <a:solidFill>
                            <a:srgbClr val="000000"/>
                          </a:solidFill>
                          <a:effectLst/>
                          <a:latin typeface="+mn-lt"/>
                          <a:ea typeface="ＭＳ Ｐゴシック" panose="020B0600070205080204" pitchFamily="50" charset="-128"/>
                          <a:cs typeface="+mn-cs"/>
                        </a:rPr>
                        <a:t>Hisamitsu Farmaceutica do Brasil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久光製薬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pt-BR" sz="1100" b="0" i="0" u="none" strike="noStrike" kern="1200" dirty="0">
                          <a:solidFill>
                            <a:srgbClr val="000000"/>
                          </a:solidFill>
                          <a:effectLst/>
                          <a:latin typeface="+mn-lt"/>
                          <a:ea typeface="ＭＳ Ｐゴシック" panose="020B0600070205080204" pitchFamily="50" charset="-128"/>
                          <a:cs typeface="+mn-cs"/>
                        </a:rPr>
                        <a:t>Multilab Industria e Comercio de Produtos Farmaceuticos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zh-TW" altLang="en-US" sz="1100" b="0" i="0" u="none" strike="noStrike" kern="1200" dirty="0">
                          <a:solidFill>
                            <a:srgbClr val="000000"/>
                          </a:solidFill>
                          <a:effectLst/>
                          <a:latin typeface="+mn-lt"/>
                          <a:ea typeface="ＭＳ Ｐゴシック" panose="020B0600070205080204" pitchFamily="50" charset="-128"/>
                          <a:cs typeface="+mn-cs"/>
                        </a:rPr>
                        <a:t>武田薬品工業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医薬品の製造・販売・研究・開発</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ＭＳ Ｐゴシック" panose="020B0600070205080204" pitchFamily="50" charset="-128"/>
                          <a:cs typeface="+mn-cs"/>
                        </a:rPr>
                        <a:t>Salbego Laboratorio Farmaceutico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ニプロ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透析液の製造・販売、その他透析商品等の販売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77</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ＭＳ Ｐゴシック" panose="020B0600070205080204" pitchFamily="50" charset="-128"/>
                          <a:cs typeface="+mn-cs"/>
                        </a:rPr>
                        <a:t>Takeda Distribuidora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zh-TW" altLang="en-US" sz="1100" b="0" i="0" u="none" strike="noStrike" kern="1200" dirty="0">
                          <a:solidFill>
                            <a:srgbClr val="000000"/>
                          </a:solidFill>
                          <a:effectLst/>
                          <a:latin typeface="+mn-lt"/>
                          <a:ea typeface="ＭＳ Ｐゴシック" panose="020B0600070205080204" pitchFamily="50" charset="-128"/>
                          <a:cs typeface="+mn-cs"/>
                        </a:rPr>
                        <a:t>武田薬品工業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医薬品の販売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ＭＳ Ｐゴシック" panose="020B0600070205080204" pitchFamily="50" charset="-128"/>
                          <a:cs typeface="+mn-cs"/>
                        </a:rPr>
                        <a:t>Takeda Pharma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zh-TW" altLang="en-US" sz="1100" b="0" i="0" u="none" strike="noStrike" kern="1200" dirty="0">
                          <a:solidFill>
                            <a:srgbClr val="000000"/>
                          </a:solidFill>
                          <a:effectLst/>
                          <a:latin typeface="+mn-lt"/>
                          <a:ea typeface="ＭＳ Ｐゴシック" panose="020B0600070205080204" pitchFamily="50" charset="-128"/>
                          <a:cs typeface="+mn-cs"/>
                        </a:rPr>
                        <a:t>武田薬品工業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「海外進出企業総覧」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年版によると、日本企業が設立した現地法人は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東洋経済「海外進出企業総覧」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1863556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6"/>
          <p:cNvSpPr>
            <a:spLocks noChangeArrowheads="1"/>
          </p:cNvSpPr>
          <p:nvPr/>
        </p:nvSpPr>
        <p:spPr bwMode="auto">
          <a:xfrm rot="5400000">
            <a:off x="6286279" y="5594569"/>
            <a:ext cx="555371" cy="1054423"/>
          </a:xfrm>
          <a:prstGeom prst="round2SameRect">
            <a:avLst>
              <a:gd name="adj1" fmla="val 9235"/>
              <a:gd name="adj2" fmla="val 0"/>
            </a:avLst>
          </a:prstGeom>
          <a:solidFill>
            <a:srgbClr val="FFFFFF"/>
          </a:solidFill>
          <a:ln w="12700" cap="flat" cmpd="sng" algn="ctr">
            <a:solidFill>
              <a:srgbClr val="A2BBDC"/>
            </a:solidFill>
            <a:prstDash val="solid"/>
            <a:miter lim="800000"/>
            <a:headEnd type="none" w="med" len="med"/>
            <a:tailEnd type="none" w="med" len="med"/>
          </a:ln>
        </p:spPr>
        <p:txBody>
          <a:bodyPr vert="eaVert" wrap="square" lIns="0" tIns="72000" rIns="0" bIns="10800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endParaRPr lang="en-US" altLang="ko-KR" sz="1100" dirty="0">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ブラジル／医療関連／医薬品</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野村総合研究所「新興国の医薬品市場への日本企業の参入シナリオ」知的資産創造（</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年）、有識者ヒアリング</a:t>
            </a:r>
          </a:p>
        </p:txBody>
      </p:sp>
      <p:sp>
        <p:nvSpPr>
          <p:cNvPr id="61" name="正方形/長方形 60"/>
          <p:cNvSpPr/>
          <p:nvPr/>
        </p:nvSpPr>
        <p:spPr>
          <a:xfrm>
            <a:off x="6189367" y="5936669"/>
            <a:ext cx="851865" cy="432048"/>
          </a:xfrm>
          <a:prstGeom prst="rect">
            <a:avLst/>
          </a:prstGeom>
        </p:spPr>
        <p:txBody>
          <a:bodyPr wrap="square" lIns="0" tIns="0" rIns="0" bIns="0">
            <a:noAutofit/>
          </a:bodyPr>
          <a:lstStyle/>
          <a:p>
            <a:pPr marL="0" lvl="1" algn="ctr" fontAlgn="b">
              <a:lnSpc>
                <a:spcPct val="120000"/>
              </a:lnSpc>
              <a:spcAft>
                <a:spcPts val="300"/>
              </a:spcAft>
              <a:buClr>
                <a:srgbClr val="83A4D1"/>
              </a:buClr>
              <a:buSzPct val="80000"/>
            </a:pPr>
            <a:r>
              <a:rPr lang="en-US" altLang="ja-JP" sz="2400" dirty="0">
                <a:latin typeface="Arial Black" panose="020B0A04020102020204" pitchFamily="34" charset="0"/>
                <a:ea typeface="ＭＳ Ｐゴシック" panose="020B0600070205080204" pitchFamily="50" charset="-128"/>
                <a:cs typeface="Arial" panose="020B0604020202020204" pitchFamily="34" charset="0"/>
              </a:rPr>
              <a:t>15</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3" name="グループ化 62"/>
          <p:cNvGrpSpPr/>
          <p:nvPr/>
        </p:nvGrpSpPr>
        <p:grpSpPr>
          <a:xfrm>
            <a:off x="920552" y="3645024"/>
            <a:ext cx="8171740" cy="360040"/>
            <a:chOff x="4808984" y="2113806"/>
            <a:chExt cx="3024336" cy="360040"/>
          </a:xfrm>
        </p:grpSpPr>
        <p:cxnSp>
          <p:nvCxnSpPr>
            <p:cNvPr id="64" name="直線コネクタ 63"/>
            <p:cNvCxnSpPr/>
            <p:nvPr/>
          </p:nvCxnSpPr>
          <p:spPr>
            <a:xfrm>
              <a:off x="4808984" y="2420888"/>
              <a:ext cx="302433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5" name="Rectangle 6"/>
            <p:cNvSpPr>
              <a:spLocks noChangeArrowheads="1"/>
            </p:cNvSpPr>
            <p:nvPr/>
          </p:nvSpPr>
          <p:spPr bwMode="auto">
            <a:xfrm>
              <a:off x="4808984" y="2113806"/>
              <a:ext cx="3024336"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薬剤師の役割</a:t>
              </a:r>
              <a:endParaRPr lang="en-US" altLang="ko-KR" sz="1400" dirty="0">
                <a:solidFill>
                  <a:srgbClr val="000000"/>
                </a:solidFill>
                <a:latin typeface="Arial Black" pitchFamily="34" charset="0"/>
                <a:ea typeface="HGP創英角ｺﾞｼｯｸUB" pitchFamily="50" charset="-128"/>
              </a:endParaRPr>
            </a:p>
          </p:txBody>
        </p:sp>
      </p:grpSp>
      <p:sp>
        <p:nvSpPr>
          <p:cNvPr id="44" name="正方形/長方形 43"/>
          <p:cNvSpPr/>
          <p:nvPr/>
        </p:nvSpPr>
        <p:spPr>
          <a:xfrm>
            <a:off x="1035446" y="5805264"/>
            <a:ext cx="4210262" cy="233806"/>
          </a:xfrm>
          <a:prstGeom prst="rect">
            <a:avLst/>
          </a:prstGeom>
        </p:spPr>
        <p:txBody>
          <a:bodyPr wrap="square" lIns="0" tIns="0" rIns="0" bIns="0">
            <a:noAutofit/>
          </a:bodyPr>
          <a:lstStyle/>
          <a:p>
            <a:pPr marL="147638" lvl="1" indent="-147638" algn="just" fontAlgn="ctr">
              <a:lnSpc>
                <a:spcPct val="120000"/>
              </a:lnSpc>
              <a:spcAft>
                <a:spcPts val="300"/>
              </a:spcAft>
              <a:buClr>
                <a:srgbClr val="5F8AC3"/>
              </a:buClr>
              <a:buSzPct val="80000"/>
              <a:buFont typeface="Wingdings" panose="05000000000000000000" pitchFamily="2" charset="2"/>
              <a:buChar char="l"/>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先進国と比較すると</a:t>
            </a:r>
            <a:r>
              <a:rPr lang="ja-JP" altLang="en-US"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高い</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47638" lvl="1" indent="-147638" algn="just" fontAlgn="ctr">
              <a:lnSpc>
                <a:spcPct val="120000"/>
              </a:lnSpc>
              <a:spcAft>
                <a:spcPts val="300"/>
              </a:spcAft>
              <a:buClr>
                <a:srgbClr val="5F8AC3"/>
              </a:buClr>
              <a:buSzPct val="80000"/>
              <a:buFont typeface="Wingdings" panose="05000000000000000000" pitchFamily="2" charset="2"/>
              <a:buChar char="l"/>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ジェネリックや</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OTC</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の方がマージン率が高くなる傾向にある。</a:t>
            </a:r>
          </a:p>
        </p:txBody>
      </p:sp>
      <p:sp>
        <p:nvSpPr>
          <p:cNvPr id="104" name="角丸四角形 103"/>
          <p:cNvSpPr/>
          <p:nvPr/>
        </p:nvSpPr>
        <p:spPr>
          <a:xfrm>
            <a:off x="7350980" y="2060848"/>
            <a:ext cx="1202420" cy="1295474"/>
          </a:xfrm>
          <a:prstGeom prst="roundRect">
            <a:avLst>
              <a:gd name="adj" fmla="val 3686"/>
            </a:avLst>
          </a:prstGeom>
          <a:solidFill>
            <a:srgbClr val="D2F0FA"/>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CCDAE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tIns="108000" rtlCol="0" anchor="t" anchorCtr="0"/>
          <a:lstStyle/>
          <a:p>
            <a:pPr algn="ctr"/>
            <a:r>
              <a:rPr lang="ja-JP" altLang="en-US" sz="1600" dirty="0">
                <a:solidFill>
                  <a:schemeClr val="tx1"/>
                </a:solidFill>
                <a:latin typeface="HGP創英角ｺﾞｼｯｸUB" panose="020B0900000000000000" pitchFamily="50" charset="-128"/>
                <a:ea typeface="HGP創英角ｺﾞｼｯｸUB" panose="020B0900000000000000" pitchFamily="50" charset="-128"/>
              </a:rPr>
              <a:t>薬 局</a:t>
            </a:r>
          </a:p>
        </p:txBody>
      </p:sp>
      <p:sp>
        <p:nvSpPr>
          <p:cNvPr id="105" name="角丸四角形 104"/>
          <p:cNvSpPr/>
          <p:nvPr/>
        </p:nvSpPr>
        <p:spPr>
          <a:xfrm>
            <a:off x="1506400" y="2060848"/>
            <a:ext cx="1917652" cy="1295474"/>
          </a:xfrm>
          <a:prstGeom prst="roundRect">
            <a:avLst>
              <a:gd name="adj" fmla="val 3686"/>
            </a:avLst>
          </a:prstGeom>
          <a:solidFill>
            <a:srgbClr val="CCDAE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CCDAE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144000" tIns="46800" rtlCol="0" anchor="ctr" anchorCtr="0"/>
          <a:lstStyle/>
          <a:p>
            <a:r>
              <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製薬企業</a:t>
            </a:r>
          </a:p>
        </p:txBody>
      </p:sp>
      <p:grpSp>
        <p:nvGrpSpPr>
          <p:cNvPr id="106" name="グループ化 105"/>
          <p:cNvGrpSpPr/>
          <p:nvPr/>
        </p:nvGrpSpPr>
        <p:grpSpPr>
          <a:xfrm>
            <a:off x="920552" y="1628800"/>
            <a:ext cx="8171740" cy="360040"/>
            <a:chOff x="4808984" y="2113806"/>
            <a:chExt cx="3024336" cy="360040"/>
          </a:xfrm>
        </p:grpSpPr>
        <p:cxnSp>
          <p:nvCxnSpPr>
            <p:cNvPr id="107" name="直線コネクタ 106"/>
            <p:cNvCxnSpPr/>
            <p:nvPr/>
          </p:nvCxnSpPr>
          <p:spPr>
            <a:xfrm>
              <a:off x="4808984" y="2420888"/>
              <a:ext cx="302433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108" name="Rectangle 6"/>
            <p:cNvSpPr>
              <a:spLocks noChangeArrowheads="1"/>
            </p:cNvSpPr>
            <p:nvPr/>
          </p:nvSpPr>
          <p:spPr bwMode="auto">
            <a:xfrm>
              <a:off x="4808984" y="2113806"/>
              <a:ext cx="3024336"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医薬品の流通の構造 （民間取引について）</a:t>
              </a:r>
              <a:endParaRPr lang="en-US" altLang="ko-KR" sz="1400" dirty="0">
                <a:solidFill>
                  <a:srgbClr val="000000"/>
                </a:solidFill>
                <a:latin typeface="Arial Black" pitchFamily="34" charset="0"/>
                <a:ea typeface="HGP創英角ｺﾞｼｯｸUB" pitchFamily="50" charset="-128"/>
              </a:endParaRPr>
            </a:p>
          </p:txBody>
        </p:sp>
      </p:grpSp>
      <p:sp>
        <p:nvSpPr>
          <p:cNvPr id="109" name="テキスト ボックス 108"/>
          <p:cNvSpPr txBox="1"/>
          <p:nvPr/>
        </p:nvSpPr>
        <p:spPr>
          <a:xfrm>
            <a:off x="2498806" y="2830464"/>
            <a:ext cx="648072" cy="429712"/>
          </a:xfrm>
          <a:prstGeom prst="roundRect">
            <a:avLst>
              <a:gd name="adj" fmla="val 8086"/>
            </a:avLst>
          </a:prstGeom>
          <a:solidFill>
            <a:srgbClr val="FFFFFF"/>
          </a:solidFill>
          <a:ln w="12700" cmpd="sng">
            <a:noFill/>
          </a:ln>
          <a:extLst>
            <a:ext uri="{91240B29-F687-4F45-9708-019B960494DF}">
              <a14:hiddenLine xmlns:a14="http://schemas.microsoft.com/office/drawing/2010/main" w="12700" cmpd="sng">
                <a:solidFill>
                  <a:srgbClr val="3D6AA7"/>
                </a:solidFill>
              </a14:hiddenLine>
            </a:ext>
          </a:extLst>
        </p:spPr>
        <p:txBody>
          <a:bodyPr wrap="square" lIns="0" tIns="0" rIns="0" bIns="0" rtlCol="0" anchor="ctr" anchorCtr="0">
            <a:noAutofit/>
          </a:bodyPr>
          <a:lstStyle/>
          <a:p>
            <a:pPr algn="ct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直取引（</a:t>
            </a:r>
            <a:r>
              <a:rPr lang="en-US" altLang="ja-JP" sz="1100" dirty="0">
                <a:latin typeface="Arial Black" panose="020B0A04020102020204" pitchFamily="34" charset="0"/>
                <a:ea typeface="ＭＳ Ｐゴシック" panose="020B0600070205080204" pitchFamily="50" charset="-128"/>
                <a:cs typeface="Arial" panose="020B0604020202020204" pitchFamily="34" charset="0"/>
              </a:rPr>
              <a:t>20</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10" name="テキスト ボックス 109"/>
          <p:cNvSpPr txBox="1"/>
          <p:nvPr/>
        </p:nvSpPr>
        <p:spPr>
          <a:xfrm>
            <a:off x="2498806" y="2153490"/>
            <a:ext cx="648072" cy="659828"/>
          </a:xfrm>
          <a:prstGeom prst="roundRect">
            <a:avLst>
              <a:gd name="adj" fmla="val 5745"/>
            </a:avLst>
          </a:prstGeom>
          <a:solidFill>
            <a:srgbClr val="FFFFFF"/>
          </a:solidFill>
          <a:ln w="12700" cmpd="sng">
            <a:noFill/>
          </a:ln>
          <a:extLst>
            <a:ext uri="{91240B29-F687-4F45-9708-019B960494DF}">
              <a14:hiddenLine xmlns:a14="http://schemas.microsoft.com/office/drawing/2010/main" w="12700" cmpd="sng">
                <a:solidFill>
                  <a:srgbClr val="3D6AA7"/>
                </a:solidFill>
              </a14:hiddenLine>
            </a:ext>
          </a:extLst>
        </p:spPr>
        <p:txBody>
          <a:bodyPr wrap="square" lIns="0" tIns="0" rIns="0" bIns="0" rtlCol="0" anchor="ctr" anchorCtr="0">
            <a:noAutofit/>
          </a:bodyPr>
          <a:lstStyle/>
          <a:p>
            <a:pPr algn="ctr"/>
            <a:r>
              <a:rPr lang="ja-JP" altLang="en-US" sz="1100" dirty="0">
                <a:latin typeface="Arial" panose="020B0604020202020204" pitchFamily="34" charset="0"/>
                <a:ea typeface="ＭＳ Ｐゴシック" panose="020B0600070205080204" pitchFamily="50" charset="-128"/>
                <a:cs typeface="Arial" panose="020B0604020202020204" pitchFamily="34" charset="0"/>
              </a:rPr>
              <a:t>卸取引（</a:t>
            </a:r>
            <a:r>
              <a:rPr lang="en-US" altLang="ja-JP" sz="1100" dirty="0">
                <a:latin typeface="Arial Black" panose="020B0A04020102020204" pitchFamily="34" charset="0"/>
                <a:ea typeface="ＭＳ Ｐゴシック" panose="020B0600070205080204" pitchFamily="50" charset="-128"/>
                <a:cs typeface="Arial" panose="020B0604020202020204" pitchFamily="34" charset="0"/>
              </a:rPr>
              <a:t>80</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11" name="角丸四角形 110"/>
          <p:cNvSpPr/>
          <p:nvPr/>
        </p:nvSpPr>
        <p:spPr>
          <a:xfrm>
            <a:off x="3929782" y="2163618"/>
            <a:ext cx="1202420" cy="650233"/>
          </a:xfrm>
          <a:prstGeom prst="roundRect">
            <a:avLst>
              <a:gd name="adj" fmla="val 5666"/>
            </a:avLst>
          </a:prstGeom>
          <a:solidFill>
            <a:srgbClr val="CCDAE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CCDAE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一次卸業者</a:t>
            </a:r>
            <a:endPar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12" name="グループ化 111"/>
          <p:cNvGrpSpPr/>
          <p:nvPr/>
        </p:nvGrpSpPr>
        <p:grpSpPr>
          <a:xfrm>
            <a:off x="7646447" y="2588651"/>
            <a:ext cx="635308" cy="480259"/>
            <a:chOff x="3644601" y="3978082"/>
            <a:chExt cx="440284" cy="332831"/>
          </a:xfrm>
        </p:grpSpPr>
        <p:grpSp>
          <p:nvGrpSpPr>
            <p:cNvPr id="113" name="グループ化 112"/>
            <p:cNvGrpSpPr/>
            <p:nvPr/>
          </p:nvGrpSpPr>
          <p:grpSpPr>
            <a:xfrm>
              <a:off x="3644601" y="3978082"/>
              <a:ext cx="440284" cy="332831"/>
              <a:chOff x="3644601" y="3978082"/>
              <a:chExt cx="440284" cy="332831"/>
            </a:xfrm>
          </p:grpSpPr>
          <p:sp>
            <p:nvSpPr>
              <p:cNvPr id="115" name="正方形/長方形 114"/>
              <p:cNvSpPr/>
              <p:nvPr/>
            </p:nvSpPr>
            <p:spPr>
              <a:xfrm>
                <a:off x="3644601" y="3983320"/>
                <a:ext cx="342443" cy="326730"/>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6" name="正方形/長方形 115"/>
              <p:cNvSpPr/>
              <p:nvPr/>
            </p:nvSpPr>
            <p:spPr>
              <a:xfrm>
                <a:off x="3669506" y="4004748"/>
                <a:ext cx="292497" cy="92603"/>
              </a:xfrm>
              <a:prstGeom prst="rect">
                <a:avLst/>
              </a:prstGeom>
              <a:solidFill>
                <a:srgbClr val="D2F0FA"/>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7" name="正方形/長方形 116"/>
              <p:cNvSpPr/>
              <p:nvPr/>
            </p:nvSpPr>
            <p:spPr>
              <a:xfrm>
                <a:off x="3744914" y="4167401"/>
                <a:ext cx="69849" cy="142649"/>
              </a:xfrm>
              <a:prstGeom prst="rect">
                <a:avLst/>
              </a:prstGeom>
              <a:solidFill>
                <a:srgbClr val="D2F0FA"/>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8" name="直角三角形 117"/>
              <p:cNvSpPr/>
              <p:nvPr/>
            </p:nvSpPr>
            <p:spPr>
              <a:xfrm>
                <a:off x="3987044" y="3978082"/>
                <a:ext cx="97841" cy="97841"/>
              </a:xfrm>
              <a:prstGeom prst="rtTriangle">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9" name="正方形/長方形 118"/>
              <p:cNvSpPr/>
              <p:nvPr/>
            </p:nvSpPr>
            <p:spPr>
              <a:xfrm>
                <a:off x="3987044" y="4075922"/>
                <a:ext cx="97841" cy="234991"/>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14" name="正方形/長方形 113"/>
            <p:cNvSpPr/>
            <p:nvPr/>
          </p:nvSpPr>
          <p:spPr>
            <a:xfrm>
              <a:off x="3823495" y="4167401"/>
              <a:ext cx="69849" cy="142649"/>
            </a:xfrm>
            <a:prstGeom prst="rect">
              <a:avLst/>
            </a:prstGeom>
            <a:solidFill>
              <a:srgbClr val="D2F0FA"/>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20" name="角丸四角形 119"/>
          <p:cNvSpPr/>
          <p:nvPr/>
        </p:nvSpPr>
        <p:spPr>
          <a:xfrm>
            <a:off x="5639561" y="2163618"/>
            <a:ext cx="1202420" cy="395415"/>
          </a:xfrm>
          <a:prstGeom prst="roundRect">
            <a:avLst>
              <a:gd name="adj" fmla="val 10983"/>
            </a:avLst>
          </a:prstGeom>
          <a:solidFill>
            <a:srgbClr val="CCDAE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CCDAE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二次卸業者</a:t>
            </a:r>
            <a:endPar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1" name="右矢印 120"/>
          <p:cNvSpPr/>
          <p:nvPr/>
        </p:nvSpPr>
        <p:spPr>
          <a:xfrm>
            <a:off x="3146879" y="2380176"/>
            <a:ext cx="782903" cy="216024"/>
          </a:xfrm>
          <a:prstGeom prst="rightArrow">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2" name="右矢印 121"/>
          <p:cNvSpPr/>
          <p:nvPr/>
        </p:nvSpPr>
        <p:spPr>
          <a:xfrm>
            <a:off x="5132842" y="2247481"/>
            <a:ext cx="506720" cy="216024"/>
          </a:xfrm>
          <a:prstGeom prst="rightArrow">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3" name="右矢印 122"/>
          <p:cNvSpPr/>
          <p:nvPr/>
        </p:nvSpPr>
        <p:spPr>
          <a:xfrm>
            <a:off x="6837817" y="2247481"/>
            <a:ext cx="506720" cy="216024"/>
          </a:xfrm>
          <a:prstGeom prst="rightArrow">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4" name="右矢印 123"/>
          <p:cNvSpPr/>
          <p:nvPr/>
        </p:nvSpPr>
        <p:spPr>
          <a:xfrm>
            <a:off x="3146879" y="2941580"/>
            <a:ext cx="4197658" cy="216024"/>
          </a:xfrm>
          <a:prstGeom prst="rightArrow">
            <a:avLst/>
          </a:prstGeom>
          <a:solidFill>
            <a:srgbClr val="A2BBD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5" name="右矢印 124"/>
          <p:cNvSpPr/>
          <p:nvPr/>
        </p:nvSpPr>
        <p:spPr>
          <a:xfrm>
            <a:off x="5132841" y="2563126"/>
            <a:ext cx="2211695" cy="216024"/>
          </a:xfrm>
          <a:prstGeom prst="rightArrow">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71" name="グループ化 70"/>
          <p:cNvGrpSpPr/>
          <p:nvPr/>
        </p:nvGrpSpPr>
        <p:grpSpPr>
          <a:xfrm>
            <a:off x="920552" y="5373216"/>
            <a:ext cx="8171740" cy="360040"/>
            <a:chOff x="4808984" y="2113806"/>
            <a:chExt cx="3024336" cy="360040"/>
          </a:xfrm>
        </p:grpSpPr>
        <p:cxnSp>
          <p:nvCxnSpPr>
            <p:cNvPr id="72" name="直線コネクタ 71"/>
            <p:cNvCxnSpPr/>
            <p:nvPr/>
          </p:nvCxnSpPr>
          <p:spPr>
            <a:xfrm>
              <a:off x="4808984" y="2420888"/>
              <a:ext cx="302433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73" name="Rectangle 6"/>
            <p:cNvSpPr>
              <a:spLocks noChangeArrowheads="1"/>
            </p:cNvSpPr>
            <p:nvPr/>
          </p:nvSpPr>
          <p:spPr bwMode="auto">
            <a:xfrm>
              <a:off x="4808984" y="2113806"/>
              <a:ext cx="3024336"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マージン率</a:t>
              </a:r>
              <a:endParaRPr lang="en-US" altLang="ko-KR" sz="1400" dirty="0">
                <a:solidFill>
                  <a:srgbClr val="000000"/>
                </a:solidFill>
                <a:latin typeface="Arial Black" pitchFamily="34" charset="0"/>
                <a:ea typeface="HGP創英角ｺﾞｼｯｸUB" pitchFamily="50" charset="-128"/>
              </a:endParaRPr>
            </a:p>
          </p:txBody>
        </p:sp>
      </p:grpSp>
      <p:sp>
        <p:nvSpPr>
          <p:cNvPr id="74" name="正方形/長方形 73"/>
          <p:cNvSpPr/>
          <p:nvPr/>
        </p:nvSpPr>
        <p:spPr>
          <a:xfrm>
            <a:off x="1035446" y="4098144"/>
            <a:ext cx="3629522" cy="1025894"/>
          </a:xfrm>
          <a:prstGeom prst="rect">
            <a:avLst/>
          </a:prstGeom>
        </p:spPr>
        <p:txBody>
          <a:bodyPr wrap="square" lIns="0" tIns="0" rIns="0" bIns="0">
            <a:noAutofit/>
          </a:bodyPr>
          <a:lstStyle/>
          <a:p>
            <a:pPr marL="147638" lvl="1" indent="-147638" algn="just" fontAlgn="ctr">
              <a:lnSpc>
                <a:spcPct val="120000"/>
              </a:lnSpc>
              <a:spcAft>
                <a:spcPts val="300"/>
              </a:spcAft>
              <a:buClr>
                <a:srgbClr val="5F8AC3"/>
              </a:buClr>
              <a:buSzPct val="80000"/>
              <a:buFont typeface="Wingdings" panose="05000000000000000000" pitchFamily="2" charset="2"/>
              <a:buChar char="l"/>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薬局において薬を患者に販売する際に、</a:t>
            </a:r>
            <a:r>
              <a:rPr lang="ja-JP" altLang="en-US"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薬剤師の影響力が強い</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と言われている。</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47638" lvl="1" indent="-147638" algn="just" fontAlgn="ctr">
              <a:lnSpc>
                <a:spcPct val="120000"/>
              </a:lnSpc>
              <a:spcAft>
                <a:spcPts val="300"/>
              </a:spcAft>
              <a:buClr>
                <a:srgbClr val="5F8AC3"/>
              </a:buClr>
              <a:buSzPct val="80000"/>
              <a:buFont typeface="Wingdings" panose="05000000000000000000" pitchFamily="2" charset="2"/>
              <a:buChar char="l"/>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薬局においては、</a:t>
            </a:r>
            <a:r>
              <a:rPr lang="ja-JP" altLang="en-US"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処方箋なしでも販売</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されてしまっている。また処方箋がある場合でも、</a:t>
            </a:r>
            <a:r>
              <a:rPr lang="ja-JP" altLang="en-US"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薬剤師の判断により処方変更</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されることもある。</a:t>
            </a:r>
            <a:endParaRPr lang="en-US" altLang="ja-JP" sz="11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91" name="正方形/長方形 90"/>
          <p:cNvSpPr/>
          <p:nvPr/>
        </p:nvSpPr>
        <p:spPr>
          <a:xfrm>
            <a:off x="6082857" y="6037943"/>
            <a:ext cx="958375" cy="150332"/>
          </a:xfrm>
          <a:prstGeom prst="rect">
            <a:avLst/>
          </a:prstGeom>
        </p:spPr>
        <p:txBody>
          <a:bodyPr wrap="square" lIns="0" tIns="0" rIns="0" bIns="0">
            <a:noAutofit/>
          </a:bodyPr>
          <a:lstStyle/>
          <a:p>
            <a:pPr marL="0" lvl="1" algn="ctr" fontAlgn="b">
              <a:lnSpc>
                <a:spcPct val="120000"/>
              </a:lnSpc>
              <a:spcAft>
                <a:spcPts val="300"/>
              </a:spcAft>
              <a:buClr>
                <a:srgbClr val="83A4D1"/>
              </a:buClr>
              <a:buSzPct val="80000"/>
            </a:pPr>
            <a:r>
              <a:rPr lang="ja-JP" altLang="en-US" sz="1200" dirty="0">
                <a:latin typeface="Arial Black" panose="020B0A04020102020204" pitchFamily="34" charset="0"/>
                <a:ea typeface="ＭＳ Ｐゴシック" panose="020B0600070205080204" pitchFamily="50" charset="-128"/>
                <a:cs typeface="Arial" panose="020B0604020202020204" pitchFamily="34" charset="0"/>
              </a:rPr>
              <a:t>平均        </a:t>
            </a:r>
            <a:r>
              <a:rPr lang="en-US" altLang="ja-JP" sz="1200" dirty="0">
                <a:latin typeface="Arial Black" panose="020B0A04020102020204" pitchFamily="34" charset="0"/>
                <a:ea typeface="ＭＳ Ｐゴシック" panose="020B0600070205080204" pitchFamily="50" charset="-128"/>
                <a:cs typeface="Arial" panose="020B0604020202020204" pitchFamily="34" charset="0"/>
              </a:rPr>
              <a:t>%</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35" name="グループ化 134"/>
          <p:cNvGrpSpPr/>
          <p:nvPr/>
        </p:nvGrpSpPr>
        <p:grpSpPr>
          <a:xfrm>
            <a:off x="8297597" y="4449247"/>
            <a:ext cx="635308" cy="480259"/>
            <a:chOff x="3644601" y="3978082"/>
            <a:chExt cx="440284" cy="332831"/>
          </a:xfrm>
        </p:grpSpPr>
        <p:grpSp>
          <p:nvGrpSpPr>
            <p:cNvPr id="136" name="グループ化 135"/>
            <p:cNvGrpSpPr/>
            <p:nvPr/>
          </p:nvGrpSpPr>
          <p:grpSpPr>
            <a:xfrm>
              <a:off x="3644601" y="3978082"/>
              <a:ext cx="440284" cy="332831"/>
              <a:chOff x="3644601" y="3978082"/>
              <a:chExt cx="440284" cy="332831"/>
            </a:xfrm>
          </p:grpSpPr>
          <p:sp>
            <p:nvSpPr>
              <p:cNvPr id="138" name="正方形/長方形 137"/>
              <p:cNvSpPr/>
              <p:nvPr/>
            </p:nvSpPr>
            <p:spPr>
              <a:xfrm>
                <a:off x="3644601" y="3983320"/>
                <a:ext cx="342443" cy="326730"/>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9" name="正方形/長方形 138"/>
              <p:cNvSpPr/>
              <p:nvPr/>
            </p:nvSpPr>
            <p:spPr>
              <a:xfrm>
                <a:off x="3669506" y="4004748"/>
                <a:ext cx="292497" cy="92603"/>
              </a:xfrm>
              <a:prstGeom prst="rect">
                <a:avLst/>
              </a:prstGeom>
              <a:solidFill>
                <a:srgbClr val="D2F0FA"/>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0" name="正方形/長方形 139"/>
              <p:cNvSpPr/>
              <p:nvPr/>
            </p:nvSpPr>
            <p:spPr>
              <a:xfrm>
                <a:off x="3744914" y="4167401"/>
                <a:ext cx="69849" cy="142649"/>
              </a:xfrm>
              <a:prstGeom prst="rect">
                <a:avLst/>
              </a:prstGeom>
              <a:solidFill>
                <a:srgbClr val="D2F0FA"/>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1" name="直角三角形 140"/>
              <p:cNvSpPr/>
              <p:nvPr/>
            </p:nvSpPr>
            <p:spPr>
              <a:xfrm>
                <a:off x="3987044" y="3978082"/>
                <a:ext cx="97841" cy="97841"/>
              </a:xfrm>
              <a:prstGeom prst="rtTriangle">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2" name="正方形/長方形 141"/>
              <p:cNvSpPr/>
              <p:nvPr/>
            </p:nvSpPr>
            <p:spPr>
              <a:xfrm>
                <a:off x="3987044" y="4075922"/>
                <a:ext cx="97841" cy="234991"/>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37" name="正方形/長方形 136"/>
            <p:cNvSpPr/>
            <p:nvPr/>
          </p:nvSpPr>
          <p:spPr>
            <a:xfrm>
              <a:off x="3823495" y="4167401"/>
              <a:ext cx="69849" cy="142649"/>
            </a:xfrm>
            <a:prstGeom prst="rect">
              <a:avLst/>
            </a:prstGeom>
            <a:solidFill>
              <a:srgbClr val="D2F0FA"/>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40" name="右矢印 39"/>
          <p:cNvSpPr/>
          <p:nvPr/>
        </p:nvSpPr>
        <p:spPr>
          <a:xfrm flipH="1">
            <a:off x="5894556" y="4610033"/>
            <a:ext cx="1209685" cy="216024"/>
          </a:xfrm>
          <a:prstGeom prst="rightArrow">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5" name="Group 6"/>
          <p:cNvGrpSpPr>
            <a:grpSpLocks noChangeAspect="1"/>
          </p:cNvGrpSpPr>
          <p:nvPr/>
        </p:nvGrpSpPr>
        <p:grpSpPr bwMode="auto">
          <a:xfrm>
            <a:off x="7150487" y="4374466"/>
            <a:ext cx="335577" cy="556129"/>
            <a:chOff x="1261" y="1689"/>
            <a:chExt cx="318" cy="527"/>
          </a:xfrm>
        </p:grpSpPr>
        <p:sp>
          <p:nvSpPr>
            <p:cNvPr id="46" name="Oval 7"/>
            <p:cNvSpPr>
              <a:spLocks noChangeArrowheads="1"/>
            </p:cNvSpPr>
            <p:nvPr/>
          </p:nvSpPr>
          <p:spPr bwMode="auto">
            <a:xfrm>
              <a:off x="1322" y="1689"/>
              <a:ext cx="197" cy="198"/>
            </a:xfrm>
            <a:prstGeom prst="ellipse">
              <a:avLst/>
            </a:pr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8"/>
            <p:cNvSpPr>
              <a:spLocks/>
            </p:cNvSpPr>
            <p:nvPr/>
          </p:nvSpPr>
          <p:spPr bwMode="auto">
            <a:xfrm>
              <a:off x="1261" y="1886"/>
              <a:ext cx="318" cy="33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67" name="右矢印 66"/>
          <p:cNvSpPr/>
          <p:nvPr/>
        </p:nvSpPr>
        <p:spPr>
          <a:xfrm>
            <a:off x="7529995" y="4610033"/>
            <a:ext cx="767602" cy="216024"/>
          </a:xfrm>
          <a:prstGeom prst="rightArrow">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75" name="グループ化 74"/>
          <p:cNvGrpSpPr/>
          <p:nvPr/>
        </p:nvGrpSpPr>
        <p:grpSpPr>
          <a:xfrm>
            <a:off x="5160026" y="4392210"/>
            <a:ext cx="734532" cy="534206"/>
            <a:chOff x="4232920" y="1124744"/>
            <a:chExt cx="1584176" cy="1152128"/>
          </a:xfrm>
        </p:grpSpPr>
        <p:sp>
          <p:nvSpPr>
            <p:cNvPr id="76" name="正方形/長方形 211"/>
            <p:cNvSpPr/>
            <p:nvPr/>
          </p:nvSpPr>
          <p:spPr>
            <a:xfrm>
              <a:off x="4232920" y="1124744"/>
              <a:ext cx="1584176" cy="1152128"/>
            </a:xfrm>
            <a:custGeom>
              <a:avLst/>
              <a:gdLst/>
              <a:ahLst/>
              <a:cxnLst/>
              <a:rect l="l" t="t" r="r" b="b"/>
              <a:pathLst>
                <a:path w="1584176" h="1152128">
                  <a:moveTo>
                    <a:pt x="576064" y="0"/>
                  </a:moveTo>
                  <a:lnTo>
                    <a:pt x="1008112" y="0"/>
                  </a:lnTo>
                  <a:lnTo>
                    <a:pt x="1008112" y="288032"/>
                  </a:lnTo>
                  <a:lnTo>
                    <a:pt x="1584176" y="288032"/>
                  </a:lnTo>
                  <a:lnTo>
                    <a:pt x="1584176" y="1152128"/>
                  </a:lnTo>
                  <a:lnTo>
                    <a:pt x="1008112" y="1152128"/>
                  </a:lnTo>
                  <a:lnTo>
                    <a:pt x="576064" y="1152128"/>
                  </a:lnTo>
                  <a:lnTo>
                    <a:pt x="0" y="1152128"/>
                  </a:lnTo>
                  <a:lnTo>
                    <a:pt x="0" y="288032"/>
                  </a:lnTo>
                  <a:lnTo>
                    <a:pt x="576064" y="288032"/>
                  </a:lnTo>
                  <a:close/>
                </a:path>
              </a:pathLst>
            </a:cu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77" name="正方形/長方形 76"/>
            <p:cNvSpPr/>
            <p:nvPr/>
          </p:nvSpPr>
          <p:spPr>
            <a:xfrm>
              <a:off x="4304928" y="1529408"/>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9" name="正方形/長方形 78"/>
            <p:cNvSpPr/>
            <p:nvPr/>
          </p:nvSpPr>
          <p:spPr>
            <a:xfrm>
              <a:off x="4304928" y="1673424"/>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0" name="正方形/長方形 79"/>
            <p:cNvSpPr/>
            <p:nvPr/>
          </p:nvSpPr>
          <p:spPr>
            <a:xfrm>
              <a:off x="4304928" y="1817440"/>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1" name="正方形/長方形 80"/>
            <p:cNvSpPr/>
            <p:nvPr/>
          </p:nvSpPr>
          <p:spPr>
            <a:xfrm>
              <a:off x="4304928" y="1961456"/>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2" name="正方形/長方形 81"/>
            <p:cNvSpPr/>
            <p:nvPr/>
          </p:nvSpPr>
          <p:spPr>
            <a:xfrm>
              <a:off x="4304928" y="2105472"/>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3" name="正方形/長方形 82"/>
            <p:cNvSpPr/>
            <p:nvPr/>
          </p:nvSpPr>
          <p:spPr>
            <a:xfrm>
              <a:off x="5241032" y="1529408"/>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4" name="正方形/長方形 83"/>
            <p:cNvSpPr/>
            <p:nvPr/>
          </p:nvSpPr>
          <p:spPr>
            <a:xfrm>
              <a:off x="5241032" y="1673424"/>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5" name="正方形/長方形 84"/>
            <p:cNvSpPr/>
            <p:nvPr/>
          </p:nvSpPr>
          <p:spPr>
            <a:xfrm>
              <a:off x="5241032" y="1817440"/>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6" name="正方形/長方形 85"/>
            <p:cNvSpPr/>
            <p:nvPr/>
          </p:nvSpPr>
          <p:spPr>
            <a:xfrm>
              <a:off x="5241032" y="1961456"/>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7" name="正方形/長方形 86"/>
            <p:cNvSpPr/>
            <p:nvPr/>
          </p:nvSpPr>
          <p:spPr>
            <a:xfrm>
              <a:off x="5241032" y="2105472"/>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8" name="Freeform 2692"/>
            <p:cNvSpPr>
              <a:spLocks noChangeAspect="1"/>
            </p:cNvSpPr>
            <p:nvPr/>
          </p:nvSpPr>
          <p:spPr bwMode="auto">
            <a:xfrm>
              <a:off x="4915134" y="1189609"/>
              <a:ext cx="219748" cy="216024"/>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98" name="十字形 97"/>
          <p:cNvSpPr/>
          <p:nvPr/>
        </p:nvSpPr>
        <p:spPr>
          <a:xfrm rot="2700000">
            <a:off x="6239608" y="4414453"/>
            <a:ext cx="604805" cy="604805"/>
          </a:xfrm>
          <a:prstGeom prst="plus">
            <a:avLst>
              <a:gd name="adj" fmla="val 40578"/>
            </a:avLst>
          </a:prstGeom>
          <a:solidFill>
            <a:srgbClr val="868686"/>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kumimoji="1" lang="ja-JP" altLang="en-US" sz="1600" dirty="0"/>
          </a:p>
        </p:txBody>
      </p:sp>
      <p:grpSp>
        <p:nvGrpSpPr>
          <p:cNvPr id="143" name="Group 6"/>
          <p:cNvGrpSpPr>
            <a:grpSpLocks noChangeAspect="1"/>
          </p:cNvGrpSpPr>
          <p:nvPr/>
        </p:nvGrpSpPr>
        <p:grpSpPr bwMode="auto">
          <a:xfrm>
            <a:off x="8642328" y="4654612"/>
            <a:ext cx="184104" cy="305103"/>
            <a:chOff x="1679" y="1689"/>
            <a:chExt cx="318" cy="527"/>
          </a:xfrm>
        </p:grpSpPr>
        <p:sp>
          <p:nvSpPr>
            <p:cNvPr id="144" name="Oval 7"/>
            <p:cNvSpPr>
              <a:spLocks noChangeArrowheads="1"/>
            </p:cNvSpPr>
            <p:nvPr/>
          </p:nvSpPr>
          <p:spPr bwMode="auto">
            <a:xfrm>
              <a:off x="1740" y="1689"/>
              <a:ext cx="197" cy="198"/>
            </a:xfrm>
            <a:prstGeom prst="ellipse">
              <a:avLst/>
            </a:prstGeom>
            <a:solidFill>
              <a:srgbClr val="0F99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8"/>
            <p:cNvSpPr>
              <a:spLocks/>
            </p:cNvSpPr>
            <p:nvPr/>
          </p:nvSpPr>
          <p:spPr bwMode="auto">
            <a:xfrm>
              <a:off x="1679" y="1886"/>
              <a:ext cx="318" cy="33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0F99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46" name="正方形/長方形 145"/>
          <p:cNvSpPr/>
          <p:nvPr/>
        </p:nvSpPr>
        <p:spPr>
          <a:xfrm>
            <a:off x="7431541" y="4276085"/>
            <a:ext cx="866056" cy="239164"/>
          </a:xfrm>
          <a:prstGeom prst="rect">
            <a:avLst/>
          </a:prstGeom>
        </p:spPr>
        <p:txBody>
          <a:bodyPr wrap="square" lIns="0" tIns="0" rIns="0" bIns="0">
            <a:noAutofit/>
          </a:bodyPr>
          <a:lstStyle/>
          <a:p>
            <a:pPr marL="0" lvl="1" algn="ctr" fontAlgn="ctr">
              <a:lnSpc>
                <a:spcPct val="120000"/>
              </a:lnSpc>
              <a:buClr>
                <a:srgbClr val="83A4D1"/>
              </a:buClr>
              <a:buSzPct val="80000"/>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薬剤師に</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直接相談</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9" name="正方形/長方形 88"/>
          <p:cNvSpPr/>
          <p:nvPr/>
        </p:nvSpPr>
        <p:spPr>
          <a:xfrm>
            <a:off x="5972339" y="4077115"/>
            <a:ext cx="1176690" cy="472970"/>
          </a:xfrm>
          <a:prstGeom prst="rect">
            <a:avLst/>
          </a:prstGeom>
        </p:spPr>
        <p:txBody>
          <a:bodyPr wrap="square" lIns="0" tIns="0" rIns="0" bIns="0">
            <a:noAutofit/>
          </a:bodyPr>
          <a:lstStyle/>
          <a:p>
            <a:pPr marL="0" lvl="1" algn="ctr" fontAlgn="ctr">
              <a:lnSpc>
                <a:spcPct val="120000"/>
              </a:lnSpc>
              <a:buClr>
                <a:srgbClr val="83A4D1"/>
              </a:buClr>
              <a:buSzPct val="80000"/>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富裕層以外の患者は、病院に行かず</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2" name="正方形/長方形 91"/>
          <p:cNvSpPr/>
          <p:nvPr/>
        </p:nvSpPr>
        <p:spPr>
          <a:xfrm>
            <a:off x="5162763" y="4985490"/>
            <a:ext cx="1500498" cy="387726"/>
          </a:xfrm>
          <a:prstGeom prst="rect">
            <a:avLst/>
          </a:prstGeom>
        </p:spPr>
        <p:txBody>
          <a:bodyPr wrap="square" lIns="0" tIns="0" rIns="0" bIns="0">
            <a:noAutofit/>
          </a:bodyPr>
          <a:lstStyle/>
          <a:p>
            <a:pPr marL="104775" lvl="1" indent="-104775" algn="just" fontAlgn="ctr">
              <a:lnSpc>
                <a:spcPct val="120000"/>
              </a:lnSpc>
              <a:buClr>
                <a:srgbClr val="5F8AC3"/>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公立病院は設備が悪い</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04775" lvl="1" indent="-104775" algn="just" fontAlgn="ctr">
              <a:lnSpc>
                <a:spcPct val="120000"/>
              </a:lnSpc>
              <a:buClr>
                <a:srgbClr val="5F8AC3"/>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私立病院は価格が高い</a:t>
            </a:r>
            <a:endParaRPr lang="en-US" altLang="ja-JP"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90" name="Rectangle 6"/>
          <p:cNvSpPr>
            <a:spLocks noChangeArrowheads="1"/>
          </p:cNvSpPr>
          <p:nvPr/>
        </p:nvSpPr>
        <p:spPr bwMode="auto">
          <a:xfrm rot="16200000">
            <a:off x="5325806" y="5692939"/>
            <a:ext cx="555371" cy="857684"/>
          </a:xfrm>
          <a:prstGeom prst="round2SameRect">
            <a:avLst>
              <a:gd name="adj1" fmla="val 6948"/>
              <a:gd name="adj2" fmla="val 0"/>
            </a:avLst>
          </a:prstGeom>
          <a:solidFill>
            <a:srgbClr val="A2BBDC"/>
          </a:solidFill>
          <a:ln w="12700" cap="flat" cmpd="sng" algn="ctr">
            <a:solidFill>
              <a:srgbClr val="A2BBDC"/>
            </a:solidFill>
            <a:prstDash val="solid"/>
            <a:miter lim="800000"/>
            <a:headEnd type="none" w="med" len="med"/>
            <a:tailEnd type="none" w="med" len="med"/>
          </a:ln>
        </p:spPr>
        <p:txBody>
          <a:bodyPr vert="eaVert" wrap="square" lIns="0" tIns="72000" rIns="0" bIns="10800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100" b="1" dirty="0">
                <a:cs typeface="Arial" panose="020B0604020202020204" pitchFamily="34" charset="0"/>
              </a:rPr>
              <a:t>マージン率</a:t>
            </a:r>
            <a:endParaRPr lang="en-US" altLang="ko-KR" sz="1100" b="1" dirty="0">
              <a:cs typeface="Arial" panose="020B0604020202020204" pitchFamily="34" charset="0"/>
            </a:endParaRPr>
          </a:p>
        </p:txBody>
      </p:sp>
      <p:sp>
        <p:nvSpPr>
          <p:cNvPr id="94" name="正方形/長方形 93"/>
          <p:cNvSpPr/>
          <p:nvPr/>
        </p:nvSpPr>
        <p:spPr>
          <a:xfrm>
            <a:off x="8173098" y="4953198"/>
            <a:ext cx="919194" cy="239164"/>
          </a:xfrm>
          <a:prstGeom prst="rect">
            <a:avLst/>
          </a:prstGeom>
        </p:spPr>
        <p:txBody>
          <a:bodyPr wrap="square" lIns="0" tIns="0" rIns="0" bIns="0">
            <a:noAutofit/>
          </a:bodyPr>
          <a:lstStyle/>
          <a:p>
            <a:pPr marL="0" lvl="1" algn="ctr" fontAlgn="ctr">
              <a:lnSpc>
                <a:spcPct val="120000"/>
              </a:lnSpc>
              <a:buClr>
                <a:srgbClr val="83A4D1"/>
              </a:buClr>
              <a:buSzPct val="80000"/>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薬剤師の影響力が強い</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正方形/長方形 3"/>
          <p:cNvSpPr/>
          <p:nvPr/>
        </p:nvSpPr>
        <p:spPr>
          <a:xfrm>
            <a:off x="1496616" y="3356992"/>
            <a:ext cx="2108911" cy="261610"/>
          </a:xfrm>
          <a:prstGeom prst="rect">
            <a:avLst/>
          </a:prstGeom>
        </p:spPr>
        <p:txBody>
          <a:bodyPr wrap="none" lIns="0">
            <a:noAutofit/>
          </a:bodyPr>
          <a:lstStyle/>
          <a:p>
            <a:pPr fontAlgn="ctr">
              <a:lnSpc>
                <a:spcPct val="110000"/>
              </a:lnSpc>
              <a:spcAft>
                <a:spcPts val="200"/>
              </a:spcAft>
              <a:buClr>
                <a:srgbClr val="5F8AC3"/>
              </a:buCl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その他に、政府による入札もある。</a:t>
            </a:r>
          </a:p>
        </p:txBody>
      </p:sp>
      <p:sp>
        <p:nvSpPr>
          <p:cNvPr id="95" name="テキスト ボックス 9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医薬品の民間取引のうち、医薬品卸を介した取引が</a:t>
            </a:r>
            <a:r>
              <a:rPr lang="en-US" altLang="ja-JP" sz="1400" dirty="0"/>
              <a:t>80%</a:t>
            </a:r>
            <a:r>
              <a:rPr lang="ja-JP" altLang="en-US" sz="1400" dirty="0" err="1"/>
              <a:t>、</a:t>
            </a:r>
            <a:r>
              <a:rPr lang="ja-JP" altLang="en-US" sz="1400" dirty="0"/>
              <a:t>薬局との直接取引が</a:t>
            </a:r>
            <a:r>
              <a:rPr lang="en-US" altLang="ja-JP" sz="1400" dirty="0"/>
              <a:t>20%</a:t>
            </a:r>
            <a:r>
              <a:rPr lang="ja-JP" altLang="en-US" sz="1400" dirty="0"/>
              <a:t>である（売上ベース）。</a:t>
            </a:r>
            <a:endParaRPr lang="en-US" altLang="ja-JP" sz="1400" dirty="0"/>
          </a:p>
        </p:txBody>
      </p:sp>
    </p:spTree>
    <p:extLst>
      <p:ext uri="{BB962C8B-B14F-4D97-AF65-F5344CB8AC3E}">
        <p14:creationId xmlns:p14="http://schemas.microsoft.com/office/powerpoint/2010/main" val="18987655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4" name="think-cell Slide" r:id="rId23" imgW="444" imgH="443" progId="TCLayout.ActiveDocument.1">
                  <p:embed/>
                </p:oleObj>
              </mc:Choice>
              <mc:Fallback>
                <p:oleObj name="think-cell Slide" r:id="rId23"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5" name="正方形/長方形 4" hidden="1"/>
          <p:cNvSpPr/>
          <p:nvPr>
            <p:custDataLst>
              <p:tags r:id="rId3"/>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ブラジル／医療関連／介護</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ブラジル</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の介護分野に対する支出は、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米ドルとなっている。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8" name="グループ化 7"/>
          <p:cNvGrpSpPr/>
          <p:nvPr/>
        </p:nvGrpSpPr>
        <p:grpSpPr>
          <a:xfrm>
            <a:off x="632520" y="1772816"/>
            <a:ext cx="8640960" cy="288032"/>
            <a:chOff x="4803500" y="2113806"/>
            <a:chExt cx="5626916" cy="288032"/>
          </a:xfrm>
        </p:grpSpPr>
        <p:cxnSp>
          <p:nvCxnSpPr>
            <p:cNvPr id="39" name="直線コネクタ 3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fontAlgn="ctr">
                <a:buSzPct val="120000"/>
              </a:pPr>
              <a:r>
                <a:rPr lang="ja-JP" altLang="en-US" sz="1400" dirty="0">
                  <a:solidFill>
                    <a:srgbClr val="000000"/>
                  </a:solidFill>
                  <a:latin typeface="Arial Black" pitchFamily="34" charset="0"/>
                  <a:ea typeface="HGP創英角ｺﾞｼｯｸUB" pitchFamily="50" charset="-128"/>
                </a:rPr>
                <a:t>市場規模</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41" name="テキスト ボックス 40"/>
          <p:cNvSpPr txBox="1"/>
          <p:nvPr/>
        </p:nvSpPr>
        <p:spPr>
          <a:xfrm>
            <a:off x="632520" y="2060848"/>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46" name="テキスト ボックス 45"/>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graphicFrame>
        <p:nvGraphicFramePr>
          <p:cNvPr id="60" name="Chart 59">
            <a:extLst>
              <a:ext uri="{FF2B5EF4-FFF2-40B4-BE49-F238E27FC236}">
                <a16:creationId xmlns:a16="http://schemas.microsoft.com/office/drawing/2014/main" id="{F2CD2CAA-79C5-4835-A929-F1969D80ECD8}"/>
              </a:ext>
            </a:extLst>
          </p:cNvPr>
          <p:cNvGraphicFramePr/>
          <p:nvPr>
            <p:custDataLst>
              <p:tags r:id="rId4"/>
            </p:custDataLst>
          </p:nvPr>
        </p:nvGraphicFramePr>
        <p:xfrm>
          <a:off x="766763" y="2286000"/>
          <a:ext cx="8156575" cy="3673475"/>
        </p:xfrm>
        <a:graphic>
          <a:graphicData uri="http://schemas.openxmlformats.org/drawingml/2006/chart">
            <c:chart xmlns:c="http://schemas.openxmlformats.org/drawingml/2006/chart" xmlns:r="http://schemas.openxmlformats.org/officeDocument/2006/relationships" r:id="rId25"/>
          </a:graphicData>
        </a:graphic>
      </p:graphicFrame>
      <p:sp>
        <p:nvSpPr>
          <p:cNvPr id="28" name="テキスト プレースホルダ 9">
            <a:extLst>
              <a:ext uri="{FF2B5EF4-FFF2-40B4-BE49-F238E27FC236}">
                <a16:creationId xmlns:a16="http://schemas.microsoft.com/office/drawing/2014/main" id="{9E1855EC-E0EA-4D69-968D-0E1A5D35B6D7}"/>
              </a:ext>
            </a:extLst>
          </p:cNvPr>
          <p:cNvSpPr>
            <a:spLocks noGrp="1"/>
          </p:cNvSpPr>
          <p:nvPr>
            <p:custDataLst>
              <p:tags r:id="rId5"/>
            </p:custDataLst>
          </p:nvPr>
        </p:nvSpPr>
        <p:spPr bwMode="gray">
          <a:xfrm>
            <a:off x="650875" y="58007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1B3D540-1D01-48A1-81EC-0E69E5720220}" type="datetime'''''''0'''''''''''''''''''''''''''">
              <a:rPr lang="en-US" altLang="en-US" sz="1000" smtClean="0">
                <a:effectLst/>
                <a:sym typeface="+mn-lt"/>
              </a:rPr>
              <a:pPr marL="0" indent="0" algn="r">
                <a:spcBef>
                  <a:spcPct val="0"/>
                </a:spcBef>
                <a:buNone/>
              </a:pPr>
              <a:t>0</a:t>
            </a:fld>
            <a:endParaRPr lang="ja-JP" altLang="en-US" sz="1000" dirty="0">
              <a:sym typeface="+mn-lt"/>
            </a:endParaRPr>
          </a:p>
        </p:txBody>
      </p:sp>
      <p:sp>
        <p:nvSpPr>
          <p:cNvPr id="33" name="テキスト プレースホルダ 9">
            <a:extLst>
              <a:ext uri="{FF2B5EF4-FFF2-40B4-BE49-F238E27FC236}">
                <a16:creationId xmlns:a16="http://schemas.microsoft.com/office/drawing/2014/main" id="{CCC4D64D-CDE9-4D43-A81E-861865117773}"/>
              </a:ext>
            </a:extLst>
          </p:cNvPr>
          <p:cNvSpPr>
            <a:spLocks noGrp="1"/>
          </p:cNvSpPr>
          <p:nvPr>
            <p:custDataLst>
              <p:tags r:id="rId6"/>
            </p:custDataLst>
          </p:nvPr>
        </p:nvSpPr>
        <p:spPr bwMode="gray">
          <a:xfrm>
            <a:off x="581025" y="49244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515938B-42D5-413B-A65A-E544BED5AC55}" type="datetime'''''''1''''''''''''''''0'">
              <a:rPr lang="en-US" altLang="en-US" sz="1000" smtClean="0">
                <a:effectLst/>
                <a:sym typeface="+mn-lt"/>
              </a:rPr>
              <a:pPr marL="0" indent="0" algn="r">
                <a:spcBef>
                  <a:spcPct val="0"/>
                </a:spcBef>
                <a:buNone/>
              </a:pPr>
              <a:t>10</a:t>
            </a:fld>
            <a:endParaRPr lang="ja-JP" altLang="en-US" sz="1000" dirty="0">
              <a:sym typeface="+mn-lt"/>
            </a:endParaRPr>
          </a:p>
        </p:txBody>
      </p:sp>
      <p:sp>
        <p:nvSpPr>
          <p:cNvPr id="43" name="テキスト プレースホルダ 9">
            <a:extLst>
              <a:ext uri="{FF2B5EF4-FFF2-40B4-BE49-F238E27FC236}">
                <a16:creationId xmlns:a16="http://schemas.microsoft.com/office/drawing/2014/main" id="{B9B53D0A-1ECD-48B5-9917-E20D8734BFEE}"/>
              </a:ext>
            </a:extLst>
          </p:cNvPr>
          <p:cNvSpPr>
            <a:spLocks noGrp="1"/>
          </p:cNvSpPr>
          <p:nvPr>
            <p:custDataLst>
              <p:tags r:id="rId7"/>
            </p:custDataLst>
          </p:nvPr>
        </p:nvSpPr>
        <p:spPr bwMode="gray">
          <a:xfrm>
            <a:off x="581025" y="40465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FC1193E-6171-49CB-BA45-662AB22E6BBA}" type="datetime'''''2''''''''''''''''''''0'''''''''''''''''''''">
              <a:rPr lang="en-US" altLang="en-US" sz="1000" smtClean="0">
                <a:effectLst/>
                <a:sym typeface="+mn-lt"/>
              </a:rPr>
              <a:pPr marL="0" indent="0" algn="r">
                <a:spcBef>
                  <a:spcPct val="0"/>
                </a:spcBef>
                <a:buNone/>
              </a:pPr>
              <a:t>20</a:t>
            </a:fld>
            <a:endParaRPr lang="ja-JP" altLang="en-US" sz="1000" dirty="0">
              <a:sym typeface="+mn-lt"/>
            </a:endParaRPr>
          </a:p>
        </p:txBody>
      </p:sp>
      <p:sp>
        <p:nvSpPr>
          <p:cNvPr id="49" name="テキスト プレースホルダ 9">
            <a:extLst>
              <a:ext uri="{FF2B5EF4-FFF2-40B4-BE49-F238E27FC236}">
                <a16:creationId xmlns:a16="http://schemas.microsoft.com/office/drawing/2014/main" id="{7051B4D2-C104-402B-A66E-08419D209E2B}"/>
              </a:ext>
            </a:extLst>
          </p:cNvPr>
          <p:cNvSpPr>
            <a:spLocks noGrp="1"/>
          </p:cNvSpPr>
          <p:nvPr>
            <p:custDataLst>
              <p:tags r:id="rId8"/>
            </p:custDataLst>
          </p:nvPr>
        </p:nvSpPr>
        <p:spPr bwMode="gray">
          <a:xfrm>
            <a:off x="581025" y="31702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AAEA28E-FACC-4F32-99D3-D0490B6C6FAE}" type="datetime'''''''''''''''''''''''''3''''''''''''0'''''''''''''''''''''">
              <a:rPr lang="en-US" altLang="en-US" sz="1000" smtClean="0">
                <a:effectLst/>
                <a:sym typeface="+mn-lt"/>
              </a:rPr>
              <a:pPr marL="0" indent="0" algn="r">
                <a:spcBef>
                  <a:spcPct val="0"/>
                </a:spcBef>
                <a:buNone/>
              </a:pPr>
              <a:t>30</a:t>
            </a:fld>
            <a:endParaRPr lang="ja-JP" altLang="en-US" sz="1000" dirty="0">
              <a:sym typeface="+mn-lt"/>
            </a:endParaRPr>
          </a:p>
        </p:txBody>
      </p:sp>
      <p:sp>
        <p:nvSpPr>
          <p:cNvPr id="54" name="テキスト プレースホルダ 9">
            <a:extLst>
              <a:ext uri="{FF2B5EF4-FFF2-40B4-BE49-F238E27FC236}">
                <a16:creationId xmlns:a16="http://schemas.microsoft.com/office/drawing/2014/main" id="{A4D69920-F16E-4AF5-A648-90BD41FD598F}"/>
              </a:ext>
            </a:extLst>
          </p:cNvPr>
          <p:cNvSpPr>
            <a:spLocks noGrp="1"/>
          </p:cNvSpPr>
          <p:nvPr>
            <p:custDataLst>
              <p:tags r:id="rId9"/>
            </p:custDataLst>
          </p:nvPr>
        </p:nvSpPr>
        <p:spPr bwMode="gray">
          <a:xfrm>
            <a:off x="650875" y="536257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3D7E31B-CADD-45E1-AB7D-792AD5006860}" type="datetime'''''''''''''''''''''''''''''''5'''''''''''''''''''''''">
              <a:rPr lang="en-US" altLang="en-US" sz="1000" smtClean="0">
                <a:effectLst/>
                <a:sym typeface="+mn-lt"/>
              </a:rPr>
              <a:pPr marL="0" indent="0" algn="r">
                <a:spcBef>
                  <a:spcPct val="0"/>
                </a:spcBef>
                <a:buNone/>
              </a:pPr>
              <a:t>5</a:t>
            </a:fld>
            <a:endParaRPr lang="ja-JP" altLang="en-US" sz="1000" dirty="0">
              <a:sym typeface="+mn-lt"/>
            </a:endParaRPr>
          </a:p>
        </p:txBody>
      </p:sp>
      <p:sp>
        <p:nvSpPr>
          <p:cNvPr id="56" name="テキスト プレースホルダ 9">
            <a:extLst>
              <a:ext uri="{FF2B5EF4-FFF2-40B4-BE49-F238E27FC236}">
                <a16:creationId xmlns:a16="http://schemas.microsoft.com/office/drawing/2014/main" id="{CC901A0E-2BD6-4CEC-B4EB-4D35267E6D62}"/>
              </a:ext>
            </a:extLst>
          </p:cNvPr>
          <p:cNvSpPr>
            <a:spLocks noGrp="1"/>
          </p:cNvSpPr>
          <p:nvPr>
            <p:custDataLst>
              <p:tags r:id="rId10"/>
            </p:custDataLst>
          </p:nvPr>
        </p:nvSpPr>
        <p:spPr bwMode="gray">
          <a:xfrm>
            <a:off x="581025" y="44846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C912B0D-6A0E-41DE-BB14-611B7A295FC5}" type="datetime'''''''''''''''''''''''''''''1''''''''5'''''''''''''''">
              <a:rPr lang="en-US" altLang="en-US" sz="1000" smtClean="0">
                <a:effectLst/>
                <a:sym typeface="+mn-lt"/>
              </a:rPr>
              <a:pPr marL="0" indent="0" algn="r">
                <a:spcBef>
                  <a:spcPct val="0"/>
                </a:spcBef>
                <a:buNone/>
              </a:pPr>
              <a:t>15</a:t>
            </a:fld>
            <a:endParaRPr lang="ja-JP" altLang="en-US" sz="1000" dirty="0">
              <a:sym typeface="+mn-lt"/>
            </a:endParaRPr>
          </a:p>
        </p:txBody>
      </p:sp>
      <p:sp>
        <p:nvSpPr>
          <p:cNvPr id="57" name="テキスト プレースホルダ 9">
            <a:extLst>
              <a:ext uri="{FF2B5EF4-FFF2-40B4-BE49-F238E27FC236}">
                <a16:creationId xmlns:a16="http://schemas.microsoft.com/office/drawing/2014/main" id="{F9E9A6D2-E9A2-488B-BA02-FAD11D7308B6}"/>
              </a:ext>
            </a:extLst>
          </p:cNvPr>
          <p:cNvSpPr>
            <a:spLocks noGrp="1"/>
          </p:cNvSpPr>
          <p:nvPr>
            <p:custDataLst>
              <p:tags r:id="rId11"/>
            </p:custDataLst>
          </p:nvPr>
        </p:nvSpPr>
        <p:spPr bwMode="gray">
          <a:xfrm>
            <a:off x="581025" y="36083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92B62CF-7BC6-4352-9ED2-5BD43D56634F}" type="datetime'''''''''2''''''''''''''''''''''''''''''5'">
              <a:rPr lang="en-US" altLang="en-US" sz="1000" smtClean="0">
                <a:effectLst/>
                <a:sym typeface="+mn-lt"/>
              </a:rPr>
              <a:pPr marL="0" indent="0" algn="r">
                <a:spcBef>
                  <a:spcPct val="0"/>
                </a:spcBef>
                <a:buNone/>
              </a:pPr>
              <a:t>25</a:t>
            </a:fld>
            <a:endParaRPr lang="ja-JP" altLang="en-US" sz="1000" dirty="0">
              <a:sym typeface="+mn-lt"/>
            </a:endParaRPr>
          </a:p>
        </p:txBody>
      </p:sp>
      <p:sp>
        <p:nvSpPr>
          <p:cNvPr id="58" name="テキスト プレースホルダ 9">
            <a:extLst>
              <a:ext uri="{FF2B5EF4-FFF2-40B4-BE49-F238E27FC236}">
                <a16:creationId xmlns:a16="http://schemas.microsoft.com/office/drawing/2014/main" id="{CE9A3D63-D69F-4B49-9BA2-A2B085636FBD}"/>
              </a:ext>
            </a:extLst>
          </p:cNvPr>
          <p:cNvSpPr>
            <a:spLocks noGrp="1"/>
          </p:cNvSpPr>
          <p:nvPr>
            <p:custDataLst>
              <p:tags r:id="rId12"/>
            </p:custDataLst>
          </p:nvPr>
        </p:nvSpPr>
        <p:spPr bwMode="gray">
          <a:xfrm>
            <a:off x="581025" y="27305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B2D0AFE-09AB-4E45-8A9B-97F12694D9F4}" type="datetime'3''''''''''''''''''5'''''''''''''''''''''''">
              <a:rPr lang="en-US" altLang="en-US" sz="1000" smtClean="0">
                <a:effectLst/>
                <a:sym typeface="+mn-lt"/>
              </a:rPr>
              <a:pPr marL="0" indent="0" algn="r">
                <a:spcBef>
                  <a:spcPct val="0"/>
                </a:spcBef>
                <a:buNone/>
              </a:pPr>
              <a:t>35</a:t>
            </a:fld>
            <a:endParaRPr lang="ja-JP" altLang="en-US" sz="1000" dirty="0">
              <a:sym typeface="+mn-lt"/>
            </a:endParaRPr>
          </a:p>
        </p:txBody>
      </p:sp>
      <p:sp>
        <p:nvSpPr>
          <p:cNvPr id="59" name="テキスト プレースホルダ 9">
            <a:extLst>
              <a:ext uri="{FF2B5EF4-FFF2-40B4-BE49-F238E27FC236}">
                <a16:creationId xmlns:a16="http://schemas.microsoft.com/office/drawing/2014/main" id="{5152FF4B-68FD-46B2-A402-E279C97A512D}"/>
              </a:ext>
            </a:extLst>
          </p:cNvPr>
          <p:cNvSpPr>
            <a:spLocks noGrp="1"/>
          </p:cNvSpPr>
          <p:nvPr>
            <p:custDataLst>
              <p:tags r:id="rId13"/>
            </p:custDataLst>
          </p:nvPr>
        </p:nvSpPr>
        <p:spPr bwMode="gray">
          <a:xfrm>
            <a:off x="581025" y="22923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7B15521-856E-4ED2-B1D7-77AB094EF78B}" type="datetime'''4''''''''''''''''''''''0'''''''''''''''''''">
              <a:rPr lang="en-US" altLang="en-US" sz="1000" smtClean="0">
                <a:effectLst/>
                <a:sym typeface="+mn-lt"/>
              </a:rPr>
              <a:pPr marL="0" indent="0" algn="r">
                <a:spcBef>
                  <a:spcPct val="0"/>
                </a:spcBef>
                <a:buNone/>
              </a:pPr>
              <a:t>40</a:t>
            </a:fld>
            <a:endParaRPr lang="ja-JP" altLang="en-US" sz="1000" dirty="0">
              <a:sym typeface="+mn-lt"/>
            </a:endParaRPr>
          </a:p>
        </p:txBody>
      </p:sp>
      <p:sp>
        <p:nvSpPr>
          <p:cNvPr id="22" name="テキスト プレースホルダ 9">
            <a:extLst>
              <a:ext uri="{FF2B5EF4-FFF2-40B4-BE49-F238E27FC236}">
                <a16:creationId xmlns:a16="http://schemas.microsoft.com/office/drawing/2014/main" id="{F0C09696-AD39-4051-910A-462E3AE98C9A}"/>
              </a:ext>
            </a:extLst>
          </p:cNvPr>
          <p:cNvSpPr>
            <a:spLocks noGrp="1"/>
          </p:cNvSpPr>
          <p:nvPr>
            <p:custDataLst>
              <p:tags r:id="rId14"/>
            </p:custDataLst>
          </p:nvPr>
        </p:nvSpPr>
        <p:spPr bwMode="gray">
          <a:xfrm>
            <a:off x="881063" y="293687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00F086F-A122-4C39-9807-8133D42A4F8E}" type="datetime'''''''''''''''''''''''''''''3''0''''''''''.''''''''''7'''''''">
              <a:rPr lang="en-US" altLang="en-US" sz="1000" smtClean="0"/>
              <a:pPr/>
              <a:t>30.7</a:t>
            </a:fld>
            <a:endParaRPr lang="ja-JP" altLang="en-US" sz="1000" dirty="0">
              <a:sym typeface="+mn-lt"/>
            </a:endParaRPr>
          </a:p>
        </p:txBody>
      </p:sp>
      <p:sp>
        <p:nvSpPr>
          <p:cNvPr id="93" name="テキスト プレースホルダ 9"/>
          <p:cNvSpPr>
            <a:spLocks noGrp="1"/>
          </p:cNvSpPr>
          <p:nvPr>
            <p:custDataLst>
              <p:tags r:id="rId15"/>
            </p:custDataLst>
          </p:nvPr>
        </p:nvSpPr>
        <p:spPr bwMode="auto">
          <a:xfrm>
            <a:off x="610076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B9ADC9-42C6-44F2-9367-9C9160C71BD0}" type="datetime'''''''''''''''''''''''''''''''1''''''''''''''8'''''''''''">
              <a:rPr lang="en-US" altLang="en-US" sz="1000" smtClean="0"/>
              <a:pPr/>
              <a:t>18</a:t>
            </a:fld>
            <a:endParaRPr kumimoji="0" lang="ja-JP" altLang="en-US" sz="1000" dirty="0">
              <a:sym typeface="+mn-lt"/>
            </a:endParaRPr>
          </a:p>
        </p:txBody>
      </p:sp>
      <p:sp>
        <p:nvSpPr>
          <p:cNvPr id="65" name="テキスト プレースホルダ 9"/>
          <p:cNvSpPr>
            <a:spLocks noGrp="1"/>
          </p:cNvSpPr>
          <p:nvPr>
            <p:custDataLst>
              <p:tags r:id="rId16"/>
            </p:custDataLst>
          </p:nvPr>
        </p:nvSpPr>
        <p:spPr bwMode="auto">
          <a:xfrm>
            <a:off x="703263"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6CBE1B6-D543-4322-8CBA-186EA82A3CBB}" type="datetime'20''''''''''''''''''''''''''1''''6'''''''''''''''''''">
              <a:rPr lang="en-US" altLang="en-US" sz="1000" smtClean="0"/>
              <a:pPr/>
              <a:t>2016</a:t>
            </a:fld>
            <a:endParaRPr kumimoji="0" lang="ja-JP" altLang="en-US" sz="1000" dirty="0">
              <a:sym typeface="+mn-lt"/>
            </a:endParaRPr>
          </a:p>
        </p:txBody>
      </p:sp>
      <p:sp>
        <p:nvSpPr>
          <p:cNvPr id="25" name="テキスト プレースホルダ 9">
            <a:extLst>
              <a:ext uri="{FF2B5EF4-FFF2-40B4-BE49-F238E27FC236}">
                <a16:creationId xmlns:a16="http://schemas.microsoft.com/office/drawing/2014/main" id="{AF8325B4-2A98-4460-AD32-634562723112}"/>
              </a:ext>
            </a:extLst>
          </p:cNvPr>
          <p:cNvSpPr>
            <a:spLocks noGrp="1"/>
          </p:cNvSpPr>
          <p:nvPr>
            <p:custDataLst>
              <p:tags r:id="rId17"/>
            </p:custDataLst>
          </p:nvPr>
        </p:nvSpPr>
        <p:spPr bwMode="gray">
          <a:xfrm>
            <a:off x="3373438" y="24130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2B5C668-3654-4F53-92B6-1C537296035E}" type="datetime'3''''6''''''''''''''.''''''''''''''''7'''''">
              <a:rPr lang="en-US" altLang="en-US" sz="1000" smtClean="0">
                <a:effectLst/>
                <a:sym typeface="+mn-lt"/>
              </a:rPr>
              <a:pPr marL="0" indent="0" algn="ctr">
                <a:spcBef>
                  <a:spcPct val="0"/>
                </a:spcBef>
                <a:buNone/>
              </a:pPr>
              <a:t>36.7</a:t>
            </a:fld>
            <a:endParaRPr lang="ja-JP" altLang="en-US" sz="1000" dirty="0">
              <a:sym typeface="+mn-lt"/>
            </a:endParaRPr>
          </a:p>
        </p:txBody>
      </p:sp>
      <p:sp>
        <p:nvSpPr>
          <p:cNvPr id="62" name="テキスト プレースホルダ 9"/>
          <p:cNvSpPr>
            <a:spLocks noGrp="1"/>
          </p:cNvSpPr>
          <p:nvPr>
            <p:custDataLst>
              <p:tags r:id="rId18"/>
            </p:custDataLst>
          </p:nvPr>
        </p:nvSpPr>
        <p:spPr bwMode="auto">
          <a:xfrm>
            <a:off x="34369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2A76325-DDAC-4532-9F8A-56C3FF53F164}" type="datetime'''''''17'''''''''''''''''''''''''''''''''''''''''''''''''">
              <a:rPr lang="en-US" altLang="en-US" sz="1000" smtClean="0"/>
              <a:pPr/>
              <a:t>17</a:t>
            </a:fld>
            <a:endParaRPr kumimoji="0" lang="ja-JP" altLang="en-US" sz="1000" dirty="0">
              <a:sym typeface="+mn-lt"/>
            </a:endParaRPr>
          </a:p>
        </p:txBody>
      </p:sp>
      <p:sp>
        <p:nvSpPr>
          <p:cNvPr id="26" name="テキスト プレースホルダ 9">
            <a:extLst>
              <a:ext uri="{FF2B5EF4-FFF2-40B4-BE49-F238E27FC236}">
                <a16:creationId xmlns:a16="http://schemas.microsoft.com/office/drawing/2014/main" id="{B1398DCA-6D14-4D56-88E8-9EF12E504964}"/>
              </a:ext>
            </a:extLst>
          </p:cNvPr>
          <p:cNvSpPr>
            <a:spLocks noGrp="1"/>
          </p:cNvSpPr>
          <p:nvPr>
            <p:custDataLst>
              <p:tags r:id="rId19"/>
            </p:custDataLst>
          </p:nvPr>
        </p:nvSpPr>
        <p:spPr bwMode="gray">
          <a:xfrm>
            <a:off x="6037263" y="26812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D83CE10-31FE-4549-92FF-A4185D2E3B52}" type="datetime'''''''''''''''3''''''''''''''3.''''''6'''''''''''''">
              <a:rPr lang="en-US" altLang="en-US" sz="1000" smtClean="0">
                <a:effectLst/>
                <a:sym typeface="+mn-lt"/>
              </a:rPr>
              <a:pPr marL="0" indent="0" algn="ctr">
                <a:spcBef>
                  <a:spcPct val="0"/>
                </a:spcBef>
                <a:buNone/>
              </a:pPr>
              <a:t>33.6</a:t>
            </a:fld>
            <a:endParaRPr lang="ja-JP" altLang="en-US" sz="1000" dirty="0">
              <a:sym typeface="+mn-lt"/>
            </a:endParaRPr>
          </a:p>
        </p:txBody>
      </p:sp>
      <p:sp>
        <p:nvSpPr>
          <p:cNvPr id="27" name="テキスト プレースホルダ 9">
            <a:extLst>
              <a:ext uri="{FF2B5EF4-FFF2-40B4-BE49-F238E27FC236}">
                <a16:creationId xmlns:a16="http://schemas.microsoft.com/office/drawing/2014/main" id="{A0F51B1D-3CC9-4116-9D34-A15C2AFEA8AA}"/>
              </a:ext>
            </a:extLst>
          </p:cNvPr>
          <p:cNvSpPr>
            <a:spLocks noGrp="1"/>
          </p:cNvSpPr>
          <p:nvPr>
            <p:custDataLst>
              <p:tags r:id="rId20"/>
            </p:custDataLst>
          </p:nvPr>
        </p:nvSpPr>
        <p:spPr bwMode="gray">
          <a:xfrm>
            <a:off x="8701088" y="278606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74662F6-4477-4263-88AB-6C13F237AE2F}" type="datetime'''''''''''''''''''''''''''''''''3''''''''''''''''''2.4'''''''">
              <a:rPr lang="en-US" altLang="en-US" sz="1000" smtClean="0">
                <a:effectLst/>
                <a:sym typeface="+mn-lt"/>
              </a:rPr>
              <a:pPr marL="0" indent="0" algn="ctr">
                <a:spcBef>
                  <a:spcPct val="0"/>
                </a:spcBef>
                <a:buNone/>
              </a:pPr>
              <a:t>32.4</a:t>
            </a:fld>
            <a:endParaRPr lang="ja-JP" altLang="en-US" sz="1000" dirty="0">
              <a:sym typeface="+mn-lt"/>
            </a:endParaRPr>
          </a:p>
        </p:txBody>
      </p:sp>
      <p:sp>
        <p:nvSpPr>
          <p:cNvPr id="95" name="テキスト プレースホルダ 9"/>
          <p:cNvSpPr>
            <a:spLocks noGrp="1"/>
          </p:cNvSpPr>
          <p:nvPr>
            <p:custDataLst>
              <p:tags r:id="rId21"/>
            </p:custDataLst>
          </p:nvPr>
        </p:nvSpPr>
        <p:spPr bwMode="auto">
          <a:xfrm>
            <a:off x="87645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8502980-209F-40A7-A726-2125BAE26324}" type="datetime'''''''''''1''''''''''''''''''''''''9'">
              <a:rPr lang="en-US" altLang="en-US" sz="1000" smtClean="0"/>
              <a:pPr/>
              <a:t>19</a:t>
            </a:fld>
            <a:endParaRPr kumimoji="0" lang="ja-JP" altLang="en-US" sz="1000" dirty="0">
              <a:sym typeface="+mn-lt"/>
            </a:endParaRPr>
          </a:p>
        </p:txBody>
      </p:sp>
    </p:spTree>
    <p:extLst>
      <p:ext uri="{BB962C8B-B14F-4D97-AF65-F5344CB8AC3E}">
        <p14:creationId xmlns:p14="http://schemas.microsoft.com/office/powerpoint/2010/main" val="7110449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2"/>
            </p:custDataLst>
            <p:extLst>
              <p:ext uri="{D42A27DB-BD31-4B8C-83A1-F6EECF244321}">
                <p14:modId xmlns:p14="http://schemas.microsoft.com/office/powerpoint/2010/main" val="11469567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78" name="think-cell Slide" r:id="rId4" imgW="444" imgH="443" progId="TCLayout.ActiveDocument.1">
                  <p:embed/>
                </p:oleObj>
              </mc:Choice>
              <mc:Fallback>
                <p:oleObj name="think-cell Slide" r:id="rId4"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r>
              <a:rPr lang="ja-JP" altLang="en-US" dirty="0"/>
              <a:t>ブラジル／医療関連／介護</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ブラジル</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に進出している介護事業者は、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社である。福祉用具事業者は、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社である。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テキスト ボックス 11">
            <a:extLst>
              <a:ext uri="{FF2B5EF4-FFF2-40B4-BE49-F238E27FC236}">
                <a16:creationId xmlns:a16="http://schemas.microsoft.com/office/drawing/2014/main" id="{0A66B66E-5DEA-44AF-8E3D-BE952A984016}"/>
              </a:ext>
            </a:extLst>
          </p:cNvPr>
          <p:cNvSpPr txBox="1"/>
          <p:nvPr/>
        </p:nvSpPr>
        <p:spPr>
          <a:xfrm>
            <a:off x="200472" y="6525344"/>
            <a:ext cx="954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富士経済「</a:t>
            </a:r>
            <a:r>
              <a:rPr lang="ja-JP" altLang="en-US" sz="800" dirty="0"/>
              <a:t>注目「高齢者」施設･住宅</a:t>
            </a:r>
            <a:r>
              <a:rPr lang="en-US" altLang="ja-JP" sz="800" dirty="0"/>
              <a:t>&amp;</a:t>
            </a:r>
            <a:r>
              <a:rPr lang="ja-JP" altLang="en-US" sz="800" dirty="0"/>
              <a:t>介護関連市場の商圏分析と将来性 </a:t>
            </a:r>
            <a:r>
              <a:rPr lang="en-US" altLang="ja-JP" sz="800" dirty="0"/>
              <a:t>2018</a:t>
            </a:r>
            <a:r>
              <a:rPr lang="ja-JP" altLang="en-US" sz="800" dirty="0"/>
              <a:t>」</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a:p>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7" name="表 36"/>
          <p:cNvGraphicFramePr>
            <a:graphicFrameLocks noGrp="1"/>
          </p:cNvGraphicFramePr>
          <p:nvPr>
            <p:extLst>
              <p:ext uri="{D42A27DB-BD31-4B8C-83A1-F6EECF244321}">
                <p14:modId xmlns:p14="http://schemas.microsoft.com/office/powerpoint/2010/main" val="2488081246"/>
              </p:ext>
            </p:extLst>
          </p:nvPr>
        </p:nvGraphicFramePr>
        <p:xfrm>
          <a:off x="1081815" y="2508262"/>
          <a:ext cx="7777313" cy="1188000"/>
        </p:xfrm>
        <a:graphic>
          <a:graphicData uri="http://schemas.openxmlformats.org/drawingml/2006/table">
            <a:tbl>
              <a:tblPr firstRow="1" bandRow="1">
                <a:tableStyleId>{5C22544A-7EE6-4342-B048-85BDC9FD1C3A}</a:tableStyleId>
              </a:tblPr>
              <a:tblGrid>
                <a:gridCol w="1638937">
                  <a:extLst>
                    <a:ext uri="{9D8B030D-6E8A-4147-A177-3AD203B41FA5}">
                      <a16:colId xmlns:a16="http://schemas.microsoft.com/office/drawing/2014/main" val="20002"/>
                    </a:ext>
                  </a:extLst>
                </a:gridCol>
                <a:gridCol w="648072">
                  <a:extLst>
                    <a:ext uri="{9D8B030D-6E8A-4147-A177-3AD203B41FA5}">
                      <a16:colId xmlns:a16="http://schemas.microsoft.com/office/drawing/2014/main" val="20000"/>
                    </a:ext>
                  </a:extLst>
                </a:gridCol>
                <a:gridCol w="5490304">
                  <a:extLst>
                    <a:ext uri="{9D8B030D-6E8A-4147-A177-3AD203B41FA5}">
                      <a16:colId xmlns:a16="http://schemas.microsoft.com/office/drawing/2014/main" val="20001"/>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a:t>
                      </a: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現地で事業を実施している日本企業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介護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福祉用具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ja-JP" altLang="en-US" sz="1100" b="0" i="0" u="none" strike="noStrike" dirty="0">
                          <a:solidFill>
                            <a:schemeClr val="tx1"/>
                          </a:solidFill>
                          <a:effectLst/>
                          <a:latin typeface="+mn-lt"/>
                          <a:ea typeface="ＭＳ Ｐゴシック" panose="020B0600070205080204" pitchFamily="50" charset="-128"/>
                        </a:rPr>
                        <a:t>パラマウントベッド</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619501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02" name="think-cell Slide" r:id="rId5" imgW="270" imgH="270" progId="TCLayout.ActiveDocument.1">
                  <p:embed/>
                </p:oleObj>
              </mc:Choice>
              <mc:Fallback>
                <p:oleObj name="think-cell Slide" r:id="rId5" imgW="270" imgH="270" progId="TCLayout.ActiveDocument.1">
                  <p:embed/>
                  <p:pic>
                    <p:nvPicPr>
                      <p:cNvPr id="3" name="オブジェクト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ブラジル／医療関連／歯科</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31" name="テキスト ボックス 1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年時点で、歯科医療分野に対する総支出は約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37.13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億米ドル。</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3236" y="1822662"/>
            <a:ext cx="4455232" cy="310194"/>
            <a:chOff x="4803500" y="2113806"/>
            <a:chExt cx="5626916"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有病率（</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nvGraphicFramePr>
        <p:xfrm>
          <a:off x="209736" y="2168968"/>
          <a:ext cx="4455232" cy="972000"/>
        </p:xfrm>
        <a:graphic>
          <a:graphicData uri="http://schemas.openxmlformats.org/drawingml/2006/table">
            <a:tbl>
              <a:tblPr firstRow="1" bandRow="1">
                <a:tableStyleId>{5C22544A-7EE6-4342-B048-85BDC9FD1C3A}</a:tableStyleId>
              </a:tblPr>
              <a:tblGrid>
                <a:gridCol w="279904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1〜9</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歳児における乳歯の未処置虫歯率</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en-US" altLang="ja-JP" sz="1000" dirty="0">
                          <a:solidFill>
                            <a:schemeClr val="tx1"/>
                          </a:solidFill>
                        </a:rPr>
                        <a:t>46.4%</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歳以上における永久歯の未処置虫歯率</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25.9%</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歳以上の重度歯周病有病率 </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17.5%</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03236" y="3643303"/>
            <a:ext cx="9142252" cy="235115"/>
            <a:chOff x="4803500" y="2113806"/>
            <a:chExt cx="5626916" cy="288032"/>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対応状況</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nvGraphicFramePr>
        <p:xfrm>
          <a:off x="209736" y="3958032"/>
          <a:ext cx="8847720" cy="2268000"/>
        </p:xfrm>
        <a:graphic>
          <a:graphicData uri="http://schemas.openxmlformats.org/drawingml/2006/table">
            <a:tbl>
              <a:tblPr firstRow="1" bandRow="1">
                <a:tableStyleId>{5C22544A-7EE6-4342-B048-85BDC9FD1C3A}</a:tableStyleId>
              </a:tblPr>
              <a:tblGrid>
                <a:gridCol w="278768">
                  <a:extLst>
                    <a:ext uri="{9D8B030D-6E8A-4147-A177-3AD203B41FA5}">
                      <a16:colId xmlns:a16="http://schemas.microsoft.com/office/drawing/2014/main" val="20000"/>
                    </a:ext>
                  </a:extLst>
                </a:gridCol>
                <a:gridCol w="7200800">
                  <a:extLst>
                    <a:ext uri="{9D8B030D-6E8A-4147-A177-3AD203B41FA5}">
                      <a16:colId xmlns:a16="http://schemas.microsoft.com/office/drawing/2014/main" val="4229983200"/>
                    </a:ext>
                  </a:extLst>
                </a:gridCol>
                <a:gridCol w="1368152">
                  <a:extLst>
                    <a:ext uri="{9D8B030D-6E8A-4147-A177-3AD203B41FA5}">
                      <a16:colId xmlns:a16="http://schemas.microsoft.com/office/drawing/2014/main" val="20001"/>
                    </a:ext>
                  </a:extLst>
                </a:gridCol>
              </a:tblGrid>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砂糖入り飲料への課税の実施</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indent="0" algn="ctr" fontAlgn="ctr" hangingPunct="0">
                        <a:spcAft>
                          <a:spcPts val="0"/>
                        </a:spcAft>
                        <a:buClr>
                          <a:srgbClr val="3D6AA7"/>
                        </a:buClr>
                        <a:buFontTx/>
                        <a:buNone/>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lang="en-US" altLang="ja-JP" sz="1000" dirty="0">
                        <a:solidFill>
                          <a:schemeClr val="tx1"/>
                        </a:solidFill>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国家的な口腔保健政策・戦略・行動計画等の存在 </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草案段階を含む。</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n-lt"/>
                          <a:ea typeface="+mn-ea"/>
                          <a:cs typeface="+mn-cs"/>
                        </a:rPr>
                        <a:t>〇</a:t>
                      </a:r>
                      <a:endPar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保健省における口腔保健の専門スタッフの存在</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公衆衛生部門のプライマリーケア施設における口腔疾患の発見、管理、治療のための処置の利用可能性（</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r h="324000">
                <a:tc rowSpan="3">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口腔疾患の早期発見のための口腔健診</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4518901"/>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救急的な口腔ケア及び痛み緩和のための緊急的な治療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0417534"/>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既存の虫歯を治療するための基本的な歯科処置</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6245387"/>
                  </a:ext>
                </a:extLst>
              </a:tr>
            </a:tbl>
          </a:graphicData>
        </a:graphic>
      </p:graphicFrame>
      <p:sp>
        <p:nvSpPr>
          <p:cNvPr id="16" name="テキスト ボックス 26">
            <a:extLst>
              <a:ext uri="{FF2B5EF4-FFF2-40B4-BE49-F238E27FC236}">
                <a16:creationId xmlns:a16="http://schemas.microsoft.com/office/drawing/2014/main" id="{F0E6B408-14BA-486D-B65C-C8D3007C1163}"/>
              </a:ext>
            </a:extLst>
          </p:cNvPr>
          <p:cNvSpPr txBox="1"/>
          <p:nvPr/>
        </p:nvSpPr>
        <p:spPr>
          <a:xfrm>
            <a:off x="6441844" y="6259585"/>
            <a:ext cx="26156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）必要としている患者の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％以上に到達しているか否か</a:t>
            </a:r>
          </a:p>
        </p:txBody>
      </p:sp>
    </p:spTree>
    <p:extLst>
      <p:ext uri="{BB962C8B-B14F-4D97-AF65-F5344CB8AC3E}">
        <p14:creationId xmlns:p14="http://schemas.microsoft.com/office/powerpoint/2010/main" val="40187659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12509BA-1C72-4903-B5DD-53A63103AD6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6" name="think-cell Slide" r:id="rId4" imgW="395" imgH="396" progId="TCLayout.ActiveDocument.1">
                  <p:embed/>
                </p:oleObj>
              </mc:Choice>
              <mc:Fallback>
                <p:oleObj name="think-cell Slide" r:id="rId4" imgW="395" imgH="396" progId="TCLayout.ActiveDocument.1">
                  <p:embed/>
                  <p:pic>
                    <p:nvPicPr>
                      <p:cNvPr id="3" name="Object 2" hidden="1">
                        <a:extLst>
                          <a:ext uri="{FF2B5EF4-FFF2-40B4-BE49-F238E27FC236}">
                            <a16:creationId xmlns:a16="http://schemas.microsoft.com/office/drawing/2014/main" id="{B12509BA-1C72-4903-B5DD-53A63103AD6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その他</a:t>
            </a:r>
          </a:p>
        </p:txBody>
      </p:sp>
    </p:spTree>
    <p:extLst>
      <p:ext uri="{BB962C8B-B14F-4D97-AF65-F5344CB8AC3E}">
        <p14:creationId xmlns:p14="http://schemas.microsoft.com/office/powerpoint/2010/main" val="7892197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F48E899-17E0-409A-AC17-751AEE5900BD}"/>
              </a:ext>
            </a:extLst>
          </p:cNvPr>
          <p:cNvGraphicFramePr>
            <a:graphicFrameLocks noChangeAspect="1"/>
          </p:cNvGraphicFramePr>
          <p:nvPr>
            <p:custDataLst>
              <p:tags r:id="rId2"/>
            </p:custDataLst>
            <p:extLst>
              <p:ext uri="{D42A27DB-BD31-4B8C-83A1-F6EECF244321}">
                <p14:modId xmlns:p14="http://schemas.microsoft.com/office/powerpoint/2010/main" val="10351921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0"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FF48E899-17E0-409A-AC17-751AEE5900B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ブラジル／医療関連／その他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デジタルヘルス関連</a:t>
            </a:r>
            <a:endParaRPr lang="zh-CN" altLang="en-US" dirty="0"/>
          </a:p>
        </p:txBody>
      </p:sp>
      <p:sp>
        <p:nvSpPr>
          <p:cNvPr id="5" name="Rectangle 4">
            <a:extLst>
              <a:ext uri="{FF2B5EF4-FFF2-40B4-BE49-F238E27FC236}">
                <a16:creationId xmlns:a16="http://schemas.microsoft.com/office/drawing/2014/main" id="{9F317611-5BEF-4BAF-A32D-B03A85ABD8E5}"/>
              </a:ext>
            </a:extLst>
          </p:cNvPr>
          <p:cNvSpPr/>
          <p:nvPr/>
        </p:nvSpPr>
        <p:spPr>
          <a:xfrm>
            <a:off x="4863414" y="3174456"/>
            <a:ext cx="4746796" cy="326545"/>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0.37</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Rectangle 5">
            <a:extLst>
              <a:ext uri="{FF2B5EF4-FFF2-40B4-BE49-F238E27FC236}">
                <a16:creationId xmlns:a16="http://schemas.microsoft.com/office/drawing/2014/main" id="{2D077849-4191-4C36-A132-4FE53CEF0914}"/>
              </a:ext>
            </a:extLst>
          </p:cNvPr>
          <p:cNvSpPr/>
          <p:nvPr/>
        </p:nvSpPr>
        <p:spPr>
          <a:xfrm>
            <a:off x="4863414" y="2839182"/>
            <a:ext cx="4746796" cy="241271"/>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0.49</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Rectangle 6">
            <a:extLst>
              <a:ext uri="{FF2B5EF4-FFF2-40B4-BE49-F238E27FC236}">
                <a16:creationId xmlns:a16="http://schemas.microsoft.com/office/drawing/2014/main" id="{2BE4EF2E-08C1-462D-A2EB-E2D022670281}"/>
              </a:ext>
            </a:extLst>
          </p:cNvPr>
          <p:cNvSpPr/>
          <p:nvPr/>
        </p:nvSpPr>
        <p:spPr>
          <a:xfrm>
            <a:off x="4869234" y="2603817"/>
            <a:ext cx="4744487" cy="218614"/>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0.63</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プレースホルダ 1">
            <a:extLst>
              <a:ext uri="{FF2B5EF4-FFF2-40B4-BE49-F238E27FC236}">
                <a16:creationId xmlns:a16="http://schemas.microsoft.com/office/drawing/2014/main" id="{6AD8BC23-F199-4471-ADFE-EA057E2B98DA}"/>
              </a:ext>
            </a:extLst>
          </p:cNvPr>
          <p:cNvSpPr txBox="1">
            <a:spLocks/>
          </p:cNvSpPr>
          <p:nvPr/>
        </p:nvSpPr>
        <p:spPr>
          <a:xfrm>
            <a:off x="290820" y="1096738"/>
            <a:ext cx="9505950" cy="389430"/>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200" dirty="0"/>
              <a:t>保健省は、</a:t>
            </a:r>
            <a:r>
              <a:rPr lang="en-US" altLang="ja-JP" sz="1200" dirty="0"/>
              <a:t>2020</a:t>
            </a:r>
            <a:r>
              <a:rPr lang="ja-JP" altLang="en-US" sz="1200" dirty="0"/>
              <a:t>年から</a:t>
            </a:r>
            <a:r>
              <a:rPr lang="en-US" altLang="ja-JP" sz="1200" dirty="0"/>
              <a:t>2028</a:t>
            </a:r>
            <a:r>
              <a:rPr lang="ja-JP" altLang="en-US" sz="1200" dirty="0"/>
              <a:t>年にかけて、公共システムにおけるデジタルソリューションとプラットフォームの統合を計画、整理、促進するため、「ブラジルのデジタル戦略」を策定している。</a:t>
            </a:r>
            <a:endParaRPr lang="ja-JP" altLang="en-US" sz="1138" dirty="0">
              <a:solidFill>
                <a:srgbClr val="000000"/>
              </a:solidFill>
            </a:endParaRPr>
          </a:p>
        </p:txBody>
      </p:sp>
      <p:graphicFrame>
        <p:nvGraphicFramePr>
          <p:cNvPr id="9" name="表 4">
            <a:extLst>
              <a:ext uri="{FF2B5EF4-FFF2-40B4-BE49-F238E27FC236}">
                <a16:creationId xmlns:a16="http://schemas.microsoft.com/office/drawing/2014/main" id="{4BD3F2ED-9E9F-4532-ADEE-72047EF7BB31}"/>
              </a:ext>
            </a:extLst>
          </p:cNvPr>
          <p:cNvGraphicFramePr>
            <a:graphicFrameLocks noGrp="1"/>
          </p:cNvGraphicFramePr>
          <p:nvPr>
            <p:extLst>
              <p:ext uri="{D42A27DB-BD31-4B8C-83A1-F6EECF244321}">
                <p14:modId xmlns:p14="http://schemas.microsoft.com/office/powerpoint/2010/main" val="49089308"/>
              </p:ext>
            </p:extLst>
          </p:nvPr>
        </p:nvGraphicFramePr>
        <p:xfrm>
          <a:off x="200025" y="2346896"/>
          <a:ext cx="9438944" cy="3582654"/>
        </p:xfrm>
        <a:graphic>
          <a:graphicData uri="http://schemas.openxmlformats.org/drawingml/2006/table">
            <a:tbl>
              <a:tblPr firstRow="1" bandRow="1">
                <a:tableStyleId>{5C22544A-7EE6-4342-B048-85BDC9FD1C3A}</a:tableStyleId>
              </a:tblPr>
              <a:tblGrid>
                <a:gridCol w="964684">
                  <a:extLst>
                    <a:ext uri="{9D8B030D-6E8A-4147-A177-3AD203B41FA5}">
                      <a16:colId xmlns:a16="http://schemas.microsoft.com/office/drawing/2014/main" val="20000"/>
                    </a:ext>
                  </a:extLst>
                </a:gridCol>
                <a:gridCol w="3703798">
                  <a:extLst>
                    <a:ext uri="{9D8B030D-6E8A-4147-A177-3AD203B41FA5}">
                      <a16:colId xmlns:a16="http://schemas.microsoft.com/office/drawing/2014/main" val="20001"/>
                    </a:ext>
                  </a:extLst>
                </a:gridCol>
                <a:gridCol w="4770462">
                  <a:extLst>
                    <a:ext uri="{9D8B030D-6E8A-4147-A177-3AD203B41FA5}">
                      <a16:colId xmlns:a16="http://schemas.microsoft.com/office/drawing/2014/main" val="20002"/>
                    </a:ext>
                  </a:extLst>
                </a:gridCol>
              </a:tblGrid>
              <a:tr h="222885">
                <a:tc>
                  <a:txBody>
                    <a:bodyPr/>
                    <a:lstStyle/>
                    <a:p>
                      <a:r>
                        <a:rPr kumimoji="1" lang="ja-JP" altLang="en-US" sz="1000" dirty="0"/>
                        <a:t>要素</a:t>
                      </a:r>
                    </a:p>
                  </a:txBody>
                  <a:tcPr marL="74295" marR="74295" marT="37148" marB="37148">
                    <a:lnB w="6350" cap="flat" cmpd="sng" algn="ctr">
                      <a:noFill/>
                      <a:prstDash val="solid"/>
                      <a:round/>
                      <a:headEnd type="none" w="med" len="med"/>
                      <a:tailEnd type="none" w="med" len="med"/>
                    </a:lnB>
                    <a:solidFill>
                      <a:srgbClr val="3D6AA7"/>
                    </a:solidFill>
                  </a:tcPr>
                </a:tc>
                <a:tc>
                  <a:txBody>
                    <a:bodyPr/>
                    <a:lstStyle/>
                    <a:p>
                      <a:pPr algn="l" defTabSz="955675" fontAlgn="ctr">
                        <a:buClr>
                          <a:schemeClr val="bg2"/>
                        </a:buClr>
                        <a:buSzPct val="100000"/>
                      </a:pPr>
                      <a:r>
                        <a:rPr lang="ja-JP" altLang="en-US" sz="1000" b="0" dirty="0">
                          <a:latin typeface="HGP創英角ｺﾞｼｯｸUB" pitchFamily="50" charset="-128"/>
                          <a:ea typeface="HGP創英角ｺﾞｼｯｸUB" pitchFamily="50" charset="-128"/>
                        </a:rPr>
                        <a:t>指標</a:t>
                      </a:r>
                      <a:endParaRPr lang="zh-TW" altLang="en-US" sz="1000" b="0" dirty="0">
                        <a:latin typeface="HGP創英角ｺﾞｼｯｸUB" pitchFamily="50" charset="-128"/>
                        <a:ea typeface="HGP創英角ｺﾞｼｯｸUB" pitchFamily="50" charset="-128"/>
                      </a:endParaRP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algn="ctr"/>
                      <a:r>
                        <a:rPr kumimoji="1" lang="ja-JP" altLang="en-US" sz="1000" b="0" dirty="0">
                          <a:latin typeface="HGP創英角ｺﾞｼｯｸUB" pitchFamily="50" charset="-128"/>
                          <a:ea typeface="HGP創英角ｺﾞｼｯｸUB" pitchFamily="50" charset="-128"/>
                        </a:rPr>
                        <a:t>ブラジル</a:t>
                      </a:r>
                      <a:endParaRPr kumimoji="1" lang="ja-JP" altLang="en-US" sz="1000" b="0" dirty="0"/>
                    </a:p>
                  </a:txBody>
                  <a:tcPr marL="74295" marR="74295" marT="37148" marB="37148"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63118">
                <a:tc rowSpan="2">
                  <a:txBody>
                    <a:bodyPr/>
                    <a:lstStyle/>
                    <a:p>
                      <a:pPr rtl="0"/>
                      <a:r>
                        <a:rPr lang="ja" altLang="ja-JP" sz="900" b="1" dirty="0"/>
                        <a:t>デジタルインフラ</a:t>
                      </a:r>
                      <a:endParaRPr lang="ja" altLang="en-US" sz="900" b="1" dirty="0"/>
                    </a:p>
                  </a:txBody>
                  <a:tcPr marL="74295" marR="74295" marT="37148" marB="37148"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900" dirty="0"/>
                        <a:t>携帯電話の契約数 </a:t>
                      </a:r>
                      <a:r>
                        <a:rPr lang="en-US" altLang="ja-JP" sz="900" dirty="0"/>
                        <a:t>(100</a:t>
                      </a:r>
                      <a:r>
                        <a:rPr lang="ja-JP" altLang="en-US" sz="900" dirty="0"/>
                        <a:t>人あたり</a:t>
                      </a:r>
                      <a:r>
                        <a:rPr lang="en-US" altLang="ja-JP" sz="900" dirty="0"/>
                        <a:t>)</a:t>
                      </a:r>
                      <a:endParaRPr kumimoji="1" lang="ja-JP" altLang="en-US" sz="900" kern="1200" dirty="0">
                        <a:solidFill>
                          <a:srgbClr val="000000"/>
                        </a:solidFill>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96.8</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5892">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 altLang="ja-JP" sz="1200" b="1" dirty="0"/>
                        <a:t>デジタルケイパビリティ</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固定ブロードバンドの契約数</a:t>
                      </a:r>
                      <a:r>
                        <a:rPr lang="en-US" altLang="ja-JP" sz="900" dirty="0"/>
                        <a:t>(100</a:t>
                      </a:r>
                      <a:r>
                        <a:rPr lang="ja-JP" altLang="en-US" sz="900" dirty="0"/>
                        <a:t>人あたり</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17.1</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043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GDP</a:t>
                      </a:r>
                      <a:r>
                        <a:rPr lang="ja-JP" altLang="en-US" sz="900" dirty="0"/>
                        <a:t>比での研究・開発支出</a:t>
                      </a:r>
                      <a:r>
                        <a:rPr lang="en-US" altLang="ja-JP" sz="900" dirty="0"/>
                        <a:t>(</a:t>
                      </a:r>
                      <a:r>
                        <a:rPr lang="ja-JP" altLang="en-US" sz="900" dirty="0"/>
                        <a:t>％</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1.21</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424387"/>
                  </a:ext>
                </a:extLst>
              </a:tr>
              <a:tr h="57139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デジタルヘルスポリシー</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デジタルヘルスに関する政策の有無と予算の投下状況</a:t>
                      </a:r>
                      <a:endParaRPr lang="en-GB" altLang="ja-JP" sz="900" dirty="0"/>
                    </a:p>
                    <a:p>
                      <a:pPr marL="0" marR="0" lvl="0" indent="0" algn="just" defTabSz="914400" rtl="0" eaLnBrk="1" fontAlgn="auto" latinLnBrk="0" hangingPunct="1">
                        <a:lnSpc>
                          <a:spcPct val="110000"/>
                        </a:lnSpc>
                        <a:spcBef>
                          <a:spcPts val="0"/>
                        </a:spcBef>
                        <a:spcAft>
                          <a:spcPts val="200"/>
                        </a:spcAft>
                        <a:buClrTx/>
                        <a:buSzTx/>
                        <a:buFontTx/>
                        <a:buNone/>
                        <a:tabLst/>
                        <a:defRPr/>
                      </a:pPr>
                      <a:endParaRPr kumimoji="1" lang="en-US" altLang="ja-JP" sz="9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0000"/>
                        </a:lnSpc>
                        <a:spcBef>
                          <a:spcPts val="0"/>
                        </a:spcBef>
                        <a:spcAft>
                          <a:spcPts val="200"/>
                        </a:spcAft>
                        <a:buClrTx/>
                        <a:buSzTx/>
                        <a:buFontTx/>
                        <a:buNone/>
                        <a:tabLst/>
                        <a:defRPr/>
                      </a:pPr>
                      <a:r>
                        <a:rPr lang="ja-JP" altLang="en-US" sz="900" dirty="0"/>
                        <a:t>保健省は、</a:t>
                      </a:r>
                      <a:r>
                        <a:rPr lang="en-US" altLang="ja-JP" sz="900" dirty="0"/>
                        <a:t>SUS</a:t>
                      </a:r>
                      <a:r>
                        <a:rPr lang="ja-JP" altLang="en-US" sz="900" dirty="0"/>
                        <a:t>（統一医療システム）の公的基礎医療部門のデジタル化のために</a:t>
                      </a:r>
                      <a:r>
                        <a:rPr lang="en-US" altLang="ja-JP" sz="900" dirty="0"/>
                        <a:t>2020</a:t>
                      </a:r>
                      <a:r>
                        <a:rPr lang="ja-JP" altLang="en-US" sz="900" dirty="0"/>
                        <a:t>年までに</a:t>
                      </a:r>
                      <a:r>
                        <a:rPr lang="en-US" altLang="ja-JP" sz="900" dirty="0"/>
                        <a:t>8300</a:t>
                      </a:r>
                      <a:r>
                        <a:rPr lang="ja-JP" altLang="en-US" sz="900" dirty="0"/>
                        <a:t>万米ドルを投資すると発表。</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27931"/>
                  </a:ext>
                </a:extLst>
              </a:tr>
              <a:tr h="42909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デジタルヘルスのガバナンス</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デジタルヘルスデータの所有権、アクセス、共有を管理し、個人のプライバシーを保護する法律の有無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SUS</a:t>
                      </a:r>
                      <a:r>
                        <a:rPr lang="ja-JP" altLang="en-US" sz="900" dirty="0"/>
                        <a:t>（統一医療システム）におけるデータ収集等は、ブラジルのデータ保護法</a:t>
                      </a:r>
                      <a:r>
                        <a:rPr lang="en-US" altLang="ja-JP" sz="900" dirty="0"/>
                        <a:t>-LGPD</a:t>
                      </a:r>
                      <a:r>
                        <a:rPr lang="ja-JP" altLang="en-US" sz="900" dirty="0"/>
                        <a:t>に準拠して規制される。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0830859"/>
                  </a:ext>
                </a:extLst>
              </a:tr>
              <a:tr h="314604">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研修中医療従事者向けのデジタルヘルス関連のカリキュラム有無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サンパウロ大学（</a:t>
                      </a:r>
                      <a:r>
                        <a:rPr lang="en-US" altLang="ja-JP" sz="900" dirty="0"/>
                        <a:t>USP</a:t>
                      </a:r>
                      <a:r>
                        <a:rPr lang="ja-JP" altLang="en-US" sz="900" dirty="0"/>
                        <a:t>）の大学病院は、医療情報管理の技術と実践を広める連盟に加盟している。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138871"/>
                  </a:ext>
                </a:extLst>
              </a:tr>
              <a:tr h="411708">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a:t>
                      </a:r>
                      <a:r>
                        <a:rPr lang="en-US" altLang="ja-JP" sz="900" dirty="0"/>
                        <a:t>/</a:t>
                      </a:r>
                      <a:r>
                        <a:rPr lang="ja-JP" altLang="en-US" sz="900" dirty="0"/>
                        <a:t>健康情報学</a:t>
                      </a:r>
                      <a:r>
                        <a:rPr lang="en-US" altLang="ja-JP" sz="900" dirty="0"/>
                        <a:t>/</a:t>
                      </a:r>
                      <a:r>
                        <a:rPr lang="ja-JP" altLang="en-US" sz="900" dirty="0"/>
                        <a:t>健康情報システム</a:t>
                      </a:r>
                      <a:r>
                        <a:rPr lang="en-US" altLang="ja-JP" sz="900" dirty="0"/>
                        <a:t>/</a:t>
                      </a:r>
                      <a:r>
                        <a:rPr lang="ja-JP" altLang="en-US" sz="900" dirty="0"/>
                        <a:t>生物医学情報学を扱う学位プログラムの有無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存在を確認できていない。</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729071"/>
                  </a:ext>
                </a:extLst>
              </a:tr>
              <a:tr h="263118">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デジタルヘルスインフラ</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電子カルテ普及率</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900" b="0" kern="1200" dirty="0">
                          <a:solidFill>
                            <a:schemeClr val="tx1"/>
                          </a:solidFill>
                          <a:latin typeface="+mn-lt"/>
                          <a:ea typeface="ＭＳ Ｐゴシック" charset="-128"/>
                          <a:cs typeface="Arial" pitchFamily="34" charset="0"/>
                        </a:rPr>
                        <a:t>病院レベルでは</a:t>
                      </a:r>
                      <a:r>
                        <a:rPr kumimoji="1" lang="en-US" altLang="ja-JP" sz="900" b="0" kern="1200" dirty="0">
                          <a:solidFill>
                            <a:schemeClr val="tx1"/>
                          </a:solidFill>
                          <a:latin typeface="+mn-lt"/>
                          <a:ea typeface="ＭＳ Ｐゴシック" charset="-128"/>
                          <a:cs typeface="Arial" pitchFamily="34" charset="0"/>
                        </a:rPr>
                        <a:t>82%</a:t>
                      </a:r>
                      <a:r>
                        <a:rPr kumimoji="1" lang="ja-JP" altLang="en-US" sz="900" b="0" kern="1200" dirty="0">
                          <a:solidFill>
                            <a:schemeClr val="tx1"/>
                          </a:solidFill>
                          <a:latin typeface="+mn-lt"/>
                          <a:ea typeface="ＭＳ Ｐゴシック" charset="-128"/>
                          <a:cs typeface="Arial" pitchFamily="34" charset="0"/>
                        </a:rPr>
                        <a:t>の普及率という調査がある。</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483123"/>
                  </a:ext>
                </a:extLst>
              </a:tr>
              <a:tr h="332534">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医療関連目的に使用するためのマスター患者インデックスが存在するか</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SUS</a:t>
                      </a:r>
                      <a:r>
                        <a:rPr lang="ja-JP" altLang="en-US" sz="900" dirty="0"/>
                        <a:t>（統一医療システム）は、病院、診察、地域ごとの医師の有無、地域ごとの主な病気の発生状況などのデータを調べることができるが、患者個人のデータへのアクセスは不可能である。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43263"/>
                  </a:ext>
                </a:extLst>
              </a:tr>
            </a:tbl>
          </a:graphicData>
        </a:graphic>
      </p:graphicFrame>
      <p:grpSp>
        <p:nvGrpSpPr>
          <p:cNvPr id="10" name="グループ化 7">
            <a:extLst>
              <a:ext uri="{FF2B5EF4-FFF2-40B4-BE49-F238E27FC236}">
                <a16:creationId xmlns:a16="http://schemas.microsoft.com/office/drawing/2014/main" id="{8420512E-F970-4B6C-B41B-3D473FFA65CA}"/>
              </a:ext>
            </a:extLst>
          </p:cNvPr>
          <p:cNvGrpSpPr>
            <a:grpSpLocks/>
          </p:cNvGrpSpPr>
          <p:nvPr/>
        </p:nvGrpSpPr>
        <p:grpSpPr>
          <a:xfrm>
            <a:off x="200026" y="2049928"/>
            <a:ext cx="9505950" cy="234026"/>
            <a:chOff x="4944173" y="2113806"/>
            <a:chExt cx="5861371" cy="288032"/>
          </a:xfrm>
        </p:grpSpPr>
        <p:cxnSp>
          <p:nvCxnSpPr>
            <p:cNvPr id="11" name="直線コネクタ 6">
              <a:extLst>
                <a:ext uri="{FF2B5EF4-FFF2-40B4-BE49-F238E27FC236}">
                  <a16:creationId xmlns:a16="http://schemas.microsoft.com/office/drawing/2014/main" id="{3C4DA72E-6B0D-4ACF-B1B0-81CC8E892A37}"/>
                </a:ext>
              </a:extLst>
            </p:cNvPr>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a:extLst>
                <a:ext uri="{FF2B5EF4-FFF2-40B4-BE49-F238E27FC236}">
                  <a16:creationId xmlns:a16="http://schemas.microsoft.com/office/drawing/2014/main" id="{A65255E7-A117-4FDF-8154-6B61C9B6CCF4}"/>
                </a:ext>
              </a:extLst>
            </p:cNvPr>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ja-JP" altLang="en-US" sz="1138" dirty="0">
                  <a:solidFill>
                    <a:srgbClr val="000000"/>
                  </a:solidFill>
                  <a:latin typeface="Arial Black" pitchFamily="34" charset="0"/>
                  <a:ea typeface="HGP創英角ｺﾞｼｯｸUB" pitchFamily="50" charset="-128"/>
                </a:rPr>
                <a:t>デジタルヘルス市場に関連する指標</a:t>
              </a:r>
              <a:endParaRPr lang="zh-TW" altLang="en-US" sz="1138" dirty="0">
                <a:solidFill>
                  <a:srgbClr val="000000"/>
                </a:solidFill>
                <a:latin typeface="Arial Black" pitchFamily="34" charset="0"/>
                <a:ea typeface="HGP創英角ｺﾞｼｯｸUB" pitchFamily="50" charset="-128"/>
              </a:endParaRPr>
            </a:p>
          </p:txBody>
        </p:sp>
      </p:grpSp>
      <p:grpSp>
        <p:nvGrpSpPr>
          <p:cNvPr id="13" name="Group 12">
            <a:extLst>
              <a:ext uri="{FF2B5EF4-FFF2-40B4-BE49-F238E27FC236}">
                <a16:creationId xmlns:a16="http://schemas.microsoft.com/office/drawing/2014/main" id="{7A33E0FD-96D4-46D1-93AC-F0CB0DD008AA}"/>
              </a:ext>
            </a:extLst>
          </p:cNvPr>
          <p:cNvGrpSpPr/>
          <p:nvPr/>
        </p:nvGrpSpPr>
        <p:grpSpPr>
          <a:xfrm>
            <a:off x="4921154" y="2121639"/>
            <a:ext cx="624065" cy="131254"/>
            <a:chOff x="1683298" y="1217608"/>
            <a:chExt cx="768081" cy="161543"/>
          </a:xfrm>
        </p:grpSpPr>
        <p:sp>
          <p:nvSpPr>
            <p:cNvPr id="14" name="RectangleLegend1">
              <a:extLst>
                <a:ext uri="{FF2B5EF4-FFF2-40B4-BE49-F238E27FC236}">
                  <a16:creationId xmlns:a16="http://schemas.microsoft.com/office/drawing/2014/main" id="{6C3B1B08-5E7F-4781-A964-0FC605E315FE}"/>
                </a:ext>
              </a:extLst>
            </p:cNvPr>
            <p:cNvSpPr/>
            <p:nvPr/>
          </p:nvSpPr>
          <p:spPr>
            <a:xfrm>
              <a:off x="1683298" y="1229800"/>
              <a:ext cx="137160" cy="137160"/>
            </a:xfrm>
            <a:prstGeom prst="rect">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5" name="Legend1">
              <a:extLst>
                <a:ext uri="{FF2B5EF4-FFF2-40B4-BE49-F238E27FC236}">
                  <a16:creationId xmlns:a16="http://schemas.microsoft.com/office/drawing/2014/main" id="{0968C0F9-A2AF-4706-AC66-07FF131BF27B}"/>
                </a:ext>
              </a:extLst>
            </p:cNvPr>
            <p:cNvSpPr txBox="1"/>
            <p:nvPr/>
          </p:nvSpPr>
          <p:spPr>
            <a:xfrm>
              <a:off x="2009443" y="1217608"/>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a:t>
              </a:r>
              <a:r>
                <a:rPr lang="ja-JP" altLang="en-US" sz="853" dirty="0"/>
                <a:t>倍</a:t>
              </a:r>
              <a:endParaRPr lang="en-US" sz="853" dirty="0"/>
            </a:p>
          </p:txBody>
        </p:sp>
      </p:grpSp>
      <p:grpSp>
        <p:nvGrpSpPr>
          <p:cNvPr id="16" name="Group 15">
            <a:extLst>
              <a:ext uri="{FF2B5EF4-FFF2-40B4-BE49-F238E27FC236}">
                <a16:creationId xmlns:a16="http://schemas.microsoft.com/office/drawing/2014/main" id="{E7537DA2-0E3F-4763-A598-6A653F8801DA}"/>
              </a:ext>
            </a:extLst>
          </p:cNvPr>
          <p:cNvGrpSpPr/>
          <p:nvPr/>
        </p:nvGrpSpPr>
        <p:grpSpPr>
          <a:xfrm>
            <a:off x="6764499" y="2121639"/>
            <a:ext cx="837265" cy="131254"/>
            <a:chOff x="6093809" y="996633"/>
            <a:chExt cx="1030481" cy="161543"/>
          </a:xfrm>
        </p:grpSpPr>
        <p:sp>
          <p:nvSpPr>
            <p:cNvPr id="17" name="RectangleLegend3">
              <a:extLst>
                <a:ext uri="{FF2B5EF4-FFF2-40B4-BE49-F238E27FC236}">
                  <a16:creationId xmlns:a16="http://schemas.microsoft.com/office/drawing/2014/main" id="{FC627467-4E98-4764-ABC6-D305059B9ECD}"/>
                </a:ext>
              </a:extLst>
            </p:cNvPr>
            <p:cNvSpPr/>
            <p:nvPr/>
          </p:nvSpPr>
          <p:spPr>
            <a:xfrm>
              <a:off x="6093809" y="1008825"/>
              <a:ext cx="137160" cy="13716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8" name="Legend3">
              <a:extLst>
                <a:ext uri="{FF2B5EF4-FFF2-40B4-BE49-F238E27FC236}">
                  <a16:creationId xmlns:a16="http://schemas.microsoft.com/office/drawing/2014/main" id="{6F31C54D-75C2-4369-AD09-55DB17388CB0}"/>
                </a:ext>
              </a:extLst>
            </p:cNvPr>
            <p:cNvSpPr txBox="1"/>
            <p:nvPr/>
          </p:nvSpPr>
          <p:spPr>
            <a:xfrm>
              <a:off x="6419954" y="996633"/>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0.95-1.05</a:t>
              </a:r>
              <a:r>
                <a:rPr lang="ja-JP" altLang="en-US" sz="853" dirty="0"/>
                <a:t>倍</a:t>
              </a:r>
              <a:endParaRPr lang="en-US" sz="853" dirty="0"/>
            </a:p>
          </p:txBody>
        </p:sp>
      </p:grpSp>
      <p:grpSp>
        <p:nvGrpSpPr>
          <p:cNvPr id="19" name="Group 18">
            <a:extLst>
              <a:ext uri="{FF2B5EF4-FFF2-40B4-BE49-F238E27FC236}">
                <a16:creationId xmlns:a16="http://schemas.microsoft.com/office/drawing/2014/main" id="{950D83EE-7C5F-4A87-B260-7250EAD5211B}"/>
              </a:ext>
            </a:extLst>
          </p:cNvPr>
          <p:cNvGrpSpPr/>
          <p:nvPr/>
        </p:nvGrpSpPr>
        <p:grpSpPr>
          <a:xfrm>
            <a:off x="5721700" y="2121639"/>
            <a:ext cx="837265" cy="131254"/>
            <a:chOff x="2556137" y="1206048"/>
            <a:chExt cx="1030481" cy="161543"/>
          </a:xfrm>
        </p:grpSpPr>
        <p:sp>
          <p:nvSpPr>
            <p:cNvPr id="20" name="RectangleLegend2">
              <a:extLst>
                <a:ext uri="{FF2B5EF4-FFF2-40B4-BE49-F238E27FC236}">
                  <a16:creationId xmlns:a16="http://schemas.microsoft.com/office/drawing/2014/main" id="{CB313E1F-ED48-4295-B6A2-EBBE44C1E90D}"/>
                </a:ext>
              </a:extLst>
            </p:cNvPr>
            <p:cNvSpPr/>
            <p:nvPr/>
          </p:nvSpPr>
          <p:spPr>
            <a:xfrm>
              <a:off x="2556137" y="1218240"/>
              <a:ext cx="137160" cy="137160"/>
            </a:xfrm>
            <a:prstGeom prst="rect">
              <a:avLst/>
            </a:prstGeom>
            <a:solidFill>
              <a:schemeClr val="accent2">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1" name="Legend2">
              <a:extLst>
                <a:ext uri="{FF2B5EF4-FFF2-40B4-BE49-F238E27FC236}">
                  <a16:creationId xmlns:a16="http://schemas.microsoft.com/office/drawing/2014/main" id="{643AB782-CB83-48F7-B05D-90F9D51B518C}"/>
                </a:ext>
              </a:extLst>
            </p:cNvPr>
            <p:cNvSpPr txBox="1"/>
            <p:nvPr/>
          </p:nvSpPr>
          <p:spPr>
            <a:xfrm>
              <a:off x="2882282" y="1206048"/>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0.75-0.95</a:t>
              </a:r>
              <a:r>
                <a:rPr lang="ja-JP" altLang="en-US" sz="853" dirty="0"/>
                <a:t>倍</a:t>
              </a:r>
              <a:endParaRPr lang="en-US" sz="853" dirty="0"/>
            </a:p>
          </p:txBody>
        </p:sp>
      </p:grpSp>
      <p:grpSp>
        <p:nvGrpSpPr>
          <p:cNvPr id="22" name="Group 21">
            <a:extLst>
              <a:ext uri="{FF2B5EF4-FFF2-40B4-BE49-F238E27FC236}">
                <a16:creationId xmlns:a16="http://schemas.microsoft.com/office/drawing/2014/main" id="{9B563595-FB5E-417D-B5AA-A7D2C2DF3097}"/>
              </a:ext>
            </a:extLst>
          </p:cNvPr>
          <p:cNvGrpSpPr/>
          <p:nvPr/>
        </p:nvGrpSpPr>
        <p:grpSpPr>
          <a:xfrm>
            <a:off x="7807302" y="2121639"/>
            <a:ext cx="728262" cy="131254"/>
            <a:chOff x="6093809" y="1205598"/>
            <a:chExt cx="896322" cy="161543"/>
          </a:xfrm>
        </p:grpSpPr>
        <p:sp>
          <p:nvSpPr>
            <p:cNvPr id="23" name="RectangleLegend4">
              <a:extLst>
                <a:ext uri="{FF2B5EF4-FFF2-40B4-BE49-F238E27FC236}">
                  <a16:creationId xmlns:a16="http://schemas.microsoft.com/office/drawing/2014/main" id="{27F948BB-3BCA-4945-9064-250CB759EA85}"/>
                </a:ext>
              </a:extLst>
            </p:cNvPr>
            <p:cNvSpPr/>
            <p:nvPr/>
          </p:nvSpPr>
          <p:spPr>
            <a:xfrm>
              <a:off x="6093809" y="1217790"/>
              <a:ext cx="137160" cy="137160"/>
            </a:xfrm>
            <a:prstGeom prst="rect">
              <a:avLst/>
            </a:prstGeom>
            <a:solidFill>
              <a:schemeClr val="accent2">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4" name="Legend4">
              <a:extLst>
                <a:ext uri="{FF2B5EF4-FFF2-40B4-BE49-F238E27FC236}">
                  <a16:creationId xmlns:a16="http://schemas.microsoft.com/office/drawing/2014/main" id="{856E882D-E8C8-4CEE-95DA-03B95A39B828}"/>
                </a:ext>
              </a:extLst>
            </p:cNvPr>
            <p:cNvSpPr txBox="1"/>
            <p:nvPr/>
          </p:nvSpPr>
          <p:spPr>
            <a:xfrm>
              <a:off x="6419955" y="1205598"/>
              <a:ext cx="57017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1.05-1.25</a:t>
              </a:r>
            </a:p>
          </p:txBody>
        </p:sp>
      </p:grpSp>
      <p:grpSp>
        <p:nvGrpSpPr>
          <p:cNvPr id="25" name="Group 24">
            <a:extLst>
              <a:ext uri="{FF2B5EF4-FFF2-40B4-BE49-F238E27FC236}">
                <a16:creationId xmlns:a16="http://schemas.microsoft.com/office/drawing/2014/main" id="{8E1B8C63-4FF8-49B9-B77B-CDE47C494ACF}"/>
              </a:ext>
            </a:extLst>
          </p:cNvPr>
          <p:cNvGrpSpPr/>
          <p:nvPr/>
        </p:nvGrpSpPr>
        <p:grpSpPr>
          <a:xfrm>
            <a:off x="8725062" y="2121639"/>
            <a:ext cx="624066" cy="131254"/>
            <a:chOff x="6093809" y="1415013"/>
            <a:chExt cx="768081" cy="161543"/>
          </a:xfrm>
        </p:grpSpPr>
        <p:sp>
          <p:nvSpPr>
            <p:cNvPr id="26" name="RectangleLegend5">
              <a:extLst>
                <a:ext uri="{FF2B5EF4-FFF2-40B4-BE49-F238E27FC236}">
                  <a16:creationId xmlns:a16="http://schemas.microsoft.com/office/drawing/2014/main" id="{65A83E72-23DA-4137-8A63-B23C13BCD8C1}"/>
                </a:ext>
              </a:extLst>
            </p:cNvPr>
            <p:cNvSpPr/>
            <p:nvPr/>
          </p:nvSpPr>
          <p:spPr>
            <a:xfrm>
              <a:off x="6093809" y="1427205"/>
              <a:ext cx="137160" cy="137160"/>
            </a:xfrm>
            <a:prstGeom prst="rect">
              <a:avLst/>
            </a:prstGeom>
            <a:solidFill>
              <a:schemeClr val="accent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7" name="Legend5">
              <a:extLst>
                <a:ext uri="{FF2B5EF4-FFF2-40B4-BE49-F238E27FC236}">
                  <a16:creationId xmlns:a16="http://schemas.microsoft.com/office/drawing/2014/main" id="{EA702D3D-44CC-4123-9623-421ED8D2BEA0}"/>
                </a:ext>
              </a:extLst>
            </p:cNvPr>
            <p:cNvSpPr txBox="1"/>
            <p:nvPr/>
          </p:nvSpPr>
          <p:spPr>
            <a:xfrm>
              <a:off x="6419954" y="1415013"/>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1.25</a:t>
              </a:r>
              <a:r>
                <a:rPr lang="ja-JP" altLang="en-US" sz="853" dirty="0"/>
                <a:t>倍</a:t>
              </a:r>
              <a:r>
                <a:rPr lang="en-US" sz="853" dirty="0"/>
                <a:t>-</a:t>
              </a:r>
            </a:p>
          </p:txBody>
        </p:sp>
      </p:grpSp>
      <p:sp>
        <p:nvSpPr>
          <p:cNvPr id="28" name="TextBox 27">
            <a:extLst>
              <a:ext uri="{FF2B5EF4-FFF2-40B4-BE49-F238E27FC236}">
                <a16:creationId xmlns:a16="http://schemas.microsoft.com/office/drawing/2014/main" id="{4276175C-2285-4B4E-BF9D-299DDF78A78A}"/>
              </a:ext>
            </a:extLst>
          </p:cNvPr>
          <p:cNvSpPr txBox="1"/>
          <p:nvPr/>
        </p:nvSpPr>
        <p:spPr>
          <a:xfrm>
            <a:off x="4115668" y="2112248"/>
            <a:ext cx="678899" cy="1312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kumimoji="1" lang="en-US" sz="1600" dirty="0">
                <a:cs typeface="Arial" panose="020B0604020202020204" pitchFamily="34" charset="0"/>
              </a:defRPr>
            </a:lvl1pPr>
            <a:lvl2pPr marL="230396" lvl="1" indent="-226796">
              <a:lnSpc>
                <a:spcPct val="100000"/>
              </a:lnSpc>
              <a:spcBef>
                <a:spcPts val="0"/>
              </a:spcBef>
              <a:spcAft>
                <a:spcPts val="300"/>
              </a:spcAft>
              <a:buClr>
                <a:srgbClr val="000000"/>
              </a:buClr>
              <a:buSzPct val="110000"/>
              <a:buFont typeface="Wingdings" panose="05000000000000000000" pitchFamily="2" charset="2"/>
              <a:buChar char=""/>
              <a:defRPr kumimoji="1" lang="en-US" sz="1600" dirty="0"/>
            </a:lvl2pPr>
            <a:lvl3pPr marL="442793" lvl="2" indent="-215997">
              <a:lnSpc>
                <a:spcPct val="100000"/>
              </a:lnSpc>
              <a:spcBef>
                <a:spcPts val="0"/>
              </a:spcBef>
              <a:spcAft>
                <a:spcPts val="300"/>
              </a:spcAft>
              <a:buClr>
                <a:srgbClr val="000000"/>
              </a:buClr>
              <a:buSzPct val="110000"/>
              <a:buFont typeface="Arial" panose="020B0604020202020204" pitchFamily="34" charset="0"/>
              <a:buChar char="‒"/>
              <a:defRPr kumimoji="1" lang="en-US" sz="1600" dirty="0"/>
            </a:lvl3pPr>
            <a:lvl4pPr marL="597590" lvl="3" indent="-151198">
              <a:lnSpc>
                <a:spcPct val="100000"/>
              </a:lnSpc>
              <a:spcBef>
                <a:spcPts val="0"/>
              </a:spcBef>
              <a:spcAft>
                <a:spcPts val="300"/>
              </a:spcAft>
              <a:buClr>
                <a:srgbClr val="000000"/>
              </a:buClr>
              <a:buSzPct val="100000"/>
              <a:buFont typeface="Arial" panose="020B0604020202020204" pitchFamily="34" charset="0"/>
              <a:buChar char="•"/>
              <a:defRPr kumimoji="1" lang="en-US" sz="1600" dirty="0"/>
            </a:lvl4pPr>
            <a:lvl5pPr marL="817187" lvl="4" indent="-147598">
              <a:lnSpc>
                <a:spcPct val="100000"/>
              </a:lnSpc>
              <a:spcBef>
                <a:spcPts val="0"/>
              </a:spcBef>
              <a:spcAft>
                <a:spcPts val="300"/>
              </a:spcAft>
              <a:buClr>
                <a:srgbClr val="000000"/>
              </a:buClr>
              <a:buSzPct val="100000"/>
              <a:buFont typeface="Arial" panose="020B0604020202020204" pitchFamily="34" charset="0"/>
              <a:buChar char="̶"/>
              <a:defRPr kumimoji="1" lang="en-US" sz="1600" dirty="0"/>
            </a:lvl5pPr>
            <a:lvl6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9pPr>
          </a:lstStyle>
          <a:p>
            <a:r>
              <a:rPr lang="ja-JP" altLang="en-US" sz="853" dirty="0"/>
              <a:t>対日本比で：</a:t>
            </a:r>
            <a:endParaRPr lang="en-US" sz="853" dirty="0"/>
          </a:p>
        </p:txBody>
      </p:sp>
      <p:sp>
        <p:nvSpPr>
          <p:cNvPr id="29" name="Rectangle 28">
            <a:extLst>
              <a:ext uri="{FF2B5EF4-FFF2-40B4-BE49-F238E27FC236}">
                <a16:creationId xmlns:a16="http://schemas.microsoft.com/office/drawing/2014/main" id="{EC61D03D-6A24-4396-A06C-54DCEE6CCB42}"/>
              </a:ext>
            </a:extLst>
          </p:cNvPr>
          <p:cNvSpPr/>
          <p:nvPr/>
        </p:nvSpPr>
        <p:spPr>
          <a:xfrm>
            <a:off x="9705526" y="4869160"/>
            <a:ext cx="89844" cy="1096307"/>
          </a:xfrm>
          <a:prstGeom prst="rect">
            <a:avLst/>
          </a:prstGeom>
          <a:solidFill>
            <a:srgbClr val="A2BBDC"/>
          </a:solidFill>
        </p:spPr>
        <p:txBody>
          <a:bodyPr wrap="square" rtlCol="0" anchor="ctr">
            <a:noAutofit/>
          </a:bodyPr>
          <a:lstStyle/>
          <a:p>
            <a:pPr marL="0" algn="ctr" fontAlgn="ctr">
              <a:lnSpc>
                <a:spcPct val="114000"/>
              </a:lnSpc>
              <a:spcAft>
                <a:spcPts val="400"/>
              </a:spcAft>
            </a:pPr>
            <a:endParaRPr kumimoji="1" lang="en-US" sz="1200" dirty="0"/>
          </a:p>
        </p:txBody>
      </p:sp>
      <p:sp>
        <p:nvSpPr>
          <p:cNvPr id="30" name="テキスト ボックス 14">
            <a:extLst>
              <a:ext uri="{FF2B5EF4-FFF2-40B4-BE49-F238E27FC236}">
                <a16:creationId xmlns:a16="http://schemas.microsoft.com/office/drawing/2014/main" id="{D0409AD6-3FB8-4EF7-971B-D848D83B803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（出所）世界銀行、米国商務省、デスクリサーチ</a:t>
            </a:r>
          </a:p>
        </p:txBody>
      </p:sp>
    </p:spTree>
    <p:extLst>
      <p:ext uri="{BB962C8B-B14F-4D97-AF65-F5344CB8AC3E}">
        <p14:creationId xmlns:p14="http://schemas.microsoft.com/office/powerpoint/2010/main" val="34289837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noChangeAspect="1"/>
          </p:cNvGraphicFramePr>
          <p:nvPr>
            <p:custDataLst>
              <p:tags r:id="rId2"/>
            </p:custDataLst>
            <p:extLst>
              <p:ext uri="{D42A27DB-BD31-4B8C-83A1-F6EECF244321}">
                <p14:modId xmlns:p14="http://schemas.microsoft.com/office/powerpoint/2010/main" val="17934447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4" name="think-cell Slide" r:id="rId4" imgW="395" imgH="396" progId="TCLayout.ActiveDocument.1">
                  <p:embed/>
                </p:oleObj>
              </mc:Choice>
              <mc:Fallback>
                <p:oleObj name="think-cell Slide" r:id="rId4"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188550"/>
            <a:ext cx="9505055" cy="360050"/>
          </a:xfrm>
        </p:spPr>
        <p:txBody>
          <a:bodyPr vert="horz"/>
          <a:lstStyle/>
          <a:p>
            <a:r>
              <a:rPr lang="ja-JP" altLang="en-US"/>
              <a:t>ブラジル／</a:t>
            </a:r>
            <a:r>
              <a:rPr lang="ja-JP" altLang="en-US" dirty="0"/>
              <a:t>医療関連／その他</a:t>
            </a:r>
            <a:endParaRPr kumimoji="1" lang="en-US" dirty="0"/>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a:xfrm>
            <a:off x="200025" y="508610"/>
            <a:ext cx="9505950" cy="400110"/>
          </a:xfrm>
        </p:spPr>
        <p:txBody>
          <a:bodyPr>
            <a:spAutoFit/>
          </a:bodyPr>
          <a:lstStyle/>
          <a:p>
            <a:r>
              <a:rPr kumimoji="1" lang="ja-JP" altLang="en-US" dirty="0"/>
              <a:t>オンライン診療の主要プラットフォーマー</a:t>
            </a:r>
            <a:endParaRPr kumimoji="1" 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meio&amp;mensagem</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pt-BR" altLang="ja-JP" sz="800" dirty="0">
                <a:latin typeface="Arial" panose="020B0604020202020204" pitchFamily="34" charset="0"/>
                <a:ea typeface="ＭＳ Ｐゴシック" panose="020B0600070205080204" pitchFamily="50" charset="-128"/>
                <a:cs typeface="Arial" panose="020B0604020202020204" pitchFamily="34" charset="0"/>
              </a:rPr>
              <a:t>Empresas de saúde investem em telemedicina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Saude</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Business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Amgen e Grupo Fleury se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unem</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para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oferecer</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plataforma</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de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telemedicina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 name="表 9">
            <a:extLst>
              <a:ext uri="{FF2B5EF4-FFF2-40B4-BE49-F238E27FC236}">
                <a16:creationId xmlns:a16="http://schemas.microsoft.com/office/drawing/2014/main" id="{15B233E6-5910-4ED7-A400-52B97AF83CE3}"/>
              </a:ext>
            </a:extLst>
          </p:cNvPr>
          <p:cNvGraphicFramePr>
            <a:graphicFrameLocks noGrp="1"/>
          </p:cNvGraphicFramePr>
          <p:nvPr>
            <p:extLst>
              <p:ext uri="{D42A27DB-BD31-4B8C-83A1-F6EECF244321}">
                <p14:modId xmlns:p14="http://schemas.microsoft.com/office/powerpoint/2010/main" val="1578953593"/>
              </p:ext>
            </p:extLst>
          </p:nvPr>
        </p:nvGraphicFramePr>
        <p:xfrm>
          <a:off x="272480" y="1228780"/>
          <a:ext cx="9433044" cy="3396960"/>
        </p:xfrm>
        <a:graphic>
          <a:graphicData uri="http://schemas.openxmlformats.org/drawingml/2006/table">
            <a:tbl>
              <a:tblPr firstRow="1" bandRow="1">
                <a:tableStyleId>{2D5ABB26-0587-4C30-8999-92F81FD0307C}</a:tableStyleId>
              </a:tblPr>
              <a:tblGrid>
                <a:gridCol w="582519">
                  <a:extLst>
                    <a:ext uri="{9D8B030D-6E8A-4147-A177-3AD203B41FA5}">
                      <a16:colId xmlns:a16="http://schemas.microsoft.com/office/drawing/2014/main" val="20000"/>
                    </a:ext>
                  </a:extLst>
                </a:gridCol>
                <a:gridCol w="2178373">
                  <a:extLst>
                    <a:ext uri="{9D8B030D-6E8A-4147-A177-3AD203B41FA5}">
                      <a16:colId xmlns:a16="http://schemas.microsoft.com/office/drawing/2014/main" val="20001"/>
                    </a:ext>
                  </a:extLst>
                </a:gridCol>
                <a:gridCol w="834019">
                  <a:extLst>
                    <a:ext uri="{9D8B030D-6E8A-4147-A177-3AD203B41FA5}">
                      <a16:colId xmlns:a16="http://schemas.microsoft.com/office/drawing/2014/main" val="3198879459"/>
                    </a:ext>
                  </a:extLst>
                </a:gridCol>
                <a:gridCol w="834019">
                  <a:extLst>
                    <a:ext uri="{9D8B030D-6E8A-4147-A177-3AD203B41FA5}">
                      <a16:colId xmlns:a16="http://schemas.microsoft.com/office/drawing/2014/main" val="40798830"/>
                    </a:ext>
                  </a:extLst>
                </a:gridCol>
                <a:gridCol w="834019">
                  <a:extLst>
                    <a:ext uri="{9D8B030D-6E8A-4147-A177-3AD203B41FA5}">
                      <a16:colId xmlns:a16="http://schemas.microsoft.com/office/drawing/2014/main" val="2099324750"/>
                    </a:ext>
                  </a:extLst>
                </a:gridCol>
                <a:gridCol w="834019">
                  <a:extLst>
                    <a:ext uri="{9D8B030D-6E8A-4147-A177-3AD203B41FA5}">
                      <a16:colId xmlns:a16="http://schemas.microsoft.com/office/drawing/2014/main" val="3109555531"/>
                    </a:ext>
                  </a:extLst>
                </a:gridCol>
                <a:gridCol w="834019">
                  <a:extLst>
                    <a:ext uri="{9D8B030D-6E8A-4147-A177-3AD203B41FA5}">
                      <a16:colId xmlns:a16="http://schemas.microsoft.com/office/drawing/2014/main" val="1744547167"/>
                    </a:ext>
                  </a:extLst>
                </a:gridCol>
                <a:gridCol w="834019">
                  <a:extLst>
                    <a:ext uri="{9D8B030D-6E8A-4147-A177-3AD203B41FA5}">
                      <a16:colId xmlns:a16="http://schemas.microsoft.com/office/drawing/2014/main" val="352305932"/>
                    </a:ext>
                  </a:extLst>
                </a:gridCol>
                <a:gridCol w="834019">
                  <a:extLst>
                    <a:ext uri="{9D8B030D-6E8A-4147-A177-3AD203B41FA5}">
                      <a16:colId xmlns:a16="http://schemas.microsoft.com/office/drawing/2014/main" val="3028484498"/>
                    </a:ext>
                  </a:extLst>
                </a:gridCol>
                <a:gridCol w="834019">
                  <a:extLst>
                    <a:ext uri="{9D8B030D-6E8A-4147-A177-3AD203B41FA5}">
                      <a16:colId xmlns:a16="http://schemas.microsoft.com/office/drawing/2014/main" val="519753452"/>
                    </a:ext>
                  </a:extLst>
                </a:gridCol>
              </a:tblGrid>
              <a:tr h="400020">
                <a:tc>
                  <a:txBody>
                    <a:bodyPr/>
                    <a:lstStyle/>
                    <a:p>
                      <a:pPr algn="ctr" fontAlgn="ctr"/>
                      <a:r>
                        <a:rPr kumimoji="1" lang="en-US" altLang="ja-JP" sz="105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endParaRPr kumimoji="1" lang="ja-JP" altLang="en-US" sz="105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企業名</a:t>
                      </a:r>
                    </a:p>
                  </a:txBody>
                  <a:tcPr marL="0" marR="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設立年</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内資</a:t>
                      </a:r>
                      <a:r>
                        <a:rPr lang="en-US" altLang="ja-JP" sz="1000" b="1" i="0" u="none" strike="noStrike" dirty="0">
                          <a:solidFill>
                            <a:srgbClr val="FFFFFF"/>
                          </a:solidFill>
                          <a:effectLst/>
                          <a:latin typeface="Arial" panose="020B0604020202020204" pitchFamily="34" charset="0"/>
                        </a:rPr>
                        <a:t>/</a:t>
                      </a:r>
                      <a:r>
                        <a:rPr lang="ja-JP" altLang="en-US" sz="1000" b="1" i="0" u="none" strike="noStrike" dirty="0">
                          <a:solidFill>
                            <a:srgbClr val="FFFFFF"/>
                          </a:solidFill>
                          <a:effectLst/>
                          <a:latin typeface="MS Pゴシック"/>
                        </a:rPr>
                        <a:t>外資</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株式公開</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従業員数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売上</a:t>
                      </a:r>
                      <a:br>
                        <a:rPr lang="en-US" altLang="ja-JP" sz="1000" b="1" i="0" u="none" strike="noStrike" dirty="0">
                          <a:solidFill>
                            <a:srgbClr val="FFFFFF"/>
                          </a:solidFill>
                          <a:effectLst/>
                          <a:latin typeface="MS Pゴシック"/>
                        </a:rPr>
                      </a:br>
                      <a:r>
                        <a:rPr lang="en-US" altLang="ja-JP" sz="1000" b="1" i="0" u="none" strike="noStrike" dirty="0">
                          <a:solidFill>
                            <a:srgbClr val="FFFFFF"/>
                          </a:solidFill>
                          <a:effectLst/>
                          <a:latin typeface="MS Pゴシック"/>
                        </a:rPr>
                        <a:t>(M US$)</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累計患者数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提携病院数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提携医者数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extLst>
                  <a:ext uri="{0D108BD9-81ED-4DB2-BD59-A6C34878D82A}">
                    <a16:rowId xmlns:a16="http://schemas.microsoft.com/office/drawing/2014/main" val="10000"/>
                  </a:ext>
                </a:extLst>
              </a:tr>
              <a:tr h="749235">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solidFill>
                      <a:srgbClr val="E8E8E8"/>
                    </a:solidFill>
                  </a:tcPr>
                </a:tc>
                <a:tc>
                  <a:txBody>
                    <a:bodyPr/>
                    <a:lstStyle/>
                    <a:p>
                      <a:pPr algn="ctr" fontAlgn="b"/>
                      <a:r>
                        <a:rPr lang="en-US" sz="1000" b="1" i="0" u="none" strike="noStrike" dirty="0" err="1">
                          <a:solidFill>
                            <a:srgbClr val="000000"/>
                          </a:solidFill>
                          <a:effectLst/>
                          <a:latin typeface="Arial" panose="020B0604020202020204" pitchFamily="34" charset="0"/>
                        </a:rPr>
                        <a:t>Unimed</a:t>
                      </a:r>
                      <a:r>
                        <a:rPr lang="en-US" sz="1000" b="1" i="0" u="none" strike="noStrike" dirty="0">
                          <a:solidFill>
                            <a:srgbClr val="000000"/>
                          </a:solidFill>
                          <a:effectLst/>
                          <a:latin typeface="Arial" panose="020B0604020202020204" pitchFamily="34" charset="0"/>
                        </a:rPr>
                        <a:t>-BH</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1970</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内資</a:t>
                      </a:r>
                      <a:endParaRPr lang="en-US"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Private company</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2722</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1,020</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1.3M</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355</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5,700</a:t>
                      </a:r>
                    </a:p>
                  </a:txBody>
                  <a:tcPr marL="0" marR="0" marT="0" marB="0" anchor="ctr">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749235">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algn="ctr" fontAlgn="b"/>
                      <a:r>
                        <a:rPr lang="en-US" sz="1000" b="1" i="0" u="none" strike="noStrike" dirty="0">
                          <a:solidFill>
                            <a:srgbClr val="000000"/>
                          </a:solidFill>
                          <a:effectLst/>
                          <a:latin typeface="Arial" panose="020B0604020202020204" pitchFamily="34" charset="0"/>
                        </a:rPr>
                        <a:t>Care Plus</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1990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内資</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Private company</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622</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19.5</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120,000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4,000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3288369329"/>
                  </a:ext>
                </a:extLst>
              </a:tr>
              <a:tr h="749235">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algn="ctr" fontAlgn="b"/>
                      <a:r>
                        <a:rPr lang="en-US" sz="1000" b="1" i="0" u="none" strike="noStrike" dirty="0">
                          <a:solidFill>
                            <a:srgbClr val="000000"/>
                          </a:solidFill>
                          <a:effectLst/>
                          <a:latin typeface="Arial" panose="020B0604020202020204" pitchFamily="34" charset="0"/>
                        </a:rPr>
                        <a:t>Albert Einstein </a:t>
                      </a:r>
                      <a:r>
                        <a:rPr lang="en-US" sz="1000" b="1" i="0" u="none" strike="noStrike" dirty="0" err="1">
                          <a:solidFill>
                            <a:srgbClr val="000000"/>
                          </a:solidFill>
                          <a:effectLst/>
                          <a:latin typeface="Arial" panose="020B0604020202020204" pitchFamily="34" charset="0"/>
                        </a:rPr>
                        <a:t>Israelita</a:t>
                      </a:r>
                      <a:r>
                        <a:rPr lang="en-US" sz="1000" b="1" i="0" u="none" strike="noStrike" dirty="0">
                          <a:solidFill>
                            <a:srgbClr val="000000"/>
                          </a:solidFill>
                          <a:effectLst/>
                          <a:latin typeface="Arial" panose="020B0604020202020204" pitchFamily="34" charset="0"/>
                        </a:rPr>
                        <a:t> Hospital</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1971</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外資</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Private company</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6,000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31.6</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184,860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28</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265</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749235">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algn="ctr" fontAlgn="b"/>
                      <a:r>
                        <a:rPr lang="en-US" sz="1000" b="1" i="0" u="none" strike="noStrike" dirty="0">
                          <a:solidFill>
                            <a:srgbClr val="000000"/>
                          </a:solidFill>
                          <a:effectLst/>
                          <a:latin typeface="Arial" panose="020B0604020202020204" pitchFamily="34" charset="0"/>
                        </a:rPr>
                        <a:t>Group Fleury</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1926</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内資</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Private company</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10,000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527.6</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2.2M</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247</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2,400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218355212"/>
                  </a:ext>
                </a:extLst>
              </a:tr>
            </a:tbl>
          </a:graphicData>
        </a:graphic>
      </p:graphicFrame>
    </p:spTree>
    <p:extLst>
      <p:ext uri="{BB962C8B-B14F-4D97-AF65-F5344CB8AC3E}">
        <p14:creationId xmlns:p14="http://schemas.microsoft.com/office/powerpoint/2010/main" val="21910339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ブラジル／医療関連／その他</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solidFill>
                  <a:srgbClr val="000000"/>
                </a:solidFill>
                <a:latin typeface="+mn-ea"/>
              </a:rPr>
              <a:t>学会および業界団体</a:t>
            </a:r>
            <a:endParaRPr lang="ja-JP" altLang="en-US" dirty="0"/>
          </a:p>
        </p:txBody>
      </p:sp>
      <p:graphicFrame>
        <p:nvGraphicFramePr>
          <p:cNvPr id="9" name="表 8"/>
          <p:cNvGraphicFramePr>
            <a:graphicFrameLocks noGrp="1"/>
          </p:cNvGraphicFramePr>
          <p:nvPr>
            <p:extLst>
              <p:ext uri="{D42A27DB-BD31-4B8C-83A1-F6EECF244321}">
                <p14:modId xmlns:p14="http://schemas.microsoft.com/office/powerpoint/2010/main" val="1187209090"/>
              </p:ext>
            </p:extLst>
          </p:nvPr>
        </p:nvGraphicFramePr>
        <p:xfrm>
          <a:off x="416496" y="1988840"/>
          <a:ext cx="9073007" cy="3472560"/>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5184575">
                  <a:extLst>
                    <a:ext uri="{9D8B030D-6E8A-4147-A177-3AD203B41FA5}">
                      <a16:colId xmlns:a16="http://schemas.microsoft.com/office/drawing/2014/main" val="20003"/>
                    </a:ext>
                  </a:extLst>
                </a:gridCol>
              </a:tblGrid>
              <a:tr h="324000">
                <a:tc>
                  <a:txBody>
                    <a:bodyPr/>
                    <a:lstStyle/>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学会名</a:t>
                      </a:r>
                    </a:p>
                  </a:txBody>
                  <a:tcPr marT="36000" marB="46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学術集会の</a:t>
                      </a:r>
                      <a:endPar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実施時期</a:t>
                      </a:r>
                    </a:p>
                  </a:txBody>
                  <a:tcPr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学術集会の</a:t>
                      </a:r>
                      <a:endPar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開催地</a:t>
                      </a:r>
                    </a:p>
                  </a:txBody>
                  <a:tcPr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学術集会の概要</a:t>
                      </a:r>
                      <a:endPar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04000">
                <a:tc>
                  <a:txBody>
                    <a:bodyPr/>
                    <a:lstStyle/>
                    <a:p>
                      <a:pPr algn="l" fontAlgn="ctr"/>
                      <a:r>
                        <a:rPr lang="ja-JP" altLang="en-US" sz="1050" b="0" i="0" u="none" strike="noStrike" baseline="0" dirty="0">
                          <a:solidFill>
                            <a:srgbClr val="000000"/>
                          </a:solidFill>
                          <a:effectLst/>
                          <a:latin typeface="HGP創英角ｺﾞｼｯｸUB" panose="020B0900000000000000" pitchFamily="50" charset="-128"/>
                          <a:ea typeface="HGP創英角ｺﾞｼｯｸUB" panose="020B0900000000000000" pitchFamily="50" charset="-128"/>
                        </a:rPr>
                        <a:t>臨床工学学会</a:t>
                      </a:r>
                      <a:endParaRPr lang="en-US" altLang="ja-JP" sz="1050" b="0" i="0" u="none" strike="noStrike" baseline="0" dirty="0">
                        <a:solidFill>
                          <a:srgbClr val="000000"/>
                        </a:solidFill>
                        <a:effectLst/>
                        <a:latin typeface="HGP創英角ｺﾞｼｯｸUB" panose="020B0900000000000000" pitchFamily="50" charset="-128"/>
                        <a:ea typeface="HGP創英角ｺﾞｼｯｸUB" panose="020B0900000000000000" pitchFamily="50" charset="-128"/>
                      </a:endParaRP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en-US" altLang="ja-JP" sz="1050" b="0" i="0" u="none" strike="noStrike" baseline="0" dirty="0">
                          <a:solidFill>
                            <a:srgbClr val="000000"/>
                          </a:solidFill>
                          <a:effectLst/>
                          <a:latin typeface="Arial" panose="020B0604020202020204" pitchFamily="34" charset="0"/>
                          <a:ea typeface="ＭＳ Ｐゴシック" panose="020B0600070205080204" pitchFamily="50" charset="-128"/>
                        </a:rPr>
                        <a:t>5</a:t>
                      </a: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月下旬</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サンパウロ</a:t>
                      </a:r>
                    </a:p>
                  </a:txBody>
                  <a:tcPr marL="108000" marR="72000" marT="9525" marB="10800"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algn="l" fontAlgn="ctr">
                        <a:lnSpc>
                          <a:spcPct val="113000"/>
                        </a:lnSpc>
                      </a:pP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医療機器や病院設備に関する設計・製造・購入・管理・修理・処理における技術的な課題に対する議論や安全管理をテーマにした講演など</a:t>
                      </a:r>
                    </a:p>
                  </a:txBody>
                  <a:tcPr marL="108000" marR="72000" marT="9525" marB="10800" anchor="ctr">
                    <a:lnL w="28575" cap="flat" cmpd="sng" algn="ctr">
                      <a:solidFill>
                        <a:schemeClr val="bg1"/>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04000">
                <a:tc>
                  <a:txBody>
                    <a:bodyPr/>
                    <a:lstStyle/>
                    <a:p>
                      <a:pPr algn="l" fontAlgn="ctr"/>
                      <a:r>
                        <a:rPr lang="ja-JP" altLang="en-US" sz="1050" b="0" i="0" u="none" strike="noStrike" baseline="0" dirty="0">
                          <a:solidFill>
                            <a:srgbClr val="000000"/>
                          </a:solidFill>
                          <a:effectLst/>
                          <a:latin typeface="HGP創英角ｺﾞｼｯｸUB" panose="020B0900000000000000" pitchFamily="50" charset="-128"/>
                          <a:ea typeface="HGP創英角ｺﾞｼｯｸUB" panose="020B0900000000000000" pitchFamily="50" charset="-128"/>
                        </a:rPr>
                        <a:t>心臓学学会</a:t>
                      </a:r>
                      <a:endParaRPr lang="en-US" altLang="ja-JP" sz="1050" b="0" i="0" u="none" strike="noStrike" baseline="0" dirty="0">
                        <a:solidFill>
                          <a:srgbClr val="000000"/>
                        </a:solidFill>
                        <a:effectLst/>
                        <a:latin typeface="HGP創英角ｺﾞｼｯｸUB" panose="020B0900000000000000" pitchFamily="50" charset="-128"/>
                        <a:ea typeface="HGP創英角ｺﾞｼｯｸUB" panose="020B0900000000000000" pitchFamily="50" charset="-128"/>
                      </a:endParaRP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en-US" altLang="zh-TW" sz="1050" b="0" i="0" u="none" strike="noStrike" baseline="0" dirty="0">
                          <a:solidFill>
                            <a:srgbClr val="000000"/>
                          </a:solidFill>
                          <a:effectLst/>
                          <a:latin typeface="Arial" panose="020B0604020202020204" pitchFamily="34" charset="0"/>
                          <a:ea typeface="ＭＳ Ｐゴシック" panose="020B0600070205080204" pitchFamily="50" charset="-128"/>
                        </a:rPr>
                        <a:t>9</a:t>
                      </a:r>
                      <a:r>
                        <a:rPr lang="zh-TW"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月</a:t>
                      </a: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中旬</a:t>
                      </a:r>
                      <a:endParaRPr lang="zh-TW" altLang="en-US" sz="1050" b="0" i="0" u="none" strike="noStrike" baseline="0" dirty="0">
                        <a:solidFill>
                          <a:srgbClr val="000000"/>
                        </a:solidFill>
                        <a:effectLst/>
                        <a:latin typeface="Arial" panose="020B0604020202020204" pitchFamily="34" charset="0"/>
                        <a:ea typeface="ＭＳ Ｐゴシック" panose="020B0600070205080204" pitchFamily="50" charset="-128"/>
                      </a:endParaRP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ポルト･アレグレ</a:t>
                      </a:r>
                    </a:p>
                  </a:txBody>
                  <a:tcPr marL="108000" marR="72000" marT="9525" marB="10800"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algn="l" fontAlgn="ct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栄養学、看護学、心理学、理学療法や心臓病に関する教育などを議論</a:t>
                      </a:r>
                    </a:p>
                  </a:txBody>
                  <a:tcPr marL="108000" marR="72000" marT="9525" marB="10800" anchor="ctr">
                    <a:lnL w="28575" cap="flat" cmpd="sng" algn="ctr">
                      <a:solidFill>
                        <a:schemeClr val="bg1"/>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04000">
                <a:tc>
                  <a:txBody>
                    <a:bodyPr/>
                    <a:lstStyle/>
                    <a:p>
                      <a:pPr algn="l" fontAlgn="ctr"/>
                      <a:r>
                        <a:rPr lang="ja-JP" altLang="en-US" sz="1050" b="0" i="0" u="none" strike="noStrike" baseline="0" dirty="0">
                          <a:solidFill>
                            <a:srgbClr val="000000"/>
                          </a:solidFill>
                          <a:effectLst/>
                          <a:latin typeface="HGP創英角ｺﾞｼｯｸUB" panose="020B0900000000000000" pitchFamily="50" charset="-128"/>
                          <a:ea typeface="HGP創英角ｺﾞｼｯｸUB" panose="020B0900000000000000" pitchFamily="50" charset="-128"/>
                        </a:rPr>
                        <a:t>リマウチ学学会</a:t>
                      </a:r>
                      <a:endParaRPr lang="en-US" altLang="ja-JP" sz="1050" b="0" i="0" u="none" strike="noStrike" baseline="0" dirty="0">
                        <a:solidFill>
                          <a:srgbClr val="000000"/>
                        </a:solidFill>
                        <a:effectLst/>
                        <a:latin typeface="HGP創英角ｺﾞｼｯｸUB" panose="020B0900000000000000" pitchFamily="50" charset="-128"/>
                        <a:ea typeface="HGP創英角ｺﾞｼｯｸUB" panose="020B0900000000000000" pitchFamily="50" charset="-128"/>
                      </a:endParaRP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en-US" altLang="ja-JP" sz="1050" b="0" i="0" u="none" strike="noStrike" baseline="0" dirty="0">
                          <a:solidFill>
                            <a:srgbClr val="000000"/>
                          </a:solidFill>
                          <a:effectLst/>
                          <a:latin typeface="Arial" panose="020B0604020202020204" pitchFamily="34" charset="0"/>
                          <a:ea typeface="ＭＳ Ｐゴシック" panose="020B0600070205080204" pitchFamily="50" charset="-128"/>
                        </a:rPr>
                        <a:t>9</a:t>
                      </a: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月中旬（隔年）</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ポルト･アレグレ</a:t>
                      </a:r>
                    </a:p>
                  </a:txBody>
                  <a:tcPr marL="108000" marR="72000" marT="9525" marB="10800"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algn="l" fontAlgn="ctr"/>
                      <a:r>
                        <a:rPr lang="en-US" altLang="ja-JP" sz="1050" b="0" i="0" u="none" strike="noStrike" baseline="0" dirty="0">
                          <a:solidFill>
                            <a:srgbClr val="000000"/>
                          </a:solidFill>
                          <a:effectLst/>
                          <a:latin typeface="Arial" panose="020B0604020202020204" pitchFamily="34" charset="0"/>
                          <a:ea typeface="ＭＳ Ｐゴシック" panose="020B0600070205080204" pitchFamily="50" charset="-128"/>
                        </a:rPr>
                        <a:t>17</a:t>
                      </a: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カ国から代表者が出席し、早期診断の重要性や適切な療法の適用などについて議論</a:t>
                      </a:r>
                    </a:p>
                  </a:txBody>
                  <a:tcPr marL="108000" marR="72000" marT="9525" marB="10800" anchor="ctr">
                    <a:lnL w="28575" cap="flat" cmpd="sng" algn="ctr">
                      <a:solidFill>
                        <a:schemeClr val="bg1"/>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04000">
                <a:tc>
                  <a:txBody>
                    <a:bodyPr/>
                    <a:lstStyle/>
                    <a:p>
                      <a:pPr algn="l" fontAlgn="ctr"/>
                      <a:r>
                        <a:rPr lang="ja-JP" altLang="en-US" sz="1050" b="0" i="0" u="none" strike="noStrike" baseline="0" dirty="0">
                          <a:solidFill>
                            <a:srgbClr val="000000"/>
                          </a:solidFill>
                          <a:effectLst/>
                          <a:latin typeface="HGP創英角ｺﾞｼｯｸUB" panose="020B0900000000000000" pitchFamily="50" charset="-128"/>
                          <a:ea typeface="HGP創英角ｺﾞｼｯｸUB" panose="020B0900000000000000" pitchFamily="50" charset="-128"/>
                        </a:rPr>
                        <a:t>腫瘍学学会</a:t>
                      </a:r>
                      <a:endParaRPr lang="en-US" altLang="ja-JP" sz="1050" b="0" i="0" u="none" strike="noStrike" baseline="0" dirty="0">
                        <a:solidFill>
                          <a:srgbClr val="000000"/>
                        </a:solidFill>
                        <a:effectLst/>
                        <a:latin typeface="HGP創英角ｺﾞｼｯｸUB" panose="020B0900000000000000" pitchFamily="50" charset="-128"/>
                        <a:ea typeface="HGP創英角ｺﾞｼｯｸUB" panose="020B0900000000000000" pitchFamily="50" charset="-128"/>
                      </a:endParaRP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en-US" altLang="zh-TW" sz="1050" b="0" i="0" u="none" strike="noStrike" baseline="0" dirty="0">
                          <a:solidFill>
                            <a:srgbClr val="000000"/>
                          </a:solidFill>
                          <a:effectLst/>
                          <a:latin typeface="Arial" panose="020B0604020202020204" pitchFamily="34" charset="0"/>
                          <a:ea typeface="ＭＳ Ｐゴシック" panose="020B0600070205080204" pitchFamily="50" charset="-128"/>
                        </a:rPr>
                        <a:t>10</a:t>
                      </a:r>
                      <a:r>
                        <a:rPr lang="zh-TW"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月</a:t>
                      </a: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下旬</a:t>
                      </a:r>
                      <a:endParaRPr lang="zh-TW" altLang="en-US" sz="1050" b="0" i="0" u="none" strike="noStrike" baseline="0" dirty="0">
                        <a:solidFill>
                          <a:srgbClr val="000000"/>
                        </a:solidFill>
                        <a:effectLst/>
                        <a:latin typeface="Arial" panose="020B0604020202020204" pitchFamily="34" charset="0"/>
                        <a:ea typeface="ＭＳ Ｐゴシック" panose="020B0600070205080204" pitchFamily="50" charset="-128"/>
                      </a:endParaRP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クリチバ</a:t>
                      </a:r>
                    </a:p>
                  </a:txBody>
                  <a:tcPr marL="108000" marR="72000" marT="9525" marB="10800"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algn="l" fontAlgn="ct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ガンに対する課題に関する議論</a:t>
                      </a:r>
                    </a:p>
                  </a:txBody>
                  <a:tcPr marL="108000" marR="72000" marT="9525" marB="10800" anchor="ctr">
                    <a:lnL w="28575" cap="flat" cmpd="sng" algn="ctr">
                      <a:solidFill>
                        <a:schemeClr val="bg1"/>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04000">
                <a:tc>
                  <a:txBody>
                    <a:bodyPr/>
                    <a:lstStyle/>
                    <a:p>
                      <a:pPr algn="l" fontAlgn="ctr"/>
                      <a:r>
                        <a:rPr lang="ja-JP" altLang="en-US" sz="1050" b="0" i="0" u="none" strike="noStrike" baseline="0" dirty="0">
                          <a:solidFill>
                            <a:srgbClr val="000000"/>
                          </a:solidFill>
                          <a:effectLst/>
                          <a:latin typeface="HGP創英角ｺﾞｼｯｸUB" panose="020B0900000000000000" pitchFamily="50" charset="-128"/>
                          <a:ea typeface="HGP創英角ｺﾞｼｯｸUB" panose="020B0900000000000000" pitchFamily="50" charset="-128"/>
                        </a:rPr>
                        <a:t>整形外科学学会</a:t>
                      </a:r>
                      <a:endParaRPr lang="en-US" altLang="ja-JP" sz="1050" b="0" i="0" u="none" strike="noStrike" baseline="0" dirty="0">
                        <a:solidFill>
                          <a:srgbClr val="000000"/>
                        </a:solidFill>
                        <a:effectLst/>
                        <a:latin typeface="HGP創英角ｺﾞｼｯｸUB" panose="020B0900000000000000" pitchFamily="50" charset="-128"/>
                        <a:ea typeface="HGP創英角ｺﾞｼｯｸUB" panose="020B0900000000000000" pitchFamily="50" charset="-128"/>
                      </a:endParaRP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en-US" altLang="zh-TW" sz="1050" b="0" i="0" u="none" strike="noStrike" baseline="0" dirty="0">
                          <a:solidFill>
                            <a:srgbClr val="000000"/>
                          </a:solidFill>
                          <a:effectLst/>
                          <a:latin typeface="Arial" panose="020B0604020202020204" pitchFamily="34" charset="0"/>
                          <a:ea typeface="ＭＳ Ｐゴシック" panose="020B0600070205080204" pitchFamily="50" charset="-128"/>
                        </a:rPr>
                        <a:t>11</a:t>
                      </a:r>
                      <a:r>
                        <a:rPr lang="zh-TW"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月</a:t>
                      </a: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中旬</a:t>
                      </a:r>
                      <a:endParaRPr lang="zh-TW" altLang="en-US" sz="1050" b="0" i="0" u="none" strike="noStrike" baseline="0" dirty="0">
                        <a:solidFill>
                          <a:srgbClr val="000000"/>
                        </a:solidFill>
                        <a:effectLst/>
                        <a:latin typeface="Arial" panose="020B0604020202020204" pitchFamily="34" charset="0"/>
                        <a:ea typeface="ＭＳ Ｐゴシック" panose="020B0600070205080204" pitchFamily="50" charset="-128"/>
                      </a:endParaRP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algn="ctr" fontAlgn="ct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ゴイアニア</a:t>
                      </a:r>
                    </a:p>
                  </a:txBody>
                  <a:tcPr marL="108000" marR="72000" marT="9525" marB="10800"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algn="l" fontAlgn="ct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整形外科に関する新技術の情報展開や専門家の知識の増強を目的とし開催</a:t>
                      </a:r>
                    </a:p>
                  </a:txBody>
                  <a:tcPr marL="108000" marR="72000" marT="9525" marB="10800" anchor="ctr">
                    <a:lnL w="28575" cap="flat" cmpd="sng" algn="ctr">
                      <a:solidFill>
                        <a:schemeClr val="bg1"/>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04000">
                <a:tc>
                  <a:txBody>
                    <a:bodyPr/>
                    <a:lstStyle/>
                    <a:p>
                      <a:pPr algn="l" fontAlgn="ctr"/>
                      <a:r>
                        <a:rPr lang="ja-JP" altLang="en-US" sz="1050" b="0" i="0" u="none" strike="noStrike" baseline="0" dirty="0">
                          <a:solidFill>
                            <a:srgbClr val="000000"/>
                          </a:solidFill>
                          <a:effectLst/>
                          <a:latin typeface="HGP創英角ｺﾞｼｯｸUB" panose="020B0900000000000000" pitchFamily="50" charset="-128"/>
                          <a:ea typeface="HGP創英角ｺﾞｼｯｸUB" panose="020B0900000000000000" pitchFamily="50" charset="-128"/>
                        </a:rPr>
                        <a:t>泌尿器学学会</a:t>
                      </a:r>
                      <a:endParaRPr lang="en-US" altLang="ja-JP" sz="1050" b="0" i="0" u="none" strike="noStrike" baseline="0" dirty="0">
                        <a:solidFill>
                          <a:srgbClr val="000000"/>
                        </a:solidFill>
                        <a:effectLst/>
                        <a:latin typeface="HGP創英角ｺﾞｼｯｸUB" panose="020B0900000000000000" pitchFamily="50" charset="-128"/>
                        <a:ea typeface="HGP創英角ｺﾞｼｯｸUB" panose="020B0900000000000000" pitchFamily="50" charset="-128"/>
                      </a:endParaRP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BEBEBE"/>
                    </a:solidFill>
                  </a:tcPr>
                </a:tc>
                <a:tc>
                  <a:txBody>
                    <a:bodyPr/>
                    <a:lstStyle/>
                    <a:p>
                      <a:pPr algn="l" fontAlgn="ctr"/>
                      <a:r>
                        <a:rPr lang="en-US" altLang="zh-TW" sz="1050" b="0" i="0" u="none" strike="noStrike" baseline="0" dirty="0">
                          <a:solidFill>
                            <a:srgbClr val="000000"/>
                          </a:solidFill>
                          <a:effectLst/>
                          <a:latin typeface="Arial" panose="020B0604020202020204" pitchFamily="34" charset="0"/>
                          <a:ea typeface="ＭＳ Ｐゴシック" panose="020B0600070205080204" pitchFamily="50" charset="-128"/>
                        </a:rPr>
                        <a:t>11</a:t>
                      </a:r>
                      <a:r>
                        <a:rPr lang="zh-TW"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月</a:t>
                      </a: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中～下旬</a:t>
                      </a:r>
                      <a:endParaRPr lang="zh-TW" altLang="en-US" sz="1050" b="0" i="0" u="none" strike="noStrike" baseline="0" dirty="0">
                        <a:solidFill>
                          <a:srgbClr val="000000"/>
                        </a:solidFill>
                        <a:effectLst/>
                        <a:latin typeface="Arial" panose="020B0604020202020204" pitchFamily="34" charset="0"/>
                        <a:ea typeface="ＭＳ Ｐゴシック" panose="020B0600070205080204" pitchFamily="50" charset="-128"/>
                      </a:endParaRP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DADADA"/>
                    </a:solidFill>
                  </a:tcPr>
                </a:tc>
                <a:tc>
                  <a:txBody>
                    <a:bodyPr/>
                    <a:lstStyle/>
                    <a:p>
                      <a:pPr algn="ctr" fontAlgn="ct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フローリアノーポリス</a:t>
                      </a:r>
                    </a:p>
                  </a:txBody>
                  <a:tcPr marL="108000" marR="72000" marT="9525" marB="10800"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tc>
                  <a:txBody>
                    <a:bodyPr/>
                    <a:lstStyle/>
                    <a:p>
                      <a:pPr algn="l" fontAlgn="ctr">
                        <a:lnSpc>
                          <a:spcPct val="113000"/>
                        </a:lnSpc>
                      </a:pP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アルゼンチン、イタリア、メキシコなどの海外からも泌尿器学における権威が集まり、</a:t>
                      </a:r>
                      <a:br>
                        <a:rPr lang="en-US" altLang="ja-JP" sz="1050" b="0" i="0" u="none" strike="noStrike" baseline="0" dirty="0">
                          <a:solidFill>
                            <a:srgbClr val="000000"/>
                          </a:solidFill>
                          <a:effectLst/>
                          <a:latin typeface="Arial" panose="020B0604020202020204" pitchFamily="34" charset="0"/>
                          <a:ea typeface="ＭＳ Ｐゴシック" panose="020B0600070205080204" pitchFamily="50" charset="-128"/>
                        </a:rPr>
                      </a:b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泌尿器科に関する内視鏡を使った検査・手術についての議論</a:t>
                      </a:r>
                    </a:p>
                  </a:txBody>
                  <a:tcPr marL="108000" marR="72000" marT="9525" marB="10800" anchor="ctr">
                    <a:lnL w="28575" cap="flat" cmpd="sng" algn="ctr">
                      <a:solidFill>
                        <a:schemeClr val="bg1"/>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a:t>
            </a:r>
            <a:r>
              <a:rPr lang="en-US" altLang="ja-JP" sz="800" dirty="0"/>
              <a:t>JETRO</a:t>
            </a:r>
            <a:r>
              <a:rPr lang="ja-JP" altLang="en-US" sz="800" dirty="0"/>
              <a:t>「ブラジルの医療機器市場と規制」（</a:t>
            </a:r>
            <a:r>
              <a:rPr lang="en-US" altLang="ja-JP" sz="800" dirty="0"/>
              <a:t>2012</a:t>
            </a:r>
            <a:r>
              <a:rPr lang="ja-JP" altLang="en-US" sz="800" dirty="0"/>
              <a:t>）</a:t>
            </a:r>
          </a:p>
        </p:txBody>
      </p:sp>
      <p:sp>
        <p:nvSpPr>
          <p:cNvPr id="7" name="Rectangle 6"/>
          <p:cNvSpPr>
            <a:spLocks noChangeArrowheads="1"/>
          </p:cNvSpPr>
          <p:nvPr/>
        </p:nvSpPr>
        <p:spPr bwMode="auto">
          <a:xfrm>
            <a:off x="416496" y="1628800"/>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学会による学術集会</a:t>
            </a:r>
          </a:p>
        </p:txBody>
      </p:sp>
      <p:graphicFrame>
        <p:nvGraphicFramePr>
          <p:cNvPr id="8" name="表 7"/>
          <p:cNvGraphicFramePr>
            <a:graphicFrameLocks noGrp="1"/>
          </p:cNvGraphicFramePr>
          <p:nvPr>
            <p:extLst>
              <p:ext uri="{D42A27DB-BD31-4B8C-83A1-F6EECF244321}">
                <p14:modId xmlns:p14="http://schemas.microsoft.com/office/powerpoint/2010/main" val="41589120"/>
              </p:ext>
            </p:extLst>
          </p:nvPr>
        </p:nvGraphicFramePr>
        <p:xfrm>
          <a:off x="945224" y="6021288"/>
          <a:ext cx="7968216" cy="283674"/>
        </p:xfrm>
        <a:graphic>
          <a:graphicData uri="http://schemas.openxmlformats.org/drawingml/2006/table">
            <a:tbl>
              <a:tblPr firstRow="1" bandRow="1">
                <a:tableStyleId>{5C22544A-7EE6-4342-B048-85BDC9FD1C3A}</a:tableStyleId>
              </a:tblPr>
              <a:tblGrid>
                <a:gridCol w="2351592">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tblGrid>
              <a:tr h="283674">
                <a:tc>
                  <a:txBody>
                    <a:bodyPr/>
                    <a:lstStyle/>
                    <a:p>
                      <a:pPr marL="171450" indent="-171450" algn="l" fontAlgn="ctr">
                        <a:buClr>
                          <a:srgbClr val="5F8AC3"/>
                        </a:buClr>
                        <a:buSzPct val="80000"/>
                        <a:buFont typeface="Wingdings" panose="05000000000000000000" pitchFamily="2" charset="2"/>
                        <a:buChar char="l"/>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医療機器</a:t>
                      </a:r>
                      <a:r>
                        <a:rPr lang="ja-JP" altLang="en-US" sz="1200" b="0" i="0" u="none" strike="noStrike" dirty="0">
                          <a:solidFill>
                            <a:srgbClr val="000000"/>
                          </a:solidFill>
                          <a:effectLst/>
                          <a:latin typeface="+mn-ea"/>
                          <a:ea typeface="+mn-ea"/>
                        </a:rPr>
                        <a:t>ハイテク産業協会</a:t>
                      </a:r>
                    </a:p>
                  </a:txBody>
                  <a:tcPr marL="0"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noFill/>
                      <a:prstDash val="solid"/>
                      <a:round/>
                      <a:headEnd type="none" w="med" len="med"/>
                      <a:tailEnd type="none" w="med" len="med"/>
                    </a:lnB>
                    <a:solidFill>
                      <a:schemeClr val="bg1"/>
                    </a:solidFill>
                  </a:tcPr>
                </a:tc>
                <a:tc>
                  <a:txBody>
                    <a:bodyPr/>
                    <a:lstStyle/>
                    <a:p>
                      <a:pPr marL="171450" marR="0" indent="-171450" algn="l" defTabSz="914400" rtl="0" eaLnBrk="1" fontAlgn="ctr" latinLnBrk="0" hangingPunct="1">
                        <a:lnSpc>
                          <a:spcPct val="100000"/>
                        </a:lnSpc>
                        <a:spcBef>
                          <a:spcPts val="0"/>
                        </a:spcBef>
                        <a:spcAft>
                          <a:spcPts val="0"/>
                        </a:spcAft>
                        <a:buClr>
                          <a:srgbClr val="5F8AC3"/>
                        </a:buClr>
                        <a:buSzPct val="80000"/>
                        <a:buFont typeface="Wingdings" panose="05000000000000000000" pitchFamily="2" charset="2"/>
                        <a:buChar char="l"/>
                        <a:tabLst/>
                        <a:defRPr/>
                      </a:pPr>
                      <a:r>
                        <a:rPr lang="ja-JP" altLang="en-US" sz="1200" b="0" i="0" u="none" strike="noStrike" dirty="0">
                          <a:solidFill>
                            <a:srgbClr val="000000"/>
                          </a:solidFill>
                          <a:effectLst/>
                          <a:latin typeface="+mn-ea"/>
                          <a:ea typeface="+mn-ea"/>
                        </a:rPr>
                        <a:t>医療機器産業協会</a:t>
                      </a:r>
                    </a:p>
                  </a:txBody>
                  <a:tcPr marL="0"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noFill/>
                      <a:prstDash val="solid"/>
                      <a:round/>
                      <a:headEnd type="none" w="med" len="med"/>
                      <a:tailEnd type="none" w="med" len="med"/>
                    </a:lnB>
                    <a:solidFill>
                      <a:schemeClr val="bg1"/>
                    </a:solidFill>
                  </a:tcPr>
                </a:tc>
                <a:tc>
                  <a:txBody>
                    <a:bodyPr/>
                    <a:lstStyle/>
                    <a:p>
                      <a:pPr marL="171450" marR="0" indent="-171450" algn="l" defTabSz="914400" rtl="0" eaLnBrk="1" fontAlgn="ctr" latinLnBrk="0" hangingPunct="1">
                        <a:lnSpc>
                          <a:spcPct val="100000"/>
                        </a:lnSpc>
                        <a:spcBef>
                          <a:spcPts val="0"/>
                        </a:spcBef>
                        <a:spcAft>
                          <a:spcPts val="0"/>
                        </a:spcAft>
                        <a:buClr>
                          <a:srgbClr val="5F8AC3"/>
                        </a:buClr>
                        <a:buSzPct val="80000"/>
                        <a:buFont typeface="Wingdings" panose="05000000000000000000" pitchFamily="2" charset="2"/>
                        <a:buChar char="l"/>
                        <a:tabLst/>
                        <a:defRPr/>
                      </a:pPr>
                      <a:r>
                        <a:rPr lang="ja-JP" altLang="en-US" sz="1200" b="0" i="0" u="none" strike="noStrike" dirty="0">
                          <a:solidFill>
                            <a:srgbClr val="000000"/>
                          </a:solidFill>
                          <a:effectLst/>
                          <a:latin typeface="+mn-ea"/>
                          <a:ea typeface="+mn-ea"/>
                        </a:rPr>
                        <a:t>医師会</a:t>
                      </a:r>
                    </a:p>
                  </a:txBody>
                  <a:tcPr marL="0"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noFill/>
                      <a:prstDash val="solid"/>
                      <a:round/>
                      <a:headEnd type="none" w="med" len="med"/>
                      <a:tailEnd type="none" w="med" len="med"/>
                    </a:lnB>
                    <a:solidFill>
                      <a:schemeClr val="bg1"/>
                    </a:solidFill>
                  </a:tcPr>
                </a:tc>
                <a:tc>
                  <a:txBody>
                    <a:bodyPr/>
                    <a:lstStyle/>
                    <a:p>
                      <a:pPr marL="171450" marR="0" indent="-171450" algn="l" defTabSz="914400" rtl="0" eaLnBrk="1" fontAlgn="ctr" latinLnBrk="0" hangingPunct="1">
                        <a:lnSpc>
                          <a:spcPct val="100000"/>
                        </a:lnSpc>
                        <a:spcBef>
                          <a:spcPts val="0"/>
                        </a:spcBef>
                        <a:spcAft>
                          <a:spcPts val="0"/>
                        </a:spcAft>
                        <a:buClr>
                          <a:srgbClr val="5F8AC3"/>
                        </a:buClr>
                        <a:buSzPct val="80000"/>
                        <a:buFont typeface="Wingdings" panose="05000000000000000000" pitchFamily="2" charset="2"/>
                        <a:buChar char="l"/>
                        <a:tabLst/>
                        <a:defRPr/>
                      </a:pPr>
                      <a:r>
                        <a:rPr lang="ja-JP" altLang="en-US" sz="1200" b="0" i="0" u="none" strike="noStrike" dirty="0">
                          <a:solidFill>
                            <a:srgbClr val="000000"/>
                          </a:solidFill>
                          <a:effectLst/>
                          <a:latin typeface="+mn-ea"/>
                          <a:ea typeface="+mn-ea"/>
                        </a:rPr>
                        <a:t>民間病院協会</a:t>
                      </a:r>
                    </a:p>
                  </a:txBody>
                  <a:tcPr marL="0"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noFill/>
                      <a:prstDash val="solid"/>
                      <a:round/>
                      <a:headEnd type="none" w="med" len="med"/>
                      <a:tailEnd type="none" w="med" len="med"/>
                    </a:lnB>
                    <a:solidFill>
                      <a:schemeClr val="bg1"/>
                    </a:solidFill>
                  </a:tcPr>
                </a:tc>
                <a:tc>
                  <a:txBody>
                    <a:bodyPr/>
                    <a:lstStyle/>
                    <a:p>
                      <a:pPr marL="171450" marR="0" indent="-171450" algn="l" defTabSz="914400" rtl="0" eaLnBrk="1" fontAlgn="ctr" latinLnBrk="0" hangingPunct="1">
                        <a:lnSpc>
                          <a:spcPct val="100000"/>
                        </a:lnSpc>
                        <a:spcBef>
                          <a:spcPts val="0"/>
                        </a:spcBef>
                        <a:spcAft>
                          <a:spcPts val="0"/>
                        </a:spcAft>
                        <a:buClr>
                          <a:srgbClr val="5F8AC3"/>
                        </a:buClr>
                        <a:buSzPct val="80000"/>
                        <a:buFont typeface="Wingdings" panose="05000000000000000000" pitchFamily="2" charset="2"/>
                        <a:buChar char="l"/>
                        <a:tabLst/>
                        <a:defRPr/>
                      </a:pPr>
                      <a:r>
                        <a:rPr lang="ja-JP" altLang="en-US" sz="1200" b="0" i="0" u="none" strike="noStrike" dirty="0">
                          <a:solidFill>
                            <a:srgbClr val="000000"/>
                          </a:solidFill>
                          <a:effectLst/>
                          <a:latin typeface="+mn-ea"/>
                          <a:ea typeface="+mn-ea"/>
                        </a:rPr>
                        <a:t>医師連盟</a:t>
                      </a:r>
                    </a:p>
                  </a:txBody>
                  <a:tcPr marL="0" marR="9525" marT="9525" marB="0" anchor="ctr">
                    <a:lnL w="6350" cap="flat" cmpd="sng" algn="ctr">
                      <a:no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pSp>
        <p:nvGrpSpPr>
          <p:cNvPr id="12" name="グループ化 11"/>
          <p:cNvGrpSpPr/>
          <p:nvPr/>
        </p:nvGrpSpPr>
        <p:grpSpPr>
          <a:xfrm>
            <a:off x="389626" y="5661248"/>
            <a:ext cx="9128844" cy="360040"/>
            <a:chOff x="4808984" y="2113806"/>
            <a:chExt cx="3024336" cy="360040"/>
          </a:xfrm>
        </p:grpSpPr>
        <p:cxnSp>
          <p:nvCxnSpPr>
            <p:cNvPr id="13" name="直線コネクタ 12"/>
            <p:cNvCxnSpPr/>
            <p:nvPr/>
          </p:nvCxnSpPr>
          <p:spPr>
            <a:xfrm>
              <a:off x="4808984" y="2420888"/>
              <a:ext cx="302433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14" name="Rectangle 6"/>
            <p:cNvSpPr>
              <a:spLocks noChangeArrowheads="1"/>
            </p:cNvSpPr>
            <p:nvPr/>
          </p:nvSpPr>
          <p:spPr bwMode="auto">
            <a:xfrm>
              <a:off x="4808984" y="2113806"/>
              <a:ext cx="3024336"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業界団体</a:t>
              </a:r>
            </a:p>
          </p:txBody>
        </p:sp>
      </p:gr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ブラジルには、医師会、民間病院協会、医療機器産業協会といった団体が存在する。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622377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ブラジル／医療関連／その他</a:t>
            </a:r>
          </a:p>
        </p:txBody>
      </p:sp>
      <p:sp>
        <p:nvSpPr>
          <p:cNvPr id="2" name="テキスト プレースホルダー 1"/>
          <p:cNvSpPr>
            <a:spLocks noGrp="1"/>
          </p:cNvSpPr>
          <p:nvPr>
            <p:ph type="body" sz="quarter" idx="15"/>
          </p:nvPr>
        </p:nvSpPr>
        <p:spPr/>
        <p:txBody>
          <a:bodyPr/>
          <a:lstStyle/>
          <a:p>
            <a:r>
              <a:rPr lang="ja-JP" altLang="en-US" dirty="0"/>
              <a:t>医薬品・医療機器関連イベント</a:t>
            </a:r>
          </a:p>
        </p:txBody>
      </p:sp>
      <p:graphicFrame>
        <p:nvGraphicFramePr>
          <p:cNvPr id="6" name="表 5"/>
          <p:cNvGraphicFramePr>
            <a:graphicFrameLocks noGrp="1"/>
          </p:cNvGraphicFramePr>
          <p:nvPr>
            <p:extLst>
              <p:ext uri="{D42A27DB-BD31-4B8C-83A1-F6EECF244321}">
                <p14:modId xmlns:p14="http://schemas.microsoft.com/office/powerpoint/2010/main" val="3375643471"/>
              </p:ext>
            </p:extLst>
          </p:nvPr>
        </p:nvGraphicFramePr>
        <p:xfrm>
          <a:off x="416495" y="1916832"/>
          <a:ext cx="9073009" cy="4356000"/>
        </p:xfrm>
        <a:graphic>
          <a:graphicData uri="http://schemas.openxmlformats.org/drawingml/2006/table">
            <a:tbl>
              <a:tblPr firstRow="1" bandRow="1">
                <a:tableStyleId>{5C22544A-7EE6-4342-B048-85BDC9FD1C3A}</a:tableStyleId>
              </a:tblPr>
              <a:tblGrid>
                <a:gridCol w="1368153">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5184576">
                  <a:extLst>
                    <a:ext uri="{9D8B030D-6E8A-4147-A177-3AD203B41FA5}">
                      <a16:colId xmlns:a16="http://schemas.microsoft.com/office/drawing/2014/main" val="20003"/>
                    </a:ext>
                  </a:extLst>
                </a:gridCol>
              </a:tblGrid>
              <a:tr h="3240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名  称</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実施時期</a:t>
                      </a: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開催地</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概  要</a:t>
                      </a: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504000">
                <a:tc>
                  <a:txBody>
                    <a:bodyPr/>
                    <a:lstStyle/>
                    <a:p>
                      <a:pPr algn="l" fontAlgn="ctr"/>
                      <a:r>
                        <a:rPr lang="ja-JP" altLang="en-US" sz="1050" b="0" i="0" u="none" strike="noStrike" baseline="0" dirty="0">
                          <a:solidFill>
                            <a:srgbClr val="000000"/>
                          </a:solidFill>
                          <a:effectLst/>
                          <a:latin typeface="Arial Black" panose="020B0A04020102020204" pitchFamily="34" charset="0"/>
                          <a:ea typeface="HGP創英角ｺﾞｼｯｸUB" panose="020B0900000000000000" pitchFamily="50" charset="-128"/>
                        </a:rPr>
                        <a:t>レアテック</a:t>
                      </a:r>
                      <a:endParaRPr lang="en-US" altLang="ja-JP" sz="1050" b="0" i="0" u="none" strike="noStrike" baseline="0" dirty="0">
                        <a:solidFill>
                          <a:srgbClr val="000000"/>
                        </a:solidFill>
                        <a:effectLst/>
                        <a:latin typeface="Arial Black" panose="020B0A04020102020204" pitchFamily="34" charset="0"/>
                        <a:ea typeface="HGP創英角ｺﾞｼｯｸUB" panose="020B0900000000000000" pitchFamily="50" charset="-128"/>
                      </a:endParaRPr>
                    </a:p>
                  </a:txBody>
                  <a:tcPr marL="108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en-US" altLang="ja-JP" sz="1050" b="0" i="0" u="none" strike="noStrike" baseline="0" dirty="0">
                          <a:solidFill>
                            <a:srgbClr val="000000"/>
                          </a:solidFill>
                          <a:effectLst/>
                          <a:latin typeface="Arial" panose="020B0604020202020204" pitchFamily="34" charset="0"/>
                          <a:ea typeface="ＭＳ Ｐゴシック" panose="020B0600070205080204" pitchFamily="50" charset="-128"/>
                        </a:rPr>
                        <a:t>4</a:t>
                      </a: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月中旬</a:t>
                      </a:r>
                    </a:p>
                  </a:txBody>
                  <a:tcPr marL="108000" marR="36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rowSpan="8">
                  <a:txBody>
                    <a:bodyPr/>
                    <a:lstStyle/>
                    <a:p>
                      <a:pPr algn="ctr" fontAlgn="ct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サンパウロ</a:t>
                      </a:r>
                    </a:p>
                  </a:txBody>
                  <a:tcPr marL="36000" marR="36000" marT="36000" marB="36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ct val="113000"/>
                        </a:lnSpc>
                      </a:pP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リハビリや身体障害を対象とした器具・機材・設備（水治療関連製品、整形外科製品、代替療法製品、身体障害者用自動車改造製品など）を出展</a:t>
                      </a:r>
                    </a:p>
                  </a:txBody>
                  <a:tcPr marL="108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04000">
                <a:tc>
                  <a:txBody>
                    <a:bodyPr/>
                    <a:lstStyle/>
                    <a:p>
                      <a:pPr algn="l" fontAlgn="ctr"/>
                      <a:r>
                        <a:rPr lang="ja-JP" altLang="en-US" sz="1050" b="0" i="0" u="none" strike="noStrike" baseline="0" dirty="0">
                          <a:solidFill>
                            <a:srgbClr val="000000"/>
                          </a:solidFill>
                          <a:effectLst/>
                          <a:latin typeface="Arial Black" panose="020B0A04020102020204" pitchFamily="34" charset="0"/>
                          <a:ea typeface="HGP創英角ｺﾞｼｯｸUB" panose="020B0900000000000000" pitchFamily="50" charset="-128"/>
                        </a:rPr>
                        <a:t>サンパウロ</a:t>
                      </a:r>
                      <a:br>
                        <a:rPr lang="en-US" altLang="ja-JP" sz="1050" b="0" i="0" u="none" strike="noStrike" baseline="0" dirty="0">
                          <a:solidFill>
                            <a:srgbClr val="000000"/>
                          </a:solidFill>
                          <a:effectLst/>
                          <a:latin typeface="Arial Black" panose="020B0A04020102020204" pitchFamily="34" charset="0"/>
                          <a:ea typeface="HGP創英角ｺﾞｼｯｸUB" panose="020B0900000000000000" pitchFamily="50" charset="-128"/>
                        </a:rPr>
                      </a:br>
                      <a:r>
                        <a:rPr lang="ja-JP" altLang="en-US" sz="1050" b="0" i="0" u="none" strike="noStrike" baseline="0" dirty="0">
                          <a:solidFill>
                            <a:srgbClr val="000000"/>
                          </a:solidFill>
                          <a:effectLst/>
                          <a:latin typeface="Arial Black" panose="020B0A04020102020204" pitchFamily="34" charset="0"/>
                          <a:ea typeface="HGP創英角ｺﾞｼｯｸUB" panose="020B0900000000000000" pitchFamily="50" charset="-128"/>
                        </a:rPr>
                        <a:t>放射線学の日</a:t>
                      </a:r>
                    </a:p>
                  </a:txBody>
                  <a:tcPr marL="108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en-US" altLang="ja-JP" sz="1050" b="0" i="0" u="none" strike="noStrike" baseline="0" dirty="0">
                          <a:solidFill>
                            <a:srgbClr val="000000"/>
                          </a:solidFill>
                          <a:effectLst/>
                          <a:latin typeface="Arial" panose="020B0604020202020204" pitchFamily="34" charset="0"/>
                          <a:ea typeface="ＭＳ Ｐゴシック" panose="020B0600070205080204" pitchFamily="50" charset="-128"/>
                        </a:rPr>
                        <a:t>5</a:t>
                      </a: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月上旬</a:t>
                      </a:r>
                    </a:p>
                  </a:txBody>
                  <a:tcPr marL="108000" marR="36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vMerge="1">
                  <a:txBody>
                    <a:bodyPr/>
                    <a:lstStyle/>
                    <a:p>
                      <a:endParaRPr kumimoji="1" lang="ja-JP" altLang="en-US"/>
                    </a:p>
                  </a:txBody>
                  <a:tcPr/>
                </a:tc>
                <a:tc>
                  <a:txBody>
                    <a:bodyPr/>
                    <a:lstStyle/>
                    <a:p>
                      <a:pPr algn="l" fontAlgn="ct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放射</a:t>
                      </a:r>
                      <a:r>
                        <a:rPr kumimoji="1" lang="ja-JP" altLang="en-US" sz="105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線</a:t>
                      </a: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関連機材を出展</a:t>
                      </a:r>
                    </a:p>
                  </a:txBody>
                  <a:tcPr marL="108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04000">
                <a:tc>
                  <a:txBody>
                    <a:bodyPr/>
                    <a:lstStyle/>
                    <a:p>
                      <a:pPr algn="l" fontAlgn="ctr"/>
                      <a:r>
                        <a:rPr lang="ja-JP" altLang="en-US" sz="1050" b="0" i="0" u="none" strike="noStrike" baseline="0" dirty="0">
                          <a:solidFill>
                            <a:srgbClr val="000000"/>
                          </a:solidFill>
                          <a:effectLst/>
                          <a:latin typeface="Arial Black" panose="020B0A04020102020204" pitchFamily="34" charset="0"/>
                          <a:ea typeface="HGP創英角ｺﾞｼｯｸUB" panose="020B0900000000000000" pitchFamily="50" charset="-128"/>
                        </a:rPr>
                        <a:t>オスピタラール</a:t>
                      </a:r>
                    </a:p>
                  </a:txBody>
                  <a:tcPr marL="108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en-US" altLang="ja-JP" sz="1050" b="0" i="0" u="none" strike="noStrike" baseline="0" dirty="0">
                          <a:solidFill>
                            <a:srgbClr val="000000"/>
                          </a:solidFill>
                          <a:effectLst/>
                          <a:latin typeface="Arial" panose="020B0604020202020204" pitchFamily="34" charset="0"/>
                          <a:ea typeface="ＭＳ Ｐゴシック" panose="020B0600070205080204" pitchFamily="50" charset="-128"/>
                        </a:rPr>
                        <a:t>5</a:t>
                      </a: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月下旬</a:t>
                      </a:r>
                    </a:p>
                  </a:txBody>
                  <a:tcPr marL="108000" marR="36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vMerge="1">
                  <a:txBody>
                    <a:bodyPr/>
                    <a:lstStyle/>
                    <a:p>
                      <a:endParaRPr kumimoji="1" lang="ja-JP" altLang="en-US"/>
                    </a:p>
                  </a:txBody>
                  <a:tcPr/>
                </a:tc>
                <a:tc>
                  <a:txBody>
                    <a:bodyPr/>
                    <a:lstStyle/>
                    <a:p>
                      <a:pPr algn="l" fontAlgn="ctr">
                        <a:lnSpc>
                          <a:spcPct val="113000"/>
                        </a:lnSpc>
                      </a:pPr>
                      <a:r>
                        <a:rPr kumimoji="1" lang="ja-JP" altLang="en-US" sz="105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病院設備、研究用医療技術、緊急・輸送技術、整形外科、理学療法、薬局、設計、施工、メンテナンス、ランドリー設備、手術センター、看護・監視設備、外傷治療</a:t>
                      </a: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技術など</a:t>
                      </a:r>
                    </a:p>
                  </a:txBody>
                  <a:tcPr marL="108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04000">
                <a:tc>
                  <a:txBody>
                    <a:bodyPr/>
                    <a:lstStyle/>
                    <a:p>
                      <a:pPr algn="l" fontAlgn="ctr"/>
                      <a:r>
                        <a:rPr lang="en-US" sz="1050" b="0" i="0" u="none" strike="noStrike" baseline="0" dirty="0">
                          <a:solidFill>
                            <a:srgbClr val="000000"/>
                          </a:solidFill>
                          <a:effectLst/>
                          <a:latin typeface="Arial Black" panose="020B0A04020102020204" pitchFamily="34" charset="0"/>
                          <a:ea typeface="HGP創英角ｺﾞｼｯｸUB" panose="020B0900000000000000" pitchFamily="50" charset="-128"/>
                        </a:rPr>
                        <a:t>FCE</a:t>
                      </a:r>
                      <a:r>
                        <a:rPr lang="ja-JP" altLang="en-US" sz="1050" b="0" i="0" u="none" strike="noStrike" baseline="0" dirty="0">
                          <a:solidFill>
                            <a:srgbClr val="000000"/>
                          </a:solidFill>
                          <a:effectLst/>
                          <a:latin typeface="Arial Black" panose="020B0A04020102020204" pitchFamily="34" charset="0"/>
                          <a:ea typeface="HGP創英角ｺﾞｼｯｸUB" panose="020B0900000000000000" pitchFamily="50" charset="-128"/>
                        </a:rPr>
                        <a:t>ファーマ</a:t>
                      </a:r>
                      <a:endParaRPr lang="en-US" altLang="ja-JP" sz="1050" b="0" i="0" u="none" strike="noStrike" baseline="0" dirty="0">
                        <a:solidFill>
                          <a:srgbClr val="000000"/>
                        </a:solidFill>
                        <a:effectLst/>
                        <a:latin typeface="Arial Black" panose="020B0A04020102020204" pitchFamily="34" charset="0"/>
                        <a:ea typeface="HGP創英角ｺﾞｼｯｸUB" panose="020B0900000000000000" pitchFamily="50" charset="-128"/>
                      </a:endParaRPr>
                    </a:p>
                  </a:txBody>
                  <a:tcPr marL="108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50" b="0" i="0" u="none" strike="noStrike" baseline="0" dirty="0">
                          <a:solidFill>
                            <a:srgbClr val="000000"/>
                          </a:solidFill>
                          <a:effectLst/>
                          <a:latin typeface="Arial" panose="020B0604020202020204" pitchFamily="34" charset="0"/>
                          <a:ea typeface="ＭＳ Ｐゴシック" panose="020B0600070205080204" pitchFamily="50" charset="-128"/>
                        </a:rPr>
                        <a:t>5</a:t>
                      </a: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月下旬</a:t>
                      </a:r>
                    </a:p>
                  </a:txBody>
                  <a:tcPr marL="108000" marR="36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vMerge="1">
                  <a:txBody>
                    <a:bodyPr/>
                    <a:lstStyle/>
                    <a:p>
                      <a:endParaRPr kumimoji="1" lang="ja-JP" altLang="en-US"/>
                    </a:p>
                  </a:txBody>
                  <a:tcPr/>
                </a:tc>
                <a:tc>
                  <a:txBody>
                    <a:bodyPr/>
                    <a:lstStyle/>
                    <a:p>
                      <a:pPr algn="l" fontAlgn="ct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製薬</a:t>
                      </a:r>
                      <a:r>
                        <a:rPr kumimoji="1" lang="ja-JP" altLang="en-US" sz="105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関</a:t>
                      </a: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連の原材料、包装、機器、サービスを出展</a:t>
                      </a:r>
                    </a:p>
                  </a:txBody>
                  <a:tcPr marL="108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04000">
                <a:tc>
                  <a:txBody>
                    <a:bodyPr/>
                    <a:lstStyle/>
                    <a:p>
                      <a:pPr algn="l" fontAlgn="ctr"/>
                      <a:r>
                        <a:rPr lang="en-US" altLang="ja-JP" sz="1050" b="0" i="0" u="none" strike="noStrike" baseline="0" dirty="0">
                          <a:solidFill>
                            <a:srgbClr val="000000"/>
                          </a:solidFill>
                          <a:effectLst/>
                          <a:latin typeface="Arial Black" panose="020B0A04020102020204" pitchFamily="34" charset="0"/>
                          <a:ea typeface="HGP創英角ｺﾞｼｯｸUB" panose="020B0900000000000000" pitchFamily="50" charset="-128"/>
                        </a:rPr>
                        <a:t>MD&amp;M</a:t>
                      </a:r>
                      <a:r>
                        <a:rPr lang="ja-JP" altLang="en-US" sz="1050" b="0" i="0" u="none" strike="noStrike" baseline="0" dirty="0">
                          <a:solidFill>
                            <a:srgbClr val="000000"/>
                          </a:solidFill>
                          <a:effectLst/>
                          <a:latin typeface="Arial Black" panose="020B0A04020102020204" pitchFamily="34" charset="0"/>
                          <a:ea typeface="HGP創英角ｺﾞｼｯｸUB" panose="020B0900000000000000" pitchFamily="50" charset="-128"/>
                        </a:rPr>
                        <a:t>ブラジル</a:t>
                      </a:r>
                    </a:p>
                  </a:txBody>
                  <a:tcPr marL="108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en-US" altLang="ja-JP" sz="1050" b="0" i="0" u="none" strike="noStrike" baseline="0" dirty="0">
                          <a:solidFill>
                            <a:srgbClr val="000000"/>
                          </a:solidFill>
                          <a:effectLst/>
                          <a:latin typeface="Arial" panose="020B0604020202020204" pitchFamily="34" charset="0"/>
                          <a:ea typeface="ＭＳ Ｐゴシック" panose="020B0600070205080204" pitchFamily="50" charset="-128"/>
                        </a:rPr>
                        <a:t>6</a:t>
                      </a: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月下旬</a:t>
                      </a:r>
                      <a:endParaRPr lang="zh-TW" altLang="en-US" sz="1050" b="0" i="0" u="none" strike="noStrike" baseline="0" dirty="0">
                        <a:solidFill>
                          <a:srgbClr val="000000"/>
                        </a:solidFill>
                        <a:effectLst/>
                        <a:latin typeface="Arial" panose="020B0604020202020204" pitchFamily="34" charset="0"/>
                        <a:ea typeface="ＭＳ Ｐゴシック" panose="020B0600070205080204" pitchFamily="50" charset="-128"/>
                      </a:endParaRPr>
                    </a:p>
                  </a:txBody>
                  <a:tcPr marL="108000" marR="36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vMerge="1">
                  <a:txBody>
                    <a:bodyPr/>
                    <a:lstStyle/>
                    <a:p>
                      <a:endParaRPr kumimoji="1" lang="ja-JP" altLang="en-US"/>
                    </a:p>
                  </a:txBody>
                  <a:tcPr/>
                </a:tc>
                <a:tc>
                  <a:txBody>
                    <a:bodyPr/>
                    <a:lstStyle/>
                    <a:p>
                      <a:pPr algn="l" fontAlgn="ctr">
                        <a:lnSpc>
                          <a:spcPct val="113000"/>
                        </a:lnSpc>
                      </a:pPr>
                      <a:r>
                        <a:rPr kumimoji="1" lang="ja-JP" altLang="en-US" sz="105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心血管装置、整形外科装置、診断装置・画像診断装置などの医療加工技術展示会</a:t>
                      </a:r>
                    </a:p>
                  </a:txBody>
                  <a:tcPr marL="108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04000">
                <a:tc>
                  <a:txBody>
                    <a:bodyPr/>
                    <a:lstStyle/>
                    <a:p>
                      <a:pPr algn="l" fontAlgn="ctr"/>
                      <a:r>
                        <a:rPr lang="ja-JP" altLang="en-US" sz="1050" b="0" i="0" u="none" strike="noStrike" baseline="0" dirty="0">
                          <a:solidFill>
                            <a:srgbClr val="000000"/>
                          </a:solidFill>
                          <a:effectLst/>
                          <a:latin typeface="Arial Black" panose="020B0A04020102020204" pitchFamily="34" charset="0"/>
                          <a:ea typeface="HGP創英角ｺﾞｼｯｸUB" panose="020B0900000000000000" pitchFamily="50" charset="-128"/>
                        </a:rPr>
                        <a:t>医薬品エクスポ</a:t>
                      </a:r>
                      <a:endParaRPr lang="en-US" altLang="ja-JP" sz="1050" b="0" i="0" u="none" strike="noStrike" baseline="0" dirty="0">
                        <a:solidFill>
                          <a:srgbClr val="000000"/>
                        </a:solidFill>
                        <a:effectLst/>
                        <a:latin typeface="Arial Black" panose="020B0A04020102020204" pitchFamily="34" charset="0"/>
                        <a:ea typeface="HGP創英角ｺﾞｼｯｸUB" panose="020B0900000000000000" pitchFamily="50" charset="-128"/>
                      </a:endParaRPr>
                    </a:p>
                  </a:txBody>
                  <a:tcPr marL="108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en-US" altLang="ja-JP" sz="1050" b="0" i="0" u="none" strike="noStrike" baseline="0" dirty="0">
                          <a:solidFill>
                            <a:srgbClr val="000000"/>
                          </a:solidFill>
                          <a:effectLst/>
                          <a:latin typeface="Arial" panose="020B0604020202020204" pitchFamily="34" charset="0"/>
                          <a:ea typeface="ＭＳ Ｐゴシック" panose="020B0600070205080204" pitchFamily="50" charset="-128"/>
                        </a:rPr>
                        <a:t>6</a:t>
                      </a: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月下旬～</a:t>
                      </a:r>
                      <a:br>
                        <a:rPr lang="en-US" altLang="ja-JP" sz="1050" b="0" i="0" u="none" strike="noStrike" baseline="0" dirty="0">
                          <a:solidFill>
                            <a:srgbClr val="000000"/>
                          </a:solidFill>
                          <a:effectLst/>
                          <a:latin typeface="Arial" panose="020B0604020202020204" pitchFamily="34" charset="0"/>
                          <a:ea typeface="ＭＳ Ｐゴシック" panose="020B0600070205080204" pitchFamily="50" charset="-128"/>
                        </a:rPr>
                      </a:br>
                      <a:r>
                        <a:rPr lang="en-US" altLang="ja-JP" sz="1050" b="0" i="0" u="none" strike="noStrike" baseline="0" dirty="0">
                          <a:solidFill>
                            <a:srgbClr val="000000"/>
                          </a:solidFill>
                          <a:effectLst/>
                          <a:latin typeface="Arial" panose="020B0604020202020204" pitchFamily="34" charset="0"/>
                          <a:ea typeface="ＭＳ Ｐゴシック" panose="020B0600070205080204" pitchFamily="50" charset="-128"/>
                        </a:rPr>
                        <a:t>7</a:t>
                      </a: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月上旬</a:t>
                      </a:r>
                    </a:p>
                  </a:txBody>
                  <a:tcPr marL="108000" marR="36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vMerge="1">
                  <a:txBody>
                    <a:bodyPr/>
                    <a:lstStyle/>
                    <a:p>
                      <a:endParaRPr kumimoji="1" lang="ja-JP" altLang="en-US"/>
                    </a:p>
                  </a:txBody>
                  <a:tcPr/>
                </a:tc>
                <a:tc>
                  <a:txBody>
                    <a:bodyPr/>
                    <a:lstStyle/>
                    <a:p>
                      <a:pPr algn="l" fontAlgn="ctr">
                        <a:lnSpc>
                          <a:spcPct val="113000"/>
                        </a:lnSpc>
                      </a:pP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医</a:t>
                      </a:r>
                      <a:r>
                        <a:rPr kumimoji="1" lang="ja-JP" altLang="en-US" sz="105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薬品、衛生用品、化粧品、人工皮膚化粧品、関連製品、原材料、機器、包装など</a:t>
                      </a: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を出展</a:t>
                      </a:r>
                    </a:p>
                  </a:txBody>
                  <a:tcPr marL="108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04000">
                <a:tc>
                  <a:txBody>
                    <a:bodyPr/>
                    <a:lstStyle/>
                    <a:p>
                      <a:pPr algn="l" fontAlgn="ctr"/>
                      <a:r>
                        <a:rPr lang="en-US" sz="1050" b="0" i="0" u="none" strike="noStrike" baseline="0" dirty="0">
                          <a:solidFill>
                            <a:srgbClr val="000000"/>
                          </a:solidFill>
                          <a:effectLst/>
                          <a:latin typeface="Arial Black" panose="020B0A04020102020204" pitchFamily="34" charset="0"/>
                          <a:ea typeface="HGP創英角ｺﾞｼｯｸUB" panose="020B0900000000000000" pitchFamily="50" charset="-128"/>
                        </a:rPr>
                        <a:t>APCD</a:t>
                      </a:r>
                      <a:br>
                        <a:rPr lang="en-US" sz="1050" b="0" i="0" u="none" strike="noStrike" baseline="0" dirty="0">
                          <a:solidFill>
                            <a:srgbClr val="000000"/>
                          </a:solidFill>
                          <a:effectLst/>
                          <a:latin typeface="Arial Black" panose="020B0A04020102020204" pitchFamily="34" charset="0"/>
                          <a:ea typeface="HGP創英角ｺﾞｼｯｸUB" panose="020B0900000000000000" pitchFamily="50" charset="-128"/>
                        </a:rPr>
                      </a:br>
                      <a:r>
                        <a:rPr lang="ja-JP" altLang="en-US" sz="1050" b="0" i="0" u="none" strike="noStrike" baseline="0" dirty="0">
                          <a:solidFill>
                            <a:srgbClr val="000000"/>
                          </a:solidFill>
                          <a:effectLst/>
                          <a:latin typeface="Arial Black" panose="020B0A04020102020204" pitchFamily="34" charset="0"/>
                          <a:ea typeface="HGP創英角ｺﾞｼｯｸUB" panose="020B0900000000000000" pitchFamily="50" charset="-128"/>
                        </a:rPr>
                        <a:t>国際歯科会議</a:t>
                      </a:r>
                      <a:endParaRPr lang="en-US" altLang="ja-JP" sz="1050" b="0" i="0" u="none" strike="noStrike" baseline="0" dirty="0">
                        <a:solidFill>
                          <a:srgbClr val="000000"/>
                        </a:solidFill>
                        <a:effectLst/>
                        <a:latin typeface="Arial Black" panose="020B0A04020102020204" pitchFamily="34" charset="0"/>
                        <a:ea typeface="HGP創英角ｺﾞｼｯｸUB" panose="020B0900000000000000" pitchFamily="50" charset="-128"/>
                      </a:endParaRPr>
                    </a:p>
                  </a:txBody>
                  <a:tcPr marL="108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en-US" altLang="ja-JP" sz="1050" b="0" i="0" u="none" strike="noStrike" baseline="0" dirty="0">
                          <a:solidFill>
                            <a:srgbClr val="000000"/>
                          </a:solidFill>
                          <a:effectLst/>
                          <a:latin typeface="Arial" panose="020B0604020202020204" pitchFamily="34" charset="0"/>
                          <a:ea typeface="ＭＳ Ｐゴシック" panose="020B0600070205080204" pitchFamily="50" charset="-128"/>
                        </a:rPr>
                        <a:t>1</a:t>
                      </a: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月下旬～</a:t>
                      </a:r>
                      <a:br>
                        <a:rPr lang="en-US" altLang="ja-JP" sz="1050" b="0" i="0" u="none" strike="noStrike" baseline="0" dirty="0">
                          <a:solidFill>
                            <a:srgbClr val="000000"/>
                          </a:solidFill>
                          <a:effectLst/>
                          <a:latin typeface="Arial" panose="020B0604020202020204" pitchFamily="34" charset="0"/>
                          <a:ea typeface="ＭＳ Ｐゴシック" panose="020B0600070205080204" pitchFamily="50" charset="-128"/>
                        </a:rPr>
                      </a:br>
                      <a:r>
                        <a:rPr lang="en-US" altLang="ja-JP" sz="1050" b="0" i="0" u="none" strike="noStrike" baseline="0" dirty="0">
                          <a:solidFill>
                            <a:srgbClr val="000000"/>
                          </a:solidFill>
                          <a:effectLst/>
                          <a:latin typeface="Arial" panose="020B0604020202020204" pitchFamily="34" charset="0"/>
                          <a:ea typeface="ＭＳ Ｐゴシック" panose="020B0600070205080204" pitchFamily="50" charset="-128"/>
                        </a:rPr>
                        <a:t>2</a:t>
                      </a: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月上旬</a:t>
                      </a:r>
                    </a:p>
                  </a:txBody>
                  <a:tcPr marL="108000" marR="36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vMerge="1">
                  <a:txBody>
                    <a:bodyPr/>
                    <a:lstStyle/>
                    <a:p>
                      <a:endParaRPr kumimoji="1" lang="ja-JP" altLang="en-US"/>
                    </a:p>
                  </a:txBody>
                  <a:tcPr/>
                </a:tc>
                <a:tc>
                  <a:txBody>
                    <a:bodyPr/>
                    <a:lstStyle/>
                    <a:p>
                      <a:pPr algn="l" fontAlgn="ct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歯科</a:t>
                      </a:r>
                      <a:r>
                        <a:rPr kumimoji="1" lang="ja-JP" altLang="en-US" sz="105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関連</a:t>
                      </a: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の製品、機器、サービスを出展</a:t>
                      </a:r>
                    </a:p>
                  </a:txBody>
                  <a:tcPr marL="108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04000">
                <a:tc>
                  <a:txBody>
                    <a:bodyPr/>
                    <a:lstStyle/>
                    <a:p>
                      <a:pPr algn="l" fontAlgn="ctr"/>
                      <a:r>
                        <a:rPr lang="ja-JP" altLang="en-US" sz="1050" b="0" i="0" u="none" strike="noStrike" baseline="0" dirty="0">
                          <a:solidFill>
                            <a:srgbClr val="000000"/>
                          </a:solidFill>
                          <a:effectLst/>
                          <a:latin typeface="Arial Black" panose="020B0A04020102020204" pitchFamily="34" charset="0"/>
                          <a:ea typeface="HGP創英角ｺﾞｼｯｸUB" panose="020B0900000000000000" pitchFamily="50" charset="-128"/>
                        </a:rPr>
                        <a:t>フィオスピ</a:t>
                      </a:r>
                    </a:p>
                  </a:txBody>
                  <a:tcPr marL="108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50" b="0" i="0" u="none" strike="noStrike" baseline="0" dirty="0">
                          <a:solidFill>
                            <a:srgbClr val="000000"/>
                          </a:solidFill>
                          <a:effectLst/>
                          <a:latin typeface="Arial" panose="020B0604020202020204" pitchFamily="34" charset="0"/>
                          <a:ea typeface="ＭＳ Ｐゴシック" panose="020B0600070205080204" pitchFamily="50" charset="-128"/>
                        </a:rPr>
                        <a:t>1</a:t>
                      </a: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月下旬～</a:t>
                      </a:r>
                      <a:br>
                        <a:rPr lang="en-US" altLang="ja-JP" sz="1050" b="0" i="0" u="none" strike="noStrike" baseline="0" dirty="0">
                          <a:solidFill>
                            <a:srgbClr val="000000"/>
                          </a:solidFill>
                          <a:effectLst/>
                          <a:latin typeface="Arial" panose="020B0604020202020204" pitchFamily="34" charset="0"/>
                          <a:ea typeface="ＭＳ Ｐゴシック" panose="020B0600070205080204" pitchFamily="50" charset="-128"/>
                        </a:rPr>
                      </a:br>
                      <a:r>
                        <a:rPr lang="en-US" altLang="ja-JP" sz="1050" b="0" i="0" u="none" strike="noStrike" baseline="0" dirty="0">
                          <a:solidFill>
                            <a:srgbClr val="000000"/>
                          </a:solidFill>
                          <a:effectLst/>
                          <a:latin typeface="Arial" panose="020B0604020202020204" pitchFamily="34" charset="0"/>
                          <a:ea typeface="ＭＳ Ｐゴシック" panose="020B0600070205080204" pitchFamily="50" charset="-128"/>
                        </a:rPr>
                        <a:t>2</a:t>
                      </a: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月上旬</a:t>
                      </a:r>
                    </a:p>
                  </a:txBody>
                  <a:tcPr marL="108000" marR="36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vMerge="1">
                  <a:txBody>
                    <a:bodyPr/>
                    <a:lstStyle/>
                    <a:p>
                      <a:endParaRPr kumimoji="1" lang="ja-JP" altLang="en-US"/>
                    </a:p>
                  </a:txBody>
                  <a:tcPr/>
                </a:tc>
                <a:tc>
                  <a:txBody>
                    <a:bodyPr/>
                    <a:lstStyle/>
                    <a:p>
                      <a:pPr algn="l" fontAlgn="ct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歯科</a:t>
                      </a:r>
                      <a:r>
                        <a:rPr kumimoji="1" lang="ja-JP" altLang="en-US" sz="105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関連</a:t>
                      </a:r>
                      <a:r>
                        <a:rPr lang="ja-JP" altLang="en-US" sz="1050" b="0" i="0" u="none" strike="noStrike" baseline="0" dirty="0">
                          <a:solidFill>
                            <a:srgbClr val="000000"/>
                          </a:solidFill>
                          <a:effectLst/>
                          <a:latin typeface="Arial" panose="020B0604020202020204" pitchFamily="34" charset="0"/>
                          <a:ea typeface="ＭＳ Ｐゴシック" panose="020B0600070205080204" pitchFamily="50" charset="-128"/>
                        </a:rPr>
                        <a:t>の製品、機器、サービスを出展</a:t>
                      </a:r>
                    </a:p>
                  </a:txBody>
                  <a:tcPr marL="108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11" name="テキスト ボックス 10"/>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「ブラジルの医療機器市場と規制」（</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7" name="テキスト ボックス 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ブラジルで</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は多数の医療関連イベントが開かれている。開催地は主にサンパウロとなっている。</a:t>
            </a:r>
          </a:p>
        </p:txBody>
      </p:sp>
    </p:spTree>
    <p:extLst>
      <p:ext uri="{BB962C8B-B14F-4D97-AF65-F5344CB8AC3E}">
        <p14:creationId xmlns:p14="http://schemas.microsoft.com/office/powerpoint/2010/main" val="1804231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2" name="think-cell Slide" r:id="rId219" imgW="270" imgH="270" progId="TCLayout.ActiveDocument.1">
                  <p:embed/>
                </p:oleObj>
              </mc:Choice>
              <mc:Fallback>
                <p:oleObj name="think-cell Slide" r:id="rId219" imgW="270" imgH="270" progId="TCLayout.ActiveDocument.1">
                  <p:embed/>
                  <p:pic>
                    <p:nvPicPr>
                      <p:cNvPr id="7" name="オブジェクト 6" hidden="1"/>
                      <p:cNvPicPr>
                        <a:picLocks noChangeAspect="1" noChangeArrowheads="1"/>
                      </p:cNvPicPr>
                      <p:nvPr/>
                    </p:nvPicPr>
                    <p:blipFill>
                      <a:blip r:embed="rId22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ブラジル／一般概況／経済</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人口動態、および人口成長率・年齢別人口構成</a:t>
            </a:r>
          </a:p>
        </p:txBody>
      </p:sp>
      <p:grpSp>
        <p:nvGrpSpPr>
          <p:cNvPr id="54" name="グループ化 7"/>
          <p:cNvGrpSpPr/>
          <p:nvPr/>
        </p:nvGrpSpPr>
        <p:grpSpPr>
          <a:xfrm>
            <a:off x="632520" y="1700808"/>
            <a:ext cx="8640960" cy="288032"/>
            <a:chOff x="4803500" y="2113806"/>
            <a:chExt cx="5626916" cy="288032"/>
          </a:xfrm>
        </p:grpSpPr>
        <p:sp>
          <p:nvSpPr>
            <p:cNvPr id="5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人口動態、および人口成長率</a:t>
              </a:r>
              <a:endParaRPr lang="en-US" altLang="ko-KR" sz="1400" dirty="0">
                <a:solidFill>
                  <a:srgbClr val="000000"/>
                </a:solidFill>
                <a:latin typeface="Arial Black" pitchFamily="34" charset="0"/>
                <a:ea typeface="HGP創英角ｺﾞｼｯｸUB" pitchFamily="50" charset="-128"/>
              </a:endParaRPr>
            </a:p>
          </p:txBody>
        </p:sp>
        <p:cxnSp>
          <p:nvCxnSpPr>
            <p:cNvPr id="56" name="直線コネクタ 5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7"/>
          <p:cNvGrpSpPr/>
          <p:nvPr/>
        </p:nvGrpSpPr>
        <p:grpSpPr>
          <a:xfrm>
            <a:off x="632520" y="4149080"/>
            <a:ext cx="8640960" cy="288032"/>
            <a:chOff x="4803500" y="2113806"/>
            <a:chExt cx="5626916" cy="288032"/>
          </a:xfrm>
        </p:grpSpPr>
        <p:cxnSp>
          <p:nvCxnSpPr>
            <p:cNvPr id="60" name="直線コネクタ 5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年齢別人口構成</a:t>
              </a:r>
            </a:p>
          </p:txBody>
        </p:sp>
      </p:grpSp>
      <p:grpSp>
        <p:nvGrpSpPr>
          <p:cNvPr id="62" name="グループ化 61"/>
          <p:cNvGrpSpPr/>
          <p:nvPr/>
        </p:nvGrpSpPr>
        <p:grpSpPr>
          <a:xfrm>
            <a:off x="8181231" y="2330519"/>
            <a:ext cx="1428700" cy="1944216"/>
            <a:chOff x="6548973" y="2016373"/>
            <a:chExt cx="1428700" cy="1944216"/>
          </a:xfrm>
        </p:grpSpPr>
        <p:sp>
          <p:nvSpPr>
            <p:cNvPr id="63" name="フリーフォーム 62"/>
            <p:cNvSpPr/>
            <p:nvPr/>
          </p:nvSpPr>
          <p:spPr>
            <a:xfrm>
              <a:off x="6548973" y="2016373"/>
              <a:ext cx="1428700" cy="182522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4" name="角丸四角形 63"/>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65" name="テキスト ボックス 64"/>
          <p:cNvSpPr txBox="1"/>
          <p:nvPr/>
        </p:nvSpPr>
        <p:spPr>
          <a:xfrm>
            <a:off x="248097" y="1136003"/>
            <a:ext cx="9505056" cy="48122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人口は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040</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年頃</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に約</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2.3</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億人の</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ピークを迎え、その後減少傾向になる見込みである。</a:t>
            </a: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高齢化が加速し、</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2030</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年には超高齢社会に突入すると見込まれている</a:t>
            </a:r>
          </a:p>
        </p:txBody>
      </p:sp>
      <p:grpSp>
        <p:nvGrpSpPr>
          <p:cNvPr id="66" name="グループ化 65"/>
          <p:cNvGrpSpPr/>
          <p:nvPr/>
        </p:nvGrpSpPr>
        <p:grpSpPr>
          <a:xfrm>
            <a:off x="8228359" y="4497425"/>
            <a:ext cx="1390798" cy="2160240"/>
            <a:chOff x="6586875" y="2016372"/>
            <a:chExt cx="1390798" cy="1944217"/>
          </a:xfrm>
        </p:grpSpPr>
        <p:sp>
          <p:nvSpPr>
            <p:cNvPr id="67" name="フリーフォーム 66"/>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8" name="角丸四角形 67"/>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5" name="テキスト ボックス 74"/>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Population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359" name="Chart 358">
            <a:extLst>
              <a:ext uri="{FF2B5EF4-FFF2-40B4-BE49-F238E27FC236}">
                <a16:creationId xmlns:a16="http://schemas.microsoft.com/office/drawing/2014/main" id="{6057B11F-53A4-4B3F-82CB-6F2FF767B75A}"/>
              </a:ext>
            </a:extLst>
          </p:cNvPr>
          <p:cNvGraphicFramePr/>
          <p:nvPr>
            <p:custDataLst>
              <p:tags r:id="rId4"/>
            </p:custDataLst>
          </p:nvPr>
        </p:nvGraphicFramePr>
        <p:xfrm>
          <a:off x="233363" y="2354263"/>
          <a:ext cx="9420225" cy="1473200"/>
        </p:xfrm>
        <a:graphic>
          <a:graphicData uri="http://schemas.openxmlformats.org/drawingml/2006/chart">
            <c:chart xmlns:c="http://schemas.openxmlformats.org/drawingml/2006/chart" xmlns:r="http://schemas.openxmlformats.org/officeDocument/2006/relationships" r:id="rId221"/>
          </a:graphicData>
        </a:graphic>
      </p:graphicFrame>
      <p:cxnSp>
        <p:nvCxnSpPr>
          <p:cNvPr id="14" name="Straight Connector 13">
            <a:extLst>
              <a:ext uri="{FF2B5EF4-FFF2-40B4-BE49-F238E27FC236}">
                <a16:creationId xmlns:a16="http://schemas.microsoft.com/office/drawing/2014/main" id="{C6D7138B-6915-4A25-BC5B-EBA1A92B9ACF}"/>
              </a:ext>
            </a:extLst>
          </p:cNvPr>
          <p:cNvCxnSpPr/>
          <p:nvPr>
            <p:custDataLst>
              <p:tags r:id="rId5"/>
            </p:custDataLst>
          </p:nvPr>
        </p:nvCxnSpPr>
        <p:spPr bwMode="auto">
          <a:xfrm>
            <a:off x="1858963" y="2689225"/>
            <a:ext cx="0" cy="2555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20DE306C-EA5A-4A36-9D24-5552EE2F3DF1}"/>
              </a:ext>
            </a:extLst>
          </p:cNvPr>
          <p:cNvCxnSpPr/>
          <p:nvPr>
            <p:custDataLst>
              <p:tags r:id="rId6"/>
            </p:custDataLst>
          </p:nvPr>
        </p:nvCxnSpPr>
        <p:spPr bwMode="auto">
          <a:xfrm>
            <a:off x="1517650" y="2643188"/>
            <a:ext cx="0" cy="3111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3" name="Text Placeholder 12"/>
          <p:cNvSpPr>
            <a:spLocks noGrp="1"/>
          </p:cNvSpPr>
          <p:nvPr>
            <p:custDataLst>
              <p:tags r:id="rId7"/>
            </p:custDataLst>
          </p:nvPr>
        </p:nvSpPr>
        <p:spPr bwMode="auto">
          <a:xfrm>
            <a:off x="14414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BD94357-DDE8-41D3-B8E1-8929029A1A53}" type="datetime'''''''''''''02'''''''''''''''''''''''''''''''''''''''''''">
              <a:rPr lang="ja-JP" altLang="en-US" sz="1000" b="0"/>
              <a:pPr algn="ctr">
                <a:spcBef>
                  <a:spcPct val="0"/>
                </a:spcBef>
                <a:spcAft>
                  <a:spcPct val="0"/>
                </a:spcAft>
              </a:pPr>
              <a:t>02</a:t>
            </a:fld>
            <a:endParaRPr kumimoji="0" lang="ja-JP" altLang="en-US" sz="1000" b="0" dirty="0">
              <a:sym typeface="+mn-lt"/>
            </a:endParaRPr>
          </a:p>
        </p:txBody>
      </p:sp>
      <p:sp>
        <p:nvSpPr>
          <p:cNvPr id="217" name="Text Placeholder 12">
            <a:extLst>
              <a:ext uri="{FF2B5EF4-FFF2-40B4-BE49-F238E27FC236}">
                <a16:creationId xmlns:a16="http://schemas.microsoft.com/office/drawing/2014/main" id="{5ED0EDE2-FB70-40BE-A937-DBF66608BDA5}"/>
              </a:ext>
            </a:extLst>
          </p:cNvPr>
          <p:cNvSpPr>
            <a:spLocks noGrp="1"/>
          </p:cNvSpPr>
          <p:nvPr>
            <p:custDataLst>
              <p:tags r:id="rId8"/>
            </p:custDataLst>
          </p:nvPr>
        </p:nvSpPr>
        <p:spPr bwMode="auto">
          <a:xfrm>
            <a:off x="82835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2754E67-1C3B-46D2-AEC3-B927FC1F9734}" type="datetime'''''''''''''''''''''''''''''''''''''3''''''''''''''''0'''''''">
              <a:rPr kumimoji="0" lang="ja-JP" altLang="en-US" sz="1000" b="0" smtClean="0"/>
              <a:pPr/>
              <a:t>30</a:t>
            </a:fld>
            <a:endParaRPr kumimoji="0" lang="ja-JP" altLang="en-US" sz="1000" b="0" dirty="0">
              <a:sym typeface="+mn-lt"/>
            </a:endParaRPr>
          </a:p>
        </p:txBody>
      </p:sp>
      <p:sp>
        <p:nvSpPr>
          <p:cNvPr id="49" name="Text Placeholder 12"/>
          <p:cNvSpPr>
            <a:spLocks noGrp="1"/>
          </p:cNvSpPr>
          <p:nvPr>
            <p:custDataLst>
              <p:tags r:id="rId9"/>
            </p:custDataLst>
          </p:nvPr>
        </p:nvSpPr>
        <p:spPr bwMode="auto">
          <a:xfrm>
            <a:off x="9264650" y="22209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85" name="Text Placeholder 12"/>
          <p:cNvSpPr>
            <a:spLocks noGrp="1"/>
          </p:cNvSpPr>
          <p:nvPr>
            <p:custDataLst>
              <p:tags r:id="rId10"/>
            </p:custDataLst>
          </p:nvPr>
        </p:nvSpPr>
        <p:spPr bwMode="auto">
          <a:xfrm>
            <a:off x="687388" y="381476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614E370-FF8E-474B-AD7E-D659AF644BCB}" type="datetime'''''''''2''''0''''''''''''''0''''''''''''''0'''">
              <a:rPr lang="ja-JP" altLang="en-US" sz="1000" b="0"/>
              <a:pPr algn="ctr">
                <a:spcBef>
                  <a:spcPct val="0"/>
                </a:spcBef>
                <a:spcAft>
                  <a:spcPct val="0"/>
                </a:spcAft>
              </a:pPr>
              <a:t>2000</a:t>
            </a:fld>
            <a:endParaRPr kumimoji="0" lang="ja-JP" altLang="en-US" sz="1000" b="0" dirty="0">
              <a:sym typeface="+mn-lt"/>
            </a:endParaRPr>
          </a:p>
        </p:txBody>
      </p:sp>
      <p:sp>
        <p:nvSpPr>
          <p:cNvPr id="84" name="Text Placeholder 12"/>
          <p:cNvSpPr>
            <a:spLocks noGrp="1"/>
          </p:cNvSpPr>
          <p:nvPr>
            <p:custDataLst>
              <p:tags r:id="rId11"/>
            </p:custDataLst>
          </p:nvPr>
        </p:nvSpPr>
        <p:spPr bwMode="auto">
          <a:xfrm>
            <a:off x="10985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87CDC96-33E4-49D8-839F-3B0D83585A67}" type="datetime'0''''''''''''''''''1'''''''''''''''''''''''''''''''''''''">
              <a:rPr lang="ja-JP" altLang="en-US" sz="1000" b="0"/>
              <a:pPr algn="ctr">
                <a:spcBef>
                  <a:spcPct val="0"/>
                </a:spcBef>
                <a:spcAft>
                  <a:spcPct val="0"/>
                </a:spcAft>
              </a:pPr>
              <a:t>01</a:t>
            </a:fld>
            <a:endParaRPr kumimoji="0" lang="ja-JP" altLang="en-US" sz="1000" b="0" dirty="0">
              <a:sym typeface="+mn-lt"/>
            </a:endParaRPr>
          </a:p>
        </p:txBody>
      </p:sp>
      <p:sp useBgFill="1">
        <p:nvSpPr>
          <p:cNvPr id="340" name="テキスト プレースホルダ 9">
            <a:extLst>
              <a:ext uri="{FF2B5EF4-FFF2-40B4-BE49-F238E27FC236}">
                <a16:creationId xmlns:a16="http://schemas.microsoft.com/office/drawing/2014/main" id="{C47A540F-D33D-43E3-B2F9-5A9755BBFDA5}"/>
              </a:ext>
            </a:extLst>
          </p:cNvPr>
          <p:cNvSpPr>
            <a:spLocks noGrp="1"/>
          </p:cNvSpPr>
          <p:nvPr>
            <p:custDataLst>
              <p:tags r:id="rId12"/>
            </p:custDataLst>
          </p:nvPr>
        </p:nvSpPr>
        <p:spPr bwMode="gray">
          <a:xfrm>
            <a:off x="2079625" y="2916238"/>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51245E9-84DF-4457-84CE-7DF71B94CDA6}" type="datetime'''''''''''''''''''''''''''1''''''''''''''''''.1'">
              <a:rPr kumimoji="0" lang="ja-JP" altLang="en-US" sz="1000" smtClean="0">
                <a:effectLst/>
                <a:sym typeface="+mn-lt"/>
              </a:rPr>
              <a:pPr marL="0" indent="0">
                <a:spcBef>
                  <a:spcPct val="0"/>
                </a:spcBef>
                <a:buNone/>
              </a:pPr>
              <a:t>1.1</a:t>
            </a:fld>
            <a:endParaRPr kumimoji="0" lang="ja-JP" altLang="en-US" sz="1000" dirty="0">
              <a:sym typeface="+mn-lt"/>
            </a:endParaRPr>
          </a:p>
        </p:txBody>
      </p:sp>
      <p:sp useBgFill="1">
        <p:nvSpPr>
          <p:cNvPr id="357" name="テキスト プレースホルダ 9">
            <a:extLst>
              <a:ext uri="{FF2B5EF4-FFF2-40B4-BE49-F238E27FC236}">
                <a16:creationId xmlns:a16="http://schemas.microsoft.com/office/drawing/2014/main" id="{E4E418C6-F90C-4CBE-A3D7-379D298046A9}"/>
              </a:ext>
            </a:extLst>
          </p:cNvPr>
          <p:cNvSpPr>
            <a:spLocks noGrp="1"/>
          </p:cNvSpPr>
          <p:nvPr>
            <p:custDataLst>
              <p:tags r:id="rId13"/>
            </p:custDataLst>
          </p:nvPr>
        </p:nvSpPr>
        <p:spPr bwMode="gray">
          <a:xfrm>
            <a:off x="1412875" y="2781300"/>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E0A2612-9150-4F0E-9E5B-16501C765145}" type="datetime'''''''''''''''1''''''.''''''3'">
              <a:rPr lang="ja-JP" altLang="en-US" sz="1000" smtClean="0">
                <a:effectLst/>
                <a:sym typeface="+mn-lt"/>
              </a:rPr>
              <a:pPr marL="0" indent="0" algn="ctr">
                <a:spcBef>
                  <a:spcPct val="0"/>
                </a:spcBef>
                <a:buNone/>
              </a:pPr>
              <a:t>1.3</a:t>
            </a:fld>
            <a:endParaRPr lang="ja-JP" altLang="en-US" sz="1000" dirty="0">
              <a:sym typeface="+mn-lt"/>
            </a:endParaRPr>
          </a:p>
        </p:txBody>
      </p:sp>
      <p:sp>
        <p:nvSpPr>
          <p:cNvPr id="80" name="Text Placeholder 12"/>
          <p:cNvSpPr>
            <a:spLocks noGrp="1"/>
          </p:cNvSpPr>
          <p:nvPr>
            <p:custDataLst>
              <p:tags r:id="rId14"/>
            </p:custDataLst>
          </p:nvPr>
        </p:nvSpPr>
        <p:spPr bwMode="auto">
          <a:xfrm>
            <a:off x="21256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58BDE03-15B0-438A-ADF3-0D85D0EF1A15}" type="datetime'''''''''''''''''''''''''''''''''''''''0''''''''''4'''''">
              <a:rPr lang="ja-JP" altLang="en-US" sz="1000" b="0"/>
              <a:pPr algn="ctr">
                <a:spcBef>
                  <a:spcPct val="0"/>
                </a:spcBef>
                <a:spcAft>
                  <a:spcPct val="0"/>
                </a:spcAft>
              </a:pPr>
              <a:t>04</a:t>
            </a:fld>
            <a:endParaRPr kumimoji="0" lang="ja-JP" altLang="en-US" sz="1000" b="0" dirty="0">
              <a:sym typeface="+mn-lt"/>
            </a:endParaRPr>
          </a:p>
        </p:txBody>
      </p:sp>
      <p:sp>
        <p:nvSpPr>
          <p:cNvPr id="78" name="Text Placeholder 12"/>
          <p:cNvSpPr>
            <a:spLocks noGrp="1"/>
          </p:cNvSpPr>
          <p:nvPr>
            <p:custDataLst>
              <p:tags r:id="rId15"/>
            </p:custDataLst>
          </p:nvPr>
        </p:nvSpPr>
        <p:spPr bwMode="auto">
          <a:xfrm>
            <a:off x="24669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AC4AE68-9FF2-4BD8-8ACF-302003735B1F}" type="datetime'''''''''''''''''''''''''''0''''''''''''''5'''''''''">
              <a:rPr lang="ja-JP" altLang="en-US" sz="1000" b="0"/>
              <a:pPr algn="ctr">
                <a:spcBef>
                  <a:spcPct val="0"/>
                </a:spcBef>
                <a:spcAft>
                  <a:spcPct val="0"/>
                </a:spcAft>
              </a:pPr>
              <a:t>05</a:t>
            </a:fld>
            <a:endParaRPr kumimoji="0" lang="ja-JP" altLang="en-US" sz="1000" b="0" dirty="0">
              <a:sym typeface="+mn-lt"/>
            </a:endParaRPr>
          </a:p>
        </p:txBody>
      </p:sp>
      <p:sp>
        <p:nvSpPr>
          <p:cNvPr id="47" name="Text Placeholder 12"/>
          <p:cNvSpPr>
            <a:spLocks noGrp="1"/>
          </p:cNvSpPr>
          <p:nvPr>
            <p:custDataLst>
              <p:tags r:id="rId16"/>
            </p:custDataLst>
          </p:nvPr>
        </p:nvSpPr>
        <p:spPr bwMode="auto">
          <a:xfrm>
            <a:off x="28098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42A2B7A-B147-41B3-9DF8-ADDEC8F01450}" type="datetime'''''''''''''''''''''''''0''''''''6'''''''''''''''''''''''''''">
              <a:rPr lang="ja-JP" altLang="en-US" sz="1000" b="0"/>
              <a:pPr algn="ctr">
                <a:spcBef>
                  <a:spcPct val="0"/>
                </a:spcBef>
                <a:spcAft>
                  <a:spcPct val="0"/>
                </a:spcAft>
              </a:pPr>
              <a:t>06</a:t>
            </a:fld>
            <a:endParaRPr kumimoji="0" lang="ja-JP" altLang="en-US" sz="1000" b="0" dirty="0">
              <a:sym typeface="+mn-lt"/>
            </a:endParaRPr>
          </a:p>
        </p:txBody>
      </p:sp>
      <p:sp>
        <p:nvSpPr>
          <p:cNvPr id="46" name="Text Placeholder 12"/>
          <p:cNvSpPr>
            <a:spLocks noGrp="1"/>
          </p:cNvSpPr>
          <p:nvPr>
            <p:custDataLst>
              <p:tags r:id="rId17"/>
            </p:custDataLst>
          </p:nvPr>
        </p:nvSpPr>
        <p:spPr bwMode="auto">
          <a:xfrm>
            <a:off x="31511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1B796D6-EE30-4F20-ACAA-D2422D6299B2}" type="datetime'''''''''''''''''''''0''''7'''''''''''''''''''''''">
              <a:rPr lang="ja-JP" altLang="en-US" sz="1000" b="0"/>
              <a:pPr algn="ctr">
                <a:spcBef>
                  <a:spcPct val="0"/>
                </a:spcBef>
                <a:spcAft>
                  <a:spcPct val="0"/>
                </a:spcAft>
              </a:pPr>
              <a:t>07</a:t>
            </a:fld>
            <a:endParaRPr kumimoji="0" lang="ja-JP" altLang="en-US" sz="1000" b="0" dirty="0">
              <a:sym typeface="+mn-lt"/>
            </a:endParaRPr>
          </a:p>
        </p:txBody>
      </p:sp>
      <p:sp>
        <p:nvSpPr>
          <p:cNvPr id="41" name="Text Placeholder 12"/>
          <p:cNvSpPr>
            <a:spLocks noGrp="1"/>
          </p:cNvSpPr>
          <p:nvPr>
            <p:custDataLst>
              <p:tags r:id="rId18"/>
            </p:custDataLst>
          </p:nvPr>
        </p:nvSpPr>
        <p:spPr bwMode="auto">
          <a:xfrm>
            <a:off x="34940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2535B86-BB4A-417B-B0C7-9C752CEDB19D}" type="datetime'''''0''''''''''''''''''''8'''''''''''''''''''''''''''''''''">
              <a:rPr lang="ja-JP" altLang="en-US" sz="1000" b="0"/>
              <a:pPr algn="ctr">
                <a:spcBef>
                  <a:spcPct val="0"/>
                </a:spcBef>
                <a:spcAft>
                  <a:spcPct val="0"/>
                </a:spcAft>
              </a:pPr>
              <a:t>08</a:t>
            </a:fld>
            <a:endParaRPr kumimoji="0" lang="ja-JP" altLang="en-US" sz="1000" b="0" dirty="0">
              <a:sym typeface="+mn-lt"/>
            </a:endParaRPr>
          </a:p>
        </p:txBody>
      </p:sp>
      <p:sp>
        <p:nvSpPr>
          <p:cNvPr id="76" name="Text Placeholder 12"/>
          <p:cNvSpPr>
            <a:spLocks noGrp="1"/>
          </p:cNvSpPr>
          <p:nvPr>
            <p:custDataLst>
              <p:tags r:id="rId19"/>
            </p:custDataLst>
          </p:nvPr>
        </p:nvSpPr>
        <p:spPr bwMode="auto">
          <a:xfrm>
            <a:off x="623093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02CAC04-EBC3-45FD-A603-3C869E04F2F5}" type="datetime'''''''''''''''''1''''''''''''''6'">
              <a:rPr lang="ja-JP" altLang="en-US" sz="1000" b="0"/>
              <a:pPr algn="ctr">
                <a:spcBef>
                  <a:spcPct val="0"/>
                </a:spcBef>
                <a:spcAft>
                  <a:spcPct val="0"/>
                </a:spcAft>
              </a:pPr>
              <a:t>16</a:t>
            </a:fld>
            <a:endParaRPr kumimoji="0" lang="ja-JP" altLang="en-US" sz="1000" b="0" dirty="0">
              <a:sym typeface="+mn-lt"/>
            </a:endParaRPr>
          </a:p>
        </p:txBody>
      </p:sp>
      <p:sp>
        <p:nvSpPr>
          <p:cNvPr id="43" name="Text Placeholder 12"/>
          <p:cNvSpPr>
            <a:spLocks noGrp="1"/>
          </p:cNvSpPr>
          <p:nvPr>
            <p:custDataLst>
              <p:tags r:id="rId20"/>
            </p:custDataLst>
          </p:nvPr>
        </p:nvSpPr>
        <p:spPr bwMode="auto">
          <a:xfrm>
            <a:off x="383540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305D953-E140-4D4A-AE50-3F5876E2F23B}" type="datetime'''''''''''''''''''''''''''''0''''''''''''''''''''''9'''''">
              <a:rPr lang="ja-JP" altLang="en-US" sz="1000" b="0"/>
              <a:pPr algn="ctr">
                <a:spcBef>
                  <a:spcPct val="0"/>
                </a:spcBef>
                <a:spcAft>
                  <a:spcPct val="0"/>
                </a:spcAft>
              </a:pPr>
              <a:t>09</a:t>
            </a:fld>
            <a:endParaRPr kumimoji="0" lang="ja-JP" altLang="en-US" sz="1000" b="0" dirty="0">
              <a:sym typeface="+mn-lt"/>
            </a:endParaRPr>
          </a:p>
        </p:txBody>
      </p:sp>
      <p:sp>
        <p:nvSpPr>
          <p:cNvPr id="82" name="Text Placeholder 12"/>
          <p:cNvSpPr>
            <a:spLocks noGrp="1"/>
          </p:cNvSpPr>
          <p:nvPr>
            <p:custDataLst>
              <p:tags r:id="rId21"/>
            </p:custDataLst>
          </p:nvPr>
        </p:nvSpPr>
        <p:spPr bwMode="auto">
          <a:xfrm>
            <a:off x="17827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6C6701E-A898-4761-A33C-C5F2B762C261}" type="datetime'''0''''''''3'''''''''''''">
              <a:rPr lang="ja-JP" altLang="en-US" sz="1000" b="0"/>
              <a:pPr algn="ctr">
                <a:spcBef>
                  <a:spcPct val="0"/>
                </a:spcBef>
                <a:spcAft>
                  <a:spcPct val="0"/>
                </a:spcAft>
              </a:pPr>
              <a:t>03</a:t>
            </a:fld>
            <a:endParaRPr kumimoji="0" lang="ja-JP" altLang="en-US" sz="1000" b="0" dirty="0">
              <a:sym typeface="+mn-lt"/>
            </a:endParaRPr>
          </a:p>
        </p:txBody>
      </p:sp>
      <p:sp>
        <p:nvSpPr>
          <p:cNvPr id="42" name="Text Placeholder 12"/>
          <p:cNvSpPr>
            <a:spLocks noGrp="1"/>
          </p:cNvSpPr>
          <p:nvPr>
            <p:custDataLst>
              <p:tags r:id="rId22"/>
            </p:custDataLst>
          </p:nvPr>
        </p:nvSpPr>
        <p:spPr bwMode="auto">
          <a:xfrm>
            <a:off x="417830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14E1EED-E91D-4209-BC5E-9E107AEDB7F5}" type="datetime'''''''''''''''''''''''''''''''''''1''''''''''''''''0'">
              <a:rPr lang="ja-JP" altLang="en-US" sz="1000" b="0"/>
              <a:pPr algn="ctr">
                <a:spcBef>
                  <a:spcPct val="0"/>
                </a:spcBef>
                <a:spcAft>
                  <a:spcPct val="0"/>
                </a:spcAft>
              </a:pPr>
              <a:t>10</a:t>
            </a:fld>
            <a:endParaRPr kumimoji="0" lang="ja-JP" altLang="en-US" sz="1000" b="0" dirty="0">
              <a:sym typeface="+mn-lt"/>
            </a:endParaRPr>
          </a:p>
        </p:txBody>
      </p:sp>
      <p:sp>
        <p:nvSpPr>
          <p:cNvPr id="51" name="Text Placeholder 12"/>
          <p:cNvSpPr>
            <a:spLocks noGrp="1"/>
          </p:cNvSpPr>
          <p:nvPr>
            <p:custDataLst>
              <p:tags r:id="rId23"/>
            </p:custDataLst>
          </p:nvPr>
        </p:nvSpPr>
        <p:spPr bwMode="auto">
          <a:xfrm>
            <a:off x="451961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2946BCD-F90F-44CE-ACFA-42BBF6DABDE1}" type="datetime'''''''''1''''1'''''''''''''''''''''''''''''''''''''''''">
              <a:rPr lang="ja-JP" altLang="en-US" sz="1000" b="0"/>
              <a:pPr algn="ctr">
                <a:spcBef>
                  <a:spcPct val="0"/>
                </a:spcBef>
                <a:spcAft>
                  <a:spcPct val="0"/>
                </a:spcAft>
              </a:pPr>
              <a:t>11</a:t>
            </a:fld>
            <a:endParaRPr kumimoji="0" lang="ja-JP" altLang="en-US" sz="1000" b="0" dirty="0">
              <a:sym typeface="+mn-lt"/>
            </a:endParaRPr>
          </a:p>
        </p:txBody>
      </p:sp>
      <p:sp>
        <p:nvSpPr>
          <p:cNvPr id="44" name="Text Placeholder 12"/>
          <p:cNvSpPr>
            <a:spLocks noGrp="1"/>
          </p:cNvSpPr>
          <p:nvPr>
            <p:custDataLst>
              <p:tags r:id="rId24"/>
            </p:custDataLst>
          </p:nvPr>
        </p:nvSpPr>
        <p:spPr bwMode="auto">
          <a:xfrm>
            <a:off x="520382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326D5F4-9EE4-4AD5-B750-A3D363507366}" type="datetime'''''''''''''''''''''''1''3'''''''''''''''''''''''''''''">
              <a:rPr lang="ja-JP" altLang="en-US" sz="1000" b="0"/>
              <a:pPr algn="ctr">
                <a:spcBef>
                  <a:spcPct val="0"/>
                </a:spcBef>
                <a:spcAft>
                  <a:spcPct val="0"/>
                </a:spcAft>
              </a:pPr>
              <a:t>13</a:t>
            </a:fld>
            <a:endParaRPr kumimoji="0" lang="ja-JP" altLang="en-US" sz="1000" b="0" dirty="0">
              <a:sym typeface="+mn-lt"/>
            </a:endParaRPr>
          </a:p>
        </p:txBody>
      </p:sp>
      <p:sp>
        <p:nvSpPr>
          <p:cNvPr id="45" name="Text Placeholder 12"/>
          <p:cNvSpPr>
            <a:spLocks noGrp="1"/>
          </p:cNvSpPr>
          <p:nvPr>
            <p:custDataLst>
              <p:tags r:id="rId25"/>
            </p:custDataLst>
          </p:nvPr>
        </p:nvSpPr>
        <p:spPr bwMode="auto">
          <a:xfrm>
            <a:off x="554672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441FDAA-7E64-48EB-AB63-DCAD483719E1}" type="datetime'''''''''''''''''''''1''''''''''''''''''''''''''''4'''''''''">
              <a:rPr lang="ja-JP" altLang="en-US" sz="1000" b="0"/>
              <a:pPr algn="ctr">
                <a:spcBef>
                  <a:spcPct val="0"/>
                </a:spcBef>
                <a:spcAft>
                  <a:spcPct val="0"/>
                </a:spcAft>
              </a:pPr>
              <a:t>14</a:t>
            </a:fld>
            <a:endParaRPr kumimoji="0" lang="ja-JP" altLang="en-US" sz="1000" b="0" dirty="0">
              <a:sym typeface="+mn-lt"/>
            </a:endParaRPr>
          </a:p>
        </p:txBody>
      </p:sp>
      <p:sp>
        <p:nvSpPr>
          <p:cNvPr id="52" name="Text Placeholder 12"/>
          <p:cNvSpPr>
            <a:spLocks noGrp="1"/>
          </p:cNvSpPr>
          <p:nvPr>
            <p:custDataLst>
              <p:tags r:id="rId26"/>
            </p:custDataLst>
          </p:nvPr>
        </p:nvSpPr>
        <p:spPr bwMode="auto">
          <a:xfrm>
            <a:off x="75993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BF8376A-2596-4237-A0EB-7B2B2AB5F01F}" type="datetime'''''''''''''''''''''''''''''''''''2''''''''''''''''0'">
              <a:rPr lang="ja-JP" altLang="en-US" sz="1000" b="0"/>
              <a:pPr algn="ctr">
                <a:spcBef>
                  <a:spcPct val="0"/>
                </a:spcBef>
                <a:spcAft>
                  <a:spcPct val="0"/>
                </a:spcAft>
              </a:pPr>
              <a:t>20</a:t>
            </a:fld>
            <a:endParaRPr kumimoji="0" lang="ja-JP" altLang="en-US" sz="1000" b="0" dirty="0">
              <a:sym typeface="+mn-lt"/>
            </a:endParaRPr>
          </a:p>
        </p:txBody>
      </p:sp>
      <p:sp>
        <p:nvSpPr>
          <p:cNvPr id="77" name="Text Placeholder 12"/>
          <p:cNvSpPr>
            <a:spLocks noGrp="1"/>
          </p:cNvSpPr>
          <p:nvPr>
            <p:custDataLst>
              <p:tags r:id="rId27"/>
            </p:custDataLst>
          </p:nvPr>
        </p:nvSpPr>
        <p:spPr bwMode="auto">
          <a:xfrm>
            <a:off x="588803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B463A15-56B3-416C-A0BA-C2FB72E86C1E}" type="datetime'''''''''''''''''''1''''5'''">
              <a:rPr lang="ja-JP" altLang="en-US" sz="1000" b="0"/>
              <a:pPr algn="ctr">
                <a:spcBef>
                  <a:spcPct val="0"/>
                </a:spcBef>
                <a:spcAft>
                  <a:spcPct val="0"/>
                </a:spcAft>
              </a:pPr>
              <a:t>15</a:t>
            </a:fld>
            <a:endParaRPr kumimoji="0" lang="ja-JP" altLang="en-US" sz="1000" b="0" dirty="0">
              <a:sym typeface="+mn-lt"/>
            </a:endParaRPr>
          </a:p>
        </p:txBody>
      </p:sp>
      <p:sp useBgFill="1">
        <p:nvSpPr>
          <p:cNvPr id="346" name="テキスト プレースホルダ 9">
            <a:extLst>
              <a:ext uri="{FF2B5EF4-FFF2-40B4-BE49-F238E27FC236}">
                <a16:creationId xmlns:a16="http://schemas.microsoft.com/office/drawing/2014/main" id="{BA433C76-5CC2-4F86-B167-0DE91A39FF4A}"/>
              </a:ext>
            </a:extLst>
          </p:cNvPr>
          <p:cNvSpPr>
            <a:spLocks noGrp="1"/>
          </p:cNvSpPr>
          <p:nvPr>
            <p:custDataLst>
              <p:tags r:id="rId28"/>
            </p:custDataLst>
          </p:nvPr>
        </p:nvSpPr>
        <p:spPr bwMode="gray">
          <a:xfrm>
            <a:off x="8918575" y="3567113"/>
            <a:ext cx="252413"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3DDB676-1A32-4F22-BF3C-AA0F063AEE54}" type="datetime'''''''''''''''''-''''''''0.''''1'''''''''''''''''''''''''">
              <a:rPr lang="ja-JP" altLang="en-US" sz="1000" smtClean="0">
                <a:effectLst/>
                <a:sym typeface="+mn-lt"/>
              </a:rPr>
              <a:pPr marL="0" indent="0" algn="ctr">
                <a:spcBef>
                  <a:spcPct val="0"/>
                </a:spcBef>
                <a:buNone/>
              </a:pPr>
              <a:t>-0.1</a:t>
            </a:fld>
            <a:endParaRPr lang="ja-JP" altLang="en-US" sz="1000" dirty="0">
              <a:sym typeface="+mn-lt"/>
            </a:endParaRPr>
          </a:p>
        </p:txBody>
      </p:sp>
      <p:sp>
        <p:nvSpPr>
          <p:cNvPr id="195" name="Text Placeholder 12"/>
          <p:cNvSpPr>
            <a:spLocks noGrp="1"/>
          </p:cNvSpPr>
          <p:nvPr>
            <p:custDataLst>
              <p:tags r:id="rId29"/>
            </p:custDataLst>
          </p:nvPr>
        </p:nvSpPr>
        <p:spPr bwMode="auto">
          <a:xfrm>
            <a:off x="65722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839C518-B58B-4303-ABDF-CED3167BFDD1}" type="datetime'''''''''''''''''''''''''''''1''''''''''''''''''''''''''''''7'">
              <a:rPr lang="ja-JP" altLang="en-US" sz="1000" b="0" smtClean="0"/>
              <a:pPr algn="ctr">
                <a:spcBef>
                  <a:spcPct val="0"/>
                </a:spcBef>
                <a:spcAft>
                  <a:spcPct val="0"/>
                </a:spcAft>
              </a:pPr>
              <a:t>17</a:t>
            </a:fld>
            <a:endParaRPr kumimoji="0" lang="ja-JP" altLang="en-US" sz="1000" b="0" dirty="0">
              <a:sym typeface="+mn-lt"/>
            </a:endParaRPr>
          </a:p>
        </p:txBody>
      </p:sp>
      <p:sp>
        <p:nvSpPr>
          <p:cNvPr id="196" name="Text Placeholder 12"/>
          <p:cNvSpPr>
            <a:spLocks noGrp="1"/>
          </p:cNvSpPr>
          <p:nvPr>
            <p:custDataLst>
              <p:tags r:id="rId30"/>
            </p:custDataLst>
          </p:nvPr>
        </p:nvSpPr>
        <p:spPr bwMode="auto">
          <a:xfrm>
            <a:off x="69151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A069BE2-0EB0-463A-A8C5-DF7F3CCD5835}" type="datetime'''''''''''''''''''''''''''''1''''''''''''''''8'''''''''''''''">
              <a:rPr lang="en-US" altLang="en-US" sz="1000" b="0" smtClean="0"/>
              <a:pPr algn="ctr">
                <a:spcBef>
                  <a:spcPct val="0"/>
                </a:spcBef>
                <a:spcAft>
                  <a:spcPct val="0"/>
                </a:spcAft>
              </a:pPr>
              <a:t>18</a:t>
            </a:fld>
            <a:endParaRPr kumimoji="0" lang="ja-JP" altLang="en-US" sz="1000" b="0" dirty="0">
              <a:sym typeface="+mn-lt"/>
            </a:endParaRPr>
          </a:p>
        </p:txBody>
      </p:sp>
      <p:sp>
        <p:nvSpPr>
          <p:cNvPr id="197" name="Text Placeholder 12"/>
          <p:cNvSpPr>
            <a:spLocks noGrp="1"/>
          </p:cNvSpPr>
          <p:nvPr>
            <p:custDataLst>
              <p:tags r:id="rId31"/>
            </p:custDataLst>
          </p:nvPr>
        </p:nvSpPr>
        <p:spPr bwMode="auto">
          <a:xfrm>
            <a:off x="72564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8B49BBF-BEB1-4CB4-B464-A8E52B4DE807}" type="datetime'''''''''''''''''''''''1''9'''''''''''''''''''''''''''">
              <a:rPr lang="en-US" altLang="en-US" sz="1000" b="0" smtClean="0"/>
              <a:pPr algn="ctr">
                <a:spcBef>
                  <a:spcPct val="0"/>
                </a:spcBef>
                <a:spcAft>
                  <a:spcPct val="0"/>
                </a:spcAft>
              </a:pPr>
              <a:t>19</a:t>
            </a:fld>
            <a:endParaRPr kumimoji="0" lang="ja-JP" altLang="en-US" sz="1000" b="0" dirty="0">
              <a:sym typeface="+mn-lt"/>
            </a:endParaRPr>
          </a:p>
        </p:txBody>
      </p:sp>
      <p:sp>
        <p:nvSpPr>
          <p:cNvPr id="53" name="Text Placeholder 12"/>
          <p:cNvSpPr>
            <a:spLocks noGrp="1"/>
          </p:cNvSpPr>
          <p:nvPr>
            <p:custDataLst>
              <p:tags r:id="rId32"/>
            </p:custDataLst>
          </p:nvPr>
        </p:nvSpPr>
        <p:spPr bwMode="auto">
          <a:xfrm>
            <a:off x="79406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B1BDD25-B6B0-49B9-BB7C-D405F07494DA}" type="datetime'2''''''''''''''''''''''''''1'''''''''''">
              <a:rPr lang="ja-JP" altLang="en-US" sz="1000" b="0" smtClean="0"/>
              <a:pPr/>
              <a:t>21</a:t>
            </a:fld>
            <a:endParaRPr kumimoji="0" lang="ja-JP" altLang="en-US" sz="1000" b="0" dirty="0">
              <a:sym typeface="+mn-lt"/>
            </a:endParaRPr>
          </a:p>
        </p:txBody>
      </p:sp>
      <p:sp>
        <p:nvSpPr>
          <p:cNvPr id="39" name="Text Placeholder 12"/>
          <p:cNvSpPr>
            <a:spLocks noGrp="1"/>
          </p:cNvSpPr>
          <p:nvPr>
            <p:custDataLst>
              <p:tags r:id="rId33"/>
            </p:custDataLst>
          </p:nvPr>
        </p:nvSpPr>
        <p:spPr bwMode="auto">
          <a:xfrm>
            <a:off x="86248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3CDEE21-36C6-4D9A-B1CB-1318A6D2ACA8}" type="datetime'4''''''''''''''''''''''''0'''''''''''''''''''''''''''''">
              <a:rPr lang="ja-JP" altLang="en-US" sz="1000" b="0"/>
              <a:pPr algn="ctr">
                <a:spcBef>
                  <a:spcPct val="0"/>
                </a:spcBef>
                <a:spcAft>
                  <a:spcPct val="0"/>
                </a:spcAft>
              </a:pPr>
              <a:t>40</a:t>
            </a:fld>
            <a:endParaRPr kumimoji="0" lang="ja-JP" altLang="en-US" sz="1000" b="0" dirty="0">
              <a:sym typeface="+mn-lt"/>
            </a:endParaRPr>
          </a:p>
        </p:txBody>
      </p:sp>
      <p:sp>
        <p:nvSpPr>
          <p:cNvPr id="40" name="Text Placeholder 12"/>
          <p:cNvSpPr>
            <a:spLocks noGrp="1"/>
          </p:cNvSpPr>
          <p:nvPr>
            <p:custDataLst>
              <p:tags r:id="rId34"/>
            </p:custDataLst>
          </p:nvPr>
        </p:nvSpPr>
        <p:spPr bwMode="auto">
          <a:xfrm>
            <a:off x="89677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9B7E0B6-CDED-4006-BBD3-CBA1B27C1185}" type="datetime'''''''''''''''''''''''5''''0'''''''''''''">
              <a:rPr lang="ja-JP" altLang="en-US" sz="1000" b="0"/>
              <a:pPr algn="ctr">
                <a:spcBef>
                  <a:spcPct val="0"/>
                </a:spcBef>
                <a:spcAft>
                  <a:spcPct val="0"/>
                </a:spcAft>
              </a:pPr>
              <a:t>50</a:t>
            </a:fld>
            <a:endParaRPr kumimoji="0" lang="ja-JP" altLang="en-US" sz="1000" b="0" dirty="0">
              <a:sym typeface="+mn-lt"/>
            </a:endParaRPr>
          </a:p>
        </p:txBody>
      </p:sp>
      <p:sp>
        <p:nvSpPr>
          <p:cNvPr id="48" name="Text Placeholder 12"/>
          <p:cNvSpPr>
            <a:spLocks noGrp="1"/>
          </p:cNvSpPr>
          <p:nvPr>
            <p:custDataLst>
              <p:tags r:id="rId35"/>
            </p:custDataLst>
          </p:nvPr>
        </p:nvSpPr>
        <p:spPr bwMode="auto">
          <a:xfrm>
            <a:off x="325438" y="2220913"/>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（百万人）</a:t>
            </a:r>
          </a:p>
        </p:txBody>
      </p:sp>
      <p:sp useBgFill="1">
        <p:nvSpPr>
          <p:cNvPr id="355" name="テキスト プレースホルダ 9">
            <a:extLst>
              <a:ext uri="{FF2B5EF4-FFF2-40B4-BE49-F238E27FC236}">
                <a16:creationId xmlns:a16="http://schemas.microsoft.com/office/drawing/2014/main" id="{78298472-F557-4D95-B2EA-D14BE0F821F4}"/>
              </a:ext>
            </a:extLst>
          </p:cNvPr>
          <p:cNvSpPr>
            <a:spLocks noGrp="1"/>
          </p:cNvSpPr>
          <p:nvPr>
            <p:custDataLst>
              <p:tags r:id="rId36"/>
            </p:custDataLst>
          </p:nvPr>
        </p:nvSpPr>
        <p:spPr bwMode="gray">
          <a:xfrm>
            <a:off x="1755775" y="2827338"/>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85DAA57-6BF8-4145-8107-99078623B755}" type="datetime'''''''1''''''.''''''''''''''''''''''''''''''''''''2'''''''''">
              <a:rPr kumimoji="0" lang="ja-JP" altLang="en-US" sz="1000" smtClean="0">
                <a:effectLst/>
                <a:sym typeface="+mn-lt"/>
              </a:rPr>
              <a:pPr marL="0" indent="0" algn="ctr">
                <a:spcBef>
                  <a:spcPct val="0"/>
                </a:spcBef>
                <a:buNone/>
              </a:pPr>
              <a:t>1.2</a:t>
            </a:fld>
            <a:endParaRPr kumimoji="0" lang="ja-JP" altLang="en-US" sz="1000" dirty="0">
              <a:sym typeface="+mn-lt"/>
            </a:endParaRPr>
          </a:p>
        </p:txBody>
      </p:sp>
      <p:sp>
        <p:nvSpPr>
          <p:cNvPr id="50" name="Text Placeholder 12"/>
          <p:cNvSpPr>
            <a:spLocks noGrp="1"/>
          </p:cNvSpPr>
          <p:nvPr>
            <p:custDataLst>
              <p:tags r:id="rId37"/>
            </p:custDataLst>
          </p:nvPr>
        </p:nvSpPr>
        <p:spPr bwMode="auto">
          <a:xfrm>
            <a:off x="486251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FE8B08E-88CC-4C76-A441-B0DA6823ECDE}" type="datetime'''''''''''''''''''1''''''''2'''''''''''''''''">
              <a:rPr lang="ja-JP" altLang="en-US" sz="1000" b="0"/>
              <a:pPr algn="ctr">
                <a:spcBef>
                  <a:spcPct val="0"/>
                </a:spcBef>
                <a:spcAft>
                  <a:spcPct val="0"/>
                </a:spcAft>
              </a:pPr>
              <a:t>12</a:t>
            </a:fld>
            <a:endParaRPr kumimoji="0" lang="ja-JP" altLang="en-US" sz="1000" b="0" dirty="0">
              <a:sym typeface="+mn-lt"/>
            </a:endParaRPr>
          </a:p>
        </p:txBody>
      </p:sp>
      <p:cxnSp>
        <p:nvCxnSpPr>
          <p:cNvPr id="87" name="Straight Connector 86"/>
          <p:cNvCxnSpPr/>
          <p:nvPr>
            <p:custDataLst>
              <p:tags r:id="rId38"/>
            </p:custDataLst>
          </p:nvPr>
        </p:nvCxnSpPr>
        <p:spPr bwMode="gray">
          <a:xfrm>
            <a:off x="8455025" y="1484313"/>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86" name="Rectangle 85"/>
          <p:cNvSpPr/>
          <p:nvPr>
            <p:custDataLst>
              <p:tags r:id="rId39"/>
            </p:custDataLst>
          </p:nvPr>
        </p:nvSpPr>
        <p:spPr bwMode="gray">
          <a:xfrm>
            <a:off x="8535988" y="1620838"/>
            <a:ext cx="179388" cy="133350"/>
          </a:xfrm>
          <a:prstGeom prst="rect">
            <a:avLst/>
          </a:prstGeom>
          <a:solidFill>
            <a:srgbClr val="80CCE8"/>
          </a:solidFill>
          <a:ln w="9525"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88" name="Oval 87"/>
          <p:cNvSpPr/>
          <p:nvPr>
            <p:custDataLst>
              <p:tags r:id="rId40"/>
            </p:custDataLst>
          </p:nvPr>
        </p:nvSpPr>
        <p:spPr bwMode="gray">
          <a:xfrm>
            <a:off x="8543925" y="1446213"/>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90" name="Text Placeholder 12"/>
          <p:cNvSpPr>
            <a:spLocks noGrp="1"/>
          </p:cNvSpPr>
          <p:nvPr>
            <p:custDataLst>
              <p:tags r:id="rId41"/>
            </p:custDataLst>
          </p:nvPr>
        </p:nvSpPr>
        <p:spPr bwMode="auto">
          <a:xfrm>
            <a:off x="8766175" y="1412875"/>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C73B677C-E409-4D81-B7EA-3A7959124D7A}" type="datetime'人''''''''''''''''''''''口成''''''''''長''''''率''''（''''''％''）'''">
              <a:rPr lang="ja-JP" altLang="en-US" sz="1000" b="0"/>
              <a:pPr>
                <a:spcBef>
                  <a:spcPct val="0"/>
                </a:spcBef>
                <a:spcAft>
                  <a:spcPct val="0"/>
                </a:spcAft>
              </a:pPr>
              <a:t>人口成長率（％）</a:t>
            </a:fld>
            <a:endParaRPr kumimoji="0" lang="ja-JP" altLang="en-US" sz="1000" b="0" dirty="0">
              <a:sym typeface="+mn-lt"/>
            </a:endParaRPr>
          </a:p>
        </p:txBody>
      </p:sp>
      <p:sp>
        <p:nvSpPr>
          <p:cNvPr id="89" name="Text Placeholder 12"/>
          <p:cNvSpPr>
            <a:spLocks noGrp="1"/>
          </p:cNvSpPr>
          <p:nvPr>
            <p:custDataLst>
              <p:tags r:id="rId42"/>
            </p:custDataLst>
          </p:nvPr>
        </p:nvSpPr>
        <p:spPr bwMode="auto">
          <a:xfrm>
            <a:off x="8766175" y="1616075"/>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0593714D-6E6F-42A2-AD49-28D29BD94B3C}" type="datetime'''総計（''''''''''''百''''''''''''''''万''''''''人''''''''''''''''）'">
              <a:rPr lang="zh-TW" altLang="en-US" sz="1000" b="0" smtClean="0"/>
              <a:pPr/>
              <a:t>総計（百万人）</a:t>
            </a:fld>
            <a:endParaRPr kumimoji="0" lang="ja-JP" altLang="en-US" sz="1000" b="0" dirty="0">
              <a:sym typeface="+mn-lt"/>
            </a:endParaRPr>
          </a:p>
        </p:txBody>
      </p:sp>
      <p:cxnSp>
        <p:nvCxnSpPr>
          <p:cNvPr id="206" name="Straight Connector 205">
            <a:extLst>
              <a:ext uri="{FF2B5EF4-FFF2-40B4-BE49-F238E27FC236}">
                <a16:creationId xmlns:a16="http://schemas.microsoft.com/office/drawing/2014/main" id="{0ACB9C67-F8B1-4092-9E6A-73A6767D3F68}"/>
              </a:ext>
            </a:extLst>
          </p:cNvPr>
          <p:cNvCxnSpPr/>
          <p:nvPr>
            <p:custDataLst>
              <p:tags r:id="rId43"/>
            </p:custDataLst>
          </p:nvPr>
        </p:nvCxnSpPr>
        <p:spPr bwMode="auto">
          <a:xfrm>
            <a:off x="298608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B58223F5-4F13-42A4-80EF-1793551CF4CA}"/>
              </a:ext>
            </a:extLst>
          </p:cNvPr>
          <p:cNvCxnSpPr/>
          <p:nvPr>
            <p:custDataLst>
              <p:tags r:id="rId44"/>
            </p:custDataLst>
          </p:nvPr>
        </p:nvCxnSpPr>
        <p:spPr bwMode="auto">
          <a:xfrm>
            <a:off x="1949450" y="4879975"/>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FE79625A-5AC5-47A2-BEB8-71C6D0BC79FA}"/>
              </a:ext>
            </a:extLst>
          </p:cNvPr>
          <p:cNvCxnSpPr/>
          <p:nvPr>
            <p:custDataLst>
              <p:tags r:id="rId45"/>
            </p:custDataLst>
          </p:nvPr>
        </p:nvCxnSpPr>
        <p:spPr bwMode="auto">
          <a:xfrm>
            <a:off x="1603375" y="4878387"/>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5" name="Straight Connector 274">
            <a:extLst>
              <a:ext uri="{FF2B5EF4-FFF2-40B4-BE49-F238E27FC236}">
                <a16:creationId xmlns:a16="http://schemas.microsoft.com/office/drawing/2014/main" id="{C6B64492-4354-4FC7-A307-5A8315DEA4CC}"/>
              </a:ext>
            </a:extLst>
          </p:cNvPr>
          <p:cNvCxnSpPr/>
          <p:nvPr>
            <p:custDataLst>
              <p:tags r:id="rId46"/>
            </p:custDataLst>
          </p:nvPr>
        </p:nvCxnSpPr>
        <p:spPr bwMode="auto">
          <a:xfrm>
            <a:off x="7134225" y="4919663"/>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2" name="Straight Connector 291">
            <a:extLst>
              <a:ext uri="{FF2B5EF4-FFF2-40B4-BE49-F238E27FC236}">
                <a16:creationId xmlns:a16="http://schemas.microsoft.com/office/drawing/2014/main" id="{68676FCF-3B17-46EC-98F2-EB218718A999}"/>
              </a:ext>
            </a:extLst>
          </p:cNvPr>
          <p:cNvCxnSpPr/>
          <p:nvPr>
            <p:custDataLst>
              <p:tags r:id="rId47"/>
            </p:custDataLst>
          </p:nvPr>
        </p:nvCxnSpPr>
        <p:spPr bwMode="auto">
          <a:xfrm>
            <a:off x="8863012" y="5973764"/>
            <a:ext cx="128588" cy="174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6" name="Straight Connector 285">
            <a:extLst>
              <a:ext uri="{FF2B5EF4-FFF2-40B4-BE49-F238E27FC236}">
                <a16:creationId xmlns:a16="http://schemas.microsoft.com/office/drawing/2014/main" id="{60143F3C-AA3F-4043-89A4-C144D4CC616C}"/>
              </a:ext>
            </a:extLst>
          </p:cNvPr>
          <p:cNvCxnSpPr/>
          <p:nvPr>
            <p:custDataLst>
              <p:tags r:id="rId48"/>
            </p:custDataLst>
          </p:nvPr>
        </p:nvCxnSpPr>
        <p:spPr bwMode="auto">
          <a:xfrm>
            <a:off x="8172450" y="5911850"/>
            <a:ext cx="128588" cy="333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6" name="Straight Connector 245">
            <a:extLst>
              <a:ext uri="{FF2B5EF4-FFF2-40B4-BE49-F238E27FC236}">
                <a16:creationId xmlns:a16="http://schemas.microsoft.com/office/drawing/2014/main" id="{196ABEE4-49B8-4C66-A405-5B4BF074D686}"/>
              </a:ext>
            </a:extLst>
          </p:cNvPr>
          <p:cNvCxnSpPr/>
          <p:nvPr>
            <p:custDataLst>
              <p:tags r:id="rId49"/>
            </p:custDataLst>
          </p:nvPr>
        </p:nvCxnSpPr>
        <p:spPr bwMode="auto">
          <a:xfrm>
            <a:off x="40243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9" name="Straight Connector 258">
            <a:extLst>
              <a:ext uri="{FF2B5EF4-FFF2-40B4-BE49-F238E27FC236}">
                <a16:creationId xmlns:a16="http://schemas.microsoft.com/office/drawing/2014/main" id="{85F29997-9C6C-446F-B4D7-512A5527E16F}"/>
              </a:ext>
            </a:extLst>
          </p:cNvPr>
          <p:cNvCxnSpPr/>
          <p:nvPr>
            <p:custDataLst>
              <p:tags r:id="rId50"/>
            </p:custDataLst>
          </p:nvPr>
        </p:nvCxnSpPr>
        <p:spPr bwMode="auto">
          <a:xfrm>
            <a:off x="5407025" y="4902200"/>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4" name="Straight Connector 223">
            <a:extLst>
              <a:ext uri="{FF2B5EF4-FFF2-40B4-BE49-F238E27FC236}">
                <a16:creationId xmlns:a16="http://schemas.microsoft.com/office/drawing/2014/main" id="{F73271E3-BBC9-45C0-8584-E5421680DDF5}"/>
              </a:ext>
            </a:extLst>
          </p:cNvPr>
          <p:cNvCxnSpPr/>
          <p:nvPr>
            <p:custDataLst>
              <p:tags r:id="rId51"/>
            </p:custDataLst>
          </p:nvPr>
        </p:nvCxnSpPr>
        <p:spPr bwMode="auto">
          <a:xfrm>
            <a:off x="3332163" y="5834063"/>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a16="http://schemas.microsoft.com/office/drawing/2014/main" id="{00050329-5AE5-4BDA-9B18-A7C62685579C}"/>
              </a:ext>
            </a:extLst>
          </p:cNvPr>
          <p:cNvCxnSpPr/>
          <p:nvPr>
            <p:custDataLst>
              <p:tags r:id="rId52"/>
            </p:custDataLst>
          </p:nvPr>
        </p:nvCxnSpPr>
        <p:spPr bwMode="auto">
          <a:xfrm>
            <a:off x="2295525" y="4881562"/>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3" name="Straight Connector 222">
            <a:extLst>
              <a:ext uri="{FF2B5EF4-FFF2-40B4-BE49-F238E27FC236}">
                <a16:creationId xmlns:a16="http://schemas.microsoft.com/office/drawing/2014/main" id="{16867B59-DFC7-42AF-9951-C33FEBE28A30}"/>
              </a:ext>
            </a:extLst>
          </p:cNvPr>
          <p:cNvCxnSpPr/>
          <p:nvPr>
            <p:custDataLst>
              <p:tags r:id="rId53"/>
            </p:custDataLst>
          </p:nvPr>
        </p:nvCxnSpPr>
        <p:spPr bwMode="auto">
          <a:xfrm>
            <a:off x="3332163" y="4887913"/>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8" name="Straight Connector 287">
            <a:extLst>
              <a:ext uri="{FF2B5EF4-FFF2-40B4-BE49-F238E27FC236}">
                <a16:creationId xmlns:a16="http://schemas.microsoft.com/office/drawing/2014/main" id="{17C588CC-4304-4230-A1E7-B4D4247B9E45}"/>
              </a:ext>
            </a:extLst>
          </p:cNvPr>
          <p:cNvCxnSpPr/>
          <p:nvPr>
            <p:custDataLst>
              <p:tags r:id="rId54"/>
            </p:custDataLst>
          </p:nvPr>
        </p:nvCxnSpPr>
        <p:spPr bwMode="auto">
          <a:xfrm>
            <a:off x="8516938" y="4979989"/>
            <a:ext cx="128588" cy="555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4" name="Straight Connector 253">
            <a:extLst>
              <a:ext uri="{FF2B5EF4-FFF2-40B4-BE49-F238E27FC236}">
                <a16:creationId xmlns:a16="http://schemas.microsoft.com/office/drawing/2014/main" id="{0B3A4F8F-455A-493D-A62E-7771FAA97914}"/>
              </a:ext>
            </a:extLst>
          </p:cNvPr>
          <p:cNvCxnSpPr/>
          <p:nvPr>
            <p:custDataLst>
              <p:tags r:id="rId55"/>
            </p:custDataLst>
          </p:nvPr>
        </p:nvCxnSpPr>
        <p:spPr bwMode="auto">
          <a:xfrm>
            <a:off x="4714875" y="5859462"/>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7" name="Straight Connector 256">
            <a:extLst>
              <a:ext uri="{FF2B5EF4-FFF2-40B4-BE49-F238E27FC236}">
                <a16:creationId xmlns:a16="http://schemas.microsoft.com/office/drawing/2014/main" id="{5F2C76CB-49D7-429E-B57B-1C21EAFEEC9D}"/>
              </a:ext>
            </a:extLst>
          </p:cNvPr>
          <p:cNvCxnSpPr/>
          <p:nvPr>
            <p:custDataLst>
              <p:tags r:id="rId56"/>
            </p:custDataLst>
          </p:nvPr>
        </p:nvCxnSpPr>
        <p:spPr bwMode="auto">
          <a:xfrm>
            <a:off x="5060950" y="5865812"/>
            <a:ext cx="12858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9" name="Straight Connector 268">
            <a:extLst>
              <a:ext uri="{FF2B5EF4-FFF2-40B4-BE49-F238E27FC236}">
                <a16:creationId xmlns:a16="http://schemas.microsoft.com/office/drawing/2014/main" id="{CBF0BDEA-6F7A-43D1-9E27-E741B01C8A04}"/>
              </a:ext>
            </a:extLst>
          </p:cNvPr>
          <p:cNvCxnSpPr/>
          <p:nvPr>
            <p:custDataLst>
              <p:tags r:id="rId57"/>
            </p:custDataLst>
          </p:nvPr>
        </p:nvCxnSpPr>
        <p:spPr bwMode="auto">
          <a:xfrm>
            <a:off x="6443662" y="4911726"/>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EC485B34-A5BA-4A0B-AF28-6E87A4B7E942}"/>
              </a:ext>
            </a:extLst>
          </p:cNvPr>
          <p:cNvCxnSpPr/>
          <p:nvPr>
            <p:custDataLst>
              <p:tags r:id="rId58"/>
            </p:custDataLst>
          </p:nvPr>
        </p:nvCxnSpPr>
        <p:spPr bwMode="auto">
          <a:xfrm>
            <a:off x="9128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438D48A5-7ED5-48CD-B822-BC40220F7AA6}"/>
              </a:ext>
            </a:extLst>
          </p:cNvPr>
          <p:cNvCxnSpPr/>
          <p:nvPr>
            <p:custDataLst>
              <p:tags r:id="rId59"/>
            </p:custDataLst>
          </p:nvPr>
        </p:nvCxnSpPr>
        <p:spPr bwMode="auto">
          <a:xfrm>
            <a:off x="912813" y="4873625"/>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D3A5B634-8250-41E2-A65A-61D7C5213D44}"/>
              </a:ext>
            </a:extLst>
          </p:cNvPr>
          <p:cNvCxnSpPr/>
          <p:nvPr>
            <p:custDataLst>
              <p:tags r:id="rId60"/>
            </p:custDataLst>
          </p:nvPr>
        </p:nvCxnSpPr>
        <p:spPr bwMode="auto">
          <a:xfrm>
            <a:off x="912813" y="5781674"/>
            <a:ext cx="12858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97821DBB-5561-4406-A107-753321D204A0}"/>
              </a:ext>
            </a:extLst>
          </p:cNvPr>
          <p:cNvCxnSpPr/>
          <p:nvPr>
            <p:custDataLst>
              <p:tags r:id="rId61"/>
            </p:custDataLst>
          </p:nvPr>
        </p:nvCxnSpPr>
        <p:spPr bwMode="auto">
          <a:xfrm>
            <a:off x="1603375" y="5797549"/>
            <a:ext cx="12858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8BC12EF2-AC20-4098-B4D4-CF847D23058E}"/>
              </a:ext>
            </a:extLst>
          </p:cNvPr>
          <p:cNvCxnSpPr/>
          <p:nvPr>
            <p:custDataLst>
              <p:tags r:id="rId62"/>
            </p:custDataLst>
          </p:nvPr>
        </p:nvCxnSpPr>
        <p:spPr bwMode="auto">
          <a:xfrm>
            <a:off x="125888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5" name="Straight Connector 264">
            <a:extLst>
              <a:ext uri="{FF2B5EF4-FFF2-40B4-BE49-F238E27FC236}">
                <a16:creationId xmlns:a16="http://schemas.microsoft.com/office/drawing/2014/main" id="{339EB4FC-EAAD-4561-B7B7-765F948A7B5E}"/>
              </a:ext>
            </a:extLst>
          </p:cNvPr>
          <p:cNvCxnSpPr/>
          <p:nvPr>
            <p:custDataLst>
              <p:tags r:id="rId63"/>
            </p:custDataLst>
          </p:nvPr>
        </p:nvCxnSpPr>
        <p:spPr bwMode="auto">
          <a:xfrm>
            <a:off x="6097587"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9989BB02-4115-4F74-935B-DC77ABFBEFCC}"/>
              </a:ext>
            </a:extLst>
          </p:cNvPr>
          <p:cNvCxnSpPr/>
          <p:nvPr>
            <p:custDataLst>
              <p:tags r:id="rId64"/>
            </p:custDataLst>
          </p:nvPr>
        </p:nvCxnSpPr>
        <p:spPr bwMode="auto">
          <a:xfrm>
            <a:off x="1258888" y="4875213"/>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7B5DB5F4-8F36-4D7C-B8EC-D53C016299B6}"/>
              </a:ext>
            </a:extLst>
          </p:cNvPr>
          <p:cNvCxnSpPr/>
          <p:nvPr>
            <p:custDataLst>
              <p:tags r:id="rId65"/>
            </p:custDataLst>
          </p:nvPr>
        </p:nvCxnSpPr>
        <p:spPr bwMode="auto">
          <a:xfrm>
            <a:off x="1258888" y="5789612"/>
            <a:ext cx="12858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8C555550-E99C-449A-BEE9-03820FC59F93}"/>
              </a:ext>
            </a:extLst>
          </p:cNvPr>
          <p:cNvCxnSpPr/>
          <p:nvPr>
            <p:custDataLst>
              <p:tags r:id="rId66"/>
            </p:custDataLst>
          </p:nvPr>
        </p:nvCxnSpPr>
        <p:spPr bwMode="auto">
          <a:xfrm>
            <a:off x="160337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5E836BE6-FACD-4FCF-A42E-3910340DA18D}"/>
              </a:ext>
            </a:extLst>
          </p:cNvPr>
          <p:cNvCxnSpPr/>
          <p:nvPr>
            <p:custDataLst>
              <p:tags r:id="rId67"/>
            </p:custDataLst>
          </p:nvPr>
        </p:nvCxnSpPr>
        <p:spPr bwMode="auto">
          <a:xfrm>
            <a:off x="194945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8D82AC34-E15C-40C1-A83B-8E58C03EA51D}"/>
              </a:ext>
            </a:extLst>
          </p:cNvPr>
          <p:cNvCxnSpPr/>
          <p:nvPr>
            <p:custDataLst>
              <p:tags r:id="rId68"/>
            </p:custDataLst>
          </p:nvPr>
        </p:nvCxnSpPr>
        <p:spPr bwMode="auto">
          <a:xfrm>
            <a:off x="1949450" y="5805488"/>
            <a:ext cx="12858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3BBE29FA-431A-44D4-BBEC-9C1830DC3069}"/>
              </a:ext>
            </a:extLst>
          </p:cNvPr>
          <p:cNvCxnSpPr/>
          <p:nvPr>
            <p:custDataLst>
              <p:tags r:id="rId69"/>
            </p:custDataLst>
          </p:nvPr>
        </p:nvCxnSpPr>
        <p:spPr bwMode="auto">
          <a:xfrm>
            <a:off x="229552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3" name="Straight Connector 192">
            <a:extLst>
              <a:ext uri="{FF2B5EF4-FFF2-40B4-BE49-F238E27FC236}">
                <a16:creationId xmlns:a16="http://schemas.microsoft.com/office/drawing/2014/main" id="{65A1A4A0-E4C4-4A28-B007-A97BAAB24A8A}"/>
              </a:ext>
            </a:extLst>
          </p:cNvPr>
          <p:cNvCxnSpPr/>
          <p:nvPr>
            <p:custDataLst>
              <p:tags r:id="rId70"/>
            </p:custDataLst>
          </p:nvPr>
        </p:nvCxnSpPr>
        <p:spPr bwMode="auto">
          <a:xfrm>
            <a:off x="2295525" y="5813425"/>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4" name="Straight Connector 193">
            <a:extLst>
              <a:ext uri="{FF2B5EF4-FFF2-40B4-BE49-F238E27FC236}">
                <a16:creationId xmlns:a16="http://schemas.microsoft.com/office/drawing/2014/main" id="{BB56814A-F45C-4E84-B84B-6713A08CA0D8}"/>
              </a:ext>
            </a:extLst>
          </p:cNvPr>
          <p:cNvCxnSpPr/>
          <p:nvPr>
            <p:custDataLst>
              <p:tags r:id="rId71"/>
            </p:custDataLst>
          </p:nvPr>
        </p:nvCxnSpPr>
        <p:spPr bwMode="auto">
          <a:xfrm>
            <a:off x="26416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3" name="Straight Connector 202">
            <a:extLst>
              <a:ext uri="{FF2B5EF4-FFF2-40B4-BE49-F238E27FC236}">
                <a16:creationId xmlns:a16="http://schemas.microsoft.com/office/drawing/2014/main" id="{6480C1AB-E381-4C02-B3A7-5A14899CAAB5}"/>
              </a:ext>
            </a:extLst>
          </p:cNvPr>
          <p:cNvCxnSpPr/>
          <p:nvPr>
            <p:custDataLst>
              <p:tags r:id="rId72"/>
            </p:custDataLst>
          </p:nvPr>
        </p:nvCxnSpPr>
        <p:spPr bwMode="auto">
          <a:xfrm>
            <a:off x="2641600" y="4883150"/>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4" name="Straight Connector 203">
            <a:extLst>
              <a:ext uri="{FF2B5EF4-FFF2-40B4-BE49-F238E27FC236}">
                <a16:creationId xmlns:a16="http://schemas.microsoft.com/office/drawing/2014/main" id="{0137D878-6846-4BA0-AAAF-767FD39BE120}"/>
              </a:ext>
            </a:extLst>
          </p:cNvPr>
          <p:cNvCxnSpPr/>
          <p:nvPr>
            <p:custDataLst>
              <p:tags r:id="rId73"/>
            </p:custDataLst>
          </p:nvPr>
        </p:nvCxnSpPr>
        <p:spPr bwMode="auto">
          <a:xfrm>
            <a:off x="2641600" y="5819775"/>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8" name="Straight Connector 207">
            <a:extLst>
              <a:ext uri="{FF2B5EF4-FFF2-40B4-BE49-F238E27FC236}">
                <a16:creationId xmlns:a16="http://schemas.microsoft.com/office/drawing/2014/main" id="{5F65409A-504B-4CB3-83E4-CCCF9803C327}"/>
              </a:ext>
            </a:extLst>
          </p:cNvPr>
          <p:cNvCxnSpPr/>
          <p:nvPr>
            <p:custDataLst>
              <p:tags r:id="rId74"/>
            </p:custDataLst>
          </p:nvPr>
        </p:nvCxnSpPr>
        <p:spPr bwMode="auto">
          <a:xfrm>
            <a:off x="2986088" y="4884738"/>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4" name="Straight Connector 213">
            <a:extLst>
              <a:ext uri="{FF2B5EF4-FFF2-40B4-BE49-F238E27FC236}">
                <a16:creationId xmlns:a16="http://schemas.microsoft.com/office/drawing/2014/main" id="{0ACE962D-C831-48CB-A550-D8775FBC198E}"/>
              </a:ext>
            </a:extLst>
          </p:cNvPr>
          <p:cNvCxnSpPr/>
          <p:nvPr>
            <p:custDataLst>
              <p:tags r:id="rId75"/>
            </p:custDataLst>
          </p:nvPr>
        </p:nvCxnSpPr>
        <p:spPr bwMode="auto">
          <a:xfrm>
            <a:off x="2986088" y="5826125"/>
            <a:ext cx="12858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1" name="Straight Connector 250">
            <a:extLst>
              <a:ext uri="{FF2B5EF4-FFF2-40B4-BE49-F238E27FC236}">
                <a16:creationId xmlns:a16="http://schemas.microsoft.com/office/drawing/2014/main" id="{4D0A1478-8ED4-418B-9FFF-AC19C125A701}"/>
              </a:ext>
            </a:extLst>
          </p:cNvPr>
          <p:cNvCxnSpPr/>
          <p:nvPr>
            <p:custDataLst>
              <p:tags r:id="rId76"/>
            </p:custDataLst>
          </p:nvPr>
        </p:nvCxnSpPr>
        <p:spPr bwMode="auto">
          <a:xfrm>
            <a:off x="4368800" y="5853112"/>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5" name="Straight Connector 214">
            <a:extLst>
              <a:ext uri="{FF2B5EF4-FFF2-40B4-BE49-F238E27FC236}">
                <a16:creationId xmlns:a16="http://schemas.microsoft.com/office/drawing/2014/main" id="{F8141371-77DA-4B12-B931-AE3FFBFF8D63}"/>
              </a:ext>
            </a:extLst>
          </p:cNvPr>
          <p:cNvCxnSpPr/>
          <p:nvPr>
            <p:custDataLst>
              <p:tags r:id="rId77"/>
            </p:custDataLst>
          </p:nvPr>
        </p:nvCxnSpPr>
        <p:spPr bwMode="auto">
          <a:xfrm>
            <a:off x="333216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5" name="Straight Connector 224">
            <a:extLst>
              <a:ext uri="{FF2B5EF4-FFF2-40B4-BE49-F238E27FC236}">
                <a16:creationId xmlns:a16="http://schemas.microsoft.com/office/drawing/2014/main" id="{450FD19B-F0BE-4296-98FF-7E88E17DA529}"/>
              </a:ext>
            </a:extLst>
          </p:cNvPr>
          <p:cNvCxnSpPr/>
          <p:nvPr>
            <p:custDataLst>
              <p:tags r:id="rId78"/>
            </p:custDataLst>
          </p:nvPr>
        </p:nvCxnSpPr>
        <p:spPr bwMode="auto">
          <a:xfrm>
            <a:off x="367823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6" name="Straight Connector 225">
            <a:extLst>
              <a:ext uri="{FF2B5EF4-FFF2-40B4-BE49-F238E27FC236}">
                <a16:creationId xmlns:a16="http://schemas.microsoft.com/office/drawing/2014/main" id="{B163BC88-3FA8-474F-9CDE-003EE7122349}"/>
              </a:ext>
            </a:extLst>
          </p:cNvPr>
          <p:cNvCxnSpPr/>
          <p:nvPr>
            <p:custDataLst>
              <p:tags r:id="rId79"/>
            </p:custDataLst>
          </p:nvPr>
        </p:nvCxnSpPr>
        <p:spPr bwMode="auto">
          <a:xfrm>
            <a:off x="3678238" y="4889500"/>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4" name="Straight Connector 243">
            <a:extLst>
              <a:ext uri="{FF2B5EF4-FFF2-40B4-BE49-F238E27FC236}">
                <a16:creationId xmlns:a16="http://schemas.microsoft.com/office/drawing/2014/main" id="{EE98BDA1-F0FE-4D03-BB9E-10DD68111D7B}"/>
              </a:ext>
            </a:extLst>
          </p:cNvPr>
          <p:cNvCxnSpPr/>
          <p:nvPr>
            <p:custDataLst>
              <p:tags r:id="rId80"/>
            </p:custDataLst>
          </p:nvPr>
        </p:nvCxnSpPr>
        <p:spPr bwMode="auto">
          <a:xfrm>
            <a:off x="3678238" y="5840413"/>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7" name="Straight Connector 246">
            <a:extLst>
              <a:ext uri="{FF2B5EF4-FFF2-40B4-BE49-F238E27FC236}">
                <a16:creationId xmlns:a16="http://schemas.microsoft.com/office/drawing/2014/main" id="{F76D16FD-FE63-4B44-B799-00354FBA9C3F}"/>
              </a:ext>
            </a:extLst>
          </p:cNvPr>
          <p:cNvCxnSpPr/>
          <p:nvPr>
            <p:custDataLst>
              <p:tags r:id="rId81"/>
            </p:custDataLst>
          </p:nvPr>
        </p:nvCxnSpPr>
        <p:spPr bwMode="auto">
          <a:xfrm>
            <a:off x="4024313" y="4892675"/>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8" name="Straight Connector 247">
            <a:extLst>
              <a:ext uri="{FF2B5EF4-FFF2-40B4-BE49-F238E27FC236}">
                <a16:creationId xmlns:a16="http://schemas.microsoft.com/office/drawing/2014/main" id="{5A036DFD-D533-44E1-AECD-96B5BF1CFE0B}"/>
              </a:ext>
            </a:extLst>
          </p:cNvPr>
          <p:cNvCxnSpPr/>
          <p:nvPr>
            <p:custDataLst>
              <p:tags r:id="rId82"/>
            </p:custDataLst>
          </p:nvPr>
        </p:nvCxnSpPr>
        <p:spPr bwMode="auto">
          <a:xfrm>
            <a:off x="4024313" y="5846763"/>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9" name="Straight Connector 248">
            <a:extLst>
              <a:ext uri="{FF2B5EF4-FFF2-40B4-BE49-F238E27FC236}">
                <a16:creationId xmlns:a16="http://schemas.microsoft.com/office/drawing/2014/main" id="{8C440285-4996-45DE-98E2-34222731441E}"/>
              </a:ext>
            </a:extLst>
          </p:cNvPr>
          <p:cNvCxnSpPr/>
          <p:nvPr>
            <p:custDataLst>
              <p:tags r:id="rId83"/>
            </p:custDataLst>
          </p:nvPr>
        </p:nvCxnSpPr>
        <p:spPr bwMode="auto">
          <a:xfrm>
            <a:off x="43688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0" name="Straight Connector 249">
            <a:extLst>
              <a:ext uri="{FF2B5EF4-FFF2-40B4-BE49-F238E27FC236}">
                <a16:creationId xmlns:a16="http://schemas.microsoft.com/office/drawing/2014/main" id="{3DAECBA5-6F5C-4FAE-A4E8-6A68ADCA6753}"/>
              </a:ext>
            </a:extLst>
          </p:cNvPr>
          <p:cNvCxnSpPr/>
          <p:nvPr>
            <p:custDataLst>
              <p:tags r:id="rId84"/>
            </p:custDataLst>
          </p:nvPr>
        </p:nvCxnSpPr>
        <p:spPr bwMode="auto">
          <a:xfrm>
            <a:off x="4368800" y="4894263"/>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2" name="Straight Connector 251">
            <a:extLst>
              <a:ext uri="{FF2B5EF4-FFF2-40B4-BE49-F238E27FC236}">
                <a16:creationId xmlns:a16="http://schemas.microsoft.com/office/drawing/2014/main" id="{7F562DEF-7EE3-41E8-AFD1-A8EC78827A2A}"/>
              </a:ext>
            </a:extLst>
          </p:cNvPr>
          <p:cNvCxnSpPr/>
          <p:nvPr>
            <p:custDataLst>
              <p:tags r:id="rId85"/>
            </p:custDataLst>
          </p:nvPr>
        </p:nvCxnSpPr>
        <p:spPr bwMode="auto">
          <a:xfrm>
            <a:off x="471487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3" name="Straight Connector 252">
            <a:extLst>
              <a:ext uri="{FF2B5EF4-FFF2-40B4-BE49-F238E27FC236}">
                <a16:creationId xmlns:a16="http://schemas.microsoft.com/office/drawing/2014/main" id="{531E0FEB-2A4B-4C44-8088-42C6FDE39F92}"/>
              </a:ext>
            </a:extLst>
          </p:cNvPr>
          <p:cNvCxnSpPr/>
          <p:nvPr>
            <p:custDataLst>
              <p:tags r:id="rId86"/>
            </p:custDataLst>
          </p:nvPr>
        </p:nvCxnSpPr>
        <p:spPr bwMode="auto">
          <a:xfrm>
            <a:off x="4714875" y="4895850"/>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5" name="Straight Connector 254">
            <a:extLst>
              <a:ext uri="{FF2B5EF4-FFF2-40B4-BE49-F238E27FC236}">
                <a16:creationId xmlns:a16="http://schemas.microsoft.com/office/drawing/2014/main" id="{416643AA-041C-400B-8F6C-4ACCF992AD6A}"/>
              </a:ext>
            </a:extLst>
          </p:cNvPr>
          <p:cNvCxnSpPr/>
          <p:nvPr>
            <p:custDataLst>
              <p:tags r:id="rId87"/>
            </p:custDataLst>
          </p:nvPr>
        </p:nvCxnSpPr>
        <p:spPr bwMode="auto">
          <a:xfrm>
            <a:off x="506095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6" name="Straight Connector 255">
            <a:extLst>
              <a:ext uri="{FF2B5EF4-FFF2-40B4-BE49-F238E27FC236}">
                <a16:creationId xmlns:a16="http://schemas.microsoft.com/office/drawing/2014/main" id="{35A91324-4E18-44B7-B0BD-200BE30B8FAC}"/>
              </a:ext>
            </a:extLst>
          </p:cNvPr>
          <p:cNvCxnSpPr/>
          <p:nvPr>
            <p:custDataLst>
              <p:tags r:id="rId88"/>
            </p:custDataLst>
          </p:nvPr>
        </p:nvCxnSpPr>
        <p:spPr bwMode="auto">
          <a:xfrm>
            <a:off x="5060950" y="4899026"/>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8" name="Straight Connector 257">
            <a:extLst>
              <a:ext uri="{FF2B5EF4-FFF2-40B4-BE49-F238E27FC236}">
                <a16:creationId xmlns:a16="http://schemas.microsoft.com/office/drawing/2014/main" id="{267CF128-ADB9-41B3-A3D3-5C1C38A1C085}"/>
              </a:ext>
            </a:extLst>
          </p:cNvPr>
          <p:cNvCxnSpPr/>
          <p:nvPr>
            <p:custDataLst>
              <p:tags r:id="rId89"/>
            </p:custDataLst>
          </p:nvPr>
        </p:nvCxnSpPr>
        <p:spPr bwMode="auto">
          <a:xfrm>
            <a:off x="540702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0" name="Straight Connector 259">
            <a:extLst>
              <a:ext uri="{FF2B5EF4-FFF2-40B4-BE49-F238E27FC236}">
                <a16:creationId xmlns:a16="http://schemas.microsoft.com/office/drawing/2014/main" id="{DFE53DE9-0D1F-4270-AE44-C7667DEB0C06}"/>
              </a:ext>
            </a:extLst>
          </p:cNvPr>
          <p:cNvCxnSpPr/>
          <p:nvPr>
            <p:custDataLst>
              <p:tags r:id="rId90"/>
            </p:custDataLst>
          </p:nvPr>
        </p:nvCxnSpPr>
        <p:spPr bwMode="auto">
          <a:xfrm>
            <a:off x="5407025" y="5873750"/>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2" name="Straight Connector 261">
            <a:extLst>
              <a:ext uri="{FF2B5EF4-FFF2-40B4-BE49-F238E27FC236}">
                <a16:creationId xmlns:a16="http://schemas.microsoft.com/office/drawing/2014/main" id="{A3F6D91F-000C-4C90-AA96-C220C304BE4E}"/>
              </a:ext>
            </a:extLst>
          </p:cNvPr>
          <p:cNvCxnSpPr/>
          <p:nvPr>
            <p:custDataLst>
              <p:tags r:id="rId91"/>
            </p:custDataLst>
          </p:nvPr>
        </p:nvCxnSpPr>
        <p:spPr bwMode="auto">
          <a:xfrm>
            <a:off x="57515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3" name="Straight Connector 262">
            <a:extLst>
              <a:ext uri="{FF2B5EF4-FFF2-40B4-BE49-F238E27FC236}">
                <a16:creationId xmlns:a16="http://schemas.microsoft.com/office/drawing/2014/main" id="{2B8C8193-F6E6-46AB-9F8B-DD16FA854FD8}"/>
              </a:ext>
            </a:extLst>
          </p:cNvPr>
          <p:cNvCxnSpPr/>
          <p:nvPr>
            <p:custDataLst>
              <p:tags r:id="rId92"/>
            </p:custDataLst>
          </p:nvPr>
        </p:nvCxnSpPr>
        <p:spPr bwMode="auto">
          <a:xfrm>
            <a:off x="5751513" y="4905376"/>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4" name="Straight Connector 263">
            <a:extLst>
              <a:ext uri="{FF2B5EF4-FFF2-40B4-BE49-F238E27FC236}">
                <a16:creationId xmlns:a16="http://schemas.microsoft.com/office/drawing/2014/main" id="{8091BCF1-787C-4847-968D-11AC289E37BA}"/>
              </a:ext>
            </a:extLst>
          </p:cNvPr>
          <p:cNvCxnSpPr/>
          <p:nvPr>
            <p:custDataLst>
              <p:tags r:id="rId93"/>
            </p:custDataLst>
          </p:nvPr>
        </p:nvCxnSpPr>
        <p:spPr bwMode="auto">
          <a:xfrm>
            <a:off x="5751513" y="5880101"/>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6" name="Straight Connector 265">
            <a:extLst>
              <a:ext uri="{FF2B5EF4-FFF2-40B4-BE49-F238E27FC236}">
                <a16:creationId xmlns:a16="http://schemas.microsoft.com/office/drawing/2014/main" id="{24129640-8F37-4ECA-BC6E-50C03DD817DE}"/>
              </a:ext>
            </a:extLst>
          </p:cNvPr>
          <p:cNvCxnSpPr/>
          <p:nvPr>
            <p:custDataLst>
              <p:tags r:id="rId94"/>
            </p:custDataLst>
          </p:nvPr>
        </p:nvCxnSpPr>
        <p:spPr bwMode="auto">
          <a:xfrm>
            <a:off x="6097587" y="4908550"/>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7" name="Straight Connector 266">
            <a:extLst>
              <a:ext uri="{FF2B5EF4-FFF2-40B4-BE49-F238E27FC236}">
                <a16:creationId xmlns:a16="http://schemas.microsoft.com/office/drawing/2014/main" id="{68E3FAB3-3BFA-4312-9B03-3912FE56C677}"/>
              </a:ext>
            </a:extLst>
          </p:cNvPr>
          <p:cNvCxnSpPr/>
          <p:nvPr>
            <p:custDataLst>
              <p:tags r:id="rId95"/>
            </p:custDataLst>
          </p:nvPr>
        </p:nvCxnSpPr>
        <p:spPr bwMode="auto">
          <a:xfrm>
            <a:off x="6097588" y="5884863"/>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8" name="Straight Connector 267">
            <a:extLst>
              <a:ext uri="{FF2B5EF4-FFF2-40B4-BE49-F238E27FC236}">
                <a16:creationId xmlns:a16="http://schemas.microsoft.com/office/drawing/2014/main" id="{2BA7CEF5-B164-471E-BC18-B2ED8AAF28D9}"/>
              </a:ext>
            </a:extLst>
          </p:cNvPr>
          <p:cNvCxnSpPr/>
          <p:nvPr>
            <p:custDataLst>
              <p:tags r:id="rId96"/>
            </p:custDataLst>
          </p:nvPr>
        </p:nvCxnSpPr>
        <p:spPr bwMode="auto">
          <a:xfrm>
            <a:off x="6443662"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0" name="Straight Connector 269">
            <a:extLst>
              <a:ext uri="{FF2B5EF4-FFF2-40B4-BE49-F238E27FC236}">
                <a16:creationId xmlns:a16="http://schemas.microsoft.com/office/drawing/2014/main" id="{45A83A54-8EC9-4CA6-9FC4-0D926A02916E}"/>
              </a:ext>
            </a:extLst>
          </p:cNvPr>
          <p:cNvCxnSpPr/>
          <p:nvPr>
            <p:custDataLst>
              <p:tags r:id="rId97"/>
            </p:custDataLst>
          </p:nvPr>
        </p:nvCxnSpPr>
        <p:spPr bwMode="auto">
          <a:xfrm>
            <a:off x="6443663" y="5889625"/>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1" name="Straight Connector 270">
            <a:extLst>
              <a:ext uri="{FF2B5EF4-FFF2-40B4-BE49-F238E27FC236}">
                <a16:creationId xmlns:a16="http://schemas.microsoft.com/office/drawing/2014/main" id="{54757C9F-DF44-4EF7-985B-6A822E02F573}"/>
              </a:ext>
            </a:extLst>
          </p:cNvPr>
          <p:cNvCxnSpPr/>
          <p:nvPr>
            <p:custDataLst>
              <p:tags r:id="rId98"/>
            </p:custDataLst>
          </p:nvPr>
        </p:nvCxnSpPr>
        <p:spPr bwMode="auto">
          <a:xfrm>
            <a:off x="678973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2" name="Straight Connector 271">
            <a:extLst>
              <a:ext uri="{FF2B5EF4-FFF2-40B4-BE49-F238E27FC236}">
                <a16:creationId xmlns:a16="http://schemas.microsoft.com/office/drawing/2014/main" id="{3104B5E0-AA23-435D-97CF-06D1068DDF88}"/>
              </a:ext>
            </a:extLst>
          </p:cNvPr>
          <p:cNvCxnSpPr/>
          <p:nvPr>
            <p:custDataLst>
              <p:tags r:id="rId99"/>
            </p:custDataLst>
          </p:nvPr>
        </p:nvCxnSpPr>
        <p:spPr bwMode="auto">
          <a:xfrm>
            <a:off x="6789738" y="4914900"/>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3" name="Straight Connector 272">
            <a:extLst>
              <a:ext uri="{FF2B5EF4-FFF2-40B4-BE49-F238E27FC236}">
                <a16:creationId xmlns:a16="http://schemas.microsoft.com/office/drawing/2014/main" id="{5E4D5A0D-BF24-4C48-BBEC-A84D3EEE0C23}"/>
              </a:ext>
            </a:extLst>
          </p:cNvPr>
          <p:cNvCxnSpPr/>
          <p:nvPr>
            <p:custDataLst>
              <p:tags r:id="rId100"/>
            </p:custDataLst>
          </p:nvPr>
        </p:nvCxnSpPr>
        <p:spPr bwMode="auto">
          <a:xfrm>
            <a:off x="6789738" y="5895975"/>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4" name="Straight Connector 273">
            <a:extLst>
              <a:ext uri="{FF2B5EF4-FFF2-40B4-BE49-F238E27FC236}">
                <a16:creationId xmlns:a16="http://schemas.microsoft.com/office/drawing/2014/main" id="{BA6E6791-42C6-4E93-BB11-9E19D5A5C42A}"/>
              </a:ext>
            </a:extLst>
          </p:cNvPr>
          <p:cNvCxnSpPr/>
          <p:nvPr>
            <p:custDataLst>
              <p:tags r:id="rId101"/>
            </p:custDataLst>
          </p:nvPr>
        </p:nvCxnSpPr>
        <p:spPr bwMode="auto">
          <a:xfrm>
            <a:off x="713422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6" name="Straight Connector 275">
            <a:extLst>
              <a:ext uri="{FF2B5EF4-FFF2-40B4-BE49-F238E27FC236}">
                <a16:creationId xmlns:a16="http://schemas.microsoft.com/office/drawing/2014/main" id="{6B1148CC-20B1-4BD4-ABFD-D84DD0A0CCB6}"/>
              </a:ext>
            </a:extLst>
          </p:cNvPr>
          <p:cNvCxnSpPr/>
          <p:nvPr>
            <p:custDataLst>
              <p:tags r:id="rId102"/>
            </p:custDataLst>
          </p:nvPr>
        </p:nvCxnSpPr>
        <p:spPr bwMode="auto">
          <a:xfrm>
            <a:off x="7134225" y="5899150"/>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8" name="Straight Connector 277">
            <a:extLst>
              <a:ext uri="{FF2B5EF4-FFF2-40B4-BE49-F238E27FC236}">
                <a16:creationId xmlns:a16="http://schemas.microsoft.com/office/drawing/2014/main" id="{1188CD57-7F97-445A-AD0B-F1B23D3DFCFB}"/>
              </a:ext>
            </a:extLst>
          </p:cNvPr>
          <p:cNvCxnSpPr/>
          <p:nvPr>
            <p:custDataLst>
              <p:tags r:id="rId103"/>
            </p:custDataLst>
          </p:nvPr>
        </p:nvCxnSpPr>
        <p:spPr bwMode="auto">
          <a:xfrm>
            <a:off x="7480301" y="4797425"/>
            <a:ext cx="1238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9" name="Straight Connector 278">
            <a:extLst>
              <a:ext uri="{FF2B5EF4-FFF2-40B4-BE49-F238E27FC236}">
                <a16:creationId xmlns:a16="http://schemas.microsoft.com/office/drawing/2014/main" id="{F6A42CEB-7489-4BC2-80CC-E981EE13A142}"/>
              </a:ext>
            </a:extLst>
          </p:cNvPr>
          <p:cNvCxnSpPr/>
          <p:nvPr>
            <p:custDataLst>
              <p:tags r:id="rId104"/>
            </p:custDataLst>
          </p:nvPr>
        </p:nvCxnSpPr>
        <p:spPr bwMode="auto">
          <a:xfrm>
            <a:off x="7480301" y="4922839"/>
            <a:ext cx="1238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0" name="Straight Connector 279">
            <a:extLst>
              <a:ext uri="{FF2B5EF4-FFF2-40B4-BE49-F238E27FC236}">
                <a16:creationId xmlns:a16="http://schemas.microsoft.com/office/drawing/2014/main" id="{70F7B326-9492-48F4-AE7D-9806AC187BBB}"/>
              </a:ext>
            </a:extLst>
          </p:cNvPr>
          <p:cNvCxnSpPr/>
          <p:nvPr>
            <p:custDataLst>
              <p:tags r:id="rId105"/>
            </p:custDataLst>
          </p:nvPr>
        </p:nvCxnSpPr>
        <p:spPr bwMode="auto">
          <a:xfrm>
            <a:off x="7480300" y="5903913"/>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1" name="Straight Connector 290">
            <a:extLst>
              <a:ext uri="{FF2B5EF4-FFF2-40B4-BE49-F238E27FC236}">
                <a16:creationId xmlns:a16="http://schemas.microsoft.com/office/drawing/2014/main" id="{8EFFD6E4-FB90-4A39-AA9D-BAC142362A7D}"/>
              </a:ext>
            </a:extLst>
          </p:cNvPr>
          <p:cNvCxnSpPr/>
          <p:nvPr>
            <p:custDataLst>
              <p:tags r:id="rId106"/>
            </p:custDataLst>
          </p:nvPr>
        </p:nvCxnSpPr>
        <p:spPr bwMode="auto">
          <a:xfrm>
            <a:off x="8863013" y="5035550"/>
            <a:ext cx="128588" cy="698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1" name="Straight Connector 280">
            <a:extLst>
              <a:ext uri="{FF2B5EF4-FFF2-40B4-BE49-F238E27FC236}">
                <a16:creationId xmlns:a16="http://schemas.microsoft.com/office/drawing/2014/main" id="{373F1EAA-CB38-42EA-AAD2-17D4B31DECF9}"/>
              </a:ext>
            </a:extLst>
          </p:cNvPr>
          <p:cNvCxnSpPr/>
          <p:nvPr>
            <p:custDataLst>
              <p:tags r:id="rId107"/>
            </p:custDataLst>
          </p:nvPr>
        </p:nvCxnSpPr>
        <p:spPr bwMode="auto">
          <a:xfrm>
            <a:off x="7829550" y="4797425"/>
            <a:ext cx="120650"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2" name="Straight Connector 281">
            <a:extLst>
              <a:ext uri="{FF2B5EF4-FFF2-40B4-BE49-F238E27FC236}">
                <a16:creationId xmlns:a16="http://schemas.microsoft.com/office/drawing/2014/main" id="{BC844585-3235-4E2F-B9B2-F9C56D15DF02}"/>
              </a:ext>
            </a:extLst>
          </p:cNvPr>
          <p:cNvCxnSpPr/>
          <p:nvPr>
            <p:custDataLst>
              <p:tags r:id="rId108"/>
            </p:custDataLst>
          </p:nvPr>
        </p:nvCxnSpPr>
        <p:spPr bwMode="auto">
          <a:xfrm>
            <a:off x="7829550" y="4927601"/>
            <a:ext cx="120650"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3" name="Straight Connector 282">
            <a:extLst>
              <a:ext uri="{FF2B5EF4-FFF2-40B4-BE49-F238E27FC236}">
                <a16:creationId xmlns:a16="http://schemas.microsoft.com/office/drawing/2014/main" id="{39B18E23-C43A-4F5A-AD99-707FD017D4BF}"/>
              </a:ext>
            </a:extLst>
          </p:cNvPr>
          <p:cNvCxnSpPr/>
          <p:nvPr>
            <p:custDataLst>
              <p:tags r:id="rId109"/>
            </p:custDataLst>
          </p:nvPr>
        </p:nvCxnSpPr>
        <p:spPr bwMode="auto">
          <a:xfrm>
            <a:off x="7826375" y="5908675"/>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4" name="Straight Connector 283">
            <a:extLst>
              <a:ext uri="{FF2B5EF4-FFF2-40B4-BE49-F238E27FC236}">
                <a16:creationId xmlns:a16="http://schemas.microsoft.com/office/drawing/2014/main" id="{F9F2A403-9558-48AD-8D3B-D9C960A03F9D}"/>
              </a:ext>
            </a:extLst>
          </p:cNvPr>
          <p:cNvCxnSpPr/>
          <p:nvPr>
            <p:custDataLst>
              <p:tags r:id="rId110"/>
            </p:custDataLst>
          </p:nvPr>
        </p:nvCxnSpPr>
        <p:spPr bwMode="auto">
          <a:xfrm>
            <a:off x="8175626" y="4797425"/>
            <a:ext cx="125413"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5" name="Straight Connector 284">
            <a:extLst>
              <a:ext uri="{FF2B5EF4-FFF2-40B4-BE49-F238E27FC236}">
                <a16:creationId xmlns:a16="http://schemas.microsoft.com/office/drawing/2014/main" id="{7C7FC7CC-E01D-46AE-A5B5-10391BADC865}"/>
              </a:ext>
            </a:extLst>
          </p:cNvPr>
          <p:cNvCxnSpPr/>
          <p:nvPr>
            <p:custDataLst>
              <p:tags r:id="rId111"/>
            </p:custDataLst>
          </p:nvPr>
        </p:nvCxnSpPr>
        <p:spPr bwMode="auto">
          <a:xfrm>
            <a:off x="8175626" y="4933950"/>
            <a:ext cx="125413" cy="460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7" name="Straight Connector 286">
            <a:extLst>
              <a:ext uri="{FF2B5EF4-FFF2-40B4-BE49-F238E27FC236}">
                <a16:creationId xmlns:a16="http://schemas.microsoft.com/office/drawing/2014/main" id="{7DEEAB08-05F8-4481-A327-4A2B33DB1C45}"/>
              </a:ext>
            </a:extLst>
          </p:cNvPr>
          <p:cNvCxnSpPr/>
          <p:nvPr>
            <p:custDataLst>
              <p:tags r:id="rId112"/>
            </p:custDataLst>
          </p:nvPr>
        </p:nvCxnSpPr>
        <p:spPr bwMode="auto">
          <a:xfrm>
            <a:off x="851693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9" name="Straight Connector 288">
            <a:extLst>
              <a:ext uri="{FF2B5EF4-FFF2-40B4-BE49-F238E27FC236}">
                <a16:creationId xmlns:a16="http://schemas.microsoft.com/office/drawing/2014/main" id="{C51ED891-9F61-4655-BA98-DD87063BFE4D}"/>
              </a:ext>
            </a:extLst>
          </p:cNvPr>
          <p:cNvCxnSpPr/>
          <p:nvPr>
            <p:custDataLst>
              <p:tags r:id="rId113"/>
            </p:custDataLst>
          </p:nvPr>
        </p:nvCxnSpPr>
        <p:spPr bwMode="auto">
          <a:xfrm>
            <a:off x="8516938" y="5945189"/>
            <a:ext cx="128588" cy="285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0" name="Straight Connector 289">
            <a:extLst>
              <a:ext uri="{FF2B5EF4-FFF2-40B4-BE49-F238E27FC236}">
                <a16:creationId xmlns:a16="http://schemas.microsoft.com/office/drawing/2014/main" id="{BA073299-3152-4754-8BFB-172517E60102}"/>
              </a:ext>
            </a:extLst>
          </p:cNvPr>
          <p:cNvCxnSpPr/>
          <p:nvPr>
            <p:custDataLst>
              <p:tags r:id="rId114"/>
            </p:custDataLst>
          </p:nvPr>
        </p:nvCxnSpPr>
        <p:spPr bwMode="auto">
          <a:xfrm>
            <a:off x="88630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383" name="Chart 382">
            <a:extLst>
              <a:ext uri="{FF2B5EF4-FFF2-40B4-BE49-F238E27FC236}">
                <a16:creationId xmlns:a16="http://schemas.microsoft.com/office/drawing/2014/main" id="{3DA82FE2-F733-469B-907F-A36002A5986A}"/>
              </a:ext>
            </a:extLst>
          </p:cNvPr>
          <p:cNvGraphicFramePr/>
          <p:nvPr>
            <p:custDataLst>
              <p:tags r:id="rId115"/>
            </p:custDataLst>
          </p:nvPr>
        </p:nvGraphicFramePr>
        <p:xfrm>
          <a:off x="96838" y="4699000"/>
          <a:ext cx="9259887" cy="1600200"/>
        </p:xfrm>
        <a:graphic>
          <a:graphicData uri="http://schemas.openxmlformats.org/drawingml/2006/chart">
            <c:chart xmlns:c="http://schemas.openxmlformats.org/drawingml/2006/chart" xmlns:r="http://schemas.openxmlformats.org/officeDocument/2006/relationships" r:id="rId222"/>
          </a:graphicData>
        </a:graphic>
      </p:graphicFrame>
      <p:sp>
        <p:nvSpPr>
          <p:cNvPr id="121" name="Text Placeholder 12"/>
          <p:cNvSpPr>
            <a:spLocks noGrp="1"/>
          </p:cNvSpPr>
          <p:nvPr>
            <p:custDataLst>
              <p:tags r:id="rId116"/>
            </p:custDataLst>
          </p:nvPr>
        </p:nvSpPr>
        <p:spPr bwMode="auto">
          <a:xfrm>
            <a:off x="72945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B23660C-D144-4C7C-8452-D07B80B845D0}" type="datetime'''''''''''''''''''''''''''1''''''''''''9'''">
              <a:rPr lang="ja-JP" altLang="en-US" sz="1000" b="0" smtClean="0"/>
              <a:pPr/>
              <a:t>19</a:t>
            </a:fld>
            <a:endParaRPr kumimoji="0" lang="ja-JP" altLang="en-US" sz="1000" b="0" dirty="0">
              <a:sym typeface="+mn-lt"/>
            </a:endParaRPr>
          </a:p>
        </p:txBody>
      </p:sp>
      <p:sp>
        <p:nvSpPr>
          <p:cNvPr id="151" name="Text Placeholder 12"/>
          <p:cNvSpPr>
            <a:spLocks noGrp="1"/>
          </p:cNvSpPr>
          <p:nvPr>
            <p:custDataLst>
              <p:tags r:id="rId117"/>
            </p:custDataLst>
          </p:nvPr>
        </p:nvSpPr>
        <p:spPr bwMode="gray">
          <a:xfrm>
            <a:off x="7577138" y="53419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880165B-431E-4583-8598-E25FF6E3A58F}" type="datetime'''6''''''9''''''.''''''9'''''''''''''''''''''">
              <a:rPr lang="ja-JP" altLang="en-US" sz="1000" b="0" smtClean="0">
                <a:effectLst/>
              </a:rPr>
              <a:pPr/>
              <a:t>69.9</a:t>
            </a:fld>
            <a:endParaRPr kumimoji="0" lang="ja-JP" altLang="en-US" sz="1000" b="0" dirty="0">
              <a:sym typeface="+mn-lt"/>
            </a:endParaRPr>
          </a:p>
        </p:txBody>
      </p:sp>
      <p:sp>
        <p:nvSpPr>
          <p:cNvPr id="172" name="Text Placeholder 12"/>
          <p:cNvSpPr>
            <a:spLocks noGrp="1"/>
          </p:cNvSpPr>
          <p:nvPr>
            <p:custDataLst>
              <p:tags r:id="rId118"/>
            </p:custDataLst>
          </p:nvPr>
        </p:nvSpPr>
        <p:spPr bwMode="gray">
          <a:xfrm>
            <a:off x="7577138" y="597852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CDF80F3-5636-4E07-ADEF-246B00FDE0C5}" type="datetime'2''''''''''''''''''''''''''0''.8'''''''''''''''''''">
              <a:rPr lang="ja-JP" altLang="en-US" sz="1000" b="0" smtClean="0">
                <a:solidFill>
                  <a:schemeClr val="bg1"/>
                </a:solidFill>
                <a:effectLst/>
              </a:rPr>
              <a:pPr/>
              <a:t>20.8</a:t>
            </a:fld>
            <a:endParaRPr kumimoji="0" lang="ja-JP" altLang="en-US" sz="1000" b="0" dirty="0">
              <a:solidFill>
                <a:schemeClr val="bg1"/>
              </a:solidFill>
              <a:sym typeface="+mn-lt"/>
            </a:endParaRPr>
          </a:p>
        </p:txBody>
      </p:sp>
      <p:sp>
        <p:nvSpPr>
          <p:cNvPr id="122" name="Text Placeholder 12"/>
          <p:cNvSpPr>
            <a:spLocks noGrp="1"/>
          </p:cNvSpPr>
          <p:nvPr>
            <p:custDataLst>
              <p:tags r:id="rId119"/>
            </p:custDataLst>
          </p:nvPr>
        </p:nvSpPr>
        <p:spPr bwMode="auto">
          <a:xfrm>
            <a:off x="76406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B37A71F-31FC-4E1A-ACD7-FB4551B1B023}" type="datetime'''''''''2''''''''''''''''''''''''''''''''''''0'''">
              <a:rPr lang="ja-JP" altLang="en-US" sz="1000" b="0" smtClean="0"/>
              <a:pPr/>
              <a:t>20</a:t>
            </a:fld>
            <a:endParaRPr kumimoji="0" lang="ja-JP" altLang="en-US" sz="1000" b="0" dirty="0">
              <a:sym typeface="+mn-lt"/>
            </a:endParaRPr>
          </a:p>
        </p:txBody>
      </p:sp>
      <p:sp>
        <p:nvSpPr>
          <p:cNvPr id="152" name="Text Placeholder 12"/>
          <p:cNvSpPr>
            <a:spLocks noGrp="1"/>
          </p:cNvSpPr>
          <p:nvPr>
            <p:custDataLst>
              <p:tags r:id="rId120"/>
            </p:custDataLst>
          </p:nvPr>
        </p:nvSpPr>
        <p:spPr bwMode="gray">
          <a:xfrm>
            <a:off x="7923213" y="53451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9E8644D-54E6-483E-912E-53DA6C22F119}" type="datetime'''''''''''''''''''''''''''6''''''''''''''9''''''''.''9'">
              <a:rPr lang="ja-JP" altLang="en-US" sz="1000" b="0" smtClean="0">
                <a:effectLst/>
              </a:rPr>
              <a:pPr/>
              <a:t>69.9</a:t>
            </a:fld>
            <a:endParaRPr kumimoji="0" lang="ja-JP" altLang="en-US" sz="1000" b="0" dirty="0">
              <a:sym typeface="+mn-lt"/>
            </a:endParaRPr>
          </a:p>
        </p:txBody>
      </p:sp>
      <p:sp>
        <p:nvSpPr>
          <p:cNvPr id="173" name="Text Placeholder 12"/>
          <p:cNvSpPr>
            <a:spLocks noGrp="1"/>
          </p:cNvSpPr>
          <p:nvPr>
            <p:custDataLst>
              <p:tags r:id="rId121"/>
            </p:custDataLst>
          </p:nvPr>
        </p:nvSpPr>
        <p:spPr bwMode="gray">
          <a:xfrm>
            <a:off x="7923213" y="59801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4DBFAD9-8C79-485D-8407-073149BE71B9}" type="datetime'''''''''''''''''''''''''''2''''''0''''''''.5'">
              <a:rPr lang="ja-JP" altLang="en-US" sz="1000" b="0" smtClean="0">
                <a:solidFill>
                  <a:schemeClr val="bg1"/>
                </a:solidFill>
                <a:effectLst/>
              </a:rPr>
              <a:pPr/>
              <a:t>20.5</a:t>
            </a:fld>
            <a:endParaRPr kumimoji="0" lang="ja-JP" altLang="en-US" sz="1000" b="0" dirty="0">
              <a:solidFill>
                <a:schemeClr val="bg1"/>
              </a:solidFill>
              <a:sym typeface="+mn-lt"/>
            </a:endParaRPr>
          </a:p>
        </p:txBody>
      </p:sp>
      <p:sp>
        <p:nvSpPr>
          <p:cNvPr id="123" name="Text Placeholder 12"/>
          <p:cNvSpPr>
            <a:spLocks noGrp="1"/>
          </p:cNvSpPr>
          <p:nvPr>
            <p:custDataLst>
              <p:tags r:id="rId122"/>
            </p:custDataLst>
          </p:nvPr>
        </p:nvSpPr>
        <p:spPr bwMode="auto">
          <a:xfrm>
            <a:off x="79867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0246CAB-33D3-4746-98B1-D6544AE412B8}" type="datetime'''''''2''''''''''''''''''''''1'">
              <a:rPr lang="ja-JP" altLang="en-US" sz="1000" b="0" smtClean="0"/>
              <a:pPr/>
              <a:t>21</a:t>
            </a:fld>
            <a:endParaRPr kumimoji="0" lang="ja-JP" altLang="en-US" sz="1000" b="0" dirty="0">
              <a:sym typeface="+mn-lt"/>
            </a:endParaRPr>
          </a:p>
        </p:txBody>
      </p:sp>
      <p:sp>
        <p:nvSpPr>
          <p:cNvPr id="323" name="テキスト プレースホルダ 9">
            <a:extLst>
              <a:ext uri="{FF2B5EF4-FFF2-40B4-BE49-F238E27FC236}">
                <a16:creationId xmlns:a16="http://schemas.microsoft.com/office/drawing/2014/main" id="{61E866FC-B48C-4F59-BE26-D52D53B77919}"/>
              </a:ext>
            </a:extLst>
          </p:cNvPr>
          <p:cNvSpPr>
            <a:spLocks noGrp="1"/>
          </p:cNvSpPr>
          <p:nvPr>
            <p:custDataLst>
              <p:tags r:id="rId123"/>
            </p:custDataLst>
          </p:nvPr>
        </p:nvSpPr>
        <p:spPr bwMode="gray">
          <a:xfrm>
            <a:off x="8269288" y="4811713"/>
            <a:ext cx="27940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9D46E2E-070F-4B3C-8A70-5E2A8C016B91}" type="datetime'''''''''''1''''''3''''''.''''0'''''''''''''''''''''">
              <a:rPr lang="ja-JP" altLang="en-US" sz="1000" smtClean="0">
                <a:effectLst/>
              </a:rPr>
              <a:pPr/>
              <a:t>13.0</a:t>
            </a:fld>
            <a:endParaRPr lang="ja-JP" altLang="en-US" sz="1000" dirty="0">
              <a:sym typeface="+mn-lt"/>
            </a:endParaRPr>
          </a:p>
        </p:txBody>
      </p:sp>
      <p:sp>
        <p:nvSpPr>
          <p:cNvPr id="313" name="テキスト プレースホルダ 9">
            <a:extLst>
              <a:ext uri="{FF2B5EF4-FFF2-40B4-BE49-F238E27FC236}">
                <a16:creationId xmlns:a16="http://schemas.microsoft.com/office/drawing/2014/main" id="{BA66B69D-6B10-42F1-B692-E4E77120CE66}"/>
              </a:ext>
            </a:extLst>
          </p:cNvPr>
          <p:cNvSpPr>
            <a:spLocks noGrp="1"/>
          </p:cNvSpPr>
          <p:nvPr>
            <p:custDataLst>
              <p:tags r:id="rId124"/>
            </p:custDataLst>
          </p:nvPr>
        </p:nvSpPr>
        <p:spPr bwMode="gray">
          <a:xfrm>
            <a:off x="8269288" y="5386388"/>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D25F598-DC61-4FA5-8D8E-6F6B62946E1B}" type="datetime'''''''''''''''''''''''''6''''''''''''''''''8.8'''''''''''''">
              <a:rPr lang="ja-JP" altLang="en-US" sz="1000" smtClean="0">
                <a:effectLst/>
              </a:rPr>
              <a:pPr/>
              <a:t>68.8</a:t>
            </a:fld>
            <a:endParaRPr lang="ja-JP" altLang="en-US" sz="1000" dirty="0">
              <a:sym typeface="+mn-lt"/>
            </a:endParaRPr>
          </a:p>
        </p:txBody>
      </p:sp>
      <p:sp>
        <p:nvSpPr>
          <p:cNvPr id="324" name="テキスト プレースホルダ 9">
            <a:extLst>
              <a:ext uri="{FF2B5EF4-FFF2-40B4-BE49-F238E27FC236}">
                <a16:creationId xmlns:a16="http://schemas.microsoft.com/office/drawing/2014/main" id="{B7194AEE-54FE-4EB3-9E5E-5205EF2F271D}"/>
              </a:ext>
            </a:extLst>
          </p:cNvPr>
          <p:cNvSpPr>
            <a:spLocks noGrp="1"/>
          </p:cNvSpPr>
          <p:nvPr>
            <p:custDataLst>
              <p:tags r:id="rId125"/>
            </p:custDataLst>
          </p:nvPr>
        </p:nvSpPr>
        <p:spPr bwMode="gray">
          <a:xfrm>
            <a:off x="8269288" y="5995988"/>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CAAE273-AD82-4C80-B849-864C77D36515}" type="datetime'''''''1''''''8''''.''''''''''''''''''2'''''''''''''''''''">
              <a:rPr lang="ja-JP" altLang="en-US" sz="1000" smtClean="0">
                <a:solidFill>
                  <a:schemeClr val="bg1"/>
                </a:solidFill>
                <a:effectLst/>
              </a:rPr>
              <a:pPr/>
              <a:t>18.2</a:t>
            </a:fld>
            <a:endParaRPr lang="ja-JP" altLang="en-US" sz="1000" dirty="0">
              <a:solidFill>
                <a:schemeClr val="bg1"/>
              </a:solidFill>
              <a:sym typeface="+mn-lt"/>
            </a:endParaRPr>
          </a:p>
        </p:txBody>
      </p:sp>
      <p:sp>
        <p:nvSpPr>
          <p:cNvPr id="124" name="Text Placeholder 12"/>
          <p:cNvSpPr>
            <a:spLocks noGrp="1"/>
          </p:cNvSpPr>
          <p:nvPr>
            <p:custDataLst>
              <p:tags r:id="rId126"/>
            </p:custDataLst>
          </p:nvPr>
        </p:nvSpPr>
        <p:spPr bwMode="auto">
          <a:xfrm>
            <a:off x="83327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FDBE6E2-8222-4BD6-8F78-051D45DA7F7F}" type="datetime'''''''''''''''''''''3''''''''0'''''''">
              <a:rPr lang="ja-JP" altLang="en-US" sz="1000" b="0" smtClean="0"/>
              <a:pPr/>
              <a:t>30</a:t>
            </a:fld>
            <a:endParaRPr kumimoji="0" lang="ja-JP" altLang="en-US" sz="1000" b="0" dirty="0">
              <a:sym typeface="+mn-lt"/>
            </a:endParaRPr>
          </a:p>
        </p:txBody>
      </p:sp>
      <p:sp>
        <p:nvSpPr>
          <p:cNvPr id="316" name="テキスト プレースホルダ 9">
            <a:extLst>
              <a:ext uri="{FF2B5EF4-FFF2-40B4-BE49-F238E27FC236}">
                <a16:creationId xmlns:a16="http://schemas.microsoft.com/office/drawing/2014/main" id="{BCE4E5F5-FDBC-4D2E-BCF5-DF02E2C9554B}"/>
              </a:ext>
            </a:extLst>
          </p:cNvPr>
          <p:cNvSpPr>
            <a:spLocks noGrp="1"/>
          </p:cNvSpPr>
          <p:nvPr>
            <p:custDataLst>
              <p:tags r:id="rId127"/>
            </p:custDataLst>
          </p:nvPr>
        </p:nvSpPr>
        <p:spPr bwMode="gray">
          <a:xfrm>
            <a:off x="8613775" y="5427663"/>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6A9E134-5273-4476-A65A-E999147EA808}" type="datetime'''''''''''''''''66''''''''''''''''''''''.''8'''''''''''''''">
              <a:rPr lang="ja-JP" altLang="en-US" sz="1000" smtClean="0">
                <a:effectLst/>
              </a:rPr>
              <a:pPr/>
              <a:t>66.8</a:t>
            </a:fld>
            <a:endParaRPr lang="ja-JP" altLang="en-US" sz="1000" dirty="0">
              <a:sym typeface="+mn-lt"/>
            </a:endParaRPr>
          </a:p>
        </p:txBody>
      </p:sp>
      <p:sp>
        <p:nvSpPr>
          <p:cNvPr id="320" name="テキスト プレースホルダ 9">
            <a:extLst>
              <a:ext uri="{FF2B5EF4-FFF2-40B4-BE49-F238E27FC236}">
                <a16:creationId xmlns:a16="http://schemas.microsoft.com/office/drawing/2014/main" id="{FE260616-8365-43E8-B53B-A943D617D0D8}"/>
              </a:ext>
            </a:extLst>
          </p:cNvPr>
          <p:cNvSpPr>
            <a:spLocks noGrp="1"/>
          </p:cNvSpPr>
          <p:nvPr>
            <p:custDataLst>
              <p:tags r:id="rId128"/>
            </p:custDataLst>
          </p:nvPr>
        </p:nvSpPr>
        <p:spPr bwMode="gray">
          <a:xfrm>
            <a:off x="8613775" y="6010275"/>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8956D90-20B0-4F96-82DD-EF5F233102F0}" type="datetime'''''''''''''''''''''''''''1''''''''6''''''''''.''''''''''2'''">
              <a:rPr lang="ja-JP" altLang="en-US" sz="1000" smtClean="0">
                <a:solidFill>
                  <a:schemeClr val="bg1"/>
                </a:solidFill>
                <a:effectLst/>
              </a:rPr>
              <a:pPr/>
              <a:t>16.2</a:t>
            </a:fld>
            <a:endParaRPr lang="ja-JP" altLang="en-US" sz="1000" dirty="0">
              <a:solidFill>
                <a:schemeClr val="bg1"/>
              </a:solidFill>
              <a:sym typeface="+mn-lt"/>
            </a:endParaRPr>
          </a:p>
        </p:txBody>
      </p:sp>
      <p:sp>
        <p:nvSpPr>
          <p:cNvPr id="192" name="Text Placeholder 12">
            <a:extLst>
              <a:ext uri="{FF2B5EF4-FFF2-40B4-BE49-F238E27FC236}">
                <a16:creationId xmlns:a16="http://schemas.microsoft.com/office/drawing/2014/main" id="{51531CC3-6EAD-4A66-8230-493D0DA36DF8}"/>
              </a:ext>
            </a:extLst>
          </p:cNvPr>
          <p:cNvSpPr>
            <a:spLocks noGrp="1"/>
          </p:cNvSpPr>
          <p:nvPr>
            <p:custDataLst>
              <p:tags r:id="rId129"/>
            </p:custDataLst>
          </p:nvPr>
        </p:nvSpPr>
        <p:spPr bwMode="auto">
          <a:xfrm>
            <a:off x="86772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9F001AB-AA60-4139-B91D-B328130CB889}" type="datetime'4''''''''''''''''''''''''''''''''''0'''">
              <a:rPr kumimoji="0" lang="ja-JP" altLang="en-US" sz="1000" b="0" smtClean="0"/>
              <a:pPr/>
              <a:t>40</a:t>
            </a:fld>
            <a:endParaRPr kumimoji="0" lang="ja-JP" altLang="en-US" sz="1000" b="0" dirty="0">
              <a:sym typeface="+mn-lt"/>
            </a:endParaRPr>
          </a:p>
        </p:txBody>
      </p:sp>
      <p:sp>
        <p:nvSpPr>
          <p:cNvPr id="105" name="Text Placeholder 12"/>
          <p:cNvSpPr>
            <a:spLocks noGrp="1"/>
          </p:cNvSpPr>
          <p:nvPr>
            <p:custDataLst>
              <p:tags r:id="rId130"/>
            </p:custDataLst>
          </p:nvPr>
        </p:nvSpPr>
        <p:spPr bwMode="auto">
          <a:xfrm>
            <a:off x="10731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8AD2300-962D-4654-9122-1E9F1D3442E3}" type="datetime'''''''''''''''''''''''''''''''''''''''''''0''''''''''1'''">
              <a:rPr lang="ja-JP" altLang="en-US" sz="1000" b="0"/>
              <a:pPr algn="ctr">
                <a:spcBef>
                  <a:spcPct val="0"/>
                </a:spcBef>
                <a:spcAft>
                  <a:spcPct val="0"/>
                </a:spcAft>
              </a:pPr>
              <a:t>01</a:t>
            </a:fld>
            <a:endParaRPr kumimoji="0" lang="ja-JP" altLang="en-US" sz="1000" b="0" dirty="0">
              <a:sym typeface="+mn-lt"/>
            </a:endParaRPr>
          </a:p>
        </p:txBody>
      </p:sp>
      <p:sp>
        <p:nvSpPr>
          <p:cNvPr id="219" name="テキスト プレースホルダ 9">
            <a:extLst>
              <a:ext uri="{FF2B5EF4-FFF2-40B4-BE49-F238E27FC236}">
                <a16:creationId xmlns:a16="http://schemas.microsoft.com/office/drawing/2014/main" id="{65013779-4DA5-4A14-9A15-131FE0AC9304}"/>
              </a:ext>
            </a:extLst>
          </p:cNvPr>
          <p:cNvSpPr>
            <a:spLocks noGrp="1"/>
          </p:cNvSpPr>
          <p:nvPr>
            <p:custDataLst>
              <p:tags r:id="rId131"/>
            </p:custDataLst>
          </p:nvPr>
        </p:nvSpPr>
        <p:spPr bwMode="gray">
          <a:xfrm>
            <a:off x="8959850" y="5472113"/>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78932A4-F48E-4FC7-80F4-5CC7906EBFCD}" type="datetime'''''''''''''''63''''''''.''''''''''''''''''''''2'''''">
              <a:rPr lang="ja-JP" altLang="en-US" sz="1000" smtClean="0">
                <a:effectLst/>
              </a:rPr>
              <a:pPr/>
              <a:t>63.2</a:t>
            </a:fld>
            <a:endParaRPr lang="ja-JP" altLang="en-US" sz="1000" dirty="0">
              <a:sym typeface="+mn-lt"/>
            </a:endParaRPr>
          </a:p>
        </p:txBody>
      </p:sp>
      <p:sp>
        <p:nvSpPr>
          <p:cNvPr id="155" name="Text Placeholder 12"/>
          <p:cNvSpPr>
            <a:spLocks noGrp="1"/>
          </p:cNvSpPr>
          <p:nvPr>
            <p:custDataLst>
              <p:tags r:id="rId132"/>
            </p:custDataLst>
          </p:nvPr>
        </p:nvSpPr>
        <p:spPr bwMode="gray">
          <a:xfrm>
            <a:off x="1009650" y="59182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80B5E5C-DB6E-4E61-841C-392CD99549E5}" type="datetime'''''''''2''''''9''''.''''''''''''''''''''''''3'''''">
              <a:rPr lang="ja-JP" altLang="en-US" sz="1000" b="0" smtClean="0">
                <a:solidFill>
                  <a:schemeClr val="bg1"/>
                </a:solidFill>
                <a:effectLst/>
              </a:rPr>
              <a:pPr/>
              <a:t>29.3</a:t>
            </a:fld>
            <a:endParaRPr kumimoji="0" lang="ja-JP" altLang="en-US" sz="1000" b="0" dirty="0">
              <a:solidFill>
                <a:schemeClr val="bg1"/>
              </a:solidFill>
              <a:sym typeface="+mn-lt"/>
            </a:endParaRPr>
          </a:p>
        </p:txBody>
      </p:sp>
      <p:sp>
        <p:nvSpPr>
          <p:cNvPr id="199" name="Text Placeholder 12">
            <a:extLst>
              <a:ext uri="{FF2B5EF4-FFF2-40B4-BE49-F238E27FC236}">
                <a16:creationId xmlns:a16="http://schemas.microsoft.com/office/drawing/2014/main" id="{B58B24F0-A1A7-40E6-BB37-A9F3BDC150CF}"/>
              </a:ext>
            </a:extLst>
          </p:cNvPr>
          <p:cNvSpPr>
            <a:spLocks noGrp="1"/>
          </p:cNvSpPr>
          <p:nvPr>
            <p:custDataLst>
              <p:tags r:id="rId133"/>
            </p:custDataLst>
          </p:nvPr>
        </p:nvSpPr>
        <p:spPr bwMode="auto">
          <a:xfrm>
            <a:off x="90233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71B545F-6579-4654-8E3A-0301F40A8AF9}" type="datetime'''''''''5''''''0'''">
              <a:rPr kumimoji="0" lang="ja-JP" altLang="en-US" sz="1000" b="0" smtClean="0"/>
              <a:pPr/>
              <a:t>50</a:t>
            </a:fld>
            <a:endParaRPr kumimoji="0" lang="ja-JP" altLang="en-US" sz="1000" b="0" dirty="0">
              <a:sym typeface="+mn-lt"/>
            </a:endParaRPr>
          </a:p>
        </p:txBody>
      </p:sp>
      <p:sp>
        <p:nvSpPr>
          <p:cNvPr id="125" name="Text Placeholder 12"/>
          <p:cNvSpPr>
            <a:spLocks noGrp="1"/>
          </p:cNvSpPr>
          <p:nvPr>
            <p:custDataLst>
              <p:tags r:id="rId134"/>
            </p:custDataLst>
          </p:nvPr>
        </p:nvSpPr>
        <p:spPr bwMode="auto">
          <a:xfrm>
            <a:off x="9310688" y="4875213"/>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3D14E672-2587-4A15-A85D-F06385583E6C}" type="datetime'''6''5歳''''''以''''''''''''''''''''''''''''''上'''''''">
              <a:rPr lang="ja-JP" altLang="en-US" sz="1000" b="0"/>
              <a:pPr>
                <a:spcBef>
                  <a:spcPct val="0"/>
                </a:spcBef>
                <a:spcAft>
                  <a:spcPct val="0"/>
                </a:spcAft>
              </a:pPr>
              <a:t>65歳以上</a:t>
            </a:fld>
            <a:endParaRPr kumimoji="0" lang="ja-JP" altLang="en-US" sz="1000" b="0" dirty="0">
              <a:sym typeface="+mn-lt"/>
            </a:endParaRPr>
          </a:p>
        </p:txBody>
      </p:sp>
      <p:sp>
        <p:nvSpPr>
          <p:cNvPr id="115" name="Text Placeholder 12"/>
          <p:cNvSpPr>
            <a:spLocks noGrp="1"/>
          </p:cNvSpPr>
          <p:nvPr>
            <p:custDataLst>
              <p:tags r:id="rId135"/>
            </p:custDataLst>
          </p:nvPr>
        </p:nvSpPr>
        <p:spPr bwMode="auto">
          <a:xfrm>
            <a:off x="45291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07CE8E2-3CFC-4DA7-A1AD-EF0BC7CB44C5}" type="datetime'''''''''1''''''''''''''''''''''''''''''''''''''1'''''''''">
              <a:rPr lang="ja-JP" altLang="en-US" sz="1000" b="0"/>
              <a:pPr algn="ctr">
                <a:spcBef>
                  <a:spcPct val="0"/>
                </a:spcBef>
                <a:spcAft>
                  <a:spcPct val="0"/>
                </a:spcAft>
              </a:pPr>
              <a:t>11</a:t>
            </a:fld>
            <a:endParaRPr kumimoji="0" lang="ja-JP" altLang="en-US" sz="1000" b="0" dirty="0">
              <a:sym typeface="+mn-lt"/>
            </a:endParaRPr>
          </a:p>
        </p:txBody>
      </p:sp>
      <p:sp>
        <p:nvSpPr>
          <p:cNvPr id="126" name="Text Placeholder 12"/>
          <p:cNvSpPr>
            <a:spLocks noGrp="1"/>
          </p:cNvSpPr>
          <p:nvPr>
            <p:custDataLst>
              <p:tags r:id="rId136"/>
            </p:custDataLst>
          </p:nvPr>
        </p:nvSpPr>
        <p:spPr bwMode="auto">
          <a:xfrm>
            <a:off x="9310688" y="5472113"/>
            <a:ext cx="533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A51CF21C-B2CB-4F19-A691-195957F3036E}" type="datetime'''''''''15''''～''''''''''''''''''''''''''''6''''''''''4''歳'''">
              <a:rPr lang="ja-JP" altLang="en-US" sz="1000" b="0"/>
              <a:pPr>
                <a:spcBef>
                  <a:spcPct val="0"/>
                </a:spcBef>
                <a:spcAft>
                  <a:spcPct val="0"/>
                </a:spcAft>
              </a:pPr>
              <a:t>15～64歳</a:t>
            </a:fld>
            <a:endParaRPr kumimoji="0" lang="ja-JP" altLang="en-US" sz="1000" b="0" dirty="0">
              <a:sym typeface="+mn-lt"/>
            </a:endParaRPr>
          </a:p>
        </p:txBody>
      </p:sp>
      <p:sp>
        <p:nvSpPr>
          <p:cNvPr id="127" name="Text Placeholder 12"/>
          <p:cNvSpPr>
            <a:spLocks noGrp="1"/>
          </p:cNvSpPr>
          <p:nvPr>
            <p:custDataLst>
              <p:tags r:id="rId137"/>
            </p:custDataLst>
          </p:nvPr>
        </p:nvSpPr>
        <p:spPr bwMode="auto">
          <a:xfrm>
            <a:off x="9310688" y="6019800"/>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46DB4CB8-EEAB-4400-8895-D85F23D75D75}" type="datetime'''1''''''''''''''''''''5''''''''''歳未''''''''''''''''''''''満'">
              <a:rPr lang="ja-JP" altLang="en-US" sz="1000" b="0"/>
              <a:pPr>
                <a:spcBef>
                  <a:spcPct val="0"/>
                </a:spcBef>
                <a:spcAft>
                  <a:spcPct val="0"/>
                </a:spcAft>
              </a:pPr>
              <a:t>15歳未満</a:t>
            </a:fld>
            <a:endParaRPr kumimoji="0" lang="ja-JP" altLang="en-US" sz="1000" b="0" dirty="0">
              <a:sym typeface="+mn-lt"/>
            </a:endParaRPr>
          </a:p>
        </p:txBody>
      </p:sp>
      <p:sp>
        <p:nvSpPr>
          <p:cNvPr id="136" name="Text Placeholder 12"/>
          <p:cNvSpPr>
            <a:spLocks noGrp="1"/>
          </p:cNvSpPr>
          <p:nvPr>
            <p:custDataLst>
              <p:tags r:id="rId138"/>
            </p:custDataLst>
          </p:nvPr>
        </p:nvSpPr>
        <p:spPr bwMode="gray">
          <a:xfrm>
            <a:off x="1700213" y="52657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D6AF214-2DCA-4D3A-AAEE-90D019D8F963}" type="datetime'''''''''6''''''''6.''''''''''''''''''''''''''''''0'''''''''">
              <a:rPr lang="ja-JP" altLang="en-US" sz="1000" b="0" smtClean="0">
                <a:effectLst/>
              </a:rPr>
              <a:pPr/>
              <a:t>66.0</a:t>
            </a:fld>
            <a:endParaRPr kumimoji="0" lang="ja-JP" altLang="en-US" sz="1000" b="0" dirty="0">
              <a:sym typeface="+mn-lt"/>
            </a:endParaRPr>
          </a:p>
        </p:txBody>
      </p:sp>
      <p:sp>
        <p:nvSpPr>
          <p:cNvPr id="104" name="Text Placeholder 12"/>
          <p:cNvSpPr>
            <a:spLocks noGrp="1"/>
          </p:cNvSpPr>
          <p:nvPr>
            <p:custDataLst>
              <p:tags r:id="rId139"/>
            </p:custDataLst>
          </p:nvPr>
        </p:nvSpPr>
        <p:spPr bwMode="auto">
          <a:xfrm>
            <a:off x="657225" y="628650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4E0A5E5-6972-41B6-A4F5-85E676E0B2B7}" type="datetime'''''''2''''''''''''0''''''''''0''''''''''''''''''''0'''''''">
              <a:rPr lang="ja-JP" altLang="en-US" sz="1000" b="0"/>
              <a:pPr algn="ctr">
                <a:spcBef>
                  <a:spcPct val="0"/>
                </a:spcBef>
                <a:spcAft>
                  <a:spcPct val="0"/>
                </a:spcAft>
              </a:pPr>
              <a:t>2000</a:t>
            </a:fld>
            <a:endParaRPr kumimoji="0" lang="ja-JP" altLang="en-US" sz="1000" b="0" dirty="0">
              <a:sym typeface="+mn-lt"/>
            </a:endParaRPr>
          </a:p>
        </p:txBody>
      </p:sp>
      <p:sp>
        <p:nvSpPr>
          <p:cNvPr id="165" name="Text Placeholder 12"/>
          <p:cNvSpPr>
            <a:spLocks noGrp="1"/>
          </p:cNvSpPr>
          <p:nvPr>
            <p:custDataLst>
              <p:tags r:id="rId140"/>
            </p:custDataLst>
          </p:nvPr>
        </p:nvSpPr>
        <p:spPr bwMode="gray">
          <a:xfrm>
            <a:off x="4465638" y="595312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A79449D-B533-4DFB-ABA0-8BEEDDD6C248}" type="datetime'''''''''''''''''''2''''''''''''''''4''''.''''3'''''''''">
              <a:rPr lang="ja-JP" altLang="en-US" sz="1000" b="0" smtClean="0">
                <a:solidFill>
                  <a:schemeClr val="bg1"/>
                </a:solidFill>
                <a:effectLst/>
              </a:rPr>
              <a:pPr/>
              <a:t>24.3</a:t>
            </a:fld>
            <a:endParaRPr kumimoji="0" lang="ja-JP" altLang="en-US" sz="1000" b="0" dirty="0">
              <a:solidFill>
                <a:schemeClr val="bg1"/>
              </a:solidFill>
              <a:sym typeface="+mn-lt"/>
            </a:endParaRPr>
          </a:p>
        </p:txBody>
      </p:sp>
      <p:sp>
        <p:nvSpPr>
          <p:cNvPr id="143" name="Text Placeholder 12"/>
          <p:cNvSpPr>
            <a:spLocks noGrp="1"/>
          </p:cNvSpPr>
          <p:nvPr>
            <p:custDataLst>
              <p:tags r:id="rId141"/>
            </p:custDataLst>
          </p:nvPr>
        </p:nvSpPr>
        <p:spPr bwMode="gray">
          <a:xfrm>
            <a:off x="4121150" y="52974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9238BB0-49EB-46EF-9EA6-9F8C7400FCCA}" type="datetime'68''''''''''''''.''''''''''''''''''''''''''''3'">
              <a:rPr lang="ja-JP" altLang="en-US" sz="1000" b="0" smtClean="0">
                <a:effectLst/>
              </a:rPr>
              <a:pPr/>
              <a:t>68.3</a:t>
            </a:fld>
            <a:endParaRPr kumimoji="0" lang="ja-JP" altLang="en-US" sz="1000" b="0" dirty="0">
              <a:sym typeface="+mn-lt"/>
            </a:endParaRPr>
          </a:p>
        </p:txBody>
      </p:sp>
      <p:sp>
        <p:nvSpPr>
          <p:cNvPr id="109" name="Text Placeholder 12"/>
          <p:cNvSpPr>
            <a:spLocks noGrp="1"/>
          </p:cNvSpPr>
          <p:nvPr>
            <p:custDataLst>
              <p:tags r:id="rId142"/>
            </p:custDataLst>
          </p:nvPr>
        </p:nvSpPr>
        <p:spPr bwMode="auto">
          <a:xfrm>
            <a:off x="24558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104C758-AB6D-4557-AA63-95F9BED9C432}" type="datetime'''''''''''''''''''''''''''''''''''''''05'''''''''''''''''''''">
              <a:rPr lang="ja-JP" altLang="en-US" sz="1000" b="0"/>
              <a:pPr algn="ctr">
                <a:spcBef>
                  <a:spcPct val="0"/>
                </a:spcBef>
                <a:spcAft>
                  <a:spcPct val="0"/>
                </a:spcAft>
              </a:pPr>
              <a:t>05</a:t>
            </a:fld>
            <a:endParaRPr kumimoji="0" lang="ja-JP" altLang="en-US" sz="1000" b="0" dirty="0">
              <a:sym typeface="+mn-lt"/>
            </a:endParaRPr>
          </a:p>
        </p:txBody>
      </p:sp>
      <p:sp>
        <p:nvSpPr>
          <p:cNvPr id="158" name="Text Placeholder 12"/>
          <p:cNvSpPr>
            <a:spLocks noGrp="1"/>
          </p:cNvSpPr>
          <p:nvPr>
            <p:custDataLst>
              <p:tags r:id="rId143"/>
            </p:custDataLst>
          </p:nvPr>
        </p:nvSpPr>
        <p:spPr bwMode="gray">
          <a:xfrm>
            <a:off x="2046288" y="59309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C96D6F2-E945-455B-8550-955FF04DCE55}" type="datetime'''''''''''''''''''''''27''''''''''''''.''''''6'''''''">
              <a:rPr lang="ja-JP" altLang="en-US" sz="1000" b="0" smtClean="0">
                <a:solidFill>
                  <a:schemeClr val="bg1"/>
                </a:solidFill>
                <a:effectLst/>
              </a:rPr>
              <a:pPr/>
              <a:t>27.6</a:t>
            </a:fld>
            <a:endParaRPr kumimoji="0" lang="ja-JP" altLang="en-US" sz="1000" b="0" dirty="0">
              <a:solidFill>
                <a:schemeClr val="bg1"/>
              </a:solidFill>
              <a:sym typeface="+mn-lt"/>
            </a:endParaRPr>
          </a:p>
        </p:txBody>
      </p:sp>
      <p:sp>
        <p:nvSpPr>
          <p:cNvPr id="154" name="Text Placeholder 12"/>
          <p:cNvSpPr>
            <a:spLocks noGrp="1"/>
          </p:cNvSpPr>
          <p:nvPr>
            <p:custDataLst>
              <p:tags r:id="rId144"/>
            </p:custDataLst>
          </p:nvPr>
        </p:nvSpPr>
        <p:spPr bwMode="gray">
          <a:xfrm>
            <a:off x="663575" y="591502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B17FA1F-B7B4-4A8B-85AE-6AFE104E8F8E}" type="datetime'''''''2''''''''''''''''''''''9''''''''''.''''8'''''">
              <a:rPr lang="ja-JP" altLang="en-US" sz="1000" b="0" smtClean="0">
                <a:solidFill>
                  <a:schemeClr val="bg1"/>
                </a:solidFill>
                <a:effectLst/>
              </a:rPr>
              <a:pPr/>
              <a:t>29.8</a:t>
            </a:fld>
            <a:endParaRPr kumimoji="0" lang="ja-JP" altLang="en-US" sz="1000" b="0" dirty="0">
              <a:solidFill>
                <a:schemeClr val="bg1"/>
              </a:solidFill>
              <a:sym typeface="+mn-lt"/>
            </a:endParaRPr>
          </a:p>
        </p:txBody>
      </p:sp>
      <p:sp>
        <p:nvSpPr>
          <p:cNvPr id="103" name="Text Placeholder 12"/>
          <p:cNvSpPr>
            <a:spLocks noGrp="1"/>
          </p:cNvSpPr>
          <p:nvPr>
            <p:custDataLst>
              <p:tags r:id="rId145"/>
            </p:custDataLst>
          </p:nvPr>
        </p:nvSpPr>
        <p:spPr bwMode="auto">
          <a:xfrm>
            <a:off x="188913" y="44672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133" name="Text Placeholder 12"/>
          <p:cNvSpPr>
            <a:spLocks noGrp="1"/>
          </p:cNvSpPr>
          <p:nvPr>
            <p:custDataLst>
              <p:tags r:id="rId146"/>
            </p:custDataLst>
          </p:nvPr>
        </p:nvSpPr>
        <p:spPr bwMode="gray">
          <a:xfrm>
            <a:off x="663575" y="52514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384C5C0-D6C5-487C-B3C2-191403647B51}" type="datetime'''''''''6''4''''''''.''''''''''''''''''''''''''''''7'''''''">
              <a:rPr lang="ja-JP" altLang="en-US" sz="1000" b="0" smtClean="0">
                <a:effectLst/>
              </a:rPr>
              <a:pPr/>
              <a:t>64.7</a:t>
            </a:fld>
            <a:endParaRPr kumimoji="0" lang="ja-JP" altLang="en-US" sz="1000" b="0" dirty="0">
              <a:sym typeface="+mn-lt"/>
            </a:endParaRPr>
          </a:p>
        </p:txBody>
      </p:sp>
      <p:sp>
        <p:nvSpPr>
          <p:cNvPr id="159" name="Text Placeholder 12"/>
          <p:cNvSpPr>
            <a:spLocks noGrp="1"/>
          </p:cNvSpPr>
          <p:nvPr>
            <p:custDataLst>
              <p:tags r:id="rId147"/>
            </p:custDataLst>
          </p:nvPr>
        </p:nvSpPr>
        <p:spPr bwMode="gray">
          <a:xfrm>
            <a:off x="2392363" y="59340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E91E716-B167-44D1-8964-00AC4023C27E}" type="datetime'''2''''''''''7''''''''''''.''''1'''''''''''''">
              <a:rPr lang="ja-JP" altLang="en-US" sz="1000" b="0" smtClean="0">
                <a:solidFill>
                  <a:schemeClr val="bg1"/>
                </a:solidFill>
                <a:effectLst/>
              </a:rPr>
              <a:pPr/>
              <a:t>27.1</a:t>
            </a:fld>
            <a:endParaRPr kumimoji="0" lang="ja-JP" altLang="en-US" sz="1000" b="0" dirty="0">
              <a:solidFill>
                <a:schemeClr val="bg1"/>
              </a:solidFill>
              <a:sym typeface="+mn-lt"/>
            </a:endParaRPr>
          </a:p>
        </p:txBody>
      </p:sp>
      <p:sp>
        <p:nvSpPr>
          <p:cNvPr id="380" name="テキスト プレースホルダ 9">
            <a:extLst>
              <a:ext uri="{FF2B5EF4-FFF2-40B4-BE49-F238E27FC236}">
                <a16:creationId xmlns:a16="http://schemas.microsoft.com/office/drawing/2014/main" id="{591A646C-1F4F-41C4-95C5-0E7F2BA0EBFA}"/>
              </a:ext>
            </a:extLst>
          </p:cNvPr>
          <p:cNvSpPr>
            <a:spLocks noGrp="1"/>
          </p:cNvSpPr>
          <p:nvPr>
            <p:custDataLst>
              <p:tags r:id="rId148"/>
            </p:custDataLst>
          </p:nvPr>
        </p:nvSpPr>
        <p:spPr bwMode="gray">
          <a:xfrm>
            <a:off x="6575425" y="4779963"/>
            <a:ext cx="2095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9F12DA1-A18C-481F-BCF5-AA4D87AC651E}" type="datetime'''''''''''''''''8''''.''''''''''''4'''''''''''''''''''''''">
              <a:rPr lang="ja-JP" altLang="en-US" sz="1000" smtClean="0">
                <a:effectLst/>
                <a:sym typeface="+mn-lt"/>
              </a:rPr>
              <a:pPr marL="0" indent="0" algn="ctr">
                <a:spcBef>
                  <a:spcPct val="0"/>
                </a:spcBef>
                <a:buNone/>
              </a:pPr>
              <a:t>8.4</a:t>
            </a:fld>
            <a:endParaRPr lang="ja-JP" altLang="en-US" sz="1000" dirty="0">
              <a:sym typeface="+mn-lt"/>
            </a:endParaRPr>
          </a:p>
        </p:txBody>
      </p:sp>
      <p:sp>
        <p:nvSpPr>
          <p:cNvPr id="160" name="Text Placeholder 12"/>
          <p:cNvSpPr>
            <a:spLocks noGrp="1"/>
          </p:cNvSpPr>
          <p:nvPr>
            <p:custDataLst>
              <p:tags r:id="rId149"/>
            </p:custDataLst>
          </p:nvPr>
        </p:nvSpPr>
        <p:spPr bwMode="gray">
          <a:xfrm>
            <a:off x="2738438" y="59372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ED311D1-D577-4E8E-AC73-4EEBF4706AE8}" type="datetime'''''''2''''6''''.''''''''''''''''''''7'''''''''''''''''''''''">
              <a:rPr lang="ja-JP" altLang="en-US" sz="1000" b="0" smtClean="0">
                <a:solidFill>
                  <a:schemeClr val="bg1"/>
                </a:solidFill>
                <a:effectLst/>
              </a:rPr>
              <a:pPr/>
              <a:t>26.7</a:t>
            </a:fld>
            <a:endParaRPr kumimoji="0" lang="ja-JP" altLang="en-US" sz="1000" b="0" dirty="0">
              <a:solidFill>
                <a:schemeClr val="bg1"/>
              </a:solidFill>
              <a:sym typeface="+mn-lt"/>
            </a:endParaRPr>
          </a:p>
        </p:txBody>
      </p:sp>
      <p:sp>
        <p:nvSpPr>
          <p:cNvPr id="134" name="Text Placeholder 12"/>
          <p:cNvSpPr>
            <a:spLocks noGrp="1"/>
          </p:cNvSpPr>
          <p:nvPr>
            <p:custDataLst>
              <p:tags r:id="rId150"/>
            </p:custDataLst>
          </p:nvPr>
        </p:nvSpPr>
        <p:spPr bwMode="gray">
          <a:xfrm>
            <a:off x="1009650" y="52562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9F4257F-5FBB-4932-AABB-FD0AA1248655}" type="datetime'''''''6''''''5''''''''''''''''''''.''''''''1'''">
              <a:rPr lang="ja-JP" altLang="en-US" sz="1000" b="0" smtClean="0">
                <a:effectLst/>
              </a:rPr>
              <a:pPr/>
              <a:t>65.1</a:t>
            </a:fld>
            <a:endParaRPr kumimoji="0" lang="ja-JP" altLang="en-US" sz="1000" b="0" dirty="0">
              <a:sym typeface="+mn-lt"/>
            </a:endParaRPr>
          </a:p>
        </p:txBody>
      </p:sp>
      <p:sp>
        <p:nvSpPr>
          <p:cNvPr id="218" name="テキスト プレースホルダ 9">
            <a:extLst>
              <a:ext uri="{FF2B5EF4-FFF2-40B4-BE49-F238E27FC236}">
                <a16:creationId xmlns:a16="http://schemas.microsoft.com/office/drawing/2014/main" id="{F9264BE3-ABB5-4E10-A721-625D1B80591F}"/>
              </a:ext>
            </a:extLst>
          </p:cNvPr>
          <p:cNvSpPr>
            <a:spLocks noGrp="1"/>
          </p:cNvSpPr>
          <p:nvPr>
            <p:custDataLst>
              <p:tags r:id="rId151"/>
            </p:custDataLst>
          </p:nvPr>
        </p:nvSpPr>
        <p:spPr bwMode="gray">
          <a:xfrm>
            <a:off x="8959850" y="4875213"/>
            <a:ext cx="27940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5568CA0-82E8-48AB-95F8-50470D1A4CAB}" type="datetime'''''''''''2''''1''''''''''''''''''''''.''''9'''''''">
              <a:rPr lang="ja-JP" altLang="en-US" sz="1000" smtClean="0">
                <a:effectLst/>
              </a:rPr>
              <a:pPr/>
              <a:t>21.9</a:t>
            </a:fld>
            <a:endParaRPr lang="ja-JP" altLang="en-US" sz="1000" dirty="0">
              <a:sym typeface="+mn-lt"/>
            </a:endParaRPr>
          </a:p>
        </p:txBody>
      </p:sp>
      <p:sp>
        <p:nvSpPr>
          <p:cNvPr id="110" name="Text Placeholder 12"/>
          <p:cNvSpPr>
            <a:spLocks noGrp="1"/>
          </p:cNvSpPr>
          <p:nvPr>
            <p:custDataLst>
              <p:tags r:id="rId152"/>
            </p:custDataLst>
          </p:nvPr>
        </p:nvSpPr>
        <p:spPr bwMode="auto">
          <a:xfrm>
            <a:off x="28019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CC3A514-AD48-4BA1-84A7-13FE707322D3}" type="datetime'''''''0''''''''''''6'''''''''''''">
              <a:rPr lang="ja-JP" altLang="en-US" sz="1000" b="0"/>
              <a:pPr algn="ctr">
                <a:spcBef>
                  <a:spcPct val="0"/>
                </a:spcBef>
                <a:spcAft>
                  <a:spcPct val="0"/>
                </a:spcAft>
              </a:pPr>
              <a:t>06</a:t>
            </a:fld>
            <a:endParaRPr kumimoji="0" lang="ja-JP" altLang="en-US" sz="1000" b="0" dirty="0">
              <a:sym typeface="+mn-lt"/>
            </a:endParaRPr>
          </a:p>
        </p:txBody>
      </p:sp>
      <p:sp>
        <p:nvSpPr>
          <p:cNvPr id="135" name="Text Placeholder 12"/>
          <p:cNvSpPr>
            <a:spLocks noGrp="1"/>
          </p:cNvSpPr>
          <p:nvPr>
            <p:custDataLst>
              <p:tags r:id="rId153"/>
            </p:custDataLst>
          </p:nvPr>
        </p:nvSpPr>
        <p:spPr bwMode="gray">
          <a:xfrm>
            <a:off x="1355725" y="52609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4D3D735-459C-46CB-A26C-4BF652A544BA}" type="datetime'''''6''''''5''''''.''''''''''''''''''5'''">
              <a:rPr lang="ja-JP" altLang="en-US" sz="1000" b="0" smtClean="0">
                <a:effectLst/>
              </a:rPr>
              <a:pPr/>
              <a:t>65.5</a:t>
            </a:fld>
            <a:endParaRPr kumimoji="0" lang="ja-JP" altLang="en-US" sz="1000" b="0" dirty="0">
              <a:sym typeface="+mn-lt"/>
            </a:endParaRPr>
          </a:p>
        </p:txBody>
      </p:sp>
      <p:sp>
        <p:nvSpPr>
          <p:cNvPr id="148" name="Text Placeholder 12"/>
          <p:cNvSpPr>
            <a:spLocks noGrp="1"/>
          </p:cNvSpPr>
          <p:nvPr>
            <p:custDataLst>
              <p:tags r:id="rId154"/>
            </p:custDataLst>
          </p:nvPr>
        </p:nvSpPr>
        <p:spPr bwMode="gray">
          <a:xfrm>
            <a:off x="5848350" y="53197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BFAB8A0-CE2F-4E75-A0C3-14E5AF155BBF}" type="datetime'''''''''''''''''''69''.''6'''''''">
              <a:rPr lang="ja-JP" altLang="en-US" sz="1000" b="0" smtClean="0">
                <a:effectLst/>
              </a:rPr>
              <a:pPr/>
              <a:t>69.6</a:t>
            </a:fld>
            <a:endParaRPr kumimoji="0" lang="ja-JP" altLang="en-US" sz="1000" b="0" dirty="0">
              <a:sym typeface="+mn-lt"/>
            </a:endParaRPr>
          </a:p>
        </p:txBody>
      </p:sp>
      <p:sp>
        <p:nvSpPr>
          <p:cNvPr id="156" name="Text Placeholder 12"/>
          <p:cNvSpPr>
            <a:spLocks noGrp="1"/>
          </p:cNvSpPr>
          <p:nvPr>
            <p:custDataLst>
              <p:tags r:id="rId155"/>
            </p:custDataLst>
          </p:nvPr>
        </p:nvSpPr>
        <p:spPr bwMode="gray">
          <a:xfrm>
            <a:off x="1355725" y="59229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B714692-D367-4563-88A2-AF24C418D052}" type="datetime'''''''''''''''2''8''''''''''.''''''''7'''''''''''''''">
              <a:rPr lang="ja-JP" altLang="en-US" sz="1000" b="0" smtClean="0">
                <a:solidFill>
                  <a:schemeClr val="bg1"/>
                </a:solidFill>
                <a:effectLst/>
              </a:rPr>
              <a:pPr/>
              <a:t>28.7</a:t>
            </a:fld>
            <a:endParaRPr kumimoji="0" lang="ja-JP" altLang="en-US" sz="1000" b="0" dirty="0">
              <a:solidFill>
                <a:schemeClr val="bg1"/>
              </a:solidFill>
              <a:sym typeface="+mn-lt"/>
            </a:endParaRPr>
          </a:p>
        </p:txBody>
      </p:sp>
      <p:sp>
        <p:nvSpPr>
          <p:cNvPr id="106" name="Text Placeholder 12"/>
          <p:cNvSpPr>
            <a:spLocks noGrp="1"/>
          </p:cNvSpPr>
          <p:nvPr>
            <p:custDataLst>
              <p:tags r:id="rId156"/>
            </p:custDataLst>
          </p:nvPr>
        </p:nvSpPr>
        <p:spPr bwMode="auto">
          <a:xfrm>
            <a:off x="14192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29EAE60-BA06-420A-BE1D-14FCB389662C}" type="datetime'''''''''''''0''''''''''''''''''''2'''''''''''''">
              <a:rPr lang="ja-JP" altLang="en-US" sz="1000" b="0"/>
              <a:pPr algn="ctr">
                <a:spcBef>
                  <a:spcPct val="0"/>
                </a:spcBef>
                <a:spcAft>
                  <a:spcPct val="0"/>
                </a:spcAft>
              </a:pPr>
              <a:t>02</a:t>
            </a:fld>
            <a:endParaRPr kumimoji="0" lang="ja-JP" altLang="en-US" sz="1000" b="0" dirty="0">
              <a:sym typeface="+mn-lt"/>
            </a:endParaRPr>
          </a:p>
        </p:txBody>
      </p:sp>
      <p:sp>
        <p:nvSpPr>
          <p:cNvPr id="167" name="Text Placeholder 12"/>
          <p:cNvSpPr>
            <a:spLocks noGrp="1"/>
          </p:cNvSpPr>
          <p:nvPr>
            <p:custDataLst>
              <p:tags r:id="rId157"/>
            </p:custDataLst>
          </p:nvPr>
        </p:nvSpPr>
        <p:spPr bwMode="gray">
          <a:xfrm>
            <a:off x="5157788" y="59610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80C65F6-E27D-42BD-92F9-2666E790D6D4}" type="datetime'''''''''''2''3''''''''.''''''''''3'''''''''''''''''''''''''">
              <a:rPr lang="ja-JP" altLang="en-US" sz="1000" b="0" smtClean="0">
                <a:solidFill>
                  <a:schemeClr val="bg1"/>
                </a:solidFill>
                <a:effectLst/>
              </a:rPr>
              <a:pPr/>
              <a:t>23.3</a:t>
            </a:fld>
            <a:endParaRPr kumimoji="0" lang="ja-JP" altLang="en-US" sz="1000" b="0" dirty="0">
              <a:solidFill>
                <a:schemeClr val="bg1"/>
              </a:solidFill>
              <a:sym typeface="+mn-lt"/>
            </a:endParaRPr>
          </a:p>
        </p:txBody>
      </p:sp>
      <p:sp>
        <p:nvSpPr>
          <p:cNvPr id="138" name="Text Placeholder 12"/>
          <p:cNvSpPr>
            <a:spLocks noGrp="1"/>
          </p:cNvSpPr>
          <p:nvPr>
            <p:custDataLst>
              <p:tags r:id="rId158"/>
            </p:custDataLst>
          </p:nvPr>
        </p:nvSpPr>
        <p:spPr bwMode="gray">
          <a:xfrm>
            <a:off x="2392363" y="52752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1112278-7874-4666-98CD-714B07DC3C79}" type="datetime'''''6''''6''.''''''''''''''''''''''''''''''''''''''7'''">
              <a:rPr lang="ja-JP" altLang="en-US" sz="1000" b="0" smtClean="0">
                <a:effectLst/>
              </a:rPr>
              <a:pPr/>
              <a:t>66.7</a:t>
            </a:fld>
            <a:endParaRPr kumimoji="0" lang="ja-JP" altLang="en-US" sz="1000" b="0" dirty="0">
              <a:sym typeface="+mn-lt"/>
            </a:endParaRPr>
          </a:p>
        </p:txBody>
      </p:sp>
      <p:sp>
        <p:nvSpPr>
          <p:cNvPr id="157" name="Text Placeholder 12"/>
          <p:cNvSpPr>
            <a:spLocks noGrp="1"/>
          </p:cNvSpPr>
          <p:nvPr>
            <p:custDataLst>
              <p:tags r:id="rId159"/>
            </p:custDataLst>
          </p:nvPr>
        </p:nvSpPr>
        <p:spPr bwMode="gray">
          <a:xfrm>
            <a:off x="1700213" y="59261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580A69F-ACF5-41B6-9599-D758BB9EEE1E}" type="datetime'''''''''2''''''''''''''''8''''''''.''''''''''''''2'''''''">
              <a:rPr lang="ja-JP" altLang="en-US" sz="1000" b="0" smtClean="0">
                <a:solidFill>
                  <a:schemeClr val="bg1"/>
                </a:solidFill>
                <a:effectLst/>
              </a:rPr>
              <a:pPr/>
              <a:t>28.2</a:t>
            </a:fld>
            <a:endParaRPr kumimoji="0" lang="ja-JP" altLang="en-US" sz="1000" b="0" dirty="0">
              <a:solidFill>
                <a:schemeClr val="bg1"/>
              </a:solidFill>
              <a:sym typeface="+mn-lt"/>
            </a:endParaRPr>
          </a:p>
        </p:txBody>
      </p:sp>
      <p:sp>
        <p:nvSpPr>
          <p:cNvPr id="107" name="Text Placeholder 12"/>
          <p:cNvSpPr>
            <a:spLocks noGrp="1"/>
          </p:cNvSpPr>
          <p:nvPr>
            <p:custDataLst>
              <p:tags r:id="rId160"/>
            </p:custDataLst>
          </p:nvPr>
        </p:nvSpPr>
        <p:spPr bwMode="auto">
          <a:xfrm>
            <a:off x="17637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C2B2B5A-F81A-4F16-B25B-312A1FDFC040}" type="datetime'''''''''''''0''''''''''''''''''''''''''''3'''''''''''''">
              <a:rPr lang="ja-JP" altLang="en-US" sz="1000" b="0"/>
              <a:pPr algn="ctr">
                <a:spcBef>
                  <a:spcPct val="0"/>
                </a:spcBef>
                <a:spcAft>
                  <a:spcPct val="0"/>
                </a:spcAft>
              </a:pPr>
              <a:t>03</a:t>
            </a:fld>
            <a:endParaRPr kumimoji="0" lang="ja-JP" altLang="en-US" sz="1000" b="0" dirty="0">
              <a:sym typeface="+mn-lt"/>
            </a:endParaRPr>
          </a:p>
        </p:txBody>
      </p:sp>
      <p:sp>
        <p:nvSpPr>
          <p:cNvPr id="137" name="Text Placeholder 12"/>
          <p:cNvSpPr>
            <a:spLocks noGrp="1"/>
          </p:cNvSpPr>
          <p:nvPr>
            <p:custDataLst>
              <p:tags r:id="rId161"/>
            </p:custDataLst>
          </p:nvPr>
        </p:nvSpPr>
        <p:spPr bwMode="gray">
          <a:xfrm>
            <a:off x="2046288" y="52705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0084DCA-748E-471B-A4C7-EA617E59936E}" type="datetime'''6''''''''''''''''''''6''''''''.''''''''4'''''''''''">
              <a:rPr lang="ja-JP" altLang="en-US" sz="1000" b="0" smtClean="0">
                <a:effectLst/>
              </a:rPr>
              <a:pPr/>
              <a:t>66.4</a:t>
            </a:fld>
            <a:endParaRPr kumimoji="0" lang="ja-JP" altLang="en-US" sz="1000" b="0" dirty="0">
              <a:sym typeface="+mn-lt"/>
            </a:endParaRPr>
          </a:p>
        </p:txBody>
      </p:sp>
      <p:sp>
        <p:nvSpPr>
          <p:cNvPr id="108" name="Text Placeholder 12"/>
          <p:cNvSpPr>
            <a:spLocks noGrp="1"/>
          </p:cNvSpPr>
          <p:nvPr>
            <p:custDataLst>
              <p:tags r:id="rId162"/>
            </p:custDataLst>
          </p:nvPr>
        </p:nvSpPr>
        <p:spPr bwMode="auto">
          <a:xfrm>
            <a:off x="21097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8716FA4-1A2A-4C3F-8A96-EE85760FF4BD}" type="datetime'''0''''''''''''''''4'''''''''''''''''''''''''">
              <a:rPr lang="ja-JP" altLang="en-US" sz="1000" b="0"/>
              <a:pPr algn="ctr">
                <a:spcBef>
                  <a:spcPct val="0"/>
                </a:spcBef>
                <a:spcAft>
                  <a:spcPct val="0"/>
                </a:spcAft>
              </a:pPr>
              <a:t>04</a:t>
            </a:fld>
            <a:endParaRPr kumimoji="0" lang="ja-JP" altLang="en-US" sz="1000" b="0" dirty="0">
              <a:sym typeface="+mn-lt"/>
            </a:endParaRPr>
          </a:p>
        </p:txBody>
      </p:sp>
      <p:sp>
        <p:nvSpPr>
          <p:cNvPr id="168" name="Text Placeholder 12"/>
          <p:cNvSpPr>
            <a:spLocks noGrp="1"/>
          </p:cNvSpPr>
          <p:nvPr>
            <p:custDataLst>
              <p:tags r:id="rId163"/>
            </p:custDataLst>
          </p:nvPr>
        </p:nvSpPr>
        <p:spPr bwMode="gray">
          <a:xfrm>
            <a:off x="5503863" y="59642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DDACCAA-71D2-4EFB-9E06-09C5BDEE6E55}" type="datetime'''''''2''''2''''.''''''''9'''''''''''">
              <a:rPr lang="ja-JP" altLang="en-US" sz="1000" b="0" smtClean="0">
                <a:solidFill>
                  <a:schemeClr val="bg1"/>
                </a:solidFill>
                <a:effectLst/>
              </a:rPr>
              <a:pPr/>
              <a:t>22.9</a:t>
            </a:fld>
            <a:endParaRPr kumimoji="0" lang="ja-JP" altLang="en-US" sz="1000" b="0" dirty="0">
              <a:solidFill>
                <a:schemeClr val="bg1"/>
              </a:solidFill>
              <a:sym typeface="+mn-lt"/>
            </a:endParaRPr>
          </a:p>
        </p:txBody>
      </p:sp>
      <p:sp>
        <p:nvSpPr>
          <p:cNvPr id="161" name="Text Placeholder 12"/>
          <p:cNvSpPr>
            <a:spLocks noGrp="1"/>
          </p:cNvSpPr>
          <p:nvPr>
            <p:custDataLst>
              <p:tags r:id="rId164"/>
            </p:custDataLst>
          </p:nvPr>
        </p:nvSpPr>
        <p:spPr bwMode="gray">
          <a:xfrm>
            <a:off x="3082925" y="594042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0DE34EC-751F-4ED0-AB4A-11D07DCB7DFB}" type="datetime'''''2''''6''.''''''''''''''''''''''''''''''''''''''2'">
              <a:rPr lang="ja-JP" altLang="en-US" sz="1000" b="0" smtClean="0">
                <a:solidFill>
                  <a:schemeClr val="bg1"/>
                </a:solidFill>
                <a:effectLst/>
              </a:rPr>
              <a:pPr/>
              <a:t>26.2</a:t>
            </a:fld>
            <a:endParaRPr kumimoji="0" lang="ja-JP" altLang="en-US" sz="1000" b="0" dirty="0">
              <a:solidFill>
                <a:schemeClr val="bg1"/>
              </a:solidFill>
              <a:sym typeface="+mn-lt"/>
            </a:endParaRPr>
          </a:p>
        </p:txBody>
      </p:sp>
      <p:sp>
        <p:nvSpPr>
          <p:cNvPr id="139" name="Text Placeholder 12"/>
          <p:cNvSpPr>
            <a:spLocks noGrp="1"/>
          </p:cNvSpPr>
          <p:nvPr>
            <p:custDataLst>
              <p:tags r:id="rId165"/>
            </p:custDataLst>
          </p:nvPr>
        </p:nvSpPr>
        <p:spPr bwMode="gray">
          <a:xfrm>
            <a:off x="2738438" y="52784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7AACEF4-FE21-42A4-A242-C4BE2E735D90}" type="datetime'''''''''''6''''''''''''''''''''''7''''''''.1'''''''''''''''">
              <a:rPr lang="ja-JP" altLang="en-US" sz="1000" b="0" smtClean="0">
                <a:effectLst/>
              </a:rPr>
              <a:pPr/>
              <a:t>67.1</a:t>
            </a:fld>
            <a:endParaRPr kumimoji="0" lang="ja-JP" altLang="en-US" sz="1000" b="0" dirty="0">
              <a:sym typeface="+mn-lt"/>
            </a:endParaRPr>
          </a:p>
        </p:txBody>
      </p:sp>
      <p:sp>
        <p:nvSpPr>
          <p:cNvPr id="213" name="テキスト プレースホルダ 9"/>
          <p:cNvSpPr>
            <a:spLocks noGrp="1"/>
          </p:cNvSpPr>
          <p:nvPr>
            <p:custDataLst>
              <p:tags r:id="rId166"/>
            </p:custDataLst>
          </p:nvPr>
        </p:nvSpPr>
        <p:spPr bwMode="gray">
          <a:xfrm>
            <a:off x="6886575" y="5332413"/>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DF4357-BB56-4777-A603-B4B31F4ACD47}" type="datetime'''''''''''''''''''''''''''''6''''9''''''''''''''''.''''9'''''">
              <a:rPr lang="ja-JP" altLang="en-US" sz="1000" smtClean="0">
                <a:effectLst/>
              </a:rPr>
              <a:pPr/>
              <a:t>69.9</a:t>
            </a:fld>
            <a:endParaRPr kumimoji="0" lang="ja-JP" altLang="en-US" sz="1000" dirty="0">
              <a:sym typeface="+mn-lt"/>
            </a:endParaRPr>
          </a:p>
        </p:txBody>
      </p:sp>
      <p:sp>
        <p:nvSpPr>
          <p:cNvPr id="140" name="Text Placeholder 12"/>
          <p:cNvSpPr>
            <a:spLocks noGrp="1"/>
          </p:cNvSpPr>
          <p:nvPr>
            <p:custDataLst>
              <p:tags r:id="rId167"/>
            </p:custDataLst>
          </p:nvPr>
        </p:nvSpPr>
        <p:spPr bwMode="gray">
          <a:xfrm>
            <a:off x="3082925" y="52847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DC71549-9CCC-4755-B701-74806F0EAC80}" type="datetime'''''6''7''''''''''''''''''''''''''.''''''''''''4'''">
              <a:rPr lang="ja-JP" altLang="en-US" sz="1000" b="0" smtClean="0">
                <a:effectLst/>
              </a:rPr>
              <a:pPr/>
              <a:t>67.4</a:t>
            </a:fld>
            <a:endParaRPr kumimoji="0" lang="ja-JP" altLang="en-US" sz="1000" b="0" dirty="0">
              <a:sym typeface="+mn-lt"/>
            </a:endParaRPr>
          </a:p>
        </p:txBody>
      </p:sp>
      <p:sp>
        <p:nvSpPr>
          <p:cNvPr id="113" name="Text Placeholder 12"/>
          <p:cNvSpPr>
            <a:spLocks noGrp="1"/>
          </p:cNvSpPr>
          <p:nvPr>
            <p:custDataLst>
              <p:tags r:id="rId168"/>
            </p:custDataLst>
          </p:nvPr>
        </p:nvSpPr>
        <p:spPr bwMode="auto">
          <a:xfrm>
            <a:off x="38385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BDD7D5B-2F6E-4200-9368-C743345B5B29}" type="datetime'''0''''''''''''''''''''''''''''''''''''''''''9'''''''''">
              <a:rPr lang="ja-JP" altLang="en-US" sz="1000" b="0"/>
              <a:pPr algn="ctr">
                <a:spcBef>
                  <a:spcPct val="0"/>
                </a:spcBef>
                <a:spcAft>
                  <a:spcPct val="0"/>
                </a:spcAft>
              </a:pPr>
              <a:t>09</a:t>
            </a:fld>
            <a:endParaRPr kumimoji="0" lang="ja-JP" altLang="en-US" sz="1000" b="0" dirty="0">
              <a:sym typeface="+mn-lt"/>
            </a:endParaRPr>
          </a:p>
        </p:txBody>
      </p:sp>
      <p:sp>
        <p:nvSpPr>
          <p:cNvPr id="111" name="Text Placeholder 12"/>
          <p:cNvSpPr>
            <a:spLocks noGrp="1"/>
          </p:cNvSpPr>
          <p:nvPr>
            <p:custDataLst>
              <p:tags r:id="rId169"/>
            </p:custDataLst>
          </p:nvPr>
        </p:nvSpPr>
        <p:spPr bwMode="auto">
          <a:xfrm>
            <a:off x="31464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F94CD9F-0EFE-4F4D-B6DE-11B6C00B9B77}" type="datetime'0''''''''''''''''''''''''''''''''''''''''''''''''7'''''''''''">
              <a:rPr lang="ja-JP" altLang="en-US" sz="1000" b="0"/>
              <a:pPr algn="ctr">
                <a:spcBef>
                  <a:spcPct val="0"/>
                </a:spcBef>
                <a:spcAft>
                  <a:spcPct val="0"/>
                </a:spcAft>
              </a:pPr>
              <a:t>07</a:t>
            </a:fld>
            <a:endParaRPr kumimoji="0" lang="ja-JP" altLang="en-US" sz="1000" b="0" dirty="0">
              <a:sym typeface="+mn-lt"/>
            </a:endParaRPr>
          </a:p>
        </p:txBody>
      </p:sp>
      <p:sp>
        <p:nvSpPr>
          <p:cNvPr id="141" name="Text Placeholder 12"/>
          <p:cNvSpPr>
            <a:spLocks noGrp="1"/>
          </p:cNvSpPr>
          <p:nvPr>
            <p:custDataLst>
              <p:tags r:id="rId170"/>
            </p:custDataLst>
          </p:nvPr>
        </p:nvSpPr>
        <p:spPr bwMode="gray">
          <a:xfrm>
            <a:off x="3429000" y="52879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530C010-1BD4-46AD-889A-39964A1CB1E2}" type="datetime'''''''''''''''''''''''''''''67''''''''''''''''''''''''''''.7'">
              <a:rPr lang="ja-JP" altLang="en-US" sz="1000" b="0" smtClean="0">
                <a:effectLst/>
              </a:rPr>
              <a:pPr/>
              <a:t>67.7</a:t>
            </a:fld>
            <a:endParaRPr kumimoji="0" lang="ja-JP" altLang="en-US" sz="1000" b="0" dirty="0">
              <a:sym typeface="+mn-lt"/>
            </a:endParaRPr>
          </a:p>
        </p:txBody>
      </p:sp>
      <p:sp>
        <p:nvSpPr>
          <p:cNvPr id="162" name="Text Placeholder 12"/>
          <p:cNvSpPr>
            <a:spLocks noGrp="1"/>
          </p:cNvSpPr>
          <p:nvPr>
            <p:custDataLst>
              <p:tags r:id="rId171"/>
            </p:custDataLst>
          </p:nvPr>
        </p:nvSpPr>
        <p:spPr bwMode="gray">
          <a:xfrm>
            <a:off x="3429000" y="59436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5CBCCE4-E810-4DAC-98DE-A6D95A24C2C9}" type="datetime'''''''''''''''2''''5''''''.''''''7'">
              <a:rPr lang="ja-JP" altLang="en-US" sz="1000" b="0" smtClean="0">
                <a:solidFill>
                  <a:schemeClr val="bg1"/>
                </a:solidFill>
                <a:effectLst/>
              </a:rPr>
              <a:pPr/>
              <a:t>25.7</a:t>
            </a:fld>
            <a:endParaRPr kumimoji="0" lang="ja-JP" altLang="en-US" sz="1000" b="0" dirty="0">
              <a:solidFill>
                <a:schemeClr val="bg1"/>
              </a:solidFill>
              <a:sym typeface="+mn-lt"/>
            </a:endParaRPr>
          </a:p>
        </p:txBody>
      </p:sp>
      <p:sp>
        <p:nvSpPr>
          <p:cNvPr id="112" name="Text Placeholder 12"/>
          <p:cNvSpPr>
            <a:spLocks noGrp="1"/>
          </p:cNvSpPr>
          <p:nvPr>
            <p:custDataLst>
              <p:tags r:id="rId172"/>
            </p:custDataLst>
          </p:nvPr>
        </p:nvSpPr>
        <p:spPr bwMode="auto">
          <a:xfrm>
            <a:off x="349250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5312F32-54D4-4E9B-94AB-84FE1E27B2D7}" type="datetime'''''''''''''''''''0''''''''8'''''''''''''''''''''''''''''''''">
              <a:rPr lang="ja-JP" altLang="en-US" sz="1000" b="0"/>
              <a:pPr algn="ctr">
                <a:spcBef>
                  <a:spcPct val="0"/>
                </a:spcBef>
                <a:spcAft>
                  <a:spcPct val="0"/>
                </a:spcAft>
              </a:pPr>
              <a:t>08</a:t>
            </a:fld>
            <a:endParaRPr kumimoji="0" lang="ja-JP" altLang="en-US" sz="1000" b="0" dirty="0">
              <a:sym typeface="+mn-lt"/>
            </a:endParaRPr>
          </a:p>
        </p:txBody>
      </p:sp>
      <p:sp>
        <p:nvSpPr>
          <p:cNvPr id="166" name="Text Placeholder 12"/>
          <p:cNvSpPr>
            <a:spLocks noGrp="1"/>
          </p:cNvSpPr>
          <p:nvPr>
            <p:custDataLst>
              <p:tags r:id="rId173"/>
            </p:custDataLst>
          </p:nvPr>
        </p:nvSpPr>
        <p:spPr bwMode="gray">
          <a:xfrm>
            <a:off x="4811713" y="59563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C00F569-4F5C-40A7-870F-3ACC1DEE7ADE}" type="datetime'''''''''''''''''2''''''''''''''''''''''''''''''''''3.''''8'''">
              <a:rPr lang="ja-JP" altLang="en-US" sz="1000" b="0" smtClean="0">
                <a:solidFill>
                  <a:schemeClr val="bg1"/>
                </a:solidFill>
                <a:effectLst/>
              </a:rPr>
              <a:pPr/>
              <a:t>23.8</a:t>
            </a:fld>
            <a:endParaRPr kumimoji="0" lang="ja-JP" altLang="en-US" sz="1000" b="0" dirty="0">
              <a:solidFill>
                <a:schemeClr val="bg1"/>
              </a:solidFill>
              <a:sym typeface="+mn-lt"/>
            </a:endParaRPr>
          </a:p>
        </p:txBody>
      </p:sp>
      <p:sp>
        <p:nvSpPr>
          <p:cNvPr id="142" name="Text Placeholder 12"/>
          <p:cNvSpPr>
            <a:spLocks noGrp="1"/>
          </p:cNvSpPr>
          <p:nvPr>
            <p:custDataLst>
              <p:tags r:id="rId174"/>
            </p:custDataLst>
          </p:nvPr>
        </p:nvSpPr>
        <p:spPr bwMode="gray">
          <a:xfrm>
            <a:off x="3775075" y="529272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78260F0-04CC-49FE-A6F4-94F91AE29A07}" type="datetime'''''''''''''''6''8''.''''''''''''''0'''''''''">
              <a:rPr lang="ja-JP" altLang="en-US" sz="1000" b="0" smtClean="0">
                <a:effectLst/>
              </a:rPr>
              <a:pPr/>
              <a:t>68.0</a:t>
            </a:fld>
            <a:endParaRPr kumimoji="0" lang="ja-JP" altLang="en-US" sz="1000" b="0" dirty="0">
              <a:sym typeface="+mn-lt"/>
            </a:endParaRPr>
          </a:p>
        </p:txBody>
      </p:sp>
      <p:sp>
        <p:nvSpPr>
          <p:cNvPr id="163" name="Text Placeholder 12"/>
          <p:cNvSpPr>
            <a:spLocks noGrp="1"/>
          </p:cNvSpPr>
          <p:nvPr>
            <p:custDataLst>
              <p:tags r:id="rId175"/>
            </p:custDataLst>
          </p:nvPr>
        </p:nvSpPr>
        <p:spPr bwMode="gray">
          <a:xfrm>
            <a:off x="3775075" y="59467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30DC9E1-E73B-4534-AD80-CDCCB50C237C}" type="datetime'''''''''''25''''.2'''''''''''''">
              <a:rPr lang="ja-JP" altLang="en-US" sz="1000" b="0" smtClean="0">
                <a:solidFill>
                  <a:schemeClr val="bg1"/>
                </a:solidFill>
                <a:effectLst/>
              </a:rPr>
              <a:pPr/>
              <a:t>25.2</a:t>
            </a:fld>
            <a:endParaRPr kumimoji="0" lang="ja-JP" altLang="en-US" sz="1000" b="0" dirty="0">
              <a:solidFill>
                <a:schemeClr val="bg1"/>
              </a:solidFill>
              <a:sym typeface="+mn-lt"/>
            </a:endParaRPr>
          </a:p>
        </p:txBody>
      </p:sp>
      <p:sp>
        <p:nvSpPr>
          <p:cNvPr id="164" name="Text Placeholder 12"/>
          <p:cNvSpPr>
            <a:spLocks noGrp="1"/>
          </p:cNvSpPr>
          <p:nvPr>
            <p:custDataLst>
              <p:tags r:id="rId176"/>
            </p:custDataLst>
          </p:nvPr>
        </p:nvSpPr>
        <p:spPr bwMode="gray">
          <a:xfrm>
            <a:off x="4121150" y="59499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A61A70C-4AF6-453D-83CA-66D5B19A4D86}" type="datetime'''''''''''''''''''''''''''''''''''''''''''''''24''''''''.8'''">
              <a:rPr lang="ja-JP" altLang="en-US" sz="1000" b="0" smtClean="0">
                <a:solidFill>
                  <a:schemeClr val="bg1"/>
                </a:solidFill>
                <a:effectLst/>
              </a:rPr>
              <a:pPr/>
              <a:t>24.8</a:t>
            </a:fld>
            <a:endParaRPr kumimoji="0" lang="ja-JP" altLang="en-US" sz="1000" b="0" dirty="0">
              <a:solidFill>
                <a:schemeClr val="bg1"/>
              </a:solidFill>
              <a:sym typeface="+mn-lt"/>
            </a:endParaRPr>
          </a:p>
        </p:txBody>
      </p:sp>
      <p:sp>
        <p:nvSpPr>
          <p:cNvPr id="114" name="Text Placeholder 12"/>
          <p:cNvSpPr>
            <a:spLocks noGrp="1"/>
          </p:cNvSpPr>
          <p:nvPr>
            <p:custDataLst>
              <p:tags r:id="rId177"/>
            </p:custDataLst>
          </p:nvPr>
        </p:nvSpPr>
        <p:spPr bwMode="auto">
          <a:xfrm>
            <a:off x="41846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34D7184-D3BD-4531-9589-0096F9542DF7}" type="datetime'''''''''''''''''1''''''''''''''''''''''''''''''''''0'">
              <a:rPr lang="ja-JP" altLang="en-US" sz="1000" b="0"/>
              <a:pPr algn="ctr">
                <a:spcBef>
                  <a:spcPct val="0"/>
                </a:spcBef>
                <a:spcAft>
                  <a:spcPct val="0"/>
                </a:spcAft>
              </a:pPr>
              <a:t>10</a:t>
            </a:fld>
            <a:endParaRPr kumimoji="0" lang="ja-JP" altLang="en-US" sz="1000" b="0" dirty="0">
              <a:sym typeface="+mn-lt"/>
            </a:endParaRPr>
          </a:p>
        </p:txBody>
      </p:sp>
      <p:sp>
        <p:nvSpPr>
          <p:cNvPr id="144" name="Text Placeholder 12"/>
          <p:cNvSpPr>
            <a:spLocks noGrp="1"/>
          </p:cNvSpPr>
          <p:nvPr>
            <p:custDataLst>
              <p:tags r:id="rId178"/>
            </p:custDataLst>
          </p:nvPr>
        </p:nvSpPr>
        <p:spPr bwMode="gray">
          <a:xfrm>
            <a:off x="4465638" y="53006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CF93EAB-CD08-4AE1-9DC6-B5FC44693E70}" type="datetime'''6''''8''''.''''''''''''''''''''''''''''''''7'''">
              <a:rPr lang="ja-JP" altLang="en-US" sz="1000" b="0" smtClean="0">
                <a:effectLst/>
              </a:rPr>
              <a:pPr/>
              <a:t>68.7</a:t>
            </a:fld>
            <a:endParaRPr kumimoji="0" lang="ja-JP" altLang="en-US" sz="1000" b="0" dirty="0">
              <a:sym typeface="+mn-lt"/>
            </a:endParaRPr>
          </a:p>
        </p:txBody>
      </p:sp>
      <p:sp>
        <p:nvSpPr>
          <p:cNvPr id="117" name="Text Placeholder 12"/>
          <p:cNvSpPr>
            <a:spLocks noGrp="1"/>
          </p:cNvSpPr>
          <p:nvPr>
            <p:custDataLst>
              <p:tags r:id="rId179"/>
            </p:custDataLst>
          </p:nvPr>
        </p:nvSpPr>
        <p:spPr bwMode="auto">
          <a:xfrm>
            <a:off x="52212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9698AC8-38A4-4A09-A092-6AD3196646FB}" type="datetime'''''''''''''''''''''''''''''''''''''''''1''''''''''''''''3'''">
              <a:rPr lang="ja-JP" altLang="en-US" sz="1000" b="0"/>
              <a:pPr algn="ctr">
                <a:spcBef>
                  <a:spcPct val="0"/>
                </a:spcBef>
                <a:spcAft>
                  <a:spcPct val="0"/>
                </a:spcAft>
              </a:pPr>
              <a:t>13</a:t>
            </a:fld>
            <a:endParaRPr kumimoji="0" lang="ja-JP" altLang="en-US" sz="1000" b="0" dirty="0">
              <a:sym typeface="+mn-lt"/>
            </a:endParaRPr>
          </a:p>
        </p:txBody>
      </p:sp>
      <p:sp>
        <p:nvSpPr>
          <p:cNvPr id="145" name="Text Placeholder 12"/>
          <p:cNvSpPr>
            <a:spLocks noGrp="1"/>
          </p:cNvSpPr>
          <p:nvPr>
            <p:custDataLst>
              <p:tags r:id="rId180"/>
            </p:custDataLst>
          </p:nvPr>
        </p:nvSpPr>
        <p:spPr bwMode="gray">
          <a:xfrm>
            <a:off x="4811713" y="530542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15F5281-81AD-462B-B4FB-96CAAF8EE6E6}" type="datetime'''''''''''''''''''''6''''''''''''''''''8''''''''.''''''9'">
              <a:rPr lang="ja-JP" altLang="en-US" sz="1000" b="0" smtClean="0">
                <a:effectLst/>
              </a:rPr>
              <a:pPr/>
              <a:t>68.9</a:t>
            </a:fld>
            <a:endParaRPr kumimoji="0" lang="ja-JP" altLang="en-US" sz="1000" b="0" dirty="0">
              <a:sym typeface="+mn-lt"/>
            </a:endParaRPr>
          </a:p>
        </p:txBody>
      </p:sp>
      <p:sp>
        <p:nvSpPr>
          <p:cNvPr id="368" name="テキスト プレースホルダ 9">
            <a:extLst>
              <a:ext uri="{FF2B5EF4-FFF2-40B4-BE49-F238E27FC236}">
                <a16:creationId xmlns:a16="http://schemas.microsoft.com/office/drawing/2014/main" id="{0C21AA62-9FCB-48F7-B253-6C05C7BADB49}"/>
              </a:ext>
            </a:extLst>
          </p:cNvPr>
          <p:cNvSpPr>
            <a:spLocks noGrp="1"/>
          </p:cNvSpPr>
          <p:nvPr>
            <p:custDataLst>
              <p:tags r:id="rId181"/>
            </p:custDataLst>
          </p:nvPr>
        </p:nvSpPr>
        <p:spPr bwMode="gray">
          <a:xfrm>
            <a:off x="2427288" y="4764088"/>
            <a:ext cx="2095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56136A7-382B-48E8-8EE9-7EB7E1E898F1}" type="datetime'6''''''''''''.''''''''''''''''''''''''''''1'''''''''''">
              <a:rPr kumimoji="0" lang="ja-JP" altLang="en-US" sz="1000" smtClean="0">
                <a:effectLst/>
                <a:sym typeface="+mn-lt"/>
              </a:rPr>
              <a:pPr marL="0" indent="0" algn="ctr">
                <a:spcBef>
                  <a:spcPct val="0"/>
                </a:spcBef>
                <a:buNone/>
              </a:pPr>
              <a:t>6.1</a:t>
            </a:fld>
            <a:endParaRPr kumimoji="0" lang="ja-JP" altLang="en-US" sz="1000" dirty="0">
              <a:sym typeface="+mn-lt"/>
            </a:endParaRPr>
          </a:p>
        </p:txBody>
      </p:sp>
      <p:sp>
        <p:nvSpPr>
          <p:cNvPr id="116" name="Text Placeholder 12"/>
          <p:cNvSpPr>
            <a:spLocks noGrp="1"/>
          </p:cNvSpPr>
          <p:nvPr>
            <p:custDataLst>
              <p:tags r:id="rId182"/>
            </p:custDataLst>
          </p:nvPr>
        </p:nvSpPr>
        <p:spPr bwMode="auto">
          <a:xfrm>
            <a:off x="48752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7DA9588-E833-465B-ACCD-8278ECC47FE8}" type="datetime'''''''''''''''''1''''''''''''''''2'">
              <a:rPr lang="ja-JP" altLang="en-US" sz="1000" b="0"/>
              <a:pPr algn="ctr">
                <a:spcBef>
                  <a:spcPct val="0"/>
                </a:spcBef>
                <a:spcAft>
                  <a:spcPct val="0"/>
                </a:spcAft>
              </a:pPr>
              <a:t>12</a:t>
            </a:fld>
            <a:endParaRPr kumimoji="0" lang="ja-JP" altLang="en-US" sz="1000" b="0" dirty="0">
              <a:sym typeface="+mn-lt"/>
            </a:endParaRPr>
          </a:p>
        </p:txBody>
      </p:sp>
      <p:sp>
        <p:nvSpPr>
          <p:cNvPr id="146" name="Text Placeholder 12"/>
          <p:cNvSpPr>
            <a:spLocks noGrp="1"/>
          </p:cNvSpPr>
          <p:nvPr>
            <p:custDataLst>
              <p:tags r:id="rId183"/>
            </p:custDataLst>
          </p:nvPr>
        </p:nvSpPr>
        <p:spPr bwMode="gray">
          <a:xfrm>
            <a:off x="5157788" y="53117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CC1201D-1375-4872-8CD6-895873E5A43A}" type="datetime'''''''''''6''''''''9''''''''''.''''''''''''''2'">
              <a:rPr lang="ja-JP" altLang="en-US" sz="1000" b="0" smtClean="0">
                <a:effectLst/>
              </a:rPr>
              <a:pPr/>
              <a:t>69.2</a:t>
            </a:fld>
            <a:endParaRPr kumimoji="0" lang="ja-JP" altLang="en-US" sz="1000" b="0" dirty="0">
              <a:sym typeface="+mn-lt"/>
            </a:endParaRPr>
          </a:p>
        </p:txBody>
      </p:sp>
      <p:sp>
        <p:nvSpPr>
          <p:cNvPr id="147" name="Text Placeholder 12"/>
          <p:cNvSpPr>
            <a:spLocks noGrp="1"/>
          </p:cNvSpPr>
          <p:nvPr>
            <p:custDataLst>
              <p:tags r:id="rId184"/>
            </p:custDataLst>
          </p:nvPr>
        </p:nvSpPr>
        <p:spPr bwMode="gray">
          <a:xfrm>
            <a:off x="5503863" y="53165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19BEB38-E7DE-4DD5-B6B4-177DA58E639A}" type="datetime'''''''''''''''''''''''''69''''''''''''''''''''.''''''4'''''''">
              <a:rPr lang="ja-JP" altLang="en-US" sz="1000" b="0" smtClean="0">
                <a:effectLst/>
              </a:rPr>
              <a:pPr/>
              <a:t>69.4</a:t>
            </a:fld>
            <a:endParaRPr kumimoji="0" lang="ja-JP" altLang="en-US" sz="1000" b="0" dirty="0">
              <a:sym typeface="+mn-lt"/>
            </a:endParaRPr>
          </a:p>
        </p:txBody>
      </p:sp>
      <p:sp>
        <p:nvSpPr>
          <p:cNvPr id="118" name="Text Placeholder 12"/>
          <p:cNvSpPr>
            <a:spLocks noGrp="1"/>
          </p:cNvSpPr>
          <p:nvPr>
            <p:custDataLst>
              <p:tags r:id="rId185"/>
            </p:custDataLst>
          </p:nvPr>
        </p:nvSpPr>
        <p:spPr bwMode="auto">
          <a:xfrm>
            <a:off x="55673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189CAFD-4474-4EA7-9F6D-0A1DC54822BB}" type="datetime'''''''''''''''''''''''''''''''''''''1''''''''4'''''''''''''''">
              <a:rPr lang="ja-JP" altLang="en-US" sz="1000" b="0"/>
              <a:pPr algn="ctr">
                <a:spcBef>
                  <a:spcPct val="0"/>
                </a:spcBef>
                <a:spcAft>
                  <a:spcPct val="0"/>
                </a:spcAft>
              </a:pPr>
              <a:t>14</a:t>
            </a:fld>
            <a:endParaRPr kumimoji="0" lang="ja-JP" altLang="en-US" sz="1000" b="0" dirty="0">
              <a:sym typeface="+mn-lt"/>
            </a:endParaRPr>
          </a:p>
        </p:txBody>
      </p:sp>
      <p:sp>
        <p:nvSpPr>
          <p:cNvPr id="169" name="Text Placeholder 12"/>
          <p:cNvSpPr>
            <a:spLocks noGrp="1"/>
          </p:cNvSpPr>
          <p:nvPr>
            <p:custDataLst>
              <p:tags r:id="rId186"/>
            </p:custDataLst>
          </p:nvPr>
        </p:nvSpPr>
        <p:spPr bwMode="gray">
          <a:xfrm>
            <a:off x="5848350" y="596582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06FB0EC-C761-4162-BD00-E1303729A848}" type="datetime'''''''2''''''''''''2''''''''''.''''''''''''''''''5'''''''''''">
              <a:rPr lang="ja-JP" altLang="en-US" sz="1000" b="0" smtClean="0">
                <a:solidFill>
                  <a:schemeClr val="bg1"/>
                </a:solidFill>
                <a:effectLst/>
              </a:rPr>
              <a:pPr/>
              <a:t>22.5</a:t>
            </a:fld>
            <a:endParaRPr kumimoji="0" lang="ja-JP" altLang="en-US" sz="1000" b="0" dirty="0">
              <a:solidFill>
                <a:schemeClr val="bg1"/>
              </a:solidFill>
              <a:sym typeface="+mn-lt"/>
            </a:endParaRPr>
          </a:p>
        </p:txBody>
      </p:sp>
      <p:sp>
        <p:nvSpPr>
          <p:cNvPr id="119" name="Text Placeholder 12"/>
          <p:cNvSpPr>
            <a:spLocks noGrp="1"/>
          </p:cNvSpPr>
          <p:nvPr>
            <p:custDataLst>
              <p:tags r:id="rId187"/>
            </p:custDataLst>
          </p:nvPr>
        </p:nvSpPr>
        <p:spPr bwMode="auto">
          <a:xfrm>
            <a:off x="59118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E22820E-F5DA-4AE0-B906-5F48A9FE4173}" type="datetime'1''''''''''''''''''''''''''''''''''''''''''''5'''''">
              <a:rPr lang="ja-JP" altLang="en-US" sz="1000" b="0"/>
              <a:pPr algn="ctr">
                <a:spcBef>
                  <a:spcPct val="0"/>
                </a:spcBef>
                <a:spcAft>
                  <a:spcPct val="0"/>
                </a:spcAft>
              </a:pPr>
              <a:t>15</a:t>
            </a:fld>
            <a:endParaRPr kumimoji="0" lang="ja-JP" altLang="en-US" sz="1000" b="0" dirty="0">
              <a:sym typeface="+mn-lt"/>
            </a:endParaRPr>
          </a:p>
        </p:txBody>
      </p:sp>
      <p:sp>
        <p:nvSpPr>
          <p:cNvPr id="377" name="テキスト プレースホルダ 9">
            <a:extLst>
              <a:ext uri="{FF2B5EF4-FFF2-40B4-BE49-F238E27FC236}">
                <a16:creationId xmlns:a16="http://schemas.microsoft.com/office/drawing/2014/main" id="{19738CDB-458E-4289-BC2E-6A49CA37FF5C}"/>
              </a:ext>
            </a:extLst>
          </p:cNvPr>
          <p:cNvSpPr>
            <a:spLocks noGrp="1"/>
          </p:cNvSpPr>
          <p:nvPr>
            <p:custDataLst>
              <p:tags r:id="rId188"/>
            </p:custDataLst>
          </p:nvPr>
        </p:nvSpPr>
        <p:spPr bwMode="gray">
          <a:xfrm>
            <a:off x="5538788" y="4775200"/>
            <a:ext cx="2095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EDE5BBF-23EB-4D90-A4B1-7EE2FC965612}" type="datetime'''''''''''''7''''''''''''''''''''''.7'''''''''''''''">
              <a:rPr kumimoji="0" lang="ja-JP" altLang="en-US" sz="1000" smtClean="0">
                <a:effectLst/>
                <a:sym typeface="+mn-lt"/>
              </a:rPr>
              <a:pPr marL="0" indent="0" algn="ctr">
                <a:spcBef>
                  <a:spcPct val="0"/>
                </a:spcBef>
                <a:buNone/>
              </a:pPr>
              <a:t>7.7</a:t>
            </a:fld>
            <a:endParaRPr kumimoji="0" lang="ja-JP" altLang="en-US" sz="1000" dirty="0">
              <a:sym typeface="+mn-lt"/>
            </a:endParaRPr>
          </a:p>
        </p:txBody>
      </p:sp>
      <p:sp>
        <p:nvSpPr>
          <p:cNvPr id="149" name="Text Placeholder 12"/>
          <p:cNvSpPr>
            <a:spLocks noGrp="1"/>
          </p:cNvSpPr>
          <p:nvPr>
            <p:custDataLst>
              <p:tags r:id="rId189"/>
            </p:custDataLst>
          </p:nvPr>
        </p:nvSpPr>
        <p:spPr bwMode="gray">
          <a:xfrm>
            <a:off x="6194425" y="53244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DF87D38-877F-4808-8107-96FD44FCE095}" type="datetime'''''''''''''''''''''''''''''''''''6''''''''''''''''9''''.7'">
              <a:rPr lang="ja-JP" altLang="en-US" sz="1000" b="0" smtClean="0">
                <a:effectLst/>
              </a:rPr>
              <a:pPr/>
              <a:t>69.7</a:t>
            </a:fld>
            <a:endParaRPr kumimoji="0" lang="ja-JP" altLang="en-US" sz="1000" b="0" dirty="0">
              <a:sym typeface="+mn-lt"/>
            </a:endParaRPr>
          </a:p>
        </p:txBody>
      </p:sp>
      <p:sp>
        <p:nvSpPr>
          <p:cNvPr id="170" name="Text Placeholder 12"/>
          <p:cNvSpPr>
            <a:spLocks noGrp="1"/>
          </p:cNvSpPr>
          <p:nvPr>
            <p:custDataLst>
              <p:tags r:id="rId190"/>
            </p:custDataLst>
          </p:nvPr>
        </p:nvSpPr>
        <p:spPr bwMode="gray">
          <a:xfrm>
            <a:off x="6194425" y="59690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F3FBB26-1C78-4033-A1C2-2944C21654B1}" type="datetime'''''''''2''''''''2''''''''.''''''1'''''''''">
              <a:rPr lang="ja-JP" altLang="en-US" sz="1000" b="0" smtClean="0">
                <a:solidFill>
                  <a:schemeClr val="bg1"/>
                </a:solidFill>
                <a:effectLst/>
              </a:rPr>
              <a:pPr/>
              <a:t>22.1</a:t>
            </a:fld>
            <a:endParaRPr kumimoji="0" lang="ja-JP" altLang="en-US" sz="1000" b="0" dirty="0">
              <a:solidFill>
                <a:schemeClr val="bg1"/>
              </a:solidFill>
              <a:sym typeface="+mn-lt"/>
            </a:endParaRPr>
          </a:p>
        </p:txBody>
      </p:sp>
      <p:sp>
        <p:nvSpPr>
          <p:cNvPr id="120" name="Text Placeholder 12"/>
          <p:cNvSpPr>
            <a:spLocks noGrp="1"/>
          </p:cNvSpPr>
          <p:nvPr>
            <p:custDataLst>
              <p:tags r:id="rId191"/>
            </p:custDataLst>
          </p:nvPr>
        </p:nvSpPr>
        <p:spPr bwMode="auto">
          <a:xfrm>
            <a:off x="62579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74D5B59-A911-4290-B4CA-3337FD5D6CE2}" type="datetime'''''''''1''''''''6'''''''''''''''">
              <a:rPr lang="ja-JP" altLang="en-US" sz="1000" b="0"/>
              <a:pPr algn="ctr">
                <a:spcBef>
                  <a:spcPct val="0"/>
                </a:spcBef>
                <a:spcAft>
                  <a:spcPct val="0"/>
                </a:spcAft>
              </a:pPr>
              <a:t>16</a:t>
            </a:fld>
            <a:endParaRPr kumimoji="0" lang="ja-JP" altLang="en-US" sz="1000" b="0" dirty="0">
              <a:sym typeface="+mn-lt"/>
            </a:endParaRPr>
          </a:p>
        </p:txBody>
      </p:sp>
      <p:sp>
        <p:nvSpPr>
          <p:cNvPr id="209" name="テキスト プレースホルダ 9"/>
          <p:cNvSpPr>
            <a:spLocks noGrp="1"/>
          </p:cNvSpPr>
          <p:nvPr>
            <p:custDataLst>
              <p:tags r:id="rId192"/>
            </p:custDataLst>
          </p:nvPr>
        </p:nvSpPr>
        <p:spPr bwMode="gray">
          <a:xfrm>
            <a:off x="6540500" y="5329238"/>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A1216FE-3259-4580-BD9C-8AA80ECDC293}" type="datetime'''''''''''''6''''''''''9''''.''''''''8'''''''''">
              <a:rPr lang="ja-JP" altLang="en-US" sz="1000" smtClean="0">
                <a:effectLst/>
              </a:rPr>
              <a:pPr/>
              <a:t>69.8</a:t>
            </a:fld>
            <a:endParaRPr kumimoji="0" lang="ja-JP" altLang="en-US" sz="1000" dirty="0">
              <a:sym typeface="+mn-lt"/>
            </a:endParaRPr>
          </a:p>
        </p:txBody>
      </p:sp>
      <p:sp>
        <p:nvSpPr>
          <p:cNvPr id="212" name="テキスト プレースホルダ 9"/>
          <p:cNvSpPr>
            <a:spLocks noGrp="1"/>
          </p:cNvSpPr>
          <p:nvPr>
            <p:custDataLst>
              <p:tags r:id="rId193"/>
            </p:custDataLst>
          </p:nvPr>
        </p:nvSpPr>
        <p:spPr bwMode="gray">
          <a:xfrm>
            <a:off x="6540500" y="5972175"/>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98CB002-9734-468D-A144-42C175DB5FA2}" type="datetime'''''''''''''''''2''''1''''.''''7'''''''''''''''">
              <a:rPr lang="ja-JP" altLang="en-US" sz="1000" smtClean="0">
                <a:solidFill>
                  <a:schemeClr val="bg1"/>
                </a:solidFill>
                <a:effectLst/>
              </a:rPr>
              <a:pPr/>
              <a:t>21.7</a:t>
            </a:fld>
            <a:endParaRPr kumimoji="0" lang="ja-JP" altLang="en-US" sz="1000" dirty="0">
              <a:solidFill>
                <a:schemeClr val="bg1"/>
              </a:solidFill>
              <a:sym typeface="+mn-lt"/>
            </a:endParaRPr>
          </a:p>
        </p:txBody>
      </p:sp>
      <p:sp>
        <p:nvSpPr>
          <p:cNvPr id="319" name="テキスト プレースホルダ 9">
            <a:extLst>
              <a:ext uri="{FF2B5EF4-FFF2-40B4-BE49-F238E27FC236}">
                <a16:creationId xmlns:a16="http://schemas.microsoft.com/office/drawing/2014/main" id="{86BAEA56-9B45-4FA0-953D-FC2B5545E33B}"/>
              </a:ext>
            </a:extLst>
          </p:cNvPr>
          <p:cNvSpPr>
            <a:spLocks noGrp="1"/>
          </p:cNvSpPr>
          <p:nvPr>
            <p:custDataLst>
              <p:tags r:id="rId194"/>
            </p:custDataLst>
          </p:nvPr>
        </p:nvSpPr>
        <p:spPr bwMode="gray">
          <a:xfrm>
            <a:off x="8613775" y="4840288"/>
            <a:ext cx="27940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C4CC402-2096-4263-B82E-6095558535AC}" type="datetime'''''''''''''''''1''''''''7''''''''''''''.''''''0'''''''''">
              <a:rPr lang="ja-JP" altLang="en-US" sz="1000" smtClean="0">
                <a:effectLst/>
              </a:rPr>
              <a:pPr/>
              <a:t>17.0</a:t>
            </a:fld>
            <a:endParaRPr lang="ja-JP" altLang="en-US" sz="1000" dirty="0">
              <a:sym typeface="+mn-lt"/>
            </a:endParaRPr>
          </a:p>
        </p:txBody>
      </p:sp>
      <p:sp>
        <p:nvSpPr>
          <p:cNvPr id="211" name="テキスト プレースホルダ 9"/>
          <p:cNvSpPr>
            <a:spLocks noGrp="1"/>
          </p:cNvSpPr>
          <p:nvPr>
            <p:custDataLst>
              <p:tags r:id="rId195"/>
            </p:custDataLst>
          </p:nvPr>
        </p:nvSpPr>
        <p:spPr bwMode="gray">
          <a:xfrm>
            <a:off x="6886575" y="5973763"/>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30A9A8-D0E0-4B94-B670-05C45826CD8C}" type="datetime'''''''''''''''''''2''1''''''''.''''''''''''''''''''4'''">
              <a:rPr lang="ja-JP" altLang="en-US" sz="1000" smtClean="0">
                <a:solidFill>
                  <a:schemeClr val="bg1"/>
                </a:solidFill>
                <a:effectLst/>
              </a:rPr>
              <a:pPr/>
              <a:t>21.4</a:t>
            </a:fld>
            <a:endParaRPr kumimoji="0" lang="ja-JP" altLang="en-US" sz="1000" dirty="0">
              <a:solidFill>
                <a:schemeClr val="bg1"/>
              </a:solidFill>
              <a:sym typeface="+mn-lt"/>
            </a:endParaRPr>
          </a:p>
        </p:txBody>
      </p:sp>
      <p:sp>
        <p:nvSpPr>
          <p:cNvPr id="205" name="Text Placeholder 12"/>
          <p:cNvSpPr>
            <a:spLocks noGrp="1"/>
          </p:cNvSpPr>
          <p:nvPr>
            <p:custDataLst>
              <p:tags r:id="rId196"/>
            </p:custDataLst>
          </p:nvPr>
        </p:nvSpPr>
        <p:spPr bwMode="auto">
          <a:xfrm>
            <a:off x="660400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A06E24B-9679-45E5-9623-96202DC6837F}" type="datetime'''''1''''''''''''''''''''7'''''''''''''''''''">
              <a:rPr lang="ja-JP" altLang="en-US" sz="1000" b="0" smtClean="0"/>
              <a:pPr algn="ctr">
                <a:spcBef>
                  <a:spcPct val="0"/>
                </a:spcBef>
                <a:spcAft>
                  <a:spcPct val="0"/>
                </a:spcAft>
              </a:pPr>
              <a:t>17</a:t>
            </a:fld>
            <a:endParaRPr kumimoji="0" lang="ja-JP" altLang="en-US" sz="1000" b="0" dirty="0">
              <a:sym typeface="+mn-lt"/>
            </a:endParaRPr>
          </a:p>
        </p:txBody>
      </p:sp>
      <p:sp>
        <p:nvSpPr>
          <p:cNvPr id="207" name="Text Placeholder 12"/>
          <p:cNvSpPr>
            <a:spLocks noGrp="1"/>
          </p:cNvSpPr>
          <p:nvPr>
            <p:custDataLst>
              <p:tags r:id="rId197"/>
            </p:custDataLst>
          </p:nvPr>
        </p:nvSpPr>
        <p:spPr bwMode="auto">
          <a:xfrm>
            <a:off x="69500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9EC9A23-195A-489A-A845-607E2D11F7FE}" type="datetime'''''''''''''''''1''''''''8'''''''''''''''''''''''">
              <a:rPr lang="en-US" altLang="en-US" sz="1000" b="0" smtClean="0"/>
              <a:pPr algn="ctr">
                <a:spcBef>
                  <a:spcPct val="0"/>
                </a:spcBef>
                <a:spcAft>
                  <a:spcPct val="0"/>
                </a:spcAft>
              </a:pPr>
              <a:t>18</a:t>
            </a:fld>
            <a:endParaRPr kumimoji="0" lang="ja-JP" altLang="en-US" sz="1000" b="0" dirty="0">
              <a:sym typeface="+mn-lt"/>
            </a:endParaRPr>
          </a:p>
        </p:txBody>
      </p:sp>
      <p:sp>
        <p:nvSpPr>
          <p:cNvPr id="150" name="Text Placeholder 12"/>
          <p:cNvSpPr>
            <a:spLocks noGrp="1"/>
          </p:cNvSpPr>
          <p:nvPr>
            <p:custDataLst>
              <p:tags r:id="rId198"/>
            </p:custDataLst>
          </p:nvPr>
        </p:nvSpPr>
        <p:spPr bwMode="gray">
          <a:xfrm>
            <a:off x="7231063" y="53371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A5EAE94-C0BF-47E1-8033-C2E72A8E7E4B}" type="datetime'''''''''''''''''''''''''6''''''''''''9''''.''''9'''''''''''">
              <a:rPr lang="ja-JP" altLang="en-US" sz="1000" b="0" smtClean="0">
                <a:effectLst/>
              </a:rPr>
              <a:pPr/>
              <a:t>69.9</a:t>
            </a:fld>
            <a:endParaRPr kumimoji="0" lang="ja-JP" altLang="en-US" sz="1000" b="0" dirty="0">
              <a:sym typeface="+mn-lt"/>
            </a:endParaRPr>
          </a:p>
        </p:txBody>
      </p:sp>
      <p:sp>
        <p:nvSpPr>
          <p:cNvPr id="171" name="Text Placeholder 12"/>
          <p:cNvSpPr>
            <a:spLocks noGrp="1"/>
          </p:cNvSpPr>
          <p:nvPr>
            <p:custDataLst>
              <p:tags r:id="rId199"/>
            </p:custDataLst>
          </p:nvPr>
        </p:nvSpPr>
        <p:spPr bwMode="gray">
          <a:xfrm>
            <a:off x="7231063" y="59753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5A7F8B3-A643-4A5D-AB55-C60968D4EC1A}" type="datetime'''''''''''''''''''''''''''2''''''''''''1''.''1'''''''''''''">
              <a:rPr lang="ja-JP" altLang="en-US" sz="1000" b="0" smtClean="0">
                <a:solidFill>
                  <a:schemeClr val="bg1"/>
                </a:solidFill>
                <a:effectLst/>
              </a:rPr>
              <a:pPr/>
              <a:t>21.1</a:t>
            </a:fld>
            <a:endParaRPr kumimoji="0" lang="ja-JP" altLang="en-US" sz="1000" b="0" dirty="0">
              <a:solidFill>
                <a:schemeClr val="bg1"/>
              </a:solidFill>
              <a:sym typeface="+mn-lt"/>
            </a:endParaRPr>
          </a:p>
        </p:txBody>
      </p:sp>
      <p:sp>
        <p:nvSpPr>
          <p:cNvPr id="351" name="テキスト プレースホルダ 9">
            <a:extLst>
              <a:ext uri="{FF2B5EF4-FFF2-40B4-BE49-F238E27FC236}">
                <a16:creationId xmlns:a16="http://schemas.microsoft.com/office/drawing/2014/main" id="{F53C15C9-9B49-4EF0-B2A5-4B9B601A8A97}"/>
              </a:ext>
            </a:extLst>
          </p:cNvPr>
          <p:cNvSpPr>
            <a:spLocks noGrp="1"/>
          </p:cNvSpPr>
          <p:nvPr>
            <p:custDataLst>
              <p:tags r:id="rId200"/>
            </p:custDataLst>
          </p:nvPr>
        </p:nvSpPr>
        <p:spPr bwMode="gray">
          <a:xfrm>
            <a:off x="8959850" y="6019800"/>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54B9EF1-9FB0-4D85-A3FA-27C26817FF6D}" type="datetime'''1''''4.9'''''''''''">
              <a:rPr lang="ja-JP" altLang="en-US" sz="1000" smtClean="0">
                <a:solidFill>
                  <a:schemeClr val="bg1"/>
                </a:solidFill>
                <a:effectLst/>
                <a:sym typeface="+mn-lt"/>
              </a:rPr>
              <a:pPr marL="0" indent="0" algn="ctr">
                <a:spcBef>
                  <a:spcPct val="0"/>
                </a:spcBef>
                <a:buNone/>
              </a:pPr>
              <a:t>14.9</a:t>
            </a:fld>
            <a:endParaRPr lang="ja-JP" altLang="en-US" sz="1000" dirty="0">
              <a:solidFill>
                <a:schemeClr val="bg1"/>
              </a:solidFill>
              <a:sym typeface="+mn-lt"/>
            </a:endParaRPr>
          </a:p>
        </p:txBody>
      </p:sp>
      <p:sp>
        <p:nvSpPr>
          <p:cNvPr id="363" name="テキスト プレースホルダ 9">
            <a:extLst>
              <a:ext uri="{FF2B5EF4-FFF2-40B4-BE49-F238E27FC236}">
                <a16:creationId xmlns:a16="http://schemas.microsoft.com/office/drawing/2014/main" id="{33E57AF2-2615-4C96-AE36-8D176979BA71}"/>
              </a:ext>
            </a:extLst>
          </p:cNvPr>
          <p:cNvSpPr>
            <a:spLocks noGrp="1"/>
          </p:cNvSpPr>
          <p:nvPr>
            <p:custDataLst>
              <p:tags r:id="rId201"/>
            </p:custDataLst>
          </p:nvPr>
        </p:nvSpPr>
        <p:spPr bwMode="gray">
          <a:xfrm>
            <a:off x="698500" y="4759325"/>
            <a:ext cx="2095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4F8B46C-064A-4C65-9D61-7BE78CB8D8CE}" type="datetime'''''''''''''''5''''''''.''''''''''''''''''''''5'''''''''''''">
              <a:rPr kumimoji="0" lang="ja-JP" altLang="en-US" sz="1000" smtClean="0">
                <a:effectLst/>
                <a:sym typeface="+mn-lt"/>
              </a:rPr>
              <a:pPr marL="0" indent="0" algn="ctr">
                <a:spcBef>
                  <a:spcPct val="0"/>
                </a:spcBef>
                <a:buNone/>
              </a:pPr>
              <a:t>5.5</a:t>
            </a:fld>
            <a:endParaRPr kumimoji="0" lang="ja-JP" altLang="en-US" sz="1000" dirty="0">
              <a:sym typeface="+mn-lt"/>
            </a:endParaRPr>
          </a:p>
        </p:txBody>
      </p:sp>
      <p:sp>
        <p:nvSpPr>
          <p:cNvPr id="364" name="テキスト プレースホルダ 9">
            <a:extLst>
              <a:ext uri="{FF2B5EF4-FFF2-40B4-BE49-F238E27FC236}">
                <a16:creationId xmlns:a16="http://schemas.microsoft.com/office/drawing/2014/main" id="{FDA4D810-6DFB-4991-A270-D08C8CDA4D57}"/>
              </a:ext>
            </a:extLst>
          </p:cNvPr>
          <p:cNvSpPr>
            <a:spLocks noGrp="1"/>
          </p:cNvSpPr>
          <p:nvPr>
            <p:custDataLst>
              <p:tags r:id="rId202"/>
            </p:custDataLst>
          </p:nvPr>
        </p:nvSpPr>
        <p:spPr bwMode="gray">
          <a:xfrm>
            <a:off x="1044575" y="4759325"/>
            <a:ext cx="2095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4F5F004-C4C3-4B33-9810-86AB0F75B958}" type="datetime'5''''''.''''''''''''''''''''''''6'''''">
              <a:rPr kumimoji="0" lang="ja-JP" altLang="en-US" sz="1000" smtClean="0">
                <a:effectLst/>
                <a:sym typeface="+mn-lt"/>
              </a:rPr>
              <a:pPr marL="0" indent="0" algn="ctr">
                <a:spcBef>
                  <a:spcPct val="0"/>
                </a:spcBef>
                <a:buNone/>
              </a:pPr>
              <a:t>5.6</a:t>
            </a:fld>
            <a:endParaRPr kumimoji="0" lang="ja-JP" altLang="en-US" sz="1000" dirty="0">
              <a:sym typeface="+mn-lt"/>
            </a:endParaRPr>
          </a:p>
        </p:txBody>
      </p:sp>
      <p:sp>
        <p:nvSpPr>
          <p:cNvPr id="365" name="テキスト プレースホルダ 9">
            <a:extLst>
              <a:ext uri="{FF2B5EF4-FFF2-40B4-BE49-F238E27FC236}">
                <a16:creationId xmlns:a16="http://schemas.microsoft.com/office/drawing/2014/main" id="{57505646-00D9-4C59-A279-9A94398F2FF6}"/>
              </a:ext>
            </a:extLst>
          </p:cNvPr>
          <p:cNvSpPr>
            <a:spLocks noGrp="1"/>
          </p:cNvSpPr>
          <p:nvPr>
            <p:custDataLst>
              <p:tags r:id="rId203"/>
            </p:custDataLst>
          </p:nvPr>
        </p:nvSpPr>
        <p:spPr bwMode="gray">
          <a:xfrm>
            <a:off x="1390650" y="4760913"/>
            <a:ext cx="2095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99F8254-EEA2-41BA-9BA8-AA4FAFAC7D3C}" type="datetime'''''''''''''''''''''''''5''''''''''''''.''''''''''''7'">
              <a:rPr kumimoji="0" lang="ja-JP" altLang="en-US" sz="1000" smtClean="0">
                <a:effectLst/>
                <a:sym typeface="+mn-lt"/>
              </a:rPr>
              <a:pPr marL="0" indent="0" algn="ctr">
                <a:spcBef>
                  <a:spcPct val="0"/>
                </a:spcBef>
                <a:buNone/>
              </a:pPr>
              <a:t>5.7</a:t>
            </a:fld>
            <a:endParaRPr kumimoji="0" lang="ja-JP" altLang="en-US" sz="1000" dirty="0">
              <a:sym typeface="+mn-lt"/>
            </a:endParaRPr>
          </a:p>
        </p:txBody>
      </p:sp>
      <p:sp>
        <p:nvSpPr>
          <p:cNvPr id="382" name="テキスト プレースホルダ 9">
            <a:extLst>
              <a:ext uri="{FF2B5EF4-FFF2-40B4-BE49-F238E27FC236}">
                <a16:creationId xmlns:a16="http://schemas.microsoft.com/office/drawing/2014/main" id="{E8F4CAF2-3171-423F-B837-DE00788684D7}"/>
              </a:ext>
            </a:extLst>
          </p:cNvPr>
          <p:cNvSpPr>
            <a:spLocks noGrp="1"/>
          </p:cNvSpPr>
          <p:nvPr>
            <p:custDataLst>
              <p:tags r:id="rId204"/>
            </p:custDataLst>
          </p:nvPr>
        </p:nvSpPr>
        <p:spPr bwMode="gray">
          <a:xfrm>
            <a:off x="7265988" y="4783138"/>
            <a:ext cx="2095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2B2A386-9F8C-4DF5-9738-4B34FF3957EE}" type="datetime'''9''''.''''''''''''''''''''''''''''''0'''''">
              <a:rPr lang="ja-JP" altLang="en-US" sz="1000" smtClean="0">
                <a:effectLst/>
                <a:sym typeface="+mn-lt"/>
              </a:rPr>
              <a:pPr marL="0" indent="0" algn="ctr">
                <a:spcBef>
                  <a:spcPct val="0"/>
                </a:spcBef>
                <a:buNone/>
              </a:pPr>
              <a:t>9.0</a:t>
            </a:fld>
            <a:endParaRPr lang="ja-JP" altLang="en-US" sz="1000" dirty="0">
              <a:sym typeface="+mn-lt"/>
            </a:endParaRPr>
          </a:p>
        </p:txBody>
      </p:sp>
      <p:sp>
        <p:nvSpPr>
          <p:cNvPr id="366" name="テキスト プレースホルダ 9">
            <a:extLst>
              <a:ext uri="{FF2B5EF4-FFF2-40B4-BE49-F238E27FC236}">
                <a16:creationId xmlns:a16="http://schemas.microsoft.com/office/drawing/2014/main" id="{207D7986-AE61-4A64-9DCF-E4EFC759AAD7}"/>
              </a:ext>
            </a:extLst>
          </p:cNvPr>
          <p:cNvSpPr>
            <a:spLocks noGrp="1"/>
          </p:cNvSpPr>
          <p:nvPr>
            <p:custDataLst>
              <p:tags r:id="rId205"/>
            </p:custDataLst>
          </p:nvPr>
        </p:nvSpPr>
        <p:spPr bwMode="gray">
          <a:xfrm>
            <a:off x="1735138" y="4762500"/>
            <a:ext cx="2095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13694AE-C201-4728-96D8-1FB1B8D68452}" type="datetime'''''''''''''''''''''''''''''''''''''''5''''.9'">
              <a:rPr kumimoji="0" lang="ja-JP" altLang="en-US" sz="1000" smtClean="0">
                <a:effectLst/>
                <a:sym typeface="+mn-lt"/>
              </a:rPr>
              <a:pPr marL="0" indent="0" algn="ctr">
                <a:spcBef>
                  <a:spcPct val="0"/>
                </a:spcBef>
                <a:buNone/>
              </a:pPr>
              <a:t>5.9</a:t>
            </a:fld>
            <a:endParaRPr kumimoji="0" lang="ja-JP" altLang="en-US" sz="1000" dirty="0">
              <a:sym typeface="+mn-lt"/>
            </a:endParaRPr>
          </a:p>
        </p:txBody>
      </p:sp>
      <p:sp>
        <p:nvSpPr>
          <p:cNvPr id="367" name="テキスト プレースホルダ 9">
            <a:extLst>
              <a:ext uri="{FF2B5EF4-FFF2-40B4-BE49-F238E27FC236}">
                <a16:creationId xmlns:a16="http://schemas.microsoft.com/office/drawing/2014/main" id="{B662D5D7-AAAB-45DD-8DDD-F7C585D792CA}"/>
              </a:ext>
            </a:extLst>
          </p:cNvPr>
          <p:cNvSpPr>
            <a:spLocks noGrp="1"/>
          </p:cNvSpPr>
          <p:nvPr>
            <p:custDataLst>
              <p:tags r:id="rId206"/>
            </p:custDataLst>
          </p:nvPr>
        </p:nvSpPr>
        <p:spPr bwMode="gray">
          <a:xfrm>
            <a:off x="2081213" y="4762500"/>
            <a:ext cx="2095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087DF88-2C37-4A07-827E-DB9D647EBA22}" type="datetime'6''''''''''''''''.''0'''''''''''''''">
              <a:rPr kumimoji="0" lang="ja-JP" altLang="en-US" sz="1000" smtClean="0">
                <a:effectLst/>
                <a:sym typeface="+mn-lt"/>
              </a:rPr>
              <a:pPr marL="0" indent="0" algn="ctr">
                <a:spcBef>
                  <a:spcPct val="0"/>
                </a:spcBef>
                <a:buNone/>
              </a:pPr>
              <a:t>6.0</a:t>
            </a:fld>
            <a:endParaRPr kumimoji="0" lang="ja-JP" altLang="en-US" sz="1000" dirty="0">
              <a:sym typeface="+mn-lt"/>
            </a:endParaRPr>
          </a:p>
        </p:txBody>
      </p:sp>
      <p:sp>
        <p:nvSpPr>
          <p:cNvPr id="369" name="テキスト プレースホルダ 9">
            <a:extLst>
              <a:ext uri="{FF2B5EF4-FFF2-40B4-BE49-F238E27FC236}">
                <a16:creationId xmlns:a16="http://schemas.microsoft.com/office/drawing/2014/main" id="{F95875AF-C905-4357-B8AB-C4478AA1E99E}"/>
              </a:ext>
            </a:extLst>
          </p:cNvPr>
          <p:cNvSpPr>
            <a:spLocks noGrp="1"/>
          </p:cNvSpPr>
          <p:nvPr>
            <p:custDataLst>
              <p:tags r:id="rId207"/>
            </p:custDataLst>
          </p:nvPr>
        </p:nvSpPr>
        <p:spPr bwMode="gray">
          <a:xfrm>
            <a:off x="2773363" y="4764088"/>
            <a:ext cx="2095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768621F-0ADF-4ED4-8680-4B19DB20FAEA}" type="datetime'6''''''''''''''''''''.''''''''''3'''">
              <a:rPr kumimoji="0" lang="ja-JP" altLang="en-US" sz="1000" smtClean="0">
                <a:effectLst/>
                <a:sym typeface="+mn-lt"/>
              </a:rPr>
              <a:pPr marL="0" indent="0" algn="ctr">
                <a:spcBef>
                  <a:spcPct val="0"/>
                </a:spcBef>
                <a:buNone/>
              </a:pPr>
              <a:t>6.3</a:t>
            </a:fld>
            <a:endParaRPr kumimoji="0" lang="ja-JP" altLang="en-US" sz="1000" dirty="0">
              <a:sym typeface="+mn-lt"/>
            </a:endParaRPr>
          </a:p>
        </p:txBody>
      </p:sp>
      <p:sp>
        <p:nvSpPr>
          <p:cNvPr id="370" name="テキスト プレースホルダ 9">
            <a:extLst>
              <a:ext uri="{FF2B5EF4-FFF2-40B4-BE49-F238E27FC236}">
                <a16:creationId xmlns:a16="http://schemas.microsoft.com/office/drawing/2014/main" id="{E885077C-F74D-4916-9D84-96367D2B89FE}"/>
              </a:ext>
            </a:extLst>
          </p:cNvPr>
          <p:cNvSpPr>
            <a:spLocks noGrp="1"/>
          </p:cNvSpPr>
          <p:nvPr>
            <p:custDataLst>
              <p:tags r:id="rId208"/>
            </p:custDataLst>
          </p:nvPr>
        </p:nvSpPr>
        <p:spPr bwMode="gray">
          <a:xfrm>
            <a:off x="3117850" y="4765675"/>
            <a:ext cx="2095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6E25419-C44D-49B9-A73A-B0B3AC223BF5}" type="datetime'''6''''''''''''''''''.''''''''''''''''''''''''''''4'''''''">
              <a:rPr kumimoji="0" lang="ja-JP" altLang="en-US" sz="1000" smtClean="0">
                <a:effectLst/>
                <a:sym typeface="+mn-lt"/>
              </a:rPr>
              <a:pPr marL="0" indent="0" algn="ctr">
                <a:spcBef>
                  <a:spcPct val="0"/>
                </a:spcBef>
                <a:buNone/>
              </a:pPr>
              <a:t>6.4</a:t>
            </a:fld>
            <a:endParaRPr kumimoji="0" lang="ja-JP" altLang="en-US" sz="1000" dirty="0">
              <a:sym typeface="+mn-lt"/>
            </a:endParaRPr>
          </a:p>
        </p:txBody>
      </p:sp>
      <p:sp>
        <p:nvSpPr>
          <p:cNvPr id="371" name="テキスト プレースホルダ 9">
            <a:extLst>
              <a:ext uri="{FF2B5EF4-FFF2-40B4-BE49-F238E27FC236}">
                <a16:creationId xmlns:a16="http://schemas.microsoft.com/office/drawing/2014/main" id="{1EDF2117-993C-498D-BD3E-05177E01E254}"/>
              </a:ext>
            </a:extLst>
          </p:cNvPr>
          <p:cNvSpPr>
            <a:spLocks noGrp="1"/>
          </p:cNvSpPr>
          <p:nvPr>
            <p:custDataLst>
              <p:tags r:id="rId209"/>
            </p:custDataLst>
          </p:nvPr>
        </p:nvSpPr>
        <p:spPr bwMode="gray">
          <a:xfrm>
            <a:off x="3463925" y="4767263"/>
            <a:ext cx="2095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E47C388-937C-4174-A3E9-E4AF09368588}" type="datetime'''6.''''''''''''''''''''''''''''''6'">
              <a:rPr kumimoji="0" lang="ja-JP" altLang="en-US" sz="1000" smtClean="0">
                <a:effectLst/>
                <a:sym typeface="+mn-lt"/>
              </a:rPr>
              <a:pPr marL="0" indent="0" algn="ctr">
                <a:spcBef>
                  <a:spcPct val="0"/>
                </a:spcBef>
                <a:buNone/>
              </a:pPr>
              <a:t>6.6</a:t>
            </a:fld>
            <a:endParaRPr kumimoji="0" lang="ja-JP" altLang="en-US" sz="1000" dirty="0">
              <a:sym typeface="+mn-lt"/>
            </a:endParaRPr>
          </a:p>
        </p:txBody>
      </p:sp>
      <p:sp>
        <p:nvSpPr>
          <p:cNvPr id="372" name="テキスト プレースホルダ 9">
            <a:extLst>
              <a:ext uri="{FF2B5EF4-FFF2-40B4-BE49-F238E27FC236}">
                <a16:creationId xmlns:a16="http://schemas.microsoft.com/office/drawing/2014/main" id="{D9EFF0FE-F1DF-49A8-9F03-36EC351763DF}"/>
              </a:ext>
            </a:extLst>
          </p:cNvPr>
          <p:cNvSpPr>
            <a:spLocks noGrp="1"/>
          </p:cNvSpPr>
          <p:nvPr>
            <p:custDataLst>
              <p:tags r:id="rId210"/>
            </p:custDataLst>
          </p:nvPr>
        </p:nvSpPr>
        <p:spPr bwMode="gray">
          <a:xfrm>
            <a:off x="3810000" y="4768850"/>
            <a:ext cx="2095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ADA9FEC-A666-4C87-8C9F-D28958FE0DE9}" type="datetime'''''''''''''''''''''''''''''6.''''''''''''''''''''''''''8'''''">
              <a:rPr kumimoji="0" lang="ja-JP" altLang="en-US" sz="1000" smtClean="0">
                <a:effectLst/>
                <a:sym typeface="+mn-lt"/>
              </a:rPr>
              <a:pPr marL="0" indent="0" algn="ctr">
                <a:spcBef>
                  <a:spcPct val="0"/>
                </a:spcBef>
                <a:buNone/>
              </a:pPr>
              <a:t>6.8</a:t>
            </a:fld>
            <a:endParaRPr kumimoji="0" lang="ja-JP" altLang="en-US" sz="1000" dirty="0">
              <a:sym typeface="+mn-lt"/>
            </a:endParaRPr>
          </a:p>
        </p:txBody>
      </p:sp>
      <p:sp>
        <p:nvSpPr>
          <p:cNvPr id="373" name="テキスト プレースホルダ 9">
            <a:extLst>
              <a:ext uri="{FF2B5EF4-FFF2-40B4-BE49-F238E27FC236}">
                <a16:creationId xmlns:a16="http://schemas.microsoft.com/office/drawing/2014/main" id="{9C89EE77-11F3-458C-A030-9515E95D9398}"/>
              </a:ext>
            </a:extLst>
          </p:cNvPr>
          <p:cNvSpPr>
            <a:spLocks noGrp="1"/>
          </p:cNvSpPr>
          <p:nvPr>
            <p:custDataLst>
              <p:tags r:id="rId211"/>
            </p:custDataLst>
          </p:nvPr>
        </p:nvSpPr>
        <p:spPr bwMode="gray">
          <a:xfrm>
            <a:off x="4156075" y="4768850"/>
            <a:ext cx="2095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B180CB4-9079-4898-91CC-2898217576BD}" type="datetime'''''''''6''''''''''''''''''''.''''''''''''''''9'''''''''''''''">
              <a:rPr kumimoji="0" lang="ja-JP" altLang="en-US" sz="1000" smtClean="0">
                <a:effectLst/>
                <a:sym typeface="+mn-lt"/>
              </a:rPr>
              <a:pPr marL="0" indent="0" algn="ctr">
                <a:spcBef>
                  <a:spcPct val="0"/>
                </a:spcBef>
                <a:buNone/>
              </a:pPr>
              <a:t>6.9</a:t>
            </a:fld>
            <a:endParaRPr kumimoji="0" lang="ja-JP" altLang="en-US" sz="1000" dirty="0">
              <a:sym typeface="+mn-lt"/>
            </a:endParaRPr>
          </a:p>
        </p:txBody>
      </p:sp>
      <p:sp>
        <p:nvSpPr>
          <p:cNvPr id="374" name="テキスト プレースホルダ 9">
            <a:extLst>
              <a:ext uri="{FF2B5EF4-FFF2-40B4-BE49-F238E27FC236}">
                <a16:creationId xmlns:a16="http://schemas.microsoft.com/office/drawing/2014/main" id="{CD96CACF-0EE2-469E-B4BF-A0174E27E849}"/>
              </a:ext>
            </a:extLst>
          </p:cNvPr>
          <p:cNvSpPr>
            <a:spLocks noGrp="1"/>
          </p:cNvSpPr>
          <p:nvPr>
            <p:custDataLst>
              <p:tags r:id="rId212"/>
            </p:custDataLst>
          </p:nvPr>
        </p:nvSpPr>
        <p:spPr bwMode="gray">
          <a:xfrm>
            <a:off x="4500563" y="4770438"/>
            <a:ext cx="2095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7B925C-F97B-449F-A503-0A2ACDF136FF}" type="datetime'''''''''7''''''''''''.''1'''''">
              <a:rPr kumimoji="0" lang="ja-JP" altLang="en-US" sz="1000" smtClean="0">
                <a:effectLst/>
                <a:sym typeface="+mn-lt"/>
              </a:rPr>
              <a:pPr marL="0" indent="0" algn="ctr">
                <a:spcBef>
                  <a:spcPct val="0"/>
                </a:spcBef>
                <a:buNone/>
              </a:pPr>
              <a:t>7.1</a:t>
            </a:fld>
            <a:endParaRPr kumimoji="0" lang="ja-JP" altLang="en-US" sz="1000" dirty="0">
              <a:sym typeface="+mn-lt"/>
            </a:endParaRPr>
          </a:p>
        </p:txBody>
      </p:sp>
      <p:sp>
        <p:nvSpPr>
          <p:cNvPr id="375" name="テキスト プレースホルダ 9">
            <a:extLst>
              <a:ext uri="{FF2B5EF4-FFF2-40B4-BE49-F238E27FC236}">
                <a16:creationId xmlns:a16="http://schemas.microsoft.com/office/drawing/2014/main" id="{60F46BA9-0739-44F0-9FBD-114166D39B21}"/>
              </a:ext>
            </a:extLst>
          </p:cNvPr>
          <p:cNvSpPr>
            <a:spLocks noGrp="1"/>
          </p:cNvSpPr>
          <p:nvPr>
            <p:custDataLst>
              <p:tags r:id="rId213"/>
            </p:custDataLst>
          </p:nvPr>
        </p:nvSpPr>
        <p:spPr bwMode="gray">
          <a:xfrm>
            <a:off x="4846638" y="4772025"/>
            <a:ext cx="2095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0690DB0-76F1-43A2-A38A-FD5D4BBF8C7B}" type="datetime'''''''7''''''''''''''''''''''''''''''.2'''''''">
              <a:rPr kumimoji="0" lang="ja-JP" altLang="en-US" sz="1000" smtClean="0">
                <a:effectLst/>
                <a:sym typeface="+mn-lt"/>
              </a:rPr>
              <a:pPr marL="0" indent="0" algn="ctr">
                <a:spcBef>
                  <a:spcPct val="0"/>
                </a:spcBef>
                <a:buNone/>
              </a:pPr>
              <a:t>7.2</a:t>
            </a:fld>
            <a:endParaRPr kumimoji="0" lang="ja-JP" altLang="en-US" sz="1000" dirty="0">
              <a:sym typeface="+mn-lt"/>
            </a:endParaRPr>
          </a:p>
        </p:txBody>
      </p:sp>
      <p:sp>
        <p:nvSpPr>
          <p:cNvPr id="376" name="テキスト プレースホルダ 9">
            <a:extLst>
              <a:ext uri="{FF2B5EF4-FFF2-40B4-BE49-F238E27FC236}">
                <a16:creationId xmlns:a16="http://schemas.microsoft.com/office/drawing/2014/main" id="{C3F55B49-C4E6-4BEC-BE25-2F1B620C9BB2}"/>
              </a:ext>
            </a:extLst>
          </p:cNvPr>
          <p:cNvSpPr>
            <a:spLocks noGrp="1"/>
          </p:cNvSpPr>
          <p:nvPr>
            <p:custDataLst>
              <p:tags r:id="rId214"/>
            </p:custDataLst>
          </p:nvPr>
        </p:nvSpPr>
        <p:spPr bwMode="gray">
          <a:xfrm>
            <a:off x="5192713" y="4773613"/>
            <a:ext cx="2095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1C488C0-7800-425E-B7E8-386932AF079B}" type="datetime'7''''''''''''''.4'''''''''''''''">
              <a:rPr kumimoji="0" lang="ja-JP" altLang="en-US" sz="1000" smtClean="0">
                <a:effectLst/>
                <a:sym typeface="+mn-lt"/>
              </a:rPr>
              <a:pPr marL="0" indent="0" algn="ctr">
                <a:spcBef>
                  <a:spcPct val="0"/>
                </a:spcBef>
                <a:buNone/>
              </a:pPr>
              <a:t>7.4</a:t>
            </a:fld>
            <a:endParaRPr kumimoji="0" lang="ja-JP" altLang="en-US" sz="1000" dirty="0">
              <a:sym typeface="+mn-lt"/>
            </a:endParaRPr>
          </a:p>
        </p:txBody>
      </p:sp>
      <p:sp>
        <p:nvSpPr>
          <p:cNvPr id="378" name="テキスト プレースホルダ 9">
            <a:extLst>
              <a:ext uri="{FF2B5EF4-FFF2-40B4-BE49-F238E27FC236}">
                <a16:creationId xmlns:a16="http://schemas.microsoft.com/office/drawing/2014/main" id="{739B377F-9161-492B-B9C7-F2E7127DDAA7}"/>
              </a:ext>
            </a:extLst>
          </p:cNvPr>
          <p:cNvSpPr>
            <a:spLocks noGrp="1"/>
          </p:cNvSpPr>
          <p:nvPr>
            <p:custDataLst>
              <p:tags r:id="rId215"/>
            </p:custDataLst>
          </p:nvPr>
        </p:nvSpPr>
        <p:spPr bwMode="gray">
          <a:xfrm>
            <a:off x="5883275" y="4776788"/>
            <a:ext cx="2095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10E037C-7DCE-45E9-8DB4-405FE347C2E2}" type="datetime'''''''''''''7''''''''''''''''.''''''''''''''''''''''''''9'''">
              <a:rPr lang="ja-JP" altLang="en-US" sz="1000" smtClean="0">
                <a:effectLst/>
                <a:sym typeface="+mn-lt"/>
              </a:rPr>
              <a:pPr marL="0" indent="0" algn="ctr">
                <a:spcBef>
                  <a:spcPct val="0"/>
                </a:spcBef>
                <a:buNone/>
              </a:pPr>
              <a:t>7.9</a:t>
            </a:fld>
            <a:endParaRPr lang="ja-JP" altLang="en-US" sz="1000" dirty="0">
              <a:sym typeface="+mn-lt"/>
            </a:endParaRPr>
          </a:p>
        </p:txBody>
      </p:sp>
      <p:sp>
        <p:nvSpPr>
          <p:cNvPr id="379" name="テキスト プレースホルダ 9">
            <a:extLst>
              <a:ext uri="{FF2B5EF4-FFF2-40B4-BE49-F238E27FC236}">
                <a16:creationId xmlns:a16="http://schemas.microsoft.com/office/drawing/2014/main" id="{CA87D7D7-9F67-43D5-AA2D-DCB321FA02BD}"/>
              </a:ext>
            </a:extLst>
          </p:cNvPr>
          <p:cNvSpPr>
            <a:spLocks noGrp="1"/>
          </p:cNvSpPr>
          <p:nvPr>
            <p:custDataLst>
              <p:tags r:id="rId216"/>
            </p:custDataLst>
          </p:nvPr>
        </p:nvSpPr>
        <p:spPr bwMode="gray">
          <a:xfrm>
            <a:off x="6229350" y="4778375"/>
            <a:ext cx="2095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7FB4D3C-A885-4D62-BFD8-AED00694A6C1}" type="datetime'''''''''''8''''''''''''''''''.''''''''''''''''''''''''2'''''''">
              <a:rPr lang="ja-JP" altLang="en-US" sz="1000" smtClean="0">
                <a:effectLst/>
                <a:sym typeface="+mn-lt"/>
              </a:rPr>
              <a:pPr marL="0" indent="0" algn="ctr">
                <a:spcBef>
                  <a:spcPct val="0"/>
                </a:spcBef>
                <a:buNone/>
              </a:pPr>
              <a:t>8.2</a:t>
            </a:fld>
            <a:endParaRPr lang="ja-JP" altLang="en-US" sz="1000" dirty="0">
              <a:sym typeface="+mn-lt"/>
            </a:endParaRPr>
          </a:p>
        </p:txBody>
      </p:sp>
      <p:sp>
        <p:nvSpPr>
          <p:cNvPr id="381" name="テキスト プレースホルダ 9">
            <a:extLst>
              <a:ext uri="{FF2B5EF4-FFF2-40B4-BE49-F238E27FC236}">
                <a16:creationId xmlns:a16="http://schemas.microsoft.com/office/drawing/2014/main" id="{2B6C5753-0119-4E35-97BB-1B376FAA974C}"/>
              </a:ext>
            </a:extLst>
          </p:cNvPr>
          <p:cNvSpPr>
            <a:spLocks noGrp="1"/>
          </p:cNvSpPr>
          <p:nvPr>
            <p:custDataLst>
              <p:tags r:id="rId217"/>
            </p:custDataLst>
          </p:nvPr>
        </p:nvSpPr>
        <p:spPr bwMode="gray">
          <a:xfrm>
            <a:off x="6921500" y="4781550"/>
            <a:ext cx="2095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880A2AE-9110-4A36-9832-0D3C7B064F6B}" type="datetime'''''''8''''''''''''''.''''''''''''''7'''''''''''''">
              <a:rPr lang="ja-JP" altLang="en-US" sz="1000" smtClean="0">
                <a:effectLst/>
                <a:sym typeface="+mn-lt"/>
              </a:rPr>
              <a:pPr marL="0" indent="0" algn="ctr">
                <a:spcBef>
                  <a:spcPct val="0"/>
                </a:spcBef>
                <a:buNone/>
              </a:pPr>
              <a:t>8.7</a:t>
            </a:fld>
            <a:endParaRPr lang="ja-JP" altLang="en-US" sz="1000" dirty="0">
              <a:sym typeface="+mn-lt"/>
            </a:endParaRPr>
          </a:p>
        </p:txBody>
      </p:sp>
    </p:spTree>
    <p:extLst>
      <p:ext uri="{BB962C8B-B14F-4D97-AF65-F5344CB8AC3E}">
        <p14:creationId xmlns:p14="http://schemas.microsoft.com/office/powerpoint/2010/main" val="10190171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1543266" y="2358621"/>
            <a:ext cx="3193710" cy="1952534"/>
          </a:xfrm>
          <a:prstGeom prst="roundRect">
            <a:avLst>
              <a:gd name="adj" fmla="val 5447"/>
            </a:avLst>
          </a:prstGeom>
          <a:gradFill flip="none" rotWithShape="1">
            <a:gsLst>
              <a:gs pos="47000">
                <a:srgbClr val="A2BBDC"/>
              </a:gs>
              <a:gs pos="100000">
                <a:schemeClr val="bg1"/>
              </a:gs>
            </a:gsLst>
            <a:lin ang="108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タイトル 4"/>
          <p:cNvSpPr>
            <a:spLocks noGrp="1"/>
          </p:cNvSpPr>
          <p:nvPr>
            <p:ph type="title"/>
          </p:nvPr>
        </p:nvSpPr>
        <p:spPr/>
        <p:txBody>
          <a:bodyPr/>
          <a:lstStyle/>
          <a:p>
            <a:r>
              <a:rPr lang="ja-JP" altLang="en-US" dirty="0"/>
              <a:t>ブラジル／医療関連／その他</a:t>
            </a:r>
            <a:endParaRPr kumimoji="1" lang="ja-JP" altLang="en-US" dirty="0"/>
          </a:p>
        </p:txBody>
      </p:sp>
      <p:sp>
        <p:nvSpPr>
          <p:cNvPr id="6" name="テキスト プレースホルダー 5"/>
          <p:cNvSpPr>
            <a:spLocks noGrp="1"/>
          </p:cNvSpPr>
          <p:nvPr>
            <p:ph type="body" sz="quarter" idx="15"/>
          </p:nvPr>
        </p:nvSpPr>
        <p:spPr/>
        <p:txBody>
          <a:bodyPr/>
          <a:lstStyle/>
          <a:p>
            <a:r>
              <a:rPr lang="zh-CN" altLang="en-US" dirty="0"/>
              <a:t>外国人患者受入／医療渡航</a:t>
            </a:r>
            <a:endParaRPr lang="ja-JP" altLang="en-US" dirty="0"/>
          </a:p>
        </p:txBody>
      </p:sp>
      <p:sp>
        <p:nvSpPr>
          <p:cNvPr id="12" name="Rectangle 6"/>
          <p:cNvSpPr>
            <a:spLocks noChangeArrowheads="1"/>
          </p:cNvSpPr>
          <p:nvPr/>
        </p:nvSpPr>
        <p:spPr bwMode="auto">
          <a:xfrm>
            <a:off x="792535" y="4941168"/>
            <a:ext cx="46440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地方自治体による取り組み</a:t>
            </a:r>
          </a:p>
        </p:txBody>
      </p:sp>
      <p:sp>
        <p:nvSpPr>
          <p:cNvPr id="13" name="テキスト ボックス 12"/>
          <p:cNvSpPr txBox="1"/>
          <p:nvPr/>
        </p:nvSpPr>
        <p:spPr>
          <a:xfrm>
            <a:off x="200472" y="1124744"/>
            <a:ext cx="9505056" cy="499624"/>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観光省は</a:t>
            </a:r>
            <a:r>
              <a:rPr lang="zh-CN" altLang="en-US" sz="1400" dirty="0"/>
              <a:t>外国人患者受入／医療渡航</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を推進しており、関連する各種資料を公開している。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また、地方自治体でも取り組みが行われている。</a:t>
            </a:r>
          </a:p>
        </p:txBody>
      </p:sp>
      <p:sp>
        <p:nvSpPr>
          <p:cNvPr id="14" name="テキスト ボックス 13"/>
          <p:cNvSpPr txBox="1"/>
          <p:nvPr/>
        </p:nvSpPr>
        <p:spPr>
          <a:xfrm>
            <a:off x="200472" y="6525344"/>
            <a:ext cx="5760640" cy="288032"/>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 </a:t>
            </a:r>
            <a:r>
              <a:rPr lang="en-US" altLang="ja-JP" dirty="0"/>
              <a:t>JETRO</a:t>
            </a:r>
            <a:r>
              <a:rPr lang="ja-JP" altLang="en-US" dirty="0"/>
              <a:t>「ブラジルの医療機器市場と規制」（</a:t>
            </a:r>
            <a:r>
              <a:rPr lang="en-US" altLang="ja-JP" dirty="0"/>
              <a:t>2012</a:t>
            </a:r>
            <a:r>
              <a:rPr lang="ja-JP" altLang="en-US" dirty="0"/>
              <a:t>）</a:t>
            </a:r>
          </a:p>
        </p:txBody>
      </p:sp>
      <p:graphicFrame>
        <p:nvGraphicFramePr>
          <p:cNvPr id="10" name="表 9"/>
          <p:cNvGraphicFramePr>
            <a:graphicFrameLocks noGrp="1"/>
          </p:cNvGraphicFramePr>
          <p:nvPr>
            <p:extLst>
              <p:ext uri="{D42A27DB-BD31-4B8C-83A1-F6EECF244321}">
                <p14:modId xmlns:p14="http://schemas.microsoft.com/office/powerpoint/2010/main" val="325162759"/>
              </p:ext>
            </p:extLst>
          </p:nvPr>
        </p:nvGraphicFramePr>
        <p:xfrm>
          <a:off x="776536" y="5229200"/>
          <a:ext cx="8352928" cy="1224136"/>
        </p:xfrm>
        <a:graphic>
          <a:graphicData uri="http://schemas.openxmlformats.org/drawingml/2006/table">
            <a:tbl>
              <a:tblPr firstRow="1" bandRow="1">
                <a:tableStyleId>{2D5ABB26-0587-4C30-8999-92F81FD0307C}</a:tableStyleId>
              </a:tblPr>
              <a:tblGrid>
                <a:gridCol w="1871687">
                  <a:extLst>
                    <a:ext uri="{9D8B030D-6E8A-4147-A177-3AD203B41FA5}">
                      <a16:colId xmlns:a16="http://schemas.microsoft.com/office/drawing/2014/main" val="20000"/>
                    </a:ext>
                  </a:extLst>
                </a:gridCol>
                <a:gridCol w="6481241">
                  <a:extLst>
                    <a:ext uri="{9D8B030D-6E8A-4147-A177-3AD203B41FA5}">
                      <a16:colId xmlns:a16="http://schemas.microsoft.com/office/drawing/2014/main" val="20001"/>
                    </a:ext>
                  </a:extLst>
                </a:gridCol>
              </a:tblGrid>
              <a:tr h="612068">
                <a:tc>
                  <a:txBody>
                    <a:bodyPr/>
                    <a:lstStyle/>
                    <a:p>
                      <a:pPr algn="ctr"/>
                      <a:r>
                        <a:rPr kumimoji="1" lang="ja-JP" altLang="en-US" sz="14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ペルナンブッコ州</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marR="0" lvl="1" indent="-171450" algn="l"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民間主導の</a:t>
                      </a:r>
                      <a:r>
                        <a:rPr kumimoji="1" lang="zh-CN"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外国人患者受入／医療渡航</a:t>
                      </a: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プロジェクトの支援を行っている。</a:t>
                      </a:r>
                      <a:endParaRPr kumimoji="1" lang="en-US" altLang="ja-JP"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71450" marR="0" lvl="1" indent="-171450" algn="l"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医療機関ネットワークの構築や各種資料の発行、セミナーなどを行っている。</a:t>
                      </a:r>
                    </a:p>
                  </a:txBody>
                  <a:tcPr marL="21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612068">
                <a:tc>
                  <a:txBody>
                    <a:bodyPr/>
                    <a:lstStyle/>
                    <a:p>
                      <a:pPr algn="ctr"/>
                      <a:r>
                        <a:rPr kumimoji="1" lang="ja-JP" altLang="en-US" sz="14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ポルト・アレグレ市</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marR="0" lvl="1" indent="-171450"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市と民間機関により、非営利団体の「ポルト・アレグレ・ヘルスケアクラスター」が設立された。</a:t>
                      </a:r>
                      <a:endParaRPr kumimoji="1" lang="en-US" altLang="ja-JP"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71450" marR="0" lvl="1" indent="-171450"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医療機関や医療従事者のほか、ホテルなどの観光業も含めたネットワーク構築を行っている。</a:t>
                      </a:r>
                    </a:p>
                  </a:txBody>
                  <a:tcPr marL="21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grpSp>
        <p:nvGrpSpPr>
          <p:cNvPr id="19" name="グループ化 7"/>
          <p:cNvGrpSpPr/>
          <p:nvPr/>
        </p:nvGrpSpPr>
        <p:grpSpPr>
          <a:xfrm>
            <a:off x="416497" y="1844824"/>
            <a:ext cx="9058421" cy="288032"/>
            <a:chOff x="4803500" y="2113806"/>
            <a:chExt cx="2954133" cy="288032"/>
          </a:xfrm>
        </p:grpSpPr>
        <p:cxnSp>
          <p:nvCxnSpPr>
            <p:cNvPr id="20" name="直線コネクタ 1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医療渡航でブラジルを訪れる外国人</a:t>
              </a:r>
            </a:p>
          </p:txBody>
        </p:sp>
      </p:grpSp>
      <p:sp>
        <p:nvSpPr>
          <p:cNvPr id="30" name="Rectangle 13"/>
          <p:cNvSpPr>
            <a:spLocks noChangeArrowheads="1"/>
          </p:cNvSpPr>
          <p:nvPr/>
        </p:nvSpPr>
        <p:spPr bwMode="blackWhite">
          <a:xfrm>
            <a:off x="5817096" y="2684099"/>
            <a:ext cx="3239450" cy="289062"/>
          </a:xfrm>
          <a:prstGeom prst="rect">
            <a:avLst/>
          </a:prstGeom>
          <a:noFill/>
          <a:ln w="12700" cap="flat" cmpd="sng" algn="ctr">
            <a:noFill/>
            <a:prstDash val="solid"/>
            <a:round/>
            <a:headEnd type="none" w="med" len="med"/>
            <a:tailEnd type="none" w="med" len="med"/>
          </a:ln>
          <a:extLst>
            <a:ext uri="{909E8E84-426E-40DD-AFC4-6F175D3DCCD1}">
              <a14:hiddenFill xmlns:a14="http://schemas.microsoft.com/office/drawing/2010/main">
                <a:solidFill>
                  <a:srgbClr val="A2BBDC"/>
                </a:solidFill>
              </a14:hiddenFill>
            </a:ext>
          </a:extLst>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fontAlgn="ctr"/>
            <a:r>
              <a:rPr lang="ja-JP" altLang="en-US" b="1" dirty="0">
                <a:cs typeface="Arial" panose="020B0604020202020204" pitchFamily="34" charset="0"/>
              </a:rPr>
              <a:t>特に美容整形が有名</a:t>
            </a:r>
          </a:p>
        </p:txBody>
      </p:sp>
      <p:sp>
        <p:nvSpPr>
          <p:cNvPr id="31" name="正方形/長方形 30"/>
          <p:cNvSpPr/>
          <p:nvPr/>
        </p:nvSpPr>
        <p:spPr>
          <a:xfrm>
            <a:off x="5831226" y="2935275"/>
            <a:ext cx="3226478" cy="576778"/>
          </a:xfrm>
          <a:prstGeom prst="rect">
            <a:avLst/>
          </a:prstGeom>
          <a:noFill/>
          <a:ln cmpd="sng">
            <a:noFill/>
          </a:ln>
        </p:spPr>
        <p:txBody>
          <a:bodyPr wrap="square" lIns="36000" rIns="36000" rtlCol="0" anchor="t" anchorCtr="0">
            <a:noAutofit/>
          </a:bodyPr>
          <a:lstStyle/>
          <a:p>
            <a:pPr marL="285750" indent="-155575">
              <a:lnSpc>
                <a:spcPct val="113000"/>
              </a:lnSpc>
              <a:buClr>
                <a:srgbClr val="5F8AC3"/>
              </a:buClr>
              <a:buSzPct val="80000"/>
              <a:buFont typeface="Wingdings" panose="05000000000000000000" pitchFamily="2" charset="2"/>
              <a:buChar char="l"/>
            </a:pPr>
            <a:r>
              <a:rPr lang="ja-JP" altLang="en-US" sz="1050" dirty="0">
                <a:latin typeface="Arial" panose="020B0604020202020204" pitchFamily="34" charset="0"/>
              </a:rPr>
              <a:t>美容外科ライセンスを持つ世界トップクラスの医師： </a:t>
            </a:r>
            <a:r>
              <a:rPr lang="en-US" altLang="ja-JP" sz="1050" dirty="0">
                <a:latin typeface="Arial Black" panose="020B0A04020102020204" pitchFamily="34" charset="0"/>
              </a:rPr>
              <a:t>4,500</a:t>
            </a:r>
            <a:r>
              <a:rPr lang="ja-JP" altLang="en-US" sz="1050" dirty="0">
                <a:latin typeface="Arial" panose="020B0604020202020204" pitchFamily="34" charset="0"/>
              </a:rPr>
              <a:t>名</a:t>
            </a:r>
            <a:endParaRPr lang="en-US" altLang="ja-JP" sz="1050" dirty="0">
              <a:latin typeface="Arial" panose="020B0604020202020204" pitchFamily="34" charset="0"/>
            </a:endParaRPr>
          </a:p>
          <a:p>
            <a:pPr marL="285750" indent="-155575">
              <a:lnSpc>
                <a:spcPct val="113000"/>
              </a:lnSpc>
              <a:buClr>
                <a:srgbClr val="5F8AC3"/>
              </a:buClr>
              <a:buSzPct val="80000"/>
              <a:buFont typeface="Wingdings" panose="05000000000000000000" pitchFamily="2" charset="2"/>
              <a:buChar char="l"/>
            </a:pPr>
            <a:r>
              <a:rPr lang="ja-JP" altLang="en-US" sz="1050" dirty="0">
                <a:latin typeface="Arial" panose="020B0604020202020204" pitchFamily="34" charset="0"/>
              </a:rPr>
              <a:t>人口当たり美容外科医師数は世界最多</a:t>
            </a:r>
            <a:endParaRPr lang="en-US" altLang="ja-JP" sz="1050" dirty="0">
              <a:latin typeface="Arial" panose="020B0604020202020204" pitchFamily="34" charset="0"/>
            </a:endParaRPr>
          </a:p>
          <a:p>
            <a:pPr marL="285750" indent="-155575">
              <a:lnSpc>
                <a:spcPct val="113000"/>
              </a:lnSpc>
              <a:buClr>
                <a:srgbClr val="5F8AC3"/>
              </a:buClr>
              <a:buSzPct val="80000"/>
              <a:buFont typeface="Wingdings" panose="05000000000000000000" pitchFamily="2" charset="2"/>
              <a:buChar char="l"/>
            </a:pPr>
            <a:r>
              <a:rPr lang="ja-JP" altLang="en-US" sz="1050" dirty="0">
                <a:latin typeface="Arial" panose="020B0604020202020204" pitchFamily="34" charset="0"/>
              </a:rPr>
              <a:t>多くが米国で研修と認定を受けている</a:t>
            </a:r>
          </a:p>
        </p:txBody>
      </p:sp>
      <p:sp>
        <p:nvSpPr>
          <p:cNvPr id="33" name="Rectangle 13"/>
          <p:cNvSpPr>
            <a:spLocks noChangeArrowheads="1"/>
          </p:cNvSpPr>
          <p:nvPr/>
        </p:nvSpPr>
        <p:spPr bwMode="blackWhite">
          <a:xfrm>
            <a:off x="5817096" y="3719368"/>
            <a:ext cx="3239450" cy="288032"/>
          </a:xfrm>
          <a:prstGeom prst="rect">
            <a:avLst/>
          </a:prstGeom>
          <a:noFill/>
          <a:ln w="12700" cap="flat" cmpd="sng" algn="ctr">
            <a:noFill/>
            <a:prstDash val="solid"/>
            <a:round/>
            <a:headEnd type="none" w="med" len="med"/>
            <a:tailEnd type="none" w="med" len="med"/>
          </a:ln>
          <a:extLst>
            <a:ext uri="{909E8E84-426E-40DD-AFC4-6F175D3DCCD1}">
              <a14:hiddenFill xmlns:a14="http://schemas.microsoft.com/office/drawing/2010/main">
                <a:solidFill>
                  <a:srgbClr val="A2BBDC"/>
                </a:solidFill>
              </a14:hiddenFill>
            </a:ext>
          </a:extLst>
        </p:spPr>
        <p:txBody>
          <a:bodyPr anchor="ctr">
            <a:noAutofit/>
          </a:bodyPr>
          <a:lstStyle/>
          <a:p>
            <a:pPr fontAlgn="ctr">
              <a:spcBef>
                <a:spcPct val="0"/>
              </a:spcBef>
              <a:spcAft>
                <a:spcPct val="0"/>
              </a:spcAft>
            </a:pPr>
            <a:r>
              <a:rPr lang="ja-JP" altLang="en-US" sz="1200" b="1" dirty="0">
                <a:latin typeface="Arial" pitchFamily="34" charset="0"/>
                <a:ea typeface="ＭＳ Ｐゴシック" pitchFamily="50" charset="-128"/>
                <a:cs typeface="Arial" panose="020B0604020202020204" pitchFamily="34" charset="0"/>
              </a:rPr>
              <a:t>治療費</a:t>
            </a:r>
          </a:p>
        </p:txBody>
      </p:sp>
      <p:sp>
        <p:nvSpPr>
          <p:cNvPr id="34" name="正方形/長方形 33"/>
          <p:cNvSpPr/>
          <p:nvPr/>
        </p:nvSpPr>
        <p:spPr>
          <a:xfrm>
            <a:off x="5831226" y="4005064"/>
            <a:ext cx="3226478" cy="402092"/>
          </a:xfrm>
          <a:prstGeom prst="rect">
            <a:avLst/>
          </a:prstGeom>
          <a:noFill/>
          <a:ln cmpd="sng">
            <a:noFill/>
          </a:ln>
        </p:spPr>
        <p:txBody>
          <a:bodyPr wrap="square" lIns="36000" rIns="36000" rtlCol="0" anchor="t" anchorCtr="0">
            <a:noAutofit/>
          </a:bodyPr>
          <a:lstStyle/>
          <a:p>
            <a:pPr marL="285750" indent="-155575">
              <a:buClr>
                <a:srgbClr val="5F8AC3"/>
              </a:buClr>
              <a:buSzPct val="80000"/>
              <a:buFont typeface="Wingdings" panose="05000000000000000000" pitchFamily="2" charset="2"/>
              <a:buChar char="l"/>
            </a:pPr>
            <a:r>
              <a:rPr lang="ja-JP" altLang="en-US" sz="1050" dirty="0">
                <a:latin typeface="Arial" panose="020B0604020202020204" pitchFamily="34" charset="0"/>
              </a:rPr>
              <a:t>欧米の</a:t>
            </a:r>
            <a:r>
              <a:rPr lang="ja-JP" altLang="en-US" sz="1050" dirty="0">
                <a:latin typeface="HGP創英角ｺﾞｼｯｸUB" panose="020B0900000000000000" pitchFamily="50" charset="-128"/>
                <a:ea typeface="HGP創英角ｺﾞｼｯｸUB" panose="020B0900000000000000" pitchFamily="50" charset="-128"/>
              </a:rPr>
              <a:t>半額程度</a:t>
            </a:r>
            <a:r>
              <a:rPr lang="ja-JP" altLang="en-US" sz="1050" dirty="0">
                <a:latin typeface="Arial" panose="020B0604020202020204" pitchFamily="34" charset="0"/>
              </a:rPr>
              <a:t>と安価である</a:t>
            </a:r>
            <a:endParaRPr lang="en-US" altLang="ja-JP" sz="1050" dirty="0">
              <a:latin typeface="Arial" panose="020B0604020202020204" pitchFamily="34" charset="0"/>
            </a:endParaRPr>
          </a:p>
        </p:txBody>
      </p:sp>
      <p:sp>
        <p:nvSpPr>
          <p:cNvPr id="39" name="正方形/長方形 38"/>
          <p:cNvSpPr/>
          <p:nvPr/>
        </p:nvSpPr>
        <p:spPr>
          <a:xfrm>
            <a:off x="5889104" y="4653136"/>
            <a:ext cx="3384376" cy="360040"/>
          </a:xfrm>
          <a:prstGeom prst="rect">
            <a:avLst/>
          </a:prstGeom>
          <a:noFill/>
          <a:extLst>
            <a:ext uri="{909E8E84-426E-40DD-AFC4-6F175D3DCCD1}">
              <a14:hiddenFill xmlns:a14="http://schemas.microsoft.com/office/drawing/2010/main">
                <a:solidFill>
                  <a:srgbClr val="DDE6F3"/>
                </a:solidFill>
              </a14:hiddenFill>
            </a:ext>
          </a:extLst>
        </p:spPr>
        <p:txBody>
          <a:bodyPr lIns="0" tIns="0" rIns="0" bIns="0" anchor="ctr" anchorCtr="0">
            <a:noAutofit/>
          </a:bodyPr>
          <a:lstStyle/>
          <a:p>
            <a:pPr fontAlgn="ctr">
              <a:buClr>
                <a:srgbClr val="77D4ED"/>
              </a:buClr>
              <a:buSzPct val="80000"/>
            </a:pPr>
            <a:r>
              <a:rPr lang="ja-JP" altLang="en-US" sz="1050" dirty="0">
                <a:latin typeface="Arial" panose="020B0604020202020204" pitchFamily="34" charset="0"/>
              </a:rPr>
              <a:t>米国、アンゴラ、イタリア、フランス、ポルトガル、など</a:t>
            </a:r>
          </a:p>
        </p:txBody>
      </p:sp>
      <p:graphicFrame>
        <p:nvGraphicFramePr>
          <p:cNvPr id="52" name="グラフ 51"/>
          <p:cNvGraphicFramePr/>
          <p:nvPr>
            <p:extLst>
              <p:ext uri="{D42A27DB-BD31-4B8C-83A1-F6EECF244321}">
                <p14:modId xmlns:p14="http://schemas.microsoft.com/office/powerpoint/2010/main" val="985325044"/>
              </p:ext>
            </p:extLst>
          </p:nvPr>
        </p:nvGraphicFramePr>
        <p:xfrm>
          <a:off x="67101" y="2204864"/>
          <a:ext cx="2952329" cy="2250119"/>
        </p:xfrm>
        <a:graphic>
          <a:graphicData uri="http://schemas.openxmlformats.org/drawingml/2006/chart">
            <c:chart xmlns:c="http://schemas.openxmlformats.org/drawingml/2006/chart" xmlns:r="http://schemas.openxmlformats.org/officeDocument/2006/relationships" r:id="rId2"/>
          </a:graphicData>
        </a:graphic>
      </p:graphicFrame>
      <p:sp>
        <p:nvSpPr>
          <p:cNvPr id="53" name="円/楕円 52"/>
          <p:cNvSpPr/>
          <p:nvPr/>
        </p:nvSpPr>
        <p:spPr>
          <a:xfrm>
            <a:off x="1102157" y="2884920"/>
            <a:ext cx="898003" cy="898003"/>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年間</a:t>
            </a:r>
            <a:b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en-US" altLang="ja-JP" sz="280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3</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a:t>
            </a:r>
            <a:endParaRPr kumimoji="1"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Rectangle 13"/>
          <p:cNvSpPr>
            <a:spLocks noChangeArrowheads="1"/>
          </p:cNvSpPr>
          <p:nvPr/>
        </p:nvSpPr>
        <p:spPr bwMode="blackWhite">
          <a:xfrm>
            <a:off x="5672459" y="2358621"/>
            <a:ext cx="3528640" cy="289062"/>
          </a:xfrm>
          <a:prstGeom prst="roundRect">
            <a:avLst/>
          </a:prstGeom>
          <a:solidFill>
            <a:srgbClr val="A2BBDC"/>
          </a:solidFill>
          <a:ln w="12700" cap="flat" cmpd="sng" algn="ctr">
            <a:noFill/>
            <a:prstDash val="solid"/>
            <a:round/>
            <a:headEnd type="none" w="med" len="med"/>
            <a:tailEnd type="none" w="med" len="med"/>
          </a:ln>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fontAlgn="ctr"/>
            <a:r>
              <a:rPr lang="ja-JP" altLang="en-US" sz="1400" b="1" dirty="0">
                <a:cs typeface="Arial" panose="020B0604020202020204" pitchFamily="34" charset="0"/>
              </a:rPr>
              <a:t>ブラジルの医療の魅力</a:t>
            </a:r>
          </a:p>
        </p:txBody>
      </p:sp>
      <p:sp>
        <p:nvSpPr>
          <p:cNvPr id="32" name="Rectangle 13"/>
          <p:cNvSpPr>
            <a:spLocks noChangeArrowheads="1"/>
          </p:cNvSpPr>
          <p:nvPr/>
        </p:nvSpPr>
        <p:spPr bwMode="blackWhite">
          <a:xfrm>
            <a:off x="5672459" y="4364074"/>
            <a:ext cx="3528640" cy="289062"/>
          </a:xfrm>
          <a:prstGeom prst="roundRect">
            <a:avLst/>
          </a:prstGeom>
          <a:solidFill>
            <a:srgbClr val="A2BBDC"/>
          </a:solidFill>
          <a:ln w="12700" cap="flat" cmpd="sng" algn="ctr">
            <a:noFill/>
            <a:prstDash val="solid"/>
            <a:round/>
            <a:headEnd type="none" w="med" len="med"/>
            <a:tailEnd type="none" w="med" len="med"/>
          </a:ln>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fontAlgn="ctr"/>
            <a:r>
              <a:rPr lang="ja-JP" altLang="en-US" sz="1400" b="1" dirty="0">
                <a:cs typeface="Arial" panose="020B0604020202020204" pitchFamily="34" charset="0"/>
              </a:rPr>
              <a:t>主な来訪者</a:t>
            </a:r>
          </a:p>
        </p:txBody>
      </p:sp>
      <p:sp>
        <p:nvSpPr>
          <p:cNvPr id="23" name="テキスト プレースホルダー 1"/>
          <p:cNvSpPr txBox="1">
            <a:spLocks/>
          </p:cNvSpPr>
          <p:nvPr/>
        </p:nvSpPr>
        <p:spPr>
          <a:xfrm>
            <a:off x="2648744" y="2564905"/>
            <a:ext cx="1932150" cy="1584176"/>
          </a:xfrm>
          <a:prstGeom prst="roundRect">
            <a:avLst>
              <a:gd name="adj" fmla="val 2977"/>
            </a:avLst>
          </a:prstGeom>
          <a:solidFill>
            <a:srgbClr val="FFFFFF"/>
          </a:solidFill>
          <a:ln w="19050" cap="flat" cmpd="sng" algn="ctr">
            <a:solidFill>
              <a:srgbClr val="3D6AA7"/>
            </a:solidFill>
            <a:prstDash val="solid"/>
            <a:round/>
            <a:headEnd type="none" w="med" len="med"/>
            <a:tailEnd type="none" w="med" len="med"/>
          </a:ln>
        </p:spPr>
        <p:txBody>
          <a:bodyPr lIns="108000" rIns="108000" anchor="t" anchorCtr="0"/>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ct val="113000"/>
              </a:lnSpc>
              <a:spcBef>
                <a:spcPts val="0"/>
              </a:spcBef>
              <a:spcAft>
                <a:spcPts val="400"/>
              </a:spcAft>
              <a:buNone/>
            </a:pPr>
            <a:r>
              <a:rPr lang="ja-JP" altLang="en-US" sz="1100" dirty="0"/>
              <a:t>約半数は</a:t>
            </a:r>
            <a:r>
              <a:rPr lang="ja-JP" altLang="en-US" sz="1400" dirty="0">
                <a:solidFill>
                  <a:srgbClr val="000000"/>
                </a:solidFill>
                <a:latin typeface="Arial Black" pitchFamily="34" charset="0"/>
                <a:ea typeface="HGP創英角ｺﾞｼｯｸUB" pitchFamily="50" charset="-128"/>
              </a:rPr>
              <a:t>サンパウロ市</a:t>
            </a:r>
            <a:r>
              <a:rPr lang="ja-JP" altLang="en-US" sz="1100" dirty="0"/>
              <a:t>の医療機関での治療が目的</a:t>
            </a:r>
            <a:endParaRPr lang="en-US" altLang="ja-JP" sz="1100" dirty="0"/>
          </a:p>
          <a:p>
            <a:pPr marL="217488" lvl="1" indent="-130175">
              <a:lnSpc>
                <a:spcPct val="113000"/>
              </a:lnSpc>
              <a:spcBef>
                <a:spcPts val="0"/>
              </a:spcBef>
              <a:spcAft>
                <a:spcPts val="400"/>
              </a:spcAft>
              <a:buClr>
                <a:srgbClr val="3D6AA7"/>
              </a:buClr>
              <a:buSzPct val="80000"/>
            </a:pPr>
            <a:r>
              <a:rPr lang="ja-JP" altLang="en-US" sz="1000" dirty="0"/>
              <a:t>がん</a:t>
            </a:r>
            <a:endParaRPr lang="en-US" altLang="ja-JP" sz="1000" dirty="0"/>
          </a:p>
          <a:p>
            <a:pPr marL="217488" lvl="1" indent="-130175">
              <a:lnSpc>
                <a:spcPct val="113000"/>
              </a:lnSpc>
              <a:spcBef>
                <a:spcPts val="0"/>
              </a:spcBef>
              <a:spcAft>
                <a:spcPts val="400"/>
              </a:spcAft>
              <a:buClr>
                <a:srgbClr val="3D6AA7"/>
              </a:buClr>
              <a:buSzPct val="80000"/>
            </a:pPr>
            <a:r>
              <a:rPr lang="ja-JP" altLang="en-US" sz="1000" dirty="0"/>
              <a:t>心臓外科</a:t>
            </a:r>
            <a:endParaRPr lang="en-US" altLang="ja-JP" sz="1000" dirty="0"/>
          </a:p>
          <a:p>
            <a:pPr marL="217488" lvl="1" indent="-130175">
              <a:lnSpc>
                <a:spcPct val="113000"/>
              </a:lnSpc>
              <a:spcBef>
                <a:spcPts val="0"/>
              </a:spcBef>
              <a:spcAft>
                <a:spcPts val="400"/>
              </a:spcAft>
              <a:buClr>
                <a:srgbClr val="3D6AA7"/>
              </a:buClr>
              <a:buSzPct val="80000"/>
            </a:pPr>
            <a:r>
              <a:rPr lang="ja-JP" altLang="en-US" sz="1000" dirty="0"/>
              <a:t>整形外科</a:t>
            </a:r>
            <a:endParaRPr lang="en-US" altLang="ja-JP" sz="1000" dirty="0"/>
          </a:p>
          <a:p>
            <a:pPr marL="217488" lvl="1" indent="-130175">
              <a:lnSpc>
                <a:spcPct val="113000"/>
              </a:lnSpc>
              <a:spcBef>
                <a:spcPts val="0"/>
              </a:spcBef>
              <a:spcAft>
                <a:spcPts val="400"/>
              </a:spcAft>
              <a:buClr>
                <a:srgbClr val="3D6AA7"/>
              </a:buClr>
              <a:buSzPct val="80000"/>
            </a:pPr>
            <a:r>
              <a:rPr lang="ja-JP" altLang="en-US" sz="1000" dirty="0"/>
              <a:t>歯科　　　　　　</a:t>
            </a:r>
            <a:r>
              <a:rPr lang="en-US" altLang="ja-JP" sz="1000" dirty="0"/>
              <a:t>…</a:t>
            </a:r>
            <a:r>
              <a:rPr lang="ja-JP" altLang="en-US" sz="1000" dirty="0"/>
              <a:t>など</a:t>
            </a:r>
            <a:endParaRPr lang="en-US" altLang="ja-JP" sz="1000" dirty="0"/>
          </a:p>
        </p:txBody>
      </p:sp>
    </p:spTree>
    <p:extLst>
      <p:ext uri="{BB962C8B-B14F-4D97-AF65-F5344CB8AC3E}">
        <p14:creationId xmlns:p14="http://schemas.microsoft.com/office/powerpoint/2010/main" val="15074905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政策動向</a:t>
            </a:r>
            <a:endParaRPr kumimoji="1" lang="ja-JP" altLang="en-US" dirty="0"/>
          </a:p>
        </p:txBody>
      </p:sp>
    </p:spTree>
    <p:extLst>
      <p:ext uri="{BB962C8B-B14F-4D97-AF65-F5344CB8AC3E}">
        <p14:creationId xmlns:p14="http://schemas.microsoft.com/office/powerpoint/2010/main" val="39062926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ブラジル／政策動向</a:t>
            </a:r>
          </a:p>
        </p:txBody>
      </p:sp>
      <p:sp>
        <p:nvSpPr>
          <p:cNvPr id="2" name="テキスト プレースホルダー 1"/>
          <p:cNvSpPr>
            <a:spLocks noGrp="1"/>
          </p:cNvSpPr>
          <p:nvPr>
            <p:ph type="body" sz="quarter" idx="15"/>
          </p:nvPr>
        </p:nvSpPr>
        <p:spPr/>
        <p:txBody>
          <a:bodyPr/>
          <a:lstStyle/>
          <a:p>
            <a:r>
              <a:rPr lang="ja-JP" altLang="en-US" dirty="0"/>
              <a:t>医療関連政策の動向</a:t>
            </a:r>
          </a:p>
        </p:txBody>
      </p:sp>
      <p:sp>
        <p:nvSpPr>
          <p:cNvPr id="11" name="テキスト ボックス 10"/>
          <p:cNvSpPr txBox="1">
            <a:spLocks/>
          </p:cNvSpPr>
          <p:nvPr/>
        </p:nvSpPr>
        <p:spPr>
          <a:xfrm>
            <a:off x="200472" y="6525344"/>
            <a:ext cx="950505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「ブラジルの医療機器市場と規制」（</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Correiro</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Braziliense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pt-BR" altLang="ja-JP" sz="800" dirty="0">
                <a:latin typeface="Arial" panose="020B0604020202020204" pitchFamily="34" charset="0"/>
                <a:ea typeface="ＭＳ Ｐゴシック" panose="020B0600070205080204" pitchFamily="50" charset="-128"/>
                <a:cs typeface="Arial" panose="020B0604020202020204" pitchFamily="34" charset="0"/>
              </a:rPr>
              <a:t>Críticas levam Bolsonaro a recuar na proposta de privatização do SUS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7" name="テキスト ボックス 6"/>
          <p:cNvSpPr txBox="1">
            <a:spLocks/>
          </p:cNvSpPr>
          <p:nvPr/>
        </p:nvSpPr>
        <p:spPr>
          <a:xfrm>
            <a:off x="200472" y="1124744"/>
            <a:ext cx="9505056" cy="716286"/>
          </a:xfrm>
          <a:prstGeom prst="rect">
            <a:avLst/>
          </a:prstGeom>
          <a:noFill/>
        </p:spPr>
        <p:txBody>
          <a:bodyPr wrap="square" lIns="0" tIns="0" rIns="0" bIns="0" rtlCol="0">
            <a:no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年の公共事業プログラム「</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PAC2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次成長加速化計画）」では、保健分野に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億レアルが配分された。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PAC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が制定された当初から政権が変わり、今後はより民営化が進んでいくことが予想されるが、新型コロナ感染症への対応に追われたこともあり、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月時点でその方針は定まっていない。</a:t>
            </a:r>
          </a:p>
        </p:txBody>
      </p:sp>
      <p:grpSp>
        <p:nvGrpSpPr>
          <p:cNvPr id="6" name="Group 5">
            <a:extLst>
              <a:ext uri="{FF2B5EF4-FFF2-40B4-BE49-F238E27FC236}">
                <a16:creationId xmlns:a16="http://schemas.microsoft.com/office/drawing/2014/main" id="{EDE588F1-6868-4527-940C-171CA822C2FE}"/>
              </a:ext>
            </a:extLst>
          </p:cNvPr>
          <p:cNvGrpSpPr/>
          <p:nvPr/>
        </p:nvGrpSpPr>
        <p:grpSpPr>
          <a:xfrm>
            <a:off x="1640632" y="2132856"/>
            <a:ext cx="6624736" cy="3704264"/>
            <a:chOff x="1424608" y="1916832"/>
            <a:chExt cx="6624736" cy="3704264"/>
          </a:xfrm>
        </p:grpSpPr>
        <p:sp>
          <p:nvSpPr>
            <p:cNvPr id="14" name="テキスト ボックス 13"/>
            <p:cNvSpPr txBox="1"/>
            <p:nvPr/>
          </p:nvSpPr>
          <p:spPr>
            <a:xfrm>
              <a:off x="1676636" y="4221088"/>
              <a:ext cx="6120680" cy="1400008"/>
            </a:xfrm>
            <a:prstGeom prst="roundRect">
              <a:avLst>
                <a:gd name="adj" fmla="val 2222"/>
              </a:avLst>
            </a:prstGeom>
            <a:solidFill>
              <a:srgbClr val="DDE6F3"/>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txBody>
            <a:bodyPr wrap="square" lIns="180000" rIns="180000" rtlCol="0" anchor="t" anchorCtr="0">
              <a:spAutoFit/>
            </a:bodyPr>
            <a:lstStyle/>
            <a:p>
              <a:pPr marL="180975" lvl="1" indent="-180975" algn="just" fontAlgn="ctr">
                <a:lnSpc>
                  <a:spcPct val="113000"/>
                </a:lnSpc>
                <a:spcBef>
                  <a:spcPts val="300"/>
                </a:spcBef>
                <a:spcAft>
                  <a:spcPts val="300"/>
                </a:spcAft>
                <a:buClr>
                  <a:srgbClr val="5F8AC3"/>
                </a:buClr>
                <a:buSzPct val="80000"/>
                <a:buFont typeface="Wingdings" panose="05000000000000000000" pitchFamily="2" charset="2"/>
                <a:buChar char="l"/>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SUS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の基盤となるベーシックヘルスケア部分を一部民間事業者に任せる動きをボルソナロ大統領は進めていたが、公的医療機関の有償化を懸念した国民から大きな反対を受け、自ら撤回</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80975" lvl="1" indent="-180975" algn="just" fontAlgn="ctr">
                <a:lnSpc>
                  <a:spcPct val="113000"/>
                </a:lnSpc>
                <a:spcBef>
                  <a:spcPts val="300"/>
                </a:spcBef>
                <a:spcAft>
                  <a:spcPts val="300"/>
                </a:spcAft>
                <a:buClr>
                  <a:srgbClr val="5F8AC3"/>
                </a:buClr>
                <a:buSzPct val="8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財政的な制約を考えると、民間企業を巻き込む形での拡大は避けられないとしつつも現在はまだ今後の方針が定まっていない。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5" name="グループ化 7"/>
            <p:cNvGrpSpPr/>
            <p:nvPr/>
          </p:nvGrpSpPr>
          <p:grpSpPr>
            <a:xfrm>
              <a:off x="1424608" y="1916832"/>
              <a:ext cx="6624736" cy="288032"/>
              <a:chOff x="4803500" y="2113806"/>
              <a:chExt cx="5626916" cy="288032"/>
            </a:xfrm>
          </p:grpSpPr>
          <p:cxnSp>
            <p:nvCxnSpPr>
              <p:cNvPr id="16" name="直線コネクタ 1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2011</a:t>
                </a:r>
                <a:r>
                  <a:rPr lang="ja-JP" altLang="en-US" sz="1400" dirty="0">
                    <a:solidFill>
                      <a:srgbClr val="000000"/>
                    </a:solidFill>
                    <a:latin typeface="Arial Black" pitchFamily="34" charset="0"/>
                    <a:ea typeface="HGP創英角ｺﾞｼｯｸUB" pitchFamily="50" charset="-128"/>
                  </a:rPr>
                  <a:t>～</a:t>
                </a:r>
                <a:r>
                  <a:rPr lang="en-US" altLang="ja-JP" sz="1400" dirty="0">
                    <a:solidFill>
                      <a:srgbClr val="000000"/>
                    </a:solidFill>
                    <a:latin typeface="Arial Black" pitchFamily="34" charset="0"/>
                    <a:ea typeface="HGP創英角ｺﾞｼｯｸUB" pitchFamily="50" charset="-128"/>
                  </a:rPr>
                  <a:t>2014</a:t>
                </a:r>
                <a:r>
                  <a:rPr lang="ja-JP" altLang="en-US" sz="1400" dirty="0">
                    <a:solidFill>
                      <a:srgbClr val="000000"/>
                    </a:solidFill>
                    <a:latin typeface="Arial Black" pitchFamily="34" charset="0"/>
                    <a:ea typeface="HGP創英角ｺﾞｼｯｸUB" pitchFamily="50" charset="-128"/>
                  </a:rPr>
                  <a:t>年の政府による公共事業プログラム</a:t>
                </a:r>
                <a:r>
                  <a:rPr lang="zh-TW" altLang="en-US" sz="1400" dirty="0">
                    <a:solidFill>
                      <a:srgbClr val="000000"/>
                    </a:solidFill>
                    <a:latin typeface="Arial Black" pitchFamily="34" charset="0"/>
                    <a:ea typeface="HGP創英角ｺﾞｼｯｸUB" pitchFamily="50" charset="-128"/>
                  </a:rPr>
                  <a:t>「</a:t>
                </a:r>
                <a:r>
                  <a:rPr lang="en-US" altLang="zh-TW" sz="1400" dirty="0">
                    <a:solidFill>
                      <a:srgbClr val="000000"/>
                    </a:solidFill>
                    <a:latin typeface="Arial Black" pitchFamily="34" charset="0"/>
                    <a:ea typeface="HGP創英角ｺﾞｼｯｸUB" pitchFamily="50" charset="-128"/>
                  </a:rPr>
                  <a:t>PAC2</a:t>
                </a:r>
                <a:r>
                  <a:rPr lang="zh-TW" altLang="en-US" sz="1400" dirty="0">
                    <a:solidFill>
                      <a:srgbClr val="000000"/>
                    </a:solidFill>
                    <a:latin typeface="Arial Black" pitchFamily="34" charset="0"/>
                    <a:ea typeface="HGP創英角ｺﾞｼｯｸUB" pitchFamily="50" charset="-128"/>
                  </a:rPr>
                  <a:t>（第</a:t>
                </a:r>
                <a:r>
                  <a:rPr lang="en-US" altLang="zh-TW" sz="1400" dirty="0">
                    <a:solidFill>
                      <a:srgbClr val="000000"/>
                    </a:solidFill>
                    <a:latin typeface="Arial Black" pitchFamily="34" charset="0"/>
                    <a:ea typeface="HGP創英角ｺﾞｼｯｸUB" pitchFamily="50" charset="-128"/>
                  </a:rPr>
                  <a:t>2</a:t>
                </a:r>
                <a:r>
                  <a:rPr lang="zh-TW" altLang="en-US" sz="1400" dirty="0">
                    <a:solidFill>
                      <a:srgbClr val="000000"/>
                    </a:solidFill>
                    <a:latin typeface="Arial Black" pitchFamily="34" charset="0"/>
                    <a:ea typeface="HGP創英角ｺﾞｼｯｸUB" pitchFamily="50" charset="-128"/>
                  </a:rPr>
                  <a:t>次成長加速化計画）」</a:t>
                </a:r>
                <a:endParaRPr lang="ja-JP" altLang="en-US" sz="1400" dirty="0">
                  <a:solidFill>
                    <a:srgbClr val="000000"/>
                  </a:solidFill>
                  <a:latin typeface="Arial Black" pitchFamily="34" charset="0"/>
                  <a:ea typeface="HGP創英角ｺﾞｼｯｸUB" pitchFamily="50" charset="-128"/>
                </a:endParaRPr>
              </a:p>
            </p:txBody>
          </p:sp>
        </p:grpSp>
        <p:grpSp>
          <p:nvGrpSpPr>
            <p:cNvPr id="18" name="グループ化 7"/>
            <p:cNvGrpSpPr/>
            <p:nvPr/>
          </p:nvGrpSpPr>
          <p:grpSpPr>
            <a:xfrm>
              <a:off x="1424608" y="3789040"/>
              <a:ext cx="6624736" cy="288032"/>
              <a:chOff x="4803500" y="2113806"/>
              <a:chExt cx="5626916" cy="288032"/>
            </a:xfrm>
          </p:grpSpPr>
          <p:cxnSp>
            <p:nvCxnSpPr>
              <p:cNvPr id="19" name="直線コネクタ 1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プライマリーケアユニットの質を高める官民プロジェクトのとん挫</a:t>
                </a:r>
              </a:p>
            </p:txBody>
          </p:sp>
        </p:grpSp>
        <p:sp>
          <p:nvSpPr>
            <p:cNvPr id="21" name="テキスト ボックス 20"/>
            <p:cNvSpPr txBox="1"/>
            <p:nvPr/>
          </p:nvSpPr>
          <p:spPr>
            <a:xfrm>
              <a:off x="1676636" y="2348880"/>
              <a:ext cx="6120680" cy="1080120"/>
            </a:xfrm>
            <a:prstGeom prst="roundRect">
              <a:avLst>
                <a:gd name="adj" fmla="val 6141"/>
              </a:avLst>
            </a:prstGeom>
            <a:solidFill>
              <a:srgbClr val="DDE6F3"/>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txBody>
            <a:bodyPr wrap="square" lIns="180000" rIns="180000" rtlCol="0" anchor="t" anchorCtr="0">
              <a:noAutofit/>
            </a:bodyPr>
            <a:lstStyle/>
            <a:p>
              <a:pPr marL="180975" lvl="1" indent="-180975" algn="just" fontAlgn="ctr">
                <a:lnSpc>
                  <a:spcPct val="113000"/>
                </a:lnSpc>
                <a:spcBef>
                  <a:spcPts val="300"/>
                </a:spcBef>
                <a:spcAft>
                  <a:spcPts val="300"/>
                </a:spcAft>
                <a:buClr>
                  <a:srgbClr val="5F8AC3"/>
                </a:buClr>
                <a:buSzPct val="8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9,589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億レアルを投入すると発表した。</a:t>
              </a:r>
            </a:p>
            <a:p>
              <a:pPr marL="180975" lvl="1" indent="-180975" algn="just" fontAlgn="ctr">
                <a:lnSpc>
                  <a:spcPct val="113000"/>
                </a:lnSpc>
                <a:spcBef>
                  <a:spcPts val="300"/>
                </a:spcBef>
                <a:spcAft>
                  <a:spcPts val="300"/>
                </a:spcAft>
                <a:buClr>
                  <a:srgbClr val="5F8AC3"/>
                </a:buClr>
                <a:buSzPct val="8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保健分野には、うち</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億レアルが配分され、ブラジル全土に約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ヵ所の診療所や基本保健所を建設する計画がある。</a:t>
              </a:r>
            </a:p>
          </p:txBody>
        </p:sp>
      </p:grpSp>
    </p:spTree>
    <p:extLst>
      <p:ext uri="{BB962C8B-B14F-4D97-AF65-F5344CB8AC3E}">
        <p14:creationId xmlns:p14="http://schemas.microsoft.com/office/powerpoint/2010/main" val="1359489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ブラジル／政策動向</a:t>
            </a:r>
          </a:p>
        </p:txBody>
      </p:sp>
      <p:sp>
        <p:nvSpPr>
          <p:cNvPr id="2" name="テキスト プレースホルダー 1"/>
          <p:cNvSpPr>
            <a:spLocks noGrp="1"/>
          </p:cNvSpPr>
          <p:nvPr>
            <p:ph type="body" sz="quarter" idx="15"/>
          </p:nvPr>
        </p:nvSpPr>
        <p:spPr/>
        <p:txBody>
          <a:bodyPr/>
          <a:lstStyle/>
          <a:p>
            <a:r>
              <a:rPr lang="ja-JP" altLang="en-US" dirty="0"/>
              <a:t>健康長寿に関する主な取り組み</a:t>
            </a:r>
          </a:p>
        </p:txBody>
      </p:sp>
      <p:sp>
        <p:nvSpPr>
          <p:cNvPr id="11" name="テキスト ボックス 10"/>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「主要国・地域の健康長寿関連市場の動向調査」（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7" name="テキスト ボックス 6"/>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ブラジルでは高齢化対策の一環として法整備や様々な取り組みが行われている。</a:t>
            </a:r>
          </a:p>
        </p:txBody>
      </p:sp>
      <p:grpSp>
        <p:nvGrpSpPr>
          <p:cNvPr id="15" name="グループ化 7"/>
          <p:cNvGrpSpPr/>
          <p:nvPr/>
        </p:nvGrpSpPr>
        <p:grpSpPr>
          <a:xfrm>
            <a:off x="200025" y="1916832"/>
            <a:ext cx="2880000" cy="288032"/>
            <a:chOff x="4803500" y="2113806"/>
            <a:chExt cx="5626916" cy="288032"/>
          </a:xfrm>
        </p:grpSpPr>
        <p:cxnSp>
          <p:nvCxnSpPr>
            <p:cNvPr id="16" name="直線コネクタ 1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肥満に対する取り組み</a:t>
              </a:r>
            </a:p>
          </p:txBody>
        </p:sp>
      </p:grpSp>
      <p:sp>
        <p:nvSpPr>
          <p:cNvPr id="21" name="テキスト ボックス 20"/>
          <p:cNvSpPr txBox="1"/>
          <p:nvPr/>
        </p:nvSpPr>
        <p:spPr>
          <a:xfrm>
            <a:off x="200025" y="2348880"/>
            <a:ext cx="2880000" cy="3456384"/>
          </a:xfrm>
          <a:prstGeom prst="roundRect">
            <a:avLst>
              <a:gd name="adj" fmla="val 2750"/>
            </a:avLst>
          </a:prstGeom>
          <a:solidFill>
            <a:srgbClr val="DDE6F3"/>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txBody>
          <a:bodyPr wrap="square" lIns="180000" rIns="180000" rtlCol="0" anchor="t" anchorCtr="0">
            <a:noAutofit/>
          </a:bodyPr>
          <a:lstStyle/>
          <a:p>
            <a:pPr marL="180975" lvl="1" indent="-180975" algn="just" fontAlgn="ctr">
              <a:lnSpc>
                <a:spcPct val="113000"/>
              </a:lnSpc>
              <a:spcBef>
                <a:spcPts val="300"/>
              </a:spcBef>
              <a:spcAft>
                <a:spcPts val="300"/>
              </a:spcAft>
              <a:buClr>
                <a:srgbClr val="5F8AC3"/>
              </a:buClr>
              <a:buSzPct val="80000"/>
              <a:buFont typeface="Wingdings" panose="05000000000000000000" pitchFamily="2" charset="2"/>
              <a:buChar char="l"/>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年に「肥満の管理と防止のための部門横断的戦略（</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Intersectoral</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Strategy for Control and Prevention of Obesity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）」を策定し、学校における食育などを展開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80975" lvl="1" indent="-180975" algn="just" fontAlgn="ctr">
              <a:lnSpc>
                <a:spcPct val="113000"/>
              </a:lnSpc>
              <a:spcBef>
                <a:spcPts val="300"/>
              </a:spcBef>
              <a:spcAft>
                <a:spcPts val="300"/>
              </a:spcAft>
              <a:buClr>
                <a:srgbClr val="5F8AC3"/>
              </a:buClr>
              <a:buSzPct val="8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「ブラジル人のための食事ガイド」を策定し、学校や、定期家庭訪問の拠点となる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万の保健クリニックに配布されて、知識普及に活用されている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6" name="グループ化 7"/>
          <p:cNvGrpSpPr/>
          <p:nvPr/>
        </p:nvGrpSpPr>
        <p:grpSpPr>
          <a:xfrm>
            <a:off x="3513000" y="1916832"/>
            <a:ext cx="2880000" cy="288032"/>
            <a:chOff x="4803500" y="2113806"/>
            <a:chExt cx="5626916" cy="288032"/>
          </a:xfrm>
        </p:grpSpPr>
        <p:cxnSp>
          <p:nvCxnSpPr>
            <p:cNvPr id="27" name="直線コネクタ 2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300" dirty="0">
                  <a:solidFill>
                    <a:srgbClr val="000000"/>
                  </a:solidFill>
                  <a:latin typeface="Arial Black" pitchFamily="34" charset="0"/>
                  <a:ea typeface="HGP創英角ｺﾞｼｯｸUB" pitchFamily="50" charset="-128"/>
                </a:rPr>
                <a:t>高齢者へのトレーニングジム利用の推進</a:t>
              </a:r>
            </a:p>
          </p:txBody>
        </p:sp>
      </p:grpSp>
      <p:sp>
        <p:nvSpPr>
          <p:cNvPr id="29" name="テキスト ボックス 28"/>
          <p:cNvSpPr txBox="1"/>
          <p:nvPr/>
        </p:nvSpPr>
        <p:spPr>
          <a:xfrm>
            <a:off x="3513000" y="2348880"/>
            <a:ext cx="2880000" cy="3456384"/>
          </a:xfrm>
          <a:prstGeom prst="roundRect">
            <a:avLst>
              <a:gd name="adj" fmla="val 2750"/>
            </a:avLst>
          </a:prstGeom>
          <a:solidFill>
            <a:srgbClr val="DDE6F3"/>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txBody>
          <a:bodyPr wrap="square" lIns="180000" rIns="180000" rtlCol="0" anchor="t" anchorCtr="0">
            <a:noAutofit/>
          </a:bodyPr>
          <a:lstStyle/>
          <a:p>
            <a:pPr marL="180975" lvl="1" indent="-180975" algn="just" fontAlgn="ctr">
              <a:lnSpc>
                <a:spcPct val="113000"/>
              </a:lnSpc>
              <a:spcBef>
                <a:spcPts val="300"/>
              </a:spcBef>
              <a:spcAft>
                <a:spcPts val="300"/>
              </a:spcAft>
              <a:buClr>
                <a:srgbClr val="5F8AC3"/>
              </a:buClr>
              <a:buSzPct val="8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連邦保健省と各自治体が連携して「高齢者のトレーニングジム」プログラムを展開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80975" lvl="1" indent="-180975" algn="just" fontAlgn="ctr">
              <a:lnSpc>
                <a:spcPct val="113000"/>
              </a:lnSpc>
              <a:spcBef>
                <a:spcPts val="300"/>
              </a:spcBef>
              <a:spcAft>
                <a:spcPts val="300"/>
              </a:spcAft>
              <a:buClr>
                <a:srgbClr val="5F8AC3"/>
              </a:buClr>
              <a:buSzPct val="80000"/>
              <a:buFont typeface="Wingdings" panose="05000000000000000000" pitchFamily="2" charset="2"/>
              <a:buChar char="l"/>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年時点で、全国に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以上のトレーニング施設がある</a:t>
            </a:r>
          </a:p>
          <a:p>
            <a:pPr marL="180975" lvl="1" indent="-180975" algn="just" fontAlgn="ctr">
              <a:lnSpc>
                <a:spcPct val="113000"/>
              </a:lnSpc>
              <a:spcBef>
                <a:spcPts val="300"/>
              </a:spcBef>
              <a:spcAft>
                <a:spcPts val="300"/>
              </a:spcAft>
              <a:buClr>
                <a:srgbClr val="5F8AC3"/>
              </a:buClr>
              <a:buSzPct val="8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トレーニング施設では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回トレーナーによる指導がある</a:t>
            </a:r>
          </a:p>
        </p:txBody>
      </p:sp>
      <p:grpSp>
        <p:nvGrpSpPr>
          <p:cNvPr id="30" name="グループ化 7"/>
          <p:cNvGrpSpPr/>
          <p:nvPr/>
        </p:nvGrpSpPr>
        <p:grpSpPr>
          <a:xfrm>
            <a:off x="6825208" y="1916832"/>
            <a:ext cx="2880000" cy="288032"/>
            <a:chOff x="4803500" y="2113806"/>
            <a:chExt cx="5626916" cy="288032"/>
          </a:xfrm>
        </p:grpSpPr>
        <p:cxnSp>
          <p:nvCxnSpPr>
            <p:cNvPr id="31" name="直線コネクタ 30"/>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予防接種</a:t>
              </a:r>
            </a:p>
          </p:txBody>
        </p:sp>
      </p:grpSp>
      <p:sp>
        <p:nvSpPr>
          <p:cNvPr id="33" name="テキスト ボックス 32"/>
          <p:cNvSpPr txBox="1"/>
          <p:nvPr/>
        </p:nvSpPr>
        <p:spPr>
          <a:xfrm>
            <a:off x="6825208" y="2348880"/>
            <a:ext cx="2880000" cy="3456384"/>
          </a:xfrm>
          <a:prstGeom prst="roundRect">
            <a:avLst>
              <a:gd name="adj" fmla="val 2750"/>
            </a:avLst>
          </a:prstGeom>
          <a:solidFill>
            <a:srgbClr val="DDE6F3"/>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txBody>
          <a:bodyPr wrap="square" lIns="180000" rIns="180000" rtlCol="0" anchor="t" anchorCtr="0">
            <a:noAutofit/>
          </a:bodyPr>
          <a:lstStyle/>
          <a:p>
            <a:pPr marL="180975" lvl="1" indent="-180975" algn="just" fontAlgn="ctr">
              <a:lnSpc>
                <a:spcPct val="113000"/>
              </a:lnSpc>
              <a:spcBef>
                <a:spcPts val="300"/>
              </a:spcBef>
              <a:spcAft>
                <a:spcPts val="300"/>
              </a:spcAft>
              <a:buClr>
                <a:srgbClr val="5F8AC3"/>
              </a:buClr>
              <a:buSzPct val="8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ブラジル政府は予防ケアのキャンペーンに注力しており、それが同国の世界的な成人の予防接種率の高さに繋がっている</a:t>
            </a:r>
          </a:p>
          <a:p>
            <a:pPr marL="180975" lvl="1" indent="-180975" algn="just" fontAlgn="ctr">
              <a:lnSpc>
                <a:spcPct val="113000"/>
              </a:lnSpc>
              <a:spcBef>
                <a:spcPts val="300"/>
              </a:spcBef>
              <a:spcAft>
                <a:spcPts val="300"/>
              </a:spcAft>
              <a:buClr>
                <a:srgbClr val="5F8AC3"/>
              </a:buClr>
              <a:buSzPct val="8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インフルエンザ予防接種については、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歳以上の約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％が予防接種を受けており、世界で最も高い接種率といわれている</a:t>
            </a:r>
          </a:p>
          <a:p>
            <a:pPr marL="180975" lvl="1" indent="-180975" algn="just" fontAlgn="ctr">
              <a:lnSpc>
                <a:spcPct val="113000"/>
              </a:lnSpc>
              <a:spcBef>
                <a:spcPts val="300"/>
              </a:spcBef>
              <a:spcAft>
                <a:spcPts val="300"/>
              </a:spcAft>
              <a:buClr>
                <a:srgbClr val="5F8AC3"/>
              </a:buClr>
              <a:buSzPct val="80000"/>
              <a:buFont typeface="Wingdings" panose="05000000000000000000" pitchFamily="2" charset="2"/>
              <a:buChar char="l"/>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月の接種シーズンには多くの高齢者が予防接種キャンペーンに参加している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8586276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ブラジル／政策動向</a:t>
            </a:r>
          </a:p>
        </p:txBody>
      </p:sp>
      <p:sp>
        <p:nvSpPr>
          <p:cNvPr id="2" name="テキスト プレースホルダー 1"/>
          <p:cNvSpPr>
            <a:spLocks noGrp="1"/>
          </p:cNvSpPr>
          <p:nvPr>
            <p:ph type="body" sz="quarter" idx="15"/>
          </p:nvPr>
        </p:nvSpPr>
        <p:spPr/>
        <p:txBody>
          <a:bodyPr/>
          <a:lstStyle/>
          <a:p>
            <a:r>
              <a:rPr lang="ja-JP" altLang="en-US" dirty="0"/>
              <a:t>医療産業振興政策の動向</a:t>
            </a:r>
          </a:p>
        </p:txBody>
      </p:sp>
      <p:sp>
        <p:nvSpPr>
          <p:cNvPr id="11" name="テキスト ボックス 10"/>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「ブラジルの医療機器市場と規制」（</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2" name="テキスト ボックス 11"/>
          <p:cNvSpPr txBox="1"/>
          <p:nvPr/>
        </p:nvSpPr>
        <p:spPr>
          <a:xfrm>
            <a:off x="200472" y="1124744"/>
            <a:ext cx="9505056" cy="216662"/>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医療分野の産業集積地に対し、州政府などが各種支援を行っている。</a:t>
            </a:r>
          </a:p>
        </p:txBody>
      </p:sp>
      <p:graphicFrame>
        <p:nvGraphicFramePr>
          <p:cNvPr id="8" name="表 7"/>
          <p:cNvGraphicFramePr>
            <a:graphicFrameLocks noGrp="1"/>
          </p:cNvGraphicFramePr>
          <p:nvPr>
            <p:extLst>
              <p:ext uri="{D42A27DB-BD31-4B8C-83A1-F6EECF244321}">
                <p14:modId xmlns:p14="http://schemas.microsoft.com/office/powerpoint/2010/main" val="1919491133"/>
              </p:ext>
            </p:extLst>
          </p:nvPr>
        </p:nvGraphicFramePr>
        <p:xfrm>
          <a:off x="560512" y="1844824"/>
          <a:ext cx="8784976" cy="4032448"/>
        </p:xfrm>
        <a:graphic>
          <a:graphicData uri="http://schemas.openxmlformats.org/drawingml/2006/table">
            <a:tbl>
              <a:tblPr firstRow="1" bandRow="1">
                <a:tableStyleId>{2D5ABB26-0587-4C30-8999-92F81FD0307C}</a:tableStyleId>
              </a:tblPr>
              <a:tblGrid>
                <a:gridCol w="2952328">
                  <a:extLst>
                    <a:ext uri="{9D8B030D-6E8A-4147-A177-3AD203B41FA5}">
                      <a16:colId xmlns:a16="http://schemas.microsoft.com/office/drawing/2014/main" val="20000"/>
                    </a:ext>
                  </a:extLst>
                </a:gridCol>
                <a:gridCol w="5832648">
                  <a:extLst>
                    <a:ext uri="{9D8B030D-6E8A-4147-A177-3AD203B41FA5}">
                      <a16:colId xmlns:a16="http://schemas.microsoft.com/office/drawing/2014/main" val="20001"/>
                    </a:ext>
                  </a:extLst>
                </a:gridCol>
              </a:tblGrid>
              <a:tr h="1008112">
                <a:tc>
                  <a:txBody>
                    <a:bodyPr/>
                    <a:lstStyle/>
                    <a:p>
                      <a:pPr algn="ctr" fontAlgn="ctr"/>
                      <a:r>
                        <a:rPr kumimoji="1" lang="ja-JP" altLang="en-US" sz="1400" b="0" kern="1200" baseline="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リベイロン・プレット</a:t>
                      </a:r>
                    </a:p>
                    <a:p>
                      <a:pPr algn="ctr" fontAlgn="ctr"/>
                      <a:r>
                        <a:rPr kumimoji="1" lang="ja-JP" altLang="en-US" sz="1400" b="0" kern="1200" baseline="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医療・歯科機器産業集積地</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92088" marR="0" lvl="1" indent="-192088" algn="just" defTabSz="914400" rtl="0" eaLnBrk="1" fontAlgn="ctr" latinLnBrk="0" hangingPunct="1">
                        <a:lnSpc>
                          <a:spcPct val="113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サンパウロ州政府による</a:t>
                      </a:r>
                      <a:r>
                        <a:rPr kumimoji="1" lang="ja-JP" altLang="en-US" sz="1200" kern="1200" dirty="0">
                          <a:solidFill>
                            <a:srgbClr val="000000"/>
                          </a:solidFill>
                          <a:latin typeface="Arial Black" pitchFamily="34" charset="0"/>
                          <a:ea typeface="HGP創英角ｺﾞｼｯｸUB" pitchFamily="50" charset="-128"/>
                          <a:cs typeface="+mn-cs"/>
                        </a:rPr>
                        <a:t>産業密集地振興プログラム</a:t>
                      </a: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があり、企業や研究機関の</a:t>
                      </a:r>
                      <a:br>
                        <a:rPr kumimoji="1" lang="en-US" altLang="ja-JP"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200" kern="1200" dirty="0">
                          <a:solidFill>
                            <a:srgbClr val="000000"/>
                          </a:solidFill>
                          <a:latin typeface="Arial Black" pitchFamily="34" charset="0"/>
                          <a:ea typeface="HGP創英角ｺﾞｼｯｸUB" pitchFamily="50" charset="-128"/>
                          <a:cs typeface="+mn-cs"/>
                        </a:rPr>
                        <a:t>ネットワーク構築を促進している。</a:t>
                      </a:r>
                    </a:p>
                    <a:p>
                      <a:pPr marL="192088" marR="0" lvl="1" indent="-192088" algn="just" defTabSz="914400" rtl="0" eaLnBrk="1" fontAlgn="ctr" latinLnBrk="0" hangingPunct="1">
                        <a:lnSpc>
                          <a:spcPct val="113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rgbClr val="000000"/>
                          </a:solidFill>
                          <a:latin typeface="Arial Black" pitchFamily="34" charset="0"/>
                          <a:ea typeface="HGP創英角ｺﾞｼｯｸUB" pitchFamily="50" charset="-128"/>
                          <a:cs typeface="+mn-cs"/>
                        </a:rPr>
                        <a:t>近郊にサンパウロ大学の研究機関がある</a:t>
                      </a: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点が企業にとって魅力である。また、サンパウロ大学の教授により設立された企業もある。</a:t>
                      </a:r>
                    </a:p>
                  </a:txBody>
                  <a:tcPr marL="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1008112">
                <a:tc>
                  <a:txBody>
                    <a:bodyPr/>
                    <a:lstStyle/>
                    <a:p>
                      <a:pPr algn="ctr" fontAlgn="ctr"/>
                      <a:r>
                        <a:rPr kumimoji="1" lang="ja-JP" altLang="en-US" sz="1400" b="0" kern="1200" baseline="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ベロ・オリゾンチ大都市圏</a:t>
                      </a:r>
                    </a:p>
                    <a:p>
                      <a:pPr algn="ctr" fontAlgn="ctr"/>
                      <a:r>
                        <a:rPr kumimoji="1" lang="ja-JP" altLang="en-US" sz="1400" b="0" kern="1200" baseline="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バイオテック産業密集地</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92088" marR="0" lvl="1" indent="-192088" algn="just" defTabSz="914400" rtl="0" eaLnBrk="1" fontAlgn="ctr" latinLnBrk="0" hangingPunct="1">
                        <a:lnSpc>
                          <a:spcPct val="113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ミナスジェライス州政府による</a:t>
                      </a:r>
                      <a:r>
                        <a:rPr kumimoji="1" lang="ja-JP" altLang="en-US" sz="1200" kern="1200" dirty="0">
                          <a:solidFill>
                            <a:srgbClr val="000000"/>
                          </a:solidFill>
                          <a:latin typeface="Arial Black" pitchFamily="34" charset="0"/>
                          <a:ea typeface="HGP創英角ｺﾞｼｯｸUB" pitchFamily="50" charset="-128"/>
                          <a:cs typeface="+mn-cs"/>
                        </a:rPr>
                        <a:t>産業密集地競争力支援プログラム</a:t>
                      </a: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があり、</a:t>
                      </a:r>
                      <a:r>
                        <a:rPr kumimoji="1" lang="ja-JP" altLang="en-US" sz="1200" kern="1200" dirty="0">
                          <a:solidFill>
                            <a:srgbClr val="000000"/>
                          </a:solidFill>
                          <a:latin typeface="Arial Black" pitchFamily="34" charset="0"/>
                          <a:ea typeface="HGP創英角ｺﾞｼｯｸUB" pitchFamily="50" charset="-128"/>
                          <a:cs typeface="+mn-cs"/>
                        </a:rPr>
                        <a:t>輸出や物流網の整備、イノベーションの創出など、様々な支援を行っている。</a:t>
                      </a:r>
                    </a:p>
                    <a:p>
                      <a:pPr marL="182563" marR="0" lvl="1" indent="-182563" algn="just" defTabSz="914400" rtl="0" eaLnBrk="1" fontAlgn="ctr" latinLnBrk="0" hangingPunct="1">
                        <a:lnSpc>
                          <a:spcPct val="113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スイスの</a:t>
                      </a:r>
                      <a:r>
                        <a:rPr kumimoji="1" lang="en-US" altLang="ja-JP" sz="1200" kern="1200" dirty="0" err="1">
                          <a:solidFill>
                            <a:srgbClr val="000000"/>
                          </a:solidFill>
                          <a:latin typeface="Arial" panose="020B0604020202020204" pitchFamily="34" charset="0"/>
                          <a:ea typeface="ＭＳ Ｐゴシック" panose="020B0600070205080204" pitchFamily="50" charset="-128"/>
                          <a:cs typeface="Arial" panose="020B0604020202020204" pitchFamily="34" charset="0"/>
                        </a:rPr>
                        <a:t>DiaMed</a:t>
                      </a: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など、</a:t>
                      </a:r>
                      <a:r>
                        <a:rPr kumimoji="1" lang="ja-JP" altLang="en-US" sz="1200" kern="1200" dirty="0">
                          <a:solidFill>
                            <a:srgbClr val="000000"/>
                          </a:solidFill>
                          <a:latin typeface="Arial Black" pitchFamily="34" charset="0"/>
                          <a:ea typeface="HGP創英角ｺﾞｼｯｸUB" pitchFamily="50" charset="-128"/>
                          <a:cs typeface="+mn-cs"/>
                        </a:rPr>
                        <a:t>外国企業の進出</a:t>
                      </a: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もみられる。</a:t>
                      </a:r>
                    </a:p>
                  </a:txBody>
                  <a:tcPr marL="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008112">
                <a:tc>
                  <a:txBody>
                    <a:bodyPr/>
                    <a:lstStyle/>
                    <a:p>
                      <a:pPr algn="ctr" fontAlgn="ctr"/>
                      <a:r>
                        <a:rPr kumimoji="1" lang="ja-JP" altLang="en-US" sz="1400" b="0" kern="1200" baseline="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クリチバ</a:t>
                      </a:r>
                    </a:p>
                    <a:p>
                      <a:pPr algn="ctr" fontAlgn="ctr"/>
                      <a:r>
                        <a:rPr kumimoji="1" lang="ja-JP" altLang="en-US" sz="1400" b="0" kern="1200" baseline="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医療・歯科病院用機材産業密集地</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92088" marR="0" lvl="1" indent="-192088" algn="just" defTabSz="914400" rtl="0" eaLnBrk="1" fontAlgn="ctr" latinLnBrk="0" hangingPunct="1">
                        <a:lnSpc>
                          <a:spcPct val="113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パラナ技術連邦大学などの大学やインキュベーター、各種団体、病院などの協力を得て、</a:t>
                      </a:r>
                      <a:r>
                        <a:rPr kumimoji="1" lang="ja-JP" altLang="en-US" sz="1200" kern="1200" dirty="0">
                          <a:solidFill>
                            <a:srgbClr val="000000"/>
                          </a:solidFill>
                          <a:latin typeface="Arial Black" pitchFamily="34" charset="0"/>
                          <a:ea typeface="HGP創英角ｺﾞｼｯｸUB" pitchFamily="50" charset="-128"/>
                          <a:cs typeface="+mn-cs"/>
                        </a:rPr>
                        <a:t>技術水準の高い製品が開発</a:t>
                      </a: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されている。これらの製品は</a:t>
                      </a:r>
                      <a:r>
                        <a:rPr kumimoji="1" lang="ja-JP" altLang="en-US" sz="1200" kern="1200" dirty="0">
                          <a:solidFill>
                            <a:srgbClr val="000000"/>
                          </a:solidFill>
                          <a:latin typeface="Arial Black" pitchFamily="34" charset="0"/>
                          <a:ea typeface="HGP創英角ｺﾞｼｯｸUB" pitchFamily="50" charset="-128"/>
                          <a:cs typeface="+mn-cs"/>
                        </a:rPr>
                        <a:t>輸出も行われている。</a:t>
                      </a:r>
                    </a:p>
                  </a:txBody>
                  <a:tcPr marL="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1008112">
                <a:tc>
                  <a:txBody>
                    <a:bodyPr/>
                    <a:lstStyle/>
                    <a:p>
                      <a:pPr algn="ctr" fontAlgn="ctr"/>
                      <a:r>
                        <a:rPr kumimoji="1" lang="ja-JP" altLang="en-US" sz="1400" b="0" kern="1200" baseline="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カトリック大学</a:t>
                      </a:r>
                    </a:p>
                    <a:p>
                      <a:pPr algn="ctr" fontAlgn="ctr"/>
                      <a:r>
                        <a:rPr kumimoji="1" lang="ja-JP" altLang="en-US" sz="1400" b="0" kern="1200" baseline="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科学技術パーク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4625" marR="0" lvl="1" indent="-174625" algn="just" defTabSz="914400" rtl="0" eaLnBrk="1" fontAlgn="ctr" latinLnBrk="0" hangingPunct="1">
                        <a:lnSpc>
                          <a:spcPct val="113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医療分野に特化しているわけではないが、</a:t>
                      </a:r>
                      <a:r>
                        <a:rPr kumimoji="1" lang="ja-JP" altLang="en-US" sz="1200" kern="1200" dirty="0">
                          <a:solidFill>
                            <a:srgbClr val="000000"/>
                          </a:solidFill>
                          <a:latin typeface="Arial Black" pitchFamily="34" charset="0"/>
                          <a:ea typeface="HGP創英角ｺﾞｼｯｸUB" pitchFamily="50" charset="-128"/>
                          <a:cs typeface="+mn-cs"/>
                        </a:rPr>
                        <a:t>教育機関・研究機関・企業が多く集積</a:t>
                      </a: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している。カトリック大学の</a:t>
                      </a:r>
                      <a:r>
                        <a:rPr kumimoji="1" lang="ja-JP" altLang="en-US" sz="1200" kern="1200" dirty="0">
                          <a:solidFill>
                            <a:srgbClr val="000000"/>
                          </a:solidFill>
                          <a:latin typeface="Arial Black" pitchFamily="34" charset="0"/>
                          <a:ea typeface="HGP創英角ｺﾞｼｯｸUB" pitchFamily="50" charset="-128"/>
                          <a:cs typeface="+mn-cs"/>
                        </a:rPr>
                        <a:t>バイオメディカル研究所やエレクトロニクス研究所等との連携</a:t>
                      </a: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が見込まれる。</a:t>
                      </a:r>
                    </a:p>
                  </a:txBody>
                  <a:tcPr marL="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285106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日本との関わり</a:t>
            </a:r>
            <a:endParaRPr kumimoji="1" lang="ja-JP" altLang="en-US" dirty="0"/>
          </a:p>
        </p:txBody>
      </p:sp>
    </p:spTree>
    <p:extLst>
      <p:ext uri="{BB962C8B-B14F-4D97-AF65-F5344CB8AC3E}">
        <p14:creationId xmlns:p14="http://schemas.microsoft.com/office/powerpoint/2010/main" val="19328608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ブラジル／日本との関わり</a:t>
            </a:r>
          </a:p>
        </p:txBody>
      </p:sp>
      <p:sp>
        <p:nvSpPr>
          <p:cNvPr id="4" name="テキスト プレースホルダー 3"/>
          <p:cNvSpPr>
            <a:spLocks noGrp="1"/>
          </p:cNvSpPr>
          <p:nvPr>
            <p:ph type="body" sz="quarter" idx="15"/>
          </p:nvPr>
        </p:nvSpPr>
        <p:spPr/>
        <p:txBody>
          <a:bodyPr/>
          <a:lstStyle/>
          <a:p>
            <a:r>
              <a:rPr lang="ja-JP" altLang="en-US" dirty="0"/>
              <a:t>外交関係</a:t>
            </a:r>
          </a:p>
        </p:txBody>
      </p:sp>
      <p:sp>
        <p:nvSpPr>
          <p:cNvPr id="11" name="テキスト ボックス 10"/>
          <p:cNvSpPr txBox="1"/>
          <p:nvPr/>
        </p:nvSpPr>
        <p:spPr>
          <a:xfrm>
            <a:off x="200472" y="1124744"/>
            <a:ext cx="9505056" cy="710964"/>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安倍総理大臣は公式実務訪問賓客として訪日中のミシェル・テメル大統領との間で日・ブラジル首脳会談を行い、「日本国及びブラジル連邦共和国の間のインフラ分野における投資及び経済協力の促進のための協力覚書」の署名式・共同記者発表が実施された。</a:t>
            </a:r>
          </a:p>
        </p:txBody>
      </p:sp>
      <p:grpSp>
        <p:nvGrpSpPr>
          <p:cNvPr id="15" name="グループ化 14"/>
          <p:cNvGrpSpPr/>
          <p:nvPr/>
        </p:nvGrpSpPr>
        <p:grpSpPr>
          <a:xfrm>
            <a:off x="1640632" y="2355034"/>
            <a:ext cx="7488000" cy="330721"/>
            <a:chOff x="1712640" y="2132856"/>
            <a:chExt cx="7200800" cy="360040"/>
          </a:xfrm>
        </p:grpSpPr>
        <p:sp>
          <p:nvSpPr>
            <p:cNvPr id="17" name="片側の 2 つの角を丸めた四角形 16"/>
            <p:cNvSpPr/>
            <p:nvPr/>
          </p:nvSpPr>
          <p:spPr>
            <a:xfrm>
              <a:off x="1712640" y="2132856"/>
              <a:ext cx="3600400" cy="360040"/>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ブラジル</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0" name="片側の 2 つの角を丸めた四角形 19"/>
            <p:cNvSpPr/>
            <p:nvPr/>
          </p:nvSpPr>
          <p:spPr>
            <a:xfrm>
              <a:off x="5313040" y="2132856"/>
              <a:ext cx="3600400" cy="360040"/>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pSp>
      <p:graphicFrame>
        <p:nvGraphicFramePr>
          <p:cNvPr id="22" name="表 21"/>
          <p:cNvGraphicFramePr>
            <a:graphicFrameLocks noGrp="1"/>
          </p:cNvGraphicFramePr>
          <p:nvPr>
            <p:extLst>
              <p:ext uri="{D42A27DB-BD31-4B8C-83A1-F6EECF244321}">
                <p14:modId xmlns:p14="http://schemas.microsoft.com/office/powerpoint/2010/main" val="2043256815"/>
              </p:ext>
            </p:extLst>
          </p:nvPr>
        </p:nvGraphicFramePr>
        <p:xfrm>
          <a:off x="776536" y="2678564"/>
          <a:ext cx="8352096" cy="3846780"/>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val="20000"/>
                    </a:ext>
                  </a:extLst>
                </a:gridCol>
                <a:gridCol w="3744000">
                  <a:extLst>
                    <a:ext uri="{9D8B030D-6E8A-4147-A177-3AD203B41FA5}">
                      <a16:colId xmlns:a16="http://schemas.microsoft.com/office/drawing/2014/main" val="20001"/>
                    </a:ext>
                  </a:extLst>
                </a:gridCol>
                <a:gridCol w="3744000">
                  <a:extLst>
                    <a:ext uri="{9D8B030D-6E8A-4147-A177-3AD203B41FA5}">
                      <a16:colId xmlns:a16="http://schemas.microsoft.com/office/drawing/2014/main" val="20002"/>
                    </a:ext>
                  </a:extLst>
                </a:gridCol>
              </a:tblGrid>
              <a:tr h="180976">
                <a:tc>
                  <a:txBody>
                    <a:bodyPr/>
                    <a:lstStyle/>
                    <a:p>
                      <a:pPr algn="ctr" fontAlgn="ctr" hangingPunct="0"/>
                      <a:r>
                        <a:rPr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2003</a:t>
                      </a:r>
                      <a:endParaRPr lang="ja-JP" altLang="en-US"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fontAlgn="ct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アモリン外相、フルラン開発商工相、ロドリゲス農務相</a:t>
                      </a:r>
                    </a:p>
                  </a:txBody>
                  <a:tcPr marL="72000" marR="7200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algn="ctr" defTabSz="914400" rtl="0" eaLnBrk="1" fontAlgn="ctr" latinLnBrk="0" hangingPunct="1"/>
                      <a:r>
                        <a:rPr kumimoji="1" lang="en-US" altLang="zh-TW"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18000" marB="18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0"/>
                  </a:ext>
                </a:extLst>
              </a:tr>
              <a:tr h="180976">
                <a:tc>
                  <a:txBody>
                    <a:bodyPr/>
                    <a:lstStyle/>
                    <a:p>
                      <a:pPr algn="ctr" fontAlgn="ctr" hangingPunct="0"/>
                      <a:r>
                        <a:rPr lang="en-US" altLang="ja-JP" sz="1100" dirty="0">
                          <a:latin typeface="Arial" panose="020B0604020202020204" pitchFamily="34" charset="0"/>
                          <a:ea typeface="ＭＳ Ｐゴシック" panose="020B0600070205080204" pitchFamily="50" charset="-128"/>
                          <a:cs typeface="Arial" panose="020B0604020202020204" pitchFamily="34" charset="0"/>
                        </a:rPr>
                        <a:t>2004</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アモリン外相、ロドリゲス農務相、パロッシ財務相</a:t>
                      </a:r>
                    </a:p>
                  </a:txBody>
                  <a:tcPr marL="72000" marR="7200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小泉総理大臣</a:t>
                      </a:r>
                    </a:p>
                  </a:txBody>
                  <a:tcPr marL="72000" marR="72000" marT="18000" marB="18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1"/>
                  </a:ext>
                </a:extLst>
              </a:tr>
              <a:tr h="328715">
                <a:tc>
                  <a:txBody>
                    <a:bodyPr/>
                    <a:lstStyle/>
                    <a:p>
                      <a:pPr algn="ctr" fontAlgn="ctr" hangingPunct="0"/>
                      <a:r>
                        <a:rPr lang="en-US" altLang="ja-JP" sz="1100" dirty="0">
                          <a:latin typeface="Arial" panose="020B0604020202020204" pitchFamily="34" charset="0"/>
                          <a:ea typeface="ＭＳ Ｐゴシック" panose="020B0600070205080204" pitchFamily="50" charset="-128"/>
                          <a:cs typeface="Arial" panose="020B0604020202020204" pitchFamily="34" charset="0"/>
                        </a:rPr>
                        <a:t>2005</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ルーラ大統領、アモリン外相、パロッシ財務相、ロドリゲス農務相、フルラン開発商工相、ルセーフ鉱山エネルギー相、ギア観光相、</a:t>
                      </a:r>
                    </a:p>
                  </a:txBody>
                  <a:tcPr marL="72000" marR="7200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algn="ctr" defTabSz="914400" rtl="0" eaLnBrk="1" fontAlgn="ctr" latinLnBrk="0" hangingPunct="1"/>
                      <a:r>
                        <a:rPr kumimoji="1" lang="en-US" altLang="zh-TW"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18000" marB="18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180976">
                <a:tc>
                  <a:txBody>
                    <a:bodyPr/>
                    <a:lstStyle/>
                    <a:p>
                      <a:pPr algn="ctr" fontAlgn="ctr" hangingPunct="0"/>
                      <a:r>
                        <a:rPr lang="en-US" altLang="ja-JP" sz="1100" dirty="0">
                          <a:latin typeface="Arial" panose="020B0604020202020204" pitchFamily="34" charset="0"/>
                          <a:ea typeface="ＭＳ Ｐゴシック" panose="020B0600070205080204" pitchFamily="50" charset="-128"/>
                          <a:cs typeface="Arial" panose="020B0604020202020204" pitchFamily="34" charset="0"/>
                        </a:rPr>
                        <a:t>2006</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algn="l" fontAlgn="ctr"/>
                      <a:r>
                        <a:rPr kumimoji="1" lang="ja-JP" altLang="en-US" sz="1050" b="0" kern="1200" spc="-2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アモリ</a:t>
                      </a:r>
                      <a:r>
                        <a:rPr kumimoji="1" lang="ja-JP" altLang="en-US" sz="1050" b="0" kern="1200" spc="-7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ン</a:t>
                      </a:r>
                      <a:r>
                        <a:rPr kumimoji="1" lang="ja-JP" altLang="en-US" sz="1050" b="0" kern="1200" spc="-2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外相</a:t>
                      </a:r>
                      <a:r>
                        <a:rPr kumimoji="1" lang="ja-JP" altLang="en-US" sz="1050" b="0" kern="1200" spc="-7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、フ</a:t>
                      </a:r>
                      <a:r>
                        <a:rPr kumimoji="1" lang="ja-JP" altLang="en-US" sz="1050" b="0" kern="1200" spc="-2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ルラン開発商工相</a:t>
                      </a:r>
                      <a:r>
                        <a:rPr kumimoji="1" lang="ja-JP" altLang="en-US" sz="1050" b="0" kern="1200" spc="-7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50" b="0" kern="1200" spc="-2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コスタ通信相</a:t>
                      </a:r>
                      <a:r>
                        <a:rPr kumimoji="1" lang="ja-JP" altLang="en-US" sz="1050" b="0" kern="1200" spc="-7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50" b="0" kern="1200" spc="-2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アダッジ教育相</a:t>
                      </a:r>
                    </a:p>
                  </a:txBody>
                  <a:tcPr marL="72000" marR="7200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r>
                        <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中川農林水産大臣（</a:t>
                      </a:r>
                      <a:r>
                        <a:rPr kumimoji="1" lang="en-US" altLang="zh-TW"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回）、竹中総務大臣</a:t>
                      </a:r>
                    </a:p>
                  </a:txBody>
                  <a:tcPr marL="72000" marR="72000" marT="18000" marB="18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180976">
                <a:tc>
                  <a:txBody>
                    <a:bodyPr/>
                    <a:lstStyle/>
                    <a:p>
                      <a:pPr algn="ctr" fontAlgn="ctr" hangingPunct="0"/>
                      <a:r>
                        <a:rPr lang="en-US" altLang="ja-JP" sz="1100" dirty="0">
                          <a:latin typeface="Arial" panose="020B0604020202020204" pitchFamily="34" charset="0"/>
                          <a:ea typeface="ＭＳ Ｐゴシック" panose="020B0600070205080204" pitchFamily="50" charset="-128"/>
                          <a:cs typeface="Arial" panose="020B0604020202020204" pitchFamily="34" charset="0"/>
                        </a:rPr>
                        <a:t>2007</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ピント農相、スプリシー観光相</a:t>
                      </a:r>
                    </a:p>
                  </a:txBody>
                  <a:tcPr marL="72000" marR="7200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algn="l"/>
                      <a:r>
                        <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松岡農林水産大臣、菅総務大臣、麻生外務大臣</a:t>
                      </a:r>
                      <a:endPar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18000" marB="18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180976">
                <a:tc>
                  <a:txBody>
                    <a:bodyPr/>
                    <a:lstStyle/>
                    <a:p>
                      <a:pPr algn="ctr" fontAlgn="ctr" hangingPunct="0"/>
                      <a:r>
                        <a:rPr lang="en-US" altLang="ja-JP" sz="1100" dirty="0">
                          <a:latin typeface="Arial" panose="020B0604020202020204" pitchFamily="34" charset="0"/>
                          <a:ea typeface="ＭＳ Ｐゴシック" panose="020B0600070205080204" pitchFamily="50" charset="-128"/>
                          <a:cs typeface="Arial" panose="020B0604020202020204" pitchFamily="34" charset="0"/>
                        </a:rPr>
                        <a:t>2008</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ルーラ大統領、アモリン外相</a:t>
                      </a:r>
                    </a:p>
                  </a:txBody>
                  <a:tcPr marL="72000" marR="7200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皇太子殿下、若林農林水産大臣、甘利経済産業大臣</a:t>
                      </a:r>
                    </a:p>
                  </a:txBody>
                  <a:tcPr marL="72000" marR="72000" marT="18000" marB="18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180976">
                <a:tc>
                  <a:txBody>
                    <a:bodyPr/>
                    <a:lstStyle/>
                    <a:p>
                      <a:pPr algn="ctr" fontAlgn="ctr" hangingPunct="0"/>
                      <a:r>
                        <a:rPr lang="en-US" altLang="ja-JP" sz="1100" dirty="0">
                          <a:latin typeface="Arial" panose="020B0604020202020204" pitchFamily="34" charset="0"/>
                          <a:ea typeface="ＭＳ Ｐゴシック" panose="020B0600070205080204" pitchFamily="50" charset="-128"/>
                          <a:cs typeface="Arial" panose="020B0604020202020204" pitchFamily="34" charset="0"/>
                        </a:rPr>
                        <a:t>2009</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レゼンデ科学技術相</a:t>
                      </a:r>
                    </a:p>
                  </a:txBody>
                  <a:tcPr marL="72000" marR="7200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algn="ctr" defTabSz="914400" rtl="0" eaLnBrk="1" fontAlgn="ctr" latinLnBrk="0" hangingPunct="1"/>
                      <a:r>
                        <a:rPr kumimoji="1" lang="en-US" altLang="zh-TW"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18000" marB="18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180976">
                <a:tc>
                  <a:txBody>
                    <a:bodyPr/>
                    <a:lstStyle/>
                    <a:p>
                      <a:pPr algn="ctr" fontAlgn="ctr" hangingPunct="0"/>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2010</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ガバス社会保障相、ルピ労働相</a:t>
                      </a:r>
                    </a:p>
                  </a:txBody>
                  <a:tcPr marL="72000" marR="7200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algn="ctr" defTabSz="914400" rtl="0" eaLnBrk="1" fontAlgn="ctr" latinLnBrk="0" hangingPunct="1"/>
                      <a:r>
                        <a:rPr kumimoji="1" lang="en-US" altLang="zh-TW"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18000" marB="18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07"/>
                  </a:ext>
                </a:extLst>
              </a:tr>
              <a:tr h="180976">
                <a:tc>
                  <a:txBody>
                    <a:bodyPr/>
                    <a:lstStyle/>
                    <a:p>
                      <a:pPr algn="ctr" fontAlgn="ctr" hangingPunct="0"/>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2011</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パトリオッタ外相</a:t>
                      </a:r>
                    </a:p>
                  </a:txBody>
                  <a:tcPr marL="72000" marR="7200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algn="l"/>
                      <a:r>
                        <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松本外務大臣</a:t>
                      </a:r>
                    </a:p>
                  </a:txBody>
                  <a:tcPr marL="72000" marR="72000" marT="18000" marB="18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08"/>
                  </a:ext>
                </a:extLst>
              </a:tr>
              <a:tr h="328715">
                <a:tc>
                  <a:txBody>
                    <a:bodyPr/>
                    <a:lstStyle/>
                    <a:p>
                      <a:pPr algn="ctr" fontAlgn="ctr" hangingPunct="0"/>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2012</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ピメンテル開発商工相（</a:t>
                      </a:r>
                      <a:r>
                        <a:rPr kumimoji="1" lang="en-US" altLang="ja-JP"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回）、ベゼーラ国家統合相、マンテガ財務相</a:t>
                      </a:r>
                    </a:p>
                  </a:txBody>
                  <a:tcPr marL="72000" marR="7200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r>
                        <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古川国家戦略大臣、玄葉外務大臣</a:t>
                      </a:r>
                    </a:p>
                  </a:txBody>
                  <a:tcPr marL="72000" marR="72000" marT="18000" marB="18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09"/>
                  </a:ext>
                </a:extLst>
              </a:tr>
              <a:tr h="180976">
                <a:tc>
                  <a:txBody>
                    <a:bodyPr/>
                    <a:lstStyle/>
                    <a:p>
                      <a:pPr algn="ctr" fontAlgn="ctr" hangingPunct="0"/>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2013</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テイシェイラ環境相、ベルキオール企画予算行政管理相</a:t>
                      </a:r>
                    </a:p>
                  </a:txBody>
                  <a:tcPr marL="72000" marR="7200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r>
                        <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茂木経済産業大臣、新藤総務大臣、岸田外務大臣</a:t>
                      </a:r>
                    </a:p>
                  </a:txBody>
                  <a:tcPr marL="72000" marR="72000" marT="18000" marB="18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10"/>
                  </a:ext>
                </a:extLst>
              </a:tr>
              <a:tr h="180976">
                <a:tc>
                  <a:txBody>
                    <a:bodyPr/>
                    <a:lstStyle/>
                    <a:p>
                      <a:pPr algn="ctr" fontAlgn="ctr" hangingPunct="0"/>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2014</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algn="ctr" fontAlgn="ctr"/>
                      <a:r>
                        <a:rPr kumimoji="1" lang="en-US" altLang="ja-JP"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algn="l"/>
                      <a:r>
                        <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高円宮妃殿下、安倍総理大臣</a:t>
                      </a:r>
                    </a:p>
                  </a:txBody>
                  <a:tcPr marL="72000" marR="72000" marT="18000" marB="18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11"/>
                  </a:ext>
                </a:extLst>
              </a:tr>
              <a:tr h="234156">
                <a:tc>
                  <a:txBody>
                    <a:bodyPr/>
                    <a:lstStyle/>
                    <a:p>
                      <a:pPr algn="ctr" fontAlgn="ctr" hangingPunct="0"/>
                      <a:r>
                        <a:rPr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2015</a:t>
                      </a:r>
                      <a:endParaRPr lang="ja-JP" altLang="en-US"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ヴィエイラ外相、オッキ国家統合相、アブレウ農牧食料供給相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algn="ctr" defTabSz="914400" rtl="0" eaLnBrk="1" fontAlgn="ctr" latinLnBrk="0" hangingPunct="1"/>
                      <a:r>
                        <a:rPr kumimoji="1" lang="en-US" altLang="zh-TW"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12"/>
                  </a:ext>
                </a:extLst>
              </a:tr>
              <a:tr h="381895">
                <a:tc>
                  <a:txBody>
                    <a:bodyPr/>
                    <a:lstStyle/>
                    <a:p>
                      <a:pPr algn="ctr" fontAlgn="ctr" hangingPunct="0"/>
                      <a:r>
                        <a:rPr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2016</a:t>
                      </a:r>
                      <a:endParaRPr lang="ja-JP" altLang="en-US"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ミシェル・テメル大統領、キンテラ運輸港湾民間航空相、マッジ農務相、ベゼーラ鉱山エネルギー相、ピシアーニ・スポーツ相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algn="l" defTabSz="914400" rtl="0" eaLnBrk="1" fontAlgn="ctr" latinLnBrk="0" hangingPunct="1"/>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a:t>
                      </a:r>
                      <a:endPar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13"/>
                  </a:ext>
                </a:extLst>
              </a:tr>
              <a:tr h="234156">
                <a:tc>
                  <a:txBody>
                    <a:bodyPr/>
                    <a:lstStyle/>
                    <a:p>
                      <a:pPr algn="ctr" fontAlgn="ctr" hangingPunct="0"/>
                      <a:r>
                        <a:rPr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2017</a:t>
                      </a:r>
                      <a:endParaRPr lang="ja-JP" altLang="en-US"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エチェゴエン大統領府安全保障室長官</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algn="l" defTabSz="914400" rtl="0" eaLnBrk="1" fontAlgn="ctr" latinLnBrk="0" hangingPunct="1"/>
                      <a:r>
                        <a:rPr lang="ja-JP" altLang="en-US" sz="1050" b="0" dirty="0">
                          <a:effectLst/>
                        </a:rPr>
                        <a:t>麻生副総理兼財務大臣</a:t>
                      </a:r>
                      <a:endPar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14"/>
                  </a:ext>
                </a:extLst>
              </a:tr>
              <a:tr h="234156">
                <a:tc>
                  <a:txBody>
                    <a:bodyPr/>
                    <a:lstStyle/>
                    <a:p>
                      <a:pPr algn="ctr" fontAlgn="ctr" hangingPunct="0"/>
                      <a:r>
                        <a:rPr lang="en-US" altLang="ja-JP" sz="13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2018</a:t>
                      </a:r>
                      <a:endParaRPr lang="ja-JP" altLang="en-US" sz="13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solidFill>
                        <a:schemeClr val="bg1">
                          <a:lumMod val="50000"/>
                          <a:alpha val="0"/>
                        </a:schemeClr>
                      </a:solidFill>
                      <a:prstDash val="solid"/>
                      <a:round/>
                      <a:headEnd type="none" w="med" len="med"/>
                      <a:tailEnd type="none" w="med" len="med"/>
                    </a:lnB>
                    <a:solidFill>
                      <a:srgbClr val="868686"/>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50" b="1" dirty="0"/>
                        <a:t>オリヴェイラ上院議長、ヌネス外相</a:t>
                      </a:r>
                      <a:endParaRPr kumimoji="1" lang="ja-JP" altLang="en-US" sz="105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solidFill>
                        <a:schemeClr val="bg1">
                          <a:lumMod val="50000"/>
                          <a:alpha val="0"/>
                        </a:schemeClr>
                      </a:solidFill>
                      <a:prstDash val="solid"/>
                      <a:round/>
                      <a:headEnd type="none" w="med" len="med"/>
                      <a:tailEnd type="none" w="med" len="med"/>
                    </a:lnB>
                    <a:solidFill>
                      <a:srgbClr val="BAE4D9"/>
                    </a:solidFill>
                  </a:tcPr>
                </a:tc>
                <a:tc>
                  <a:txBody>
                    <a:bodyPr/>
                    <a:lstStyle/>
                    <a:p>
                      <a:pPr marL="0" algn="l" defTabSz="914400" rtl="0" eaLnBrk="1" fontAlgn="ctr" latinLnBrk="0" hangingPunct="1"/>
                      <a:r>
                        <a:rPr lang="ja-JP" altLang="en-US" sz="1050" b="1" dirty="0"/>
                        <a:t>皇太子殿下、眞子内親王殿下、</a:t>
                      </a:r>
                      <a:r>
                        <a:rPr lang="zh-TW" altLang="en-US" sz="1050" b="1" dirty="0"/>
                        <a:t>河野外務大臣</a:t>
                      </a:r>
                      <a:endParaRPr kumimoji="1" lang="zh-TW" altLang="en-US" sz="105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solidFill>
                        <a:schemeClr val="bg1">
                          <a:lumMod val="50000"/>
                          <a:alpha val="0"/>
                        </a:schemeClr>
                      </a:solidFill>
                      <a:prstDash val="solid"/>
                      <a:round/>
                      <a:headEnd type="none" w="med" len="med"/>
                      <a:tailEnd type="none" w="med" len="med"/>
                    </a:lnB>
                    <a:solidFill>
                      <a:srgbClr val="CCDAEC"/>
                    </a:solidFill>
                  </a:tcPr>
                </a:tc>
                <a:extLst>
                  <a:ext uri="{0D108BD9-81ED-4DB2-BD59-A6C34878D82A}">
                    <a16:rowId xmlns:a16="http://schemas.microsoft.com/office/drawing/2014/main" val="10015"/>
                  </a:ext>
                </a:extLst>
              </a:tr>
            </a:tbl>
          </a:graphicData>
        </a:graphic>
      </p:graphicFrame>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pPr marL="0" lvl="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a:t>
            </a:r>
          </a:p>
        </p:txBody>
      </p:sp>
      <p:grpSp>
        <p:nvGrpSpPr>
          <p:cNvPr id="30" name="グループ化 7"/>
          <p:cNvGrpSpPr/>
          <p:nvPr/>
        </p:nvGrpSpPr>
        <p:grpSpPr>
          <a:xfrm>
            <a:off x="776536" y="1990976"/>
            <a:ext cx="8352928" cy="288032"/>
            <a:chOff x="4803500" y="2113806"/>
            <a:chExt cx="5626916" cy="288032"/>
          </a:xfrm>
        </p:grpSpPr>
        <p:cxnSp>
          <p:nvCxnSpPr>
            <p:cNvPr id="37" name="直線コネクタ 3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8"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Tree>
    <p:extLst>
      <p:ext uri="{BB962C8B-B14F-4D97-AF65-F5344CB8AC3E}">
        <p14:creationId xmlns:p14="http://schemas.microsoft.com/office/powerpoint/2010/main" val="7933695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ブラジル／日本との関わり</a:t>
            </a:r>
          </a:p>
        </p:txBody>
      </p:sp>
      <p:sp>
        <p:nvSpPr>
          <p:cNvPr id="4" name="テキスト プレースホルダー 3"/>
          <p:cNvSpPr>
            <a:spLocks noGrp="1"/>
          </p:cNvSpPr>
          <p:nvPr>
            <p:ph type="body" sz="quarter" idx="15"/>
          </p:nvPr>
        </p:nvSpPr>
        <p:spPr/>
        <p:txBody>
          <a:bodyPr/>
          <a:lstStyle/>
          <a:p>
            <a:pPr lvl="0"/>
            <a:r>
              <a:rPr lang="ja-JP" altLang="en-US" dirty="0"/>
              <a:t>経済産業省の主な医療国際化関連事業（</a:t>
            </a:r>
            <a:r>
              <a:rPr lang="en-US" altLang="ja-JP" dirty="0"/>
              <a:t>1/2</a:t>
            </a:r>
            <a:r>
              <a:rPr lang="ja-JP" altLang="en-US" dirty="0"/>
              <a:t>）</a:t>
            </a:r>
          </a:p>
        </p:txBody>
      </p:sp>
      <p:sp>
        <p:nvSpPr>
          <p:cNvPr id="10" name="Rectangle 6"/>
          <p:cNvSpPr>
            <a:spLocks noChangeArrowheads="1"/>
          </p:cNvSpPr>
          <p:nvPr/>
        </p:nvSpPr>
        <p:spPr bwMode="auto">
          <a:xfrm>
            <a:off x="200472" y="1556792"/>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a:t>
            </a:r>
            <a:endParaRPr lang="en-US" altLang="ko-KR" sz="1400" dirty="0">
              <a:solidFill>
                <a:srgbClr val="000000"/>
              </a:solidFill>
              <a:latin typeface="Arial Black" pitchFamily="34" charset="0"/>
              <a:ea typeface="HGP創英角ｺﾞｼｯｸUB" pitchFamily="50" charset="-128"/>
            </a:endParaRPr>
          </a:p>
        </p:txBody>
      </p:sp>
      <p:sp>
        <p:nvSpPr>
          <p:cNvPr id="14" name="テキスト ボックス 1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これまでに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テーマの医療国際化事業を実施している。なお、官民ミッション等は実施していない。</a:t>
            </a:r>
          </a:p>
        </p:txBody>
      </p:sp>
      <p:graphicFrame>
        <p:nvGraphicFramePr>
          <p:cNvPr id="9" name="表 8"/>
          <p:cNvGraphicFramePr>
            <a:graphicFrameLocks noGrp="1"/>
          </p:cNvGraphicFramePr>
          <p:nvPr>
            <p:extLst>
              <p:ext uri="{D42A27DB-BD31-4B8C-83A1-F6EECF244321}">
                <p14:modId xmlns:p14="http://schemas.microsoft.com/office/powerpoint/2010/main" val="3495178421"/>
              </p:ext>
            </p:extLst>
          </p:nvPr>
        </p:nvGraphicFramePr>
        <p:xfrm>
          <a:off x="200472" y="1901212"/>
          <a:ext cx="9504000" cy="34731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599396">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dirty="0"/>
                        <a:t>2012</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dirty="0"/>
                        <a:t>2013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dirty="0"/>
                        <a:t>心臓健診</a:t>
                      </a:r>
                      <a:br>
                        <a:rPr lang="en-US" altLang="ja-JP" sz="1000" dirty="0"/>
                      </a:br>
                      <a:r>
                        <a:rPr lang="ja-JP" altLang="en-US" sz="1000" dirty="0"/>
                        <a:t>システム提供</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zh-TW" altLang="en-US" sz="1000" kern="1200" dirty="0">
                          <a:solidFill>
                            <a:schemeClr val="dk1"/>
                          </a:solidFill>
                          <a:latin typeface="+mn-lt"/>
                          <a:ea typeface="+mn-ea"/>
                          <a:cs typeface="+mn-cs"/>
                        </a:rPr>
                        <a:t>日本光電工業</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保険会社や日系企業への広報活動（営業活動）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日本における健診サービスの研修（東京医大健診センターにて）</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心電計・血圧脈波計の健診機器や心電図データ送信装置の設置とトレーニング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ブラジルにおける健診サービスの実施・健診サービスの円滑な運用へのバックアップ</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心臓健診で</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名を実施したが、実施後に、多数の問い合わせを受けた。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設置予定だった日本製</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18</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導出誘導心電計および血圧脈波検査装置の</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ANVISA</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登録はできなかった。その後、政府間レベルで交渉することとなった。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保険会社で前向きな検討を開始したが、契約までは</a:t>
                      </a:r>
                      <a:b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至らなかった。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関連病院で一般健診を開始したが、</a:t>
                      </a:r>
                      <a:r>
                        <a:rPr kumimoji="1" lang="en-US" altLang="ja-JP"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Incor</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病院では</a:t>
                      </a:r>
                      <a:b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実施できないこととなった。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15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2013</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2014</a:t>
                      </a:r>
                      <a:endParaRPr kumimoji="1" lang="zh-TW" altLang="en-US" sz="1000" kern="1200" dirty="0">
                        <a:solidFill>
                          <a:schemeClr val="dk1"/>
                        </a:solidFill>
                        <a:latin typeface="+mn-lt"/>
                        <a:ea typeface="+mn-ea"/>
                        <a:cs typeface="+mn-cs"/>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大腸がん検診</a:t>
                      </a:r>
                      <a:br>
                        <a:rPr kumimoji="1" lang="en-US" altLang="ja-JP" sz="1000" kern="1200" dirty="0">
                          <a:solidFill>
                            <a:schemeClr val="dk1"/>
                          </a:solidFill>
                          <a:latin typeface="+mn-lt"/>
                          <a:ea typeface="+mn-ea"/>
                          <a:cs typeface="+mn-cs"/>
                        </a:rPr>
                      </a:br>
                      <a:r>
                        <a:rPr kumimoji="1" lang="ja-JP" altLang="en-US" sz="1000" kern="1200" dirty="0">
                          <a:solidFill>
                            <a:schemeClr val="dk1"/>
                          </a:solidFill>
                          <a:latin typeface="+mn-lt"/>
                          <a:ea typeface="+mn-ea"/>
                          <a:cs typeface="+mn-cs"/>
                        </a:rPr>
                        <a:t>システム</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zh-CN" altLang="en-US" sz="1000" kern="1200" dirty="0">
                          <a:solidFill>
                            <a:schemeClr val="dk1"/>
                          </a:solidFill>
                          <a:latin typeface="+mn-lt"/>
                          <a:ea typeface="+mn-ea"/>
                          <a:cs typeface="+mn-cs"/>
                        </a:rPr>
                        <a:t>東京医科歯科大学</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日本式大腸がん検診に関するトレーニング、および、現地</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6</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病院における実証調査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ブラジリア（連邦直轄区）保健局や民間保険会社との関係づくり、大腸がん検診普及に向けた働きかけ</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日本式大腸がん検診の有用性が実証された。また、検診を実施できる医療関係者が増え、早期検診の重要性を理解する医療関係者、行政関係者が増えた。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内視鏡トレーニングセンターを公立・民間各</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ヵ所、</a:t>
                      </a:r>
                      <a:b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合計</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ヵ所に開設し、継続的に運営される基本的仕組みを構築した。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大腸がん検診の国家レベルでの普及に向けて、民間保険会社との連携や、国民皆保険の制度化に向け、基礎的な関係構築ができた。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7" name="テキスト ボックス 6"/>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経済産業省ホームページ</a:t>
            </a:r>
          </a:p>
        </p:txBody>
      </p:sp>
    </p:spTree>
    <p:extLst>
      <p:ext uri="{BB962C8B-B14F-4D97-AF65-F5344CB8AC3E}">
        <p14:creationId xmlns:p14="http://schemas.microsoft.com/office/powerpoint/2010/main" val="36962532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ブラジル／日本との関わり</a:t>
            </a:r>
          </a:p>
        </p:txBody>
      </p:sp>
      <p:sp>
        <p:nvSpPr>
          <p:cNvPr id="4" name="テキスト プレースホルダー 3"/>
          <p:cNvSpPr>
            <a:spLocks noGrp="1"/>
          </p:cNvSpPr>
          <p:nvPr>
            <p:ph type="body" sz="quarter" idx="15"/>
          </p:nvPr>
        </p:nvSpPr>
        <p:spPr/>
        <p:txBody>
          <a:bodyPr/>
          <a:lstStyle/>
          <a:p>
            <a:pPr lvl="0"/>
            <a:r>
              <a:rPr lang="ja-JP" altLang="en-US" dirty="0"/>
              <a:t>経済産業省の主な医療国際化関連事業（</a:t>
            </a:r>
            <a:r>
              <a:rPr lang="en-US" altLang="ja-JP" dirty="0"/>
              <a:t>2/2</a:t>
            </a:r>
            <a:r>
              <a:rPr lang="ja-JP" altLang="en-US" dirty="0"/>
              <a:t>）</a:t>
            </a:r>
          </a:p>
        </p:txBody>
      </p:sp>
      <p:sp>
        <p:nvSpPr>
          <p:cNvPr id="10" name="Rectangle 6"/>
          <p:cNvSpPr>
            <a:spLocks noChangeArrowheads="1"/>
          </p:cNvSpPr>
          <p:nvPr/>
        </p:nvSpPr>
        <p:spPr bwMode="auto">
          <a:xfrm>
            <a:off x="200472" y="1556792"/>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医療国際化事業（つづき）</a:t>
            </a:r>
            <a:endParaRPr lang="en-US" altLang="ko-KR" sz="1400" dirty="0">
              <a:solidFill>
                <a:srgbClr val="000000"/>
              </a:solidFill>
              <a:latin typeface="Arial Black" pitchFamily="34" charset="0"/>
              <a:ea typeface="HGP創英角ｺﾞｼｯｸUB"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095725756"/>
              </p:ext>
            </p:extLst>
          </p:nvPr>
        </p:nvGraphicFramePr>
        <p:xfrm>
          <a:off x="200472" y="1901212"/>
          <a:ext cx="9504000" cy="23766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2848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2015</a:t>
                      </a:r>
                      <a:endParaRPr kumimoji="1" lang="zh-TW" altLang="en-US" sz="1000" kern="1200" dirty="0">
                        <a:solidFill>
                          <a:schemeClr val="dk1"/>
                        </a:solidFill>
                        <a:latin typeface="+mn-lt"/>
                        <a:ea typeface="+mn-ea"/>
                        <a:cs typeface="+mn-cs"/>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次世代がん検診センター設立</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富士フイルム</a:t>
                      </a:r>
                      <a:endParaRPr kumimoji="1" lang="zh-CN"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87313" indent="-87313" algn="just">
                        <a:buClr>
                          <a:srgbClr val="3D6AA7"/>
                        </a:buClr>
                        <a:buFont typeface="Wingdings" panose="05000000000000000000" pitchFamily="2" charset="2"/>
                        <a:buChar char="l"/>
                      </a:pPr>
                      <a:r>
                        <a:rPr kumimoji="1" lang="ja-JP" altLang="en-US" sz="1000" b="0" i="0" u="none" strike="noStrike" kern="1200" baseline="0" dirty="0">
                          <a:solidFill>
                            <a:schemeClr val="dk1"/>
                          </a:solidFill>
                          <a:latin typeface="+mn-ea"/>
                          <a:ea typeface="+mn-ea"/>
                          <a:cs typeface="+mn-cs"/>
                        </a:rPr>
                        <a:t>サンパウロ大学附属病院（</a:t>
                      </a:r>
                      <a:r>
                        <a:rPr kumimoji="1" lang="en-US" altLang="ja-JP" sz="1000" b="0" i="0" u="none" strike="noStrike" kern="1200" baseline="0" dirty="0">
                          <a:solidFill>
                            <a:schemeClr val="dk1"/>
                          </a:solidFill>
                          <a:latin typeface="+mn-ea"/>
                          <a:ea typeface="+mn-ea"/>
                          <a:cs typeface="+mn-cs"/>
                        </a:rPr>
                        <a:t>HU-USP</a:t>
                      </a:r>
                      <a:r>
                        <a:rPr kumimoji="1" lang="ja-JP" altLang="en-US" sz="1000" b="0" i="0" u="none" strike="noStrike" kern="1200" baseline="0" dirty="0">
                          <a:solidFill>
                            <a:schemeClr val="dk1"/>
                          </a:solidFill>
                          <a:latin typeface="+mn-ea"/>
                          <a:ea typeface="+mn-ea"/>
                          <a:cs typeface="+mn-cs"/>
                        </a:rPr>
                        <a:t>）に、「次世代がん検診センター」を設立し、主として地域住民を対象にがんセンターを実施していくことを目指す。</a:t>
                      </a:r>
                    </a:p>
                    <a:p>
                      <a:pPr marL="87313" indent="-87313" algn="just">
                        <a:buClr>
                          <a:srgbClr val="3D6AA7"/>
                        </a:buClr>
                        <a:buFont typeface="Wingdings" panose="05000000000000000000" pitchFamily="2" charset="2"/>
                        <a:buChar char="l"/>
                      </a:pPr>
                      <a:r>
                        <a:rPr kumimoji="1" lang="ja-JP" altLang="en-US" sz="1000" b="0" i="0" u="none" strike="noStrike" kern="1200" baseline="0" dirty="0">
                          <a:solidFill>
                            <a:schemeClr val="dk1"/>
                          </a:solidFill>
                          <a:latin typeface="+mn-ea"/>
                          <a:ea typeface="+mn-ea"/>
                          <a:cs typeface="+mn-cs"/>
                        </a:rPr>
                        <a:t>日本製の最新システムや医師らによる技術指導により実施される「がん検診センター」として、ブラジルにおけるレファレンスセンターとし、ブラジルでのがん検診の普及促進を図っていく。</a:t>
                      </a:r>
                    </a:p>
                    <a:p>
                      <a:pPr marL="87313" indent="-87313" algn="just">
                        <a:buClr>
                          <a:srgbClr val="3D6AA7"/>
                        </a:buClr>
                        <a:buFont typeface="Wingdings" panose="05000000000000000000" pitchFamily="2" charset="2"/>
                        <a:buChar char="l"/>
                      </a:pPr>
                      <a:r>
                        <a:rPr kumimoji="1" lang="ja-JP" altLang="en-US" sz="1000" b="0" i="0" u="none" strike="noStrike" kern="1200" baseline="0" dirty="0">
                          <a:solidFill>
                            <a:schemeClr val="dk1"/>
                          </a:solidFill>
                          <a:latin typeface="+mn-ea"/>
                          <a:ea typeface="+mn-ea"/>
                          <a:cs typeface="+mn-cs"/>
                        </a:rPr>
                        <a:t>がん診断に必要な機材と検査試薬キットの仕様機会を増やし、日本製品の輸出拡大を図る。</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87313" indent="-87313" algn="just">
                        <a:buClr>
                          <a:srgbClr val="3D6AA7"/>
                        </a:buClr>
                        <a:buFont typeface="Wingdings" panose="05000000000000000000" pitchFamily="2" charset="2"/>
                        <a:buChar char="l"/>
                      </a:pPr>
                      <a:r>
                        <a:rPr kumimoji="1" lang="en-US" altLang="ja-JP" sz="1000" b="0" i="0" u="none" strike="noStrike" kern="1200" baseline="0" dirty="0">
                          <a:solidFill>
                            <a:schemeClr val="dk1"/>
                          </a:solidFill>
                          <a:latin typeface="+mn-lt"/>
                          <a:ea typeface="+mn-ea"/>
                          <a:cs typeface="+mn-cs"/>
                        </a:rPr>
                        <a:t>HU-USP </a:t>
                      </a:r>
                      <a:r>
                        <a:rPr kumimoji="1" lang="ja-JP" altLang="en-US" sz="1000" b="0" i="0" u="none" strike="noStrike" kern="1200" baseline="0" dirty="0">
                          <a:solidFill>
                            <a:schemeClr val="dk1"/>
                          </a:solidFill>
                          <a:latin typeface="+mn-lt"/>
                          <a:ea typeface="+mn-ea"/>
                          <a:cs typeface="+mn-cs"/>
                        </a:rPr>
                        <a:t>内視鏡医へのトレーニング、デジタル</a:t>
                      </a:r>
                      <a:r>
                        <a:rPr kumimoji="1" lang="en-US" altLang="ja-JP" sz="1000" b="0" i="0" u="none" strike="noStrike" kern="1200" baseline="0" dirty="0">
                          <a:solidFill>
                            <a:schemeClr val="dk1"/>
                          </a:solidFill>
                          <a:latin typeface="+mn-lt"/>
                          <a:ea typeface="+mn-ea"/>
                          <a:cs typeface="+mn-cs"/>
                        </a:rPr>
                        <a:t>X</a:t>
                      </a:r>
                      <a:r>
                        <a:rPr kumimoji="1" lang="ja-JP" altLang="en-US" sz="1000" b="0" i="0" u="none" strike="noStrike" kern="1200" baseline="0" dirty="0">
                          <a:solidFill>
                            <a:schemeClr val="dk1"/>
                          </a:solidFill>
                          <a:latin typeface="+mn-lt"/>
                          <a:ea typeface="+mn-ea"/>
                          <a:cs typeface="+mn-cs"/>
                        </a:rPr>
                        <a:t>線診断装置等の導入に向けた管理部門との協議、キーマンを招聘しての日本の検診センター視察等を経て、</a:t>
                      </a:r>
                      <a:r>
                        <a:rPr kumimoji="1" lang="en-US" altLang="ja-JP" sz="1000" b="0" i="0" u="none" strike="noStrike" kern="1200" baseline="0" dirty="0">
                          <a:solidFill>
                            <a:schemeClr val="dk1"/>
                          </a:solidFill>
                          <a:latin typeface="+mn-lt"/>
                          <a:ea typeface="+mn-ea"/>
                          <a:cs typeface="+mn-cs"/>
                        </a:rPr>
                        <a:t>HU-USP</a:t>
                      </a:r>
                      <a:r>
                        <a:rPr kumimoji="1" lang="ja-JP" altLang="en-US" sz="1000" b="0" i="0" u="none" strike="noStrike" kern="1200" baseline="0" dirty="0">
                          <a:solidFill>
                            <a:schemeClr val="dk1"/>
                          </a:solidFill>
                          <a:latin typeface="+mn-lt"/>
                          <a:ea typeface="+mn-ea"/>
                          <a:cs typeface="+mn-cs"/>
                        </a:rPr>
                        <a:t>におけるがん検診センター設立に向けた準備室を立ち上げた。 </a:t>
                      </a:r>
                    </a:p>
                    <a:p>
                      <a:pPr marL="87313" indent="-87313" algn="just">
                        <a:buClr>
                          <a:srgbClr val="3D6AA7"/>
                        </a:buClr>
                        <a:buFont typeface="Wingdings" panose="05000000000000000000" pitchFamily="2" charset="2"/>
                        <a:buChar char="l"/>
                      </a:pPr>
                      <a:r>
                        <a:rPr kumimoji="1" lang="en-US" altLang="ja-JP" sz="1000" b="0" i="0" u="none" strike="noStrike" kern="1200" baseline="0" dirty="0">
                          <a:solidFill>
                            <a:schemeClr val="dk1"/>
                          </a:solidFill>
                          <a:latin typeface="+mn-lt"/>
                          <a:ea typeface="+mn-ea"/>
                          <a:cs typeface="+mn-cs"/>
                        </a:rPr>
                        <a:t>HU-USP</a:t>
                      </a:r>
                      <a:r>
                        <a:rPr kumimoji="1" lang="ja-JP" altLang="en-US" sz="1000" b="0" i="0" u="none" strike="noStrike" kern="1200" baseline="0" dirty="0">
                          <a:solidFill>
                            <a:schemeClr val="dk1"/>
                          </a:solidFill>
                          <a:latin typeface="+mn-lt"/>
                          <a:ea typeface="+mn-ea"/>
                          <a:cs typeface="+mn-cs"/>
                        </a:rPr>
                        <a:t>ほか現地病院のもとで、胃がんのスクリーニング検査の一つである</a:t>
                      </a:r>
                      <a:r>
                        <a:rPr kumimoji="1" lang="en-US" altLang="ja-JP" sz="1000" b="0" i="0" u="none" strike="noStrike" kern="1200" baseline="0" dirty="0">
                          <a:solidFill>
                            <a:schemeClr val="dk1"/>
                          </a:solidFill>
                          <a:latin typeface="+mn-lt"/>
                          <a:ea typeface="+mn-ea"/>
                          <a:cs typeface="+mn-cs"/>
                        </a:rPr>
                        <a:t>ABC</a:t>
                      </a:r>
                      <a:r>
                        <a:rPr kumimoji="1" lang="ja-JP" altLang="en-US" sz="1000" b="0" i="0" u="none" strike="noStrike" kern="1200" baseline="0" dirty="0">
                          <a:solidFill>
                            <a:schemeClr val="dk1"/>
                          </a:solidFill>
                          <a:latin typeface="+mn-lt"/>
                          <a:ea typeface="+mn-ea"/>
                          <a:cs typeface="+mn-cs"/>
                        </a:rPr>
                        <a:t>検診の実証調査を開始。今後の</a:t>
                      </a:r>
                      <a:r>
                        <a:rPr kumimoji="1" lang="en-US" altLang="ja-JP" sz="1000" b="0" i="0" u="none" strike="noStrike" kern="1200" baseline="0" dirty="0">
                          <a:solidFill>
                            <a:schemeClr val="dk1"/>
                          </a:solidFill>
                          <a:latin typeface="+mn-lt"/>
                          <a:ea typeface="+mn-ea"/>
                          <a:cs typeface="+mn-cs"/>
                        </a:rPr>
                        <a:t>ABC</a:t>
                      </a:r>
                      <a:r>
                        <a:rPr kumimoji="1" lang="ja-JP" altLang="en-US" sz="1000" b="0" i="0" u="none" strike="noStrike" kern="1200" baseline="0" dirty="0">
                          <a:solidFill>
                            <a:schemeClr val="dk1"/>
                          </a:solidFill>
                          <a:latin typeface="+mn-lt"/>
                          <a:ea typeface="+mn-ea"/>
                          <a:cs typeface="+mn-cs"/>
                        </a:rPr>
                        <a:t>検診用検査機器および検査試薬の需要開拓の可能性検討につなげる。 </a:t>
                      </a:r>
                    </a:p>
                    <a:p>
                      <a:pPr marL="87313" indent="-87313" algn="just">
                        <a:buClr>
                          <a:srgbClr val="3D6AA7"/>
                        </a:buClr>
                        <a:buFont typeface="Wingdings" panose="05000000000000000000" pitchFamily="2" charset="2"/>
                        <a:buChar char="l"/>
                      </a:pPr>
                      <a:r>
                        <a:rPr kumimoji="1" lang="ja-JP" altLang="en-US" sz="1000" b="0" i="0" u="none" strike="noStrike" kern="1200" baseline="0" dirty="0">
                          <a:solidFill>
                            <a:schemeClr val="dk1"/>
                          </a:solidFill>
                          <a:latin typeface="+mn-lt"/>
                          <a:ea typeface="+mn-ea"/>
                          <a:cs typeface="+mn-cs"/>
                        </a:rPr>
                        <a:t>協業可能な現地日本企業の探索を行い、数社との折衝を続けるとともに、それら企業製品に対する</a:t>
                      </a:r>
                      <a:r>
                        <a:rPr kumimoji="1" lang="en-US" altLang="ja-JP" sz="1000" b="0" i="0" u="none" strike="noStrike" kern="1200" baseline="0" dirty="0">
                          <a:solidFill>
                            <a:schemeClr val="dk1"/>
                          </a:solidFill>
                          <a:latin typeface="+mn-lt"/>
                          <a:ea typeface="+mn-ea"/>
                          <a:cs typeface="+mn-cs"/>
                        </a:rPr>
                        <a:t>HU-USP</a:t>
                      </a:r>
                      <a:r>
                        <a:rPr kumimoji="1" lang="ja-JP" altLang="en-US" sz="1000" b="0" i="0" u="none" strike="noStrike" kern="1200" baseline="0" dirty="0">
                          <a:solidFill>
                            <a:schemeClr val="dk1"/>
                          </a:solidFill>
                          <a:latin typeface="+mn-lt"/>
                          <a:ea typeface="+mn-ea"/>
                          <a:cs typeface="+mn-cs"/>
                        </a:rPr>
                        <a:t>のニーズ調査を実施。日本企業の販売機会増大に努めている。 </a:t>
                      </a:r>
                    </a:p>
                  </a:txBody>
                  <a:tcPr marL="108000" marR="108000" marT="72000" marB="72000" anchor="ctr" anchorCtr="1">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7" name="テキスト ボックス 6"/>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経済産業省ホームページ</a:t>
            </a:r>
          </a:p>
        </p:txBody>
      </p:sp>
    </p:spTree>
    <p:extLst>
      <p:ext uri="{BB962C8B-B14F-4D97-AF65-F5344CB8AC3E}">
        <p14:creationId xmlns:p14="http://schemas.microsoft.com/office/powerpoint/2010/main" val="36532707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ブラジル／日本との関わり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外務省の主な医療国際化関連事業</a:t>
            </a:r>
          </a:p>
        </p:txBody>
      </p:sp>
      <p:graphicFrame>
        <p:nvGraphicFramePr>
          <p:cNvPr id="12" name="表 11"/>
          <p:cNvGraphicFramePr>
            <a:graphicFrameLocks noGrp="1"/>
          </p:cNvGraphicFramePr>
          <p:nvPr>
            <p:extLst>
              <p:ext uri="{D42A27DB-BD31-4B8C-83A1-F6EECF244321}">
                <p14:modId xmlns:p14="http://schemas.microsoft.com/office/powerpoint/2010/main" val="1688263679"/>
              </p:ext>
            </p:extLst>
          </p:nvPr>
        </p:nvGraphicFramePr>
        <p:xfrm>
          <a:off x="200472" y="2276872"/>
          <a:ext cx="9505056" cy="1538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2052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5257056">
                  <a:extLst>
                    <a:ext uri="{9D8B030D-6E8A-4147-A177-3AD203B41FA5}">
                      <a16:colId xmlns:a16="http://schemas.microsoft.com/office/drawing/2014/main" val="20004"/>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企画名</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受託企業</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11669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spc="-10" baseline="0" dirty="0">
                          <a:latin typeface="Arial" panose="020B0604020202020204" pitchFamily="34" charset="0"/>
                          <a:ea typeface="ＭＳ Ｐゴシック" panose="020B0600070205080204" pitchFamily="50" charset="-128"/>
                          <a:cs typeface="Arial" panose="020B0604020202020204" pitchFamily="34" charset="0"/>
                        </a:rPr>
                        <a:t>障害者の知識アクセスの機会均等の実現に関する</a:t>
                      </a:r>
                      <a:r>
                        <a:rPr lang="en-US" altLang="ja-JP" sz="1000" spc="-10" baseline="0" dirty="0">
                          <a:latin typeface="Arial" panose="020B0604020202020204" pitchFamily="34" charset="0"/>
                          <a:ea typeface="ＭＳ Ｐゴシック" panose="020B0600070205080204" pitchFamily="50" charset="-128"/>
                          <a:cs typeface="Arial" panose="020B0604020202020204" pitchFamily="34" charset="0"/>
                        </a:rPr>
                        <a:t>ODA</a:t>
                      </a:r>
                      <a:r>
                        <a:rPr lang="ja-JP" altLang="en-US" sz="1000" spc="-10" baseline="0" dirty="0">
                          <a:latin typeface="Arial" panose="020B0604020202020204" pitchFamily="34" charset="0"/>
                          <a:ea typeface="ＭＳ Ｐゴシック" panose="020B0600070205080204" pitchFamily="50" charset="-128"/>
                          <a:cs typeface="Arial" panose="020B0604020202020204" pitchFamily="34" charset="0"/>
                        </a:rPr>
                        <a:t>ニーズ調査</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エックス都市研究所</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調査対象国における障害者の知識・情報アクセスの向上を目指した日本の</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ICT</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分野の中小企業製品および技術活用についてのニーズ調査。</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対象国は社会的弱者といえる障害者の経済的自立と社会参加の実現という共通の課題を抱えている。</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には当該分野の世界トップレベルの水準の各種アプリケーション、入出力デバイス、コンテンツ制作および流通ノウハウ等の製品・技術を有する中小企業等が数多く存在しており、技術協力、無償資金協力等を通じ、対象国の障害者支援ニーズとの適合を目指す。</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13" name="Rectangle 6"/>
          <p:cNvSpPr>
            <a:spLocks noChangeArrowheads="1"/>
          </p:cNvSpPr>
          <p:nvPr/>
        </p:nvSpPr>
        <p:spPr bwMode="auto">
          <a:xfrm>
            <a:off x="200472" y="1916832"/>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政府開発援助海外経済協力事業</a:t>
            </a:r>
          </a:p>
        </p:txBody>
      </p:sp>
      <p:sp>
        <p:nvSpPr>
          <p:cNvPr id="14" name="テキスト ボックス 1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件の</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政府開発援助海外経済協力事業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を実施した。</a:t>
            </a:r>
            <a:endParaRPr lang="zh-TW"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t>（出所） 外務省</a:t>
            </a:r>
            <a:r>
              <a:rPr lang="ja-JP" altLang="en-US" sz="800" dirty="0"/>
              <a:t>ホームページ</a:t>
            </a:r>
            <a:endParaRPr lang="en-US" altLang="zh-TW" sz="800" dirty="0"/>
          </a:p>
        </p:txBody>
      </p:sp>
    </p:spTree>
    <p:extLst>
      <p:ext uri="{BB962C8B-B14F-4D97-AF65-F5344CB8AC3E}">
        <p14:creationId xmlns:p14="http://schemas.microsoft.com/office/powerpoint/2010/main" val="3341259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6433744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6" name="think-cell Slide" r:id="rId40" imgW="360" imgH="360" progId="TCLayout.ActiveDocument.1">
                  <p:embed/>
                </p:oleObj>
              </mc:Choice>
              <mc:Fallback>
                <p:oleObj name="think-cell Slide" r:id="rId40" imgW="360" imgH="360" progId="TCLayout.ActiveDocument.1">
                  <p:embed/>
                  <p:pic>
                    <p:nvPicPr>
                      <p:cNvPr id="4" name="Object 3" hidden="1"/>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3"/>
            </p:custDataLst>
          </p:nvPr>
        </p:nvSpPr>
        <p:spPr bwMode="gray">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chemeClr val="tx1"/>
              </a:solidFill>
              <a:latin typeface="Arial" panose="020B0604020202020204" pitchFamily="34" charset="0"/>
              <a:sym typeface="+mn-lt"/>
            </a:endParaRPr>
          </a:p>
        </p:txBody>
      </p:sp>
      <p:sp>
        <p:nvSpPr>
          <p:cNvPr id="5" name="タイトル 4"/>
          <p:cNvSpPr>
            <a:spLocks noGrp="1"/>
          </p:cNvSpPr>
          <p:nvPr>
            <p:ph type="title"/>
          </p:nvPr>
        </p:nvSpPr>
        <p:spPr/>
        <p:txBody>
          <a:bodyPr/>
          <a:lstStyle/>
          <a:p>
            <a:r>
              <a:rPr lang="ja-JP" altLang="en-US" dirty="0"/>
              <a:t>ブラジル／一般概況／経済</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都市化率、上位</a:t>
            </a:r>
            <a:r>
              <a:rPr lang="en-US" altLang="ja-JP" dirty="0"/>
              <a:t>5</a:t>
            </a:r>
            <a:r>
              <a:rPr lang="ja-JP" altLang="en-US" dirty="0"/>
              <a:t>都市の人口</a:t>
            </a:r>
          </a:p>
        </p:txBody>
      </p:sp>
      <p:sp>
        <p:nvSpPr>
          <p:cNvPr id="19" name="テキスト ボックス 18"/>
          <p:cNvSpPr txBox="1"/>
          <p:nvPr/>
        </p:nvSpPr>
        <p:spPr>
          <a:xfrm>
            <a:off x="200472" y="6309320"/>
            <a:ext cx="5256584" cy="12311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都市化率とは、都市部に住む人口の割合。</a:t>
            </a:r>
          </a:p>
        </p:txBody>
      </p:sp>
      <p:grpSp>
        <p:nvGrpSpPr>
          <p:cNvPr id="20" name="グループ化 7"/>
          <p:cNvGrpSpPr/>
          <p:nvPr/>
        </p:nvGrpSpPr>
        <p:grpSpPr>
          <a:xfrm>
            <a:off x="209726" y="1844824"/>
            <a:ext cx="9495800" cy="288032"/>
            <a:chOff x="4803500" y="2113806"/>
            <a:chExt cx="4032624" cy="288032"/>
          </a:xfrm>
        </p:grpSpPr>
        <p:cxnSp>
          <p:nvCxnSpPr>
            <p:cNvPr id="21" name="直線コネクタ 20"/>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都市化率</a:t>
              </a:r>
              <a:r>
                <a:rPr lang="en-US" altLang="ja-JP" sz="1400" baseline="30000" dirty="0">
                  <a:solidFill>
                    <a:srgbClr val="000000"/>
                  </a:solidFill>
                  <a:latin typeface="HGP創英角ｺﾞｼｯｸUB" panose="020B0900000000000000" pitchFamily="50" charset="-128"/>
                  <a:ea typeface="HGP創英角ｺﾞｼｯｸUB" panose="020B0900000000000000" pitchFamily="50" charset="-128"/>
                </a:rPr>
                <a:t>※</a:t>
              </a:r>
              <a:r>
                <a:rPr lang="ja-JP" altLang="en-US" sz="1400" dirty="0" err="1">
                  <a:solidFill>
                    <a:srgbClr val="000000"/>
                  </a:solidFill>
                  <a:latin typeface="HGP創英角ｺﾞｼｯｸUB" panose="020B0900000000000000" pitchFamily="50" charset="-128"/>
                  <a:ea typeface="HGP創英角ｺﾞｼｯｸUB" panose="020B0900000000000000" pitchFamily="50" charset="-128"/>
                </a:rPr>
                <a:t>、</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上位</a:t>
              </a:r>
              <a:r>
                <a:rPr lang="en-US" altLang="ja-JP" sz="1400" dirty="0">
                  <a:solidFill>
                    <a:srgbClr val="000000"/>
                  </a:solidFill>
                  <a:latin typeface="HGP創英角ｺﾞｼｯｸUB" panose="020B0900000000000000" pitchFamily="50" charset="-128"/>
                  <a:ea typeface="HGP創英角ｺﾞｼｯｸUB" panose="020B0900000000000000" pitchFamily="50" charset="-128"/>
                </a:rPr>
                <a:t>5</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都市の人口</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34" name="テキスト ボックス 3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ブラジルでは、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年時点で都市化率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％以上と、すでに都市化が進んでいる。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テキスト ボックス 34"/>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t>World Urbanization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ユーロモニター</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4" name="Object 13"/>
          <p:cNvGraphicFramePr>
            <a:graphicFrameLocks/>
          </p:cNvGraphicFramePr>
          <p:nvPr>
            <p:custDataLst>
              <p:tags r:id="rId4"/>
            </p:custDataLst>
            <p:extLst>
              <p:ext uri="{D42A27DB-BD31-4B8C-83A1-F6EECF244321}">
                <p14:modId xmlns:p14="http://schemas.microsoft.com/office/powerpoint/2010/main" val="1769487832"/>
              </p:ext>
            </p:extLst>
          </p:nvPr>
        </p:nvGraphicFramePr>
        <p:xfrm>
          <a:off x="38100" y="2133600"/>
          <a:ext cx="4791078" cy="4162320"/>
        </p:xfrm>
        <a:graphic>
          <a:graphicData uri="http://schemas.openxmlformats.org/presentationml/2006/ole">
            <mc:AlternateContent xmlns:mc="http://schemas.openxmlformats.org/markup-compatibility/2006">
              <mc:Choice xmlns:v="urn:schemas-microsoft-com:vml" Requires="v">
                <p:oleObj spid="_x0000_s6147" name="Chart" r:id="rId42" imgW="4791078" imgH="4162320" progId="MSGraph.Chart.8">
                  <p:embed followColorScheme="full"/>
                </p:oleObj>
              </mc:Choice>
              <mc:Fallback>
                <p:oleObj name="Chart" r:id="rId42" imgW="4791078" imgH="4162320" progId="MSGraph.Chart.8">
                  <p:embed followColorScheme="full"/>
                  <p:pic>
                    <p:nvPicPr>
                      <p:cNvPr id="14" name="Object 13"/>
                      <p:cNvPicPr>
                        <a:picLocks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38100" y="2133600"/>
                        <a:ext cx="4791078" cy="41623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Text Placeholder 12"/>
          <p:cNvSpPr>
            <a:spLocks noGrp="1"/>
          </p:cNvSpPr>
          <p:nvPr>
            <p:custDataLst>
              <p:tags r:id="rId5"/>
            </p:custDataLst>
          </p:nvPr>
        </p:nvSpPr>
        <p:spPr bwMode="gray">
          <a:xfrm>
            <a:off x="4514850"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026E8A7-7CBC-410C-89B9-BE0297093788}" type="datetime'''''''''''''''''''''''5''''''''''''''''''''''''0'">
              <a:rPr lang="ja-JP" altLang="en-US" sz="1000" b="0">
                <a:latin typeface="Arial" panose="020B0604020202020204" pitchFamily="34" charset="0"/>
                <a:cs typeface="Arial" panose="020B0604020202020204" pitchFamily="34" charset="0"/>
                <a:sym typeface="Arial" panose="020B0604020202020204" pitchFamily="34" charset="0"/>
              </a:rPr>
              <a:pPr algn="ctr">
                <a:spcBef>
                  <a:spcPct val="0"/>
                </a:spcBef>
                <a:spcAft>
                  <a:spcPct val="0"/>
                </a:spcAft>
              </a:pPr>
              <a:t>50</a:t>
            </a:fld>
            <a:endParaRPr kumimoji="0" lang="ja-JP" altLang="en-US" sz="1000" b="0" dirty="0">
              <a:latin typeface="Arial" panose="020B0604020202020204" pitchFamily="34" charset="0"/>
              <a:cs typeface="Arial" panose="020B0604020202020204" pitchFamily="34" charset="0"/>
              <a:sym typeface="Arial" panose="020B0604020202020204" pitchFamily="34" charset="0"/>
            </a:endParaRPr>
          </a:p>
        </p:txBody>
      </p:sp>
      <p:sp>
        <p:nvSpPr>
          <p:cNvPr id="30" name="Text Placeholder 12"/>
          <p:cNvSpPr>
            <a:spLocks noGrp="1"/>
          </p:cNvSpPr>
          <p:nvPr>
            <p:custDataLst>
              <p:tags r:id="rId6"/>
            </p:custDataLst>
          </p:nvPr>
        </p:nvSpPr>
        <p:spPr bwMode="gray">
          <a:xfrm>
            <a:off x="4124325"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9B6771A-CE72-46DA-A130-9E6C9BF3781C}" type="datetime'''4''''''''''''''''5'''''''''''''''''''''''''''''''">
              <a:rPr lang="ja-JP" altLang="en-US" sz="1000" b="0">
                <a:latin typeface="Arial" panose="020B0604020202020204" pitchFamily="34" charset="0"/>
                <a:cs typeface="Arial" panose="020B0604020202020204" pitchFamily="34" charset="0"/>
                <a:sym typeface="Arial" panose="020B0604020202020204" pitchFamily="34" charset="0"/>
              </a:rPr>
              <a:pPr algn="ctr">
                <a:spcBef>
                  <a:spcPct val="0"/>
                </a:spcBef>
                <a:spcAft>
                  <a:spcPct val="0"/>
                </a:spcAft>
              </a:pPr>
              <a:t>45</a:t>
            </a:fld>
            <a:endParaRPr kumimoji="0" lang="ja-JP" altLang="en-US" sz="1000" b="0" dirty="0">
              <a:latin typeface="Arial" panose="020B0604020202020204" pitchFamily="34" charset="0"/>
              <a:cs typeface="Arial" panose="020B0604020202020204" pitchFamily="34" charset="0"/>
              <a:sym typeface="Arial" panose="020B0604020202020204" pitchFamily="34" charset="0"/>
            </a:endParaRPr>
          </a:p>
        </p:txBody>
      </p:sp>
      <p:sp>
        <p:nvSpPr>
          <p:cNvPr id="23" name="Text Placeholder 12"/>
          <p:cNvSpPr>
            <a:spLocks noGrp="1"/>
          </p:cNvSpPr>
          <p:nvPr>
            <p:custDataLst>
              <p:tags r:id="rId7"/>
            </p:custDataLst>
          </p:nvPr>
        </p:nvSpPr>
        <p:spPr bwMode="gray">
          <a:xfrm>
            <a:off x="2152650"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EBAE89D-72EB-4DA4-8C27-913B06FA910D}" type="datetime'2''''0'''''''''''''''''''''''''''''''''''''''">
              <a:rPr lang="ja-JP" altLang="en-US" sz="1000" b="0">
                <a:latin typeface="Arial" panose="020B0604020202020204" pitchFamily="34" charset="0"/>
                <a:cs typeface="Arial" panose="020B0604020202020204" pitchFamily="34" charset="0"/>
                <a:sym typeface="Arial" panose="020B0604020202020204" pitchFamily="34" charset="0"/>
              </a:rPr>
              <a:pPr algn="ctr">
                <a:spcBef>
                  <a:spcPct val="0"/>
                </a:spcBef>
                <a:spcAft>
                  <a:spcPct val="0"/>
                </a:spcAft>
              </a:pPr>
              <a:t>20</a:t>
            </a:fld>
            <a:endParaRPr kumimoji="0" lang="ja-JP" altLang="en-US" sz="1000" b="0" dirty="0">
              <a:latin typeface="Arial" panose="020B0604020202020204" pitchFamily="34" charset="0"/>
              <a:cs typeface="Arial" panose="020B0604020202020204" pitchFamily="34" charset="0"/>
              <a:sym typeface="Arial" panose="020B0604020202020204" pitchFamily="34" charset="0"/>
            </a:endParaRPr>
          </a:p>
        </p:txBody>
      </p:sp>
      <p:sp>
        <p:nvSpPr>
          <p:cNvPr id="27" name="Text Placeholder 12"/>
          <p:cNvSpPr>
            <a:spLocks noGrp="1"/>
          </p:cNvSpPr>
          <p:nvPr>
            <p:custDataLst>
              <p:tags r:id="rId8"/>
            </p:custDataLst>
          </p:nvPr>
        </p:nvSpPr>
        <p:spPr bwMode="gray">
          <a:xfrm>
            <a:off x="1762125"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577D006-586C-440B-ACDE-89FA4CACABD1}" type="datetime'''''''''''''''''''''''''''''''''''''15'''">
              <a:rPr lang="ja-JP" altLang="en-US" sz="1000" b="0">
                <a:latin typeface="Arial" panose="020B0604020202020204" pitchFamily="34" charset="0"/>
                <a:cs typeface="Arial" panose="020B0604020202020204" pitchFamily="34" charset="0"/>
                <a:sym typeface="Arial" panose="020B0604020202020204" pitchFamily="34" charset="0"/>
              </a:rPr>
              <a:pPr algn="ctr">
                <a:spcBef>
                  <a:spcPct val="0"/>
                </a:spcBef>
                <a:spcAft>
                  <a:spcPct val="0"/>
                </a:spcAft>
              </a:pPr>
              <a:t>15</a:t>
            </a:fld>
            <a:endParaRPr kumimoji="0" lang="ja-JP" altLang="en-US" sz="1000" b="0" dirty="0">
              <a:latin typeface="Arial" panose="020B0604020202020204" pitchFamily="34" charset="0"/>
              <a:cs typeface="Arial" panose="020B0604020202020204" pitchFamily="34" charset="0"/>
              <a:sym typeface="Arial" panose="020B0604020202020204" pitchFamily="34" charset="0"/>
            </a:endParaRPr>
          </a:p>
        </p:txBody>
      </p:sp>
      <p:sp>
        <p:nvSpPr>
          <p:cNvPr id="16" name="Text Placeholder 12"/>
          <p:cNvSpPr>
            <a:spLocks noGrp="1"/>
          </p:cNvSpPr>
          <p:nvPr>
            <p:custDataLst>
              <p:tags r:id="rId9"/>
            </p:custDataLst>
          </p:nvPr>
        </p:nvSpPr>
        <p:spPr bwMode="gray">
          <a:xfrm>
            <a:off x="511175" y="6089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BB4CCA5-9964-4C43-8A0E-8761693F6408}" type="datetime'''''''2''''0''''''''0''''''''''0'''">
              <a:rPr lang="ja-JP" altLang="en-US" sz="1000" b="0">
                <a:latin typeface="Arial" panose="020B0604020202020204" pitchFamily="34" charset="0"/>
                <a:cs typeface="Arial" panose="020B0604020202020204" pitchFamily="34" charset="0"/>
                <a:sym typeface="Arial" panose="020B0604020202020204" pitchFamily="34" charset="0"/>
              </a:rPr>
              <a:pPr algn="ctr">
                <a:spcBef>
                  <a:spcPct val="0"/>
                </a:spcBef>
                <a:spcAft>
                  <a:spcPct val="0"/>
                </a:spcAft>
              </a:pPr>
              <a:t>2000</a:t>
            </a:fld>
            <a:endParaRPr kumimoji="0" lang="ja-JP" altLang="en-US" sz="1000" b="0" dirty="0">
              <a:latin typeface="Arial" panose="020B0604020202020204" pitchFamily="34" charset="0"/>
              <a:cs typeface="Arial" panose="020B0604020202020204" pitchFamily="34" charset="0"/>
              <a:sym typeface="Arial" panose="020B0604020202020204" pitchFamily="34" charset="0"/>
            </a:endParaRPr>
          </a:p>
        </p:txBody>
      </p:sp>
      <p:sp>
        <p:nvSpPr>
          <p:cNvPr id="29" name="Text Placeholder 12"/>
          <p:cNvSpPr>
            <a:spLocks noGrp="1"/>
          </p:cNvSpPr>
          <p:nvPr>
            <p:custDataLst>
              <p:tags r:id="rId10"/>
            </p:custDataLst>
          </p:nvPr>
        </p:nvSpPr>
        <p:spPr bwMode="gray">
          <a:xfrm>
            <a:off x="3724275"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81EBA89-A1FB-4A40-8839-007484D72F3E}" type="datetime'4''''''''0'''''''''">
              <a:rPr lang="ja-JP" altLang="en-US" sz="1000" b="0">
                <a:latin typeface="Arial" panose="020B0604020202020204" pitchFamily="34" charset="0"/>
                <a:cs typeface="Arial" panose="020B0604020202020204" pitchFamily="34" charset="0"/>
                <a:sym typeface="Arial" panose="020B0604020202020204" pitchFamily="34" charset="0"/>
              </a:rPr>
              <a:pPr algn="ctr">
                <a:spcBef>
                  <a:spcPct val="0"/>
                </a:spcBef>
                <a:spcAft>
                  <a:spcPct val="0"/>
                </a:spcAft>
              </a:pPr>
              <a:t>40</a:t>
            </a:fld>
            <a:endParaRPr kumimoji="0" lang="ja-JP" altLang="en-US" sz="1000" b="0" dirty="0">
              <a:latin typeface="Arial" panose="020B0604020202020204" pitchFamily="34" charset="0"/>
              <a:cs typeface="Arial" panose="020B0604020202020204" pitchFamily="34" charset="0"/>
              <a:sym typeface="Arial" panose="020B0604020202020204" pitchFamily="34" charset="0"/>
            </a:endParaRPr>
          </a:p>
        </p:txBody>
      </p:sp>
      <p:sp>
        <p:nvSpPr>
          <p:cNvPr id="28" name="Text Placeholder 12"/>
          <p:cNvSpPr>
            <a:spLocks noGrp="1"/>
          </p:cNvSpPr>
          <p:nvPr>
            <p:custDataLst>
              <p:tags r:id="rId11"/>
            </p:custDataLst>
          </p:nvPr>
        </p:nvSpPr>
        <p:spPr bwMode="gray">
          <a:xfrm>
            <a:off x="3333750"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0F4E3A1-BEE7-4799-B308-079C9EA9180E}" type="datetime'''''''''''''''''''3''''''''''''''''5'''''''''''''''''''''''''">
              <a:rPr lang="ja-JP" altLang="en-US" sz="1000" b="0">
                <a:latin typeface="Arial" panose="020B0604020202020204" pitchFamily="34" charset="0"/>
                <a:cs typeface="Arial" panose="020B0604020202020204" pitchFamily="34" charset="0"/>
                <a:sym typeface="Arial" panose="020B0604020202020204" pitchFamily="34" charset="0"/>
              </a:rPr>
              <a:pPr algn="ctr">
                <a:spcBef>
                  <a:spcPct val="0"/>
                </a:spcBef>
                <a:spcAft>
                  <a:spcPct val="0"/>
                </a:spcAft>
              </a:pPr>
              <a:t>35</a:t>
            </a:fld>
            <a:endParaRPr kumimoji="0" lang="ja-JP" altLang="en-US" sz="1000" b="0" dirty="0">
              <a:latin typeface="Arial" panose="020B0604020202020204" pitchFamily="34" charset="0"/>
              <a:cs typeface="Arial" panose="020B0604020202020204" pitchFamily="34" charset="0"/>
              <a:sym typeface="Arial" panose="020B0604020202020204" pitchFamily="34" charset="0"/>
            </a:endParaRPr>
          </a:p>
        </p:txBody>
      </p:sp>
      <p:sp>
        <p:nvSpPr>
          <p:cNvPr id="26" name="Text Placeholder 12"/>
          <p:cNvSpPr>
            <a:spLocks noGrp="1"/>
          </p:cNvSpPr>
          <p:nvPr>
            <p:custDataLst>
              <p:tags r:id="rId12"/>
            </p:custDataLst>
          </p:nvPr>
        </p:nvSpPr>
        <p:spPr bwMode="gray">
          <a:xfrm>
            <a:off x="2943225"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8A4CFC9-9E51-4361-8C2F-7C83C43046C1}" type="datetime'''''''''''30'''''''''''''''''''''''''''''">
              <a:rPr lang="ja-JP" altLang="en-US" sz="1000" b="0">
                <a:latin typeface="Arial" panose="020B0604020202020204" pitchFamily="34" charset="0"/>
                <a:cs typeface="Arial" panose="020B0604020202020204" pitchFamily="34" charset="0"/>
                <a:sym typeface="Arial" panose="020B0604020202020204" pitchFamily="34" charset="0"/>
              </a:rPr>
              <a:pPr algn="ctr">
                <a:spcBef>
                  <a:spcPct val="0"/>
                </a:spcBef>
                <a:spcAft>
                  <a:spcPct val="0"/>
                </a:spcAft>
              </a:pPr>
              <a:t>30</a:t>
            </a:fld>
            <a:endParaRPr kumimoji="0" lang="ja-JP" altLang="en-US" sz="1000" b="0" dirty="0">
              <a:latin typeface="Arial" panose="020B0604020202020204" pitchFamily="34" charset="0"/>
              <a:cs typeface="Arial" panose="020B0604020202020204" pitchFamily="34" charset="0"/>
              <a:sym typeface="Arial" panose="020B0604020202020204" pitchFamily="34" charset="0"/>
            </a:endParaRPr>
          </a:p>
        </p:txBody>
      </p:sp>
      <p:sp>
        <p:nvSpPr>
          <p:cNvPr id="24" name="Text Placeholder 12"/>
          <p:cNvSpPr>
            <a:spLocks noGrp="1"/>
          </p:cNvSpPr>
          <p:nvPr>
            <p:custDataLst>
              <p:tags r:id="rId13"/>
            </p:custDataLst>
          </p:nvPr>
        </p:nvSpPr>
        <p:spPr bwMode="gray">
          <a:xfrm>
            <a:off x="2552700"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AE7653B-382C-4E4C-9CD3-4B78EBB704C2}" type="datetime'''''2''''''''''''5'''''''''">
              <a:rPr lang="ja-JP" altLang="en-US" sz="1000" b="0">
                <a:latin typeface="Arial" panose="020B0604020202020204" pitchFamily="34" charset="0"/>
                <a:cs typeface="Arial" panose="020B0604020202020204" pitchFamily="34" charset="0"/>
                <a:sym typeface="Arial" panose="020B0604020202020204" pitchFamily="34" charset="0"/>
              </a:rPr>
              <a:pPr algn="ctr">
                <a:spcBef>
                  <a:spcPct val="0"/>
                </a:spcBef>
                <a:spcAft>
                  <a:spcPct val="0"/>
                </a:spcAft>
              </a:pPr>
              <a:t>25</a:t>
            </a:fld>
            <a:endParaRPr kumimoji="0" lang="ja-JP" altLang="en-US" sz="1000" b="0" dirty="0">
              <a:latin typeface="Arial" panose="020B0604020202020204" pitchFamily="34" charset="0"/>
              <a:cs typeface="Arial" panose="020B0604020202020204" pitchFamily="34" charset="0"/>
              <a:sym typeface="Arial" panose="020B0604020202020204" pitchFamily="34" charset="0"/>
            </a:endParaRPr>
          </a:p>
        </p:txBody>
      </p:sp>
      <p:sp>
        <p:nvSpPr>
          <p:cNvPr id="25" name="Text Placeholder 12"/>
          <p:cNvSpPr>
            <a:spLocks noGrp="1"/>
          </p:cNvSpPr>
          <p:nvPr>
            <p:custDataLst>
              <p:tags r:id="rId14"/>
            </p:custDataLst>
          </p:nvPr>
        </p:nvSpPr>
        <p:spPr bwMode="gray">
          <a:xfrm>
            <a:off x="1371600"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1E0314E-72A2-4A52-A179-01DCE9775976}" type="datetime'''10'''">
              <a:rPr lang="ja-JP" altLang="en-US" sz="1000" b="0">
                <a:latin typeface="Arial" panose="020B0604020202020204" pitchFamily="34" charset="0"/>
                <a:cs typeface="Arial" panose="020B0604020202020204" pitchFamily="34" charset="0"/>
                <a:sym typeface="Arial" panose="020B0604020202020204" pitchFamily="34" charset="0"/>
              </a:rPr>
              <a:pPr algn="ctr">
                <a:spcBef>
                  <a:spcPct val="0"/>
                </a:spcBef>
                <a:spcAft>
                  <a:spcPct val="0"/>
                </a:spcAft>
              </a:pPr>
              <a:t>10</a:t>
            </a:fld>
            <a:endParaRPr kumimoji="0" lang="ja-JP" altLang="en-US" sz="1000" b="0" dirty="0">
              <a:latin typeface="Arial" panose="020B0604020202020204" pitchFamily="34" charset="0"/>
              <a:cs typeface="Arial" panose="020B0604020202020204" pitchFamily="34" charset="0"/>
              <a:sym typeface="Arial" panose="020B0604020202020204" pitchFamily="34" charset="0"/>
            </a:endParaRPr>
          </a:p>
        </p:txBody>
      </p:sp>
      <p:sp>
        <p:nvSpPr>
          <p:cNvPr id="17" name="Text Placeholder 12"/>
          <p:cNvSpPr>
            <a:spLocks noGrp="1"/>
          </p:cNvSpPr>
          <p:nvPr>
            <p:custDataLst>
              <p:tags r:id="rId15"/>
            </p:custDataLst>
          </p:nvPr>
        </p:nvSpPr>
        <p:spPr bwMode="gray">
          <a:xfrm>
            <a:off x="971550"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0F13F2C-187D-4211-81F0-B5BB40A290B8}" type="datetime'''''''''''''''''''''''0''''''''''''''''''''''''''''''''''''5'">
              <a:rPr lang="ja-JP" altLang="en-US" sz="1000" b="0">
                <a:latin typeface="Arial" panose="020B0604020202020204" pitchFamily="34" charset="0"/>
                <a:cs typeface="Arial" panose="020B0604020202020204" pitchFamily="34" charset="0"/>
                <a:sym typeface="Arial" panose="020B0604020202020204" pitchFamily="34" charset="0"/>
              </a:rPr>
              <a:pPr algn="ctr">
                <a:spcBef>
                  <a:spcPct val="0"/>
                </a:spcBef>
                <a:spcAft>
                  <a:spcPct val="0"/>
                </a:spcAft>
              </a:pPr>
              <a:t>05</a:t>
            </a:fld>
            <a:endParaRPr kumimoji="0" lang="ja-JP" altLang="en-US" sz="1000" b="0" dirty="0">
              <a:latin typeface="Arial" panose="020B0604020202020204" pitchFamily="34" charset="0"/>
              <a:cs typeface="Arial" panose="020B0604020202020204" pitchFamily="34" charset="0"/>
              <a:sym typeface="Arial" panose="020B0604020202020204" pitchFamily="34" charset="0"/>
            </a:endParaRPr>
          </a:p>
        </p:txBody>
      </p:sp>
      <p:sp>
        <p:nvSpPr>
          <p:cNvPr id="15" name="Text Placeholder 12"/>
          <p:cNvSpPr>
            <a:spLocks noGrp="1"/>
          </p:cNvSpPr>
          <p:nvPr>
            <p:custDataLst>
              <p:tags r:id="rId16"/>
            </p:custDataLst>
          </p:nvPr>
        </p:nvSpPr>
        <p:spPr bwMode="gray">
          <a:xfrm>
            <a:off x="241300" y="21558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latin typeface="Arial" panose="020B0604020202020204" pitchFamily="34" charset="0"/>
                <a:cs typeface="Arial" panose="020B0604020202020204" pitchFamily="34" charset="0"/>
                <a:sym typeface="Arial" panose="020B0604020202020204" pitchFamily="34" charset="0"/>
              </a:rPr>
              <a:t>（％）</a:t>
            </a:r>
          </a:p>
        </p:txBody>
      </p:sp>
      <p:cxnSp>
        <p:nvCxnSpPr>
          <p:cNvPr id="36" name="Straight Connector 35"/>
          <p:cNvCxnSpPr/>
          <p:nvPr>
            <p:custDataLst>
              <p:tags r:id="rId17"/>
            </p:custDataLst>
          </p:nvPr>
        </p:nvCxnSpPr>
        <p:spPr bwMode="gray">
          <a:xfrm>
            <a:off x="3633788" y="4106863"/>
            <a:ext cx="285750" cy="0"/>
          </a:xfrm>
          <a:prstGeom prst="line">
            <a:avLst/>
          </a:prstGeom>
          <a:ln w="9525">
            <a:solidFill>
              <a:srgbClr val="80CCE8"/>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custDataLst>
              <p:tags r:id="rId18"/>
            </p:custDataLst>
          </p:nvPr>
        </p:nvCxnSpPr>
        <p:spPr bwMode="gray">
          <a:xfrm>
            <a:off x="3633788" y="4310063"/>
            <a:ext cx="285750" cy="0"/>
          </a:xfrm>
          <a:prstGeom prst="line">
            <a:avLst/>
          </a:prstGeom>
          <a:ln w="9525">
            <a:solidFill>
              <a:srgbClr val="1F497D"/>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7" name="Rectangle 36"/>
          <p:cNvSpPr/>
          <p:nvPr>
            <p:custDataLst>
              <p:tags r:id="rId19"/>
            </p:custDataLst>
          </p:nvPr>
        </p:nvSpPr>
        <p:spPr bwMode="gray">
          <a:xfrm>
            <a:off x="3748088" y="4281488"/>
            <a:ext cx="57150" cy="57150"/>
          </a:xfrm>
          <a:prstGeom prst="rect">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38" name="Oval 37"/>
          <p:cNvSpPr/>
          <p:nvPr>
            <p:custDataLst>
              <p:tags r:id="rId20"/>
            </p:custDataLst>
          </p:nvPr>
        </p:nvSpPr>
        <p:spPr bwMode="gray">
          <a:xfrm>
            <a:off x="3748088" y="4078288"/>
            <a:ext cx="57150" cy="57150"/>
          </a:xfrm>
          <a:prstGeom prst="ellipse">
            <a:avLst/>
          </a:prstGeom>
          <a:solidFill>
            <a:srgbClr val="80CCE8"/>
          </a:solidFill>
          <a:ln w="9525">
            <a:solidFill>
              <a:srgbClr val="80CCE8"/>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40" name="Text Placeholder 12"/>
          <p:cNvSpPr>
            <a:spLocks noGrp="1"/>
          </p:cNvSpPr>
          <p:nvPr>
            <p:custDataLst>
              <p:tags r:id="rId21"/>
            </p:custDataLst>
          </p:nvPr>
        </p:nvSpPr>
        <p:spPr bwMode="gray">
          <a:xfrm>
            <a:off x="3970338" y="42386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CE249703-2E73-4297-8686-F7532749AC01}" type="datetime'''農''''村''''''''''''''''''''''''''''''''部'''">
              <a:rPr lang="ja-JP" altLang="en-US" sz="1000" b="0">
                <a:latin typeface="Arial" panose="020B0604020202020204" pitchFamily="34" charset="0"/>
                <a:cs typeface="Arial" panose="020B0604020202020204" pitchFamily="34" charset="0"/>
                <a:sym typeface="Arial" panose="020B0604020202020204" pitchFamily="34" charset="0"/>
              </a:rPr>
              <a:pPr>
                <a:spcBef>
                  <a:spcPct val="0"/>
                </a:spcBef>
                <a:spcAft>
                  <a:spcPct val="0"/>
                </a:spcAft>
              </a:pPr>
              <a:t>農村部</a:t>
            </a:fld>
            <a:endParaRPr kumimoji="0" lang="ja-JP" altLang="en-US" sz="1000" b="0" dirty="0">
              <a:latin typeface="Arial" panose="020B0604020202020204" pitchFamily="34" charset="0"/>
              <a:cs typeface="Arial" panose="020B0604020202020204" pitchFamily="34" charset="0"/>
              <a:sym typeface="Arial" panose="020B0604020202020204" pitchFamily="34" charset="0"/>
            </a:endParaRPr>
          </a:p>
        </p:txBody>
      </p:sp>
      <p:sp>
        <p:nvSpPr>
          <p:cNvPr id="39" name="Text Placeholder 12"/>
          <p:cNvSpPr>
            <a:spLocks noGrp="1"/>
          </p:cNvSpPr>
          <p:nvPr>
            <p:custDataLst>
              <p:tags r:id="rId22"/>
            </p:custDataLst>
          </p:nvPr>
        </p:nvSpPr>
        <p:spPr bwMode="gray">
          <a:xfrm>
            <a:off x="3970338" y="40354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E5624222-EEE0-4B63-BA65-71AFBC5D4606}" type="datetime'''''''''''''''''''''''''''''''''''''都''''''市''''''部'''''''''''">
              <a:rPr lang="ja-JP" altLang="en-US" sz="1000" b="0">
                <a:latin typeface="Arial" panose="020B0604020202020204" pitchFamily="34" charset="0"/>
                <a:cs typeface="Arial" panose="020B0604020202020204" pitchFamily="34" charset="0"/>
                <a:sym typeface="Arial" panose="020B0604020202020204" pitchFamily="34" charset="0"/>
              </a:rPr>
              <a:pPr>
                <a:spcBef>
                  <a:spcPct val="0"/>
                </a:spcBef>
                <a:spcAft>
                  <a:spcPct val="0"/>
                </a:spcAft>
              </a:pPr>
              <a:t>都市部</a:t>
            </a:fld>
            <a:endParaRPr kumimoji="0" lang="ja-JP" altLang="en-US" sz="1000" b="0"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41" name="Object 40"/>
          <p:cNvGraphicFramePr>
            <a:graphicFrameLocks/>
          </p:cNvGraphicFramePr>
          <p:nvPr>
            <p:custDataLst>
              <p:tags r:id="rId23"/>
            </p:custDataLst>
            <p:extLst>
              <p:ext uri="{D42A27DB-BD31-4B8C-83A1-F6EECF244321}">
                <p14:modId xmlns:p14="http://schemas.microsoft.com/office/powerpoint/2010/main" val="529133727"/>
              </p:ext>
            </p:extLst>
          </p:nvPr>
        </p:nvGraphicFramePr>
        <p:xfrm>
          <a:off x="4838700" y="2209799"/>
          <a:ext cx="4391011" cy="4029210"/>
        </p:xfrm>
        <a:graphic>
          <a:graphicData uri="http://schemas.openxmlformats.org/presentationml/2006/ole">
            <mc:AlternateContent xmlns:mc="http://schemas.openxmlformats.org/markup-compatibility/2006">
              <mc:Choice xmlns:v="urn:schemas-microsoft-com:vml" Requires="v">
                <p:oleObj spid="_x0000_s6148" name="Chart" r:id="rId44" imgW="4391011" imgH="4029210" progId="MSGraph.Chart.8">
                  <p:embed followColorScheme="full"/>
                </p:oleObj>
              </mc:Choice>
              <mc:Fallback>
                <p:oleObj name="Chart" r:id="rId44" imgW="4391011" imgH="4029210" progId="MSGraph.Chart.8">
                  <p:embed followColorScheme="full"/>
                  <p:pic>
                    <p:nvPicPr>
                      <p:cNvPr id="41" name="Object 40"/>
                      <p:cNvPicPr>
                        <a:picLocks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4838700" y="2209799"/>
                        <a:ext cx="4391011" cy="40292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 name="Text Placeholder 12"/>
          <p:cNvSpPr>
            <a:spLocks noGrp="1"/>
          </p:cNvSpPr>
          <p:nvPr>
            <p:custDataLst>
              <p:tags r:id="rId24"/>
            </p:custDataLst>
          </p:nvPr>
        </p:nvSpPr>
        <p:spPr bwMode="gray">
          <a:xfrm>
            <a:off x="9129713" y="6343650"/>
            <a:ext cx="1588" cy="3651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endParaRPr kumimoji="0" lang="en-US" altLang="ja-JP" sz="1200" b="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algn="r">
              <a:spcBef>
                <a:spcPct val="0"/>
              </a:spcBef>
              <a:spcAft>
                <a:spcPct val="0"/>
              </a:spcAft>
            </a:pPr>
            <a:endParaRPr kumimoji="0" lang="ja-JP" altLang="en-US" sz="1200" b="0" dirty="0">
              <a:sym typeface="+mn-lt"/>
            </a:endParaRPr>
          </a:p>
        </p:txBody>
      </p:sp>
      <p:sp>
        <p:nvSpPr>
          <p:cNvPr id="46" name="Text Placeholder 12"/>
          <p:cNvSpPr>
            <a:spLocks noGrp="1"/>
          </p:cNvSpPr>
          <p:nvPr>
            <p:custDataLst>
              <p:tags r:id="rId25"/>
            </p:custDataLst>
          </p:nvPr>
        </p:nvSpPr>
        <p:spPr bwMode="gray">
          <a:xfrm>
            <a:off x="8105775" y="6089650"/>
            <a:ext cx="800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D588FC2-7235-41F8-B135-E91D22057C2C}" type="datetime'''''''20''''''''2''''''0（''''予''測''''''''''''値''''''''）'''''''">
              <a:rPr lang="ja-JP" altLang="en-US" sz="1000" b="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algn="ctr">
                <a:spcBef>
                  <a:spcPct val="0"/>
                </a:spcBef>
                <a:spcAft>
                  <a:spcPct val="0"/>
                </a:spcAft>
              </a:pPr>
              <a:t>2020（予測値）</a:t>
            </a:fld>
            <a:endParaRPr kumimoji="0" lang="ja-JP" altLang="en-US" sz="1000" b="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43" name="Text Placeholder 12"/>
          <p:cNvSpPr>
            <a:spLocks noGrp="1"/>
          </p:cNvSpPr>
          <p:nvPr>
            <p:custDataLst>
              <p:tags r:id="rId26"/>
            </p:custDataLst>
          </p:nvPr>
        </p:nvSpPr>
        <p:spPr bwMode="gray">
          <a:xfrm>
            <a:off x="5892800" y="6089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F8423DE-0946-4304-9CD8-4B8D62BF6E88}" type="datetime'''''''''2''''0''''''''''''''''''''''''''''''''''''00'">
              <a:rPr lang="ja-JP" altLang="en-US" sz="1000" b="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algn="ctr">
                <a:spcBef>
                  <a:spcPct val="0"/>
                </a:spcBef>
                <a:spcAft>
                  <a:spcPct val="0"/>
                </a:spcAft>
              </a:pPr>
              <a:t>2000</a:t>
            </a:fld>
            <a:endParaRPr kumimoji="0" lang="ja-JP" altLang="en-US" sz="1000" b="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44" name="Text Placeholder 12"/>
          <p:cNvSpPr>
            <a:spLocks noGrp="1"/>
          </p:cNvSpPr>
          <p:nvPr>
            <p:custDataLst>
              <p:tags r:id="rId27"/>
            </p:custDataLst>
          </p:nvPr>
        </p:nvSpPr>
        <p:spPr bwMode="gray">
          <a:xfrm>
            <a:off x="7126288" y="6089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69D6D1B-2D91-49D0-8DA0-D513728C2C59}" type="datetime'''''2''''''''''''''''''0''''''1''''0'''''''''''''''''''''''">
              <a:rPr lang="ja-JP" altLang="en-US" sz="1000" b="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algn="ctr">
                <a:spcBef>
                  <a:spcPct val="0"/>
                </a:spcBef>
                <a:spcAft>
                  <a:spcPct val="0"/>
                </a:spcAft>
              </a:pPr>
              <a:t>2010</a:t>
            </a:fld>
            <a:endParaRPr kumimoji="0" lang="ja-JP" altLang="en-US" sz="1000" b="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42" name="Text Placeholder 12"/>
          <p:cNvSpPr>
            <a:spLocks noGrp="1"/>
          </p:cNvSpPr>
          <p:nvPr>
            <p:custDataLst>
              <p:tags r:id="rId28"/>
            </p:custDataLst>
          </p:nvPr>
        </p:nvSpPr>
        <p:spPr bwMode="gray">
          <a:xfrm>
            <a:off x="4933950" y="21558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（千人）</a:t>
            </a:r>
          </a:p>
        </p:txBody>
      </p:sp>
      <p:sp>
        <p:nvSpPr>
          <p:cNvPr id="51" name="Rectangle 50"/>
          <p:cNvSpPr/>
          <p:nvPr>
            <p:custDataLst>
              <p:tags r:id="rId29"/>
            </p:custDataLst>
          </p:nvPr>
        </p:nvSpPr>
        <p:spPr bwMode="gray">
          <a:xfrm>
            <a:off x="5803900" y="3155950"/>
            <a:ext cx="179388" cy="133350"/>
          </a:xfrm>
          <a:prstGeom prst="rect">
            <a:avLst/>
          </a:prstGeom>
          <a:solidFill>
            <a:srgbClr val="80CCE8"/>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0" name="Rectangle 49"/>
          <p:cNvSpPr/>
          <p:nvPr>
            <p:custDataLst>
              <p:tags r:id="rId30"/>
            </p:custDataLst>
          </p:nvPr>
        </p:nvSpPr>
        <p:spPr bwMode="gray">
          <a:xfrm>
            <a:off x="5803900" y="2952750"/>
            <a:ext cx="179388" cy="133350"/>
          </a:xfrm>
          <a:prstGeom prst="rect">
            <a:avLst/>
          </a:prstGeom>
          <a:solidFill>
            <a:srgbClr val="C0E6F4"/>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49" name="Rectangle 48"/>
          <p:cNvSpPr/>
          <p:nvPr>
            <p:custDataLst>
              <p:tags r:id="rId31"/>
            </p:custDataLst>
          </p:nvPr>
        </p:nvSpPr>
        <p:spPr bwMode="gray">
          <a:xfrm>
            <a:off x="5803900" y="3359150"/>
            <a:ext cx="179388" cy="133350"/>
          </a:xfrm>
          <a:prstGeom prst="rect">
            <a:avLst/>
          </a:prstGeom>
          <a:solidFill>
            <a:srgbClr val="1F497D"/>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48" name="Rectangle 47"/>
          <p:cNvSpPr/>
          <p:nvPr>
            <p:custDataLst>
              <p:tags r:id="rId32"/>
            </p:custDataLst>
          </p:nvPr>
        </p:nvSpPr>
        <p:spPr bwMode="gray">
          <a:xfrm>
            <a:off x="5803900" y="2749550"/>
            <a:ext cx="179388" cy="133350"/>
          </a:xfrm>
          <a:prstGeom prst="rect">
            <a:avLst/>
          </a:prstGeom>
          <a:solidFill>
            <a:srgbClr val="D2E0E6"/>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47" name="Rectangle 46"/>
          <p:cNvSpPr/>
          <p:nvPr>
            <p:custDataLst>
              <p:tags r:id="rId33"/>
            </p:custDataLst>
          </p:nvPr>
        </p:nvSpPr>
        <p:spPr bwMode="gray">
          <a:xfrm>
            <a:off x="5803900" y="2546350"/>
            <a:ext cx="179388" cy="133350"/>
          </a:xfrm>
          <a:prstGeom prst="rect">
            <a:avLst/>
          </a:prstGeom>
          <a:solidFill>
            <a:srgbClr val="ECE5F4"/>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6" name="Text Placeholder 12"/>
          <p:cNvSpPr>
            <a:spLocks noGrp="1"/>
          </p:cNvSpPr>
          <p:nvPr>
            <p:custDataLst>
              <p:tags r:id="rId34"/>
            </p:custDataLst>
          </p:nvPr>
        </p:nvSpPr>
        <p:spPr bwMode="gray">
          <a:xfrm>
            <a:off x="6034088" y="2744788"/>
            <a:ext cx="7794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6C9F2D6C-6C0A-4B2F-A24A-F7985B4DDBF6}" type="datetime'''''''''''ベ''ロ''''''''''''オリ''ゾ''''''''ン''テ'''''''">
              <a:rPr lang="ja-JP" altLang="en-US" sz="1000" b="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a:spcBef>
                  <a:spcPct val="0"/>
                </a:spcBef>
                <a:spcAft>
                  <a:spcPct val="0"/>
                </a:spcAft>
              </a:pPr>
              <a:t>ベロオリゾンテ</a:t>
            </a:fld>
            <a:endParaRPr kumimoji="0" lang="ja-JP" altLang="en-US" sz="1000" b="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55" name="Text Placeholder 12"/>
          <p:cNvSpPr>
            <a:spLocks noGrp="1"/>
          </p:cNvSpPr>
          <p:nvPr>
            <p:custDataLst>
              <p:tags r:id="rId35"/>
            </p:custDataLst>
          </p:nvPr>
        </p:nvSpPr>
        <p:spPr bwMode="gray">
          <a:xfrm>
            <a:off x="6034088" y="2541588"/>
            <a:ext cx="6635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13F8D46D-A243-4D7D-AAE3-A97CC72DDFAE}" type="datetime'''フ''''''''''''''''ォ''''''''''''''ル''タ''レ''ザ'">
              <a:rPr lang="ja-JP" altLang="en-US" sz="1000" b="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a:spcBef>
                  <a:spcPct val="0"/>
                </a:spcBef>
                <a:spcAft>
                  <a:spcPct val="0"/>
                </a:spcAft>
              </a:pPr>
              <a:t>フォルタレザ</a:t>
            </a:fld>
            <a:endParaRPr kumimoji="0" lang="ja-JP" altLang="en-US" sz="1000" b="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53" name="Text Placeholder 12"/>
          <p:cNvSpPr>
            <a:spLocks noGrp="1"/>
          </p:cNvSpPr>
          <p:nvPr>
            <p:custDataLst>
              <p:tags r:id="rId36"/>
            </p:custDataLst>
          </p:nvPr>
        </p:nvSpPr>
        <p:spPr bwMode="gray">
          <a:xfrm>
            <a:off x="6034088" y="2947988"/>
            <a:ext cx="812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8D67E804-E067-417F-9AD0-C258937267C2}" type="datetime'''''''サルヴァ''''''''ド''''''''ー''''''ル'''">
              <a:rPr lang="ja-JP" altLang="en-US" sz="1000" b="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a:spcBef>
                  <a:spcPct val="0"/>
                </a:spcBef>
                <a:spcAft>
                  <a:spcPct val="0"/>
                </a:spcAft>
              </a:pPr>
              <a:t>サルヴァドール</a:t>
            </a:fld>
            <a:endParaRPr kumimoji="0" lang="ja-JP" altLang="en-US" sz="1000" b="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52" name="Text Placeholder 12"/>
          <p:cNvSpPr>
            <a:spLocks noGrp="1"/>
          </p:cNvSpPr>
          <p:nvPr>
            <p:custDataLst>
              <p:tags r:id="rId37"/>
            </p:custDataLst>
          </p:nvPr>
        </p:nvSpPr>
        <p:spPr bwMode="gray">
          <a:xfrm>
            <a:off x="6034088" y="3354388"/>
            <a:ext cx="5921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E2133156-7F32-4DA1-BED7-8AF44B3CA822}" type="datetime'''サ''ン''''''''''''''''''''''''''''''''''''''''''パ''''''ウ''ロ'''">
              <a:rPr lang="ja-JP" altLang="en-US" sz="1000" b="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a:spcBef>
                  <a:spcPct val="0"/>
                </a:spcBef>
                <a:spcAft>
                  <a:spcPct val="0"/>
                </a:spcAft>
              </a:pPr>
              <a:t>サンパウロ</a:t>
            </a:fld>
            <a:endParaRPr kumimoji="0" lang="ja-JP" altLang="en-US" sz="1000" b="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54" name="Text Placeholder 12"/>
          <p:cNvSpPr>
            <a:spLocks noGrp="1"/>
          </p:cNvSpPr>
          <p:nvPr>
            <p:custDataLst>
              <p:tags r:id="rId38"/>
            </p:custDataLst>
          </p:nvPr>
        </p:nvSpPr>
        <p:spPr bwMode="gray">
          <a:xfrm>
            <a:off x="6034088" y="3151188"/>
            <a:ext cx="8842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4121344D-6063-4709-B3C7-A69C05E8D436}" type="datetime'''リ''''''''''オデ''ジャ''''''''''''''''''''''''''''''''''''ネイロ'">
              <a:rPr lang="ja-JP" altLang="en-US" sz="1000" b="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a:spcBef>
                  <a:spcPct val="0"/>
                </a:spcBef>
                <a:spcAft>
                  <a:spcPct val="0"/>
                </a:spcAft>
              </a:pPr>
              <a:t>リオデジャネイロ</a:t>
            </a:fld>
            <a:endParaRPr kumimoji="0" lang="ja-JP" altLang="en-US" sz="1000" b="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5976746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ブラジル／日本との関わり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latin typeface="Arial Black" panose="020B0A04020102020204" pitchFamily="34" charset="0"/>
              </a:rPr>
              <a:t>厚生労働省とブラジル保健省の協力覚書（</a:t>
            </a:r>
            <a:r>
              <a:rPr lang="en-US" altLang="ja-JP" dirty="0">
                <a:latin typeface="Arial Black" panose="020B0A04020102020204" pitchFamily="34" charset="0"/>
              </a:rPr>
              <a:t>MOC</a:t>
            </a:r>
            <a:r>
              <a:rPr lang="ja-JP" altLang="en-US" dirty="0">
                <a:latin typeface="Arial Black" panose="020B0A04020102020204" pitchFamily="34" charset="0"/>
              </a:rPr>
              <a:t>）締結状況</a:t>
            </a:r>
          </a:p>
        </p:txBody>
      </p:sp>
      <p:sp>
        <p:nvSpPr>
          <p:cNvPr id="13" name="テキスト ボックス 12"/>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フリーフォーム 13"/>
          <p:cNvSpPr/>
          <p:nvPr/>
        </p:nvSpPr>
        <p:spPr>
          <a:xfrm>
            <a:off x="4181624" y="2133598"/>
            <a:ext cx="771090" cy="2481128"/>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2990 w 732990"/>
              <a:gd name="connsiteY0" fmla="*/ 0 h 2380863"/>
              <a:gd name="connsiteX1" fmla="*/ 0 w 732990"/>
              <a:gd name="connsiteY1" fmla="*/ 327750 h 2380863"/>
              <a:gd name="connsiteX2" fmla="*/ 29800 w 732990"/>
              <a:gd name="connsiteY2" fmla="*/ 1076000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62535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71013 h 2380863"/>
              <a:gd name="connsiteX3" fmla="*/ 731547 w 732990"/>
              <a:gd name="connsiteY3" fmla="*/ 2380863 h 2380863"/>
              <a:gd name="connsiteX0" fmla="*/ 732990 w 732990"/>
              <a:gd name="connsiteY0" fmla="*/ 0 h 2380863"/>
              <a:gd name="connsiteX1" fmla="*/ 0 w 732990"/>
              <a:gd name="connsiteY1" fmla="*/ 327750 h 2380863"/>
              <a:gd name="connsiteX2" fmla="*/ 25038 w 732990"/>
              <a:gd name="connsiteY2" fmla="*/ 1240595 h 2380863"/>
              <a:gd name="connsiteX3" fmla="*/ 731547 w 732990"/>
              <a:gd name="connsiteY3" fmla="*/ 2380863 h 2380863"/>
              <a:gd name="connsiteX0" fmla="*/ 732990 w 732990"/>
              <a:gd name="connsiteY0" fmla="*/ 0 h 2430637"/>
              <a:gd name="connsiteX1" fmla="*/ 0 w 732990"/>
              <a:gd name="connsiteY1" fmla="*/ 327750 h 2430637"/>
              <a:gd name="connsiteX2" fmla="*/ 25038 w 732990"/>
              <a:gd name="connsiteY2" fmla="*/ 1240595 h 2430637"/>
              <a:gd name="connsiteX3" fmla="*/ 731547 w 732990"/>
              <a:gd name="connsiteY3" fmla="*/ 2430637 h 2430637"/>
              <a:gd name="connsiteX0" fmla="*/ 732990 w 736309"/>
              <a:gd name="connsiteY0" fmla="*/ 0 h 2458290"/>
              <a:gd name="connsiteX1" fmla="*/ 0 w 736309"/>
              <a:gd name="connsiteY1" fmla="*/ 327750 h 2458290"/>
              <a:gd name="connsiteX2" fmla="*/ 25038 w 736309"/>
              <a:gd name="connsiteY2" fmla="*/ 1240595 h 2458290"/>
              <a:gd name="connsiteX3" fmla="*/ 736309 w 736309"/>
              <a:gd name="connsiteY3" fmla="*/ 2458290 h 2458290"/>
              <a:gd name="connsiteX0" fmla="*/ 771090 w 771090"/>
              <a:gd name="connsiteY0" fmla="*/ 0 h 2469351"/>
              <a:gd name="connsiteX1" fmla="*/ 0 w 771090"/>
              <a:gd name="connsiteY1" fmla="*/ 338811 h 2469351"/>
              <a:gd name="connsiteX2" fmla="*/ 25038 w 771090"/>
              <a:gd name="connsiteY2" fmla="*/ 1251656 h 2469351"/>
              <a:gd name="connsiteX3" fmla="*/ 736309 w 771090"/>
              <a:gd name="connsiteY3" fmla="*/ 2469351 h 2469351"/>
              <a:gd name="connsiteX0" fmla="*/ 771090 w 771090"/>
              <a:gd name="connsiteY0" fmla="*/ 0 h 2513595"/>
              <a:gd name="connsiteX1" fmla="*/ 0 w 771090"/>
              <a:gd name="connsiteY1" fmla="*/ 338811 h 2513595"/>
              <a:gd name="connsiteX2" fmla="*/ 25038 w 771090"/>
              <a:gd name="connsiteY2" fmla="*/ 1251656 h 2513595"/>
              <a:gd name="connsiteX3" fmla="*/ 760122 w 771090"/>
              <a:gd name="connsiteY3" fmla="*/ 2513595 h 2513595"/>
              <a:gd name="connsiteX0" fmla="*/ 771090 w 771090"/>
              <a:gd name="connsiteY0" fmla="*/ 0 h 2436169"/>
              <a:gd name="connsiteX1" fmla="*/ 0 w 771090"/>
              <a:gd name="connsiteY1" fmla="*/ 338811 h 2436169"/>
              <a:gd name="connsiteX2" fmla="*/ 25038 w 771090"/>
              <a:gd name="connsiteY2" fmla="*/ 1251656 h 2436169"/>
              <a:gd name="connsiteX3" fmla="*/ 707734 w 771090"/>
              <a:gd name="connsiteY3" fmla="*/ 2436169 h 2436169"/>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881213"/>
              <a:gd name="connsiteX1" fmla="*/ 0 w 771090"/>
              <a:gd name="connsiteY1" fmla="*/ 338811 h 2881213"/>
              <a:gd name="connsiteX2" fmla="*/ 25038 w 771090"/>
              <a:gd name="connsiteY2" fmla="*/ 1251656 h 2881213"/>
              <a:gd name="connsiteX3" fmla="*/ 759237 w 771090"/>
              <a:gd name="connsiteY3" fmla="*/ 2881213 h 2881213"/>
            </a:gdLst>
            <a:ahLst/>
            <a:cxnLst>
              <a:cxn ang="0">
                <a:pos x="connsiteX0" y="connsiteY0"/>
              </a:cxn>
              <a:cxn ang="0">
                <a:pos x="connsiteX1" y="connsiteY1"/>
              </a:cxn>
              <a:cxn ang="0">
                <a:pos x="connsiteX2" y="connsiteY2"/>
              </a:cxn>
              <a:cxn ang="0">
                <a:pos x="connsiteX3" y="connsiteY3"/>
              </a:cxn>
            </a:cxnLst>
            <a:rect l="l" t="t" r="r" b="b"/>
            <a:pathLst>
              <a:path w="771090" h="2881213">
                <a:moveTo>
                  <a:pt x="771090" y="0"/>
                </a:moveTo>
                <a:lnTo>
                  <a:pt x="0" y="338811"/>
                </a:lnTo>
                <a:cubicBezTo>
                  <a:pt x="10727" y="605185"/>
                  <a:pt x="14311" y="985282"/>
                  <a:pt x="25038" y="1251656"/>
                </a:cubicBezTo>
                <a:cubicBezTo>
                  <a:pt x="46517" y="1283451"/>
                  <a:pt x="724048" y="2826289"/>
                  <a:pt x="759237" y="2881213"/>
                </a:cubicBezTo>
              </a:path>
            </a:pathLst>
          </a:custGeom>
          <a:gradFill>
            <a:gsLst>
              <a:gs pos="0">
                <a:srgbClr val="DDE6F3"/>
              </a:gs>
              <a:gs pos="100000">
                <a:srgbClr val="CCDAEC"/>
              </a:gs>
            </a:gsLst>
            <a:lin ang="0" scaled="1"/>
          </a:gradFill>
        </p:spPr>
        <p:txBody>
          <a:bodyPr rtlCol="0" anchor="ctr"/>
          <a:lstStyle/>
          <a:p>
            <a:pPr algn="ctr"/>
            <a:endParaRPr kumimoji="1" lang="ja-JP" altLang="en-US"/>
          </a:p>
        </p:txBody>
      </p:sp>
      <p:sp>
        <p:nvSpPr>
          <p:cNvPr id="15" name="テキスト ボックス 14"/>
          <p:cNvSpPr txBox="1"/>
          <p:nvPr/>
        </p:nvSpPr>
        <p:spPr>
          <a:xfrm>
            <a:off x="200472" y="1124744"/>
            <a:ext cx="9505056" cy="236988"/>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月に、厚生労働省とブラジル保健省が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片側の 2 つの角を丸めた四角形 15"/>
          <p:cNvSpPr/>
          <p:nvPr/>
        </p:nvSpPr>
        <p:spPr>
          <a:xfrm>
            <a:off x="4880992" y="2636911"/>
            <a:ext cx="4608512" cy="2018005"/>
          </a:xfrm>
          <a:prstGeom prst="round2SameRect">
            <a:avLst>
              <a:gd name="adj1" fmla="val 0"/>
              <a:gd name="adj2" fmla="val 5879"/>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t"/>
          <a:lstStyle/>
          <a:p>
            <a:pPr marL="269875" algn="just">
              <a:lnSpc>
                <a:spcPct val="114000"/>
              </a:lnSpc>
              <a:spcAft>
                <a:spcPts val="400"/>
              </a:spcAft>
              <a:buClr>
                <a:srgbClr val="868686"/>
              </a:buClr>
              <a:buSzPct val="90000"/>
            </a:pPr>
            <a:r>
              <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PMDA</a:t>
            </a: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（独立行政法人医薬品医療機器総合機構）と</a:t>
            </a:r>
            <a:r>
              <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ANVISA</a:t>
            </a: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（国家衛生監督庁）の間の緊密性の向上を考慮した、医薬品・医療機器の規制関係</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公的保健制度の知見と経験の共有</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高齢化社会への準備を含む、健康的なライフスタイル及び予防医療の促進のための政策と戦略関係</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保健人材の強化</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r">
              <a:lnSpc>
                <a:spcPct val="114000"/>
              </a:lnSpc>
              <a:spcAft>
                <a:spcPts val="400"/>
              </a:spcAft>
              <a:buClr>
                <a:srgbClr val="868686"/>
              </a:buClr>
              <a:buSzPct val="90000"/>
            </a:pPr>
            <a:r>
              <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その他、相互の関心分野において協力を行う。</a:t>
            </a:r>
            <a:endParaRPr lang="ja-JP"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円/楕円 16"/>
          <p:cNvSpPr/>
          <p:nvPr/>
        </p:nvSpPr>
        <p:spPr>
          <a:xfrm>
            <a:off x="5043489" y="2799409"/>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円/楕円 17"/>
          <p:cNvSpPr/>
          <p:nvPr/>
        </p:nvSpPr>
        <p:spPr>
          <a:xfrm>
            <a:off x="5043489" y="3400422"/>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円/楕円 18"/>
          <p:cNvSpPr/>
          <p:nvPr/>
        </p:nvSpPr>
        <p:spPr>
          <a:xfrm>
            <a:off x="5043489" y="3662999"/>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円/楕円 19"/>
          <p:cNvSpPr/>
          <p:nvPr/>
        </p:nvSpPr>
        <p:spPr>
          <a:xfrm>
            <a:off x="5043489" y="4077677"/>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2" name="グループ化 7"/>
          <p:cNvGrpSpPr/>
          <p:nvPr/>
        </p:nvGrpSpPr>
        <p:grpSpPr>
          <a:xfrm>
            <a:off x="344488" y="1700808"/>
            <a:ext cx="9217024" cy="288032"/>
            <a:chOff x="4803500" y="2113806"/>
            <a:chExt cx="2954133" cy="288032"/>
          </a:xfrm>
        </p:grpSpPr>
        <p:cxnSp>
          <p:nvCxnSpPr>
            <p:cNvPr id="23" name="直線コネクタ 2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締結状況</a:t>
              </a:r>
            </a:p>
          </p:txBody>
        </p:sp>
      </p:grpSp>
      <p:sp>
        <p:nvSpPr>
          <p:cNvPr id="25" name="片側の 2 つの角を丸めた四角形 24"/>
          <p:cNvSpPr/>
          <p:nvPr/>
        </p:nvSpPr>
        <p:spPr>
          <a:xfrm>
            <a:off x="4880992" y="2132856"/>
            <a:ext cx="4608512" cy="504056"/>
          </a:xfrm>
          <a:prstGeom prst="round2SameRect">
            <a:avLst/>
          </a:prstGeom>
          <a:solidFill>
            <a:srgbClr val="5F8AC3"/>
          </a:solidFill>
        </p:spPr>
        <p:txBody>
          <a:bodyPr wrap="square" lIns="108000" rtlCol="0" anchor="ctr">
            <a:noAutofit/>
          </a:bodyPr>
          <a:lstStyle/>
          <a:p>
            <a:pPr algn="ctr" defTabSz="955675" fontAlgn="ctr">
              <a:buSzPct val="120000"/>
            </a:pP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日本国厚生労働省とブラジル連邦共和国保健省との間の</a:t>
            </a:r>
            <a:b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医療・保健分野における協力に関する覚書</a:t>
            </a: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rPr>
              <a:t>の具体的な内容</a:t>
            </a:r>
          </a:p>
        </p:txBody>
      </p:sp>
      <p:sp>
        <p:nvSpPr>
          <p:cNvPr id="26" name="正方形/長方形 25"/>
          <p:cNvSpPr/>
          <p:nvPr/>
        </p:nvSpPr>
        <p:spPr>
          <a:xfrm>
            <a:off x="272480" y="2098948"/>
            <a:ext cx="3672408" cy="276999"/>
          </a:xfrm>
          <a:prstGeom prst="rect">
            <a:avLst/>
          </a:prstGeom>
        </p:spPr>
        <p:txBody>
          <a:bodyPr wrap="square">
            <a:spAutoFit/>
          </a:bodyPr>
          <a:lstStyle/>
          <a:p>
            <a:pPr marL="171450" indent="-171450">
              <a:spcAft>
                <a:spcPts val="400"/>
              </a:spcAft>
              <a:buClr>
                <a:srgbClr val="3D6AA7"/>
              </a:buClr>
              <a:buFont typeface="Wingdings" panose="05000000000000000000" pitchFamily="2" charset="2"/>
              <a:buChar char="n"/>
            </a:pPr>
            <a:r>
              <a:rPr lang="en-US" altLang="ja-JP" sz="1200" dirty="0"/>
              <a:t>2014</a:t>
            </a:r>
            <a:r>
              <a:rPr lang="ja-JP" altLang="en-US" sz="1200" dirty="0"/>
              <a:t>年</a:t>
            </a:r>
            <a:r>
              <a:rPr lang="en-US" altLang="ja-JP" sz="1200" dirty="0"/>
              <a:t>8</a:t>
            </a:r>
            <a:r>
              <a:rPr lang="ja-JP" altLang="en-US" sz="1200" dirty="0"/>
              <a:t>月</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、首脳会談に合わせて結ばれた</a:t>
            </a:r>
          </a:p>
        </p:txBody>
      </p:sp>
      <p:sp>
        <p:nvSpPr>
          <p:cNvPr id="42" name="円/楕円 41"/>
          <p:cNvSpPr/>
          <p:nvPr/>
        </p:nvSpPr>
        <p:spPr>
          <a:xfrm>
            <a:off x="488504" y="3187576"/>
            <a:ext cx="3960440" cy="1728192"/>
          </a:xfrm>
          <a:prstGeom prst="ellipse">
            <a:avLst/>
          </a:prstGeom>
          <a:gradFill flip="none" rotWithShape="1">
            <a:gsLst>
              <a:gs pos="8000">
                <a:srgbClr val="A2BBDC"/>
              </a:gs>
              <a:gs pos="100000">
                <a:schemeClr val="bg1">
                  <a:alpha val="0"/>
                </a:schemeClr>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3" name="グループ化 42"/>
          <p:cNvGrpSpPr/>
          <p:nvPr/>
        </p:nvGrpSpPr>
        <p:grpSpPr>
          <a:xfrm>
            <a:off x="1692029" y="3453132"/>
            <a:ext cx="1516104" cy="1201785"/>
            <a:chOff x="1692029" y="3406524"/>
            <a:chExt cx="1516104" cy="1201785"/>
          </a:xfrm>
        </p:grpSpPr>
        <p:grpSp>
          <p:nvGrpSpPr>
            <p:cNvPr id="44" name="Group 339"/>
            <p:cNvGrpSpPr>
              <a:grpSpLocks noChangeAspect="1"/>
            </p:cNvGrpSpPr>
            <p:nvPr/>
          </p:nvGrpSpPr>
          <p:grpSpPr bwMode="auto">
            <a:xfrm>
              <a:off x="1729320" y="3440013"/>
              <a:ext cx="1478813" cy="1168296"/>
              <a:chOff x="1968" y="2736"/>
              <a:chExt cx="864" cy="672"/>
            </a:xfrm>
          </p:grpSpPr>
          <p:sp>
            <p:nvSpPr>
              <p:cNvPr id="48" name="Freeform 168"/>
              <p:cNvSpPr>
                <a:spLocks noChangeAspect="1"/>
              </p:cNvSpPr>
              <p:nvPr/>
            </p:nvSpPr>
            <p:spPr bwMode="auto">
              <a:xfrm>
                <a:off x="1968" y="2740"/>
                <a:ext cx="663" cy="668"/>
              </a:xfrm>
              <a:custGeom>
                <a:avLst/>
                <a:gdLst/>
                <a:ahLst/>
                <a:cxnLst>
                  <a:cxn ang="0">
                    <a:pos x="800" y="0"/>
                  </a:cxn>
                  <a:cxn ang="0">
                    <a:pos x="0" y="800"/>
                  </a:cxn>
                  <a:cxn ang="0">
                    <a:pos x="910" y="1715"/>
                  </a:cxn>
                  <a:cxn ang="0">
                    <a:pos x="907" y="1952"/>
                  </a:cxn>
                  <a:cxn ang="0">
                    <a:pos x="1995" y="3028"/>
                  </a:cxn>
                  <a:cxn ang="0">
                    <a:pos x="2225" y="2806"/>
                  </a:cxn>
                  <a:cxn ang="0">
                    <a:pos x="1817" y="2398"/>
                  </a:cxn>
                  <a:cxn ang="0">
                    <a:pos x="2289" y="2870"/>
                  </a:cxn>
                  <a:cxn ang="0">
                    <a:pos x="2515" y="2630"/>
                  </a:cxn>
                  <a:cxn ang="0">
                    <a:pos x="2055" y="2178"/>
                  </a:cxn>
                  <a:cxn ang="0">
                    <a:pos x="2531" y="2646"/>
                  </a:cxn>
                  <a:cxn ang="0">
                    <a:pos x="2749" y="2420"/>
                  </a:cxn>
                  <a:cxn ang="0">
                    <a:pos x="2310" y="1970"/>
                  </a:cxn>
                  <a:cxn ang="0">
                    <a:pos x="2731" y="2404"/>
                  </a:cxn>
                  <a:cxn ang="0">
                    <a:pos x="2967" y="2168"/>
                  </a:cxn>
                  <a:cxn ang="0">
                    <a:pos x="1820" y="1015"/>
                  </a:cxn>
                  <a:cxn ang="0">
                    <a:pos x="2080" y="835"/>
                  </a:cxn>
                  <a:cxn ang="0">
                    <a:pos x="1620" y="830"/>
                  </a:cxn>
                  <a:cxn ang="0">
                    <a:pos x="800" y="0"/>
                  </a:cxn>
                </a:cxnLst>
                <a:rect l="0" t="0" r="r" b="b"/>
                <a:pathLst>
                  <a:path w="3083" h="3156">
                    <a:moveTo>
                      <a:pt x="800" y="0"/>
                    </a:moveTo>
                    <a:lnTo>
                      <a:pt x="0" y="800"/>
                    </a:lnTo>
                    <a:lnTo>
                      <a:pt x="910" y="1715"/>
                    </a:lnTo>
                    <a:cubicBezTo>
                      <a:pt x="910" y="1715"/>
                      <a:pt x="908" y="1833"/>
                      <a:pt x="907" y="1952"/>
                    </a:cubicBezTo>
                    <a:cubicBezTo>
                      <a:pt x="1451" y="2490"/>
                      <a:pt x="1995" y="3028"/>
                      <a:pt x="1995" y="3028"/>
                    </a:cubicBezTo>
                    <a:cubicBezTo>
                      <a:pt x="2123" y="3156"/>
                      <a:pt x="2332" y="2910"/>
                      <a:pt x="2225" y="2806"/>
                    </a:cubicBezTo>
                    <a:cubicBezTo>
                      <a:pt x="2021" y="2602"/>
                      <a:pt x="1817" y="2398"/>
                      <a:pt x="1817" y="2398"/>
                    </a:cubicBezTo>
                    <a:cubicBezTo>
                      <a:pt x="1817" y="2398"/>
                      <a:pt x="2053" y="2634"/>
                      <a:pt x="2289" y="2870"/>
                    </a:cubicBezTo>
                    <a:cubicBezTo>
                      <a:pt x="2396" y="2977"/>
                      <a:pt x="2635" y="2752"/>
                      <a:pt x="2515" y="2630"/>
                    </a:cubicBezTo>
                    <a:cubicBezTo>
                      <a:pt x="2285" y="2404"/>
                      <a:pt x="2055" y="2178"/>
                      <a:pt x="2055" y="2178"/>
                    </a:cubicBezTo>
                    <a:cubicBezTo>
                      <a:pt x="2055" y="2178"/>
                      <a:pt x="2293" y="2412"/>
                      <a:pt x="2531" y="2646"/>
                    </a:cubicBezTo>
                    <a:cubicBezTo>
                      <a:pt x="2624" y="2745"/>
                      <a:pt x="2849" y="2520"/>
                      <a:pt x="2749" y="2420"/>
                    </a:cubicBezTo>
                    <a:cubicBezTo>
                      <a:pt x="2529" y="2195"/>
                      <a:pt x="2310" y="1970"/>
                      <a:pt x="2310" y="1970"/>
                    </a:cubicBezTo>
                    <a:cubicBezTo>
                      <a:pt x="2310" y="1970"/>
                      <a:pt x="2520" y="2187"/>
                      <a:pt x="2731" y="2404"/>
                    </a:cubicBezTo>
                    <a:cubicBezTo>
                      <a:pt x="2833" y="2512"/>
                      <a:pt x="3083" y="2277"/>
                      <a:pt x="2967" y="2168"/>
                    </a:cubicBezTo>
                    <a:cubicBezTo>
                      <a:pt x="2967" y="2168"/>
                      <a:pt x="2393" y="1591"/>
                      <a:pt x="1820" y="1015"/>
                    </a:cubicBezTo>
                    <a:cubicBezTo>
                      <a:pt x="1950" y="925"/>
                      <a:pt x="2080" y="835"/>
                      <a:pt x="2080" y="835"/>
                    </a:cubicBezTo>
                    <a:lnTo>
                      <a:pt x="1620" y="830"/>
                    </a:lnTo>
                    <a:lnTo>
                      <a:pt x="800"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49" name="Freeform 170"/>
              <p:cNvSpPr>
                <a:spLocks noChangeAspect="1"/>
              </p:cNvSpPr>
              <p:nvPr/>
            </p:nvSpPr>
            <p:spPr bwMode="auto">
              <a:xfrm>
                <a:off x="2228" y="2736"/>
                <a:ext cx="604" cy="451"/>
              </a:xfrm>
              <a:custGeom>
                <a:avLst/>
                <a:gdLst/>
                <a:ahLst/>
                <a:cxnLst>
                  <a:cxn ang="0">
                    <a:pos x="2008" y="0"/>
                  </a:cxn>
                  <a:cxn ang="0">
                    <a:pos x="1232" y="764"/>
                  </a:cxn>
                  <a:cxn ang="0">
                    <a:pos x="720" y="764"/>
                  </a:cxn>
                  <a:cxn ang="0">
                    <a:pos x="0" y="1368"/>
                  </a:cxn>
                  <a:cxn ang="0">
                    <a:pos x="856" y="1292"/>
                  </a:cxn>
                  <a:cxn ang="0">
                    <a:pos x="1696" y="2132"/>
                  </a:cxn>
                  <a:cxn ang="0">
                    <a:pos x="1852" y="1964"/>
                  </a:cxn>
                  <a:cxn ang="0">
                    <a:pos x="1852" y="1736"/>
                  </a:cxn>
                  <a:cxn ang="0">
                    <a:pos x="2808" y="796"/>
                  </a:cxn>
                  <a:cxn ang="0">
                    <a:pos x="2008" y="0"/>
                  </a:cxn>
                </a:cxnLst>
                <a:rect l="0" t="0" r="r" b="b"/>
                <a:pathLst>
                  <a:path w="2808" h="2132">
                    <a:moveTo>
                      <a:pt x="2008" y="0"/>
                    </a:moveTo>
                    <a:lnTo>
                      <a:pt x="1232" y="764"/>
                    </a:lnTo>
                    <a:lnTo>
                      <a:pt x="720" y="764"/>
                    </a:lnTo>
                    <a:cubicBezTo>
                      <a:pt x="720" y="764"/>
                      <a:pt x="360" y="1066"/>
                      <a:pt x="0" y="1368"/>
                    </a:cubicBezTo>
                    <a:cubicBezTo>
                      <a:pt x="108" y="1480"/>
                      <a:pt x="236" y="1544"/>
                      <a:pt x="856" y="1292"/>
                    </a:cubicBezTo>
                    <a:cubicBezTo>
                      <a:pt x="1276" y="1712"/>
                      <a:pt x="1696" y="2132"/>
                      <a:pt x="1696" y="2132"/>
                    </a:cubicBezTo>
                    <a:lnTo>
                      <a:pt x="1852" y="1964"/>
                    </a:lnTo>
                    <a:lnTo>
                      <a:pt x="1852" y="1736"/>
                    </a:lnTo>
                    <a:lnTo>
                      <a:pt x="2808" y="796"/>
                    </a:lnTo>
                    <a:lnTo>
                      <a:pt x="2008"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0" name="AutoShape 171"/>
              <p:cNvSpPr>
                <a:spLocks noChangeAspect="1" noChangeArrowheads="1"/>
              </p:cNvSpPr>
              <p:nvPr/>
            </p:nvSpPr>
            <p:spPr bwMode="auto">
              <a:xfrm rot="-2735026">
                <a:off x="2168" y="3172"/>
                <a:ext cx="71"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1" name="AutoShape 172"/>
              <p:cNvSpPr>
                <a:spLocks noChangeAspect="1" noChangeArrowheads="1"/>
              </p:cNvSpPr>
              <p:nvPr/>
            </p:nvSpPr>
            <p:spPr bwMode="auto">
              <a:xfrm rot="-2735026">
                <a:off x="2209" y="3203"/>
                <a:ext cx="120"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2" name="AutoShape 173"/>
              <p:cNvSpPr>
                <a:spLocks noChangeAspect="1" noChangeArrowheads="1"/>
              </p:cNvSpPr>
              <p:nvPr/>
            </p:nvSpPr>
            <p:spPr bwMode="auto">
              <a:xfrm rot="-2735026">
                <a:off x="2260" y="3251"/>
                <a:ext cx="120"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3" name="AutoShape 174"/>
              <p:cNvSpPr>
                <a:spLocks noChangeAspect="1" noChangeArrowheads="1"/>
              </p:cNvSpPr>
              <p:nvPr/>
            </p:nvSpPr>
            <p:spPr bwMode="auto">
              <a:xfrm rot="-2735026">
                <a:off x="2310" y="3307"/>
                <a:ext cx="101"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grpSp>
        <p:grpSp>
          <p:nvGrpSpPr>
            <p:cNvPr id="45" name="グループ化 44"/>
            <p:cNvGrpSpPr/>
            <p:nvPr/>
          </p:nvGrpSpPr>
          <p:grpSpPr>
            <a:xfrm>
              <a:off x="1692029" y="3406524"/>
              <a:ext cx="1392861" cy="382825"/>
              <a:chOff x="1692029" y="3406524"/>
              <a:chExt cx="1392861" cy="382825"/>
            </a:xfrm>
          </p:grpSpPr>
          <p:sp>
            <p:nvSpPr>
              <p:cNvPr id="46" name="正方形/長方形 45"/>
              <p:cNvSpPr/>
              <p:nvPr/>
            </p:nvSpPr>
            <p:spPr>
              <a:xfrm rot="18915494">
                <a:off x="1692029" y="3580272"/>
                <a:ext cx="382825" cy="52296"/>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正方形/長方形 46"/>
              <p:cNvSpPr/>
              <p:nvPr/>
            </p:nvSpPr>
            <p:spPr>
              <a:xfrm rot="2762684" flipH="1">
                <a:off x="2863469" y="3567928"/>
                <a:ext cx="382825" cy="60017"/>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54" name="グループ化 53"/>
          <p:cNvGrpSpPr/>
          <p:nvPr/>
        </p:nvGrpSpPr>
        <p:grpSpPr>
          <a:xfrm>
            <a:off x="3270565" y="3606994"/>
            <a:ext cx="1034363" cy="992911"/>
            <a:chOff x="3224808" y="3622125"/>
            <a:chExt cx="1034363" cy="992911"/>
          </a:xfrm>
        </p:grpSpPr>
        <p:sp>
          <p:nvSpPr>
            <p:cNvPr id="55" name="円/楕円 54"/>
            <p:cNvSpPr/>
            <p:nvPr/>
          </p:nvSpPr>
          <p:spPr>
            <a:xfrm flipH="1">
              <a:off x="3395075" y="3750940"/>
              <a:ext cx="864096" cy="864096"/>
            </a:xfrm>
            <a:prstGeom prst="ellipse">
              <a:avLst/>
            </a:prstGeom>
            <a:solidFill>
              <a:srgbClr val="D9D2E6"/>
            </a:solidFill>
            <a:ln w="57150" cap="flat" cmpd="sng" algn="ctr">
              <a:solidFill>
                <a:srgbClr val="D9D2E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円/楕円 55"/>
            <p:cNvSpPr/>
            <p:nvPr/>
          </p:nvSpPr>
          <p:spPr>
            <a:xfrm>
              <a:off x="3224808" y="3622125"/>
              <a:ext cx="909894" cy="909894"/>
            </a:xfrm>
            <a:prstGeom prst="ellipse">
              <a:avLst/>
            </a:prstGeom>
            <a:solidFill>
              <a:srgbClr val="AA9BC9"/>
            </a:solidFill>
            <a:ln w="57150" cap="flat" cmpd="sng" algn="ctr">
              <a:solidFill>
                <a:srgbClr val="BFB4D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保 健</a:t>
              </a:r>
            </a:p>
          </p:txBody>
        </p:sp>
      </p:grpSp>
      <p:grpSp>
        <p:nvGrpSpPr>
          <p:cNvPr id="57" name="グループ化 56"/>
          <p:cNvGrpSpPr/>
          <p:nvPr/>
        </p:nvGrpSpPr>
        <p:grpSpPr>
          <a:xfrm>
            <a:off x="632520" y="3606994"/>
            <a:ext cx="1033987" cy="992911"/>
            <a:chOff x="704528" y="3622125"/>
            <a:chExt cx="1033987" cy="992911"/>
          </a:xfrm>
        </p:grpSpPr>
        <p:sp>
          <p:nvSpPr>
            <p:cNvPr id="58" name="円/楕円 57"/>
            <p:cNvSpPr/>
            <p:nvPr/>
          </p:nvSpPr>
          <p:spPr>
            <a:xfrm>
              <a:off x="704528" y="3750940"/>
              <a:ext cx="864096" cy="864096"/>
            </a:xfrm>
            <a:prstGeom prst="ellipse">
              <a:avLst/>
            </a:prstGeom>
            <a:solidFill>
              <a:srgbClr val="BAE4D9"/>
            </a:solidFill>
            <a:ln w="57150" cap="flat" cmpd="sng" algn="ctr">
              <a:solidFill>
                <a:srgbClr val="BAE4D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円/楕円 58"/>
            <p:cNvSpPr/>
            <p:nvPr/>
          </p:nvSpPr>
          <p:spPr>
            <a:xfrm>
              <a:off x="828621" y="3622125"/>
              <a:ext cx="909894" cy="909894"/>
            </a:xfrm>
            <a:prstGeom prst="ellipse">
              <a:avLst/>
            </a:prstGeom>
            <a:solidFill>
              <a:srgbClr val="5CBEA4"/>
            </a:solidFill>
            <a:ln w="57150" cap="flat" cmpd="sng" algn="ctr">
              <a:solidFill>
                <a:srgbClr val="82CEB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医 療</a:t>
              </a:r>
            </a:p>
          </p:txBody>
        </p:sp>
      </p:grpSp>
      <p:grpSp>
        <p:nvGrpSpPr>
          <p:cNvPr id="60" name="グループ化 59"/>
          <p:cNvGrpSpPr/>
          <p:nvPr/>
        </p:nvGrpSpPr>
        <p:grpSpPr>
          <a:xfrm>
            <a:off x="3728864" y="2420888"/>
            <a:ext cx="918852" cy="792088"/>
            <a:chOff x="4376936" y="2348880"/>
            <a:chExt cx="991479" cy="854695"/>
          </a:xfrm>
        </p:grpSpPr>
        <p:sp>
          <p:nvSpPr>
            <p:cNvPr id="61" name="Freeform 6"/>
            <p:cNvSpPr>
              <a:spLocks/>
            </p:cNvSpPr>
            <p:nvPr/>
          </p:nvSpPr>
          <p:spPr bwMode="auto">
            <a:xfrm>
              <a:off x="4398458" y="2423324"/>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6"/>
            <p:cNvSpPr>
              <a:spLocks/>
            </p:cNvSpPr>
            <p:nvPr/>
          </p:nvSpPr>
          <p:spPr bwMode="auto">
            <a:xfrm>
              <a:off x="4388933" y="2389138"/>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6"/>
            <p:cNvSpPr>
              <a:spLocks/>
            </p:cNvSpPr>
            <p:nvPr/>
          </p:nvSpPr>
          <p:spPr bwMode="auto">
            <a:xfrm>
              <a:off x="4376936" y="2348880"/>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FFFFFF"/>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nvGrpSpPr>
            <p:cNvPr id="64" name="グループ化 63"/>
            <p:cNvGrpSpPr/>
            <p:nvPr/>
          </p:nvGrpSpPr>
          <p:grpSpPr>
            <a:xfrm>
              <a:off x="4517548" y="2455845"/>
              <a:ext cx="693478" cy="571401"/>
              <a:chOff x="4508023" y="2462195"/>
              <a:chExt cx="693478" cy="571401"/>
            </a:xfrm>
          </p:grpSpPr>
          <p:grpSp>
            <p:nvGrpSpPr>
              <p:cNvPr id="65" name="グループ化 64"/>
              <p:cNvGrpSpPr/>
              <p:nvPr/>
            </p:nvGrpSpPr>
            <p:grpSpPr>
              <a:xfrm>
                <a:off x="4520723" y="2462195"/>
                <a:ext cx="680778" cy="555526"/>
                <a:chOff x="4586456" y="2455845"/>
                <a:chExt cx="680778" cy="555526"/>
              </a:xfrm>
            </p:grpSpPr>
            <p:sp>
              <p:nvSpPr>
                <p:cNvPr id="77" name="フリーフォーム 76"/>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フリーフォーム 77"/>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フリーフォーム 78"/>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フリーフォーム 79"/>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フリーフォーム 80"/>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フリーフォーム 81"/>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フリーフォーム 82"/>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フリーフォーム 83"/>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フリーフォーム 84"/>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フリーフォーム 85"/>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6" name="グループ化 65"/>
              <p:cNvGrpSpPr/>
              <p:nvPr/>
            </p:nvGrpSpPr>
            <p:grpSpPr>
              <a:xfrm>
                <a:off x="4508023" y="2478070"/>
                <a:ext cx="680778" cy="555526"/>
                <a:chOff x="4586456" y="2455845"/>
                <a:chExt cx="680778" cy="555526"/>
              </a:xfrm>
            </p:grpSpPr>
            <p:sp>
              <p:nvSpPr>
                <p:cNvPr id="67" name="フリーフォーム 66"/>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リーフォーム 67"/>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フリーフォーム 68"/>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フリーフォーム 69"/>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フリーフォーム 70"/>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フリーフォーム 71"/>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フリーフォーム 72"/>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フリーフォーム 73"/>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フリーフォーム 74"/>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フリーフォーム 75"/>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87" name="正方形/長方形 86"/>
          <p:cNvSpPr/>
          <p:nvPr/>
        </p:nvSpPr>
        <p:spPr>
          <a:xfrm>
            <a:off x="272480" y="2519265"/>
            <a:ext cx="4320480" cy="621703"/>
          </a:xfrm>
          <a:prstGeom prst="rect">
            <a:avLst/>
          </a:prstGeom>
          <a:gradFill flip="none" rotWithShape="1">
            <a:gsLst>
              <a:gs pos="60000">
                <a:srgbClr val="FCAE91"/>
              </a:gs>
              <a:gs pos="40000">
                <a:srgbClr val="FCAE91"/>
              </a:gs>
              <a:gs pos="0">
                <a:schemeClr val="bg1">
                  <a:alpha val="0"/>
                </a:schemeClr>
              </a:gs>
              <a:gs pos="100000">
                <a:schemeClr val="bg1">
                  <a:alpha val="0"/>
                </a:schemeClr>
              </a:gs>
            </a:gsLst>
            <a:lin ang="10800000" scaled="1"/>
            <a:tileRect/>
          </a:gradFill>
        </p:spPr>
        <p:txBody>
          <a:bodyPr wrap="square" lIns="0" tIns="0" rIns="0" bIns="0" anchor="ctr" anchorCtr="0">
            <a:noAutofit/>
          </a:bodyPr>
          <a:lstStyle/>
          <a:p>
            <a:pPr algn="ctr">
              <a:lnSpc>
                <a:spcPct val="125000"/>
              </a:lnSpc>
              <a:buClr>
                <a:srgbClr val="3D6AA7"/>
              </a:buClr>
            </a:pP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日本国厚生労働省とブラジル連邦共和国保健省との間の</a:t>
            </a:r>
            <a:b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医療・保健分野における協力に関する覚書</a:t>
            </a: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88" name="円/楕円 87"/>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b="1" spc="100" dirty="0">
                <a:ln w="31550" cmpd="sng">
                  <a:solidFill>
                    <a:schemeClr val="bg1"/>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ea typeface="HGP創英角ｺﾞｼｯｸUB" pitchFamily="50" charset="-128"/>
              </a:rPr>
              <a:t>協力推進</a:t>
            </a:r>
          </a:p>
        </p:txBody>
      </p:sp>
      <p:sp>
        <p:nvSpPr>
          <p:cNvPr id="89" name="円/楕円 88"/>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spc="130" dirty="0">
                <a:solidFill>
                  <a:srgbClr val="243F62"/>
                </a:solidFill>
                <a:effectLst/>
                <a:latin typeface="Arial Black" pitchFamily="34" charset="0"/>
                <a:ea typeface="HGP創英角ｺﾞｼｯｸUB" pitchFamily="50" charset="-128"/>
              </a:rPr>
              <a:t>協力推進</a:t>
            </a:r>
          </a:p>
        </p:txBody>
      </p:sp>
    </p:spTree>
    <p:extLst>
      <p:ext uri="{BB962C8B-B14F-4D97-AF65-F5344CB8AC3E}">
        <p14:creationId xmlns:p14="http://schemas.microsoft.com/office/powerpoint/2010/main" val="15220184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ブラジル／日本との関わり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厚生労働省が関係するその他の</a:t>
            </a:r>
            <a:r>
              <a:rPr lang="ja-JP" altLang="en-US" dirty="0">
                <a:latin typeface="Arial Black" panose="020B0A04020102020204" pitchFamily="34" charset="0"/>
              </a:rPr>
              <a:t>協力覚書（</a:t>
            </a:r>
            <a:r>
              <a:rPr lang="en-US" altLang="ja-JP" dirty="0">
                <a:latin typeface="Arial Black" panose="020B0A04020102020204" pitchFamily="34" charset="0"/>
              </a:rPr>
              <a:t>MOC</a:t>
            </a:r>
            <a:r>
              <a:rPr lang="ja-JP" altLang="en-US" dirty="0">
                <a:latin typeface="Arial Black" panose="020B0A04020102020204" pitchFamily="34" charset="0"/>
              </a:rPr>
              <a:t>）</a:t>
            </a:r>
            <a:r>
              <a:rPr lang="ja-JP" altLang="en-US" dirty="0"/>
              <a:t>締結状況</a:t>
            </a:r>
          </a:p>
        </p:txBody>
      </p:sp>
      <p:sp>
        <p:nvSpPr>
          <p:cNvPr id="13" name="テキスト ボックス 12"/>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厚生労働省が関係するその他の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は確認できなかった。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0256823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ブラジル／日本との関わり</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厚生労働省の主な医療国際化関連事業</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厚生労働省による医療関連事業は確認できなかった。</a:t>
            </a:r>
          </a:p>
        </p:txBody>
      </p:sp>
    </p:spTree>
    <p:extLst>
      <p:ext uri="{BB962C8B-B14F-4D97-AF65-F5344CB8AC3E}">
        <p14:creationId xmlns:p14="http://schemas.microsoft.com/office/powerpoint/2010/main" val="16767588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ブラジル／日本との関わり</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文部科学省の主な医療国際化関連事業</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文部科学省による医療国際化関連事業は確認できなかった。</a:t>
            </a:r>
          </a:p>
        </p:txBody>
      </p:sp>
    </p:spTree>
    <p:extLst>
      <p:ext uri="{BB962C8B-B14F-4D97-AF65-F5344CB8AC3E}">
        <p14:creationId xmlns:p14="http://schemas.microsoft.com/office/powerpoint/2010/main" val="4225095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ブラジル／日本との関わり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en-US" altLang="ja-JP" dirty="0">
                <a:latin typeface="Arial Black" panose="020B0A04020102020204" pitchFamily="34" charset="0"/>
              </a:rPr>
              <a:t>JICA</a:t>
            </a:r>
            <a:r>
              <a:rPr lang="ja-JP" altLang="en-US" dirty="0"/>
              <a:t>の主な医療国際化関連事業（</a:t>
            </a:r>
            <a:r>
              <a:rPr lang="en-US" altLang="ja-JP" dirty="0"/>
              <a:t>1/2</a:t>
            </a:r>
            <a:r>
              <a:rPr lang="ja-JP" altLang="en-US" dirty="0"/>
              <a:t>）</a:t>
            </a:r>
          </a:p>
        </p:txBody>
      </p:sp>
      <p:graphicFrame>
        <p:nvGraphicFramePr>
          <p:cNvPr id="7" name="表 6"/>
          <p:cNvGraphicFramePr>
            <a:graphicFrameLocks noGrp="1"/>
          </p:cNvGraphicFramePr>
          <p:nvPr>
            <p:extLst>
              <p:ext uri="{D42A27DB-BD31-4B8C-83A1-F6EECF244321}">
                <p14:modId xmlns:p14="http://schemas.microsoft.com/office/powerpoint/2010/main" val="1697464056"/>
              </p:ext>
            </p:extLst>
          </p:nvPr>
        </p:nvGraphicFramePr>
        <p:xfrm>
          <a:off x="200023" y="1412776"/>
          <a:ext cx="9508778" cy="4154040"/>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787799">
                  <a:extLst>
                    <a:ext uri="{9D8B030D-6E8A-4147-A177-3AD203B41FA5}">
                      <a16:colId xmlns:a16="http://schemas.microsoft.com/office/drawing/2014/main" val="20001"/>
                    </a:ext>
                  </a:extLst>
                </a:gridCol>
                <a:gridCol w="2596201">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132258">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124049">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ブラジル側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5292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2010</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2010</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アマゾン西部におけるローカル組織の活性化を通じた子どもの保健知識向上プロジェクト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rPr>
                        <a:t>-</a:t>
                      </a: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草の根技協</a:t>
                      </a:r>
                      <a:r>
                        <a:rPr lang="en-US" altLang="ja-JP" sz="1000" b="0" i="0" u="none" strike="noStrike" baseline="30000" dirty="0">
                          <a:solidFill>
                            <a:srgbClr val="000000"/>
                          </a:solidFill>
                          <a:effectLst/>
                          <a:latin typeface="Arial" panose="020B0604020202020204" pitchFamily="34" charset="0"/>
                          <a:ea typeface="ＭＳ Ｐゴシック" panose="020B0600070205080204" pitchFamily="50" charset="-128"/>
                        </a:rPr>
                        <a:t>※1</a:t>
                      </a:r>
                    </a:p>
                    <a:p>
                      <a:pPr algn="ctr"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rPr>
                        <a:t>（パートナー型）</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rPr>
                        <a:t>HANDS</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マニコレ市役所、</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rPr>
                        <a:t>IDEAS</a:t>
                      </a:r>
                      <a:r>
                        <a:rPr lang="ja-JP" altLang="en-US" sz="1000" b="0" i="0" u="none" strike="noStrike" dirty="0" err="1">
                          <a:solidFill>
                            <a:srgbClr val="000000"/>
                          </a:solidFill>
                          <a:effectLst/>
                          <a:latin typeface="Arial" panose="020B0604020202020204" pitchFamily="34" charset="0"/>
                          <a:ea typeface="ＭＳ Ｐゴシック" panose="020B0600070205080204" pitchFamily="50" charset="-128"/>
                        </a:rPr>
                        <a:t>、</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rPr>
                      </a:br>
                      <a:r>
                        <a:rPr lang="en-US" altLang="ja-JP" sz="1000" b="0" i="0" u="none" strike="noStrike" dirty="0" err="1">
                          <a:solidFill>
                            <a:srgbClr val="000000"/>
                          </a:solidFill>
                          <a:effectLst/>
                          <a:latin typeface="Arial" panose="020B0604020202020204" pitchFamily="34" charset="0"/>
                          <a:ea typeface="ＭＳ Ｐゴシック" panose="020B0600070205080204" pitchFamily="50" charset="-128"/>
                        </a:rPr>
                        <a:t>Projeto</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rPr>
                        <a:t> </a:t>
                      </a:r>
                      <a:r>
                        <a:rPr lang="en-US" altLang="ja-JP" sz="1000" b="0" i="0" u="none" strike="noStrike" dirty="0" err="1">
                          <a:solidFill>
                            <a:srgbClr val="000000"/>
                          </a:solidFill>
                          <a:effectLst/>
                          <a:latin typeface="Arial" panose="020B0604020202020204" pitchFamily="34" charset="0"/>
                          <a:ea typeface="ＭＳ Ｐゴシック" panose="020B0600070205080204" pitchFamily="50" charset="-128"/>
                        </a:rPr>
                        <a:t>Arara</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292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b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rPr>
                        <a:t>AIDS</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患者及びその他の免疫不全患者における新規診断法による真菌症対策プロジェクト</a:t>
                      </a:r>
                    </a:p>
                  </a:txBody>
                  <a:tcPr marL="72000" marR="72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chemeClr val="tx1"/>
                          </a:solidFill>
                          <a:effectLst/>
                          <a:latin typeface="Arial" panose="020B0604020202020204" pitchFamily="34" charset="0"/>
                          <a:ea typeface="ＭＳ Ｐゴシック" panose="020B0600070205080204" pitchFamily="50" charset="-128"/>
                        </a:rPr>
                        <a:t>1.7</a:t>
                      </a:r>
                    </a:p>
                    <a:p>
                      <a:pPr algn="ctr" fontAlgn="ctr"/>
                      <a:r>
                        <a:rPr lang="ja-JP" altLang="en-US" sz="1000" b="0" i="0" u="none" strike="noStrike" dirty="0">
                          <a:solidFill>
                            <a:schemeClr val="tx1"/>
                          </a:solidFill>
                          <a:effectLst/>
                          <a:latin typeface="Arial" panose="020B0604020202020204" pitchFamily="34" charset="0"/>
                          <a:ea typeface="ＭＳ Ｐゴシック" panose="020B0600070205080204" pitchFamily="50" charset="-128"/>
                        </a:rPr>
                        <a:t>（日本側）</a:t>
                      </a: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技術協力</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endParaRPr>
                    </a:p>
                    <a:p>
                      <a:pPr algn="ctr"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rPr>
                        <a:t>（科学技術）</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千葉大学</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サンパウロ州立カンピーナス大学</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292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b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ポルトガル語圏アフリカ諸国対象結核対策コース</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rPr>
                        <a:t>-</a:t>
                      </a: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技術協力</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エヴァンドロシャーガス研究院</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292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b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人間的出産・出生ケアコース</a:t>
                      </a:r>
                    </a:p>
                  </a:txBody>
                  <a:tcPr marL="72000" marR="72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rPr>
                        <a:t>-</a:t>
                      </a: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技術協力</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ソフィアフェルドマン病院</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292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2011</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b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ブラジル・アクレ州の水銀汚染健康モニタリング強化プロジェクト</a:t>
                      </a:r>
                    </a:p>
                  </a:txBody>
                  <a:tcPr marL="72000" marR="72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草の根技協</a:t>
                      </a:r>
                      <a:r>
                        <a:rPr lang="en-US" altLang="ja-JP" sz="1000" b="0" i="0" u="none" strike="noStrike" baseline="30000" dirty="0">
                          <a:solidFill>
                            <a:srgbClr val="000000"/>
                          </a:solidFill>
                          <a:effectLst/>
                          <a:latin typeface="Arial" panose="020B0604020202020204" pitchFamily="34" charset="0"/>
                          <a:ea typeface="ＭＳ Ｐゴシック" panose="020B0600070205080204" pitchFamily="50" charset="-128"/>
                        </a:rPr>
                        <a:t>※1</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endParaRPr>
                    </a:p>
                    <a:p>
                      <a:pPr algn="ctr"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rPr>
                        <a:t>（地域提案型）</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国際水銀ラボ、水俣市、</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国立水俣病総合研究センター</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保健省エバンドロシャーガス研究所、アクレ州リオブランコ</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rPr>
                        <a:t>IEC</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ラボラトリー</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292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b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経橈骨動脈カテーテル法による虚血性心疾患治療普及促進事業</a:t>
                      </a:r>
                    </a:p>
                  </a:txBody>
                  <a:tcPr marL="72000" marR="72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民間技術</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endParaRPr>
                    </a:p>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普及促進</a:t>
                      </a:r>
                      <a:r>
                        <a:rPr lang="en-US" altLang="ja-JP" sz="1000" b="0" i="0" u="none" strike="noStrike" baseline="30000" dirty="0">
                          <a:solidFill>
                            <a:srgbClr val="000000"/>
                          </a:solidFill>
                          <a:effectLst/>
                          <a:latin typeface="Arial" panose="020B0604020202020204" pitchFamily="34" charset="0"/>
                          <a:ea typeface="ＭＳ Ｐゴシック" panose="020B0600070205080204" pitchFamily="50" charset="-128"/>
                        </a:rPr>
                        <a:t>※2</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テルモ</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5292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b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クリチバ市における生活習慣病対策を目的としたスマート・ヘルスケア普及促進事業</a:t>
                      </a:r>
                    </a:p>
                  </a:txBody>
                  <a:tcPr marL="72000" marR="72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民間技術</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endParaRPr>
                    </a:p>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普及促進</a:t>
                      </a:r>
                      <a:r>
                        <a:rPr lang="en-US" altLang="ja-JP" sz="1000" b="0" i="0" u="none" strike="noStrike" baseline="30000" dirty="0">
                          <a:solidFill>
                            <a:srgbClr val="000000"/>
                          </a:solidFill>
                          <a:effectLst/>
                          <a:latin typeface="Arial" panose="020B0604020202020204" pitchFamily="34" charset="0"/>
                          <a:ea typeface="ＭＳ Ｐゴシック" panose="020B0600070205080204" pitchFamily="50" charset="-128"/>
                        </a:rPr>
                        <a:t>※2</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タニタ、タニタヘルスリンク</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近年は、技術協力や</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民間技術普及促進</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事業を中心に実施している。</a:t>
            </a: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a:t>
            </a:r>
            <a:r>
              <a:rPr lang="en-US" altLang="ja-JP" sz="800" dirty="0"/>
              <a:t>JICA </a:t>
            </a:r>
            <a:r>
              <a:rPr lang="ja-JP" altLang="en-US" sz="800" dirty="0"/>
              <a:t>ホームページ</a:t>
            </a:r>
            <a:endParaRPr lang="en-US" altLang="ja-JP" sz="800" dirty="0"/>
          </a:p>
        </p:txBody>
      </p:sp>
      <p:sp>
        <p:nvSpPr>
          <p:cNvPr id="10" name="テキスト ボックス 9"/>
          <p:cNvSpPr txBox="1"/>
          <p:nvPr/>
        </p:nvSpPr>
        <p:spPr>
          <a:xfrm>
            <a:off x="200472" y="5949280"/>
            <a:ext cx="9432478" cy="518091"/>
          </a:xfrm>
          <a:prstGeom prst="rect">
            <a:avLst/>
          </a:prstGeom>
          <a:noFill/>
        </p:spPr>
        <p:txBody>
          <a:bodyPr wrap="square" lIns="0" tIns="0" rIns="0" bIns="0" rtlCol="0">
            <a:spAutoFit/>
          </a:bodyPr>
          <a:lstStyle/>
          <a:p>
            <a:pPr marL="214313" indent="-214313" algn="just">
              <a:spcAft>
                <a:spcPts val="200"/>
              </a:spcAft>
            </a:pPr>
            <a:r>
              <a:rPr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「草の根・人間の安全保障無償資金協力」の事業の一つ。開発途上国の地方公共団体や途上国において活動している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NGO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等が現地において実施する比較的小規模なプロジェクト（原則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1,000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万円以下の案件）に対し、資金協力を行うもの。開発途上国の草の根レベルに直接裨益するきめの細かい援助であり、また、機動的な対応が可能な「足の速い援助」であるという特徴を有している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214313" indent="-214313" algn="just">
              <a:spcAft>
                <a:spcPts val="200"/>
              </a:spcAft>
            </a:pPr>
            <a:r>
              <a:rPr lang="en-US" altLang="ja-JP" sz="800" dirty="0">
                <a:latin typeface="Arial" panose="020B0604020202020204" pitchFamily="34" charset="0"/>
                <a:ea typeface="ＭＳ Ｐゴシック" panose="020B0600070205080204" pitchFamily="50" charset="-128"/>
                <a:cs typeface="Arial" panose="020B0604020202020204" pitchFamily="34" charset="0"/>
              </a:rPr>
              <a:t>※2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開発途上国の政府関係者を主な対象に、日本での研修や現地でのセミナー、実証活動等を通じ、日本の民間企業等が持つ優れた製品・技術・システムの理解を促す事業。</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件当たりの上限額は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万円（健康・医療特別枠のみ</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5,000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万円）</a:t>
            </a:r>
          </a:p>
        </p:txBody>
      </p:sp>
    </p:spTree>
    <p:extLst>
      <p:ext uri="{BB962C8B-B14F-4D97-AF65-F5344CB8AC3E}">
        <p14:creationId xmlns:p14="http://schemas.microsoft.com/office/powerpoint/2010/main" val="27215228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ブラジル／日本との関わり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en-US" altLang="ja-JP" dirty="0">
                <a:latin typeface="Arial Black" panose="020B0A04020102020204" pitchFamily="34" charset="0"/>
              </a:rPr>
              <a:t>JICA</a:t>
            </a:r>
            <a:r>
              <a:rPr lang="ja-JP" altLang="en-US" dirty="0"/>
              <a:t>の主な医療国際化関連事業（</a:t>
            </a:r>
            <a:r>
              <a:rPr lang="en-US" altLang="ja-JP" dirty="0"/>
              <a:t>2/2</a:t>
            </a:r>
            <a:r>
              <a:rPr lang="ja-JP" altLang="en-US" dirty="0"/>
              <a:t>）</a:t>
            </a:r>
          </a:p>
        </p:txBody>
      </p:sp>
      <p:graphicFrame>
        <p:nvGraphicFramePr>
          <p:cNvPr id="7" name="表 6"/>
          <p:cNvGraphicFramePr>
            <a:graphicFrameLocks noGrp="1"/>
          </p:cNvGraphicFramePr>
          <p:nvPr>
            <p:extLst>
              <p:ext uri="{D42A27DB-BD31-4B8C-83A1-F6EECF244321}">
                <p14:modId xmlns:p14="http://schemas.microsoft.com/office/powerpoint/2010/main" val="2166466040"/>
              </p:ext>
            </p:extLst>
          </p:nvPr>
        </p:nvGraphicFramePr>
        <p:xfrm>
          <a:off x="200023" y="1412776"/>
          <a:ext cx="9508778" cy="3054120"/>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787799">
                  <a:extLst>
                    <a:ext uri="{9D8B030D-6E8A-4147-A177-3AD203B41FA5}">
                      <a16:colId xmlns:a16="http://schemas.microsoft.com/office/drawing/2014/main" val="20001"/>
                    </a:ext>
                  </a:extLst>
                </a:gridCol>
                <a:gridCol w="2596201">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132258">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124049">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ブラジル側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65112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b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rPr>
                        <a:t>PACS</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による遠隔画像診断技術を活用した医療連携普及促進事業</a:t>
                      </a:r>
                    </a:p>
                  </a:txBody>
                  <a:tcPr marL="72000" marR="72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mn-cs"/>
                        </a:rPr>
                        <a:t>民間技術</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mn-cs"/>
                      </a:endParaRPr>
                    </a:p>
                    <a:p>
                      <a:pPr algn="ctr" fontAlgn="ct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mn-cs"/>
                        </a:rPr>
                        <a:t>普及促進</a:t>
                      </a:r>
                      <a:r>
                        <a:rPr kumimoji="1" lang="en-US" altLang="ja-JP" sz="1000" b="0" i="0" u="none" strike="noStrike" kern="1200" baseline="30000" dirty="0">
                          <a:solidFill>
                            <a:srgbClr val="000000"/>
                          </a:solidFill>
                          <a:effectLst/>
                          <a:latin typeface="Arial" panose="020B0604020202020204" pitchFamily="34" charset="0"/>
                          <a:ea typeface="ＭＳ Ｐゴシック" panose="020B0600070205080204" pitchFamily="50" charset="-128"/>
                          <a:cs typeface="+mn-cs"/>
                        </a:rPr>
                        <a:t>※2</a:t>
                      </a:r>
                    </a:p>
                    <a:p>
                      <a:pPr algn="ctr" fontAlgn="ct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mn-cs"/>
                        </a:rPr>
                        <a:t>（健康・医療特別枠）</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富士フイルム</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日系病院関係者、</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国立大学病院関係者</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5112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2021</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人間的出産・出生ケア</a:t>
                      </a:r>
                    </a:p>
                  </a:txBody>
                  <a:tcPr marL="72000" marR="72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mn-cs"/>
                        </a:rPr>
                        <a:t>個別案件</a:t>
                      </a:r>
                      <a:endPar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mn-cs"/>
                      </a:endParaRPr>
                    </a:p>
                    <a:p>
                      <a:pPr algn="ctr" fontAlgn="ct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mn-cs"/>
                        </a:rPr>
                        <a:t>（</a:t>
                      </a:r>
                      <a:r>
                        <a:rPr kumimoji="1" lang="zh-TW"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mn-cs"/>
                        </a:rPr>
                        <a:t>第三国研修</a:t>
                      </a: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mn-cs"/>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ソフィアフェルドマン病院</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65112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2022</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ブラジルと日本の薬剤耐性を含む真菌感染症診断に関する研究とリファレンス協力体制強化プロジェクト</a:t>
                      </a:r>
                    </a:p>
                  </a:txBody>
                  <a:tcPr marL="72000" marR="72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技術協力</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（科学技術）</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effectLst/>
                        </a:rPr>
                        <a:t>サンパウロ州立カンピーナス大学医学部</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65112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rPr>
                        <a:t>SBC</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病院緩和ケア教育プロジェクト</a:t>
                      </a:r>
                    </a:p>
                  </a:txBody>
                  <a:tcPr marL="72000" marR="72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mn-cs"/>
                        </a:rPr>
                        <a:t>草の根技協</a:t>
                      </a: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mn-cs"/>
                        </a:rPr>
                        <a:t>（支援型）</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学校法人日本赤十字学園　日本赤十字北海道看護大学 </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rPr>
                        <a:t>/ </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北見赤十字病院</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rPr>
                        <a:t>SBC</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病院</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近年は、技術協力や</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民間技術普及促進</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事業を中心に実施している。</a:t>
            </a: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a:t>
            </a:r>
            <a:r>
              <a:rPr lang="en-US" altLang="ja-JP" sz="800" dirty="0"/>
              <a:t>JICA </a:t>
            </a:r>
            <a:r>
              <a:rPr lang="ja-JP" altLang="en-US" sz="800" dirty="0"/>
              <a:t>ホームページ</a:t>
            </a:r>
            <a:endParaRPr lang="en-US" altLang="ja-JP" sz="800" dirty="0"/>
          </a:p>
        </p:txBody>
      </p:sp>
      <p:sp>
        <p:nvSpPr>
          <p:cNvPr id="10" name="テキスト ボックス 9"/>
          <p:cNvSpPr txBox="1"/>
          <p:nvPr/>
        </p:nvSpPr>
        <p:spPr>
          <a:xfrm>
            <a:off x="200472" y="6207115"/>
            <a:ext cx="9432478" cy="246221"/>
          </a:xfrm>
          <a:prstGeom prst="rect">
            <a:avLst/>
          </a:prstGeom>
          <a:noFill/>
        </p:spPr>
        <p:txBody>
          <a:bodyPr wrap="square" lIns="0" tIns="0" rIns="0" bIns="0" rtlCol="0">
            <a:spAutoFit/>
          </a:bodyPr>
          <a:lstStyle/>
          <a:p>
            <a:pPr marL="214313" indent="-214313" algn="just">
              <a:spcAft>
                <a:spcPts val="200"/>
              </a:spcAft>
            </a:pPr>
            <a:r>
              <a:rPr lang="en-US" altLang="ja-JP" sz="800" dirty="0">
                <a:latin typeface="Arial" panose="020B0604020202020204" pitchFamily="34" charset="0"/>
                <a:ea typeface="ＭＳ Ｐゴシック" panose="020B0600070205080204" pitchFamily="50" charset="-128"/>
                <a:cs typeface="Arial" panose="020B0604020202020204" pitchFamily="34" charset="0"/>
              </a:rPr>
              <a:t>※2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開発途上国の政府関係者を主な対象に、日本での研修や現地でのセミナー、実証活動等を通じ、日本の民間企業等が持つ優れた製品・技術・システムの理解を促す事業。</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件当たりの上限額は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万円（健康・医療特別枠のみ</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5,000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万円）</a:t>
            </a:r>
          </a:p>
        </p:txBody>
      </p:sp>
    </p:spTree>
    <p:extLst>
      <p:ext uri="{BB962C8B-B14F-4D97-AF65-F5344CB8AC3E}">
        <p14:creationId xmlns:p14="http://schemas.microsoft.com/office/powerpoint/2010/main" val="8117765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698" name="think-cell Slide" r:id="rId4" imgW="499" imgH="499" progId="TCLayout.ActiveDocument.1">
                  <p:embed/>
                </p:oleObj>
              </mc:Choice>
              <mc:Fallback>
                <p:oleObj name="think-cell Slide" r:id="rId4" imgW="499" imgH="499" progId="TCLayout.ActiveDocument.1">
                  <p:embed/>
                  <p:pic>
                    <p:nvPicPr>
                      <p:cNvPr id="2" name="オブジェクト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p:txBody>
          <a:bodyPr/>
          <a:lstStyle/>
          <a:p>
            <a:r>
              <a:rPr lang="ja-JP" altLang="en-US" dirty="0"/>
              <a:t>ブラジル／日本との関わり</a:t>
            </a:r>
          </a:p>
        </p:txBody>
      </p:sp>
      <p:sp>
        <p:nvSpPr>
          <p:cNvPr id="4" name="テキスト プレースホルダー 3"/>
          <p:cNvSpPr>
            <a:spLocks noGrp="1"/>
          </p:cNvSpPr>
          <p:nvPr>
            <p:ph type="body" sz="quarter" idx="15"/>
          </p:nvPr>
        </p:nvSpPr>
        <p:spPr/>
        <p:txBody>
          <a:bodyPr/>
          <a:lstStyle/>
          <a:p>
            <a:r>
              <a:rPr lang="en-US" altLang="ja-JP"/>
              <a:t>AMED</a:t>
            </a:r>
            <a:r>
              <a:rPr lang="ja-JP" altLang="en-US"/>
              <a:t>の主な関連事業</a:t>
            </a:r>
            <a:endParaRPr lang="ja-JP" altLang="en-US" dirty="0"/>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dirty="0"/>
              <a:t>（注）当該国との共同研究や、当該国を主な対象とした研究開発課題を中心に抽出した。</a:t>
            </a:r>
            <a:endParaRPr lang="en-US" altLang="ja-JP" sz="800" dirty="0"/>
          </a:p>
          <a:p>
            <a:r>
              <a:rPr lang="ja-JP" altLang="en-US" sz="800" dirty="0"/>
              <a:t>（出所） </a:t>
            </a:r>
            <a:r>
              <a:rPr lang="en-US" altLang="ja-JP" sz="800" dirty="0"/>
              <a:t>AMED</a:t>
            </a:r>
            <a:r>
              <a:rPr lang="ja-JP" altLang="en-US" sz="800" dirty="0"/>
              <a:t>ホームページ</a:t>
            </a:r>
            <a:endParaRPr lang="en-US" altLang="ja-JP" sz="800" dirty="0"/>
          </a:p>
        </p:txBody>
      </p:sp>
      <p:graphicFrame>
        <p:nvGraphicFramePr>
          <p:cNvPr id="11" name="表 10"/>
          <p:cNvGraphicFramePr>
            <a:graphicFrameLocks noGrp="1"/>
          </p:cNvGraphicFramePr>
          <p:nvPr>
            <p:extLst>
              <p:ext uri="{D42A27DB-BD31-4B8C-83A1-F6EECF244321}">
                <p14:modId xmlns:p14="http://schemas.microsoft.com/office/powerpoint/2010/main" val="1839290736"/>
              </p:ext>
            </p:extLst>
          </p:nvPr>
        </p:nvGraphicFramePr>
        <p:xfrm>
          <a:off x="200472" y="1340768"/>
          <a:ext cx="9504000" cy="45747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1224000">
                  <a:extLst>
                    <a:ext uri="{9D8B030D-6E8A-4147-A177-3AD203B41FA5}">
                      <a16:colId xmlns:a16="http://schemas.microsoft.com/office/drawing/2014/main" val="20004"/>
                    </a:ext>
                  </a:extLst>
                </a:gridCol>
                <a:gridCol w="4032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プロジェクト</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研究開発課題</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代表研究機関</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36000" marR="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00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肥満・糖尿病モデル動物におけるプロポリス由来機能性化合物の有効性検証</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中部大学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肥満・糖尿病の予防・改善効果のある新規機能性食品を開発することを第</a:t>
                      </a: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の目的として、生体内吸収性改善のための脂質ナノ粒子化ブラジル産グリーンプロポリス製剤を作製して、物理化学的性状を解析</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第</a:t>
                      </a: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目的として、ブラジル産グリーンプロポリスのさらなる高付加価値化と科学的エビデンスの強化のために、ブラジル産グリーンプロポリス含まれる新規機能性成分を種々の細胞系を用いて探索し、作用機構を解析</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00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アマゾンフルーツのナノサプリ開発</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老化と健康に及ぼす栄養ゲノミクスおよび栄養遺伝学的影響</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首都大学東京</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生活習慣病の予防や健康寿命の延長に有効なナノサプリメントの開発を目的として、アマゾン原産のグアラナ果実（</a:t>
                      </a:r>
                      <a:r>
                        <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GF</a:t>
                      </a: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）の機能性を分子、細胞、個体レベルで解明</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00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新興・再興感染症制御プロジェクト</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新興・再興感染症を媒介する節足動物の対策に関する研究</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endParaRPr lang="zh-CN" altLang="en-US" sz="1000" dirty="0">
                        <a:latin typeface="Arial" panose="020B0604020202020204" pitchFamily="34" charset="0"/>
                        <a:ea typeface="ＭＳ Ｐゴシック" panose="020B0600070205080204" pitchFamily="50" charset="-128"/>
                        <a:cs typeface="Arial" panose="020B0604020202020204" pitchFamily="34" charset="0"/>
                      </a:endParaRPr>
                    </a:p>
                    <a:p>
                      <a:pPr algn="ctr" fontAlgn="ctr" hangingPunct="0"/>
                      <a:r>
                        <a:rPr lang="zh-CN" altLang="en-US" sz="1000" dirty="0">
                          <a:latin typeface="Arial" panose="020B0604020202020204" pitchFamily="34" charset="0"/>
                          <a:ea typeface="ＭＳ Ｐゴシック" panose="020B0600070205080204" pitchFamily="50" charset="-128"/>
                          <a:cs typeface="Arial" panose="020B0604020202020204" pitchFamily="34" charset="0"/>
                        </a:rPr>
                        <a:t>    国立感染症研究所</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デング熱やチクングニア熱、近年ブラジルを中心に南北米大陸に拡大しているジカウイルス感染症をはじめとする新興・再興感染症を媒介するベクターの海外からの侵入の可能性や国内における分布・生息域の変化を踏まえた効果的な防除法等、ベクターコントロールの手法を確立することを目標とし、基礎的情報の収集と対策に向けた調査・研究を実施</a:t>
                      </a:r>
                      <a:endPar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00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2021</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ブラジルと日本の薬剤耐性を含む真菌感染症診断に関する研究とリファレンス協力体制強化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千葉大学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国内の深在性真菌症患者からの臨床分離株の収集を開始し、菌種の同定、薬剤感受性試験を行い、薬剤耐性と判定された株について耐性遺伝子の探索を実施</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266578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1064568" y="2557664"/>
            <a:ext cx="3137952" cy="432050"/>
          </a:xfrm>
          <a:prstGeom prst="roundRect">
            <a:avLst>
              <a:gd name="adj" fmla="val 10050"/>
            </a:avLst>
          </a:prstGeom>
          <a:noFill/>
          <a:ln w="9525" cap="flat" cmpd="sng" algn="ctr">
            <a:noFill/>
            <a:prstDash val="solid"/>
            <a:round/>
            <a:headEnd type="none" w="med" len="med"/>
            <a:tailEnd type="none" w="med" len="med"/>
          </a:ln>
          <a:effectLst>
            <a:glow rad="50800">
              <a:schemeClr val="bg1">
                <a:lumMod val="50000"/>
                <a:alpha val="40000"/>
              </a:schemeClr>
            </a:glow>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3D6AA7"/>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252000" rIns="0" rtlCol="0" anchor="ctr"/>
          <a:lstStyle/>
          <a:p>
            <a:pPr marL="139700" indent="-139700">
              <a:lnSpc>
                <a:spcPct val="113000"/>
              </a:lnSpc>
              <a:spcAft>
                <a:spcPts val="200"/>
              </a:spcAft>
              <a:buClr>
                <a:schemeClr val="bg1">
                  <a:lumMod val="50000"/>
                </a:schemeClr>
              </a:buClr>
              <a:buSzPct val="80000"/>
              <a:buFont typeface="Wingdings" panose="05000000000000000000" pitchFamily="2" charset="2"/>
              <a:buChar char="l"/>
            </a:pPr>
            <a:endParaRPr lang="ja-JP" altLang="en-US" sz="1200" dirty="0">
              <a:solidFill>
                <a:schemeClr val="tx1"/>
              </a:solidFill>
              <a:latin typeface="Arial" panose="020B0604020202020204" pitchFamily="34" charset="0"/>
              <a:ea typeface="ＭＳ Ｐゴシック" panose="020B0600070205080204" pitchFamily="50" charset="-128"/>
            </a:endParaRPr>
          </a:p>
        </p:txBody>
      </p:sp>
      <p:sp>
        <p:nvSpPr>
          <p:cNvPr id="2" name="タイトル 1"/>
          <p:cNvSpPr>
            <a:spLocks noGrp="1"/>
          </p:cNvSpPr>
          <p:nvPr>
            <p:ph type="title"/>
          </p:nvPr>
        </p:nvSpPr>
        <p:spPr/>
        <p:txBody>
          <a:bodyPr/>
          <a:lstStyle/>
          <a:p>
            <a:r>
              <a:rPr lang="ja-JP" altLang="en-US" dirty="0">
                <a:solidFill>
                  <a:srgbClr val="000000"/>
                </a:solidFill>
                <a:latin typeface="HGP創英角ｺﾞｼｯｸUB"/>
                <a:ea typeface="HGP創英角ｺﾞｼｯｸUB"/>
              </a:rPr>
              <a:t>ブラジル／日本との関わり</a:t>
            </a:r>
            <a:endParaRPr kumimoji="1" lang="ja-JP" altLang="en-US" dirty="0"/>
          </a:p>
        </p:txBody>
      </p:sp>
      <p:sp>
        <p:nvSpPr>
          <p:cNvPr id="3" name="テキスト プレースホルダー 2"/>
          <p:cNvSpPr>
            <a:spLocks noGrp="1"/>
          </p:cNvSpPr>
          <p:nvPr>
            <p:ph type="body" sz="quarter" idx="15"/>
          </p:nvPr>
        </p:nvSpPr>
        <p:spPr/>
        <p:txBody>
          <a:bodyPr/>
          <a:lstStyle/>
          <a:p>
            <a:r>
              <a:rPr lang="en-US" altLang="ja-JP" dirty="0">
                <a:latin typeface="Arial Black" panose="020B0A04020102020204" pitchFamily="34" charset="0"/>
              </a:rPr>
              <a:t>JETRO</a:t>
            </a:r>
            <a:r>
              <a:rPr lang="ja-JP" altLang="en-US" dirty="0"/>
              <a:t>の主な医療国際化関連事業</a:t>
            </a:r>
          </a:p>
        </p:txBody>
      </p:sp>
      <p:sp>
        <p:nvSpPr>
          <p:cNvPr id="4" name="テキスト ボックス 3"/>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ボックス 19"/>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下記のほか、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年には在ブラジル日系医療機器メーカー</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社、日本大使館、ブラジル日本商工会議所、</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および</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は、国家衛生監督庁（</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ANVISA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）と官民合同対話を行った。</a:t>
            </a:r>
          </a:p>
        </p:txBody>
      </p:sp>
      <p:grpSp>
        <p:nvGrpSpPr>
          <p:cNvPr id="22" name="グループ化 21"/>
          <p:cNvGrpSpPr/>
          <p:nvPr/>
        </p:nvGrpSpPr>
        <p:grpSpPr>
          <a:xfrm rot="767249">
            <a:off x="7281420" y="3471926"/>
            <a:ext cx="1224136" cy="1656184"/>
            <a:chOff x="2432720" y="3429000"/>
            <a:chExt cx="1224136" cy="1656184"/>
          </a:xfrm>
        </p:grpSpPr>
        <p:sp>
          <p:nvSpPr>
            <p:cNvPr id="17" name="正方形/長方形 16"/>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21" name="直線コネクタ 20"/>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44" name="グループ化 43"/>
          <p:cNvGrpSpPr/>
          <p:nvPr/>
        </p:nvGrpSpPr>
        <p:grpSpPr>
          <a:xfrm rot="767249">
            <a:off x="7809565" y="3975982"/>
            <a:ext cx="1224136" cy="1656184"/>
            <a:chOff x="2432720" y="3429000"/>
            <a:chExt cx="1224136" cy="1656184"/>
          </a:xfrm>
        </p:grpSpPr>
        <p:sp>
          <p:nvSpPr>
            <p:cNvPr id="45" name="正方形/長方形 44"/>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46" name="直線コネクタ 45"/>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sp>
        <p:nvSpPr>
          <p:cNvPr id="8" name="正方形/長方形 7"/>
          <p:cNvSpPr/>
          <p:nvPr/>
        </p:nvSpPr>
        <p:spPr>
          <a:xfrm>
            <a:off x="6321226" y="2305335"/>
            <a:ext cx="3168278" cy="2855910"/>
          </a:xfrm>
          <a:prstGeom prst="rect">
            <a:avLst/>
          </a:prstGeom>
        </p:spPr>
        <p:txBody>
          <a:bodyPr wrap="square">
            <a:spAutoFit/>
          </a:bodyPr>
          <a:lstStyle/>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ea typeface="ＭＳ Ｐゴシック" panose="020B0600070205080204" pitchFamily="50" charset="-128"/>
              </a:rPr>
              <a:t>ブラジルの医療機器市場と規制</a:t>
            </a:r>
            <a:br>
              <a:rPr lang="en-US" altLang="ja-JP" sz="1400" dirty="0">
                <a:ea typeface="ＭＳ Ｐゴシック" panose="020B0600070205080204" pitchFamily="50" charset="-128"/>
              </a:rPr>
            </a:br>
            <a:r>
              <a:rPr lang="ja-JP" altLang="en-US" sz="1400" dirty="0">
                <a:ea typeface="ＭＳ Ｐゴシック" panose="020B0600070205080204" pitchFamily="50" charset="-128"/>
              </a:rPr>
              <a:t>（</a:t>
            </a:r>
            <a:r>
              <a:rPr lang="en-US" altLang="ja-JP" sz="1400" dirty="0">
                <a:ea typeface="ＭＳ Ｐゴシック" panose="020B0600070205080204" pitchFamily="50" charset="-128"/>
                <a:cs typeface="Arial" panose="020B0604020202020204" pitchFamily="34" charset="0"/>
              </a:rPr>
              <a:t>2012</a:t>
            </a:r>
            <a:r>
              <a:rPr lang="ja-JP" altLang="en-US" sz="1400" dirty="0">
                <a:ea typeface="ＭＳ Ｐゴシック" panose="020B0600070205080204" pitchFamily="50" charset="-128"/>
              </a:rPr>
              <a:t>年）</a:t>
            </a:r>
            <a:endParaRPr lang="en-US" altLang="ja-JP" sz="1400" dirty="0">
              <a:ea typeface="ＭＳ Ｐゴシック" panose="020B0600070205080204" pitchFamily="50" charset="-128"/>
            </a:endParaRPr>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ea typeface="ＭＳ Ｐゴシック" panose="020B0600070205080204" pitchFamily="50" charset="-128"/>
              </a:rPr>
              <a:t>中南米の医療機器市場</a:t>
            </a:r>
            <a:br>
              <a:rPr lang="en-US" altLang="ja-JP" sz="1400" dirty="0">
                <a:ea typeface="ＭＳ Ｐゴシック" panose="020B0600070205080204" pitchFamily="50" charset="-128"/>
              </a:rPr>
            </a:br>
            <a:r>
              <a:rPr lang="ja-JP" altLang="en-US" sz="1400" dirty="0">
                <a:ea typeface="ＭＳ Ｐゴシック" panose="020B0600070205080204" pitchFamily="50" charset="-128"/>
              </a:rPr>
              <a:t>（</a:t>
            </a:r>
            <a:r>
              <a:rPr lang="en-US" altLang="ja-JP" sz="1400" dirty="0">
                <a:ea typeface="ＭＳ Ｐゴシック" panose="020B0600070205080204" pitchFamily="50" charset="-128"/>
                <a:cs typeface="Arial" panose="020B0604020202020204" pitchFamily="34" charset="0"/>
              </a:rPr>
              <a:t>2013</a:t>
            </a:r>
            <a:r>
              <a:rPr lang="ja-JP" altLang="en-US" sz="1400" dirty="0">
                <a:ea typeface="ＭＳ Ｐゴシック" panose="020B0600070205080204" pitchFamily="50" charset="-128"/>
              </a:rPr>
              <a:t>年）</a:t>
            </a:r>
            <a:endParaRPr lang="en-US" altLang="ja-JP" sz="1400" dirty="0">
              <a:ea typeface="ＭＳ Ｐゴシック" panose="020B0600070205080204" pitchFamily="50" charset="-128"/>
            </a:endParaRPr>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ea typeface="ＭＳ Ｐゴシック" panose="020B0600070205080204" pitchFamily="50" charset="-128"/>
              </a:rPr>
              <a:t>中南米の医療機器市場の最新動向（</a:t>
            </a:r>
            <a:r>
              <a:rPr lang="en-US" altLang="ja-JP" sz="1400" dirty="0">
                <a:ea typeface="ＭＳ Ｐゴシック" panose="020B0600070205080204" pitchFamily="50" charset="-128"/>
              </a:rPr>
              <a:t>2015</a:t>
            </a:r>
            <a:r>
              <a:rPr lang="ja-JP" altLang="en-US" sz="1400" dirty="0">
                <a:ea typeface="ＭＳ Ｐゴシック" panose="020B0600070205080204" pitchFamily="50" charset="-128"/>
              </a:rPr>
              <a:t>年）</a:t>
            </a:r>
            <a:endParaRPr lang="en-US" altLang="ja-JP" sz="1400" dirty="0">
              <a:ea typeface="ＭＳ Ｐゴシック" panose="020B0600070205080204" pitchFamily="50" charset="-128"/>
            </a:endParaRPr>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ea typeface="ＭＳ Ｐゴシック" panose="020B0600070205080204" pitchFamily="50" charset="-128"/>
              </a:rPr>
              <a:t>ブラジル国家衛生監督庁（</a:t>
            </a:r>
            <a:r>
              <a:rPr lang="en-US" altLang="ja-JP" sz="1400" dirty="0">
                <a:ea typeface="ＭＳ Ｐゴシック" panose="020B0600070205080204" pitchFamily="50" charset="-128"/>
              </a:rPr>
              <a:t>ANVISA</a:t>
            </a:r>
            <a:r>
              <a:rPr lang="ja-JP" altLang="en-US" sz="1400" dirty="0">
                <a:ea typeface="ＭＳ Ｐゴシック" panose="020B0600070205080204" pitchFamily="50" charset="-128"/>
              </a:rPr>
              <a:t>）の認証・登録制度の概要（</a:t>
            </a:r>
            <a:r>
              <a:rPr lang="en-US" altLang="ja-JP" sz="1400" dirty="0">
                <a:ea typeface="ＭＳ Ｐゴシック" panose="020B0600070205080204" pitchFamily="50" charset="-128"/>
              </a:rPr>
              <a:t>2015</a:t>
            </a:r>
            <a:r>
              <a:rPr lang="ja-JP" altLang="en-US" sz="1400" dirty="0">
                <a:ea typeface="ＭＳ Ｐゴシック" panose="020B0600070205080204" pitchFamily="50" charset="-128"/>
              </a:rPr>
              <a:t>年）</a:t>
            </a:r>
            <a:endParaRPr lang="en-US" altLang="ja-JP" sz="1400" dirty="0">
              <a:ea typeface="ＭＳ Ｐゴシック" panose="020B0600070205080204" pitchFamily="50" charset="-128"/>
            </a:endParaRPr>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ea typeface="ＭＳ Ｐゴシック" panose="020B0600070205080204" pitchFamily="50" charset="-128"/>
              </a:rPr>
              <a:t>主要国・地域の健康長寿関連市場の動向調査（</a:t>
            </a:r>
            <a:r>
              <a:rPr lang="en-US" altLang="ja-JP" sz="1400" dirty="0">
                <a:ea typeface="ＭＳ Ｐゴシック" panose="020B0600070205080204" pitchFamily="50" charset="-128"/>
              </a:rPr>
              <a:t>2016</a:t>
            </a:r>
            <a:r>
              <a:rPr lang="ja-JP" altLang="en-US" sz="1400" dirty="0">
                <a:ea typeface="ＭＳ Ｐゴシック" panose="020B0600070205080204" pitchFamily="50" charset="-128"/>
              </a:rPr>
              <a:t>年）</a:t>
            </a:r>
            <a:endParaRPr lang="en-US" altLang="ja-JP" sz="1400" dirty="0">
              <a:ea typeface="ＭＳ Ｐゴシック" panose="020B0600070205080204" pitchFamily="50" charset="-128"/>
            </a:endParaRPr>
          </a:p>
        </p:txBody>
      </p:sp>
      <p:sp>
        <p:nvSpPr>
          <p:cNvPr id="66" name="正方形/長方形 65"/>
          <p:cNvSpPr/>
          <p:nvPr/>
        </p:nvSpPr>
        <p:spPr>
          <a:xfrm>
            <a:off x="560514" y="3640460"/>
            <a:ext cx="5112566" cy="1274580"/>
          </a:xfrm>
          <a:prstGeom prst="rect">
            <a:avLst/>
          </a:prstGeom>
        </p:spPr>
        <p:txBody>
          <a:bodyPr wrap="square">
            <a:spAutoFit/>
          </a:bodyPr>
          <a:lstStyle/>
          <a:p>
            <a:pPr marL="139700" indent="-139700" algn="just">
              <a:lnSpc>
                <a:spcPct val="114000"/>
              </a:lnSpc>
              <a:spcBef>
                <a:spcPts val="300"/>
              </a:spcBef>
              <a:buClr>
                <a:srgbClr val="5F8AC3"/>
              </a:buClr>
              <a:buSzPct val="90000"/>
              <a:buFont typeface="Wingdings" panose="05000000000000000000" pitchFamily="2" charset="2"/>
              <a:buChar char="l"/>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安倍総理大臣のブラジル訪問に合わせ開催された。安倍総理や</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ANVISA</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のバルバーノ長官を始め、両国の政府・企業・報道関係者など、</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350</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名以上が参加した。</a:t>
            </a:r>
          </a:p>
          <a:p>
            <a:pPr marL="139700" indent="-139700" algn="just">
              <a:lnSpc>
                <a:spcPct val="114000"/>
              </a:lnSpc>
              <a:spcBef>
                <a:spcPts val="300"/>
              </a:spcBef>
              <a:buClr>
                <a:srgbClr val="5F8AC3"/>
              </a:buClr>
              <a:buSzPct val="90000"/>
              <a:buFont typeface="Wingdings" panose="05000000000000000000" pitchFamily="2" charset="2"/>
              <a:buChar char="l"/>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PMDA</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からは、新薬の承認審査に長い時間がかかる「ドラッグ・ラグ」問題について、今後、</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ANVISA</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と協力していくことが提案された。</a:t>
            </a:r>
          </a:p>
          <a:p>
            <a:pPr marL="139700" indent="-139700" algn="just">
              <a:lnSpc>
                <a:spcPct val="114000"/>
              </a:lnSpc>
              <a:spcBef>
                <a:spcPts val="300"/>
              </a:spcBef>
              <a:buClr>
                <a:srgbClr val="5F8AC3"/>
              </a:buClr>
              <a:buSzPct val="90000"/>
              <a:buFont typeface="Wingdings" panose="05000000000000000000" pitchFamily="2" charset="2"/>
              <a:buChar char="l"/>
            </a:pPr>
            <a:r>
              <a:rPr lang="en-US" altLang="ja-JP" sz="1050" spc="-30" dirty="0">
                <a:latin typeface="Arial" panose="020B0604020202020204" pitchFamily="34" charset="0"/>
                <a:ea typeface="ＭＳ Ｐゴシック" panose="020B0600070205080204" pitchFamily="50" charset="-128"/>
                <a:cs typeface="Arial" panose="020B0604020202020204" pitchFamily="34" charset="0"/>
              </a:rPr>
              <a:t>ANVISA</a:t>
            </a:r>
            <a:r>
              <a:rPr lang="ja-JP" altLang="en-US" sz="1050" spc="-30" dirty="0">
                <a:latin typeface="Arial" panose="020B0604020202020204" pitchFamily="34" charset="0"/>
                <a:ea typeface="ＭＳ Ｐゴシック" panose="020B0600070205080204" pitchFamily="50" charset="-128"/>
                <a:cs typeface="Arial" panose="020B0604020202020204" pitchFamily="34" charset="0"/>
              </a:rPr>
              <a:t>からは、更なる審査体制の整備や審査の迅速化・効率化のために、日本と</a:t>
            </a:r>
            <a:r>
              <a:rPr lang="ja-JP" altLang="en-US" sz="1050" spc="-60" dirty="0">
                <a:latin typeface="Arial" panose="020B0604020202020204" pitchFamily="34" charset="0"/>
                <a:ea typeface="ＭＳ Ｐゴシック" panose="020B0600070205080204" pitchFamily="50" charset="-128"/>
                <a:cs typeface="Arial" panose="020B0604020202020204" pitchFamily="34" charset="0"/>
              </a:rPr>
              <a:t>のインターンシップ・プログラムなど</a:t>
            </a:r>
            <a:r>
              <a:rPr lang="ja-JP" altLang="en-US" sz="1050" spc="-30" dirty="0">
                <a:latin typeface="Arial" panose="020B0604020202020204" pitchFamily="34" charset="0"/>
                <a:ea typeface="ＭＳ Ｐゴシック" panose="020B0600070205080204" pitchFamily="50" charset="-128"/>
                <a:cs typeface="Arial" panose="020B0604020202020204" pitchFamily="34" charset="0"/>
              </a:rPr>
              <a:t>を導入し、両国の共同活動を開始したいとの発言があった。 </a:t>
            </a:r>
          </a:p>
        </p:txBody>
      </p:sp>
      <p:grpSp>
        <p:nvGrpSpPr>
          <p:cNvPr id="68" name="グループ化 7"/>
          <p:cNvGrpSpPr/>
          <p:nvPr/>
        </p:nvGrpSpPr>
        <p:grpSpPr>
          <a:xfrm>
            <a:off x="344488" y="1916832"/>
            <a:ext cx="5472608" cy="288032"/>
            <a:chOff x="4803500" y="2113806"/>
            <a:chExt cx="2954133" cy="288032"/>
          </a:xfrm>
        </p:grpSpPr>
        <p:cxnSp>
          <p:nvCxnSpPr>
            <p:cNvPr id="72" name="直線コネクタ 7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a:t>
              </a:r>
              <a:r>
                <a:rPr lang="ja-JP" altLang="en-US" sz="1400" dirty="0">
                  <a:solidFill>
                    <a:srgbClr val="000000"/>
                  </a:solidFill>
                  <a:latin typeface="Arial Black" pitchFamily="34" charset="0"/>
                  <a:ea typeface="HGP創英角ｺﾞｼｯｸUB" pitchFamily="50" charset="-128"/>
                </a:rPr>
                <a:t>日ブラジル医療分野規制に関するセミナー</a:t>
              </a:r>
              <a:r>
                <a:rPr lang="zh-TW" altLang="en-US" sz="1400" dirty="0">
                  <a:solidFill>
                    <a:srgbClr val="000000"/>
                  </a:solidFill>
                  <a:latin typeface="Arial Black" pitchFamily="34" charset="0"/>
                  <a:ea typeface="HGP創英角ｺﾞｼｯｸUB" pitchFamily="50" charset="-128"/>
                </a:rPr>
                <a:t>」主催</a:t>
              </a:r>
            </a:p>
          </p:txBody>
        </p:sp>
      </p:grpSp>
      <p:grpSp>
        <p:nvGrpSpPr>
          <p:cNvPr id="74" name="グループ化 7"/>
          <p:cNvGrpSpPr/>
          <p:nvPr/>
        </p:nvGrpSpPr>
        <p:grpSpPr>
          <a:xfrm>
            <a:off x="6105128" y="1916832"/>
            <a:ext cx="3456384" cy="288032"/>
            <a:chOff x="4803500" y="2113806"/>
            <a:chExt cx="2954133" cy="288032"/>
          </a:xfrm>
        </p:grpSpPr>
        <p:cxnSp>
          <p:nvCxnSpPr>
            <p:cNvPr id="75" name="直線コネクタ 7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各種レポートの公開</a:t>
              </a:r>
            </a:p>
          </p:txBody>
        </p:sp>
      </p:grpSp>
      <p:sp>
        <p:nvSpPr>
          <p:cNvPr id="69" name="テキスト プレースホルダー 1"/>
          <p:cNvSpPr txBox="1">
            <a:spLocks/>
          </p:cNvSpPr>
          <p:nvPr/>
        </p:nvSpPr>
        <p:spPr>
          <a:xfrm>
            <a:off x="560514" y="5501916"/>
            <a:ext cx="5112568" cy="1051891"/>
          </a:xfrm>
          <a:prstGeom prst="rect">
            <a:avLst/>
          </a:prstGeom>
        </p:spPr>
        <p:txBody>
          <a:bodyPr wrap="square">
            <a:spAutoFit/>
          </a:bodyPr>
          <a:lstStyle>
            <a:defPPr>
              <a:defRPr lang="ja-JP"/>
            </a:defPPr>
            <a:lvl1pPr marL="195263" indent="-195263" algn="just">
              <a:lnSpc>
                <a:spcPct val="114000"/>
              </a:lnSpc>
              <a:spcBef>
                <a:spcPts val="300"/>
              </a:spcBef>
              <a:buClr>
                <a:srgbClr val="5F8AC3"/>
              </a:buClr>
              <a:buSzPct val="90000"/>
              <a:buFont typeface="Wingdings" panose="05000000000000000000" pitchFamily="2" charset="2"/>
              <a:buChar char="l"/>
              <a:defRPr sz="1050">
                <a:latin typeface="Arial" panose="020B0604020202020204" pitchFamily="34" charset="0"/>
                <a:ea typeface="ＭＳ Ｐゴシック" panose="020B0600070205080204" pitchFamily="50" charset="-128"/>
                <a:cs typeface="Arial" panose="020B0604020202020204" pitchFamily="34" charset="0"/>
              </a:defRPr>
            </a:lvl1pPr>
          </a:lstStyle>
          <a:p>
            <a:pPr marL="146050" lvl="1" indent="-146050" algn="just">
              <a:lnSpc>
                <a:spcPct val="114000"/>
              </a:lnSpc>
              <a:spcBef>
                <a:spcPts val="300"/>
              </a:spcBef>
              <a:buClr>
                <a:srgbClr val="5F8AC3"/>
              </a:buClr>
              <a:buSzPct val="90000"/>
              <a:buFont typeface="Wingdings" panose="05000000000000000000" pitchFamily="2" charset="2"/>
              <a:buChar char="l"/>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ANIVISA</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からは、</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年に新たに就任したバルボーザ長官が出席。このほか、両国の官民関係者約</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170</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名が参加した。</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146050" lvl="1" indent="-146050" algn="just">
              <a:lnSpc>
                <a:spcPct val="114000"/>
              </a:lnSpc>
              <a:spcBef>
                <a:spcPts val="300"/>
              </a:spcBef>
              <a:buClr>
                <a:srgbClr val="5F8AC3"/>
              </a:buClr>
              <a:buSzPct val="90000"/>
              <a:buFont typeface="Wingdings" panose="05000000000000000000" pitchFamily="2" charset="2"/>
              <a:buChar char="l"/>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セミナーでは、「日本ブラジル産業界の協力関係強化」、「審査効率化」、「</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QMS/GMP</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（品質管理基準）システムと国際協力」、「先端医療に関する薬事規制対応」という</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050" dirty="0" err="1">
                <a:latin typeface="Arial" panose="020B0604020202020204" pitchFamily="34" charset="0"/>
                <a:ea typeface="ＭＳ Ｐゴシック" panose="020B0600070205080204" pitchFamily="50" charset="-128"/>
                <a:cs typeface="Arial" panose="020B0604020202020204" pitchFamily="34" charset="0"/>
              </a:rPr>
              <a:t>つの</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テーマに沿って、発表</a:t>
            </a:r>
            <a:r>
              <a:rPr lang="ja-JP" altLang="en-US" sz="1050" dirty="0"/>
              <a:t>やパネルディスカッションが行われた。</a:t>
            </a:r>
            <a:endParaRPr lang="en-US" altLang="ja-JP" sz="1050" dirty="0"/>
          </a:p>
        </p:txBody>
      </p:sp>
      <p:sp>
        <p:nvSpPr>
          <p:cNvPr id="71" name="角丸四角形 70"/>
          <p:cNvSpPr/>
          <p:nvPr/>
        </p:nvSpPr>
        <p:spPr>
          <a:xfrm>
            <a:off x="560514" y="4934986"/>
            <a:ext cx="5112568" cy="538700"/>
          </a:xfrm>
          <a:prstGeom prst="roundRect">
            <a:avLst>
              <a:gd name="adj" fmla="val 10001"/>
            </a:avLst>
          </a:prstGeom>
          <a:noFill/>
          <a:ln w="19050" cap="flat" cmpd="sng" algn="ctr">
            <a:solidFill>
              <a:srgbClr val="3D6AA7"/>
            </a:solidFill>
            <a:prstDash val="solid"/>
            <a:round/>
            <a:headEnd type="none" w="med" len="med"/>
            <a:tailEnd type="none" w="med" len="med"/>
          </a:ln>
          <a:extLst>
            <a:ext uri="{909E8E84-426E-40DD-AFC4-6F175D3DCCD1}">
              <a14:hiddenFill xmlns:a14="http://schemas.microsoft.com/office/drawing/2010/main">
                <a:solidFill>
                  <a:srgbClr val="CCDAEC"/>
                </a:solidFill>
              </a14:hiddenFill>
            </a:ext>
          </a:extLst>
        </p:spPr>
        <p:txBody>
          <a:bodyPr rot="0" spcFirstLastPara="0" vertOverflow="overflow" horzOverflow="overflow" vert="horz" wrap="square" lIns="756000" tIns="0" rIns="0" bIns="18000" numCol="1" spcCol="0" rtlCol="0" fromWordArt="0" anchor="ctr" anchorCtr="0" forceAA="0" compatLnSpc="1">
            <a:prstTxWarp prst="textNoShape">
              <a:avLst/>
            </a:prstTxWarp>
            <a:noAutofit/>
          </a:bodyPr>
          <a:lstStyle/>
          <a:p>
            <a:pPr marL="0" lvl="2" fontAlgn="ctr">
              <a:lnSpc>
                <a:spcPct val="113000"/>
              </a:lnSpc>
              <a:spcBef>
                <a:spcPts val="300"/>
              </a:spcBef>
            </a:pPr>
            <a:r>
              <a:rPr lang="ja-JP" altLang="en-US" sz="1400" spc="-50" dirty="0">
                <a:latin typeface="HGP創英角ｺﾞｼｯｸUB" panose="020B0900000000000000" pitchFamily="50" charset="-128"/>
                <a:ea typeface="HGP創英角ｺﾞｼｯｸUB" panose="020B0900000000000000" pitchFamily="50" charset="-128"/>
                <a:cs typeface="Arial" panose="020B0604020202020204" pitchFamily="34" charset="0"/>
              </a:rPr>
              <a:t>第</a:t>
            </a:r>
            <a:r>
              <a:rPr lang="en-US" altLang="ja-JP" sz="1400" spc="-50" dirty="0">
                <a:latin typeface="HGP創英角ｺﾞｼｯｸUB" panose="020B0900000000000000" pitchFamily="50" charset="-128"/>
                <a:ea typeface="HGP創英角ｺﾞｼｯｸUB" panose="020B0900000000000000" pitchFamily="50" charset="-128"/>
                <a:cs typeface="Arial" panose="020B0604020202020204" pitchFamily="34" charset="0"/>
              </a:rPr>
              <a:t>2</a:t>
            </a:r>
            <a:r>
              <a:rPr lang="ja-JP" altLang="en-US" sz="1400" spc="-50" dirty="0">
                <a:latin typeface="HGP創英角ｺﾞｼｯｸUB" panose="020B0900000000000000" pitchFamily="50" charset="-128"/>
                <a:ea typeface="HGP創英角ｺﾞｼｯｸUB" panose="020B0900000000000000" pitchFamily="50" charset="-128"/>
                <a:cs typeface="Arial" panose="020B0604020202020204" pitchFamily="34" charset="0"/>
              </a:rPr>
              <a:t>回 日本－ブラジル医療分野規制に関するセミナー</a:t>
            </a:r>
          </a:p>
        </p:txBody>
      </p:sp>
      <p:sp>
        <p:nvSpPr>
          <p:cNvPr id="78" name="片側の 2 つの角を丸めた四角形 77"/>
          <p:cNvSpPr/>
          <p:nvPr/>
        </p:nvSpPr>
        <p:spPr>
          <a:xfrm rot="16200000">
            <a:off x="609594" y="4885906"/>
            <a:ext cx="538702" cy="636860"/>
          </a:xfrm>
          <a:prstGeom prst="round2SameRect">
            <a:avLst>
              <a:gd name="adj1" fmla="val 3979"/>
              <a:gd name="adj2" fmla="val 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lIns="72000" tIns="0" rIns="72000" bIns="36000" rtlCol="0" anchor="ct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200" b="1" spc="-300" dirty="0">
                <a:latin typeface="Arial" panose="020B0604020202020204" pitchFamily="34" charset="0"/>
                <a:ea typeface="ＭＳ Ｐゴシック" panose="020B0600070205080204" pitchFamily="50" charset="-128"/>
                <a:cs typeface="Arial" panose="020B0604020202020204" pitchFamily="34" charset="0"/>
              </a:rPr>
              <a:t>年 </a:t>
            </a:r>
            <a:endParaRPr kumimoji="1"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9" name="角丸四角形 78"/>
          <p:cNvSpPr/>
          <p:nvPr/>
        </p:nvSpPr>
        <p:spPr>
          <a:xfrm>
            <a:off x="560514" y="3058287"/>
            <a:ext cx="5112568" cy="538700"/>
          </a:xfrm>
          <a:prstGeom prst="roundRect">
            <a:avLst>
              <a:gd name="adj" fmla="val 10001"/>
            </a:avLst>
          </a:prstGeom>
          <a:noFill/>
          <a:ln w="19050" cap="flat" cmpd="sng" algn="ctr">
            <a:solidFill>
              <a:srgbClr val="3D6AA7"/>
            </a:solidFill>
            <a:prstDash val="solid"/>
            <a:round/>
            <a:headEnd type="none" w="med" len="med"/>
            <a:tailEnd type="none" w="med" len="med"/>
          </a:ln>
          <a:extLst>
            <a:ext uri="{909E8E84-426E-40DD-AFC4-6F175D3DCCD1}">
              <a14:hiddenFill xmlns:a14="http://schemas.microsoft.com/office/drawing/2010/main">
                <a:solidFill>
                  <a:srgbClr val="CCDAEC"/>
                </a:solidFill>
              </a14:hiddenFill>
            </a:ext>
          </a:extLst>
        </p:spPr>
        <p:txBody>
          <a:bodyPr rot="0" spcFirstLastPara="0" vertOverflow="overflow" horzOverflow="overflow" vert="horz" wrap="square" lIns="756000" tIns="0" rIns="0" bIns="18000" numCol="1" spcCol="0" rtlCol="0" fromWordArt="0" anchor="ctr" anchorCtr="0" forceAA="0" compatLnSpc="1">
            <a:prstTxWarp prst="textNoShape">
              <a:avLst/>
            </a:prstTxWarp>
            <a:noAutofit/>
          </a:bodyPr>
          <a:lstStyle/>
          <a:p>
            <a:pPr marL="0" lvl="2" fontAlgn="ctr">
              <a:lnSpc>
                <a:spcPct val="113000"/>
              </a:lnSpc>
              <a:spcBef>
                <a:spcPts val="300"/>
              </a:spcBef>
            </a:pPr>
            <a:r>
              <a:rPr lang="ja-JP" altLang="en-US" sz="1400" spc="-50" dirty="0">
                <a:latin typeface="Arial Black" panose="020B0A04020102020204" pitchFamily="34" charset="0"/>
                <a:ea typeface="HGP創英角ｺﾞｼｯｸUB" panose="020B0900000000000000" pitchFamily="50" charset="-128"/>
                <a:cs typeface="Arial" panose="020B0604020202020204" pitchFamily="34" charset="0"/>
              </a:rPr>
              <a:t>日ブラジル医療分野規制に関するセミナー</a:t>
            </a:r>
          </a:p>
        </p:txBody>
      </p:sp>
      <p:sp>
        <p:nvSpPr>
          <p:cNvPr id="80" name="片側の 2 つの角を丸めた四角形 79"/>
          <p:cNvSpPr/>
          <p:nvPr/>
        </p:nvSpPr>
        <p:spPr>
          <a:xfrm rot="16200000">
            <a:off x="609594" y="3009207"/>
            <a:ext cx="538702" cy="636860"/>
          </a:xfrm>
          <a:prstGeom prst="round2SameRect">
            <a:avLst>
              <a:gd name="adj1" fmla="val 3979"/>
              <a:gd name="adj2" fmla="val 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lIns="72000" tIns="0" rIns="72000" bIns="36000" rtlCol="0" anchor="ct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200" b="1" spc="-300" dirty="0">
                <a:latin typeface="Arial" panose="020B0604020202020204" pitchFamily="34" charset="0"/>
                <a:ea typeface="ＭＳ Ｐゴシック" panose="020B0600070205080204" pitchFamily="50" charset="-128"/>
                <a:cs typeface="Arial" panose="020B0604020202020204" pitchFamily="34" charset="0"/>
              </a:rPr>
              <a:t>年 </a:t>
            </a:r>
            <a:endParaRPr kumimoji="1"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1" name="片側の 2 つの角を丸めた四角形 80"/>
          <p:cNvSpPr/>
          <p:nvPr/>
        </p:nvSpPr>
        <p:spPr>
          <a:xfrm rot="16200000">
            <a:off x="609594" y="2337163"/>
            <a:ext cx="538702" cy="636860"/>
          </a:xfrm>
          <a:prstGeom prst="round2SameRect">
            <a:avLst>
              <a:gd name="adj1" fmla="val 8940"/>
              <a:gd name="adj2" fmla="val 0"/>
            </a:avLst>
          </a:prstGeom>
          <a:solidFill>
            <a:srgbClr val="868686"/>
          </a:solidFill>
          <a:ln w="9525" cap="flat" cmpd="sng" algn="ctr">
            <a:solidFill>
              <a:srgbClr val="86868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eaVert" lIns="72000" tIns="0" rIns="72000" bIns="36000" rtlCol="0" anchor="ctr"/>
          <a:lstStyle/>
          <a:p>
            <a:pPr algn="ct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共催</a:t>
            </a:r>
          </a:p>
        </p:txBody>
      </p:sp>
      <p:sp>
        <p:nvSpPr>
          <p:cNvPr id="82" name="角丸四角形 81"/>
          <p:cNvSpPr/>
          <p:nvPr/>
        </p:nvSpPr>
        <p:spPr>
          <a:xfrm>
            <a:off x="560514" y="2386255"/>
            <a:ext cx="5112568" cy="538640"/>
          </a:xfrm>
          <a:prstGeom prst="roundRect">
            <a:avLst>
              <a:gd name="adj" fmla="val 10001"/>
            </a:avLst>
          </a:prstGeom>
          <a:noFill/>
          <a:ln w="12700" cap="flat" cmpd="sng" algn="ctr">
            <a:solidFill>
              <a:srgbClr val="868686"/>
            </a:solidFill>
            <a:prstDash val="solid"/>
            <a:round/>
            <a:headEnd type="none" w="med" len="med"/>
            <a:tailEnd type="none" w="med" len="med"/>
          </a:ln>
          <a:extLst>
            <a:ext uri="{909E8E84-426E-40DD-AFC4-6F175D3DCCD1}">
              <a14:hiddenFill xmlns:a14="http://schemas.microsoft.com/office/drawing/2010/main">
                <a:solidFill>
                  <a:srgbClr val="CCDAEC"/>
                </a:solidFill>
              </a14:hiddenFill>
            </a:ext>
          </a:extLst>
        </p:spPr>
        <p:txBody>
          <a:bodyPr rot="0" spcFirstLastPara="0" vertOverflow="overflow" horzOverflow="overflow" vert="horz" wrap="square" lIns="756000" tIns="0" rIns="0" bIns="0" numCol="1" spcCol="0" rtlCol="0" fromWordArt="0" anchor="ctr" anchorCtr="0" forceAA="0" compatLnSpc="1">
            <a:prstTxWarp prst="textNoShape">
              <a:avLst/>
            </a:prstTxWarp>
            <a:noAutofit/>
          </a:bodyPr>
          <a:lstStyle/>
          <a:p>
            <a:pPr marL="139700" indent="-139700" fontAlgn="ctr">
              <a:lnSpc>
                <a:spcPct val="113000"/>
              </a:lnSpc>
              <a:spcAft>
                <a:spcPts val="200"/>
              </a:spcAft>
              <a:buClr>
                <a:schemeClr val="bg1">
                  <a:lumMod val="50000"/>
                </a:schemeClr>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rPr>
              <a:t>医薬品医療機器総合機構（</a:t>
            </a:r>
            <a:r>
              <a:rPr lang="en-US" altLang="ja-JP" sz="1200" dirty="0">
                <a:latin typeface="Arial" panose="020B0604020202020204" pitchFamily="34" charset="0"/>
                <a:ea typeface="ＭＳ Ｐゴシック" panose="020B0600070205080204" pitchFamily="50" charset="-128"/>
              </a:rPr>
              <a:t>PMDA</a:t>
            </a:r>
            <a:r>
              <a:rPr lang="ja-JP" altLang="en-US" sz="1200" dirty="0">
                <a:latin typeface="Arial" panose="020B0604020202020204" pitchFamily="34" charset="0"/>
                <a:ea typeface="ＭＳ Ｐゴシック" panose="020B0600070205080204" pitchFamily="50" charset="-128"/>
              </a:rPr>
              <a:t>）</a:t>
            </a:r>
            <a:endParaRPr lang="en-US" altLang="ja-JP" sz="1200" dirty="0">
              <a:latin typeface="Arial" panose="020B0604020202020204" pitchFamily="34" charset="0"/>
              <a:ea typeface="ＭＳ Ｐゴシック" panose="020B0600070205080204" pitchFamily="50" charset="-128"/>
            </a:endParaRPr>
          </a:p>
          <a:p>
            <a:pPr marL="139700" indent="-139700" fontAlgn="ctr">
              <a:lnSpc>
                <a:spcPct val="113000"/>
              </a:lnSpc>
              <a:spcAft>
                <a:spcPts val="200"/>
              </a:spcAft>
              <a:buClr>
                <a:schemeClr val="bg1">
                  <a:lumMod val="50000"/>
                </a:schemeClr>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rPr>
              <a:t>ブラジル国家衛生監督庁（</a:t>
            </a:r>
            <a:r>
              <a:rPr lang="en-US" altLang="ja-JP" sz="1200" dirty="0">
                <a:latin typeface="Arial" panose="020B0604020202020204" pitchFamily="34" charset="0"/>
                <a:ea typeface="ＭＳ Ｐゴシック" panose="020B0600070205080204" pitchFamily="50" charset="-128"/>
              </a:rPr>
              <a:t>ANVISA</a:t>
            </a:r>
            <a:r>
              <a:rPr lang="ja-JP" altLang="en-US" sz="1200" dirty="0">
                <a:latin typeface="Arial" panose="020B0604020202020204" pitchFamily="34" charset="0"/>
                <a:ea typeface="ＭＳ Ｐゴシック" panose="020B0600070205080204" pitchFamily="50" charset="-128"/>
              </a:rPr>
              <a:t>）</a:t>
            </a:r>
          </a:p>
        </p:txBody>
      </p:sp>
    </p:spTree>
    <p:extLst>
      <p:ext uri="{BB962C8B-B14F-4D97-AF65-F5344CB8AC3E}">
        <p14:creationId xmlns:p14="http://schemas.microsoft.com/office/powerpoint/2010/main" val="41750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0" name="think-cell Slide" r:id="rId65" imgW="360" imgH="360" progId="TCLayout.ActiveDocument.1">
                  <p:embed/>
                </p:oleObj>
              </mc:Choice>
              <mc:Fallback>
                <p:oleObj name="think-cell Slide" r:id="rId65" imgW="360" imgH="360" progId="TCLayout.ActiveDocument.1">
                  <p:embed/>
                  <p:pic>
                    <p:nvPicPr>
                      <p:cNvPr id="8" name="Object 7" hidden="1"/>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44" name="フリーフォーム 43"/>
          <p:cNvSpPr/>
          <p:nvPr/>
        </p:nvSpPr>
        <p:spPr>
          <a:xfrm>
            <a:off x="7870655" y="2087041"/>
            <a:ext cx="1605854"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50"/>
          <p:cNvSpPr/>
          <p:nvPr/>
        </p:nvSpPr>
        <p:spPr>
          <a:xfrm>
            <a:off x="7833321" y="4581128"/>
            <a:ext cx="1615480"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ブラジル／一般概況／経済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GDP</a:t>
            </a:r>
            <a:r>
              <a:rPr lang="ja-JP" altLang="en-US" dirty="0" err="1"/>
              <a:t>、</a:t>
            </a:r>
            <a:r>
              <a:rPr lang="en-US" altLang="ja-JP" dirty="0"/>
              <a:t>GDP</a:t>
            </a:r>
            <a:r>
              <a:rPr lang="ja-JP" altLang="en-US" dirty="0"/>
              <a:t>成長率、一人当たり</a:t>
            </a:r>
            <a:r>
              <a:rPr lang="en-US" altLang="ja-JP" dirty="0"/>
              <a:t>GDP</a:t>
            </a:r>
          </a:p>
        </p:txBody>
      </p:sp>
      <p:sp>
        <p:nvSpPr>
          <p:cNvPr id="49" name="テキスト ボックス 48"/>
          <p:cNvSpPr txBox="1"/>
          <p:nvPr/>
        </p:nvSpPr>
        <p:spPr>
          <a:xfrm>
            <a:off x="8265368" y="2060848"/>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0" name="片側の 2 つの角を丸めた四角形 49"/>
          <p:cNvSpPr/>
          <p:nvPr/>
        </p:nvSpPr>
        <p:spPr>
          <a:xfrm>
            <a:off x="8265368" y="263691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2000" spc="-5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2,059.44</a:t>
            </a: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52" name="テキスト ボックス 51"/>
          <p:cNvSpPr txBox="1"/>
          <p:nvPr/>
        </p:nvSpPr>
        <p:spPr>
          <a:xfrm>
            <a:off x="8218660" y="4559154"/>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一人当たり</a:t>
            </a:r>
            <a:b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3" name="片側の 2 つの角を丸めた四角形 52"/>
          <p:cNvSpPr/>
          <p:nvPr/>
        </p:nvSpPr>
        <p:spPr>
          <a:xfrm>
            <a:off x="8218660" y="520777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200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9,571.81</a:t>
            </a: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4" name="グループ化 7"/>
          <p:cNvGrpSpPr/>
          <p:nvPr/>
        </p:nvGrpSpPr>
        <p:grpSpPr>
          <a:xfrm>
            <a:off x="632520" y="1700808"/>
            <a:ext cx="8640960" cy="288032"/>
            <a:chOff x="4803500" y="2113806"/>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名目</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および実質</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成長率</a:t>
              </a:r>
            </a:p>
          </p:txBody>
        </p:sp>
      </p:grpSp>
      <p:grpSp>
        <p:nvGrpSpPr>
          <p:cNvPr id="57" name="グループ化 7"/>
          <p:cNvGrpSpPr/>
          <p:nvPr/>
        </p:nvGrpSpPr>
        <p:grpSpPr>
          <a:xfrm>
            <a:off x="632520" y="4149080"/>
            <a:ext cx="8640960" cy="288032"/>
            <a:chOff x="4803500" y="2113806"/>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一人</a:t>
              </a:r>
              <a:r>
                <a:rPr lang="ja-JP" altLang="en-US" sz="1400" dirty="0">
                  <a:solidFill>
                    <a:srgbClr val="000000"/>
                  </a:solidFill>
                  <a:latin typeface="Arial Black" pitchFamily="34" charset="0"/>
                  <a:ea typeface="HGP創英角ｺﾞｼｯｸUB" pitchFamily="50" charset="-128"/>
                </a:rPr>
                <a:t>当たり名目</a:t>
              </a:r>
              <a:r>
                <a:rPr lang="en-US" altLang="zh-TW" sz="1400" dirty="0">
                  <a:solidFill>
                    <a:srgbClr val="000000"/>
                  </a:solidFill>
                  <a:latin typeface="Arial Black" pitchFamily="34" charset="0"/>
                  <a:ea typeface="HGP創英角ｺﾞｼｯｸUB" pitchFamily="50" charset="-128"/>
                </a:rPr>
                <a:t>GDP</a:t>
              </a:r>
            </a:p>
          </p:txBody>
        </p:sp>
      </p:grpSp>
      <p:sp>
        <p:nvSpPr>
          <p:cNvPr id="60" name="テキスト ボックス 59"/>
          <p:cNvSpPr txBox="1"/>
          <p:nvPr/>
        </p:nvSpPr>
        <p:spPr>
          <a:xfrm>
            <a:off x="200472" y="1124744"/>
            <a:ext cx="9505056" cy="453650"/>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実</a:t>
            </a:r>
            <a:r>
              <a:rPr lang="ja-JP" altLang="en-US"/>
              <a:t>質</a:t>
            </a:r>
            <a:r>
              <a:rPr lang="en-US" altLang="ja-JP"/>
              <a:t>GDP</a:t>
            </a:r>
            <a:r>
              <a:rPr lang="ja-JP" altLang="en-US" dirty="0"/>
              <a:t>成長率は新型コロナの影響もあり</a:t>
            </a:r>
            <a:r>
              <a:rPr lang="ja-JP" altLang="en-US"/>
              <a:t>、</a:t>
            </a:r>
            <a:r>
              <a:rPr lang="en-US" altLang="ja-JP"/>
              <a:t>2020</a:t>
            </a:r>
            <a:r>
              <a:rPr lang="ja-JP" altLang="en-US" dirty="0"/>
              <a:t>年に急落したが</a:t>
            </a:r>
            <a:r>
              <a:rPr lang="ja-JP" altLang="en-US"/>
              <a:t>、</a:t>
            </a:r>
            <a:r>
              <a:rPr lang="en-US" altLang="ja-JP"/>
              <a:t>2021</a:t>
            </a:r>
            <a:r>
              <a:rPr lang="ja-JP" altLang="en-US" dirty="0"/>
              <a:t>年に</a:t>
            </a:r>
            <a:r>
              <a:rPr lang="ja-JP" altLang="en-US"/>
              <a:t>は</a:t>
            </a:r>
            <a:r>
              <a:rPr lang="en-US" altLang="ja-JP"/>
              <a:t>10</a:t>
            </a:r>
            <a:r>
              <a:rPr lang="ja-JP" altLang="en-US" dirty="0"/>
              <a:t>年ぶりの高水準の</a:t>
            </a:r>
            <a:r>
              <a:rPr lang="en-US" altLang="ja-JP"/>
              <a:t>4.6%</a:t>
            </a:r>
            <a:r>
              <a:rPr lang="ja-JP" altLang="en-US" dirty="0"/>
              <a:t>まで回復し</a:t>
            </a:r>
            <a:r>
              <a:rPr lang="ja-JP" altLang="en-US"/>
              <a:t>、</a:t>
            </a:r>
            <a:r>
              <a:rPr lang="en-US" altLang="ja-JP"/>
              <a:t>2023</a:t>
            </a:r>
            <a:r>
              <a:rPr lang="ja-JP" altLang="en-US" dirty="0"/>
              <a:t>年</a:t>
            </a:r>
            <a:r>
              <a:rPr lang="ja-JP" altLang="en-US"/>
              <a:t>には</a:t>
            </a:r>
            <a:r>
              <a:rPr lang="ja-JP" altLang="en-US" dirty="0"/>
              <a:t>名</a:t>
            </a:r>
            <a:r>
              <a:rPr lang="ja-JP" altLang="en-US"/>
              <a:t>目</a:t>
            </a:r>
            <a:r>
              <a:rPr lang="en-US" altLang="ja-JP"/>
              <a:t>GDP</a:t>
            </a:r>
            <a:r>
              <a:rPr lang="ja-JP" altLang="en-US" dirty="0"/>
              <a:t>が</a:t>
            </a:r>
            <a:r>
              <a:rPr lang="ja-JP" altLang="en-US"/>
              <a:t>約</a:t>
            </a:r>
            <a:r>
              <a:rPr lang="en-US" altLang="ja-JP"/>
              <a:t>2.1</a:t>
            </a:r>
            <a:r>
              <a:rPr lang="ja-JP" altLang="en-US" dirty="0"/>
              <a:t>兆</a:t>
            </a:r>
            <a:r>
              <a:rPr lang="en-US" altLang="ja-JP"/>
              <a:t>US$</a:t>
            </a:r>
            <a:r>
              <a:rPr lang="ja-JP" altLang="en-US" dirty="0"/>
              <a:t>、一人当た</a:t>
            </a:r>
            <a:r>
              <a:rPr lang="ja-JP" altLang="en-US"/>
              <a:t>り</a:t>
            </a:r>
            <a:r>
              <a:rPr lang="en-US" altLang="ja-JP"/>
              <a:t>GDP</a:t>
            </a:r>
            <a:r>
              <a:rPr lang="ja-JP" altLang="en-US"/>
              <a:t>が</a:t>
            </a:r>
            <a:r>
              <a:rPr lang="ja-JP" altLang="en-US" dirty="0"/>
              <a:t>約</a:t>
            </a:r>
            <a:r>
              <a:rPr lang="en-US" altLang="ja-JP"/>
              <a:t>9,600US$</a:t>
            </a:r>
            <a:r>
              <a:rPr lang="ja-JP" altLang="en-US" dirty="0"/>
              <a:t>まで成長する見込みである。</a:t>
            </a:r>
            <a:endParaRPr lang="en-US" altLang="ja-JP" dirty="0"/>
          </a:p>
        </p:txBody>
      </p:sp>
      <p:sp>
        <p:nvSpPr>
          <p:cNvPr id="25" name="テキスト ボックス 24"/>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」、世界銀行</a:t>
            </a:r>
          </a:p>
        </p:txBody>
      </p:sp>
      <p:graphicFrame>
        <p:nvGraphicFramePr>
          <p:cNvPr id="107" name="Chart 106">
            <a:extLst>
              <a:ext uri="{FF2B5EF4-FFF2-40B4-BE49-F238E27FC236}">
                <a16:creationId xmlns:a16="http://schemas.microsoft.com/office/drawing/2014/main" id="{B38B7A4F-8338-4901-8B9D-E8C1D711A580}"/>
              </a:ext>
            </a:extLst>
          </p:cNvPr>
          <p:cNvGraphicFramePr/>
          <p:nvPr>
            <p:custDataLst>
              <p:tags r:id="rId4"/>
            </p:custDataLst>
          </p:nvPr>
        </p:nvGraphicFramePr>
        <p:xfrm>
          <a:off x="233363" y="2089150"/>
          <a:ext cx="8037512" cy="1895475"/>
        </p:xfrm>
        <a:graphic>
          <a:graphicData uri="http://schemas.openxmlformats.org/drawingml/2006/chart">
            <c:chart xmlns:c="http://schemas.openxmlformats.org/drawingml/2006/chart" xmlns:r="http://schemas.openxmlformats.org/officeDocument/2006/relationships" r:id="rId67"/>
          </a:graphicData>
        </a:graphic>
      </p:graphicFrame>
      <p:sp>
        <p:nvSpPr>
          <p:cNvPr id="33" name="Text Placeholder 12"/>
          <p:cNvSpPr>
            <a:spLocks noGrp="1"/>
          </p:cNvSpPr>
          <p:nvPr>
            <p:custDataLst>
              <p:tags r:id="rId5"/>
            </p:custDataLst>
          </p:nvPr>
        </p:nvSpPr>
        <p:spPr bwMode="auto">
          <a:xfrm>
            <a:off x="309880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0F25E8D-F34D-408F-845A-B834E399DFA4}" type="datetime'''''''''''''''''0''''''''''''''''''''''''''7'''''''''''''''">
              <a:rPr lang="ja-JP" altLang="en-US" sz="1000" b="0"/>
              <a:pPr algn="ctr">
                <a:spcBef>
                  <a:spcPct val="0"/>
                </a:spcBef>
                <a:spcAft>
                  <a:spcPct val="0"/>
                </a:spcAft>
              </a:pPr>
              <a:t>07</a:t>
            </a:fld>
            <a:endParaRPr kumimoji="0" lang="ja-JP" altLang="en-US" sz="1000" b="0" dirty="0">
              <a:sym typeface="+mn-lt"/>
            </a:endParaRPr>
          </a:p>
        </p:txBody>
      </p:sp>
      <p:sp useBgFill="1">
        <p:nvSpPr>
          <p:cNvPr id="90" name="テキスト プレースホルダ 9">
            <a:extLst>
              <a:ext uri="{FF2B5EF4-FFF2-40B4-BE49-F238E27FC236}">
                <a16:creationId xmlns:a16="http://schemas.microsoft.com/office/drawing/2014/main" id="{5B8F7277-92CE-432A-9728-B61A2FDB1E20}"/>
              </a:ext>
            </a:extLst>
          </p:cNvPr>
          <p:cNvSpPr>
            <a:spLocks noGrp="1"/>
          </p:cNvSpPr>
          <p:nvPr>
            <p:custDataLst>
              <p:tags r:id="rId6"/>
            </p:custDataLst>
          </p:nvPr>
        </p:nvSpPr>
        <p:spPr bwMode="gray">
          <a:xfrm>
            <a:off x="1787525" y="2979738"/>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2E6C895-5788-4276-A660-AE74B7136D39}" type="datetime'1''''''''''''''''''''''''''''.''''''1'''''''''">
              <a:rPr lang="en-US" altLang="en-US" sz="1000" smtClean="0">
                <a:effectLst/>
              </a:rPr>
              <a:pPr/>
              <a:t>1.1</a:t>
            </a:fld>
            <a:endParaRPr lang="ja-JP" altLang="en-US" sz="1000" dirty="0">
              <a:sym typeface="+mn-lt"/>
            </a:endParaRPr>
          </a:p>
        </p:txBody>
      </p:sp>
      <p:sp>
        <p:nvSpPr>
          <p:cNvPr id="24" name="Text Placeholder 12"/>
          <p:cNvSpPr>
            <a:spLocks noGrp="1"/>
          </p:cNvSpPr>
          <p:nvPr>
            <p:custDataLst>
              <p:tags r:id="rId7"/>
            </p:custDataLst>
          </p:nvPr>
        </p:nvSpPr>
        <p:spPr bwMode="auto">
          <a:xfrm>
            <a:off x="325438" y="2085975"/>
            <a:ext cx="6397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10</a:t>
            </a:r>
            <a:r>
              <a:rPr kumimoji="0" lang="ja-JP" altLang="en-US" sz="1000" b="0" dirty="0">
                <a:sym typeface="+mn-lt"/>
              </a:rPr>
              <a:t>億</a:t>
            </a:r>
            <a:r>
              <a:rPr kumimoji="0" lang="en-US" altLang="ja-JP" sz="1000" b="0" dirty="0">
                <a:sym typeface="+mn-lt"/>
              </a:rPr>
              <a:t>US$</a:t>
            </a:r>
            <a:r>
              <a:rPr kumimoji="0" lang="ja-JP" altLang="en-US" sz="1000" b="0" dirty="0">
                <a:sym typeface="+mn-lt"/>
              </a:rPr>
              <a:t>）</a:t>
            </a:r>
          </a:p>
        </p:txBody>
      </p:sp>
      <p:sp>
        <p:nvSpPr>
          <p:cNvPr id="28" name="Text Placeholder 12"/>
          <p:cNvSpPr>
            <a:spLocks noGrp="1"/>
          </p:cNvSpPr>
          <p:nvPr>
            <p:custDataLst>
              <p:tags r:id="rId8"/>
            </p:custDataLst>
          </p:nvPr>
        </p:nvSpPr>
        <p:spPr bwMode="auto">
          <a:xfrm>
            <a:off x="14938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A0F8B8B-DC28-4481-BC44-0B8329098133}" type="datetime'''''''''''''''''''0''''''''''''''''''''''''''''''''''2'''">
              <a:rPr lang="ja-JP" altLang="en-US" sz="1000" b="0"/>
              <a:pPr algn="ctr">
                <a:spcBef>
                  <a:spcPct val="0"/>
                </a:spcBef>
                <a:spcAft>
                  <a:spcPct val="0"/>
                </a:spcAft>
              </a:pPr>
              <a:t>02</a:t>
            </a:fld>
            <a:endParaRPr kumimoji="0" lang="ja-JP" altLang="en-US" sz="1000" b="0" dirty="0">
              <a:sym typeface="+mn-lt"/>
            </a:endParaRPr>
          </a:p>
        </p:txBody>
      </p:sp>
      <p:sp>
        <p:nvSpPr>
          <p:cNvPr id="27" name="Text Placeholder 12"/>
          <p:cNvSpPr>
            <a:spLocks noGrp="1"/>
          </p:cNvSpPr>
          <p:nvPr>
            <p:custDataLst>
              <p:tags r:id="rId9"/>
            </p:custDataLst>
          </p:nvPr>
        </p:nvSpPr>
        <p:spPr bwMode="auto">
          <a:xfrm>
            <a:off x="117316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9E59A78-71EE-444C-BA1B-1071F6327E9D}" type="datetime'''''''0''''''''''''''''''''''''''''''''1'''''">
              <a:rPr lang="ja-JP" altLang="en-US" sz="1000" b="0"/>
              <a:pPr algn="ctr">
                <a:spcBef>
                  <a:spcPct val="0"/>
                </a:spcBef>
                <a:spcAft>
                  <a:spcPct val="0"/>
                </a:spcAft>
              </a:pPr>
              <a:t>01</a:t>
            </a:fld>
            <a:endParaRPr kumimoji="0" lang="ja-JP" altLang="en-US" sz="1000" b="0" dirty="0">
              <a:sym typeface="+mn-lt"/>
            </a:endParaRPr>
          </a:p>
        </p:txBody>
      </p:sp>
      <p:sp>
        <p:nvSpPr>
          <p:cNvPr id="42" name="Text Placeholder 12"/>
          <p:cNvSpPr>
            <a:spLocks noGrp="1"/>
          </p:cNvSpPr>
          <p:nvPr>
            <p:custDataLst>
              <p:tags r:id="rId10"/>
            </p:custDataLst>
          </p:nvPr>
        </p:nvSpPr>
        <p:spPr bwMode="auto">
          <a:xfrm>
            <a:off x="7881938" y="20193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26" name="Text Placeholder 12"/>
          <p:cNvSpPr>
            <a:spLocks noGrp="1"/>
          </p:cNvSpPr>
          <p:nvPr>
            <p:custDataLst>
              <p:tags r:id="rId11"/>
            </p:custDataLst>
          </p:nvPr>
        </p:nvSpPr>
        <p:spPr bwMode="auto">
          <a:xfrm>
            <a:off x="781050" y="3971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57D1FAB-6CD7-49A3-B6E4-072E6475572F}" type="datetime'''''''2''''''''''''''''00''''0'''''''''''''''''">
              <a:rPr lang="ja-JP" altLang="en-US" sz="1000" b="0"/>
              <a:pPr algn="ctr">
                <a:spcBef>
                  <a:spcPct val="0"/>
                </a:spcBef>
                <a:spcAft>
                  <a:spcPct val="0"/>
                </a:spcAft>
              </a:pPr>
              <a:t>2000</a:t>
            </a:fld>
            <a:endParaRPr kumimoji="0" lang="ja-JP" altLang="en-US" sz="1000" b="0" dirty="0">
              <a:sym typeface="+mn-lt"/>
            </a:endParaRPr>
          </a:p>
        </p:txBody>
      </p:sp>
      <p:sp>
        <p:nvSpPr>
          <p:cNvPr id="41" name="Text Placeholder 12"/>
          <p:cNvSpPr>
            <a:spLocks noGrp="1"/>
          </p:cNvSpPr>
          <p:nvPr>
            <p:custDataLst>
              <p:tags r:id="rId12"/>
            </p:custDataLst>
          </p:nvPr>
        </p:nvSpPr>
        <p:spPr bwMode="auto">
          <a:xfrm>
            <a:off x="566737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B9B59EC-1DF0-45A2-B6ED-E52C9F111144}" type="datetime'1''''''''''''''''''''''''''''''''''''''''5'''''''''''''">
              <a:rPr lang="ja-JP" altLang="en-US" sz="1000" b="0"/>
              <a:pPr algn="ctr">
                <a:spcBef>
                  <a:spcPct val="0"/>
                </a:spcBef>
                <a:spcAft>
                  <a:spcPct val="0"/>
                </a:spcAft>
              </a:pPr>
              <a:t>15</a:t>
            </a:fld>
            <a:endParaRPr kumimoji="0" lang="ja-JP" altLang="en-US" sz="1000" b="0" dirty="0">
              <a:sym typeface="+mn-lt"/>
            </a:endParaRPr>
          </a:p>
        </p:txBody>
      </p:sp>
      <p:sp>
        <p:nvSpPr>
          <p:cNvPr id="29" name="Text Placeholder 12"/>
          <p:cNvSpPr>
            <a:spLocks noGrp="1"/>
          </p:cNvSpPr>
          <p:nvPr>
            <p:custDataLst>
              <p:tags r:id="rId13"/>
            </p:custDataLst>
          </p:nvPr>
        </p:nvSpPr>
        <p:spPr bwMode="auto">
          <a:xfrm>
            <a:off x="18145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6CB8413-86EA-4E18-80CF-C4773EDFB8BE}" type="datetime'''''0''''''3'''''''''">
              <a:rPr lang="ja-JP" altLang="en-US" sz="1000" b="0"/>
              <a:pPr algn="ctr">
                <a:spcBef>
                  <a:spcPct val="0"/>
                </a:spcBef>
                <a:spcAft>
                  <a:spcPct val="0"/>
                </a:spcAft>
              </a:pPr>
              <a:t>03</a:t>
            </a:fld>
            <a:endParaRPr kumimoji="0" lang="ja-JP" altLang="en-US" sz="1000" b="0" dirty="0">
              <a:sym typeface="+mn-lt"/>
            </a:endParaRPr>
          </a:p>
        </p:txBody>
      </p:sp>
      <p:sp>
        <p:nvSpPr>
          <p:cNvPr id="30" name="Text Placeholder 12"/>
          <p:cNvSpPr>
            <a:spLocks noGrp="1"/>
          </p:cNvSpPr>
          <p:nvPr>
            <p:custDataLst>
              <p:tags r:id="rId14"/>
            </p:custDataLst>
          </p:nvPr>
        </p:nvSpPr>
        <p:spPr bwMode="auto">
          <a:xfrm>
            <a:off x="21351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8122F03-87E9-44A4-B61D-AEDDE6B397BA}" type="datetime'''''''''''''0''''''''''''''''''''4'''''''''''''''''''''''">
              <a:rPr lang="ja-JP" altLang="en-US" sz="1000" b="0"/>
              <a:pPr algn="ctr">
                <a:spcBef>
                  <a:spcPct val="0"/>
                </a:spcBef>
                <a:spcAft>
                  <a:spcPct val="0"/>
                </a:spcAft>
              </a:pPr>
              <a:t>04</a:t>
            </a:fld>
            <a:endParaRPr kumimoji="0" lang="ja-JP" altLang="en-US" sz="1000" b="0" dirty="0">
              <a:sym typeface="+mn-lt"/>
            </a:endParaRPr>
          </a:p>
        </p:txBody>
      </p:sp>
      <p:sp>
        <p:nvSpPr>
          <p:cNvPr id="31" name="Text Placeholder 12"/>
          <p:cNvSpPr>
            <a:spLocks noGrp="1"/>
          </p:cNvSpPr>
          <p:nvPr>
            <p:custDataLst>
              <p:tags r:id="rId15"/>
            </p:custDataLst>
          </p:nvPr>
        </p:nvSpPr>
        <p:spPr bwMode="auto">
          <a:xfrm>
            <a:off x="245745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EE42F83-4A3C-4C33-949C-8C95AFFC46F0}" type="datetime'''''''''''0''''5'''''''''''''''''">
              <a:rPr lang="ja-JP" altLang="en-US" sz="1000" b="0"/>
              <a:pPr algn="ctr">
                <a:spcBef>
                  <a:spcPct val="0"/>
                </a:spcBef>
                <a:spcAft>
                  <a:spcPct val="0"/>
                </a:spcAft>
              </a:pPr>
              <a:t>05</a:t>
            </a:fld>
            <a:endParaRPr kumimoji="0" lang="ja-JP" altLang="en-US" sz="1000" b="0" dirty="0">
              <a:sym typeface="+mn-lt"/>
            </a:endParaRPr>
          </a:p>
        </p:txBody>
      </p:sp>
      <p:sp>
        <p:nvSpPr>
          <p:cNvPr id="32" name="Text Placeholder 12"/>
          <p:cNvSpPr>
            <a:spLocks noGrp="1"/>
          </p:cNvSpPr>
          <p:nvPr>
            <p:custDataLst>
              <p:tags r:id="rId16"/>
            </p:custDataLst>
          </p:nvPr>
        </p:nvSpPr>
        <p:spPr bwMode="auto">
          <a:xfrm>
            <a:off x="277812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AF145C9-0490-42F9-A25F-225595C1ED6A}" type="datetime'''''''''''0''''''''''''''''''6'''''">
              <a:rPr lang="ja-JP" altLang="en-US" sz="1000" b="0"/>
              <a:pPr algn="ctr">
                <a:spcBef>
                  <a:spcPct val="0"/>
                </a:spcBef>
                <a:spcAft>
                  <a:spcPct val="0"/>
                </a:spcAft>
              </a:pPr>
              <a:t>06</a:t>
            </a:fld>
            <a:endParaRPr kumimoji="0" lang="ja-JP" altLang="en-US" sz="1000" b="0" dirty="0">
              <a:sym typeface="+mn-lt"/>
            </a:endParaRPr>
          </a:p>
        </p:txBody>
      </p:sp>
      <p:sp>
        <p:nvSpPr>
          <p:cNvPr id="34" name="Text Placeholder 12"/>
          <p:cNvSpPr>
            <a:spLocks noGrp="1"/>
          </p:cNvSpPr>
          <p:nvPr>
            <p:custDataLst>
              <p:tags r:id="rId17"/>
            </p:custDataLst>
          </p:nvPr>
        </p:nvSpPr>
        <p:spPr bwMode="auto">
          <a:xfrm>
            <a:off x="341947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0F95C94-8CF6-4824-A77B-97D531979910}" type="datetime'0''''''''''''''''''''''''''''''''''''8'''''''''''''''">
              <a:rPr lang="ja-JP" altLang="en-US" sz="1000" b="0"/>
              <a:pPr algn="ctr">
                <a:spcBef>
                  <a:spcPct val="0"/>
                </a:spcBef>
                <a:spcAft>
                  <a:spcPct val="0"/>
                </a:spcAft>
              </a:pPr>
              <a:t>08</a:t>
            </a:fld>
            <a:endParaRPr kumimoji="0" lang="ja-JP" altLang="en-US" sz="1000" b="0" dirty="0">
              <a:sym typeface="+mn-lt"/>
            </a:endParaRPr>
          </a:p>
        </p:txBody>
      </p:sp>
      <p:sp>
        <p:nvSpPr>
          <p:cNvPr id="40" name="Text Placeholder 12"/>
          <p:cNvSpPr>
            <a:spLocks noGrp="1"/>
          </p:cNvSpPr>
          <p:nvPr>
            <p:custDataLst>
              <p:tags r:id="rId18"/>
            </p:custDataLst>
          </p:nvPr>
        </p:nvSpPr>
        <p:spPr bwMode="auto">
          <a:xfrm>
            <a:off x="534670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4380FE1-1935-4611-8C66-E103BB7984F9}" type="datetime'''''1''''''''''''''''''''''''''''4'''''''''''''">
              <a:rPr lang="ja-JP" altLang="en-US" sz="1000" b="0"/>
              <a:pPr algn="ctr">
                <a:spcBef>
                  <a:spcPct val="0"/>
                </a:spcBef>
                <a:spcAft>
                  <a:spcPct val="0"/>
                </a:spcAft>
              </a:pPr>
              <a:t>14</a:t>
            </a:fld>
            <a:endParaRPr kumimoji="0" lang="ja-JP" altLang="en-US" sz="1000" b="0" dirty="0">
              <a:sym typeface="+mn-lt"/>
            </a:endParaRPr>
          </a:p>
        </p:txBody>
      </p:sp>
      <p:sp useBgFill="1">
        <p:nvSpPr>
          <p:cNvPr id="121" name="テキスト プレースホルダ 9">
            <a:extLst>
              <a:ext uri="{FF2B5EF4-FFF2-40B4-BE49-F238E27FC236}">
                <a16:creationId xmlns:a16="http://schemas.microsoft.com/office/drawing/2014/main" id="{7A5F8745-6B1A-40C7-BAD0-E913D6901B40}"/>
              </a:ext>
            </a:extLst>
          </p:cNvPr>
          <p:cNvSpPr>
            <a:spLocks noGrp="1"/>
          </p:cNvSpPr>
          <p:nvPr>
            <p:custDataLst>
              <p:tags r:id="rId19"/>
            </p:custDataLst>
          </p:nvPr>
        </p:nvSpPr>
        <p:spPr bwMode="gray">
          <a:xfrm>
            <a:off x="3692525" y="3141663"/>
            <a:ext cx="252413"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9611994-1813-4856-AC54-1C704908B7E2}" type="datetime'''''-''''''''''''''0''''''''''.''''''''''1'''">
              <a:rPr lang="en-US" altLang="en-US" sz="1000" smtClean="0">
                <a:effectLst/>
              </a:rPr>
              <a:pPr/>
              <a:t>-0.1</a:t>
            </a:fld>
            <a:endParaRPr lang="ja-JP" altLang="en-US" sz="1000" dirty="0">
              <a:sym typeface="+mn-lt"/>
            </a:endParaRPr>
          </a:p>
        </p:txBody>
      </p:sp>
      <p:sp>
        <p:nvSpPr>
          <p:cNvPr id="102" name="Text Placeholder 12">
            <a:extLst>
              <a:ext uri="{FF2B5EF4-FFF2-40B4-BE49-F238E27FC236}">
                <a16:creationId xmlns:a16="http://schemas.microsoft.com/office/drawing/2014/main" id="{A37369EE-5863-478A-A406-9859E7A15C4F}"/>
              </a:ext>
            </a:extLst>
          </p:cNvPr>
          <p:cNvSpPr>
            <a:spLocks noGrp="1"/>
          </p:cNvSpPr>
          <p:nvPr>
            <p:custDataLst>
              <p:tags r:id="rId20"/>
            </p:custDataLst>
          </p:nvPr>
        </p:nvSpPr>
        <p:spPr bwMode="auto">
          <a:xfrm>
            <a:off x="66309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ABF9202-85C1-497C-8D30-E4B71FC76F49}" type="datetime'''1''''''''''''''''''''''''''''8'''''''''''''''''''''''''">
              <a:rPr kumimoji="0" lang="en-US" altLang="en-US" sz="1000" b="0" smtClean="0"/>
              <a:pPr/>
              <a:t>18</a:t>
            </a:fld>
            <a:endParaRPr kumimoji="0" lang="ja-JP" altLang="en-US" sz="1000" b="0" dirty="0">
              <a:sym typeface="+mn-lt"/>
            </a:endParaRPr>
          </a:p>
        </p:txBody>
      </p:sp>
      <p:sp>
        <p:nvSpPr>
          <p:cNvPr id="38" name="Text Placeholder 12"/>
          <p:cNvSpPr>
            <a:spLocks noGrp="1"/>
          </p:cNvSpPr>
          <p:nvPr>
            <p:custDataLst>
              <p:tags r:id="rId21"/>
            </p:custDataLst>
          </p:nvPr>
        </p:nvSpPr>
        <p:spPr bwMode="auto">
          <a:xfrm>
            <a:off x="470535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8D2A3B0-2CCC-4E7B-AB3E-EAF745271A9F}" type="datetime'''''''''''''''''1''''''''''2'''''''''''''''''''''''''''">
              <a:rPr lang="ja-JP" altLang="en-US" sz="1000" b="0"/>
              <a:pPr algn="ctr">
                <a:spcBef>
                  <a:spcPct val="0"/>
                </a:spcBef>
                <a:spcAft>
                  <a:spcPct val="0"/>
                </a:spcAft>
              </a:pPr>
              <a:t>12</a:t>
            </a:fld>
            <a:endParaRPr kumimoji="0" lang="ja-JP" altLang="en-US" sz="1000" b="0" dirty="0">
              <a:sym typeface="+mn-lt"/>
            </a:endParaRPr>
          </a:p>
        </p:txBody>
      </p:sp>
      <p:sp useBgFill="1">
        <p:nvSpPr>
          <p:cNvPr id="93" name="テキスト プレースホルダ 9">
            <a:extLst>
              <a:ext uri="{FF2B5EF4-FFF2-40B4-BE49-F238E27FC236}">
                <a16:creationId xmlns:a16="http://schemas.microsoft.com/office/drawing/2014/main" id="{6FEF6012-71F6-4A45-9522-7B4013821BBA}"/>
              </a:ext>
            </a:extLst>
          </p:cNvPr>
          <p:cNvSpPr>
            <a:spLocks noGrp="1"/>
          </p:cNvSpPr>
          <p:nvPr>
            <p:custDataLst>
              <p:tags r:id="rId22"/>
            </p:custDataLst>
          </p:nvPr>
        </p:nvSpPr>
        <p:spPr bwMode="gray">
          <a:xfrm>
            <a:off x="4356100" y="2617788"/>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DA0BD3F-F669-4C69-A3A3-11C80D236F5F}" type="datetime'''''4''''''''''''''''''''.''''''0'''''">
              <a:rPr lang="en-US" altLang="en-US" sz="1000" smtClean="0">
                <a:effectLst/>
              </a:rPr>
              <a:pPr/>
              <a:t>4.0</a:t>
            </a:fld>
            <a:endParaRPr lang="ja-JP" altLang="en-US" sz="1000" dirty="0">
              <a:sym typeface="+mn-lt"/>
            </a:endParaRPr>
          </a:p>
        </p:txBody>
      </p:sp>
      <p:sp>
        <p:nvSpPr>
          <p:cNvPr id="35" name="Text Placeholder 12"/>
          <p:cNvSpPr>
            <a:spLocks noGrp="1"/>
          </p:cNvSpPr>
          <p:nvPr>
            <p:custDataLst>
              <p:tags r:id="rId23"/>
            </p:custDataLst>
          </p:nvPr>
        </p:nvSpPr>
        <p:spPr bwMode="auto">
          <a:xfrm>
            <a:off x="37417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A61B9E3-2CE9-4E6A-95AA-A64E3F97018E}" type="datetime'''''''0''''''9'''''''''''''''''''''''''''''''''''''''''''''">
              <a:rPr lang="ja-JP" altLang="en-US" sz="1000" b="0"/>
              <a:pPr algn="ctr">
                <a:spcBef>
                  <a:spcPct val="0"/>
                </a:spcBef>
                <a:spcAft>
                  <a:spcPct val="0"/>
                </a:spcAft>
              </a:pPr>
              <a:t>09</a:t>
            </a:fld>
            <a:endParaRPr kumimoji="0" lang="ja-JP" altLang="en-US" sz="1000" b="0" dirty="0">
              <a:sym typeface="+mn-lt"/>
            </a:endParaRPr>
          </a:p>
        </p:txBody>
      </p:sp>
      <p:sp>
        <p:nvSpPr>
          <p:cNvPr id="36" name="Text Placeholder 12"/>
          <p:cNvSpPr>
            <a:spLocks noGrp="1"/>
          </p:cNvSpPr>
          <p:nvPr>
            <p:custDataLst>
              <p:tags r:id="rId24"/>
            </p:custDataLst>
          </p:nvPr>
        </p:nvSpPr>
        <p:spPr bwMode="auto">
          <a:xfrm>
            <a:off x="40624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FEEC1AE-3CBC-4472-A01A-1DEF9888DE26}" type="datetime'''''''''''''1''''''''''0'''''''''">
              <a:rPr lang="ja-JP" altLang="en-US" sz="1000" b="0"/>
              <a:pPr algn="ctr">
                <a:spcBef>
                  <a:spcPct val="0"/>
                </a:spcBef>
                <a:spcAft>
                  <a:spcPct val="0"/>
                </a:spcAft>
              </a:pPr>
              <a:t>10</a:t>
            </a:fld>
            <a:endParaRPr kumimoji="0" lang="ja-JP" altLang="en-US" sz="1000" b="0" dirty="0">
              <a:sym typeface="+mn-lt"/>
            </a:endParaRPr>
          </a:p>
        </p:txBody>
      </p:sp>
      <p:sp>
        <p:nvSpPr>
          <p:cNvPr id="37" name="Text Placeholder 12"/>
          <p:cNvSpPr>
            <a:spLocks noGrp="1"/>
          </p:cNvSpPr>
          <p:nvPr>
            <p:custDataLst>
              <p:tags r:id="rId25"/>
            </p:custDataLst>
          </p:nvPr>
        </p:nvSpPr>
        <p:spPr bwMode="auto">
          <a:xfrm>
            <a:off x="43830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18DD295-7783-4CD0-B68F-BEBEBB340394}" type="datetime'''''''''1''''''1'''''''''''''''''">
              <a:rPr lang="ja-JP" altLang="en-US" sz="1000" b="0"/>
              <a:pPr algn="ctr">
                <a:spcBef>
                  <a:spcPct val="0"/>
                </a:spcBef>
                <a:spcAft>
                  <a:spcPct val="0"/>
                </a:spcAft>
              </a:pPr>
              <a:t>11</a:t>
            </a:fld>
            <a:endParaRPr kumimoji="0" lang="ja-JP" altLang="en-US" sz="1000" b="0" dirty="0">
              <a:sym typeface="+mn-lt"/>
            </a:endParaRPr>
          </a:p>
        </p:txBody>
      </p:sp>
      <p:sp>
        <p:nvSpPr>
          <p:cNvPr id="39" name="Text Placeholder 12"/>
          <p:cNvSpPr>
            <a:spLocks noGrp="1"/>
          </p:cNvSpPr>
          <p:nvPr>
            <p:custDataLst>
              <p:tags r:id="rId26"/>
            </p:custDataLst>
          </p:nvPr>
        </p:nvSpPr>
        <p:spPr bwMode="auto">
          <a:xfrm>
            <a:off x="502602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150507E-391E-4C64-B6F9-FF72E9BB0259}" type="datetime'''''1''''''''''''''''''''''3'''''''''''''''''">
              <a:rPr lang="ja-JP" altLang="en-US" sz="1000" b="0"/>
              <a:pPr algn="ctr">
                <a:spcBef>
                  <a:spcPct val="0"/>
                </a:spcBef>
                <a:spcAft>
                  <a:spcPct val="0"/>
                </a:spcAft>
              </a:pPr>
              <a:t>13</a:t>
            </a:fld>
            <a:endParaRPr kumimoji="0" lang="ja-JP" altLang="en-US" sz="1000" b="0" dirty="0">
              <a:sym typeface="+mn-lt"/>
            </a:endParaRPr>
          </a:p>
        </p:txBody>
      </p:sp>
      <p:sp>
        <p:nvSpPr>
          <p:cNvPr id="80" name="Text Placeholder 12"/>
          <p:cNvSpPr>
            <a:spLocks noGrp="1"/>
          </p:cNvSpPr>
          <p:nvPr>
            <p:custDataLst>
              <p:tags r:id="rId27"/>
            </p:custDataLst>
          </p:nvPr>
        </p:nvSpPr>
        <p:spPr bwMode="auto">
          <a:xfrm>
            <a:off x="59896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F8246BA-6AE9-41B6-8302-875B89AA43A0}" type="datetime'''''''''1''''''''''''''''''''''''''6'''''''''''''''''''''''">
              <a:rPr lang="ja-JP" altLang="en-US" sz="1000" b="0" smtClean="0"/>
              <a:pPr algn="ctr">
                <a:spcBef>
                  <a:spcPct val="0"/>
                </a:spcBef>
                <a:spcAft>
                  <a:spcPct val="0"/>
                </a:spcAft>
              </a:pPr>
              <a:t>16</a:t>
            </a:fld>
            <a:endParaRPr kumimoji="0" lang="ja-JP" altLang="en-US" sz="1000" b="0" dirty="0">
              <a:sym typeface="+mn-lt"/>
            </a:endParaRPr>
          </a:p>
        </p:txBody>
      </p:sp>
      <p:sp>
        <p:nvSpPr>
          <p:cNvPr id="83" name="Text Placeholder 12"/>
          <p:cNvSpPr>
            <a:spLocks noGrp="1"/>
          </p:cNvSpPr>
          <p:nvPr>
            <p:custDataLst>
              <p:tags r:id="rId28"/>
            </p:custDataLst>
          </p:nvPr>
        </p:nvSpPr>
        <p:spPr bwMode="auto">
          <a:xfrm>
            <a:off x="63103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30152B8-EBD8-4B73-BB55-A0D26378150C}" type="datetime'1''''''''7'''''''''''''''''''''''''''''''''''''''''''''''''''">
              <a:rPr lang="en-US" altLang="en-US" sz="1000" b="0" smtClean="0"/>
              <a:pPr algn="ctr">
                <a:spcBef>
                  <a:spcPct val="0"/>
                </a:spcBef>
                <a:spcAft>
                  <a:spcPct val="0"/>
                </a:spcAft>
              </a:pPr>
              <a:t>17</a:t>
            </a:fld>
            <a:endParaRPr kumimoji="0" lang="ja-JP" altLang="en-US" sz="1000" b="0" dirty="0">
              <a:sym typeface="+mn-lt"/>
            </a:endParaRPr>
          </a:p>
        </p:txBody>
      </p:sp>
      <p:sp>
        <p:nvSpPr>
          <p:cNvPr id="104" name="Text Placeholder 12">
            <a:extLst>
              <a:ext uri="{FF2B5EF4-FFF2-40B4-BE49-F238E27FC236}">
                <a16:creationId xmlns:a16="http://schemas.microsoft.com/office/drawing/2014/main" id="{CDD6BB76-D5D7-4195-A02B-AEEA5F4C6AD5}"/>
              </a:ext>
            </a:extLst>
          </p:cNvPr>
          <p:cNvSpPr>
            <a:spLocks noGrp="1"/>
          </p:cNvSpPr>
          <p:nvPr>
            <p:custDataLst>
              <p:tags r:id="rId29"/>
            </p:custDataLst>
          </p:nvPr>
        </p:nvSpPr>
        <p:spPr bwMode="auto">
          <a:xfrm>
            <a:off x="695166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A7A7578-FACE-4CB3-9133-D20A8E7FA107}" type="datetime'''''''''''''''''''''''1''''''''''''''''9'''">
              <a:rPr kumimoji="0" lang="en-US" altLang="en-US" sz="1000" b="0" smtClean="0"/>
              <a:pPr/>
              <a:t>19</a:t>
            </a:fld>
            <a:endParaRPr kumimoji="0" lang="ja-JP" altLang="en-US" sz="1000" b="0" dirty="0">
              <a:sym typeface="+mn-lt"/>
            </a:endParaRPr>
          </a:p>
        </p:txBody>
      </p:sp>
      <p:sp useBgFill="1">
        <p:nvSpPr>
          <p:cNvPr id="122" name="テキスト プレースホルダ 9">
            <a:extLst>
              <a:ext uri="{FF2B5EF4-FFF2-40B4-BE49-F238E27FC236}">
                <a16:creationId xmlns:a16="http://schemas.microsoft.com/office/drawing/2014/main" id="{415AF3A0-18DE-4C7C-92D4-90435F032A8F}"/>
              </a:ext>
            </a:extLst>
          </p:cNvPr>
          <p:cNvSpPr>
            <a:spLocks noGrp="1"/>
          </p:cNvSpPr>
          <p:nvPr>
            <p:custDataLst>
              <p:tags r:id="rId30"/>
            </p:custDataLst>
          </p:nvPr>
        </p:nvSpPr>
        <p:spPr bwMode="gray">
          <a:xfrm>
            <a:off x="7224713" y="3622675"/>
            <a:ext cx="252413"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49C1A67-4790-40AE-A158-B9D52E70234C}" type="datetime'''''''-3''''''''''''''''''''''''''''''''''.''9'''''''''''''''">
              <a:rPr lang="en-US" altLang="en-US" sz="1000" smtClean="0">
                <a:effectLst/>
              </a:rPr>
              <a:pPr/>
              <a:t>-3.9</a:t>
            </a:fld>
            <a:endParaRPr lang="ja-JP" altLang="en-US" sz="1000" dirty="0">
              <a:sym typeface="+mn-lt"/>
            </a:endParaRPr>
          </a:p>
        </p:txBody>
      </p:sp>
      <p:sp>
        <p:nvSpPr>
          <p:cNvPr id="106" name="Text Placeholder 12">
            <a:extLst>
              <a:ext uri="{FF2B5EF4-FFF2-40B4-BE49-F238E27FC236}">
                <a16:creationId xmlns:a16="http://schemas.microsoft.com/office/drawing/2014/main" id="{0A3CE905-5073-41D1-91F6-1B57B4BD8200}"/>
              </a:ext>
            </a:extLst>
          </p:cNvPr>
          <p:cNvSpPr>
            <a:spLocks noGrp="1"/>
          </p:cNvSpPr>
          <p:nvPr>
            <p:custDataLst>
              <p:tags r:id="rId31"/>
            </p:custDataLst>
          </p:nvPr>
        </p:nvSpPr>
        <p:spPr bwMode="auto">
          <a:xfrm>
            <a:off x="727392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47B10BE-1B9E-4C9E-8731-5A5D97D229C2}" type="datetime'''''''''''''''''''''''''''2''''''''0'''''''">
              <a:rPr kumimoji="0" lang="en-US" altLang="en-US" sz="1000" b="0" smtClean="0"/>
              <a:pPr/>
              <a:t>20</a:t>
            </a:fld>
            <a:endParaRPr kumimoji="0" lang="ja-JP" altLang="en-US" sz="1000" b="0" dirty="0">
              <a:sym typeface="+mn-lt"/>
            </a:endParaRPr>
          </a:p>
        </p:txBody>
      </p:sp>
      <p:sp>
        <p:nvSpPr>
          <p:cNvPr id="109" name="Text Placeholder 12">
            <a:extLst>
              <a:ext uri="{FF2B5EF4-FFF2-40B4-BE49-F238E27FC236}">
                <a16:creationId xmlns:a16="http://schemas.microsoft.com/office/drawing/2014/main" id="{BA7375C9-218B-4C04-9D17-E9A95FD0684B}"/>
              </a:ext>
            </a:extLst>
          </p:cNvPr>
          <p:cNvSpPr>
            <a:spLocks noGrp="1"/>
          </p:cNvSpPr>
          <p:nvPr>
            <p:custDataLst>
              <p:tags r:id="rId32"/>
            </p:custDataLst>
          </p:nvPr>
        </p:nvSpPr>
        <p:spPr bwMode="auto">
          <a:xfrm>
            <a:off x="7524750" y="3971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CEC5CFF-E2A9-49AF-80A7-FD30C88FA601}" type="datetime'''2''''''''''0''''''2''''''''''''''''''''''''''''1'''''''''''">
              <a:rPr kumimoji="0" lang="en-US" altLang="en-US" sz="1000" b="0" smtClean="0"/>
              <a:pPr/>
              <a:t>2021</a:t>
            </a:fld>
            <a:endParaRPr kumimoji="0" lang="ja-JP" altLang="en-US" sz="1000" b="0" dirty="0">
              <a:sym typeface="+mn-lt"/>
            </a:endParaRPr>
          </a:p>
        </p:txBody>
      </p:sp>
      <p:sp useBgFill="1">
        <p:nvSpPr>
          <p:cNvPr id="101" name="テキスト プレースホルダ 9">
            <a:extLst>
              <a:ext uri="{FF2B5EF4-FFF2-40B4-BE49-F238E27FC236}">
                <a16:creationId xmlns:a16="http://schemas.microsoft.com/office/drawing/2014/main" id="{333CA370-D8D2-41BF-9939-28C3DD1D6BD2}"/>
              </a:ext>
            </a:extLst>
          </p:cNvPr>
          <p:cNvSpPr>
            <a:spLocks noGrp="1"/>
          </p:cNvSpPr>
          <p:nvPr>
            <p:custDataLst>
              <p:tags r:id="rId33"/>
            </p:custDataLst>
          </p:nvPr>
        </p:nvSpPr>
        <p:spPr bwMode="gray">
          <a:xfrm>
            <a:off x="5619750" y="3579813"/>
            <a:ext cx="252413"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16DB646-262B-4365-9130-D679D7428730}" type="datetime'-''''''''''''''''''3.''''''''''''''''''''''''5'''''''">
              <a:rPr lang="en-US" altLang="en-US" sz="1000" smtClean="0">
                <a:effectLst/>
                <a:sym typeface="+mn-lt"/>
              </a:rPr>
              <a:pPr marL="0" indent="0" algn="ctr">
                <a:spcBef>
                  <a:spcPct val="0"/>
                </a:spcBef>
                <a:buNone/>
              </a:pPr>
              <a:t>-3.5</a:t>
            </a:fld>
            <a:endParaRPr lang="ja-JP" altLang="en-US" sz="1000" dirty="0">
              <a:sym typeface="+mn-lt"/>
            </a:endParaRPr>
          </a:p>
        </p:txBody>
      </p:sp>
      <p:sp useBgFill="1">
        <p:nvSpPr>
          <p:cNvPr id="103" name="テキスト プレースホルダ 9">
            <a:extLst>
              <a:ext uri="{FF2B5EF4-FFF2-40B4-BE49-F238E27FC236}">
                <a16:creationId xmlns:a16="http://schemas.microsoft.com/office/drawing/2014/main" id="{3BB485A8-CCF4-415C-88BA-BA0E8259EE4E}"/>
              </a:ext>
            </a:extLst>
          </p:cNvPr>
          <p:cNvSpPr>
            <a:spLocks noGrp="1"/>
          </p:cNvSpPr>
          <p:nvPr>
            <p:custDataLst>
              <p:tags r:id="rId34"/>
            </p:custDataLst>
          </p:nvPr>
        </p:nvSpPr>
        <p:spPr bwMode="gray">
          <a:xfrm>
            <a:off x="5940425" y="3546475"/>
            <a:ext cx="252413"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31C34B2-5CF7-41DF-B387-2913733DD719}" type="datetime'''-''''''''''3''''''.3'''''''''''''">
              <a:rPr lang="en-US" altLang="en-US" sz="1000" smtClean="0">
                <a:effectLst/>
                <a:sym typeface="+mn-lt"/>
              </a:rPr>
              <a:pPr marL="0" indent="0" algn="ctr">
                <a:spcBef>
                  <a:spcPct val="0"/>
                </a:spcBef>
                <a:buNone/>
              </a:pPr>
              <a:t>-3.3</a:t>
            </a:fld>
            <a:endParaRPr lang="ja-JP" altLang="en-US" sz="1000" dirty="0">
              <a:sym typeface="+mn-lt"/>
            </a:endParaRPr>
          </a:p>
        </p:txBody>
      </p:sp>
      <p:graphicFrame>
        <p:nvGraphicFramePr>
          <p:cNvPr id="110" name="Chart 109">
            <a:extLst>
              <a:ext uri="{FF2B5EF4-FFF2-40B4-BE49-F238E27FC236}">
                <a16:creationId xmlns:a16="http://schemas.microsoft.com/office/drawing/2014/main" id="{47B3CD06-FB91-4756-86FB-F75E3B686F4D}"/>
              </a:ext>
            </a:extLst>
          </p:cNvPr>
          <p:cNvGraphicFramePr/>
          <p:nvPr>
            <p:custDataLst>
              <p:tags r:id="rId35"/>
            </p:custDataLst>
          </p:nvPr>
        </p:nvGraphicFramePr>
        <p:xfrm>
          <a:off x="130175" y="4621213"/>
          <a:ext cx="7823200" cy="1858962"/>
        </p:xfrm>
        <a:graphic>
          <a:graphicData uri="http://schemas.openxmlformats.org/drawingml/2006/chart">
            <c:chart xmlns:c="http://schemas.openxmlformats.org/drawingml/2006/chart" xmlns:r="http://schemas.openxmlformats.org/officeDocument/2006/relationships" r:id="rId68"/>
          </a:graphicData>
        </a:graphic>
      </p:graphicFrame>
      <p:sp>
        <p:nvSpPr>
          <p:cNvPr id="70" name="Text Placeholder 12"/>
          <p:cNvSpPr>
            <a:spLocks noGrp="1"/>
          </p:cNvSpPr>
          <p:nvPr>
            <p:custDataLst>
              <p:tags r:id="rId36"/>
            </p:custDataLst>
          </p:nvPr>
        </p:nvSpPr>
        <p:spPr bwMode="auto">
          <a:xfrm>
            <a:off x="276701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1D352DD-DF2E-4B25-A5C8-C1F15C9270BB}" type="datetime'''''''''''''''''''''''''''''''''''''''''''''0''''6'">
              <a:rPr lang="ja-JP" altLang="en-US" sz="1000" b="0"/>
              <a:pPr algn="ctr">
                <a:spcBef>
                  <a:spcPct val="0"/>
                </a:spcBef>
                <a:spcAft>
                  <a:spcPct val="0"/>
                </a:spcAft>
              </a:pPr>
              <a:t>06</a:t>
            </a:fld>
            <a:endParaRPr kumimoji="0" lang="ja-JP" altLang="en-US" sz="1000" b="0" dirty="0">
              <a:sym typeface="+mn-lt"/>
            </a:endParaRPr>
          </a:p>
        </p:txBody>
      </p:sp>
      <p:sp>
        <p:nvSpPr>
          <p:cNvPr id="63" name="Text Placeholder 12"/>
          <p:cNvSpPr>
            <a:spLocks noGrp="1"/>
          </p:cNvSpPr>
          <p:nvPr>
            <p:custDataLst>
              <p:tags r:id="rId37"/>
            </p:custDataLst>
          </p:nvPr>
        </p:nvSpPr>
        <p:spPr bwMode="auto">
          <a:xfrm>
            <a:off x="222250" y="4464050"/>
            <a:ext cx="3730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US$</a:t>
            </a:r>
            <a:r>
              <a:rPr kumimoji="0" lang="ja-JP" altLang="en-US" sz="1000" b="0" dirty="0">
                <a:sym typeface="+mn-lt"/>
              </a:rPr>
              <a:t>）</a:t>
            </a:r>
          </a:p>
        </p:txBody>
      </p:sp>
      <p:sp>
        <p:nvSpPr>
          <p:cNvPr id="64" name="Text Placeholder 12"/>
          <p:cNvSpPr>
            <a:spLocks noGrp="1"/>
          </p:cNvSpPr>
          <p:nvPr>
            <p:custDataLst>
              <p:tags r:id="rId38"/>
            </p:custDataLst>
          </p:nvPr>
        </p:nvSpPr>
        <p:spPr bwMode="auto">
          <a:xfrm>
            <a:off x="750888" y="6467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84B9863-92CB-4E7F-A5CC-D490F8CA5D59}" type="datetime'''2''''''''''''''''0''''0''''''''''''''''''''''''''''''''0'''">
              <a:rPr lang="ja-JP" altLang="en-US" sz="1000" b="0"/>
              <a:pPr algn="ctr">
                <a:spcBef>
                  <a:spcPct val="0"/>
                </a:spcBef>
                <a:spcAft>
                  <a:spcPct val="0"/>
                </a:spcAft>
              </a:pPr>
              <a:t>2000</a:t>
            </a:fld>
            <a:endParaRPr kumimoji="0" lang="ja-JP" altLang="en-US" sz="1000" b="0" dirty="0">
              <a:sym typeface="+mn-lt"/>
            </a:endParaRPr>
          </a:p>
        </p:txBody>
      </p:sp>
      <p:sp>
        <p:nvSpPr>
          <p:cNvPr id="65" name="Text Placeholder 12"/>
          <p:cNvSpPr>
            <a:spLocks noGrp="1"/>
          </p:cNvSpPr>
          <p:nvPr>
            <p:custDataLst>
              <p:tags r:id="rId39"/>
            </p:custDataLst>
          </p:nvPr>
        </p:nvSpPr>
        <p:spPr bwMode="auto">
          <a:xfrm>
            <a:off x="11445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37389C2-5F5A-480F-8913-6D0F7E15B479}" type="datetime'''''''''''''''''''''''''''''''''''''''''0''''''1'">
              <a:rPr lang="ja-JP" altLang="en-US" sz="1000" b="0"/>
              <a:pPr algn="ctr">
                <a:spcBef>
                  <a:spcPct val="0"/>
                </a:spcBef>
                <a:spcAft>
                  <a:spcPct val="0"/>
                </a:spcAft>
              </a:pPr>
              <a:t>01</a:t>
            </a:fld>
            <a:endParaRPr kumimoji="0" lang="ja-JP" altLang="en-US" sz="1000" b="0" dirty="0">
              <a:sym typeface="+mn-lt"/>
            </a:endParaRPr>
          </a:p>
        </p:txBody>
      </p:sp>
      <p:sp>
        <p:nvSpPr>
          <p:cNvPr id="66" name="Text Placeholder 12"/>
          <p:cNvSpPr>
            <a:spLocks noGrp="1"/>
          </p:cNvSpPr>
          <p:nvPr>
            <p:custDataLst>
              <p:tags r:id="rId40"/>
            </p:custDataLst>
          </p:nvPr>
        </p:nvSpPr>
        <p:spPr bwMode="auto">
          <a:xfrm>
            <a:off x="14700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6774A7E-EE78-42F3-A63C-8FED0DAE6E00}" type="datetime'''''''''''''''''0''''''''''''''''''''''''''''''''''''2'''">
              <a:rPr lang="ja-JP" altLang="en-US" sz="1000" b="0"/>
              <a:pPr algn="ctr">
                <a:spcBef>
                  <a:spcPct val="0"/>
                </a:spcBef>
                <a:spcAft>
                  <a:spcPct val="0"/>
                </a:spcAft>
              </a:pPr>
              <a:t>02</a:t>
            </a:fld>
            <a:endParaRPr kumimoji="0" lang="ja-JP" altLang="en-US" sz="1000" b="0" dirty="0">
              <a:sym typeface="+mn-lt"/>
            </a:endParaRPr>
          </a:p>
        </p:txBody>
      </p:sp>
      <p:sp>
        <p:nvSpPr>
          <p:cNvPr id="68" name="Text Placeholder 12"/>
          <p:cNvSpPr>
            <a:spLocks noGrp="1"/>
          </p:cNvSpPr>
          <p:nvPr>
            <p:custDataLst>
              <p:tags r:id="rId41"/>
            </p:custDataLst>
          </p:nvPr>
        </p:nvSpPr>
        <p:spPr bwMode="auto">
          <a:xfrm>
            <a:off x="21177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4061DC8-6FD5-473E-AD3C-5C7FBE78207B}" type="datetime'''''''''''''''0''''''''''4'''''''''''''''">
              <a:rPr lang="ja-JP" altLang="en-US" sz="1000" b="0"/>
              <a:pPr algn="ctr">
                <a:spcBef>
                  <a:spcPct val="0"/>
                </a:spcBef>
                <a:spcAft>
                  <a:spcPct val="0"/>
                </a:spcAft>
              </a:pPr>
              <a:t>04</a:t>
            </a:fld>
            <a:endParaRPr kumimoji="0" lang="ja-JP" altLang="en-US" sz="1000" b="0" dirty="0">
              <a:sym typeface="+mn-lt"/>
            </a:endParaRPr>
          </a:p>
        </p:txBody>
      </p:sp>
      <p:sp>
        <p:nvSpPr>
          <p:cNvPr id="67" name="Text Placeholder 12"/>
          <p:cNvSpPr>
            <a:spLocks noGrp="1"/>
          </p:cNvSpPr>
          <p:nvPr>
            <p:custDataLst>
              <p:tags r:id="rId42"/>
            </p:custDataLst>
          </p:nvPr>
        </p:nvSpPr>
        <p:spPr bwMode="auto">
          <a:xfrm>
            <a:off x="179387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26D4C44-3323-4E9C-9EC3-0820FD7CBD22}" type="datetime'''''''0''''''''''3'''''''''''''''''''''''''''''''''''''">
              <a:rPr lang="ja-JP" altLang="en-US" sz="1000" b="0"/>
              <a:pPr algn="ctr">
                <a:spcBef>
                  <a:spcPct val="0"/>
                </a:spcBef>
                <a:spcAft>
                  <a:spcPct val="0"/>
                </a:spcAft>
              </a:pPr>
              <a:t>03</a:t>
            </a:fld>
            <a:endParaRPr kumimoji="0" lang="ja-JP" altLang="en-US" sz="1000" b="0" dirty="0">
              <a:sym typeface="+mn-lt"/>
            </a:endParaRPr>
          </a:p>
        </p:txBody>
      </p:sp>
      <p:sp>
        <p:nvSpPr>
          <p:cNvPr id="77" name="Text Placeholder 12"/>
          <p:cNvSpPr>
            <a:spLocks noGrp="1"/>
          </p:cNvSpPr>
          <p:nvPr>
            <p:custDataLst>
              <p:tags r:id="rId43"/>
            </p:custDataLst>
          </p:nvPr>
        </p:nvSpPr>
        <p:spPr bwMode="auto">
          <a:xfrm>
            <a:off x="503713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732CAEE-A5DE-4841-94E9-D13FB4264FF9}" type="datetime'''''''''''''1''''''''''''3'''''''''">
              <a:rPr lang="ja-JP" altLang="en-US" sz="1000" b="0"/>
              <a:pPr algn="ctr">
                <a:spcBef>
                  <a:spcPct val="0"/>
                </a:spcBef>
                <a:spcAft>
                  <a:spcPct val="0"/>
                </a:spcAft>
              </a:pPr>
              <a:t>13</a:t>
            </a:fld>
            <a:endParaRPr kumimoji="0" lang="ja-JP" altLang="en-US" sz="1000" b="0" dirty="0">
              <a:sym typeface="+mn-lt"/>
            </a:endParaRPr>
          </a:p>
        </p:txBody>
      </p:sp>
      <p:sp>
        <p:nvSpPr>
          <p:cNvPr id="69" name="Text Placeholder 12"/>
          <p:cNvSpPr>
            <a:spLocks noGrp="1"/>
          </p:cNvSpPr>
          <p:nvPr>
            <p:custDataLst>
              <p:tags r:id="rId44"/>
            </p:custDataLst>
          </p:nvPr>
        </p:nvSpPr>
        <p:spPr bwMode="auto">
          <a:xfrm>
            <a:off x="24431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5B8B526-E51C-4EE1-B859-B784D83B34AE}" type="datetime'''''''''''''''''''''''''''''''''''''05'''''''''''''''">
              <a:rPr lang="ja-JP" altLang="en-US" sz="1000" b="0"/>
              <a:pPr algn="ctr">
                <a:spcBef>
                  <a:spcPct val="0"/>
                </a:spcBef>
                <a:spcAft>
                  <a:spcPct val="0"/>
                </a:spcAft>
              </a:pPr>
              <a:t>05</a:t>
            </a:fld>
            <a:endParaRPr kumimoji="0" lang="ja-JP" altLang="en-US" sz="1000" b="0" dirty="0">
              <a:sym typeface="+mn-lt"/>
            </a:endParaRPr>
          </a:p>
        </p:txBody>
      </p:sp>
      <p:sp>
        <p:nvSpPr>
          <p:cNvPr id="71" name="Text Placeholder 12"/>
          <p:cNvSpPr>
            <a:spLocks noGrp="1"/>
          </p:cNvSpPr>
          <p:nvPr>
            <p:custDataLst>
              <p:tags r:id="rId45"/>
            </p:custDataLst>
          </p:nvPr>
        </p:nvSpPr>
        <p:spPr bwMode="auto">
          <a:xfrm>
            <a:off x="30908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C78E3E8-7102-42BF-B0BC-FA1E5CB5949D}" type="datetime'''''''''''''''''0''''''''''''''''''''''7'">
              <a:rPr lang="ja-JP" altLang="en-US" sz="1000" b="0"/>
              <a:pPr algn="ctr">
                <a:spcBef>
                  <a:spcPct val="0"/>
                </a:spcBef>
                <a:spcAft>
                  <a:spcPct val="0"/>
                </a:spcAft>
              </a:pPr>
              <a:t>07</a:t>
            </a:fld>
            <a:endParaRPr kumimoji="0" lang="ja-JP" altLang="en-US" sz="1000" b="0" dirty="0">
              <a:sym typeface="+mn-lt"/>
            </a:endParaRPr>
          </a:p>
        </p:txBody>
      </p:sp>
      <p:sp>
        <p:nvSpPr>
          <p:cNvPr id="72" name="Text Placeholder 12"/>
          <p:cNvSpPr>
            <a:spLocks noGrp="1"/>
          </p:cNvSpPr>
          <p:nvPr>
            <p:custDataLst>
              <p:tags r:id="rId46"/>
            </p:custDataLst>
          </p:nvPr>
        </p:nvSpPr>
        <p:spPr bwMode="auto">
          <a:xfrm>
            <a:off x="341630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04DF5EB-60E2-425F-887F-5A7A4E1F7368}" type="datetime'''''''''''''''0''''''''''''8'">
              <a:rPr lang="ja-JP" altLang="en-US" sz="1000" b="0"/>
              <a:pPr algn="ctr">
                <a:spcBef>
                  <a:spcPct val="0"/>
                </a:spcBef>
                <a:spcAft>
                  <a:spcPct val="0"/>
                </a:spcAft>
              </a:pPr>
              <a:t>08</a:t>
            </a:fld>
            <a:endParaRPr kumimoji="0" lang="ja-JP" altLang="en-US" sz="1000" b="0" dirty="0">
              <a:sym typeface="+mn-lt"/>
            </a:endParaRPr>
          </a:p>
        </p:txBody>
      </p:sp>
      <p:sp>
        <p:nvSpPr>
          <p:cNvPr id="73" name="Text Placeholder 12"/>
          <p:cNvSpPr>
            <a:spLocks noGrp="1"/>
          </p:cNvSpPr>
          <p:nvPr>
            <p:custDataLst>
              <p:tags r:id="rId47"/>
            </p:custDataLst>
          </p:nvPr>
        </p:nvSpPr>
        <p:spPr bwMode="auto">
          <a:xfrm>
            <a:off x="374015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8001A92-9F3B-4E1A-AE6B-609B86E40DBC}" type="datetime'''''''''''''''''''''''''''''''''''''''0''9'''''''''''''''''''">
              <a:rPr lang="ja-JP" altLang="en-US" sz="1000" b="0"/>
              <a:pPr algn="ctr">
                <a:spcBef>
                  <a:spcPct val="0"/>
                </a:spcBef>
                <a:spcAft>
                  <a:spcPct val="0"/>
                </a:spcAft>
              </a:pPr>
              <a:t>09</a:t>
            </a:fld>
            <a:endParaRPr kumimoji="0" lang="ja-JP" altLang="en-US" sz="1000" b="0" dirty="0">
              <a:sym typeface="+mn-lt"/>
            </a:endParaRPr>
          </a:p>
        </p:txBody>
      </p:sp>
      <p:sp>
        <p:nvSpPr>
          <p:cNvPr id="74" name="Text Placeholder 12"/>
          <p:cNvSpPr>
            <a:spLocks noGrp="1"/>
          </p:cNvSpPr>
          <p:nvPr>
            <p:custDataLst>
              <p:tags r:id="rId48"/>
            </p:custDataLst>
          </p:nvPr>
        </p:nvSpPr>
        <p:spPr bwMode="auto">
          <a:xfrm>
            <a:off x="406400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2C19DD4-A886-4CD4-A276-45F6AEBA937D}" type="datetime'''''''''''''1''''''''''''''''0'''''''''''">
              <a:rPr lang="ja-JP" altLang="en-US" sz="1000" b="0"/>
              <a:pPr algn="ctr">
                <a:spcBef>
                  <a:spcPct val="0"/>
                </a:spcBef>
                <a:spcAft>
                  <a:spcPct val="0"/>
                </a:spcAft>
              </a:pPr>
              <a:t>10</a:t>
            </a:fld>
            <a:endParaRPr kumimoji="0" lang="ja-JP" altLang="en-US" sz="1000" b="0" dirty="0">
              <a:sym typeface="+mn-lt"/>
            </a:endParaRPr>
          </a:p>
        </p:txBody>
      </p:sp>
      <p:sp>
        <p:nvSpPr>
          <p:cNvPr id="75" name="Text Placeholder 12"/>
          <p:cNvSpPr>
            <a:spLocks noGrp="1"/>
          </p:cNvSpPr>
          <p:nvPr>
            <p:custDataLst>
              <p:tags r:id="rId49"/>
            </p:custDataLst>
          </p:nvPr>
        </p:nvSpPr>
        <p:spPr bwMode="auto">
          <a:xfrm>
            <a:off x="438943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7FD87E4-8858-4291-9F63-BBB50041C8D7}" type="datetime'''''''''''''''''''''''''''1''1'''''">
              <a:rPr lang="ja-JP" altLang="en-US" sz="1000" b="0"/>
              <a:pPr algn="ctr">
                <a:spcBef>
                  <a:spcPct val="0"/>
                </a:spcBef>
                <a:spcAft>
                  <a:spcPct val="0"/>
                </a:spcAft>
              </a:pPr>
              <a:t>11</a:t>
            </a:fld>
            <a:endParaRPr kumimoji="0" lang="ja-JP" altLang="en-US" sz="1000" b="0" dirty="0">
              <a:sym typeface="+mn-lt"/>
            </a:endParaRPr>
          </a:p>
        </p:txBody>
      </p:sp>
      <p:sp>
        <p:nvSpPr>
          <p:cNvPr id="76" name="Text Placeholder 12"/>
          <p:cNvSpPr>
            <a:spLocks noGrp="1"/>
          </p:cNvSpPr>
          <p:nvPr>
            <p:custDataLst>
              <p:tags r:id="rId50"/>
            </p:custDataLst>
          </p:nvPr>
        </p:nvSpPr>
        <p:spPr bwMode="auto">
          <a:xfrm>
            <a:off x="47132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E62BFF4-ED1C-4C50-9387-F46F0A7DE98A}" type="datetime'''''''''''''''''''''''''''''''''''1''''''''''2'''''''''''''''">
              <a:rPr lang="ja-JP" altLang="en-US" sz="1000" b="0"/>
              <a:pPr algn="ctr">
                <a:spcBef>
                  <a:spcPct val="0"/>
                </a:spcBef>
                <a:spcAft>
                  <a:spcPct val="0"/>
                </a:spcAft>
              </a:pPr>
              <a:t>12</a:t>
            </a:fld>
            <a:endParaRPr kumimoji="0" lang="ja-JP" altLang="en-US" sz="1000" b="0" dirty="0">
              <a:sym typeface="+mn-lt"/>
            </a:endParaRPr>
          </a:p>
        </p:txBody>
      </p:sp>
      <p:sp>
        <p:nvSpPr>
          <p:cNvPr id="78" name="Text Placeholder 12"/>
          <p:cNvSpPr>
            <a:spLocks noGrp="1"/>
          </p:cNvSpPr>
          <p:nvPr>
            <p:custDataLst>
              <p:tags r:id="rId51"/>
            </p:custDataLst>
          </p:nvPr>
        </p:nvSpPr>
        <p:spPr bwMode="auto">
          <a:xfrm>
            <a:off x="53609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49559D3-009A-411B-8485-FD47EC7EA168}" type="datetime'''''''''''''''''''''''1''''''''''''4'''''''''''">
              <a:rPr lang="ja-JP" altLang="en-US" sz="1000" b="0"/>
              <a:pPr algn="ctr">
                <a:spcBef>
                  <a:spcPct val="0"/>
                </a:spcBef>
                <a:spcAft>
                  <a:spcPct val="0"/>
                </a:spcAft>
              </a:pPr>
              <a:t>14</a:t>
            </a:fld>
            <a:endParaRPr kumimoji="0" lang="ja-JP" altLang="en-US" sz="1000" b="0" dirty="0">
              <a:sym typeface="+mn-lt"/>
            </a:endParaRPr>
          </a:p>
        </p:txBody>
      </p:sp>
      <p:sp>
        <p:nvSpPr>
          <p:cNvPr id="79" name="Text Placeholder 12"/>
          <p:cNvSpPr>
            <a:spLocks noGrp="1"/>
          </p:cNvSpPr>
          <p:nvPr>
            <p:custDataLst>
              <p:tags r:id="rId52"/>
            </p:custDataLst>
          </p:nvPr>
        </p:nvSpPr>
        <p:spPr bwMode="auto">
          <a:xfrm>
            <a:off x="56864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D2C0248-983B-4CE5-9787-91F38EED57D3}" type="datetime'''''''''''1''''''''''''''''''''''''''5'''''''''''''">
              <a:rPr lang="ja-JP" altLang="en-US" sz="1000" b="0"/>
              <a:pPr algn="ctr">
                <a:spcBef>
                  <a:spcPct val="0"/>
                </a:spcBef>
                <a:spcAft>
                  <a:spcPct val="0"/>
                </a:spcAft>
              </a:pPr>
              <a:t>15</a:t>
            </a:fld>
            <a:endParaRPr kumimoji="0" lang="ja-JP" altLang="en-US" sz="1000" b="0" dirty="0">
              <a:sym typeface="+mn-lt"/>
            </a:endParaRPr>
          </a:p>
        </p:txBody>
      </p:sp>
      <p:sp>
        <p:nvSpPr>
          <p:cNvPr id="95" name="Text Placeholder 12">
            <a:extLst>
              <a:ext uri="{FF2B5EF4-FFF2-40B4-BE49-F238E27FC236}">
                <a16:creationId xmlns:a16="http://schemas.microsoft.com/office/drawing/2014/main" id="{A59BD8F7-0CC8-4502-9B5B-6CEA46B28068}"/>
              </a:ext>
            </a:extLst>
          </p:cNvPr>
          <p:cNvSpPr>
            <a:spLocks noGrp="1"/>
          </p:cNvSpPr>
          <p:nvPr>
            <p:custDataLst>
              <p:tags r:id="rId53"/>
            </p:custDataLst>
          </p:nvPr>
        </p:nvSpPr>
        <p:spPr bwMode="auto">
          <a:xfrm>
            <a:off x="7562850" y="6467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B962D43-AC7E-4C5B-AA7C-556E3CFEBA6E}" type="datetime'''''''''''2''''''''''''''''0''21'''''''''''''''''''''''">
              <a:rPr kumimoji="0" lang="en-US" altLang="en-US" sz="1000" b="0" smtClean="0"/>
              <a:pPr/>
              <a:t>2021</a:t>
            </a:fld>
            <a:endParaRPr kumimoji="0" lang="ja-JP" altLang="en-US" sz="1000" b="0" dirty="0">
              <a:sym typeface="+mn-lt"/>
            </a:endParaRPr>
          </a:p>
        </p:txBody>
      </p:sp>
      <p:sp>
        <p:nvSpPr>
          <p:cNvPr id="112" name="Text Placeholder 12"/>
          <p:cNvSpPr>
            <a:spLocks noGrp="1"/>
          </p:cNvSpPr>
          <p:nvPr>
            <p:custDataLst>
              <p:tags r:id="rId54"/>
            </p:custDataLst>
          </p:nvPr>
        </p:nvSpPr>
        <p:spPr bwMode="auto">
          <a:xfrm>
            <a:off x="601027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FAC1101-2511-4BA8-9D4D-7A8F3C6FC7F4}" type="datetime'''1''6'''''''''''''''''''''''''''''''''''''''''''''''''''''">
              <a:rPr lang="ja-JP" altLang="en-US" sz="1000" b="0" smtClean="0"/>
              <a:pPr algn="ctr">
                <a:spcBef>
                  <a:spcPct val="0"/>
                </a:spcBef>
                <a:spcAft>
                  <a:spcPct val="0"/>
                </a:spcAft>
              </a:pPr>
              <a:t>16</a:t>
            </a:fld>
            <a:endParaRPr kumimoji="0" lang="ja-JP" altLang="en-US" sz="1000" b="0" dirty="0">
              <a:sym typeface="+mn-lt"/>
            </a:endParaRPr>
          </a:p>
        </p:txBody>
      </p:sp>
      <p:sp>
        <p:nvSpPr>
          <p:cNvPr id="84" name="Text Placeholder 12">
            <a:extLst>
              <a:ext uri="{FF2B5EF4-FFF2-40B4-BE49-F238E27FC236}">
                <a16:creationId xmlns:a16="http://schemas.microsoft.com/office/drawing/2014/main" id="{953C82F3-7428-4735-A5D9-AFEFFEB5EB66}"/>
              </a:ext>
            </a:extLst>
          </p:cNvPr>
          <p:cNvSpPr>
            <a:spLocks noGrp="1"/>
          </p:cNvSpPr>
          <p:nvPr>
            <p:custDataLst>
              <p:tags r:id="rId55"/>
            </p:custDataLst>
          </p:nvPr>
        </p:nvSpPr>
        <p:spPr bwMode="auto">
          <a:xfrm>
            <a:off x="66595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2049D9A-6A22-4A73-A082-7EF724D67CFC}" type="datetime'''''''''1''''''''''''''''''''''''''''''''''8'''''''''''''">
              <a:rPr kumimoji="0" lang="en-US" altLang="en-US" sz="1000" b="0" smtClean="0"/>
              <a:pPr/>
              <a:t>18</a:t>
            </a:fld>
            <a:endParaRPr kumimoji="0" lang="ja-JP" altLang="en-US" sz="1000" b="0" dirty="0">
              <a:sym typeface="+mn-lt"/>
            </a:endParaRPr>
          </a:p>
        </p:txBody>
      </p:sp>
      <p:sp>
        <p:nvSpPr>
          <p:cNvPr id="86" name="Text Placeholder 12"/>
          <p:cNvSpPr>
            <a:spLocks noGrp="1"/>
          </p:cNvSpPr>
          <p:nvPr>
            <p:custDataLst>
              <p:tags r:id="rId56"/>
            </p:custDataLst>
          </p:nvPr>
        </p:nvSpPr>
        <p:spPr bwMode="auto">
          <a:xfrm>
            <a:off x="63341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81FBC31-52FC-485A-9C4C-89BEF09D51B8}" type="datetime'''''1''''7'''''''''''''''''''''">
              <a:rPr lang="en-US" altLang="en-US" sz="1000" b="0" smtClean="0"/>
              <a:pPr algn="ctr">
                <a:spcBef>
                  <a:spcPct val="0"/>
                </a:spcBef>
                <a:spcAft>
                  <a:spcPct val="0"/>
                </a:spcAft>
              </a:pPr>
              <a:t>17</a:t>
            </a:fld>
            <a:endParaRPr kumimoji="0" lang="ja-JP" altLang="en-US" sz="1000" b="0" dirty="0">
              <a:sym typeface="+mn-lt"/>
            </a:endParaRPr>
          </a:p>
        </p:txBody>
      </p:sp>
      <p:sp>
        <p:nvSpPr>
          <p:cNvPr id="87" name="Text Placeholder 12">
            <a:extLst>
              <a:ext uri="{FF2B5EF4-FFF2-40B4-BE49-F238E27FC236}">
                <a16:creationId xmlns:a16="http://schemas.microsoft.com/office/drawing/2014/main" id="{F444EC47-6C4E-4954-86B6-A8E72503AE54}"/>
              </a:ext>
            </a:extLst>
          </p:cNvPr>
          <p:cNvSpPr>
            <a:spLocks noGrp="1"/>
          </p:cNvSpPr>
          <p:nvPr>
            <p:custDataLst>
              <p:tags r:id="rId57"/>
            </p:custDataLst>
          </p:nvPr>
        </p:nvSpPr>
        <p:spPr bwMode="auto">
          <a:xfrm>
            <a:off x="698341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72B748C-EE66-45D8-8DF7-1A080960C48D}" type="datetime'''''''''1''''''''''''''''''''9'''''''''''''''''''''''''''''">
              <a:rPr kumimoji="0" lang="en-US" altLang="en-US" sz="1000" b="0" smtClean="0"/>
              <a:pPr/>
              <a:t>19</a:t>
            </a:fld>
            <a:endParaRPr kumimoji="0" lang="ja-JP" altLang="en-US" sz="1000" b="0" dirty="0">
              <a:sym typeface="+mn-lt"/>
            </a:endParaRPr>
          </a:p>
        </p:txBody>
      </p:sp>
      <p:sp>
        <p:nvSpPr>
          <p:cNvPr id="88" name="Text Placeholder 12">
            <a:extLst>
              <a:ext uri="{FF2B5EF4-FFF2-40B4-BE49-F238E27FC236}">
                <a16:creationId xmlns:a16="http://schemas.microsoft.com/office/drawing/2014/main" id="{2B64225D-573D-4645-B7AF-1A02ECA16C3D}"/>
              </a:ext>
            </a:extLst>
          </p:cNvPr>
          <p:cNvSpPr>
            <a:spLocks noGrp="1"/>
          </p:cNvSpPr>
          <p:nvPr>
            <p:custDataLst>
              <p:tags r:id="rId58"/>
            </p:custDataLst>
          </p:nvPr>
        </p:nvSpPr>
        <p:spPr bwMode="auto">
          <a:xfrm>
            <a:off x="73072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3815770-0CD2-45C6-B72B-746BC0D0A00B}" type="datetime'''''''''''''''''''''''''''2''''''''''0'''''''''''''''''">
              <a:rPr kumimoji="0" lang="en-US" altLang="en-US" sz="1000" b="0" smtClean="0"/>
              <a:pPr/>
              <a:t>20</a:t>
            </a:fld>
            <a:endParaRPr kumimoji="0" lang="ja-JP" altLang="en-US" sz="1000" b="0" dirty="0">
              <a:sym typeface="+mn-lt"/>
            </a:endParaRPr>
          </a:p>
        </p:txBody>
      </p:sp>
      <p:sp>
        <p:nvSpPr>
          <p:cNvPr id="3" name="Rectangle 2"/>
          <p:cNvSpPr/>
          <p:nvPr>
            <p:custDataLst>
              <p:tags r:id="rId59"/>
            </p:custDataLst>
          </p:nvPr>
        </p:nvSpPr>
        <p:spPr bwMode="gray">
          <a:xfrm>
            <a:off x="8315325" y="3484563"/>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cxnSp>
        <p:nvCxnSpPr>
          <p:cNvPr id="4" name="Straight Connector 3"/>
          <p:cNvCxnSpPr/>
          <p:nvPr>
            <p:custDataLst>
              <p:tags r:id="rId60"/>
            </p:custDataLst>
          </p:nvPr>
        </p:nvCxnSpPr>
        <p:spPr bwMode="gray">
          <a:xfrm>
            <a:off x="8234362" y="3754438"/>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 name="Oval 6"/>
          <p:cNvSpPr/>
          <p:nvPr>
            <p:custDataLst>
              <p:tags r:id="rId61"/>
            </p:custDataLst>
          </p:nvPr>
        </p:nvSpPr>
        <p:spPr bwMode="gray">
          <a:xfrm>
            <a:off x="8323263" y="3716338"/>
            <a:ext cx="76200" cy="76200"/>
          </a:xfrm>
          <a:prstGeom prst="ellipse">
            <a:avLst/>
          </a:prstGeom>
          <a:solidFill>
            <a:srgbClr val="1F497D"/>
          </a:solidFill>
          <a:ln w="9525">
            <a:solidFill>
              <a:srgbClr val="1F497D"/>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82" name="テキスト プレースホルダ 9"/>
          <p:cNvSpPr>
            <a:spLocks noGrp="1"/>
          </p:cNvSpPr>
          <p:nvPr>
            <p:custDataLst>
              <p:tags r:id="rId62"/>
            </p:custDataLst>
          </p:nvPr>
        </p:nvSpPr>
        <p:spPr bwMode="auto">
          <a:xfrm>
            <a:off x="8545513" y="3479800"/>
            <a:ext cx="1168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072E489-822F-492E-A948-1E20BDB24D7D}" type="datetime'''名''目G''''''''''''D''''''P''''''（''10''''億''U''''''S$）'''">
              <a:rPr kumimoji="0" lang="ja-JP" altLang="en-US" sz="1000">
                <a:sym typeface="+mn-lt"/>
              </a:rPr>
              <a:pPr marL="0" indent="0">
                <a:spcBef>
                  <a:spcPct val="0"/>
                </a:spcBef>
                <a:buNone/>
              </a:pPr>
              <a:t>名目GDP（10億US$）</a:t>
            </a:fld>
            <a:endParaRPr kumimoji="0" lang="ja-JP" altLang="en-US" sz="1000" dirty="0">
              <a:sym typeface="+mn-lt"/>
            </a:endParaRPr>
          </a:p>
        </p:txBody>
      </p:sp>
      <p:sp>
        <p:nvSpPr>
          <p:cNvPr id="81" name="テキスト プレースホルダ 9"/>
          <p:cNvSpPr>
            <a:spLocks noGrp="1"/>
          </p:cNvSpPr>
          <p:nvPr>
            <p:custDataLst>
              <p:tags r:id="rId63"/>
            </p:custDataLst>
          </p:nvPr>
        </p:nvSpPr>
        <p:spPr bwMode="auto">
          <a:xfrm>
            <a:off x="8545513" y="3683000"/>
            <a:ext cx="1163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D2B3C44-C5E4-47BB-BBBE-ED97E2E81B8B}" type="datetime'''''''''''''''''''''実''''''''質''''''''''G''DP成長''''''''率''（％）'">
              <a:rPr kumimoji="0" lang="ja-JP" altLang="en-US" sz="1000">
                <a:sym typeface="+mn-lt"/>
              </a:rPr>
              <a:pPr marL="0" indent="0">
                <a:spcBef>
                  <a:spcPct val="0"/>
                </a:spcBef>
                <a:buNone/>
              </a:pPr>
              <a:t>実質GDP成長率（％）</a:t>
            </a:fld>
            <a:endParaRPr kumimoji="0" lang="ja-JP" altLang="en-US" sz="1000" dirty="0">
              <a:sym typeface="+mn-lt"/>
            </a:endParaRPr>
          </a:p>
        </p:txBody>
      </p:sp>
    </p:spTree>
    <p:extLst>
      <p:ext uri="{BB962C8B-B14F-4D97-AF65-F5344CB8AC3E}">
        <p14:creationId xmlns:p14="http://schemas.microsoft.com/office/powerpoint/2010/main" val="612977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33299469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4" name="think-cell Slide" r:id="rId84" imgW="360" imgH="360" progId="TCLayout.ActiveDocument.1">
                  <p:embed/>
                </p:oleObj>
              </mc:Choice>
              <mc:Fallback>
                <p:oleObj name="think-cell Slide" r:id="rId84" imgW="360" imgH="360" progId="TCLayout.ActiveDocument.1">
                  <p:embed/>
                  <p:pic>
                    <p:nvPicPr>
                      <p:cNvPr id="7" name="Object 6" hidden="1"/>
                      <p:cNvPicPr>
                        <a:picLocks noChangeAspect="1" noChangeArrowheads="1"/>
                      </p:cNvPicPr>
                      <p:nvPr/>
                    </p:nvPicPr>
                    <p:blipFill>
                      <a:blip r:embed="rId8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ブラジル／一般概況／経済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インフレ率・為替レート</a:t>
            </a:r>
          </a:p>
        </p:txBody>
      </p:sp>
      <p:sp>
        <p:nvSpPr>
          <p:cNvPr id="25" name="テキスト ボックス 24"/>
          <p:cNvSpPr txBox="1"/>
          <p:nvPr/>
        </p:nvSpPr>
        <p:spPr>
          <a:xfrm>
            <a:off x="90463" y="6606828"/>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 Investing.com</a:t>
            </a:r>
          </a:p>
        </p:txBody>
      </p:sp>
      <p:grpSp>
        <p:nvGrpSpPr>
          <p:cNvPr id="26" name="グループ化 7"/>
          <p:cNvGrpSpPr/>
          <p:nvPr/>
        </p:nvGrpSpPr>
        <p:grpSpPr>
          <a:xfrm>
            <a:off x="200471" y="1773396"/>
            <a:ext cx="4536507"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インフレ率</a:t>
              </a:r>
            </a:p>
          </p:txBody>
        </p:sp>
      </p:grpSp>
      <p:grpSp>
        <p:nvGrpSpPr>
          <p:cNvPr id="29" name="グループ化 7"/>
          <p:cNvGrpSpPr/>
          <p:nvPr/>
        </p:nvGrpSpPr>
        <p:grpSpPr>
          <a:xfrm>
            <a:off x="5169024" y="1773396"/>
            <a:ext cx="4536507"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為替</a:t>
              </a:r>
              <a:r>
                <a:rPr lang="ja-JP" altLang="en-US" sz="1400" dirty="0">
                  <a:solidFill>
                    <a:srgbClr val="000000"/>
                  </a:solidFill>
                  <a:latin typeface="Arial Black" pitchFamily="34" charset="0"/>
                  <a:ea typeface="HGP創英角ｺﾞｼｯｸUB" pitchFamily="50" charset="-128"/>
                </a:rPr>
                <a:t>レート</a:t>
              </a:r>
            </a:p>
          </p:txBody>
        </p:sp>
      </p:grpSp>
      <p:grpSp>
        <p:nvGrpSpPr>
          <p:cNvPr id="40" name="グループ化 39"/>
          <p:cNvGrpSpPr/>
          <p:nvPr/>
        </p:nvGrpSpPr>
        <p:grpSpPr>
          <a:xfrm>
            <a:off x="4002166" y="2370138"/>
            <a:ext cx="1152130" cy="4165679"/>
            <a:chOff x="6342493" y="-215875"/>
            <a:chExt cx="1484517" cy="4196021"/>
          </a:xfrm>
        </p:grpSpPr>
        <p:sp>
          <p:nvSpPr>
            <p:cNvPr id="41" name="フリーフォーム 40"/>
            <p:cNvSpPr/>
            <p:nvPr/>
          </p:nvSpPr>
          <p:spPr>
            <a:xfrm>
              <a:off x="6610985" y="-215875"/>
              <a:ext cx="1216025" cy="4088079"/>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42" name="角丸四角形 41"/>
            <p:cNvSpPr/>
            <p:nvPr/>
          </p:nvSpPr>
          <p:spPr>
            <a:xfrm>
              <a:off x="6342493" y="3773413"/>
              <a:ext cx="1287478" cy="206733"/>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aphicFrame>
        <p:nvGraphicFramePr>
          <p:cNvPr id="95" name="Chart 94">
            <a:extLst>
              <a:ext uri="{FF2B5EF4-FFF2-40B4-BE49-F238E27FC236}">
                <a16:creationId xmlns:a16="http://schemas.microsoft.com/office/drawing/2014/main" id="{18F32A23-ECBB-43BA-AE8E-52212582D471}"/>
              </a:ext>
            </a:extLst>
          </p:cNvPr>
          <p:cNvGraphicFramePr/>
          <p:nvPr>
            <p:custDataLst>
              <p:tags r:id="rId4"/>
            </p:custDataLst>
            <p:extLst>
              <p:ext uri="{D42A27DB-BD31-4B8C-83A1-F6EECF244321}">
                <p14:modId xmlns:p14="http://schemas.microsoft.com/office/powerpoint/2010/main" val="688045901"/>
              </p:ext>
            </p:extLst>
          </p:nvPr>
        </p:nvGraphicFramePr>
        <p:xfrm>
          <a:off x="28575" y="2282825"/>
          <a:ext cx="4948238" cy="3859213"/>
        </p:xfrm>
        <a:graphic>
          <a:graphicData uri="http://schemas.openxmlformats.org/drawingml/2006/chart">
            <c:chart xmlns:c="http://schemas.openxmlformats.org/drawingml/2006/chart" xmlns:r="http://schemas.openxmlformats.org/officeDocument/2006/relationships" r:id="rId86"/>
          </a:graphicData>
        </a:graphic>
      </p:graphicFrame>
      <p:sp>
        <p:nvSpPr>
          <p:cNvPr id="78" name="Text Placeholder 12"/>
          <p:cNvSpPr>
            <a:spLocks noGrp="1"/>
          </p:cNvSpPr>
          <p:nvPr>
            <p:custDataLst>
              <p:tags r:id="rId5"/>
            </p:custDataLst>
          </p:nvPr>
        </p:nvSpPr>
        <p:spPr bwMode="auto">
          <a:xfrm>
            <a:off x="9525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6D9795E-6FBE-4DE3-86F8-95509A1F33E1}" type="datetime'''''''''''0''''''''''''''3'''''''''''''''''''''''''''''''''''">
              <a:rPr lang="ja-JP" altLang="en-US" sz="800" b="0"/>
              <a:pPr algn="ctr">
                <a:spcBef>
                  <a:spcPct val="0"/>
                </a:spcBef>
                <a:spcAft>
                  <a:spcPct val="0"/>
                </a:spcAft>
              </a:pPr>
              <a:t>03</a:t>
            </a:fld>
            <a:endParaRPr kumimoji="0" lang="ja-JP" altLang="en-US" sz="800" b="0" dirty="0">
              <a:sym typeface="+mn-lt"/>
            </a:endParaRPr>
          </a:p>
        </p:txBody>
      </p:sp>
      <p:sp useBgFill="1">
        <p:nvSpPr>
          <p:cNvPr id="102" name="テキスト プレースホルダ 9">
            <a:extLst>
              <a:ext uri="{FF2B5EF4-FFF2-40B4-BE49-F238E27FC236}">
                <a16:creationId xmlns:a16="http://schemas.microsoft.com/office/drawing/2014/main" id="{8BA5AE84-7FD2-4D38-B741-41CC1FEEF802}"/>
              </a:ext>
            </a:extLst>
          </p:cNvPr>
          <p:cNvSpPr>
            <a:spLocks noGrp="1"/>
          </p:cNvSpPr>
          <p:nvPr>
            <p:custDataLst>
              <p:tags r:id="rId6"/>
            </p:custDataLst>
          </p:nvPr>
        </p:nvSpPr>
        <p:spPr bwMode="gray">
          <a:xfrm>
            <a:off x="563563" y="394970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1C5D658-6862-4F2C-8C68-68CAAFEA5A0A}" type="datetime'''''''''''6''''''''.''''''''''''''''''''''8'''''''''''''">
              <a:rPr lang="en-US" altLang="en-US" sz="1000" smtClean="0">
                <a:effectLst/>
                <a:sym typeface="+mn-lt"/>
              </a:rPr>
              <a:pPr marL="0" indent="0" algn="ctr">
                <a:spcBef>
                  <a:spcPct val="0"/>
                </a:spcBef>
                <a:buNone/>
              </a:pPr>
              <a:t>6.8</a:t>
            </a:fld>
            <a:endParaRPr lang="ja-JP" altLang="en-US" sz="1000" dirty="0">
              <a:sym typeface="+mn-lt"/>
            </a:endParaRPr>
          </a:p>
        </p:txBody>
      </p:sp>
      <p:sp>
        <p:nvSpPr>
          <p:cNvPr id="75" name="Text Placeholder 12"/>
          <p:cNvSpPr>
            <a:spLocks noGrp="1"/>
          </p:cNvSpPr>
          <p:nvPr>
            <p:custDataLst>
              <p:tags r:id="rId7"/>
            </p:custDataLst>
          </p:nvPr>
        </p:nvSpPr>
        <p:spPr bwMode="auto">
          <a:xfrm>
            <a:off x="120650" y="21621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83" name="Text Placeholder 12"/>
          <p:cNvSpPr>
            <a:spLocks noGrp="1"/>
          </p:cNvSpPr>
          <p:nvPr>
            <p:custDataLst>
              <p:tags r:id="rId8"/>
            </p:custDataLst>
          </p:nvPr>
        </p:nvSpPr>
        <p:spPr bwMode="auto">
          <a:xfrm>
            <a:off x="18224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22E42F4-4689-4A29-8C42-BAB3F0CC64CC}" type="datetime'''''0''8'">
              <a:rPr lang="ja-JP" altLang="en-US" sz="800" b="0"/>
              <a:pPr algn="ctr">
                <a:spcBef>
                  <a:spcPct val="0"/>
                </a:spcBef>
                <a:spcAft>
                  <a:spcPct val="0"/>
                </a:spcAft>
              </a:pPr>
              <a:t>08</a:t>
            </a:fld>
            <a:endParaRPr kumimoji="0" lang="ja-JP" altLang="en-US" sz="800" b="0" dirty="0">
              <a:sym typeface="+mn-lt"/>
            </a:endParaRPr>
          </a:p>
        </p:txBody>
      </p:sp>
      <p:sp>
        <p:nvSpPr>
          <p:cNvPr id="76" name="Text Placeholder 12"/>
          <p:cNvSpPr>
            <a:spLocks noGrp="1"/>
          </p:cNvSpPr>
          <p:nvPr>
            <p:custDataLst>
              <p:tags r:id="rId9"/>
            </p:custDataLst>
          </p:nvPr>
        </p:nvSpPr>
        <p:spPr bwMode="auto">
          <a:xfrm>
            <a:off x="373063" y="6110288"/>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190E23F-08A0-4B2A-A382-7B2682502C80}" type="datetime'''''''''''''''''2''''0''''''''''''''0''''''''''''''''0'''''">
              <a:rPr lang="ja-JP" altLang="en-US" sz="800" b="0"/>
              <a:pPr algn="ctr">
                <a:spcBef>
                  <a:spcPct val="0"/>
                </a:spcBef>
                <a:spcAft>
                  <a:spcPct val="0"/>
                </a:spcAft>
              </a:pPr>
              <a:t>2000</a:t>
            </a:fld>
            <a:endParaRPr kumimoji="0" lang="ja-JP" altLang="en-US" sz="800" b="0" dirty="0">
              <a:sym typeface="+mn-lt"/>
            </a:endParaRPr>
          </a:p>
        </p:txBody>
      </p:sp>
      <p:sp>
        <p:nvSpPr>
          <p:cNvPr id="81" name="Text Placeholder 12"/>
          <p:cNvSpPr>
            <a:spLocks noGrp="1"/>
          </p:cNvSpPr>
          <p:nvPr>
            <p:custDataLst>
              <p:tags r:id="rId10"/>
            </p:custDataLst>
          </p:nvPr>
        </p:nvSpPr>
        <p:spPr bwMode="auto">
          <a:xfrm>
            <a:off x="14747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2358B97-4395-4B96-9F11-EB676F30E66C}" type="datetime'''0''''''''''''''''''''''''''''''''6'''''''''''''''''''">
              <a:rPr lang="ja-JP" altLang="en-US" sz="800" b="0"/>
              <a:pPr algn="ctr">
                <a:spcBef>
                  <a:spcPct val="0"/>
                </a:spcBef>
                <a:spcAft>
                  <a:spcPct val="0"/>
                </a:spcAft>
              </a:pPr>
              <a:t>06</a:t>
            </a:fld>
            <a:endParaRPr kumimoji="0" lang="ja-JP" altLang="en-US" sz="800" b="0" dirty="0">
              <a:sym typeface="+mn-lt"/>
            </a:endParaRPr>
          </a:p>
        </p:txBody>
      </p:sp>
      <p:sp>
        <p:nvSpPr>
          <p:cNvPr id="77" name="Text Placeholder 12"/>
          <p:cNvSpPr>
            <a:spLocks noGrp="1"/>
          </p:cNvSpPr>
          <p:nvPr>
            <p:custDataLst>
              <p:tags r:id="rId11"/>
            </p:custDataLst>
          </p:nvPr>
        </p:nvSpPr>
        <p:spPr bwMode="auto">
          <a:xfrm>
            <a:off x="6048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B445B01-90A1-4D21-90F5-16AB3567B144}" type="datetime'''''''''''''''''''''''''0''''''1'''''">
              <a:rPr lang="ja-JP" altLang="en-US" sz="800" b="0"/>
              <a:pPr algn="ctr">
                <a:spcBef>
                  <a:spcPct val="0"/>
                </a:spcBef>
                <a:spcAft>
                  <a:spcPct val="0"/>
                </a:spcAft>
              </a:pPr>
              <a:t>01</a:t>
            </a:fld>
            <a:endParaRPr kumimoji="0" lang="ja-JP" altLang="en-US" sz="800" b="0" dirty="0">
              <a:sym typeface="+mn-lt"/>
            </a:endParaRPr>
          </a:p>
        </p:txBody>
      </p:sp>
      <p:sp useBgFill="1">
        <p:nvSpPr>
          <p:cNvPr id="96" name="Text Placeholder 12"/>
          <p:cNvSpPr>
            <a:spLocks noGrp="1"/>
          </p:cNvSpPr>
          <p:nvPr>
            <p:custDataLst>
              <p:tags r:id="rId12"/>
            </p:custDataLst>
          </p:nvPr>
        </p:nvSpPr>
        <p:spPr bwMode="gray">
          <a:xfrm>
            <a:off x="736600" y="3613150"/>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736B450-3483-4994-90ED-593803081D79}" type="datetime'''''''''''8''''''.''''''''5'''''''''''''''''">
              <a:rPr lang="en-US" altLang="en-US" sz="1000" b="0" smtClean="0">
                <a:effectLst/>
              </a:rPr>
              <a:pPr/>
              <a:t>8.5</a:t>
            </a:fld>
            <a:endParaRPr kumimoji="0" lang="ja-JP" altLang="en-US" sz="1000" b="0" dirty="0">
              <a:sym typeface="+mn-lt"/>
            </a:endParaRPr>
          </a:p>
        </p:txBody>
      </p:sp>
      <p:sp>
        <p:nvSpPr>
          <p:cNvPr id="74" name="Text Placeholder 12"/>
          <p:cNvSpPr>
            <a:spLocks noGrp="1"/>
          </p:cNvSpPr>
          <p:nvPr>
            <p:custDataLst>
              <p:tags r:id="rId13"/>
            </p:custDataLst>
          </p:nvPr>
        </p:nvSpPr>
        <p:spPr bwMode="auto">
          <a:xfrm>
            <a:off x="7778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F98D798-2425-4638-85D4-E4DB0A3657A8}" type="datetime'''''''''0''''''''''''''''''''''2'''''''''''''''''''''''''''''">
              <a:rPr lang="ja-JP" altLang="en-US" sz="800" b="0"/>
              <a:pPr algn="ctr">
                <a:spcBef>
                  <a:spcPct val="0"/>
                </a:spcBef>
                <a:spcAft>
                  <a:spcPct val="0"/>
                </a:spcAft>
              </a:pPr>
              <a:t>02</a:t>
            </a:fld>
            <a:endParaRPr kumimoji="0" lang="ja-JP" altLang="en-US" sz="800" b="0" dirty="0">
              <a:sym typeface="+mn-lt"/>
            </a:endParaRPr>
          </a:p>
        </p:txBody>
      </p:sp>
      <p:sp>
        <p:nvSpPr>
          <p:cNvPr id="79" name="Text Placeholder 12"/>
          <p:cNvSpPr>
            <a:spLocks noGrp="1"/>
          </p:cNvSpPr>
          <p:nvPr>
            <p:custDataLst>
              <p:tags r:id="rId14"/>
            </p:custDataLst>
          </p:nvPr>
        </p:nvSpPr>
        <p:spPr bwMode="auto">
          <a:xfrm>
            <a:off x="11255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D6AD546-4875-42C6-9DA3-C6400C0892A1}" type="datetime'''''''''''''''''''''''''''''''''''''''0''''''''''''''''4'''">
              <a:rPr lang="ja-JP" altLang="en-US" sz="800" b="0"/>
              <a:pPr algn="ctr">
                <a:spcBef>
                  <a:spcPct val="0"/>
                </a:spcBef>
                <a:spcAft>
                  <a:spcPct val="0"/>
                </a:spcAft>
              </a:pPr>
              <a:t>04</a:t>
            </a:fld>
            <a:endParaRPr kumimoji="0" lang="ja-JP" altLang="en-US" sz="800" b="0" dirty="0">
              <a:sym typeface="+mn-lt"/>
            </a:endParaRPr>
          </a:p>
        </p:txBody>
      </p:sp>
      <p:sp useBgFill="1">
        <p:nvSpPr>
          <p:cNvPr id="136" name="テキスト プレースホルダ 9">
            <a:extLst>
              <a:ext uri="{FF2B5EF4-FFF2-40B4-BE49-F238E27FC236}">
                <a16:creationId xmlns:a16="http://schemas.microsoft.com/office/drawing/2014/main" id="{E79D3944-559C-42D4-B167-860A10BEF1B5}"/>
              </a:ext>
            </a:extLst>
          </p:cNvPr>
          <p:cNvSpPr>
            <a:spLocks noGrp="1"/>
          </p:cNvSpPr>
          <p:nvPr>
            <p:custDataLst>
              <p:tags r:id="rId15"/>
            </p:custDataLst>
          </p:nvPr>
        </p:nvSpPr>
        <p:spPr bwMode="gray">
          <a:xfrm>
            <a:off x="1084263" y="400050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62F28D3-29EA-4F59-A9C9-C77C64054E39}" type="datetime'''''''''''''''''''''''''6''.''''''''''''''6'''">
              <a:rPr lang="en-US" altLang="en-US" sz="1000" smtClean="0">
                <a:effectLst/>
                <a:sym typeface="+mn-lt"/>
              </a:rPr>
              <a:pPr marL="0" indent="0" algn="ctr">
                <a:spcBef>
                  <a:spcPct val="0"/>
                </a:spcBef>
                <a:buNone/>
              </a:pPr>
              <a:t>6.6</a:t>
            </a:fld>
            <a:endParaRPr lang="ja-JP" altLang="en-US" sz="1000" dirty="0">
              <a:sym typeface="+mn-lt"/>
            </a:endParaRPr>
          </a:p>
        </p:txBody>
      </p:sp>
      <p:sp>
        <p:nvSpPr>
          <p:cNvPr id="71" name="Text Placeholder 12"/>
          <p:cNvSpPr>
            <a:spLocks noGrp="1"/>
          </p:cNvSpPr>
          <p:nvPr>
            <p:custDataLst>
              <p:tags r:id="rId16"/>
            </p:custDataLst>
          </p:nvPr>
        </p:nvSpPr>
        <p:spPr bwMode="auto">
          <a:xfrm>
            <a:off x="35623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58872A7-EECC-4338-AB66-E4FBC4E65488}" type="datetime'''1''8'''''''''''">
              <a:rPr lang="ja-JP" altLang="en-US" sz="800" b="0"/>
              <a:pPr algn="ctr">
                <a:spcBef>
                  <a:spcPct val="0"/>
                </a:spcBef>
                <a:spcAft>
                  <a:spcPct val="0"/>
                </a:spcAft>
              </a:pPr>
              <a:t>18</a:t>
            </a:fld>
            <a:endParaRPr kumimoji="0" lang="ja-JP" altLang="en-US" sz="800" b="0" dirty="0">
              <a:sym typeface="+mn-lt"/>
            </a:endParaRPr>
          </a:p>
        </p:txBody>
      </p:sp>
      <p:sp>
        <p:nvSpPr>
          <p:cNvPr id="80" name="Text Placeholder 12"/>
          <p:cNvSpPr>
            <a:spLocks noGrp="1"/>
          </p:cNvSpPr>
          <p:nvPr>
            <p:custDataLst>
              <p:tags r:id="rId17"/>
            </p:custDataLst>
          </p:nvPr>
        </p:nvSpPr>
        <p:spPr bwMode="auto">
          <a:xfrm>
            <a:off x="13001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DE23B5B-8892-47D1-BB95-A871D1D9D509}" type="datetime'''''''''''''''''''''''''0''''''''''''''''''''''''5'''''''">
              <a:rPr lang="ja-JP" altLang="en-US" sz="800" b="0"/>
              <a:pPr algn="ctr">
                <a:spcBef>
                  <a:spcPct val="0"/>
                </a:spcBef>
                <a:spcAft>
                  <a:spcPct val="0"/>
                </a:spcAft>
              </a:pPr>
              <a:t>05</a:t>
            </a:fld>
            <a:endParaRPr kumimoji="0" lang="ja-JP" altLang="en-US" sz="800" b="0" dirty="0">
              <a:sym typeface="+mn-lt"/>
            </a:endParaRPr>
          </a:p>
        </p:txBody>
      </p:sp>
      <p:sp>
        <p:nvSpPr>
          <p:cNvPr id="69" name="Text Placeholder 12"/>
          <p:cNvSpPr>
            <a:spLocks noGrp="1"/>
          </p:cNvSpPr>
          <p:nvPr>
            <p:custDataLst>
              <p:tags r:id="rId18"/>
            </p:custDataLst>
          </p:nvPr>
        </p:nvSpPr>
        <p:spPr bwMode="auto">
          <a:xfrm>
            <a:off x="32146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593677E-4D4D-43DC-AB74-1A5085C2A61F}" type="datetime'''''''1''''''''''''6'''''''''''''''''''''''''''''''''''''''">
              <a:rPr lang="ja-JP" altLang="en-US" sz="800" b="0"/>
              <a:pPr algn="ctr">
                <a:spcBef>
                  <a:spcPct val="0"/>
                </a:spcBef>
                <a:spcAft>
                  <a:spcPct val="0"/>
                </a:spcAft>
              </a:pPr>
              <a:t>16</a:t>
            </a:fld>
            <a:endParaRPr kumimoji="0" lang="ja-JP" altLang="en-US" sz="800" b="0" dirty="0">
              <a:sym typeface="+mn-lt"/>
            </a:endParaRPr>
          </a:p>
        </p:txBody>
      </p:sp>
      <p:sp useBgFill="1">
        <p:nvSpPr>
          <p:cNvPr id="92" name="Text Placeholder 12"/>
          <p:cNvSpPr>
            <a:spLocks noGrp="1"/>
          </p:cNvSpPr>
          <p:nvPr>
            <p:custDataLst>
              <p:tags r:id="rId19"/>
            </p:custDataLst>
          </p:nvPr>
        </p:nvSpPr>
        <p:spPr bwMode="gray">
          <a:xfrm>
            <a:off x="1433513" y="4503738"/>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0A72E47-152F-4468-9C76-BF3DB799BDC2}" type="datetime'''''''''''''''''''''''''''4.''''2'''''''''''''''''''''''''">
              <a:rPr lang="en-US" altLang="en-US" sz="1000" b="0" smtClean="0">
                <a:effectLst/>
              </a:rPr>
              <a:pPr/>
              <a:t>4.2</a:t>
            </a:fld>
            <a:endParaRPr kumimoji="0" lang="ja-JP" altLang="en-US" sz="1000" b="0" dirty="0">
              <a:sym typeface="+mn-lt"/>
            </a:endParaRPr>
          </a:p>
        </p:txBody>
      </p:sp>
      <p:sp>
        <p:nvSpPr>
          <p:cNvPr id="73" name="Text Placeholder 12"/>
          <p:cNvSpPr>
            <a:spLocks noGrp="1"/>
          </p:cNvSpPr>
          <p:nvPr>
            <p:custDataLst>
              <p:tags r:id="rId20"/>
            </p:custDataLst>
          </p:nvPr>
        </p:nvSpPr>
        <p:spPr bwMode="auto">
          <a:xfrm>
            <a:off x="39100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47B04DF-318C-4CC7-AF8C-4353CDFA5FA7}" type="datetime'''''''2''''''''''''''''''''''''''''''''''''''0'''''''''''">
              <a:rPr lang="ja-JP" altLang="en-US" sz="800" b="0"/>
              <a:pPr algn="ctr">
                <a:spcBef>
                  <a:spcPct val="0"/>
                </a:spcBef>
                <a:spcAft>
                  <a:spcPct val="0"/>
                </a:spcAft>
              </a:pPr>
              <a:t>20</a:t>
            </a:fld>
            <a:endParaRPr kumimoji="0" lang="ja-JP" altLang="en-US" sz="800" b="0" dirty="0">
              <a:sym typeface="+mn-lt"/>
            </a:endParaRPr>
          </a:p>
        </p:txBody>
      </p:sp>
      <p:sp useBgFill="1">
        <p:nvSpPr>
          <p:cNvPr id="91" name="Text Placeholder 12"/>
          <p:cNvSpPr>
            <a:spLocks noGrp="1"/>
          </p:cNvSpPr>
          <p:nvPr>
            <p:custDataLst>
              <p:tags r:id="rId21"/>
            </p:custDataLst>
          </p:nvPr>
        </p:nvSpPr>
        <p:spPr bwMode="gray">
          <a:xfrm>
            <a:off x="1606550" y="4618038"/>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341954B-A5FE-454B-9431-313ABA573C92}" type="datetime'''''''''''''''''3''.''''''''''''''''''''''''''''''''''''''6'">
              <a:rPr lang="en-US" altLang="en-US" sz="1000" b="0" smtClean="0">
                <a:effectLst/>
              </a:rPr>
              <a:pPr/>
              <a:t>3.6</a:t>
            </a:fld>
            <a:endParaRPr kumimoji="0" lang="ja-JP" altLang="en-US" sz="1000" b="0" dirty="0">
              <a:sym typeface="+mn-lt"/>
            </a:endParaRPr>
          </a:p>
        </p:txBody>
      </p:sp>
      <p:sp>
        <p:nvSpPr>
          <p:cNvPr id="82" name="Text Placeholder 12"/>
          <p:cNvSpPr>
            <a:spLocks noGrp="1"/>
          </p:cNvSpPr>
          <p:nvPr>
            <p:custDataLst>
              <p:tags r:id="rId22"/>
            </p:custDataLst>
          </p:nvPr>
        </p:nvSpPr>
        <p:spPr bwMode="auto">
          <a:xfrm>
            <a:off x="16478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2FADD05-3C9B-4BE1-BB1B-88E6C0F118D2}" type="datetime'''''''''''0''''''''7'''''''">
              <a:rPr lang="ja-JP" altLang="en-US" sz="800" b="0"/>
              <a:pPr algn="ctr">
                <a:spcBef>
                  <a:spcPct val="0"/>
                </a:spcBef>
                <a:spcAft>
                  <a:spcPct val="0"/>
                </a:spcAft>
              </a:pPr>
              <a:t>07</a:t>
            </a:fld>
            <a:endParaRPr kumimoji="0" lang="ja-JP" altLang="en-US" sz="800" b="0" dirty="0">
              <a:sym typeface="+mn-lt"/>
            </a:endParaRPr>
          </a:p>
        </p:txBody>
      </p:sp>
      <p:sp>
        <p:nvSpPr>
          <p:cNvPr id="84" name="Text Placeholder 12"/>
          <p:cNvSpPr>
            <a:spLocks noGrp="1"/>
          </p:cNvSpPr>
          <p:nvPr>
            <p:custDataLst>
              <p:tags r:id="rId23"/>
            </p:custDataLst>
          </p:nvPr>
        </p:nvSpPr>
        <p:spPr bwMode="auto">
          <a:xfrm>
            <a:off x="19954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61AB56C-434C-46A9-96B5-79EF171C26AA}" type="datetime'''''''''''''''''''''09'''''''''''''''''''''''''''''''">
              <a:rPr lang="ja-JP" altLang="en-US" sz="800" b="0"/>
              <a:pPr algn="ctr">
                <a:spcBef>
                  <a:spcPct val="0"/>
                </a:spcBef>
                <a:spcAft>
                  <a:spcPct val="0"/>
                </a:spcAft>
              </a:pPr>
              <a:t>09</a:t>
            </a:fld>
            <a:endParaRPr kumimoji="0" lang="ja-JP" altLang="en-US" sz="800" b="0" dirty="0">
              <a:sym typeface="+mn-lt"/>
            </a:endParaRPr>
          </a:p>
        </p:txBody>
      </p:sp>
      <p:sp useBgFill="1">
        <p:nvSpPr>
          <p:cNvPr id="98" name="Text Placeholder 12"/>
          <p:cNvSpPr>
            <a:spLocks noGrp="1"/>
          </p:cNvSpPr>
          <p:nvPr>
            <p:custDataLst>
              <p:tags r:id="rId24"/>
            </p:custDataLst>
          </p:nvPr>
        </p:nvSpPr>
        <p:spPr bwMode="gray">
          <a:xfrm>
            <a:off x="2128838" y="4325938"/>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3045F21-3C44-4FDB-9D4E-1C20668118B8}" type="datetime'''''''5''''''''.''''''''''''''''''0'''''''''''''''''''''">
              <a:rPr lang="en-US" altLang="en-US" sz="1000" b="0" smtClean="0">
                <a:effectLst/>
              </a:rPr>
              <a:pPr/>
              <a:t>5.0</a:t>
            </a:fld>
            <a:endParaRPr kumimoji="0" lang="ja-JP" altLang="en-US" sz="1000" b="0" dirty="0">
              <a:sym typeface="+mn-lt"/>
            </a:endParaRPr>
          </a:p>
        </p:txBody>
      </p:sp>
      <p:sp>
        <p:nvSpPr>
          <p:cNvPr id="85" name="Text Placeholder 12"/>
          <p:cNvSpPr>
            <a:spLocks noGrp="1"/>
          </p:cNvSpPr>
          <p:nvPr>
            <p:custDataLst>
              <p:tags r:id="rId25"/>
            </p:custDataLst>
          </p:nvPr>
        </p:nvSpPr>
        <p:spPr bwMode="auto">
          <a:xfrm>
            <a:off x="21701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B24CB80-674C-4585-8B34-4264960C9623}" type="datetime'''''''''''''''''''''''''''''1''0'''''''''''''''''''''">
              <a:rPr lang="ja-JP" altLang="en-US" sz="800" b="0"/>
              <a:pPr algn="ctr">
                <a:spcBef>
                  <a:spcPct val="0"/>
                </a:spcBef>
                <a:spcAft>
                  <a:spcPct val="0"/>
                </a:spcAft>
              </a:pPr>
              <a:t>10</a:t>
            </a:fld>
            <a:endParaRPr kumimoji="0" lang="ja-JP" altLang="en-US" sz="800" b="0" dirty="0">
              <a:sym typeface="+mn-lt"/>
            </a:endParaRPr>
          </a:p>
        </p:txBody>
      </p:sp>
      <p:sp>
        <p:nvSpPr>
          <p:cNvPr id="141" name="Text Placeholder 12">
            <a:extLst>
              <a:ext uri="{FF2B5EF4-FFF2-40B4-BE49-F238E27FC236}">
                <a16:creationId xmlns:a16="http://schemas.microsoft.com/office/drawing/2014/main" id="{5B0E4367-7745-4BEB-9978-0E41A5D841ED}"/>
              </a:ext>
            </a:extLst>
          </p:cNvPr>
          <p:cNvSpPr>
            <a:spLocks noGrp="1"/>
          </p:cNvSpPr>
          <p:nvPr>
            <p:custDataLst>
              <p:tags r:id="rId26"/>
            </p:custDataLst>
          </p:nvPr>
        </p:nvSpPr>
        <p:spPr bwMode="auto">
          <a:xfrm>
            <a:off x="47799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4AE006E-7BCE-45CD-8986-AB0D72A158D2}" type="datetime'''''''''''''2''''''''''''''''''''5'''''''''''''''''''''''">
              <a:rPr kumimoji="0" lang="en-US" altLang="en-US" sz="800" b="0" smtClean="0"/>
              <a:pPr/>
              <a:t>25</a:t>
            </a:fld>
            <a:endParaRPr kumimoji="0" lang="ja-JP" altLang="en-US" sz="800" b="0" dirty="0">
              <a:sym typeface="+mn-lt"/>
            </a:endParaRPr>
          </a:p>
        </p:txBody>
      </p:sp>
      <p:sp>
        <p:nvSpPr>
          <p:cNvPr id="86" name="Text Placeholder 12"/>
          <p:cNvSpPr>
            <a:spLocks noGrp="1"/>
          </p:cNvSpPr>
          <p:nvPr>
            <p:custDataLst>
              <p:tags r:id="rId27"/>
            </p:custDataLst>
          </p:nvPr>
        </p:nvSpPr>
        <p:spPr bwMode="auto">
          <a:xfrm>
            <a:off x="23447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221A82D-DE48-481B-A3F8-3523817E9A8A}" type="datetime'''''11'''''''''''''''''''''''''">
              <a:rPr lang="ja-JP" altLang="en-US" sz="800" b="0"/>
              <a:pPr algn="ctr">
                <a:spcBef>
                  <a:spcPct val="0"/>
                </a:spcBef>
                <a:spcAft>
                  <a:spcPct val="0"/>
                </a:spcAft>
              </a:pPr>
              <a:t>11</a:t>
            </a:fld>
            <a:endParaRPr kumimoji="0" lang="ja-JP" altLang="en-US" sz="800" b="0" dirty="0">
              <a:sym typeface="+mn-lt"/>
            </a:endParaRPr>
          </a:p>
        </p:txBody>
      </p:sp>
      <p:sp useBgFill="1">
        <p:nvSpPr>
          <p:cNvPr id="99" name="Text Placeholder 12"/>
          <p:cNvSpPr>
            <a:spLocks noGrp="1"/>
          </p:cNvSpPr>
          <p:nvPr>
            <p:custDataLst>
              <p:tags r:id="rId28"/>
            </p:custDataLst>
          </p:nvPr>
        </p:nvSpPr>
        <p:spPr bwMode="gray">
          <a:xfrm>
            <a:off x="2476500" y="4249738"/>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26D2444-547A-40AD-AF44-E5D879464F2B}" type="datetime'''''''5''''''''''''''''''''''''''''''''''.''''4'''''">
              <a:rPr lang="en-US" altLang="en-US" sz="1000" b="0" smtClean="0">
                <a:effectLst/>
              </a:rPr>
              <a:pPr/>
              <a:t>5.4</a:t>
            </a:fld>
            <a:endParaRPr kumimoji="0" lang="ja-JP" altLang="en-US" sz="1000" b="0" dirty="0">
              <a:sym typeface="+mn-lt"/>
            </a:endParaRPr>
          </a:p>
        </p:txBody>
      </p:sp>
      <p:sp>
        <p:nvSpPr>
          <p:cNvPr id="87" name="Text Placeholder 12"/>
          <p:cNvSpPr>
            <a:spLocks noGrp="1"/>
          </p:cNvSpPr>
          <p:nvPr>
            <p:custDataLst>
              <p:tags r:id="rId29"/>
            </p:custDataLst>
          </p:nvPr>
        </p:nvSpPr>
        <p:spPr bwMode="auto">
          <a:xfrm>
            <a:off x="25177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4154DD6-5AA5-48A9-A36F-4777DB996E92}" type="datetime'''''''''''''''''''''''''''''''''''''''''''''1''''2'">
              <a:rPr lang="ja-JP" altLang="en-US" sz="800" b="0"/>
              <a:pPr algn="ctr">
                <a:spcBef>
                  <a:spcPct val="0"/>
                </a:spcBef>
                <a:spcAft>
                  <a:spcPct val="0"/>
                </a:spcAft>
              </a:pPr>
              <a:t>12</a:t>
            </a:fld>
            <a:endParaRPr kumimoji="0" lang="ja-JP" altLang="en-US" sz="800" b="0" dirty="0">
              <a:sym typeface="+mn-lt"/>
            </a:endParaRPr>
          </a:p>
        </p:txBody>
      </p:sp>
      <p:sp>
        <p:nvSpPr>
          <p:cNvPr id="88" name="Text Placeholder 12"/>
          <p:cNvSpPr>
            <a:spLocks noGrp="1"/>
          </p:cNvSpPr>
          <p:nvPr>
            <p:custDataLst>
              <p:tags r:id="rId30"/>
            </p:custDataLst>
          </p:nvPr>
        </p:nvSpPr>
        <p:spPr bwMode="auto">
          <a:xfrm>
            <a:off x="26924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ACEBB06-7BD7-431A-9EFB-BF219AE8059D}" type="datetime'''''''''''''''''''''1''''''''''''''''''''''''''''3'''''''''">
              <a:rPr lang="ja-JP" altLang="en-US" sz="800" b="0"/>
              <a:pPr algn="ctr">
                <a:spcBef>
                  <a:spcPct val="0"/>
                </a:spcBef>
                <a:spcAft>
                  <a:spcPct val="0"/>
                </a:spcAft>
              </a:pPr>
              <a:t>13</a:t>
            </a:fld>
            <a:endParaRPr kumimoji="0" lang="ja-JP" altLang="en-US" sz="800" b="0" dirty="0">
              <a:sym typeface="+mn-lt"/>
            </a:endParaRPr>
          </a:p>
        </p:txBody>
      </p:sp>
      <p:sp>
        <p:nvSpPr>
          <p:cNvPr id="135" name="Text Placeholder 12"/>
          <p:cNvSpPr>
            <a:spLocks noGrp="1"/>
          </p:cNvSpPr>
          <p:nvPr>
            <p:custDataLst>
              <p:tags r:id="rId31"/>
            </p:custDataLst>
          </p:nvPr>
        </p:nvSpPr>
        <p:spPr bwMode="auto">
          <a:xfrm>
            <a:off x="42576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D2CE2DB-DC3F-4EC4-87BA-0A06FE4FFD9F}" type="datetime'''''2''''''''''''''''''''2'''''''''''''''''''''''''''''''''">
              <a:rPr lang="en-US" altLang="en-US" sz="800" b="0" smtClean="0"/>
              <a:pPr algn="ctr">
                <a:spcBef>
                  <a:spcPct val="0"/>
                </a:spcBef>
                <a:spcAft>
                  <a:spcPct val="0"/>
                </a:spcAft>
              </a:pPr>
              <a:t>22</a:t>
            </a:fld>
            <a:endParaRPr kumimoji="0" lang="ja-JP" altLang="en-US" sz="800" b="0" dirty="0">
              <a:sym typeface="+mn-lt"/>
            </a:endParaRPr>
          </a:p>
        </p:txBody>
      </p:sp>
      <p:sp useBgFill="1">
        <p:nvSpPr>
          <p:cNvPr id="104" name="テキスト プレースホルダ 9">
            <a:extLst>
              <a:ext uri="{FF2B5EF4-FFF2-40B4-BE49-F238E27FC236}">
                <a16:creationId xmlns:a16="http://schemas.microsoft.com/office/drawing/2014/main" id="{88F4160C-2CDD-42E7-9CC3-1EDC35BB318F}"/>
              </a:ext>
            </a:extLst>
          </p:cNvPr>
          <p:cNvSpPr>
            <a:spLocks noGrp="1"/>
          </p:cNvSpPr>
          <p:nvPr>
            <p:custDataLst>
              <p:tags r:id="rId32"/>
            </p:custDataLst>
          </p:nvPr>
        </p:nvSpPr>
        <p:spPr bwMode="gray">
          <a:xfrm>
            <a:off x="2824163" y="4056063"/>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BB32CD2-1870-4F59-8157-3B6892F0921E}" type="datetime'''''''''''''''''''''''6''.''''''''''''3'">
              <a:rPr lang="en-US" altLang="en-US" sz="1000" smtClean="0">
                <a:effectLst/>
              </a:rPr>
              <a:pPr/>
              <a:t>6.3</a:t>
            </a:fld>
            <a:endParaRPr lang="ja-JP" altLang="en-US" sz="1000" dirty="0">
              <a:sym typeface="+mn-lt"/>
            </a:endParaRPr>
          </a:p>
        </p:txBody>
      </p:sp>
      <p:sp>
        <p:nvSpPr>
          <p:cNvPr id="89" name="Text Placeholder 12"/>
          <p:cNvSpPr>
            <a:spLocks noGrp="1"/>
          </p:cNvSpPr>
          <p:nvPr>
            <p:custDataLst>
              <p:tags r:id="rId33"/>
            </p:custDataLst>
          </p:nvPr>
        </p:nvSpPr>
        <p:spPr bwMode="auto">
          <a:xfrm>
            <a:off x="28654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8D1D3C1-6075-4B2A-9C98-638305A0C5DA}" type="datetime'''''''''''''''1''''''''''''''''''''''4'''''''">
              <a:rPr lang="ja-JP" altLang="en-US" sz="800" b="0"/>
              <a:pPr algn="ctr">
                <a:spcBef>
                  <a:spcPct val="0"/>
                </a:spcBef>
                <a:spcAft>
                  <a:spcPct val="0"/>
                </a:spcAft>
              </a:pPr>
              <a:t>14</a:t>
            </a:fld>
            <a:endParaRPr kumimoji="0" lang="ja-JP" altLang="en-US" sz="800" b="0" dirty="0">
              <a:sym typeface="+mn-lt"/>
            </a:endParaRPr>
          </a:p>
        </p:txBody>
      </p:sp>
      <p:sp>
        <p:nvSpPr>
          <p:cNvPr id="70" name="Text Placeholder 12"/>
          <p:cNvSpPr>
            <a:spLocks noGrp="1"/>
          </p:cNvSpPr>
          <p:nvPr>
            <p:custDataLst>
              <p:tags r:id="rId34"/>
            </p:custDataLst>
          </p:nvPr>
        </p:nvSpPr>
        <p:spPr bwMode="auto">
          <a:xfrm>
            <a:off x="33877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954C152-EF2E-483E-B55C-81EBFA499D87}" type="datetime'''''1''''''''''''''''7'''''''''''''''''''''">
              <a:rPr lang="ja-JP" altLang="en-US" sz="800" b="0"/>
              <a:pPr algn="ctr">
                <a:spcBef>
                  <a:spcPct val="0"/>
                </a:spcBef>
                <a:spcAft>
                  <a:spcPct val="0"/>
                </a:spcAft>
              </a:pPr>
              <a:t>17</a:t>
            </a:fld>
            <a:endParaRPr kumimoji="0" lang="ja-JP" altLang="en-US" sz="800" b="0" dirty="0">
              <a:sym typeface="+mn-lt"/>
            </a:endParaRPr>
          </a:p>
        </p:txBody>
      </p:sp>
      <p:sp>
        <p:nvSpPr>
          <p:cNvPr id="90" name="Text Placeholder 12"/>
          <p:cNvSpPr>
            <a:spLocks noGrp="1"/>
          </p:cNvSpPr>
          <p:nvPr>
            <p:custDataLst>
              <p:tags r:id="rId35"/>
            </p:custDataLst>
          </p:nvPr>
        </p:nvSpPr>
        <p:spPr bwMode="auto">
          <a:xfrm>
            <a:off x="30400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EB6BF6D-FAC8-4D50-ACC0-A9B066AB82FA}" type="datetime'''''''''''''1''''''''''''''''''''''''''''''''''5'''">
              <a:rPr lang="ja-JP" altLang="en-US" sz="800" b="0"/>
              <a:pPr algn="ctr">
                <a:spcBef>
                  <a:spcPct val="0"/>
                </a:spcBef>
                <a:spcAft>
                  <a:spcPct val="0"/>
                </a:spcAft>
              </a:pPr>
              <a:t>15</a:t>
            </a:fld>
            <a:endParaRPr kumimoji="0" lang="ja-JP" altLang="en-US" sz="800" b="0" dirty="0">
              <a:sym typeface="+mn-lt"/>
            </a:endParaRPr>
          </a:p>
        </p:txBody>
      </p:sp>
      <p:sp useBgFill="1">
        <p:nvSpPr>
          <p:cNvPr id="148" name="テキスト プレースホルダ 9">
            <a:extLst>
              <a:ext uri="{FF2B5EF4-FFF2-40B4-BE49-F238E27FC236}">
                <a16:creationId xmlns:a16="http://schemas.microsoft.com/office/drawing/2014/main" id="{AC38FBF5-9C87-4051-8D03-280EBC6AF90F}"/>
              </a:ext>
            </a:extLst>
          </p:cNvPr>
          <p:cNvSpPr>
            <a:spLocks noGrp="1"/>
          </p:cNvSpPr>
          <p:nvPr>
            <p:custDataLst>
              <p:tags r:id="rId36"/>
            </p:custDataLst>
          </p:nvPr>
        </p:nvSpPr>
        <p:spPr bwMode="gray">
          <a:xfrm>
            <a:off x="3346450" y="4657725"/>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7438A93-D73F-44B3-A1FD-053860EB7FD8}" type="datetime'''''''''''''''''''3''.''''''''''''''''''''''4'''''''''">
              <a:rPr lang="en-US" altLang="en-US" sz="1000" smtClean="0">
                <a:effectLst/>
                <a:sym typeface="+mn-lt"/>
              </a:rPr>
              <a:pPr marL="0" indent="0" algn="ctr">
                <a:spcBef>
                  <a:spcPct val="0"/>
                </a:spcBef>
                <a:buNone/>
              </a:pPr>
              <a:t>3.4</a:t>
            </a:fld>
            <a:endParaRPr lang="ja-JP" altLang="en-US" sz="1000" dirty="0">
              <a:sym typeface="+mn-lt"/>
            </a:endParaRPr>
          </a:p>
        </p:txBody>
      </p:sp>
      <p:sp>
        <p:nvSpPr>
          <p:cNvPr id="72" name="Text Placeholder 12"/>
          <p:cNvSpPr>
            <a:spLocks noGrp="1"/>
          </p:cNvSpPr>
          <p:nvPr>
            <p:custDataLst>
              <p:tags r:id="rId37"/>
            </p:custDataLst>
          </p:nvPr>
        </p:nvSpPr>
        <p:spPr bwMode="auto">
          <a:xfrm>
            <a:off x="37353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9D26FC6-1D03-47EF-B147-4547A140B407}" type="datetime'''''1''''''''''''''''''''''''''''''9'''''''''''''''''">
              <a:rPr lang="ja-JP" altLang="en-US" sz="800" b="0"/>
              <a:pPr algn="ctr">
                <a:spcBef>
                  <a:spcPct val="0"/>
                </a:spcBef>
                <a:spcAft>
                  <a:spcPct val="0"/>
                </a:spcAft>
              </a:pPr>
              <a:t>19</a:t>
            </a:fld>
            <a:endParaRPr kumimoji="0" lang="ja-JP" altLang="en-US" sz="800" b="0" dirty="0">
              <a:sym typeface="+mn-lt"/>
            </a:endParaRPr>
          </a:p>
        </p:txBody>
      </p:sp>
      <p:sp useBgFill="1">
        <p:nvSpPr>
          <p:cNvPr id="132" name="テキスト プレースホルダ 9">
            <a:extLst>
              <a:ext uri="{FF2B5EF4-FFF2-40B4-BE49-F238E27FC236}">
                <a16:creationId xmlns:a16="http://schemas.microsoft.com/office/drawing/2014/main" id="{5C5C8440-C9B4-42DB-BC58-2B8D19BC4820}"/>
              </a:ext>
            </a:extLst>
          </p:cNvPr>
          <p:cNvSpPr>
            <a:spLocks noGrp="1"/>
          </p:cNvSpPr>
          <p:nvPr>
            <p:custDataLst>
              <p:tags r:id="rId38"/>
            </p:custDataLst>
          </p:nvPr>
        </p:nvSpPr>
        <p:spPr bwMode="gray">
          <a:xfrm>
            <a:off x="3868738" y="4706938"/>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ACAF1E5-FA80-4AC2-8614-8BA23BFC2D01}" type="datetime'''''''''3.''''''''''''''''''2'''''''''''''''''''''''''">
              <a:rPr lang="en-US" altLang="en-US" sz="1000" smtClean="0">
                <a:effectLst/>
              </a:rPr>
              <a:pPr/>
              <a:t>3.2</a:t>
            </a:fld>
            <a:endParaRPr lang="ja-JP" altLang="en-US" sz="1000" dirty="0">
              <a:sym typeface="+mn-lt"/>
            </a:endParaRPr>
          </a:p>
        </p:txBody>
      </p:sp>
      <p:sp useBgFill="1">
        <p:nvSpPr>
          <p:cNvPr id="151" name="テキスト プレースホルダ 9">
            <a:extLst>
              <a:ext uri="{FF2B5EF4-FFF2-40B4-BE49-F238E27FC236}">
                <a16:creationId xmlns:a16="http://schemas.microsoft.com/office/drawing/2014/main" id="{3FAA2A76-90EE-4A85-8BD2-81356B101654}"/>
              </a:ext>
            </a:extLst>
          </p:cNvPr>
          <p:cNvSpPr>
            <a:spLocks noGrp="1"/>
          </p:cNvSpPr>
          <p:nvPr>
            <p:custDataLst>
              <p:tags r:id="rId39"/>
            </p:custDataLst>
          </p:nvPr>
        </p:nvSpPr>
        <p:spPr bwMode="gray">
          <a:xfrm>
            <a:off x="4043363" y="364490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F324766-4584-4A3F-84A0-54606ADE0778}" type="datetime'8''''''''.''3'''''''''''''''''''''''''''''''''''''">
              <a:rPr lang="en-US" altLang="en-US" sz="1000" smtClean="0">
                <a:effectLst/>
                <a:sym typeface="+mn-lt"/>
              </a:rPr>
              <a:pPr marL="0" indent="0" algn="ctr">
                <a:spcBef>
                  <a:spcPct val="0"/>
                </a:spcBef>
                <a:buNone/>
              </a:pPr>
              <a:t>8.3</a:t>
            </a:fld>
            <a:endParaRPr lang="ja-JP" altLang="en-US" sz="1000" dirty="0">
              <a:sym typeface="+mn-lt"/>
            </a:endParaRPr>
          </a:p>
        </p:txBody>
      </p:sp>
      <p:sp>
        <p:nvSpPr>
          <p:cNvPr id="133" name="Text Placeholder 12"/>
          <p:cNvSpPr>
            <a:spLocks noGrp="1"/>
          </p:cNvSpPr>
          <p:nvPr>
            <p:custDataLst>
              <p:tags r:id="rId40"/>
            </p:custDataLst>
          </p:nvPr>
        </p:nvSpPr>
        <p:spPr bwMode="auto">
          <a:xfrm>
            <a:off x="40846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79FB3FC-EEC2-4A15-A798-0DB8CF6526D6}" type="datetime'''''''''''''''''''''''''''''''''''''''''''''21'''''''''''''">
              <a:rPr lang="en-US" altLang="en-US" sz="800" b="0" smtClean="0"/>
              <a:pPr algn="ctr">
                <a:spcBef>
                  <a:spcPct val="0"/>
                </a:spcBef>
                <a:spcAft>
                  <a:spcPct val="0"/>
                </a:spcAft>
              </a:pPr>
              <a:t>21</a:t>
            </a:fld>
            <a:endParaRPr kumimoji="0" lang="ja-JP" altLang="en-US" sz="800" b="0" dirty="0">
              <a:sym typeface="+mn-lt"/>
            </a:endParaRPr>
          </a:p>
        </p:txBody>
      </p:sp>
      <p:sp useBgFill="1">
        <p:nvSpPr>
          <p:cNvPr id="143" name="テキスト プレースホルダ 9">
            <a:extLst>
              <a:ext uri="{FF2B5EF4-FFF2-40B4-BE49-F238E27FC236}">
                <a16:creationId xmlns:a16="http://schemas.microsoft.com/office/drawing/2014/main" id="{038E5815-A178-4E5A-8B06-ECADA00A50BA}"/>
              </a:ext>
            </a:extLst>
          </p:cNvPr>
          <p:cNvSpPr>
            <a:spLocks noGrp="1"/>
          </p:cNvSpPr>
          <p:nvPr>
            <p:custDataLst>
              <p:tags r:id="rId41"/>
            </p:custDataLst>
          </p:nvPr>
        </p:nvSpPr>
        <p:spPr bwMode="gray">
          <a:xfrm>
            <a:off x="4391025" y="4402138"/>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5CA1BAA-E162-4A89-B01E-125A1E471907}" type="datetime'''''''''''''''''''''''''''''''''''''''''''''4''''''.''7'''''''">
              <a:rPr lang="en-US" altLang="en-US" sz="1000" smtClean="0">
                <a:effectLst/>
              </a:rPr>
              <a:pPr/>
              <a:t>4.7</a:t>
            </a:fld>
            <a:endParaRPr lang="ja-JP" altLang="en-US" sz="1000" dirty="0">
              <a:sym typeface="+mn-lt"/>
            </a:endParaRPr>
          </a:p>
        </p:txBody>
      </p:sp>
      <p:sp>
        <p:nvSpPr>
          <p:cNvPr id="137" name="Text Placeholder 12">
            <a:extLst>
              <a:ext uri="{FF2B5EF4-FFF2-40B4-BE49-F238E27FC236}">
                <a16:creationId xmlns:a16="http://schemas.microsoft.com/office/drawing/2014/main" id="{76179EAB-F5E2-4C0C-8F49-A7FBE0D6E2AA}"/>
              </a:ext>
            </a:extLst>
          </p:cNvPr>
          <p:cNvSpPr>
            <a:spLocks noGrp="1"/>
          </p:cNvSpPr>
          <p:nvPr>
            <p:custDataLst>
              <p:tags r:id="rId42"/>
            </p:custDataLst>
          </p:nvPr>
        </p:nvSpPr>
        <p:spPr bwMode="auto">
          <a:xfrm>
            <a:off x="44323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756F22A-B7A6-4CC4-9602-52314B3DD012}" type="datetime'''''''''''2''''''''''''''''''''''''''3'''''''''''''">
              <a:rPr kumimoji="0" lang="en-US" altLang="en-US" sz="800" b="0" smtClean="0"/>
              <a:pPr/>
              <a:t>23</a:t>
            </a:fld>
            <a:endParaRPr kumimoji="0" lang="ja-JP" altLang="en-US" sz="800" b="0" dirty="0">
              <a:sym typeface="+mn-lt"/>
            </a:endParaRPr>
          </a:p>
        </p:txBody>
      </p:sp>
      <p:sp>
        <p:nvSpPr>
          <p:cNvPr id="138" name="Text Placeholder 12">
            <a:extLst>
              <a:ext uri="{FF2B5EF4-FFF2-40B4-BE49-F238E27FC236}">
                <a16:creationId xmlns:a16="http://schemas.microsoft.com/office/drawing/2014/main" id="{A89606A1-BB6E-4EAD-97F3-A7AD2611DA09}"/>
              </a:ext>
            </a:extLst>
          </p:cNvPr>
          <p:cNvSpPr>
            <a:spLocks noGrp="1"/>
          </p:cNvSpPr>
          <p:nvPr>
            <p:custDataLst>
              <p:tags r:id="rId43"/>
            </p:custDataLst>
          </p:nvPr>
        </p:nvSpPr>
        <p:spPr bwMode="auto">
          <a:xfrm>
            <a:off x="46053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94A9C47-D3F1-49A1-A7B5-F3FBEB49FDFE}" type="datetime'''''2''''4'''''''''''''''''''''''''''''">
              <a:rPr kumimoji="0" lang="en-US" altLang="en-US" sz="800" b="0" smtClean="0"/>
              <a:pPr/>
              <a:t>24</a:t>
            </a:fld>
            <a:endParaRPr kumimoji="0" lang="ja-JP" altLang="en-US" sz="800" b="0" dirty="0">
              <a:sym typeface="+mn-lt"/>
            </a:endParaRPr>
          </a:p>
        </p:txBody>
      </p:sp>
      <p:graphicFrame>
        <p:nvGraphicFramePr>
          <p:cNvPr id="154" name="Chart 153">
            <a:extLst>
              <a:ext uri="{FF2B5EF4-FFF2-40B4-BE49-F238E27FC236}">
                <a16:creationId xmlns:a16="http://schemas.microsoft.com/office/drawing/2014/main" id="{41C300A3-2172-47D6-B92C-34A139CB091E}"/>
              </a:ext>
            </a:extLst>
          </p:cNvPr>
          <p:cNvGraphicFramePr/>
          <p:nvPr>
            <p:custDataLst>
              <p:tags r:id="rId44"/>
            </p:custDataLst>
            <p:extLst>
              <p:ext uri="{D42A27DB-BD31-4B8C-83A1-F6EECF244321}">
                <p14:modId xmlns:p14="http://schemas.microsoft.com/office/powerpoint/2010/main" val="259800848"/>
              </p:ext>
            </p:extLst>
          </p:nvPr>
        </p:nvGraphicFramePr>
        <p:xfrm>
          <a:off x="4895850" y="2393950"/>
          <a:ext cx="4892675" cy="3748088"/>
        </p:xfrm>
        <a:graphic>
          <a:graphicData uri="http://schemas.openxmlformats.org/drawingml/2006/chart">
            <c:chart xmlns:c="http://schemas.openxmlformats.org/drawingml/2006/chart" xmlns:r="http://schemas.openxmlformats.org/officeDocument/2006/relationships" r:id="rId87"/>
          </a:graphicData>
        </a:graphic>
      </p:graphicFrame>
      <p:sp>
        <p:nvSpPr>
          <p:cNvPr id="117" name="Text Placeholder 12"/>
          <p:cNvSpPr>
            <a:spLocks noGrp="1"/>
          </p:cNvSpPr>
          <p:nvPr>
            <p:custDataLst>
              <p:tags r:id="rId45"/>
            </p:custDataLst>
          </p:nvPr>
        </p:nvSpPr>
        <p:spPr bwMode="auto">
          <a:xfrm>
            <a:off x="56927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B9E1C18-88E5-4C1F-AEBC-5FF9B4161E64}" type="datetime'''''''''''''''''''0''''''''''''''''2'''''''''''">
              <a:rPr lang="ja-JP" altLang="en-US" sz="800" b="0"/>
              <a:pPr algn="ctr">
                <a:spcBef>
                  <a:spcPct val="0"/>
                </a:spcBef>
                <a:spcAft>
                  <a:spcPct val="0"/>
                </a:spcAft>
              </a:pPr>
              <a:t>02</a:t>
            </a:fld>
            <a:endParaRPr kumimoji="0" lang="ja-JP" altLang="en-US" sz="800" b="0" dirty="0">
              <a:sym typeface="+mn-lt"/>
            </a:endParaRPr>
          </a:p>
        </p:txBody>
      </p:sp>
      <p:sp>
        <p:nvSpPr>
          <p:cNvPr id="120" name="Text Placeholder 12"/>
          <p:cNvSpPr>
            <a:spLocks noGrp="1"/>
          </p:cNvSpPr>
          <p:nvPr>
            <p:custDataLst>
              <p:tags r:id="rId46"/>
            </p:custDataLst>
          </p:nvPr>
        </p:nvSpPr>
        <p:spPr bwMode="auto">
          <a:xfrm>
            <a:off x="62849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ACC981C-8F13-4A46-B239-260E2D84E7E4}" type="datetime'''''''''''''''''''''05'''''''''''''''''''''''''''''''''''''''">
              <a:rPr lang="ja-JP" altLang="en-US" sz="800" b="0"/>
              <a:pPr algn="ctr">
                <a:spcBef>
                  <a:spcPct val="0"/>
                </a:spcBef>
                <a:spcAft>
                  <a:spcPct val="0"/>
                </a:spcAft>
              </a:pPr>
              <a:t>05</a:t>
            </a:fld>
            <a:endParaRPr kumimoji="0" lang="ja-JP" altLang="en-US" sz="800" b="0" dirty="0">
              <a:sym typeface="+mn-lt"/>
            </a:endParaRPr>
          </a:p>
        </p:txBody>
      </p:sp>
      <p:sp>
        <p:nvSpPr>
          <p:cNvPr id="115" name="Text Placeholder 12"/>
          <p:cNvSpPr>
            <a:spLocks noGrp="1"/>
          </p:cNvSpPr>
          <p:nvPr>
            <p:custDataLst>
              <p:tags r:id="rId47"/>
            </p:custDataLst>
          </p:nvPr>
        </p:nvSpPr>
        <p:spPr bwMode="auto">
          <a:xfrm>
            <a:off x="4987925" y="2162175"/>
            <a:ext cx="6381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（円</a:t>
            </a:r>
            <a:r>
              <a:rPr kumimoji="0" lang="en-US" altLang="ja-JP" sz="1000" b="0" dirty="0">
                <a:sym typeface="+mn-lt"/>
              </a:rPr>
              <a:t>/</a:t>
            </a:r>
            <a:r>
              <a:rPr kumimoji="0" lang="ja-JP" altLang="en-US" sz="1000" b="0" dirty="0">
                <a:sym typeface="+mn-lt"/>
              </a:rPr>
              <a:t>レアル）</a:t>
            </a:r>
          </a:p>
        </p:txBody>
      </p:sp>
      <p:sp>
        <p:nvSpPr>
          <p:cNvPr id="107" name="Text Placeholder 12"/>
          <p:cNvSpPr>
            <a:spLocks noGrp="1"/>
          </p:cNvSpPr>
          <p:nvPr>
            <p:custDataLst>
              <p:tags r:id="rId48"/>
            </p:custDataLst>
          </p:nvPr>
        </p:nvSpPr>
        <p:spPr bwMode="auto">
          <a:xfrm>
            <a:off x="5240338" y="6110288"/>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F59D6E1-F7A9-48ED-BFBC-48A0ABA3BCCA}" type="datetime'''''''''''2''''''''''''0''''''''''''''''''''''''''''00'''''">
              <a:rPr lang="ja-JP" altLang="en-US" sz="800" b="0" smtClean="0"/>
              <a:pPr algn="ctr">
                <a:spcBef>
                  <a:spcPct val="0"/>
                </a:spcBef>
                <a:spcAft>
                  <a:spcPct val="0"/>
                </a:spcAft>
              </a:pPr>
              <a:t>2000</a:t>
            </a:fld>
            <a:endParaRPr kumimoji="0" lang="ja-JP" altLang="en-US" sz="800" b="0" dirty="0">
              <a:sym typeface="+mn-lt"/>
            </a:endParaRPr>
          </a:p>
        </p:txBody>
      </p:sp>
      <p:sp>
        <p:nvSpPr>
          <p:cNvPr id="119" name="Text Placeholder 12"/>
          <p:cNvSpPr>
            <a:spLocks noGrp="1"/>
          </p:cNvSpPr>
          <p:nvPr>
            <p:custDataLst>
              <p:tags r:id="rId49"/>
            </p:custDataLst>
          </p:nvPr>
        </p:nvSpPr>
        <p:spPr bwMode="auto">
          <a:xfrm>
            <a:off x="60880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18543A2-3F90-4602-B822-9A51EE9A897B}" type="datetime'''''''''''''''''''''''''04'''''''''">
              <a:rPr lang="ja-JP" altLang="en-US" sz="800" b="0"/>
              <a:pPr algn="ctr">
                <a:spcBef>
                  <a:spcPct val="0"/>
                </a:spcBef>
                <a:spcAft>
                  <a:spcPct val="0"/>
                </a:spcAft>
              </a:pPr>
              <a:t>04</a:t>
            </a:fld>
            <a:endParaRPr kumimoji="0" lang="ja-JP" altLang="en-US" sz="800" b="0" dirty="0">
              <a:sym typeface="+mn-lt"/>
            </a:endParaRPr>
          </a:p>
        </p:txBody>
      </p:sp>
      <p:sp useBgFill="1">
        <p:nvSpPr>
          <p:cNvPr id="103" name="テキスト プレースホルダ 9"/>
          <p:cNvSpPr>
            <a:spLocks noGrp="1"/>
          </p:cNvSpPr>
          <p:nvPr>
            <p:custDataLst>
              <p:tags r:id="rId50"/>
            </p:custDataLst>
          </p:nvPr>
        </p:nvSpPr>
        <p:spPr bwMode="gray">
          <a:xfrm>
            <a:off x="5418138" y="3276600"/>
            <a:ext cx="279400" cy="152400"/>
          </a:xfrm>
          <a:prstGeom prst="rect">
            <a:avLst/>
          </a:prstGeom>
          <a:ln>
            <a:noFill/>
          </a:ln>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069790D-A583-40D8-971B-5BEA4CBEDC05}" type="datetime'5''2''''''''.''''''''''''''''''''''''''4'''''''''''''''''''">
              <a:rPr lang="en-US" altLang="en-US" sz="1000" smtClean="0">
                <a:effectLst/>
              </a:rPr>
              <a:pPr/>
              <a:t>52.4</a:t>
            </a:fld>
            <a:endParaRPr kumimoji="0" lang="ja-JP" altLang="en-US" sz="1000" dirty="0">
              <a:sym typeface="+mn-lt"/>
            </a:endParaRPr>
          </a:p>
        </p:txBody>
      </p:sp>
      <p:sp>
        <p:nvSpPr>
          <p:cNvPr id="114" name="Text Placeholder 12"/>
          <p:cNvSpPr>
            <a:spLocks noGrp="1"/>
          </p:cNvSpPr>
          <p:nvPr>
            <p:custDataLst>
              <p:tags r:id="rId51"/>
            </p:custDataLst>
          </p:nvPr>
        </p:nvSpPr>
        <p:spPr bwMode="auto">
          <a:xfrm>
            <a:off x="92471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E294021-928A-4DFC-90AD-89444D3A33E9}" type="datetime'''''''''''''''''''''''''''''''''20'''''''''">
              <a:rPr lang="ja-JP" altLang="en-US" sz="800" b="0"/>
              <a:pPr algn="ctr">
                <a:spcBef>
                  <a:spcPct val="0"/>
                </a:spcBef>
                <a:spcAft>
                  <a:spcPct val="0"/>
                </a:spcAft>
              </a:pPr>
              <a:t>20</a:t>
            </a:fld>
            <a:endParaRPr kumimoji="0" lang="ja-JP" altLang="en-US" sz="800" b="0" dirty="0">
              <a:sym typeface="+mn-lt"/>
            </a:endParaRPr>
          </a:p>
        </p:txBody>
      </p:sp>
      <p:sp>
        <p:nvSpPr>
          <p:cNvPr id="118" name="Text Placeholder 12"/>
          <p:cNvSpPr>
            <a:spLocks noGrp="1"/>
          </p:cNvSpPr>
          <p:nvPr>
            <p:custDataLst>
              <p:tags r:id="rId52"/>
            </p:custDataLst>
          </p:nvPr>
        </p:nvSpPr>
        <p:spPr bwMode="auto">
          <a:xfrm>
            <a:off x="58896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ED87CFE-472E-43FF-96E8-B5AB68687F7E}" type="datetime'''''0''''''''''''''''''''''''''''''''''3'">
              <a:rPr lang="ja-JP" altLang="en-US" sz="800" b="0"/>
              <a:pPr algn="ctr">
                <a:spcBef>
                  <a:spcPct val="0"/>
                </a:spcBef>
                <a:spcAft>
                  <a:spcPct val="0"/>
                </a:spcAft>
              </a:pPr>
              <a:t>03</a:t>
            </a:fld>
            <a:endParaRPr kumimoji="0" lang="ja-JP" altLang="en-US" sz="800" b="0" dirty="0">
              <a:sym typeface="+mn-lt"/>
            </a:endParaRPr>
          </a:p>
        </p:txBody>
      </p:sp>
      <p:sp useBgFill="1">
        <p:nvSpPr>
          <p:cNvPr id="147" name="テキスト プレースホルダ 9">
            <a:extLst>
              <a:ext uri="{FF2B5EF4-FFF2-40B4-BE49-F238E27FC236}">
                <a16:creationId xmlns:a16="http://schemas.microsoft.com/office/drawing/2014/main" id="{21F8BCE9-B29F-4E12-80DA-36C6C7B1A712}"/>
              </a:ext>
            </a:extLst>
          </p:cNvPr>
          <p:cNvSpPr>
            <a:spLocks noGrp="1"/>
          </p:cNvSpPr>
          <p:nvPr>
            <p:custDataLst>
              <p:tags r:id="rId53"/>
            </p:custDataLst>
          </p:nvPr>
        </p:nvSpPr>
        <p:spPr bwMode="gray">
          <a:xfrm>
            <a:off x="6800850" y="2657475"/>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3DE274-D9AF-4AA2-84D6-19E5ACBA97B0}" type="datetime'5''''''''''7''''''''.5'''''''''''''''''''''''''''''''''''">
              <a:rPr lang="en-US" altLang="en-US" sz="1000" smtClean="0">
                <a:effectLst/>
                <a:sym typeface="+mn-lt"/>
              </a:rPr>
              <a:pPr marL="0" indent="0" algn="ctr">
                <a:spcBef>
                  <a:spcPct val="0"/>
                </a:spcBef>
                <a:buNone/>
              </a:pPr>
              <a:t>57.5</a:t>
            </a:fld>
            <a:endParaRPr lang="ja-JP" altLang="en-US" sz="1000" dirty="0">
              <a:sym typeface="+mn-lt"/>
            </a:endParaRPr>
          </a:p>
        </p:txBody>
      </p:sp>
      <p:sp>
        <p:nvSpPr>
          <p:cNvPr id="126" name="Text Placeholder 12"/>
          <p:cNvSpPr>
            <a:spLocks noGrp="1"/>
          </p:cNvSpPr>
          <p:nvPr>
            <p:custDataLst>
              <p:tags r:id="rId54"/>
            </p:custDataLst>
          </p:nvPr>
        </p:nvSpPr>
        <p:spPr bwMode="auto">
          <a:xfrm>
            <a:off x="74707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6399331-6690-4EF4-8DB6-BD69996AE509}" type="datetime'''''''''''''1''''''''''''''''''''''''1'">
              <a:rPr lang="ja-JP" altLang="en-US" sz="800" b="0"/>
              <a:pPr algn="ctr">
                <a:spcBef>
                  <a:spcPct val="0"/>
                </a:spcBef>
                <a:spcAft>
                  <a:spcPct val="0"/>
                </a:spcAft>
              </a:pPr>
              <a:t>11</a:t>
            </a:fld>
            <a:endParaRPr kumimoji="0" lang="ja-JP" altLang="en-US" sz="800" b="0" dirty="0">
              <a:sym typeface="+mn-lt"/>
            </a:endParaRPr>
          </a:p>
        </p:txBody>
      </p:sp>
      <p:sp>
        <p:nvSpPr>
          <p:cNvPr id="121" name="Text Placeholder 12"/>
          <p:cNvSpPr>
            <a:spLocks noGrp="1"/>
          </p:cNvSpPr>
          <p:nvPr>
            <p:custDataLst>
              <p:tags r:id="rId55"/>
            </p:custDataLst>
          </p:nvPr>
        </p:nvSpPr>
        <p:spPr bwMode="auto">
          <a:xfrm>
            <a:off x="64817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DFE1468-8323-4A2C-95B5-D5F8E645B4C9}" type="datetime'0''''''''''''6'''''''''''''''''''''''''">
              <a:rPr lang="ja-JP" altLang="en-US" sz="800" b="0"/>
              <a:pPr algn="ctr">
                <a:spcBef>
                  <a:spcPct val="0"/>
                </a:spcBef>
                <a:spcAft>
                  <a:spcPct val="0"/>
                </a:spcAft>
              </a:pPr>
              <a:t>06</a:t>
            </a:fld>
            <a:endParaRPr kumimoji="0" lang="ja-JP" altLang="en-US" sz="800" b="0" dirty="0">
              <a:sym typeface="+mn-lt"/>
            </a:endParaRPr>
          </a:p>
        </p:txBody>
      </p:sp>
      <p:sp>
        <p:nvSpPr>
          <p:cNvPr id="108" name="Text Placeholder 12"/>
          <p:cNvSpPr>
            <a:spLocks noGrp="1"/>
          </p:cNvSpPr>
          <p:nvPr>
            <p:custDataLst>
              <p:tags r:id="rId56"/>
            </p:custDataLst>
          </p:nvPr>
        </p:nvSpPr>
        <p:spPr bwMode="auto">
          <a:xfrm>
            <a:off x="80629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7DA9CCF-D908-4D33-8872-BD548594F459}" type="datetime'''''''''''''''''''''''''''''''''''1''4'''''''''''''''''''">
              <a:rPr lang="ja-JP" altLang="en-US" sz="800" b="0"/>
              <a:pPr algn="ctr">
                <a:spcBef>
                  <a:spcPct val="0"/>
                </a:spcBef>
                <a:spcAft>
                  <a:spcPct val="0"/>
                </a:spcAft>
              </a:pPr>
              <a:t>14</a:t>
            </a:fld>
            <a:endParaRPr kumimoji="0" lang="ja-JP" altLang="en-US" sz="800" b="0" dirty="0">
              <a:sym typeface="+mn-lt"/>
            </a:endParaRPr>
          </a:p>
        </p:txBody>
      </p:sp>
      <p:sp>
        <p:nvSpPr>
          <p:cNvPr id="122" name="Text Placeholder 12"/>
          <p:cNvSpPr>
            <a:spLocks noGrp="1"/>
          </p:cNvSpPr>
          <p:nvPr>
            <p:custDataLst>
              <p:tags r:id="rId57"/>
            </p:custDataLst>
          </p:nvPr>
        </p:nvSpPr>
        <p:spPr bwMode="auto">
          <a:xfrm>
            <a:off x="66802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4F7D07C-EE92-42B5-87CD-B5ACFAABCAE9}" type="datetime'''''''''''''''''''''''''0''''''''''''''''''7'''''''''''''''''">
              <a:rPr lang="ja-JP" altLang="en-US" sz="800" b="0"/>
              <a:pPr algn="ctr">
                <a:spcBef>
                  <a:spcPct val="0"/>
                </a:spcBef>
                <a:spcAft>
                  <a:spcPct val="0"/>
                </a:spcAft>
              </a:pPr>
              <a:t>07</a:t>
            </a:fld>
            <a:endParaRPr kumimoji="0" lang="ja-JP" altLang="en-US" sz="800" b="0" dirty="0">
              <a:sym typeface="+mn-lt"/>
            </a:endParaRPr>
          </a:p>
        </p:txBody>
      </p:sp>
      <p:sp>
        <p:nvSpPr>
          <p:cNvPr id="123" name="Text Placeholder 12"/>
          <p:cNvSpPr>
            <a:spLocks noGrp="1"/>
          </p:cNvSpPr>
          <p:nvPr>
            <p:custDataLst>
              <p:tags r:id="rId58"/>
            </p:custDataLst>
          </p:nvPr>
        </p:nvSpPr>
        <p:spPr bwMode="auto">
          <a:xfrm>
            <a:off x="68770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9444A85-F576-4C1C-92AE-E7CBE74C6272}" type="datetime'''''''0''''''''''''''''''''''8'">
              <a:rPr lang="ja-JP" altLang="en-US" sz="800" b="0"/>
              <a:pPr algn="ctr">
                <a:spcBef>
                  <a:spcPct val="0"/>
                </a:spcBef>
                <a:spcAft>
                  <a:spcPct val="0"/>
                </a:spcAft>
              </a:pPr>
              <a:t>08</a:t>
            </a:fld>
            <a:endParaRPr kumimoji="0" lang="ja-JP" altLang="en-US" sz="800" b="0" dirty="0">
              <a:sym typeface="+mn-lt"/>
            </a:endParaRPr>
          </a:p>
        </p:txBody>
      </p:sp>
      <p:sp useBgFill="1">
        <p:nvSpPr>
          <p:cNvPr id="100" name="テキスト プレースホルダ 9">
            <a:extLst>
              <a:ext uri="{FF2B5EF4-FFF2-40B4-BE49-F238E27FC236}">
                <a16:creationId xmlns:a16="http://schemas.microsoft.com/office/drawing/2014/main" id="{0420F53A-3EEC-4243-A505-67D5D54145B2}"/>
              </a:ext>
            </a:extLst>
          </p:cNvPr>
          <p:cNvSpPr>
            <a:spLocks noGrp="1"/>
          </p:cNvSpPr>
          <p:nvPr>
            <p:custDataLst>
              <p:tags r:id="rId59"/>
            </p:custDataLst>
          </p:nvPr>
        </p:nvSpPr>
        <p:spPr bwMode="gray">
          <a:xfrm>
            <a:off x="5392738" y="2908300"/>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8F2DC0-DB2E-4E0D-B8AC-AD92AF7D58CC}" type="datetime'''''''''''''''''''''''''59''''''''''''''''''''''''.''''''''1'">
              <a:rPr lang="en-US" altLang="en-US" sz="1000" smtClean="0">
                <a:effectLst/>
                <a:sym typeface="+mn-lt"/>
              </a:rPr>
              <a:pPr marL="0" indent="0" algn="ctr">
                <a:spcBef>
                  <a:spcPct val="0"/>
                </a:spcBef>
                <a:buNone/>
              </a:pPr>
              <a:t>59.1</a:t>
            </a:fld>
            <a:endParaRPr lang="ja-JP" altLang="en-US" sz="1000" dirty="0">
              <a:sym typeface="+mn-lt"/>
            </a:endParaRPr>
          </a:p>
        </p:txBody>
      </p:sp>
      <p:sp>
        <p:nvSpPr>
          <p:cNvPr id="124" name="Text Placeholder 12"/>
          <p:cNvSpPr>
            <a:spLocks noGrp="1"/>
          </p:cNvSpPr>
          <p:nvPr>
            <p:custDataLst>
              <p:tags r:id="rId60"/>
            </p:custDataLst>
          </p:nvPr>
        </p:nvSpPr>
        <p:spPr bwMode="auto">
          <a:xfrm>
            <a:off x="70754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B814E7A-D22A-49DF-996E-1EB8577A5956}" type="datetime'0''''''''''''''9'''''''''">
              <a:rPr lang="ja-JP" altLang="en-US" sz="800" b="0"/>
              <a:pPr algn="ctr">
                <a:spcBef>
                  <a:spcPct val="0"/>
                </a:spcBef>
                <a:spcAft>
                  <a:spcPct val="0"/>
                </a:spcAft>
              </a:pPr>
              <a:t>09</a:t>
            </a:fld>
            <a:endParaRPr kumimoji="0" lang="ja-JP" altLang="en-US" sz="800" b="0" dirty="0">
              <a:sym typeface="+mn-lt"/>
            </a:endParaRPr>
          </a:p>
        </p:txBody>
      </p:sp>
      <p:sp>
        <p:nvSpPr>
          <p:cNvPr id="125" name="Text Placeholder 12"/>
          <p:cNvSpPr>
            <a:spLocks noGrp="1"/>
          </p:cNvSpPr>
          <p:nvPr>
            <p:custDataLst>
              <p:tags r:id="rId61"/>
            </p:custDataLst>
          </p:nvPr>
        </p:nvSpPr>
        <p:spPr bwMode="auto">
          <a:xfrm>
            <a:off x="72723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6B5A273-F21E-45D0-8F40-D7CC137B781F}" type="datetime'1''''''''''''''''''''''''''''''''''''''0'''">
              <a:rPr lang="ja-JP" altLang="en-US" sz="800" b="0"/>
              <a:pPr algn="ctr">
                <a:spcBef>
                  <a:spcPct val="0"/>
                </a:spcBef>
                <a:spcAft>
                  <a:spcPct val="0"/>
                </a:spcAft>
              </a:pPr>
              <a:t>10</a:t>
            </a:fld>
            <a:endParaRPr kumimoji="0" lang="ja-JP" altLang="en-US" sz="800" b="0" dirty="0">
              <a:sym typeface="+mn-lt"/>
            </a:endParaRPr>
          </a:p>
        </p:txBody>
      </p:sp>
      <p:sp useBgFill="1">
        <p:nvSpPr>
          <p:cNvPr id="150" name="テキスト プレースホルダ 9">
            <a:extLst>
              <a:ext uri="{FF2B5EF4-FFF2-40B4-BE49-F238E27FC236}">
                <a16:creationId xmlns:a16="http://schemas.microsoft.com/office/drawing/2014/main" id="{4B9C255B-0096-44CA-BFA4-1F946D5F7DF4}"/>
              </a:ext>
            </a:extLst>
          </p:cNvPr>
          <p:cNvSpPr>
            <a:spLocks noGrp="1"/>
          </p:cNvSpPr>
          <p:nvPr>
            <p:custDataLst>
              <p:tags r:id="rId62"/>
            </p:custDataLst>
          </p:nvPr>
        </p:nvSpPr>
        <p:spPr bwMode="gray">
          <a:xfrm>
            <a:off x="8183563" y="3816350"/>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C75A90F-6256-4ABD-838C-D71346C4B924}" type="datetime'''''''3''''''''''''6''''.''''''''2'''''">
              <a:rPr lang="en-US" altLang="en-US" sz="1000" smtClean="0">
                <a:effectLst/>
                <a:sym typeface="+mn-lt"/>
              </a:rPr>
              <a:pPr marL="0" indent="0" algn="ctr">
                <a:spcBef>
                  <a:spcPct val="0"/>
                </a:spcBef>
                <a:buNone/>
              </a:pPr>
              <a:t>36.2</a:t>
            </a:fld>
            <a:endParaRPr lang="ja-JP" altLang="en-US" sz="1000" dirty="0">
              <a:sym typeface="+mn-lt"/>
            </a:endParaRPr>
          </a:p>
        </p:txBody>
      </p:sp>
      <p:sp>
        <p:nvSpPr>
          <p:cNvPr id="116" name="Text Placeholder 12"/>
          <p:cNvSpPr>
            <a:spLocks noGrp="1"/>
          </p:cNvSpPr>
          <p:nvPr>
            <p:custDataLst>
              <p:tags r:id="rId63"/>
            </p:custDataLst>
          </p:nvPr>
        </p:nvSpPr>
        <p:spPr bwMode="auto">
          <a:xfrm>
            <a:off x="54943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0EE3D54-C7A5-4D5C-9E31-57F17480DFB2}" type="datetime'''''0''''''''''''''''''''''''''''''''1'''''''''''">
              <a:rPr lang="ja-JP" altLang="en-US" sz="800" b="0"/>
              <a:pPr algn="ctr">
                <a:spcBef>
                  <a:spcPct val="0"/>
                </a:spcBef>
                <a:spcAft>
                  <a:spcPct val="0"/>
                </a:spcAft>
              </a:pPr>
              <a:t>01</a:t>
            </a:fld>
            <a:endParaRPr kumimoji="0" lang="ja-JP" altLang="en-US" sz="800" b="0" dirty="0">
              <a:sym typeface="+mn-lt"/>
            </a:endParaRPr>
          </a:p>
        </p:txBody>
      </p:sp>
      <p:sp useBgFill="1">
        <p:nvSpPr>
          <p:cNvPr id="101" name="テキスト プレースホルダ 9">
            <a:extLst>
              <a:ext uri="{FF2B5EF4-FFF2-40B4-BE49-F238E27FC236}">
                <a16:creationId xmlns:a16="http://schemas.microsoft.com/office/drawing/2014/main" id="{4E8CC447-EC4D-4925-B8A4-92710F142CC9}"/>
              </a:ext>
            </a:extLst>
          </p:cNvPr>
          <p:cNvSpPr>
            <a:spLocks noGrp="1"/>
          </p:cNvSpPr>
          <p:nvPr>
            <p:custDataLst>
              <p:tags r:id="rId64"/>
            </p:custDataLst>
          </p:nvPr>
        </p:nvSpPr>
        <p:spPr bwMode="gray">
          <a:xfrm>
            <a:off x="5543550" y="3408363"/>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4BB8EC3-9186-48B2-8B73-C080D199E8BD}" type="datetime'''''''''''''''''4''''''3''''.''6'''''''''''''">
              <a:rPr lang="en-US" altLang="en-US" sz="1000" smtClean="0">
                <a:effectLst/>
                <a:sym typeface="+mn-lt"/>
              </a:rPr>
              <a:pPr marL="0" indent="0">
                <a:spcBef>
                  <a:spcPct val="0"/>
                </a:spcBef>
                <a:buNone/>
              </a:pPr>
              <a:t>43.6</a:t>
            </a:fld>
            <a:endParaRPr lang="ja-JP" altLang="en-US" sz="1000" dirty="0">
              <a:sym typeface="+mn-lt"/>
            </a:endParaRPr>
          </a:p>
        </p:txBody>
      </p:sp>
      <p:sp>
        <p:nvSpPr>
          <p:cNvPr id="140" name="Text Placeholder 12"/>
          <p:cNvSpPr>
            <a:spLocks noGrp="1"/>
          </p:cNvSpPr>
          <p:nvPr>
            <p:custDataLst>
              <p:tags r:id="rId65"/>
            </p:custDataLst>
          </p:nvPr>
        </p:nvSpPr>
        <p:spPr bwMode="auto">
          <a:xfrm>
            <a:off x="96424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F076B28-8DB4-4F69-BEB4-F50FBFEDB132}" type="datetime'2''''''''''''2'''''''''''''''''''''''''''''">
              <a:rPr lang="en-US" altLang="en-US" sz="800" b="0" smtClean="0"/>
              <a:pPr algn="ctr">
                <a:spcBef>
                  <a:spcPct val="0"/>
                </a:spcBef>
                <a:spcAft>
                  <a:spcPct val="0"/>
                </a:spcAft>
              </a:pPr>
              <a:t>22</a:t>
            </a:fld>
            <a:endParaRPr kumimoji="0" lang="ja-JP" altLang="en-US" sz="800" b="0" dirty="0">
              <a:sym typeface="+mn-lt"/>
            </a:endParaRPr>
          </a:p>
        </p:txBody>
      </p:sp>
      <p:sp useBgFill="1">
        <p:nvSpPr>
          <p:cNvPr id="134" name="Text Placeholder 12"/>
          <p:cNvSpPr>
            <a:spLocks noGrp="1"/>
          </p:cNvSpPr>
          <p:nvPr>
            <p:custDataLst>
              <p:tags r:id="rId66"/>
            </p:custDataLst>
          </p:nvPr>
        </p:nvSpPr>
        <p:spPr bwMode="gray">
          <a:xfrm>
            <a:off x="7591425" y="3559175"/>
            <a:ext cx="27940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7F3E346-0F00-4C4F-B9F1-239C82CBA74E}" type="datetime'4''1''''''''''''''.''''''''''0'''''''''''''''''''''''''">
              <a:rPr lang="en-US" altLang="en-US" sz="1000" b="0" smtClean="0">
                <a:effectLst/>
              </a:rPr>
              <a:pPr/>
              <a:t>41.0</a:t>
            </a:fld>
            <a:endParaRPr kumimoji="0" lang="ja-JP" altLang="en-US" sz="1000" b="0" dirty="0">
              <a:sym typeface="+mn-lt"/>
            </a:endParaRPr>
          </a:p>
        </p:txBody>
      </p:sp>
      <p:sp>
        <p:nvSpPr>
          <p:cNvPr id="127" name="Text Placeholder 12"/>
          <p:cNvSpPr>
            <a:spLocks noGrp="1"/>
          </p:cNvSpPr>
          <p:nvPr>
            <p:custDataLst>
              <p:tags r:id="rId67"/>
            </p:custDataLst>
          </p:nvPr>
        </p:nvSpPr>
        <p:spPr bwMode="auto">
          <a:xfrm>
            <a:off x="76676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D45EB3E-C9AF-4A18-953E-F45E687779BD}" type="datetime'''''''''''''''''''''''''''''''''''''''''''''1''''2'''''''''">
              <a:rPr lang="ja-JP" altLang="en-US" sz="800" b="0"/>
              <a:pPr algn="ctr">
                <a:spcBef>
                  <a:spcPct val="0"/>
                </a:spcBef>
                <a:spcAft>
                  <a:spcPct val="0"/>
                </a:spcAft>
              </a:pPr>
              <a:t>12</a:t>
            </a:fld>
            <a:endParaRPr kumimoji="0" lang="ja-JP" altLang="en-US" sz="800" b="0" dirty="0">
              <a:sym typeface="+mn-lt"/>
            </a:endParaRPr>
          </a:p>
        </p:txBody>
      </p:sp>
      <p:sp>
        <p:nvSpPr>
          <p:cNvPr id="128" name="Text Placeholder 12"/>
          <p:cNvSpPr>
            <a:spLocks noGrp="1"/>
          </p:cNvSpPr>
          <p:nvPr>
            <p:custDataLst>
              <p:tags r:id="rId68"/>
            </p:custDataLst>
          </p:nvPr>
        </p:nvSpPr>
        <p:spPr bwMode="auto">
          <a:xfrm>
            <a:off x="78644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344439B-EDB3-47C3-9C4E-C7440BC6358C}" type="datetime'''''''''''''''''1''''''''''''''''''''3'">
              <a:rPr lang="ja-JP" altLang="en-US" sz="800" b="0"/>
              <a:pPr algn="ctr">
                <a:spcBef>
                  <a:spcPct val="0"/>
                </a:spcBef>
                <a:spcAft>
                  <a:spcPct val="0"/>
                </a:spcAft>
              </a:pPr>
              <a:t>13</a:t>
            </a:fld>
            <a:endParaRPr kumimoji="0" lang="ja-JP" altLang="en-US" sz="800" b="0" dirty="0">
              <a:sym typeface="+mn-lt"/>
            </a:endParaRPr>
          </a:p>
        </p:txBody>
      </p:sp>
      <p:sp useBgFill="1">
        <p:nvSpPr>
          <p:cNvPr id="105" name="テキスト プレースホルダ 9">
            <a:extLst>
              <a:ext uri="{FF2B5EF4-FFF2-40B4-BE49-F238E27FC236}">
                <a16:creationId xmlns:a16="http://schemas.microsoft.com/office/drawing/2014/main" id="{10D63A3F-44D5-4543-B4D1-80FFB7B429C1}"/>
              </a:ext>
            </a:extLst>
          </p:cNvPr>
          <p:cNvSpPr>
            <a:spLocks noGrp="1"/>
          </p:cNvSpPr>
          <p:nvPr>
            <p:custDataLst>
              <p:tags r:id="rId69"/>
            </p:custDataLst>
          </p:nvPr>
        </p:nvSpPr>
        <p:spPr bwMode="gray">
          <a:xfrm>
            <a:off x="5813425" y="3717925"/>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05DFADA-8DB6-41C2-B225-D652E83EECEC}" type="datetime'''''3''''8''''''''''''''''''''''''''.''1'''">
              <a:rPr lang="en-US" altLang="en-US" sz="1000" smtClean="0">
                <a:effectLst/>
                <a:sym typeface="+mn-lt"/>
              </a:rPr>
              <a:pPr marL="0" indent="0" algn="ctr">
                <a:spcBef>
                  <a:spcPct val="0"/>
                </a:spcBef>
                <a:buNone/>
              </a:pPr>
              <a:t>38.1</a:t>
            </a:fld>
            <a:endParaRPr lang="ja-JP" altLang="en-US" sz="1000" dirty="0">
              <a:sym typeface="+mn-lt"/>
            </a:endParaRPr>
          </a:p>
        </p:txBody>
      </p:sp>
      <p:sp>
        <p:nvSpPr>
          <p:cNvPr id="109" name="Text Placeholder 12"/>
          <p:cNvSpPr>
            <a:spLocks noGrp="1"/>
          </p:cNvSpPr>
          <p:nvPr>
            <p:custDataLst>
              <p:tags r:id="rId70"/>
            </p:custDataLst>
          </p:nvPr>
        </p:nvSpPr>
        <p:spPr bwMode="auto">
          <a:xfrm>
            <a:off x="82597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33A82C9-611D-4FBE-AAC6-B5F2AC8EA843}" type="datetime'''''''''''''''''15'''''''''''''''''''''''''">
              <a:rPr lang="ja-JP" altLang="en-US" sz="800" b="0"/>
              <a:pPr algn="ctr">
                <a:spcBef>
                  <a:spcPct val="0"/>
                </a:spcBef>
                <a:spcAft>
                  <a:spcPct val="0"/>
                </a:spcAft>
              </a:pPr>
              <a:t>15</a:t>
            </a:fld>
            <a:endParaRPr kumimoji="0" lang="ja-JP" altLang="en-US" sz="800" b="0" dirty="0">
              <a:sym typeface="+mn-lt"/>
            </a:endParaRPr>
          </a:p>
        </p:txBody>
      </p:sp>
      <p:sp useBgFill="1">
        <p:nvSpPr>
          <p:cNvPr id="131" name="Text Placeholder 12"/>
          <p:cNvSpPr>
            <a:spLocks noGrp="1"/>
          </p:cNvSpPr>
          <p:nvPr>
            <p:custDataLst>
              <p:tags r:id="rId71"/>
            </p:custDataLst>
          </p:nvPr>
        </p:nvSpPr>
        <p:spPr bwMode="gray">
          <a:xfrm>
            <a:off x="8382000" y="4064000"/>
            <a:ext cx="27940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654891E-18A5-4928-A99E-32759B05379F}" type="datetime'''''''''''''''''3''''''''1''.''''''''7'''''''''">
              <a:rPr lang="en-US" altLang="en-US" sz="1000" b="0" smtClean="0">
                <a:effectLst/>
              </a:rPr>
              <a:pPr/>
              <a:t>31.7</a:t>
            </a:fld>
            <a:endParaRPr kumimoji="0" lang="ja-JP" altLang="en-US" sz="1000" b="0" dirty="0">
              <a:sym typeface="+mn-lt"/>
            </a:endParaRPr>
          </a:p>
        </p:txBody>
      </p:sp>
      <p:sp>
        <p:nvSpPr>
          <p:cNvPr id="110" name="Text Placeholder 12"/>
          <p:cNvSpPr>
            <a:spLocks noGrp="1"/>
          </p:cNvSpPr>
          <p:nvPr>
            <p:custDataLst>
              <p:tags r:id="rId72"/>
            </p:custDataLst>
          </p:nvPr>
        </p:nvSpPr>
        <p:spPr bwMode="auto">
          <a:xfrm>
            <a:off x="84582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356B52E-B986-41AE-8C06-187EB90FD48A}" type="datetime'''''''''''''''''''''1''''6'''''''''''''''">
              <a:rPr lang="ja-JP" altLang="en-US" sz="800" b="0"/>
              <a:pPr algn="ctr">
                <a:spcBef>
                  <a:spcPct val="0"/>
                </a:spcBef>
                <a:spcAft>
                  <a:spcPct val="0"/>
                </a:spcAft>
              </a:pPr>
              <a:t>16</a:t>
            </a:fld>
            <a:endParaRPr kumimoji="0" lang="ja-JP" altLang="en-US" sz="800" b="0" dirty="0">
              <a:sym typeface="+mn-lt"/>
            </a:endParaRPr>
          </a:p>
        </p:txBody>
      </p:sp>
      <p:sp>
        <p:nvSpPr>
          <p:cNvPr id="111" name="Text Placeholder 12"/>
          <p:cNvSpPr>
            <a:spLocks noGrp="1"/>
          </p:cNvSpPr>
          <p:nvPr>
            <p:custDataLst>
              <p:tags r:id="rId73"/>
            </p:custDataLst>
          </p:nvPr>
        </p:nvSpPr>
        <p:spPr bwMode="auto">
          <a:xfrm>
            <a:off x="86550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6169DAA-E21E-4C22-94ED-CC513B535C05}" type="datetime'''''''''''''''''''''''1''''''''''''''''''7'''''''''''''''''">
              <a:rPr lang="ja-JP" altLang="en-US" sz="800" b="0"/>
              <a:pPr algn="ctr">
                <a:spcBef>
                  <a:spcPct val="0"/>
                </a:spcBef>
                <a:spcAft>
                  <a:spcPct val="0"/>
                </a:spcAft>
              </a:pPr>
              <a:t>17</a:t>
            </a:fld>
            <a:endParaRPr kumimoji="0" lang="ja-JP" altLang="en-US" sz="800" b="0" dirty="0">
              <a:sym typeface="+mn-lt"/>
            </a:endParaRPr>
          </a:p>
        </p:txBody>
      </p:sp>
      <p:sp>
        <p:nvSpPr>
          <p:cNvPr id="112" name="Text Placeholder 12"/>
          <p:cNvSpPr>
            <a:spLocks noGrp="1"/>
          </p:cNvSpPr>
          <p:nvPr>
            <p:custDataLst>
              <p:tags r:id="rId74"/>
            </p:custDataLst>
          </p:nvPr>
        </p:nvSpPr>
        <p:spPr bwMode="auto">
          <a:xfrm>
            <a:off x="88519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3DA8481-5731-47E2-9336-40312B6B3216}" type="datetime'''''''1''''''''''''''''''''''''''''''''''''''''''''8'''''''">
              <a:rPr lang="ja-JP" altLang="en-US" sz="800" b="0"/>
              <a:pPr algn="ctr">
                <a:spcBef>
                  <a:spcPct val="0"/>
                </a:spcBef>
                <a:spcAft>
                  <a:spcPct val="0"/>
                </a:spcAft>
              </a:pPr>
              <a:t>18</a:t>
            </a:fld>
            <a:endParaRPr kumimoji="0" lang="ja-JP" altLang="en-US" sz="800" b="0" dirty="0">
              <a:sym typeface="+mn-lt"/>
            </a:endParaRPr>
          </a:p>
        </p:txBody>
      </p:sp>
      <p:sp>
        <p:nvSpPr>
          <p:cNvPr id="113" name="Text Placeholder 12"/>
          <p:cNvSpPr>
            <a:spLocks noGrp="1"/>
          </p:cNvSpPr>
          <p:nvPr>
            <p:custDataLst>
              <p:tags r:id="rId75"/>
            </p:custDataLst>
          </p:nvPr>
        </p:nvSpPr>
        <p:spPr bwMode="auto">
          <a:xfrm>
            <a:off x="90503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101D891-3A4F-41E2-9A4C-A8667FA45C11}" type="datetime'1''''''''''''''''''''''''''''''''''''''''9'''''''''''''''">
              <a:rPr lang="ja-JP" altLang="en-US" sz="800" b="0"/>
              <a:pPr algn="ctr">
                <a:spcBef>
                  <a:spcPct val="0"/>
                </a:spcBef>
                <a:spcAft>
                  <a:spcPct val="0"/>
                </a:spcAft>
              </a:pPr>
              <a:t>19</a:t>
            </a:fld>
            <a:endParaRPr kumimoji="0" lang="ja-JP" altLang="en-US" sz="800" b="0" dirty="0">
              <a:sym typeface="+mn-lt"/>
            </a:endParaRPr>
          </a:p>
        </p:txBody>
      </p:sp>
      <p:sp>
        <p:nvSpPr>
          <p:cNvPr id="139" name="Text Placeholder 12"/>
          <p:cNvSpPr>
            <a:spLocks noGrp="1"/>
          </p:cNvSpPr>
          <p:nvPr>
            <p:custDataLst>
              <p:tags r:id="rId76"/>
            </p:custDataLst>
          </p:nvPr>
        </p:nvSpPr>
        <p:spPr bwMode="auto">
          <a:xfrm>
            <a:off x="94456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9372B9E-9EDF-4C6C-A673-B35DD79D239E}" type="datetime'''''''''''21'''''''''''''''''''''''''">
              <a:rPr lang="en-US" altLang="en-US" sz="800" b="0" smtClean="0"/>
              <a:pPr algn="ctr">
                <a:spcBef>
                  <a:spcPct val="0"/>
                </a:spcBef>
                <a:spcAft>
                  <a:spcPct val="0"/>
                </a:spcAft>
              </a:pPr>
              <a:t>21</a:t>
            </a:fld>
            <a:endParaRPr kumimoji="0" lang="ja-JP" altLang="en-US" sz="800" b="0" dirty="0">
              <a:sym typeface="+mn-lt"/>
            </a:endParaRPr>
          </a:p>
        </p:txBody>
      </p:sp>
      <p:sp useBgFill="1">
        <p:nvSpPr>
          <p:cNvPr id="144" name="テキスト プレースホルダ 9">
            <a:extLst>
              <a:ext uri="{FF2B5EF4-FFF2-40B4-BE49-F238E27FC236}">
                <a16:creationId xmlns:a16="http://schemas.microsoft.com/office/drawing/2014/main" id="{C3358C3A-E183-455F-BDE2-A92B32C75327}"/>
              </a:ext>
            </a:extLst>
          </p:cNvPr>
          <p:cNvSpPr>
            <a:spLocks noGrp="1"/>
          </p:cNvSpPr>
          <p:nvPr>
            <p:custDataLst>
              <p:tags r:id="rId77"/>
            </p:custDataLst>
          </p:nvPr>
        </p:nvSpPr>
        <p:spPr bwMode="gray">
          <a:xfrm>
            <a:off x="6208713" y="3267075"/>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4BC053F-9E7C-4F5A-8A85-C1468C96FA24}" type="datetime'''''''4''''''''''''''6''''''''.''''3'''''''''''''''''">
              <a:rPr lang="en-US" altLang="en-US" sz="1000" smtClean="0">
                <a:effectLst/>
                <a:sym typeface="+mn-lt"/>
              </a:rPr>
              <a:pPr marL="0" indent="0" algn="ctr">
                <a:spcBef>
                  <a:spcPct val="0"/>
                </a:spcBef>
                <a:buNone/>
              </a:pPr>
              <a:t>46.3</a:t>
            </a:fld>
            <a:endParaRPr lang="ja-JP" altLang="en-US" sz="1000" dirty="0">
              <a:sym typeface="+mn-lt"/>
            </a:endParaRPr>
          </a:p>
        </p:txBody>
      </p:sp>
      <p:sp useBgFill="1">
        <p:nvSpPr>
          <p:cNvPr id="146" name="テキスト プレースホルダ 9">
            <a:extLst>
              <a:ext uri="{FF2B5EF4-FFF2-40B4-BE49-F238E27FC236}">
                <a16:creationId xmlns:a16="http://schemas.microsoft.com/office/drawing/2014/main" id="{526663F0-97FC-494D-A04F-6F7F6815AD62}"/>
              </a:ext>
            </a:extLst>
          </p:cNvPr>
          <p:cNvSpPr>
            <a:spLocks noGrp="1"/>
          </p:cNvSpPr>
          <p:nvPr>
            <p:custDataLst>
              <p:tags r:id="rId78"/>
            </p:custDataLst>
          </p:nvPr>
        </p:nvSpPr>
        <p:spPr bwMode="gray">
          <a:xfrm>
            <a:off x="6604000" y="2811463"/>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624832A-19A9-42D2-9046-543D8966A935}" type="datetime'''''''''''6''0''''''''''''''''''.''''''''9'''''''''''''''''">
              <a:rPr lang="en-US" altLang="en-US" sz="1000" smtClean="0">
                <a:effectLst/>
                <a:sym typeface="+mn-lt"/>
              </a:rPr>
              <a:pPr marL="0" indent="0" algn="ctr">
                <a:spcBef>
                  <a:spcPct val="0"/>
                </a:spcBef>
                <a:buNone/>
              </a:pPr>
              <a:t>60.9</a:t>
            </a:fld>
            <a:endParaRPr lang="ja-JP" altLang="en-US" sz="1000" dirty="0">
              <a:sym typeface="+mn-lt"/>
            </a:endParaRPr>
          </a:p>
        </p:txBody>
      </p:sp>
      <p:sp useBgFill="1">
        <p:nvSpPr>
          <p:cNvPr id="149" name="テキスト プレースホルダ 9">
            <a:extLst>
              <a:ext uri="{FF2B5EF4-FFF2-40B4-BE49-F238E27FC236}">
                <a16:creationId xmlns:a16="http://schemas.microsoft.com/office/drawing/2014/main" id="{672E78D9-29F5-4D45-88B9-2299E5A7FA93}"/>
              </a:ext>
            </a:extLst>
          </p:cNvPr>
          <p:cNvSpPr>
            <a:spLocks noGrp="1"/>
          </p:cNvSpPr>
          <p:nvPr>
            <p:custDataLst>
              <p:tags r:id="rId79"/>
            </p:custDataLst>
          </p:nvPr>
        </p:nvSpPr>
        <p:spPr bwMode="gray">
          <a:xfrm>
            <a:off x="7394575" y="3533775"/>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E2B23FD-7A73-4F3A-9AC9-32609EB95E39}" type="datetime'''''47''''''''''''''''''''''''''''''''''''''''''''''.''7'">
              <a:rPr lang="en-US" altLang="en-US" sz="1000" smtClean="0">
                <a:effectLst/>
                <a:sym typeface="+mn-lt"/>
              </a:rPr>
              <a:pPr marL="0" indent="0" algn="ctr">
                <a:spcBef>
                  <a:spcPct val="0"/>
                </a:spcBef>
                <a:buNone/>
              </a:pPr>
              <a:t>47.7</a:t>
            </a:fld>
            <a:endParaRPr lang="ja-JP" altLang="en-US" sz="1000" dirty="0">
              <a:sym typeface="+mn-lt"/>
            </a:endParaRPr>
          </a:p>
        </p:txBody>
      </p:sp>
      <p:sp useBgFill="1">
        <p:nvSpPr>
          <p:cNvPr id="152" name="テキスト プレースホルダ 9">
            <a:extLst>
              <a:ext uri="{FF2B5EF4-FFF2-40B4-BE49-F238E27FC236}">
                <a16:creationId xmlns:a16="http://schemas.microsoft.com/office/drawing/2014/main" id="{C8755BA3-199E-41AC-88BA-E63A7305F692}"/>
              </a:ext>
            </a:extLst>
          </p:cNvPr>
          <p:cNvSpPr>
            <a:spLocks noGrp="1"/>
          </p:cNvSpPr>
          <p:nvPr>
            <p:custDataLst>
              <p:tags r:id="rId80"/>
            </p:custDataLst>
          </p:nvPr>
        </p:nvSpPr>
        <p:spPr bwMode="gray">
          <a:xfrm>
            <a:off x="9369425" y="4679950"/>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700E4CB-4D7B-437F-9E66-5A89B9C614A6}" type="datetime'''''''''''''''''''''2''0''''''''''''''''''''.''''''''''4'''''">
              <a:rPr lang="en-US" altLang="en-US" sz="1000" smtClean="0">
                <a:effectLst/>
                <a:sym typeface="+mn-lt"/>
              </a:rPr>
              <a:pPr marL="0" indent="0" algn="ctr">
                <a:spcBef>
                  <a:spcPct val="0"/>
                </a:spcBef>
                <a:buNone/>
              </a:pPr>
              <a:t>20.4</a:t>
            </a:fld>
            <a:endParaRPr lang="ja-JP" altLang="en-US" sz="1000" dirty="0">
              <a:sym typeface="+mn-lt"/>
            </a:endParaRPr>
          </a:p>
        </p:txBody>
      </p:sp>
      <p:sp useBgFill="1">
        <p:nvSpPr>
          <p:cNvPr id="153" name="テキスト プレースホルダ 9">
            <a:extLst>
              <a:ext uri="{FF2B5EF4-FFF2-40B4-BE49-F238E27FC236}">
                <a16:creationId xmlns:a16="http://schemas.microsoft.com/office/drawing/2014/main" id="{042CD8E4-8787-4BC5-A1C6-676673487FB0}"/>
              </a:ext>
            </a:extLst>
          </p:cNvPr>
          <p:cNvSpPr>
            <a:spLocks noGrp="1"/>
          </p:cNvSpPr>
          <p:nvPr>
            <p:custDataLst>
              <p:tags r:id="rId81"/>
            </p:custDataLst>
          </p:nvPr>
        </p:nvSpPr>
        <p:spPr bwMode="gray">
          <a:xfrm>
            <a:off x="9566275" y="4732338"/>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FE3CF13-503F-4520-8DF3-5520D557D750}" type="datetime'''''''''25''''''''''''.7'''''''''''">
              <a:rPr lang="en-US" altLang="en-US" sz="1000" smtClean="0">
                <a:effectLst/>
                <a:sym typeface="+mn-lt"/>
              </a:rPr>
              <a:pPr marL="0" indent="0" algn="ctr">
                <a:spcBef>
                  <a:spcPct val="0"/>
                </a:spcBef>
                <a:buNone/>
              </a:pPr>
              <a:t>25.7</a:t>
            </a:fld>
            <a:endParaRPr lang="ja-JP" altLang="en-US" sz="1000" dirty="0">
              <a:sym typeface="+mn-lt"/>
            </a:endParaRPr>
          </a:p>
        </p:txBody>
      </p:sp>
      <p:sp useBgFill="1">
        <p:nvSpPr>
          <p:cNvPr id="145" name="テキスト プレースホルダ 9">
            <a:extLst>
              <a:ext uri="{FF2B5EF4-FFF2-40B4-BE49-F238E27FC236}">
                <a16:creationId xmlns:a16="http://schemas.microsoft.com/office/drawing/2014/main" id="{4FD796E7-701C-4C17-9192-1E58934DE9F4}"/>
              </a:ext>
            </a:extLst>
          </p:cNvPr>
          <p:cNvSpPr>
            <a:spLocks noGrp="1"/>
          </p:cNvSpPr>
          <p:nvPr>
            <p:custDataLst>
              <p:tags r:id="rId82"/>
            </p:custDataLst>
          </p:nvPr>
        </p:nvSpPr>
        <p:spPr bwMode="gray">
          <a:xfrm>
            <a:off x="6405563" y="2865438"/>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93433E1-5CD8-4D70-B9B3-81EBD090DE5E}" type="datetime'''''''''''''''5''''''''''''''''3''''''''.''''''''''''''''6'">
              <a:rPr lang="en-US" altLang="en-US" sz="1000" smtClean="0">
                <a:effectLst/>
                <a:sym typeface="+mn-lt"/>
              </a:rPr>
              <a:pPr marL="0" indent="0" algn="ctr">
                <a:spcBef>
                  <a:spcPct val="0"/>
                </a:spcBef>
                <a:buNone/>
              </a:pPr>
              <a:t>53.6</a:t>
            </a:fld>
            <a:endParaRPr lang="ja-JP" altLang="en-US" sz="1000" dirty="0">
              <a:sym typeface="+mn-lt"/>
            </a:endParaRPr>
          </a:p>
        </p:txBody>
      </p:sp>
      <p:sp>
        <p:nvSpPr>
          <p:cNvPr id="106" name="テキスト ボックス 32">
            <a:extLst>
              <a:ext uri="{FF2B5EF4-FFF2-40B4-BE49-F238E27FC236}">
                <a16:creationId xmlns:a16="http://schemas.microsoft.com/office/drawing/2014/main" id="{250F4070-C24D-4EDD-A491-E070CB831F32}"/>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インフレ率は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と見込まれるが、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程度まで低減すると予想される。</a:t>
            </a:r>
          </a:p>
        </p:txBody>
      </p:sp>
    </p:spTree>
    <p:extLst>
      <p:ext uri="{BB962C8B-B14F-4D97-AF65-F5344CB8AC3E}">
        <p14:creationId xmlns:p14="http://schemas.microsoft.com/office/powerpoint/2010/main" val="19563640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e378f461-5c73-46ec-9281-d7e45e6a2893"/>
  <p:tag name="TSCLIENT" val="True"/>
  <p:tag name="THINKCELLPRESENTATIONDONOTDELETE" val="&lt;?xml version=&quot;1.0&quot; encoding=&quot;UTF-16&quot; standalone=&quot;yes&quot;?&gt;&lt;root reqver=&quot;27037&quot;&gt;&lt;version val=&quot;3265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6&quot;&gt;&lt;elem m_fUsage=&quot;4.29397727443812637915E+00&quot;&gt;&lt;m_msothmcolidx val=&quot;0&quot;/&gt;&lt;m_rgb r=&quot;1F&quot; g=&quot;49&quot; b=&quot;7D&quot;/&gt;&lt;/elem&gt;&lt;elem m_fUsage=&quot;3.50703100000000000946E+00&quot;&gt;&lt;m_msothmcolidx val=&quot;0&quot;/&gt;&lt;m_rgb r=&quot;33&quot; g=&quot;99&quot; b=&quot;CC&quot;/&gt;&lt;/elem&gt;&lt;elem m_fUsage=&quot;1.62436415616389773220E+00&quot;&gt;&lt;m_msothmcolidx val=&quot;0&quot;/&gt;&lt;m_rgb r=&quot;80&quot; g=&quot;CC&quot; b=&quot;E8&quot;/&gt;&lt;/elem&gt;&lt;elem m_fUsage=&quot;5.70567016481800193262E-01&quot;&gt;&lt;m_msothmcolidx val=&quot;0&quot;/&gt;&lt;m_rgb r=&quot;C0&quot; g=&quot;E6&quot; b=&quot;F4&quot;/&gt;&lt;/elem&gt;&lt;elem m_fUsage=&quot;8.59504455717143901229E-04&quot;&gt;&lt;m_msothmcolidx val=&quot;0&quot;/&gt;&lt;m_rgb r=&quot;EC&quot; g=&quot;E5&quot; b=&quot;F4&quot;/&gt;&lt;/elem&gt;&lt;elem m_fUsage=&quot;7.73554010145429500264E-04&quot;&gt;&lt;m_msothmcolidx val=&quot;0&quot;/&gt;&lt;m_rgb r=&quot;D2&quot; g=&quot;E0&quot; b=&quot;E6&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JYpWun8hHUZEb_sQsExuj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1fJcz9UgrOyEXUx1wAmgO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OpWZJUuXHAgUIgQ5niiyq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2yEUJSKakmO99_zuvnsu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WzBvjNQegne_gNT_J0U4T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NH6lxTWvEzZq.UfNpRr8.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xInZ.IjUcdeZak2HrZWS6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vagYkky69H9C9FFeAfcdB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gzvFOdXDAe4BcvrS_Gin.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v4AIShCMYVIsNiuMSv.in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pbOjwvECJQb6zB4vp0wo9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em2.aopiJmkk2WH0QW2FB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LHz56xpHT1wDxZBsDEvex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uIr5m5LOITDhqBEYUBChV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arix7z_gvS1k.5Xqy3Cd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8HSlHW6W.2aJtTcPJYsom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CnvD4A7Rs_2pJgWOzBWXS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f.h7fjnwC29FuSQLcab_G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3DZn8ZJn8t6tIxZ.JW.J0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1pF73hU87hLwMbyeaj5nN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sD9Lt8PsIjuHpiwKozCRq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uk5LioALJ.k2oKqrVsDGs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gNQPtaASLiBUS6T3o4JZ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OjMb9Su6lLrDDFQ3cLe5i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9PUa_m24RGGNMjwpZfmlW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SQ_hUFNLRWulBUbetPCu2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drKWJu9pTmiSNj.wdnz3v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N7wb97obRXWXmesMv_atP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c7EcxgxcQQmJWj8k9rAuV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6mStvzfYRtmUp54KrUJBA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r2h90e5eTauV3VIvkpJDf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2UnAUg8PQamM.cZN.6JvM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GHLsCEe3SjCX_X83RgNot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yXI0mMqFivJSw6euCwH6o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m1ludUlSRG2z1bjS06Df0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z_pyAByJQnWSmkExhCJL0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dlbbB8jLhpHvOpddcNJh.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3j4NijwkElIVBEu8e1yF4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Urp2w8HbhtlmTTz.g7Q40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alYtVMbCSLKs3IchFW0hG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JNKvQtUeYOzMnbrZr7o3u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_UHVbg0jSL2n1xVmOT0aT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8znkInCqwGZZdkLlrpB2e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LjxU7m5ORMKM6gNKaWY8t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EFj5HWH_RMmiS9NlMPTc3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ASQ4aojOSDOLdlS_vtASq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hCFT2JWSR26wjd5x0CEr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SCScEDNNQRSuYB5dmGl5x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QhTM0BcjTQGhKFZo3a2U4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wrRLzUqVQhmXXJbrhX38v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_G5K.40xTUKVt2VdPufyT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Wrw2hyysRSizvtx29E35l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mzdC56YUQ8WEH2nxr3eho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z6QwCYh_S3Gvtmntj6Ab6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GLL2JfShQ9i2zXE6E6ewP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erGPQoo3RkSgbEFfuPnw1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3bVTXLsLSfyTOLatSHo1u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Y0R_oXv3Tq6i3b3hBAh7o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IOOyB2o.SEq0OybOoke8i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fo.nKnE4td6icIhpKTY9G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jFZxVDxSQKKQaN_cSMjLu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Itfp7L_4QjakPJ69R2A_A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ETNAsVz8l4vitejx.GmNU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2zevgGLWTyqCjEtmePfFF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ur_HPod.Tb6iAHfk7.5JN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RvMA4vlDQJucSXxt.zuR1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fjuD1HM1Si.tsnh5ZNMKmw"/>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pzwbndD1Tge8j3l4oncUo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oB1yWPRSQhiYf.LIcwgj.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yGnruozYR62_3nv.SpzU4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6q_SijZHRni8psHOQ2lAg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PH4XE497R3i6E9UITZP5C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ZRFDzGYCRhKZjZE8WIK2M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pgAlmZGjRP.EcXV_B1Irj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yZhlSBnWRcOp8ov9C63jY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yjznz_26QISgEJA6bh2TD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x4KhVG16SmaZ2xf0LSl_s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dPlbshEkRwuZbhhOf48oWg"/>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5pfbdWPWSKWCJgGUM3wMHg"/>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svhiSPeN1mYm3iytkhaV_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4SLRarFjRNqPYg6VHlhKq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99vdqbO5STehHmjSXns5J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ZN0QPCstTQ2w0qkzSSTIo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ezsc6O4CRrmqqb7RBC_fm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krQCmkLoQHCfPu6KbnF2Q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Up0yNwBLSYObGYgP90whY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Pw.XDD9YSqabh7zmN6i6f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ksDlv5eXQ5CyEE.KVxVmA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GISNKKXjUrhqr._WwvIWdQ"/>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PRgL9yh3QhC9ghHAtDReP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8R02NHCZQvSoK_hlE3McJ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0XaGWV0mRkOKmgi9q2eKM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Q7SGJFzaQqK_iKMZyRdDmQ"/>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C3i4JC_uStGNlc5eUTlZP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1w8dIpKkTz6cw7tuHtNnz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EdVxGuNML3Xc2pY6XMCgK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ps3bg.0pQJ.m_8IQe2Un0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vRggYnHJSg.yHHnph9T4XQ"/>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s5_AQHVuSh.ujgtenmwQ4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eiBovaIHQnOVpZzIhZlq0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IPDCMVupQNChJ8jPFpbUn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XP_04kZvSMywlyclcxd18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Y0HtPXrBTTGxmEwiTXMEg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GCaBfVPzf3awmvX0s1WqRA"/>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I79joHI.QmyWp3_WxNJvA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qm4e2UGT_uq.LqfUxkhr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utHEXimUT7KKV2J5uFF_fw"/>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6HmlH8OSSiySyFK2mGl8l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d9C.iZ_qR9mv8g6iYXZO.A"/>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zYm20.CA5AmX7kkuR575R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3PQPSbPSQca9uc5_.2jYc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IEBp7sgBPXG_dbufE0lGR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Sm5AtZbuSa6t.olOFaNAmQ"/>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YShH8oLWPqB2DAlXIkou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KDRmmvaQRX.stbRIsbRXS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_wBp0Q0hSYuu1gpsCnyt3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u4SB0XMdyyvIJh7UbxAsF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U5pJJyuYSLQMRrq1F.7.e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vZrJ86U13doV5vPZdV3yM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oMG.o7sBaWqQ1onF0eK8bA"/>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sN_JaiuaSxKUpnyXM2y5k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w41idhCKSoq2Z3eUcvN4ww"/>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uE.9W_xxdkWtsVXIBV5so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4pXjW.9EIyZMmw7hD9nH9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m1u4PBCin4ECBRitjv1f5A"/>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eayxftgxiQoXO9U5SL9BO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vQUskIFFos9MchMBEv6Wf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X5kWuq4Wke9lWV7.av_I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kwyXzQaiBnRE_ICxjCk1zQ"/>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ABjmWFiUJj7y8bsc3A9.VQ"/>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Ud3PEbg4OsIGx33bE29W9Q"/>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IznfPbsiKe7PXSvk90YGO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WcE4uxVoRJecYNLmnYcnSw"/>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Py0TGrQbZZSrUKayqBpml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8g3720t1N_kQ_xH_aE2cw"/>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Bx9wXPhafToljnd.VaeJkQ"/>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8jpHQ6eOQxmTCMqv8ChUrw"/>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xV6kl4X2SLeGUIk7SAEps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cW7Ff_zDSK2Wpyd7nosYuw"/>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xv0B3HwHTwOKDLPykZVAVQ"/>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PIoRHkqYTnu4aw0eV_IM1w"/>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ZIDoV5enRSil7oVODKAT7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uHdPQ56vTROYf8XJPkS9r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lCoO02ZaQzuNTG7LruY.L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SgyrlBdPRsCB30Rwco_rbA"/>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snF4u9PyTFa6gx_0a4b9MA"/>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ptf9_CCfSHaM.sp_sMGN5w"/>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g8H.UJ1fQe2VpIefTemjL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TEKX83kzQ7Gcfvuf_07zE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SD7or.HcRLCzVDHyWyyfEg"/>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mwGu0RIlTH.taZsOYnONGg"/>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GIgG08zXSle_w5fUjetpmg"/>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B1ZGlvk_T.Cg0PtwHxNIC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YXZax.bcT6Wk5JdCIXRVq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8_QigWWjQ4Wf8xfZVQE1oQ"/>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Q5x08voVS76ZF2ed3S0tCw"/>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NB7NT2zCRJOOHfJj3k.kig"/>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JAeptNFiQtunJisG7xFoSQ"/>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KWxWdXG0Rd6Sl7TL0HMS5w"/>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nLhwHdD7TzWv3BmP90VkV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O4H00v6HQKKRMTtHtdFUEQ"/>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Ahad8mIxR2aixKgVYUMz1g"/>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py5YlqsfTxyVqypxHQ2u7g"/>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KL0EOgI0T922qT0FhBXOT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geA4OfiUROeb1Jl9NjUy.g"/>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_naSdggqTXqlPjB7YImgZw"/>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yGpEY5kjR_mPpdeKw4fI1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Zj_iYNoDRjOqLi_oEK8VX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zStlCt5uTZegBKNu8z4U.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DJCTHP_mSPeZzl9LtJ86NQ"/>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UOZ6yQHVRd2_yFrumvqTs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I97enRZVQxWz9Y84yOnAX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tMnM9O_MRm.4cMXYuN6cLg"/>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6g5daC6kSkiiwSr0LTT1jg"/>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BU.kNNePQVes6LTlkAoqp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A8RDJY.rT8iUduXqOoOmBg"/>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8NDsnm1VfptFRUXvHAcue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7fx9iBYAQQOGuviIks_N7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lL0iqlRRlQjj_7Efw7zaQQ"/>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0sD4nhp3TsOuyt_gApW0J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QqXVdVl8TAS3dTPELTFj4Q"/>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NwageCD5SmyWrSl58SGyA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gWk1.aDoTXKBgs0XIWMJlg"/>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zCKY4bqdSOmdSdyiWlFJ8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z2qqs7wlQVa.ZB.kK3xblQ"/>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iEfek8pmQ.GlgfdftqcLaw"/>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NVbpZsmGQBe6oZttjxK8o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bC5KezbASbGYDz_yjEr_Ow"/>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gy9l0iiIS9anftSD__Cf7g"/>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Nt9VuZkfTQ639D5zfsfKSw"/>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j9wyQzozT9edddBor0nbO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GVgi1gl2ROC8KKYkgTWb5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4QepldvqKyK82v2IXrastg"/>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f2dqPaY2GLwIr.D99ipX7w"/>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7jUbbOJcS7CEBhoKb6234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9uUwUvUzRviiUvudZtEjo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wKxyiI9PsLTTTs1BHGHAr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USixJSGjQASnNLIabsQf6Q"/>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ih4a4QvuRg6rOdelhpAY.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AtJFqjbkTWO894sEE55KuA"/>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9f2nizNqR7OCjct68VnPE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lBN7tIhxTpqzu0F1KTCai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xDH8w0TTPztKWxyotUQEoA"/>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0dEX.BfLGWzZnEXrRtBm3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2cHr.UA23rh4ZMb7m.aXm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k7IZbMbT8MqdIoaODchKr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8XI7zN9gTFSlgbwagszsyw"/>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w34UBPb0jq4umfDL3xURoA"/>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hJv4G95HK1dfyrldOWK.dg"/>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lXQxe1zcNbtbM_khk4atrQ"/>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03I9PLNAnuffSUue_vF_9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rDoV85nQwy7.SCMqm5SV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1lpQmPXIT5iF47kdRNDatg"/>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KJSuNy6aQ6qmo3g8CWRoeQ"/>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rN5554npS7.HDs4gZDTC5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4ICs8jxfSje39IngqYuU5Q"/>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z1VbMeTPQ5CIV9GT2qcPi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nNyYaHZkq8ukybC_d1qof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KiygPIQfT76nKxDCSO_QGg"/>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u0OZG5tnTpisnTFp35Vo1g"/>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vOsYZ_XhScecoWMqQRlqpg"/>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W5hsAmFITWiXLpDsggixLg"/>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WWBXTrLkRDCjYNFfWA_MXQ"/>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VCjd66zcTtClUzYVl_JR1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dzyKwrlXTzac3mv6Uv9PPw"/>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Y4UQGFeTRJmn53VnVOujGw"/>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dfXYGDqjR7WQt6K3Ur1rs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0XNc5FI.TciEt9GhOSWuRQ"/>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M0IbG7t.T_C2eqHeIGNcD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RvVGERnTR1ueiZ8He7oO5A"/>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em0aGw_TSY6YmYWjX4H4IA"/>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WnW3nIzZ1L.7kdnluIZCgw"/>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ty0TUeg.QZ6O84YcIEucyw"/>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V12oxHYABVQo0zF7ttEA9A"/>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AVS2dQryzeXEQy2OVeDxDg"/>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5454l8PyeYOSKmpN7pRxyg"/>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Udzezsmk5wHGqHoKV22ypQ"/>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Yjwva3ZXRMK9zMr0T8Hv3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izswoXX0QI6yUsZH4PXqq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69P.Vv.oQE2UO9prUCA1F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NwtytWA7R2OKRMUXjS1dnA"/>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TUIXiAAdS2..l6n8Gp6ccA"/>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G_eece33TQq0OmV16LYjQg"/>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H12tLa94QM.obzX2CUW8wg"/>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g8I7jqItiNLehtqUUfn4Dg"/>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LO5nHISUR2G8rS38P8L1Og"/>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Q_sgLLwDfY9LLI4jEvUNfg"/>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6cKeQ1Y7T3aVnVthRzL2D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pL3DogvyTvSwLvE3DjxQl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tceedmMDR9eiyO84VA9t6Q"/>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XJbmQPGaQ6CGesBfc20cPg"/>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joqLL2TDRMWXYaEazu3Abw"/>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0VEtOGsb5SbnYIz.6IfMUQ"/>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bXKu4a1lQFG23Uf9oG4Pfw"/>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say6vWtyToustPsjw4iJ4Q"/>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F8c.6YdRTVqf3B5E_lHlGA"/>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zJVkxtrdQBWmS.NGX_B3m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z6hOSA2yToecF9abH1550w"/>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ZpMe7PksRtC_XEQnvdbw0w"/>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JKT.G_NnSBG7HGEeqhWPb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_hinHrllQimtSUAAGnS_w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ybCI9H0IT9yCQbU45qP_hQ"/>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xIdk9aauRyuMmRGt5x42HQ"/>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wyRbpji7RNCZ0a_GRZmnZA"/>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ieo0tqy3iwhaV7mlVz2SCg"/>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BFjNpVceQH.Uz5O1nc6msQ"/>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S6U4CpmaRMKlwWT9zZliZ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OxkBlu_RQiuoG6skD5ilr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GgPKNOWsCewIiYxA4Hxedg"/>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Me_c9XtwTu6q4QaUS9Hmf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mQH.uzamZ.cTYrk_hsWadQ"/>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yKozt1ozg5qbmoJs5u6Vaw"/>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hmzI.z2gTNuyPp8TVyJpJQ"/>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drMnA0GtR6GxHl_yYSR1NQ"/>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VcLJnSEpQ7.0m5sjlmEPNw"/>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JTwnUF5G1zgKPpsxQhiDGQ"/>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79AHXMaORoyFpjO96huJeg"/>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mJ4jb5slMzwtRnX..dtywA"/>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35VeIu373aLlhf760fCou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F.kexmBCjLFsuY9TbwGe5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XiccX69OvQqEa6PbGxVFTA"/>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K9osU.HjduRJFoUhCAKMtA"/>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x9VJ4YCOBOZFXLhnOCqPg"/>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4X.566V74vJlUDm2Y_U9J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JhRcFKEx70Zg5_U2HJ9VM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pFZOuBNTRDuJsBbGy7Yp8g"/>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pBrBE2C.SLWaUKPCTgCaWQ"/>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m2Gy1h5lQv6yq99_t8vt.w"/>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J0FQOzmrSvm8zR3SbpUgVQ"/>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dgqrV2g.QgufRVGxXQvN.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yuPjfSB6TvOADzSm4Tgs4w"/>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YNlREi3iSuSMin.QDvT8lw"/>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rJhB69jlTtqgSCi_r3zeww"/>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4G2qAMKaSLGvEVv3_ATADg"/>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P_z6qqLJykdMMs.f0H8sFw"/>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HbjWwcT6TF2P3bRcBKwMc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bpZMPcbuQ.aRxlZqdIefQQ"/>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p_1_I6wQT76bQ_MCmzj2n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5FTtqinfQKOi8W9ye1HXS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7vbeLkd2QQyzMUG3_VT69g"/>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hHmtV_q6BHHxmdj70By.N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asQlButuTMWcrhpjB7Qg4Q"/>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LxhDRNXnTpKvEvazy2q3p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5V3pjIKsR76L1DHkhpVI2Q"/>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scLqGoBH39sY5B.2DkFjZA"/>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6QxwGtZxQL2SbRmZEUjHKw"/>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bUSRbkj8qKkN0eWTE3btdQ"/>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mQhXELO77m09ge62Y3g1Mg"/>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01ZqETkkS.asE5RL4g1PBQ"/>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iJvZbSJDQXO7FwYTxfZy_w"/>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WcuW.c..TheOjsGZ1iSrKw"/>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FENGXePK1W2JsnK2D77ZK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qIGnEUarSWCGPLBR3zWTfQ"/>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sGS05Gd8QGmENpba8Dg2Yg"/>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mIH4zFQ6TgOfTCBK.E78Qg"/>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_nIfMD.cRNKMA.IpwkpAmw"/>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iQRtTemwStO4SkfPSbG9fw"/>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YgYY40d0TuKlI079cQGoWA"/>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f3X8L8fZT3ST2gmVXSH9lA"/>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CKlgN.q7PkdSRtS7PvIsiw"/>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2M2tNTFxHhlxSEH3b3RAUw"/>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8vSXAXWT97asT2lTkEsDew"/>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Gp5uBp6b.iZuJ.7hs7u0X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JCw0Y4pxS2Ou0PwZKsA9xw"/>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K9AXvefctNohuLSEv.zVMA"/>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SU0nXCTwSOw_xjEXCp_O.A"/>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sEG8pz16oZWdBT0wM3hSng"/>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9sn8ApQ9QFyQvF3_bB454g"/>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8Bw0L6K0TMCRbQQa5hdrKw"/>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j5qRkJQL83YqDL2TXY37UQ"/>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seVlX40LVWFaJlCnVNxng"/>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ISCp1_QfcE2n3DbNQ1q_L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yS7QkJjPQXyzZo8ibghfZA"/>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XXdLnsH3CnM2kUdU0EF2yw"/>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8gQJgw_QhLeXbNuXciVMlw"/>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mwG2kohb_B7lmnPLjt6NVA"/>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kacJfwOcQRm4i.oSudXypQ"/>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1.YzVGp7Sg6lF0RfYFhhZw"/>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iJIfIDchQQGmY4qu4HXb9g"/>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BMsoVhtrSeyHxWgLDgT.NQ"/>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x8Mk9jkJFVb9hXFZyBqwCQ"/>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nWPLcpCpTN2JRIGWDmfr1w"/>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qUa04uYeT8alt9RRNgjDO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O_yBdEfaSHCkOzZTyc0PyQ"/>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8.lOZ2bJmSuVtP9lAzsFLw"/>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1SysR1dyqFx9dXoYgtPG8w"/>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R2BD1ltbm0Z89clNgmxpLg"/>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usdOhfKbTJ6wnY.Lpipbxw"/>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Scr9UDKfTMaq57hkAIQOGg"/>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mqMV3BLURzKBKv7a7L2o0g"/>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RbolSZMyp1ZEOSr9nHggFw"/>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ynFbMiaLQeOsVDRNfv_PSg"/>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StLcM.YGTwWtMQDlgt_oDQ"/>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06MPg9bOXoblxWiih2gRn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FYmX1tISQE.bHwL9HrjnDA"/>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tP2SFGGhRcSJDBMKnKd4wA"/>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Hs9VLd5HRPuePMkIwCOa4Q"/>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Dkj64szvRGeVuvI02Jon9g"/>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RbAQDqcQT9aW1AUjldklfw"/>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xkQt2KrsQqOHxQVtm9gplQ"/>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PoVUBqzITOma8m048VTYOw"/>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yv9wqgzGKWAhW..6IP5f7A"/>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ODkLkMCV_pukFPBJ7CB3RQ"/>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gQdddqt5OUfrdNBtgK.Ycg"/>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2OhJlM2U8HMqeQTZHLVhD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tDxWMwIBTgio0T7Gq1hISQ"/>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xY6IFQQbRhOywsoBSpY6Zg"/>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z.Ay.xEQOuSl35BPo8ATDQ"/>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I8OhPSN6bLe89DUUtGLv0A"/>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vgCQb_wiQ2akhuyuj2PeSQ"/>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sbRK7UIELvPGQhdmOn.5Jg"/>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dChTjl.i.Yuj6vZAimBS7g"/>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p8cVsPnyQ5CJskWXujieAw"/>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z6XOrEDAdd6WPWUkOeV3hg"/>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6uFiju0_3d93xVvwRaln_A"/>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6c.CQk2ZX.1Axr_xZIk6t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_qn5rW.Tiso8BpnA1NIkNg"/>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sThC4zpjTNCj41nzrTPJEQ"/>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LMLH1qyzSQi63RDrPo.sTw"/>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cgoUGU7TRQic0xaqLtD7Iw"/>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HrA6oW21REaTjrZ_d_M5tg"/>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SDr8vgyHonHd1MRuSEa9VQ"/>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CoXS_54QseqZ0m5MrJ2Gzg"/>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Z2TemvO4S7WHnVUVk5ok0Q"/>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K6TO5lhMyB5K62jlbBOrQg"/>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xMwoNQz7fUeYfsmQHXk0.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oJr0cq63SfSTE3ZM9cLOsg"/>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_TsmwnPbD5H.b_2BiRNDNg"/>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Hc.Dg0O8.TF11zQ6Qt7CCA"/>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wXu79sObSfmxcqczOQh4ew"/>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3Xvr090NnrmGm2Cf0Vh0UQ"/>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DZBaVjt3wNQx45O55GoaqA"/>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ovQn_0hVQ9WsnRRQiBm8FQ"/>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U.fXJ5STh1oIdFuLQ3EoTQ"/>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NIBBecK3_1rP1aXXWP_7KA"/>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5hhh95ErRnGXxmGypq6MjA"/>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ObZTB593hQ_BBXe_06TIl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ZrsUDdq2Qga6pMQpxHko3A"/>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PnjehPkeakdin5tW7yrfDA"/>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6mC2fjeWzXai1d7N18ay3g"/>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uQwweyP3_.37rnhTYszPlA"/>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_ddcPAUxkIISGfPvyleG1w"/>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eUHSsjHHvf8ggOPUnk1EHA"/>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3cOsV5LsqcvnYa1Xg_gn7g"/>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ydyAVTUqpXJ5V3VhJ9s.jg"/>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Qmr9kPicB2ni.l47PD4sUQ"/>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2VmAzfsTjI.tTvN0i7B6f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1xjVU1dI4jQqSAEt_ErPWw"/>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Loi4cTpxgp4CJZBv3RuWjw"/>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SbLhZTSZePANNnqVQy6MRQ"/>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Cq5nISzx93EhtRT5o1Azdg"/>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2wn5iuEvMuLxbrVQXyKhrQ"/>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f831MTm6TTU9JnWrJArjzw"/>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lmI8zLQPFv2vUagGk0Qz7Q"/>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Ue96jgzXIedUfy5OtvtxgQ"/>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XCKZFDlIMEOItVYGOvrFCA"/>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tFnIgExkuy.dkG4B9EpFpQ"/>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iS9MGexDT3P7X9zrpbfr8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q9lxCFA93sbb8gVwKxgimw"/>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EKLQ2GxM9IYhCdbGN0LVLA"/>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5aI65Yb_y3epOa9JUq44Gg"/>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ubmyEHPlHnuC9sOKGTnWwQ"/>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HIBlf28GRZ2at_IkFnXcAA"/>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sY2p92WoRpSC4kU_7CJKuQ"/>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I4ETzk7aRmCv86VRsLrlhQ"/>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cErk50jdQAuy7FA018bBZw"/>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Pxg9HVZ0TN2x9jJ0EX9Y0Q"/>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pTgGjcCWOGE7WyXOEjFi9A"/>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cNNWtMueRx.kXDNTWyemC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UA_De0hxHPNpgP398PlfIA"/>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3wKJsXlssy933Pq1c_tu9Q"/>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76tvzJmiT9yzBVFDVigizw"/>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RXH5mRCKTLCDwoyu.3hwOg"/>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woek5EHNnRamJVWB4KLLow"/>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FWVfE3MS4YMfHqlTiSD_ig"/>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jx4va6o0T6Sez940NsKcyg"/>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g5Uy4rw1OPSsBks.3OjXXw"/>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0tN2usRjyKxli.EfHi_78A"/>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MHD_BhBo9Jp6rf3VO3qaKw"/>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nAi8d2vCTfoUXbssVe9Tz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IzKwFHwFDKY23q9mc9aZNQ"/>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DaP9m50JQZuodzPQ7Nlz9A"/>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c0ps3DRjhXKf75P44vR2pA"/>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yaRBpv66Sq6aBlMosFOcCQ"/>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Tck3LjweR3id.vZVw3sUCA"/>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hEFiIfIJSh6OQlI_HFKFvw"/>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tBVCPzcmReyI8mXCn7qdpg"/>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DM.mC9o1S4WCnF1sCd7yTw"/>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gytE6R6tToCbLJK7m5ZERQ"/>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AZu1feSmTJK7F.xMyM.Swg"/>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PdDMa_paKvXWDrYwngnIR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O.zoKt.0w3fOk5Yxbyh1Nw"/>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EEyNLynqEhv_jOgn4ww1g"/>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z2aXMoOy6VePDiEu6_DpiQ"/>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88jRqa23.RCWOUCateOBtA"/>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fOtDzuB0hiHqs1EChsNwgw"/>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CO0rLzgCBxgOX3rDtHT8XQ"/>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2QfSAnO5RzGGgpt0c3uV4g"/>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Xjdsmza95uDn7HipUdAVMQ"/>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MYKiNHqETwG1dNcVoZnXMw"/>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disWxjVRwKQ64W82qli.vg"/>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DsNftynbTSCYi3RbhRijM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isiY0NPYnqf9xwyjJlqgXA"/>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40nme.Z5KbQ91LoZDpR4qA"/>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Yf1Z.tzuQ87yl7hga1VoSw"/>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G.NyrCiQYo4gzvVb2IYdug"/>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aqbbY6yxd.hXTKkoeyee7Q"/>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5fcfzLjgH3ZLt0RFTHBmLQ"/>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MA9h451WR8.wKsIIl1g14g"/>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G33KUNsZL2f0GWP_cExylQ"/>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bxZZKeGmQB3w5IfFNiQFXA"/>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U5ZVqlIvSIC5c1OVnThxhw"/>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A7qtnP6S5lKDZpgSCrwB6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IRBau5MUN.8tf_Jn9PC.ew"/>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3j1Jv4UWTWWtRFGP1Sd1dg"/>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K.Z8dRIndFf.MrHOZ2x3WA"/>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bnuzT3qt.leoV3oxtFA1eQ"/>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WbR1qVabY2BK6niqpD1eFA"/>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JnPnxDt7T1m2PiEJDsk3zA"/>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WcdRt7LKVYD9j7ThX7TfPg"/>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_tJ2uSjg70RBlcxYUV_eAA"/>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H6HqSB.zTw2Kjugsd1yp1g"/>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CSyosZEYCQ8mGjKFyEZgpA"/>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WgenZfQhFeyMI7fC6.hCr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7Cf_LR4LrWPntKYWzOoFtg"/>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w3JkyKf3RFKkFffU_YNJyQ"/>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CNmZ8ICDYOEUelJtXEYVmg"/>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93A8QkNaMJOIsHJDUkDFng"/>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qSReY4FuRw2skU_teJBilA"/>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Ew5Eml01SJ.VY0hhCvoIsw"/>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ZPoT2JZ8uaaCnJb2AGb4lg"/>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DoByivPoT0xQ1VgYJXkHoQ"/>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MMrO4A_dVOHu6Cp64iBhQw"/>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Jbm29JZiSFStM8dIXXXfXw"/>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ErdaQObrSkiwAqWeC5.c0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2D8vHf3hvbJKh11nOkLJPQ"/>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TG5DLQRLSgmDb8p6ZZyWIA"/>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LGGMOq91Qlym5alwG5zL_Q"/>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0HOUUb59Qu634qPwxUARqw"/>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tWyLXeWmTQyee83VgTfDBw"/>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RlRS0c2iG7T_ydVHqD.a5A"/>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EIGsqRwJQimaqnpHswUV1Q"/>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0FR2iNVrSlaeV7r4fibpYw"/>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PP7pUMx2Rs2RWR1SNlWKRQ"/>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2r6nGIYeQiCzwlZMw4rKkw"/>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iCYmSjEb8rtqxvRgrizdW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Dp6Lw13qYFJYw73S3ZWD0A"/>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PgFfBY3yvQ5NxqvpJP2scw"/>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nYr1qgyIkuxuJEEpwL1SoQ"/>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OQ2ye.lmMPs51i1VG776Tw"/>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3fte4951wI9D6kD1caWuJQ"/>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xebuJQbFTfy0NfKshRBG0A"/>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pUyiQlm7QmCvHPYCel8tUA"/>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nIbVekH9Ram7R315hFxzLw"/>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WnT_sGrCTp2.JaU68p3yYA"/>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IQcl.Pw4Q2SWKCmz_mtEZQ"/>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W17kA0E9RpK9HGa7xUcyL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g37c26lAzOCHzfeVkw_Rtg"/>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jkbf5VywQGKfxXnIaUlJ6w"/>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qK9NL4tOTCieAL50vDIJ1A"/>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mhmFdJgaQWWdDo_ltB6vfg"/>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ePl6OxaTSq.SradgE1QrMw"/>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lZ00kc8sQ.6q3VYXncMvCA"/>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kjPfIDAnTyGUVpU53N6KQA"/>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7aUR56JVQuivWHLJNvB7Hg"/>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HtGtEcFYQM.DlZ_Ol4S.z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d9NOv0BXAgwnMeYpEtqGg"/>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ce_1tJgyQ869V5VNcVGWTQ"/>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6MQz1rHgQoOZ1TA9BfdrCQ"/>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ctlddKQBQMGTOFC_g4QO3w"/>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h3PCbkeySaC94lLYp1ApgA"/>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LNEs7ks_RPGs.EZnrB3.kA"/>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6mbKCuxrQeC3fiZ.Sp7hoQ"/>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4lERHYWAR5mq_p0kBfVlVw"/>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peF8ShBiQBKGOwju0GVgCQ"/>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r70gDjTJT3KGYw9Mk6GYmg"/>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NOOwhk0MRbGr9uF4efMkb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v6A3BgUUu7SOytFffyhhVg"/>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fWHfduPmR0StKYH3QqjibA"/>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wUdHDMBuQhuYZDbXGCRbiQ"/>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UZKTfP12T0a29XRg59pWMQ"/>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8ZTf75iWTHytvTrQuVS8Hw"/>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5uGAFeC0Rf..4Wh3DXpI.Q"/>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4kjeCYCDmvb_5YLjw50fxg"/>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I1RXgvxBSgGLKle6OEGXS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i3SqZVMY83o2gMn_9sUXgQ"/>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Ml8YIO7iSACDewhlcDbzRA"/>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HdQ6cWiwRAemn9S2qYoWjw"/>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vkZDUv1BRsGLqir0qHmo5Q"/>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F8KoJvd3ToyXS4zYMXhe4Q"/>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mTW6QdZrTm2Dk7wCWrI6Sg"/>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zXIdw8L9jnObr2iOJvLDFA"/>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efStjoS8cRdOETpfDoC..Q"/>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5JQSFzJCTiWT1HxDwKMXYg"/>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0vFw5rrVRkW3FMSX306QVA"/>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quUV_RyhT1aDVYhowEwrZ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XdXBUXDZwX18Iri98MeovA"/>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MykCZs2.Q2GD0MXkzj1t9g"/>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FpL2oovNSQmwTATAMx.ZYA"/>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tR6Jwp7Ehppv66xT.GXwsw"/>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RhpVkSvqOs7wVHAj7nXzdA"/>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xJBWthHZFaT7ETRFziUfXg"/>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TBIxCqQrTP22jERmHraMhg"/>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isuzT9nrQierqzpTbxV2OA"/>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h3qwlsKMQxWIzNOE8Sb0JA"/>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APDc8gpmTnO92zR9_59pUA"/>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QQNhyy1YBmvD6T3xGIqL1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iVMI7uZnMubp22tv3oHPRQ"/>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Qp13RgvRSuSLDCKvEAmPdQ"/>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ndMVUT7GT5itpt1CxlkjEQ"/>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ICcspXdDnRP7qFwY5gqTRA"/>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mQm7z21ARUCHuZwIyj7q_g"/>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oNtRpRhF0GtFF6NfKNmuzA"/>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ra6W2URNRZSQJac4v5xklA"/>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TXSPNOf6RnS2fpH2pvO1LQ"/>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jboubBJUpJQSupPGSk1puA"/>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wgnoxa9kTQi_VG8mG60SMQ"/>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hAyQ3E.IRLCiiM5qNv4NQ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Kz85QFFKQxWb8QSQvr0.Kw"/>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TdXWO3gJMy7_qqeycotoXg"/>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0izOTQxIGqKexUCAgHRi7w"/>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UJYBubHpVn1bJ4pPsW_pxg"/>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IolIEqwBgYQpGss_nJOhw"/>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yDyDbBvU31ng28.aWNk_7w"/>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zK8aEkiD9keZBXdvgL6Qkg"/>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PYcqGZceSrq8TfyVou95iQ"/>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r4D12PSdlHT7Z567dmi4iA"/>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EBrrQ5oW0WVpf1ibCWbJ7Q"/>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k5i4s1WD9TiVW35TIQyO.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j767FlkTcWR2rB2zRM_vYg"/>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agz6Uip0I21KvUkOJPcVdw"/>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UEA2aZJdHfdy6XErWB9bRA"/>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RnPM5CnTCezCLokcpQJByg"/>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7X2WscedaZARW7II3o0Q_A"/>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wkvsi5rSTOW1LY6pQtHloA"/>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4ReX8UHIQE27YIk4Ay4huQ"/>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qK57puTHSt.EA1hY6x6V7g"/>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jDamhoRcQtC1ZLHdl.VC8A"/>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Q5mmxxz3Q7.vXlQRIDe80g"/>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x5UmRJbMNJqmR1kaz4.s1Q"/>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_rBn6CmOQ1q54HXhldEPRw"/>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NTJ.u2Nt5G334L.WztjNPQ"/>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O3cH3H2Ze_Xpl.KpK1oPgg"/>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GcK2NFt9F7AJeODobdig6w"/>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Xe1jmphA.f8qbfd4iOwFDw"/>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PROiH8JRS.quQ_BVbewbYA"/>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_0ALS7YrQK.j66QQsAjn8g"/>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76lFV8loSualI8Lj.__CzQ"/>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2nQUZPLxQKK.9wIlG90ubQ"/>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7ItTlBWMTT2xj3V7OX0sg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Q1LmsGSR7kCkf04lgaIISQ"/>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QivJJUYzTx6QNDqnyYolyA"/>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iv69vx5o8DAVxL91uuPMQg"/>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2D8qLsumQvqjYdL7yasxfg"/>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9cLNscxbqPl7K9Dy1b50uw"/>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PDj3.7nAUkMlX2uTgH992w"/>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e5OyXs_9zTBtHjKHQr1Djw"/>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xlXJ07qYu1EfReTDAAP.fA"/>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CmfbjuruwikSH4kJ78iocQ"/>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owJqRrS3H1TMZGzIkMjeeA"/>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4zmsdvVmC6jU3v9bpJ2TO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Q07WZ_YNnINXIOrR0BbsAw"/>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0tPt4ONc.n6o0QNX5suETw"/>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E16C4K2yTBqwMRXnhOt0Zw"/>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lUJO80ViRmW.4kumoXNgNQ"/>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G6A931gcTxyAC1UiQM5KWg"/>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D8JpA0GYSLasNXIGLR0QcA"/>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YQEMsCOvSnWq6xJTV6Pvtw"/>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9OBNveQSSgSneunb.Scb2g"/>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Fd2.6zYCTlOuLowwZkk.QA"/>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gZ4ifqxJetWOT.uNKvFjhg"/>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brFbPmafg5p9HzSDzxDNP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wegZsuVtg7l228y2MUPNbA"/>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_P61v5Be8l6_gegarxCPbg"/>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y8OnzmAF6R.Pd6BjdchEmw"/>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gMlZmavkT2Hk5W04ZRJ06A"/>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gFkTXy5QuqTedXWP4f40w"/>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H3zXAeMaS86DoTJOFJg3DQ"/>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qh1uu.45QsOF_auMARVyig"/>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KmvXD7_DRQGEBAOjrRnPlw"/>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n3L.w5_GQNicEavtDiP00w"/>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gLxtrI1dT.K5Jq9wovuSJw"/>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0mncQzFHSWy6l2ljEbfe9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Ct4AoGgILhltO8glDP9lQ"/>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TeEpGSsARCGUcZCtpL96Bw"/>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TmGWonFTQ7WJqo4YXQytHA"/>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RAiNH2cJQuSI_T48Yi1ryQ"/>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sj07Jbs4T8qUu_xZicw4SA"/>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fVNjkSWzS9aWDTvW1O4tBA"/>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8H18sSpFbQq3IH8YgXRZXA"/>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p0Birb5fUTCT7pPYdV5Ysg"/>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HjGsszhM6TO7WPGndQQnQw"/>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EDcfwzBwm3WyJ.ThelnefQ"/>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vNSYKGk9Zq5dRQVop_81l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xXSPKQkcQDvZxxHsNWXSZA"/>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KuTNLSilKR2dE9iv8QZOZQ"/>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631Q4IkYz.qR7E8UreAuw"/>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tW8BeufWnhA.HR7xjVFl7A"/>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sbcJHLdG6gXluKQ_MNnOHg"/>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vMOBsFfgrJ0Bxb22ytfTzw"/>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4eRk30jNgC.iasiJLkfOCg"/>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Md2_8r9LkIpUAoo54EvCOg"/>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BPeW73.Sqa6Yal06ZyrSs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Ahb0VKtUjSkkcj73NM1.MQ"/>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VCGveKUS3hq0PO6BJ2lFKA"/>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1rkjCf6zDM.mlwliUWRJ0Q"/>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S0VCROJBAY8pceEdlGWw3w"/>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dPYkoRghybXS3K_d_2mkyw"/>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B7_h6vgRfytEnxSSoC9y0A"/>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zR1Z6N3eKgo5xa2IpGy9cg"/>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SYUkzZ1z6QmRNygQxf42mg"/>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AgML_I5_2AHjVWYjvKg.gQ"/>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xl.WipLq0rWm49n8v4ogK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fxFuxE1bfvrLZStkrG_5bQ"/>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AOs0yv5KkLI2J1A1dTbnhw"/>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jBkmrApWoc1xJtMlj11tlQ"/>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z4l9WsRxs8buzYJweFmQqw"/>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En5UWCYqOCV2R3tNcZX04A"/>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5ME7JSYqqimko5m_Yt5cjg"/>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guPKgAX2EyrUm2_iheOIZA"/>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E44xVNhSFfoenqQU1pOaCQ"/>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ZqzNkp0m05TJy_nZ7uOuzA"/>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h.V3M8B5.2opDkjM4pnNYw"/>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P24A6pK7XqpRqIIamilTw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EMOjUz_SwdHEHepItF4wFQ"/>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e1DCBWfGiUPlSr3uWSSYyQ"/>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tl8BILQ6Oi0w98zngksxHQ"/>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EKcrbXW.6d0Nm.mPRC5ndg"/>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AL34fVwVnjDPRCq37mgmLQ"/>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MbjCsAdzOVyL7EnFeungkA"/>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LjLeclwnSalqHOiBsF8gOA"/>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vqv0XVW824XJe1qAMJvbIg"/>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IkSWMuxj2Y8f3mjxbC1cUA"/>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mMhQu5UsPCjbeCJAbNSniA"/>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n4.3DiNYFEi0bx_nKVjBB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5yq4yzEEF1eLoWWJ.9szJA"/>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Xs_VRKKOPDXbejI.k9l6Kg"/>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emrFD4D60Bo75nE03IIekA"/>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5VLbP31zQMSr_IAP19_AZQ"/>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TkIAEXNIspRLOBPSCmfjiQ"/>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KsM64PHBaKhwVn3nCpHBLw"/>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2Z.lvn5HQsbkKuEex5Rfm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7FcGiopPb2pKNDgFSTbFEg"/>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6PulOO1r1w5lUHRU8knikA"/>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cGVk2qak7f.L1r13n262dA"/>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TxR7HhqTQlSNCutECaPFmA"/>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n.b47Lu5d2uC1q.Lp68L7Q"/>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LH4gdlne2TXTw4lrV3Ee7g"/>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_rvaCVTJSsypfbBg.mN3tw"/>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O7opQGcwR.iQiHhOlho0XQ"/>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mLoIc44O375U0A4jYX3JnA"/>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_0bqEXLoR22RFDAC4Cabuw"/>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uqp3ySuoSfa2OAx8KIXE9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CamHypxKS6xG0g7sgUVrMQ"/>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eTlILkuqRjiaLdbFj4c_dA"/>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SQBh4EBeRoqP0Z_vAf5_qQ"/>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1.6_enLQR22x.Vn_lOnmXw"/>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kDMDWkXZR06FH4W.lGKVPQ"/>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sQSrsd7KRkq6ojHPVb4yqg"/>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wUqLrbm2TuWn01q00vjUYg"/>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oLZ10I3fcMsgiA4KBImlrw"/>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yHl9g2M6VSaHPOj8w.YWYw"/>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CgY4d.NYSdydnG9kSP4oJw"/>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En7jfvpATLKDFTv8uvnSg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ZfYVdGUxcsMRiknCC2J0Vw"/>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MFgmYu7E.UQIu4CltzPN1w"/>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cI9Lwu4k8M7XG5_GIaZeqA"/>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YzULpPsbewQDRqi6GJ5F0Q"/>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7QjZhttLWoVytLnBBqZRAA"/>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Hm9KN_qQVfqRgqMcyH6L4g"/>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bAVq2FWh5j8K0FoI37vgdg"/>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dprxRBXxACREEq_VoMf01Q"/>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Jqr4VX_Rzo2ycLOPv5RWKQ"/>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XuAaHntaEcU75qbYzkuUbQ"/>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o7oSOVcnIFXBPRN7ZSvSM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74tS8GFUY5NuxzaE5u8uSw"/>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AbWhMeaGrGaPNRSMLPJBYA"/>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53E10B6PQpCg9HWuV1UwSQ"/>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LP4mtrdtxMFT09XyhZAB5g"/>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dPLojrmnzO9n70lpO3HRSg"/>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FPZbu7vYkRWy_peSaaV6qA"/>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4FG8tzxfxbxh0QzeC2hN6A"/>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b7_e0IkSZ4JBz7DUSv5pCA"/>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784wksSsQUqZpw9w3sSBpA"/>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I34_S8uN9KpYosZ53pcy4g"/>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1N.gCM96rLDgx9Rw4L2NH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VM2yD88iTHygF9UKB1F9L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Snd1deOw12Opai_I6XfzmQ"/>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OZh_0ncrQOChJDmu0UVMrQ"/>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GANAr5IjjwE5BFT2LuEegA"/>
</p:tagLst>
</file>

<file path=ppt/tags/tag802.xml><?xml version="1.0" encoding="utf-8"?>
<p:tagLst xmlns:a="http://schemas.openxmlformats.org/drawingml/2006/main" xmlns:r="http://schemas.openxmlformats.org/officeDocument/2006/relationships" xmlns:p="http://schemas.openxmlformats.org/presentationml/2006/main">
  <p:tag name="NAME" val="Sticky"/>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iWQ6FxPMyjQ5Zj8vPONN2g"/>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WuCzEM3OAtTvkw6cfr6tNg"/>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czA8KALvT1Jjj7l117zzQw"/>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WnNbT0dGQE_siSoBODDX.g"/>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CBbAyOiaJBO54GA2WePhE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8bWkyTu0tw9z0uGqO1D_gQ"/>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XETIlg1J0HAr0BjvQU6GmQ"/>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toyXc5QHX9Ht59gZjLa.Xw"/>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je.tmnmVQX5EJj4NbxI4vA"/>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x_QYMDY41331FZpbvDz9yQ"/>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h5bQToFZjZ_e70rSTmmyDg"/>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a93cPzpWuVShtaDOy9Ive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aI395.x.pHxCTPrQ8WP_Ag"/>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V9lire2Z6wVUZ2ZNddMPSg"/>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Rlt5QkN7A1a2tctTzpTVDw"/>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jVeQoQU54AbmFnVs5tIpMw"/>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Sxwjzp2ajakVKHpTIHTFiw"/>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NDN0C1WBXUKCFX.xuKh7cw"/>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W4tpx88inoNxK4RTU_j_DQ"/>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4LTJ9MqXCQV.TM2KYjTubw"/>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zD8xjG.sRzCnGY.lnrntMQ"/>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CmUIYtAdTLqUGnCgr6hQL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ebvpFlxynnWiXq.0d0.fTw"/>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KT.c4EEAQMWrlTZ813ck4w"/>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_U0JguvLRjyVgWz6FViQZw"/>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AOQa98SYQy2a2MJ.V5PMkg"/>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6lYJdni.SMGUdJG.uNgwcA"/>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w8giTCeeRL.dsoqIEaoZCw"/>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vwipPbilRQasNzAehWx8Ww"/>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nOlWmpfpQfCdFVovp1s9fw"/>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WYv6H3rXSq.ZxVfEpSfbmQ"/>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o05T.q.hQbuAM7G_DRKyRQ"/>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2o.CM6g5FaRuBkXKZnTXjw"/>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bSZn14I2eathiQd5OonPyw"/>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wOn8jGWwyGgnmkSMvKq9Hw"/>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ksSJbw.78v9KiU3oQOVjDQ"/>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W9YmvD6ZR1X5sT0ByUGulg"/>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4.YNu1YMUKqRjwsCJGMbVA"/>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_tVLxqhdofYzD_VzvwR4hQ"/>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t8mV_aPI2Stv.2yaWM8c.Ew"/>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dmUGjOGh2ecQ_qV2LmUjEw"/>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y.6pvITtVs8x6R6yEz03q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oMD4NPQJNUn1D3cODlJ.cQ"/>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IDgZu.3Ac3j3Fo50TZtUtw"/>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ti236b9J_SPULN06OfPAD3Q"/>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g8T7aUnkdf4T1J5VHKCtkA"/>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tWMmV4KVxbnUnpXkqmLZbrg"/>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6rcnAo2036W1OB1AfImS_w"/>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xwlYDkAvVUidXBns0MQ3Sg"/>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tlesrXQZsZYozZGcAEra9Bw"/>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kScxwE9ATdA_e2BHu7oZBQ"/>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8_8CZtvnzz.ntsiTcVfBVg"/>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tleTxi0xb9WpTa_M7g.wggA"/>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t.dnQMVMHniBSdIgYdueW4w"/>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tfu2Z3Lij61TlanT6i8iKtw"/>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tuQxe0Gi0TjbAekOHvb0gDw"/>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t.JWruHBrcp5VwLJvzx7jpA"/>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tRxwLNHouFWi2F.3XIs7ACA"/>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tYfPXGz._5dLp.tkmb05i6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Yx6zD62zL9uaNcxh_6iK3Q"/>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tw.9Hp8ISSsudV.mHWTxh6g"/>
</p:tagLst>
</file>

<file path=ppt/tags/tag871.xml><?xml version="1.0" encoding="utf-8"?>
<p:tagLst xmlns:a="http://schemas.openxmlformats.org/drawingml/2006/main" xmlns:r="http://schemas.openxmlformats.org/officeDocument/2006/relationships" xmlns:p="http://schemas.openxmlformats.org/presentationml/2006/main">
  <p:tag name="THINKCELLSHAPEDONOTDELETE" val="tBBRAhfeqRce7MtoKMtmsOQ"/>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tl6p.9aDDT6aLjEY37ZG.5A"/>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t0GHjk77dScaZgKmG4TxWUg"/>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tMhGjcnmXaud2gLTejgb1Tg"/>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tZJkq2pjLMQTE5JXLG334iQ"/>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tyYIJd8Zk8L.lQUQ7OO70pA"/>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9VyEz4x5tQlVTyR4We02gw"/>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xALeohw35PPzpohPDF_1A"/>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tpg1G2TwfUbXK_YMDPdvdm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8bdPDmWQPThkXL0GYCIDqA"/>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tTw6OxYuGaGIqU2OIHi2NUA"/>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tT9K5xFoUQE6MnO5hjnOGmg"/>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tVPydqJVEQMClgGr73_.7xQ"/>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ttYbMGfRSt885yoH49qIKZw"/>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tArd2s3ypa8eU9SUS3PH.PA"/>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t2a4p.XsVH93FUeHhg3WmQQ"/>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tcKtpsBITprCwUVeNgpk8Ig"/>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tkemUSngn8DevYspzOpAV3A"/>
</p:tagLst>
</file>

<file path=ppt/tags/tag889.xml><?xml version="1.0" encoding="utf-8"?>
<p:tagLst xmlns:a="http://schemas.openxmlformats.org/drawingml/2006/main" xmlns:r="http://schemas.openxmlformats.org/officeDocument/2006/relationships" xmlns:p="http://schemas.openxmlformats.org/presentationml/2006/main">
  <p:tag name="THINKCELLSHAPEDONOTDELETE" val="tJbtPxoLSBpzQofU8Mxik1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moriLTAQ9LnqiWwM7ISZzQ"/>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tCj3jcY1Tlwcp6aJtqU8W.w"/>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tHz_zqTW4AEzfPKJjxmJXVw"/>
</p:tagLst>
</file>

<file path=ppt/tags/tag892.xml><?xml version="1.0" encoding="utf-8"?>
<p:tagLst xmlns:a="http://schemas.openxmlformats.org/drawingml/2006/main" xmlns:r="http://schemas.openxmlformats.org/officeDocument/2006/relationships" xmlns:p="http://schemas.openxmlformats.org/presentationml/2006/main">
  <p:tag name="THINKCELLSHAPEDONOTDELETE" val="t0ABQLhOjsZ6M.64BvX7LMQ"/>
</p:tagLst>
</file>

<file path=ppt/tags/tag893.xml><?xml version="1.0" encoding="utf-8"?>
<p:tagLst xmlns:a="http://schemas.openxmlformats.org/drawingml/2006/main" xmlns:r="http://schemas.openxmlformats.org/officeDocument/2006/relationships" xmlns:p="http://schemas.openxmlformats.org/presentationml/2006/main">
  <p:tag name="THINKCELLSHAPEDONOTDELETE" val="tAOviJqgta8OUk2ajX.95IA"/>
</p:tagLst>
</file>

<file path=ppt/tags/tag894.xml><?xml version="1.0" encoding="utf-8"?>
<p:tagLst xmlns:a="http://schemas.openxmlformats.org/drawingml/2006/main" xmlns:r="http://schemas.openxmlformats.org/officeDocument/2006/relationships" xmlns:p="http://schemas.openxmlformats.org/presentationml/2006/main">
  <p:tag name="THINKCELLSHAPEDONOTDELETE" val="thjMVCl08T8GVWd900B65Ng"/>
</p:tagLst>
</file>

<file path=ppt/tags/tag895.xml><?xml version="1.0" encoding="utf-8"?>
<p:tagLst xmlns:a="http://schemas.openxmlformats.org/drawingml/2006/main" xmlns:r="http://schemas.openxmlformats.org/officeDocument/2006/relationships" xmlns:p="http://schemas.openxmlformats.org/presentationml/2006/main">
  <p:tag name="THINKCELLSHAPEDONOTDELETE" val="tzttg7_TlRQOe7KLUJ2NkuA"/>
</p:tagLst>
</file>

<file path=ppt/tags/tag896.xml><?xml version="1.0" encoding="utf-8"?>
<p:tagLst xmlns:a="http://schemas.openxmlformats.org/drawingml/2006/main" xmlns:r="http://schemas.openxmlformats.org/officeDocument/2006/relationships" xmlns:p="http://schemas.openxmlformats.org/presentationml/2006/main">
  <p:tag name="THINKCELLSHAPEDONOTDELETE" val="tM8o_vmpQeFwXMsk5BdDkAA"/>
</p:tagLst>
</file>

<file path=ppt/tags/tag897.xml><?xml version="1.0" encoding="utf-8"?>
<p:tagLst xmlns:a="http://schemas.openxmlformats.org/drawingml/2006/main" xmlns:r="http://schemas.openxmlformats.org/officeDocument/2006/relationships" xmlns:p="http://schemas.openxmlformats.org/presentationml/2006/main">
  <p:tag name="THINKCELLSHAPEDONOTDELETE" val="tvsKiJ809Tra6IbtQYx.8Ow"/>
</p:tagLst>
</file>

<file path=ppt/tags/tag898.xml><?xml version="1.0" encoding="utf-8"?>
<p:tagLst xmlns:a="http://schemas.openxmlformats.org/drawingml/2006/main" xmlns:r="http://schemas.openxmlformats.org/officeDocument/2006/relationships" xmlns:p="http://schemas.openxmlformats.org/presentationml/2006/main">
  <p:tag name="THINKCELLSHAPEDONOTDELETE" val="t1_JJDXbUSXEiLRUZjJ7xVA"/>
</p:tagLst>
</file>

<file path=ppt/tags/tag899.xml><?xml version="1.0" encoding="utf-8"?>
<p:tagLst xmlns:a="http://schemas.openxmlformats.org/drawingml/2006/main" xmlns:r="http://schemas.openxmlformats.org/officeDocument/2006/relationships" xmlns:p="http://schemas.openxmlformats.org/presentationml/2006/main">
  <p:tag name="THINKCELLSHAPEDONOTDELETE" val="tdx.t36.AsLEINRITOcC9S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lLLjY83mI_.bfUsgPSuRe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fO5HNKRu8SNeX0W09llx9Q"/>
</p:tagLst>
</file>

<file path=ppt/tags/tag900.xml><?xml version="1.0" encoding="utf-8"?>
<p:tagLst xmlns:a="http://schemas.openxmlformats.org/drawingml/2006/main" xmlns:r="http://schemas.openxmlformats.org/officeDocument/2006/relationships" xmlns:p="http://schemas.openxmlformats.org/presentationml/2006/main">
  <p:tag name="THINKCELLSHAPEDONOTDELETE" val="tLBcLeOcXRSODKpH.MZkOig"/>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9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u31bBpOFE8MC1QhN2DqyU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9RNU9U0txrWLlFFNnl7vz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3OtKbljUXtBPpic54PRD.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asV0dJLrClLTfM.2EpFix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WJn7QvQokVKJ7gjyQvv_y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FDUtt5dwnbwO5OFNIIMqj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BeHC5EknaZaAoCDoJbj1X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SpZb1Ig5f05g1ieGmRsQI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WeE_gpiRLC.o.pJyDwmbBw"/>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9525">
          <a:solidFill>
            <a:schemeClr val="tx1"/>
          </a:solidFill>
        </a:ln>
      </a:spPr>
      <a:bodyPr rtlCol="0" anchor="ctr"/>
      <a:lstStyle>
        <a:defPPr algn="ctr">
          <a:defRPr kumimoji="1" sz="16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50682</TotalTime>
  <Words>29254</Words>
  <Application>Microsoft Office PowerPoint</Application>
  <PresentationFormat>A4 Paper (210x297 mm)</PresentationFormat>
  <Paragraphs>2862</Paragraphs>
  <Slides>77</Slides>
  <Notes>10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77</vt:i4>
      </vt:variant>
    </vt:vector>
  </HeadingPairs>
  <TitlesOfParts>
    <vt:vector size="89" baseType="lpstr">
      <vt:lpstr>HGP創英角ｺﾞｼｯｸUB</vt:lpstr>
      <vt:lpstr>HGS創英角ｺﾞｼｯｸUB</vt:lpstr>
      <vt:lpstr>MS Pゴシック</vt:lpstr>
      <vt:lpstr>ＭＳ Ｐゴシック</vt:lpstr>
      <vt:lpstr>ヒラギノ角ゴ Pro W3</vt:lpstr>
      <vt:lpstr>Arial</vt:lpstr>
      <vt:lpstr>Arial Black</vt:lpstr>
      <vt:lpstr>Segoe UI</vt:lpstr>
      <vt:lpstr>Wingdings</vt:lpstr>
      <vt:lpstr>NRI Template</vt:lpstr>
      <vt:lpstr>think-cell Slide</vt:lpstr>
      <vt:lpstr>Chart</vt:lpstr>
      <vt:lpstr>PowerPoint Presentation</vt:lpstr>
      <vt:lpstr>PowerPoint Presentation</vt:lpstr>
      <vt:lpstr>PowerPoint Presentation</vt:lpstr>
      <vt:lpstr>一般概況</vt:lpstr>
      <vt:lpstr>ブラジル／一般概況</vt:lpstr>
      <vt:lpstr>ブラジル／一般概況／経済</vt:lpstr>
      <vt:lpstr>ブラジル／一般概況／経済</vt:lpstr>
      <vt:lpstr>ブラジル／一般概況／経済</vt:lpstr>
      <vt:lpstr>ブラジル／一般概況／経済</vt:lpstr>
      <vt:lpstr>ブラジル／一般概況／規制</vt:lpstr>
      <vt:lpstr>ブラジル／一般概況／規制</vt:lpstr>
      <vt:lpstr>ブラジル／一般概況／規制</vt:lpstr>
      <vt:lpstr>医療関連</vt:lpstr>
      <vt:lpstr>ブラジル／医療関連／医療・公衆衛生</vt:lpstr>
      <vt:lpstr>ブラジル／医療関連／医療・公衆衛生</vt:lpstr>
      <vt:lpstr>ブラジル／医療関連／医療・公衆衛生</vt:lpstr>
      <vt:lpstr>ブラジル／医療関連／医療・公衆衛生</vt:lpstr>
      <vt:lpstr>ブラジル／医療関連／医療・公衆衛生</vt:lpstr>
      <vt:lpstr>ブラジル／医療関連／医療・公衆衛生</vt:lpstr>
      <vt:lpstr>ブラジル／医療関連／医療・公衆衛生</vt:lpstr>
      <vt:lpstr>ブラジル／医療関連／医療・公衆衛生</vt:lpstr>
      <vt:lpstr>ブラジル／医療関連／医療・公衆衛生</vt:lpstr>
      <vt:lpstr>ブラジル／医療関連／医療・公衆衛生</vt:lpstr>
      <vt:lpstr>ブラジル／医療関連／制度</vt:lpstr>
      <vt:lpstr>ブラジル／医療関連／制度</vt:lpstr>
      <vt:lpstr>ブラジル／医療関連／制度</vt:lpstr>
      <vt:lpstr>ブラジル／医療関連／制度</vt:lpstr>
      <vt:lpstr>ブラジル／医療関連／制度</vt:lpstr>
      <vt:lpstr>ブラジル／医療関連／制度</vt:lpstr>
      <vt:lpstr>ブラジル／医療関連／制度</vt:lpstr>
      <vt:lpstr>ブラジル／医療関連／制度</vt:lpstr>
      <vt:lpstr>ブラジル／医療関連／制度</vt:lpstr>
      <vt:lpstr>ブラジル／医療関連／制度</vt:lpstr>
      <vt:lpstr>ブラジル／医療関連／制度</vt:lpstr>
      <vt:lpstr>ブラジル／医療関連／医療サービス</vt:lpstr>
      <vt:lpstr>ブラジル／医療関連／医療機器</vt:lpstr>
      <vt:lpstr>ブラジル／医療関連／医療機器</vt:lpstr>
      <vt:lpstr>ブラジル／医療関連／医療機器</vt:lpstr>
      <vt:lpstr>ブラジル／医療関連／医療機器</vt:lpstr>
      <vt:lpstr>ブラジル／医療関連／医療機器</vt:lpstr>
      <vt:lpstr>ブラジル／医療関連／医療機器</vt:lpstr>
      <vt:lpstr>ブラジル／医療関連／医療機器</vt:lpstr>
      <vt:lpstr>ブラジル／医療関連／医療機器</vt:lpstr>
      <vt:lpstr>ブラジル／医療関連／医療機器</vt:lpstr>
      <vt:lpstr>ブラジル／医療関連／医療機器</vt:lpstr>
      <vt:lpstr>ブラジル／医療関連／医療機器</vt:lpstr>
      <vt:lpstr>ブラジル／医療関連／医療機器</vt:lpstr>
      <vt:lpstr>ブラジル／医療関連／医薬品</vt:lpstr>
      <vt:lpstr>ブラジル／医療関連／医薬品</vt:lpstr>
      <vt:lpstr>ブラジル／医療関連／医薬品</vt:lpstr>
      <vt:lpstr>ブラジル／医療関連／医薬品</vt:lpstr>
      <vt:lpstr>ブラジル／医療関連／介護</vt:lpstr>
      <vt:lpstr>ブラジル／医療関連／介護</vt:lpstr>
      <vt:lpstr>ブラジル／医療関連／歯科</vt:lpstr>
      <vt:lpstr>その他</vt:lpstr>
      <vt:lpstr>ブラジル／医療関連／その他</vt:lpstr>
      <vt:lpstr>ブラジル／医療関連／その他</vt:lpstr>
      <vt:lpstr>ブラジル／医療関連／その他</vt:lpstr>
      <vt:lpstr>ブラジル／医療関連／その他</vt:lpstr>
      <vt:lpstr>ブラジル／医療関連／その他</vt:lpstr>
      <vt:lpstr>政策動向</vt:lpstr>
      <vt:lpstr>ブラジル／政策動向</vt:lpstr>
      <vt:lpstr>ブラジル／政策動向</vt:lpstr>
      <vt:lpstr>ブラジル／政策動向</vt:lpstr>
      <vt:lpstr>日本との関わり</vt:lpstr>
      <vt:lpstr>ブラジル／日本との関わり</vt:lpstr>
      <vt:lpstr>ブラジル／日本との関わり</vt:lpstr>
      <vt:lpstr>ブラジル／日本との関わり</vt:lpstr>
      <vt:lpstr>ブラジル／日本との関わり</vt:lpstr>
      <vt:lpstr>ブラジル／日本との関わり</vt:lpstr>
      <vt:lpstr>ブラジル／日本との関わり</vt:lpstr>
      <vt:lpstr>ブラジル／日本との関わり</vt:lpstr>
      <vt:lpstr>ブラジル／日本との関わり</vt:lpstr>
      <vt:lpstr>ブラジル／日本との関わり</vt:lpstr>
      <vt:lpstr>ブラジル／日本との関わり</vt:lpstr>
      <vt:lpstr>ブラジル／日本との関わり</vt:lpstr>
      <vt:lpstr>ブラジル／日本との関わり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更新countryreport_Brazil_20221201</dc:title>
  <dc:creator>TOKSPC Yang Fan</dc:creator>
  <cp:lastModifiedBy>Yukiko Fukushima</cp:lastModifiedBy>
  <cp:revision>5752</cp:revision>
  <cp:lastPrinted>2023-03-27T01:41:39Z</cp:lastPrinted>
  <dcterms:created xsi:type="dcterms:W3CDTF">2014-08-05T09:20:40Z</dcterms:created>
  <dcterms:modified xsi:type="dcterms:W3CDTF">2023-03-30T06:17:02Z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