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665.xml" ContentType="application/vnd.openxmlformats-officedocument.presentationml.tags+xml"/>
  <Override PartName="/ppt/tags/tag666.xml" ContentType="application/vnd.openxmlformats-officedocument.presentationml.tags+xml"/>
  <Override PartName="/ppt/charts/chart18.xml" ContentType="application/vnd.openxmlformats-officedocument.drawingml.chart+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charts/chart19.xml" ContentType="application/vnd.openxmlformats-officedocument.drawingml.chart+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4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9">
  <p:sldMasterIdLst>
    <p:sldMasterId id="2147483660" r:id="rId1"/>
  </p:sldMasterIdLst>
  <p:notesMasterIdLst>
    <p:notesMasterId r:id="rId68"/>
  </p:notesMasterIdLst>
  <p:handoutMasterIdLst>
    <p:handoutMasterId r:id="rId69"/>
  </p:handoutMasterIdLst>
  <p:sldIdLst>
    <p:sldId id="617" r:id="rId2"/>
    <p:sldId id="2147470377" r:id="rId3"/>
    <p:sldId id="2147470378" r:id="rId4"/>
    <p:sldId id="338" r:id="rId5"/>
    <p:sldId id="696" r:id="rId6"/>
    <p:sldId id="2147470373" r:id="rId7"/>
    <p:sldId id="633" r:id="rId8"/>
    <p:sldId id="2147470374" r:id="rId9"/>
    <p:sldId id="2147470375" r:id="rId10"/>
    <p:sldId id="697" r:id="rId11"/>
    <p:sldId id="698" r:id="rId12"/>
    <p:sldId id="699" r:id="rId13"/>
    <p:sldId id="422" r:id="rId14"/>
    <p:sldId id="643" r:id="rId15"/>
    <p:sldId id="695" r:id="rId16"/>
    <p:sldId id="654" r:id="rId17"/>
    <p:sldId id="684" r:id="rId18"/>
    <p:sldId id="659" r:id="rId19"/>
    <p:sldId id="675" r:id="rId20"/>
    <p:sldId id="574" r:id="rId21"/>
    <p:sldId id="575" r:id="rId22"/>
    <p:sldId id="651" r:id="rId23"/>
    <p:sldId id="700" r:id="rId24"/>
    <p:sldId id="689" r:id="rId25"/>
    <p:sldId id="527" r:id="rId26"/>
    <p:sldId id="604" r:id="rId27"/>
    <p:sldId id="522" r:id="rId28"/>
    <p:sldId id="599" r:id="rId29"/>
    <p:sldId id="519" r:id="rId30"/>
    <p:sldId id="581" r:id="rId31"/>
    <p:sldId id="539" r:id="rId32"/>
    <p:sldId id="529" r:id="rId33"/>
    <p:sldId id="693" r:id="rId34"/>
    <p:sldId id="694" r:id="rId35"/>
    <p:sldId id="661" r:id="rId36"/>
    <p:sldId id="549" r:id="rId37"/>
    <p:sldId id="649" r:id="rId38"/>
    <p:sldId id="638" r:id="rId39"/>
    <p:sldId id="729" r:id="rId40"/>
    <p:sldId id="614" r:id="rId41"/>
    <p:sldId id="639" r:id="rId42"/>
    <p:sldId id="676" r:id="rId43"/>
    <p:sldId id="677" r:id="rId44"/>
    <p:sldId id="637" r:id="rId45"/>
    <p:sldId id="2147470376" r:id="rId46"/>
    <p:sldId id="2147470322" r:id="rId47"/>
    <p:sldId id="692" r:id="rId48"/>
    <p:sldId id="554" r:id="rId49"/>
    <p:sldId id="555" r:id="rId50"/>
    <p:sldId id="556" r:id="rId51"/>
    <p:sldId id="340" r:id="rId52"/>
    <p:sldId id="569" r:id="rId53"/>
    <p:sldId id="657" r:id="rId54"/>
    <p:sldId id="561" r:id="rId55"/>
    <p:sldId id="655" r:id="rId56"/>
    <p:sldId id="641" r:id="rId57"/>
    <p:sldId id="541" r:id="rId58"/>
    <p:sldId id="672" r:id="rId59"/>
    <p:sldId id="542" r:id="rId60"/>
    <p:sldId id="683" r:id="rId61"/>
    <p:sldId id="557" r:id="rId62"/>
    <p:sldId id="558" r:id="rId63"/>
    <p:sldId id="559" r:id="rId64"/>
    <p:sldId id="680" r:id="rId65"/>
    <p:sldId id="682" r:id="rId66"/>
    <p:sldId id="560" r:id="rId67"/>
  </p:sldIdLst>
  <p:sldSz cx="9906000" cy="6858000" type="A4"/>
  <p:notesSz cx="6858000" cy="9945688"/>
  <p:custDataLst>
    <p:tags r:id="rId7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253"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065">
          <p15:clr>
            <a:srgbClr val="A4A3A4"/>
          </p15:clr>
        </p15:guide>
        <p15:guide id="15" orient="horz" pos="3385">
          <p15:clr>
            <a:srgbClr val="A4A3A4"/>
          </p15:clr>
        </p15:guide>
        <p15:guide id="16" orient="horz" pos="1762">
          <p15:clr>
            <a:srgbClr val="A4A3A4"/>
          </p15:clr>
        </p15:guide>
        <p15:guide id="17" pos="3120" userDrawn="1">
          <p15:clr>
            <a:srgbClr val="A4A3A4"/>
          </p15:clr>
        </p15:guide>
        <p15:guide id="18" orient="horz" pos="3838" userDrawn="1">
          <p15:clr>
            <a:srgbClr val="A4A3A4"/>
          </p15:clr>
        </p15:guide>
        <p15:guide id="19" orient="horz" pos="1480" userDrawn="1">
          <p15:clr>
            <a:srgbClr val="A4A3A4"/>
          </p15:clr>
        </p15:guide>
      </p15:sldGuideLst>
    </p:ext>
    <p:ext uri="{2D200454-40CA-4A62-9FC3-DE9A4176ACB9}">
      <p15:notesGuideLst xmlns:p15="http://schemas.microsoft.com/office/powerpoint/2012/main">
        <p15:guide id="1" orient="horz" pos="4523" userDrawn="1">
          <p15:clr>
            <a:srgbClr val="A4A3A4"/>
          </p15:clr>
        </p15:guide>
        <p15:guide id="2" pos="3151" userDrawn="1">
          <p15:clr>
            <a:srgbClr val="A4A3A4"/>
          </p15:clr>
        </p15:guide>
        <p15:guide id="3" orient="horz" pos="3130" userDrawn="1">
          <p15:clr>
            <a:srgbClr val="A4A3A4"/>
          </p15:clr>
        </p15:guide>
        <p15:guide id="4" pos="2156" userDrawn="1">
          <p15:clr>
            <a:srgbClr val="A4A3A4"/>
          </p15:clr>
        </p15:guide>
        <p15:guide id="5" orient="horz" pos="4527" userDrawn="1">
          <p15:clr>
            <a:srgbClr val="A4A3A4"/>
          </p15:clr>
        </p15:guide>
        <p15:guide id="6" orient="horz" pos="3133" userDrawn="1">
          <p15:clr>
            <a:srgbClr val="A4A3A4"/>
          </p15:clr>
        </p15:guide>
        <p15:guide id="7" pos="3157" userDrawn="1">
          <p15:clr>
            <a:srgbClr val="A4A3A4"/>
          </p15:clr>
        </p15:guide>
        <p15:guide id="8"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6F4"/>
    <a:srgbClr val="80CCE8"/>
    <a:srgbClr val="1F497D"/>
    <a:srgbClr val="ECE5F4"/>
    <a:srgbClr val="D2E0E6"/>
    <a:srgbClr val="CCDAEC"/>
    <a:srgbClr val="BAE4D9"/>
    <a:srgbClr val="E8E8E8"/>
    <a:srgbClr val="DADADA"/>
    <a:srgbClr val="DDE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E38B3-035F-4591-8D7E-8A31922AF3FB}" v="25" dt="2023-03-27T05:19:03.630"/>
    <p1510:client id="{7622226B-8129-4771-A950-9EAFE802291E}" v="6" dt="2023-03-28T02:33:23.613"/>
    <p1510:client id="{981F8C41-4E96-47D8-9ED7-087D93C4C114}" v="1" dt="2023-03-27T05:04:20.1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568" autoAdjust="0"/>
    <p:restoredTop sz="96582" autoAdjust="0"/>
  </p:normalViewPr>
  <p:slideViewPr>
    <p:cSldViewPr>
      <p:cViewPr varScale="1">
        <p:scale>
          <a:sx n="105" d="100"/>
          <a:sy n="105" d="100"/>
        </p:scale>
        <p:origin x="1950" y="108"/>
      </p:cViewPr>
      <p:guideLst>
        <p:guide orient="horz" pos="4247"/>
        <p:guide pos="6114"/>
        <p:guide orient="horz" pos="1253"/>
        <p:guide pos="1669"/>
        <p:guide pos="126"/>
        <p:guide orient="horz" pos="709"/>
        <p:guide orient="horz" pos="4065"/>
        <p:guide orient="horz" pos="3385"/>
        <p:guide orient="horz" pos="1762"/>
        <p:guide pos="3120"/>
        <p:guide orient="horz" pos="3838"/>
        <p:guide orient="horz" pos="14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75" d="100"/>
          <a:sy n="75" d="100"/>
        </p:scale>
        <p:origin x="-4020" y="-114"/>
      </p:cViewPr>
      <p:guideLst>
        <p:guide orient="horz" pos="4523"/>
        <p:guide pos="3151"/>
        <p:guide orient="horz" pos="3130"/>
        <p:guide pos="2156"/>
        <p:guide orient="horz" pos="4527"/>
        <p:guide orient="horz" pos="3133"/>
        <p:guide pos="3157"/>
        <p:guide pos="216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miko Chiba" userId="140797a5-08fb-41e2-97f6-b3b57c69dfe7" providerId="ADAL" clId="{981F8C41-4E96-47D8-9ED7-087D93C4C114}"/>
    <pc:docChg chg="custSel modSld">
      <pc:chgData name="Kumiko Chiba" userId="140797a5-08fb-41e2-97f6-b3b57c69dfe7" providerId="ADAL" clId="{981F8C41-4E96-47D8-9ED7-087D93C4C114}" dt="2023-03-27T05:04:20.117" v="1"/>
      <pc:docMkLst>
        <pc:docMk/>
      </pc:docMkLst>
      <pc:sldChg chg="addSp delSp modSp mod">
        <pc:chgData name="Kumiko Chiba" userId="140797a5-08fb-41e2-97f6-b3b57c69dfe7" providerId="ADAL" clId="{981F8C41-4E96-47D8-9ED7-087D93C4C114}" dt="2023-03-27T05:04:20.117" v="1"/>
        <pc:sldMkLst>
          <pc:docMk/>
          <pc:sldMk cId="546055442" sldId="2147470378"/>
        </pc:sldMkLst>
        <pc:spChg chg="add mod">
          <ac:chgData name="Kumiko Chiba" userId="140797a5-08fb-41e2-97f6-b3b57c69dfe7" providerId="ADAL" clId="{981F8C41-4E96-47D8-9ED7-087D93C4C114}" dt="2023-03-27T05:04:20.117" v="1"/>
          <ac:spMkLst>
            <pc:docMk/>
            <pc:sldMk cId="546055442" sldId="2147470378"/>
            <ac:spMk id="9" creationId="{C1D697A5-8FA3-4D07-A14A-AB334C662F06}"/>
          </ac:spMkLst>
        </pc:spChg>
        <pc:spChg chg="del">
          <ac:chgData name="Kumiko Chiba" userId="140797a5-08fb-41e2-97f6-b3b57c69dfe7" providerId="ADAL" clId="{981F8C41-4E96-47D8-9ED7-087D93C4C114}" dt="2023-03-27T05:04:19.766" v="0" actId="478"/>
          <ac:spMkLst>
            <pc:docMk/>
            <pc:sldMk cId="546055442" sldId="2147470378"/>
            <ac:spMk id="11" creationId="{153DF2F1-A9D8-4E85-AD09-478A175B2684}"/>
          </ac:spMkLst>
        </pc:spChg>
      </pc:sldChg>
    </pc:docChg>
  </pc:docChgLst>
  <pc:docChgLst>
    <pc:chgData name="Kumiko Chiba" userId="140797a5-08fb-41e2-97f6-b3b57c69dfe7" providerId="ADAL" clId="{7622226B-8129-4771-A950-9EAFE802291E}"/>
    <pc:docChg chg="custSel modSld">
      <pc:chgData name="Kumiko Chiba" userId="140797a5-08fb-41e2-97f6-b3b57c69dfe7" providerId="ADAL" clId="{7622226B-8129-4771-A950-9EAFE802291E}" dt="2023-03-28T02:33:27.085" v="23" actId="478"/>
      <pc:docMkLst>
        <pc:docMk/>
      </pc:docMkLst>
      <pc:sldChg chg="addSp delSp modSp mod">
        <pc:chgData name="Kumiko Chiba" userId="140797a5-08fb-41e2-97f6-b3b57c69dfe7" providerId="ADAL" clId="{7622226B-8129-4771-A950-9EAFE802291E}" dt="2023-03-28T02:33:27.085" v="23" actId="478"/>
        <pc:sldMkLst>
          <pc:docMk/>
          <pc:sldMk cId="546055442" sldId="2147470378"/>
        </pc:sldMkLst>
        <pc:spChg chg="add del mod replST">
          <ac:chgData name="Kumiko Chiba" userId="140797a5-08fb-41e2-97f6-b3b57c69dfe7" providerId="ADAL" clId="{7622226B-8129-4771-A950-9EAFE802291E}" dt="2023-03-28T02:33:27.085" v="23" actId="478"/>
          <ac:spMkLst>
            <pc:docMk/>
            <pc:sldMk cId="546055442" sldId="2147470378"/>
            <ac:spMk id="3" creationId="{A277A92B-8FFF-4C96-AD61-74D34FA140CA}"/>
          </ac:spMkLst>
        </pc:spChg>
      </pc:sldChg>
    </pc:docChg>
  </pc:docChgLst>
  <pc:docChgLst>
    <pc:chgData name="Kumiko Chiba" userId="140797a5-08fb-41e2-97f6-b3b57c69dfe7" providerId="ADAL" clId="{19BF8E4A-4241-4713-9ECA-367199B3F35E}"/>
    <pc:docChg chg="custSel modSld">
      <pc:chgData name="Kumiko Chiba" userId="140797a5-08fb-41e2-97f6-b3b57c69dfe7" providerId="ADAL" clId="{19BF8E4A-4241-4713-9ECA-367199B3F35E}" dt="2023-03-27T02:13:40.860" v="2" actId="478"/>
      <pc:docMkLst>
        <pc:docMk/>
      </pc:docMkLst>
      <pc:sldChg chg="delSp mod">
        <pc:chgData name="Kumiko Chiba" userId="140797a5-08fb-41e2-97f6-b3b57c69dfe7" providerId="ADAL" clId="{19BF8E4A-4241-4713-9ECA-367199B3F35E}" dt="2023-03-27T02:13:40.860" v="2" actId="478"/>
        <pc:sldMkLst>
          <pc:docMk/>
          <pc:sldMk cId="2191033946" sldId="692"/>
        </pc:sldMkLst>
        <pc:spChg chg="del">
          <ac:chgData name="Kumiko Chiba" userId="140797a5-08fb-41e2-97f6-b3b57c69dfe7" providerId="ADAL" clId="{19BF8E4A-4241-4713-9ECA-367199B3F35E}" dt="2023-03-27T02:13:40.860" v="2" actId="478"/>
          <ac:spMkLst>
            <pc:docMk/>
            <pc:sldMk cId="2191033946" sldId="692"/>
            <ac:spMk id="4" creationId="{FDAF7541-7A7C-4B24-9F65-3B3062DC5F15}"/>
          </ac:spMkLst>
        </pc:spChg>
      </pc:sldChg>
      <pc:sldChg chg="delSp mod">
        <pc:chgData name="Kumiko Chiba" userId="140797a5-08fb-41e2-97f6-b3b57c69dfe7" providerId="ADAL" clId="{19BF8E4A-4241-4713-9ECA-367199B3F35E}" dt="2023-03-27T02:13:19" v="0" actId="478"/>
        <pc:sldMkLst>
          <pc:docMk/>
          <pc:sldMk cId="457223437" sldId="693"/>
        </pc:sldMkLst>
        <pc:spChg chg="del">
          <ac:chgData name="Kumiko Chiba" userId="140797a5-08fb-41e2-97f6-b3b57c69dfe7" providerId="ADAL" clId="{19BF8E4A-4241-4713-9ECA-367199B3F35E}" dt="2023-03-27T02:13:19" v="0" actId="478"/>
          <ac:spMkLst>
            <pc:docMk/>
            <pc:sldMk cId="457223437" sldId="693"/>
            <ac:spMk id="4" creationId="{A8956E1D-D9A1-4CE8-9D9F-B17D8F370D4B}"/>
          </ac:spMkLst>
        </pc:spChg>
      </pc:sldChg>
      <pc:sldChg chg="delSp mod">
        <pc:chgData name="Kumiko Chiba" userId="140797a5-08fb-41e2-97f6-b3b57c69dfe7" providerId="ADAL" clId="{19BF8E4A-4241-4713-9ECA-367199B3F35E}" dt="2023-03-27T02:13:22.699" v="1" actId="478"/>
        <pc:sldMkLst>
          <pc:docMk/>
          <pc:sldMk cId="1644220207" sldId="694"/>
        </pc:sldMkLst>
        <pc:spChg chg="del">
          <ac:chgData name="Kumiko Chiba" userId="140797a5-08fb-41e2-97f6-b3b57c69dfe7" providerId="ADAL" clId="{19BF8E4A-4241-4713-9ECA-367199B3F35E}" dt="2023-03-27T02:13:22.699" v="1" actId="478"/>
          <ac:spMkLst>
            <pc:docMk/>
            <pc:sldMk cId="1644220207" sldId="694"/>
            <ac:spMk id="4" creationId="{EDB79779-D75F-4622-B00B-931DA87FFC6C}"/>
          </ac:spMkLst>
        </pc:spChg>
      </pc:sldChg>
    </pc:docChg>
  </pc:docChgLst>
  <pc:docChgLst>
    <pc:chgData name="Kumiko Chiba" userId="140797a5-08fb-41e2-97f6-b3b57c69dfe7" providerId="ADAL" clId="{42EE38B3-035F-4591-8D7E-8A31922AF3FB}"/>
    <pc:docChg chg="custSel addSld delSld modSld">
      <pc:chgData name="Kumiko Chiba" userId="140797a5-08fb-41e2-97f6-b3b57c69dfe7" providerId="ADAL" clId="{42EE38B3-035F-4591-8D7E-8A31922AF3FB}" dt="2023-03-27T05:19:03.630" v="78"/>
      <pc:docMkLst>
        <pc:docMk/>
      </pc:docMkLst>
      <pc:sldChg chg="add del">
        <pc:chgData name="Kumiko Chiba" userId="140797a5-08fb-41e2-97f6-b3b57c69dfe7" providerId="ADAL" clId="{42EE38B3-035F-4591-8D7E-8A31922AF3FB}" dt="2023-03-27T05:18:32.361" v="73"/>
        <pc:sldMkLst>
          <pc:docMk/>
          <pc:sldMk cId="2337594151" sldId="631"/>
        </pc:sldMkLst>
      </pc:sldChg>
      <pc:sldChg chg="modSp mod">
        <pc:chgData name="Kumiko Chiba" userId="140797a5-08fb-41e2-97f6-b3b57c69dfe7" providerId="ADAL" clId="{42EE38B3-035F-4591-8D7E-8A31922AF3FB}" dt="2023-03-27T05:17:12.553" v="71"/>
        <pc:sldMkLst>
          <pc:docMk/>
          <pc:sldMk cId="3075699446" sldId="696"/>
        </pc:sldMkLst>
        <pc:spChg chg="mod">
          <ac:chgData name="Kumiko Chiba" userId="140797a5-08fb-41e2-97f6-b3b57c69dfe7" providerId="ADAL" clId="{42EE38B3-035F-4591-8D7E-8A31922AF3FB}" dt="2023-03-27T05:17:12.553" v="71"/>
          <ac:spMkLst>
            <pc:docMk/>
            <pc:sldMk cId="3075699446" sldId="696"/>
            <ac:spMk id="8" creationId="{00000000-0000-0000-0000-000000000000}"/>
          </ac:spMkLst>
        </pc:spChg>
      </pc:sldChg>
      <pc:sldChg chg="modSp mod">
        <pc:chgData name="Kumiko Chiba" userId="140797a5-08fb-41e2-97f6-b3b57c69dfe7" providerId="ADAL" clId="{42EE38B3-035F-4591-8D7E-8A31922AF3FB}" dt="2023-03-27T05:19:00.479" v="76"/>
        <pc:sldMkLst>
          <pc:docMk/>
          <pc:sldMk cId="986173926" sldId="2147470377"/>
        </pc:sldMkLst>
        <pc:spChg chg="mod">
          <ac:chgData name="Kumiko Chiba" userId="140797a5-08fb-41e2-97f6-b3b57c69dfe7" providerId="ADAL" clId="{42EE38B3-035F-4591-8D7E-8A31922AF3FB}" dt="2023-03-27T05:19:00.479" v="76"/>
          <ac:spMkLst>
            <pc:docMk/>
            <pc:sldMk cId="986173926" sldId="2147470377"/>
            <ac:spMk id="4" creationId="{00000000-0000-0000-0000-000000000000}"/>
          </ac:spMkLst>
        </pc:spChg>
      </pc:sldChg>
      <pc:sldChg chg="modSp mod">
        <pc:chgData name="Kumiko Chiba" userId="140797a5-08fb-41e2-97f6-b3b57c69dfe7" providerId="ADAL" clId="{42EE38B3-035F-4591-8D7E-8A31922AF3FB}" dt="2023-03-27T05:19:03.630" v="78"/>
        <pc:sldMkLst>
          <pc:docMk/>
          <pc:sldMk cId="546055442" sldId="2147470378"/>
        </pc:sldMkLst>
        <pc:spChg chg="mod">
          <ac:chgData name="Kumiko Chiba" userId="140797a5-08fb-41e2-97f6-b3b57c69dfe7" providerId="ADAL" clId="{42EE38B3-035F-4591-8D7E-8A31922AF3FB}" dt="2023-03-27T05:19:03.630" v="78"/>
          <ac:spMkLst>
            <pc:docMk/>
            <pc:sldMk cId="546055442" sldId="2147470378"/>
            <ac:spMk id="4" creationId="{00000000-0000-0000-0000-000000000000}"/>
          </ac:spMkLst>
        </pc:spChg>
      </pc:sldChg>
    </pc:docChg>
  </pc:docChgLst>
  <pc:docChgLst>
    <pc:chgData name="Kumiko Chiba" userId="140797a5-08fb-41e2-97f6-b3b57c69dfe7" providerId="ADAL" clId="{EF3105B2-5AA2-47CA-9181-339CF64635D9}"/>
    <pc:docChg chg="custSel modSld">
      <pc:chgData name="Kumiko Chiba" userId="140797a5-08fb-41e2-97f6-b3b57c69dfe7" providerId="ADAL" clId="{EF3105B2-5AA2-47CA-9181-339CF64635D9}" dt="2023-03-28T02:29:54.403" v="3" actId="3064"/>
      <pc:docMkLst>
        <pc:docMk/>
      </pc:docMkLst>
      <pc:sldChg chg="delSp modSp mod">
        <pc:chgData name="Kumiko Chiba" userId="140797a5-08fb-41e2-97f6-b3b57c69dfe7" providerId="ADAL" clId="{EF3105B2-5AA2-47CA-9181-339CF64635D9}" dt="2023-03-28T02:29:54.403" v="3" actId="3064"/>
        <pc:sldMkLst>
          <pc:docMk/>
          <pc:sldMk cId="546055442" sldId="2147470378"/>
        </pc:sldMkLst>
        <pc:spChg chg="del">
          <ac:chgData name="Kumiko Chiba" userId="140797a5-08fb-41e2-97f6-b3b57c69dfe7" providerId="ADAL" clId="{EF3105B2-5AA2-47CA-9181-339CF64635D9}" dt="2023-03-28T02:29:36.975" v="1" actId="478"/>
          <ac:spMkLst>
            <pc:docMk/>
            <pc:sldMk cId="546055442" sldId="2147470378"/>
            <ac:spMk id="9" creationId="{C1D697A5-8FA3-4D07-A14A-AB334C662F06}"/>
          </ac:spMkLst>
        </pc:spChg>
        <pc:graphicFrameChg chg="modGraphic">
          <ac:chgData name="Kumiko Chiba" userId="140797a5-08fb-41e2-97f6-b3b57c69dfe7" providerId="ADAL" clId="{EF3105B2-5AA2-47CA-9181-339CF64635D9}" dt="2023-03-28T02:29:54.403" v="3" actId="3064"/>
          <ac:graphicFrameMkLst>
            <pc:docMk/>
            <pc:sldMk cId="546055442" sldId="2147470378"/>
            <ac:graphicFrameMk id="6" creationId="{00000000-0000-0000-0000-000000000000}"/>
          </ac:graphicFrameMkLst>
        </pc:graphicFrameChg>
      </pc:sldChg>
    </pc:docChg>
  </pc:docChgLst>
  <pc:docChgLst>
    <pc:chgData name="Kumiko Chiba" userId="140797a5-08fb-41e2-97f6-b3b57c69dfe7" providerId="ADAL" clId="{2ED1ADD1-D36F-4256-898A-8D87041A6A9A}"/>
    <pc:docChg chg="custSel modSld replTag">
      <pc:chgData name="Kumiko Chiba" userId="140797a5-08fb-41e2-97f6-b3b57c69dfe7" providerId="ADAL" clId="{2ED1ADD1-D36F-4256-898A-8D87041A6A9A}" dt="2023-03-27T00:45:53.415" v="12"/>
      <pc:docMkLst>
        <pc:docMk/>
      </pc:docMkLst>
      <pc:sldChg chg="modSp mod">
        <pc:chgData name="Kumiko Chiba" userId="140797a5-08fb-41e2-97f6-b3b57c69dfe7" providerId="ADAL" clId="{2ED1ADD1-D36F-4256-898A-8D87041A6A9A}" dt="2023-03-27T00:45:53.415" v="12"/>
        <pc:sldMkLst>
          <pc:docMk/>
          <pc:sldMk cId="1644220207" sldId="694"/>
        </pc:sldMkLst>
        <pc:spChg chg="mod">
          <ac:chgData name="Kumiko Chiba" userId="140797a5-08fb-41e2-97f6-b3b57c69dfe7" providerId="ADAL" clId="{2ED1ADD1-D36F-4256-898A-8D87041A6A9A}" dt="2023-03-27T00:45:53.409" v="9" actId="948"/>
          <ac:spMkLst>
            <pc:docMk/>
            <pc:sldMk cId="1644220207" sldId="694"/>
            <ac:spMk id="2" creationId="{21FBA560-83F1-4665-8CF6-D48EFDB9F795}"/>
          </ac:spMkLst>
        </pc:spChg>
        <pc:graphicFrameChg chg="mod">
          <ac:chgData name="Kumiko Chiba" userId="140797a5-08fb-41e2-97f6-b3b57c69dfe7" providerId="ADAL" clId="{2ED1ADD1-D36F-4256-898A-8D87041A6A9A}" dt="2023-03-27T00:45:53.415" v="12"/>
          <ac:graphicFrameMkLst>
            <pc:docMk/>
            <pc:sldMk cId="1644220207" sldId="694"/>
            <ac:graphicFrameMk id="7" creationId="{33254447-A15D-4A0B-ABB2-1083DA600297}"/>
          </ac:graphicFrameMkLst>
        </pc:graphicFrameChg>
      </pc:sldChg>
      <pc:sldChg chg="modSp mod">
        <pc:chgData name="Kumiko Chiba" userId="140797a5-08fb-41e2-97f6-b3b57c69dfe7" providerId="ADAL" clId="{2ED1ADD1-D36F-4256-898A-8D87041A6A9A}" dt="2023-03-27T00:45:37.123" v="7" actId="14100"/>
        <pc:sldMkLst>
          <pc:docMk/>
          <pc:sldMk cId="3075699446" sldId="696"/>
        </pc:sldMkLst>
        <pc:graphicFrameChg chg="modGraphic">
          <ac:chgData name="Kumiko Chiba" userId="140797a5-08fb-41e2-97f6-b3b57c69dfe7" providerId="ADAL" clId="{2ED1ADD1-D36F-4256-898A-8D87041A6A9A}" dt="2023-03-27T00:45:37.123" v="7" actId="14100"/>
          <ac:graphicFrameMkLst>
            <pc:docMk/>
            <pc:sldMk cId="3075699446" sldId="696"/>
            <ac:graphicFrameMk id="3" creationId="{00000000-0000-0000-0000-000000000000}"/>
          </ac:graphicFrameMkLst>
        </pc:graphicFrameChg>
      </pc:sldChg>
      <pc:sldChg chg="addSp delSp modSp mod">
        <pc:chgData name="Kumiko Chiba" userId="140797a5-08fb-41e2-97f6-b3b57c69dfe7" providerId="ADAL" clId="{2ED1ADD1-D36F-4256-898A-8D87041A6A9A}" dt="2023-03-27T00:45:14.627" v="6"/>
        <pc:sldMkLst>
          <pc:docMk/>
          <pc:sldMk cId="986173926" sldId="2147470377"/>
        </pc:sldMkLst>
        <pc:cxnChg chg="add mod">
          <ac:chgData name="Kumiko Chiba" userId="140797a5-08fb-41e2-97f6-b3b57c69dfe7" providerId="ADAL" clId="{2ED1ADD1-D36F-4256-898A-8D87041A6A9A}" dt="2023-03-27T00:45:14.627" v="6"/>
          <ac:cxnSpMkLst>
            <pc:docMk/>
            <pc:sldMk cId="986173926" sldId="2147470377"/>
            <ac:cxnSpMk id="7" creationId="{B56FDEA2-0CF8-4A43-89D5-066A3A0EEC3D}"/>
          </ac:cxnSpMkLst>
        </pc:cxnChg>
        <pc:cxnChg chg="del">
          <ac:chgData name="Kumiko Chiba" userId="140797a5-08fb-41e2-97f6-b3b57c69dfe7" providerId="ADAL" clId="{2ED1ADD1-D36F-4256-898A-8D87041A6A9A}" dt="2023-03-27T00:45:14.034" v="5" actId="478"/>
          <ac:cxnSpMkLst>
            <pc:docMk/>
            <pc:sldMk cId="986173926" sldId="2147470377"/>
            <ac:cxnSpMk id="8" creationId="{0F750B1B-91BF-492C-B3B7-692DB04EBC7B}"/>
          </ac:cxnSpMkLst>
        </pc:cxnChg>
      </pc:sldChg>
      <pc:sldChg chg="addSp delSp modSp mod">
        <pc:chgData name="Kumiko Chiba" userId="140797a5-08fb-41e2-97f6-b3b57c69dfe7" providerId="ADAL" clId="{2ED1ADD1-D36F-4256-898A-8D87041A6A9A}" dt="2023-03-27T00:45:06.578" v="4" actId="478"/>
        <pc:sldMkLst>
          <pc:docMk/>
          <pc:sldMk cId="546055442" sldId="2147470378"/>
        </pc:sldMkLst>
        <pc:graphicFrameChg chg="mod">
          <ac:chgData name="Kumiko Chiba" userId="140797a5-08fb-41e2-97f6-b3b57c69dfe7" providerId="ADAL" clId="{2ED1ADD1-D36F-4256-898A-8D87041A6A9A}" dt="2023-03-27T00:44:59.897" v="2" actId="554"/>
          <ac:graphicFrameMkLst>
            <pc:docMk/>
            <pc:sldMk cId="546055442" sldId="2147470378"/>
            <ac:graphicFrameMk id="6" creationId="{00000000-0000-0000-0000-000000000000}"/>
          </ac:graphicFrameMkLst>
        </pc:graphicFrameChg>
        <pc:cxnChg chg="mod">
          <ac:chgData name="Kumiko Chiba" userId="140797a5-08fb-41e2-97f6-b3b57c69dfe7" providerId="ADAL" clId="{2ED1ADD1-D36F-4256-898A-8D87041A6A9A}" dt="2023-03-27T00:45:03.997" v="3" actId="554"/>
          <ac:cxnSpMkLst>
            <pc:docMk/>
            <pc:sldMk cId="546055442" sldId="2147470378"/>
            <ac:cxnSpMk id="8" creationId="{8B27CD0B-A31D-4F5F-943C-D0D51F3F8AB5}"/>
          </ac:cxnSpMkLst>
        </pc:cxnChg>
        <pc:cxnChg chg="add del mod">
          <ac:chgData name="Kumiko Chiba" userId="140797a5-08fb-41e2-97f6-b3b57c69dfe7" providerId="ADAL" clId="{2ED1ADD1-D36F-4256-898A-8D87041A6A9A}" dt="2023-03-27T00:45:06.578" v="4" actId="478"/>
          <ac:cxnSpMkLst>
            <pc:docMk/>
            <pc:sldMk cId="546055442" sldId="2147470378"/>
            <ac:cxnSpMk id="9" creationId="{8A258BA3-5AE3-424D-BCD7-FE79F8E606DE}"/>
          </ac:cxnSpMkLst>
        </pc:cxnChg>
      </pc:sldChg>
    </pc:docChg>
  </pc:docChgLst>
  <pc:docChgLst>
    <pc:chgData name="Kumiko Chiba" userId="140797a5-08fb-41e2-97f6-b3b57c69dfe7" providerId="ADAL" clId="{CACC2461-1ED8-4448-9513-E6B30E0758DD}"/>
    <pc:docChg chg="custSel addSld delSld modSld modNotesMaster modHandout">
      <pc:chgData name="Kumiko Chiba" userId="140797a5-08fb-41e2-97f6-b3b57c69dfe7" providerId="ADAL" clId="{CACC2461-1ED8-4448-9513-E6B30E0758DD}" dt="2023-03-27T00:43:12.394" v="11"/>
      <pc:docMkLst>
        <pc:docMk/>
      </pc:docMkLst>
      <pc:sldChg chg="del">
        <pc:chgData name="Kumiko Chiba" userId="140797a5-08fb-41e2-97f6-b3b57c69dfe7" providerId="ADAL" clId="{CACC2461-1ED8-4448-9513-E6B30E0758DD}" dt="2023-03-27T00:18:57.026" v="1" actId="47"/>
        <pc:sldMkLst>
          <pc:docMk/>
          <pc:sldMk cId="2572465808" sldId="646"/>
        </pc:sldMkLst>
      </pc:sldChg>
      <pc:sldChg chg="del">
        <pc:chgData name="Kumiko Chiba" userId="140797a5-08fb-41e2-97f6-b3b57c69dfe7" providerId="ADAL" clId="{CACC2461-1ED8-4448-9513-E6B30E0758DD}" dt="2023-03-27T00:18:57.026" v="1" actId="47"/>
        <pc:sldMkLst>
          <pc:docMk/>
          <pc:sldMk cId="1265313294" sldId="647"/>
        </pc:sldMkLst>
      </pc:sldChg>
      <pc:sldChg chg="addSp delSp modSp add mod">
        <pc:chgData name="Kumiko Chiba" userId="140797a5-08fb-41e2-97f6-b3b57c69dfe7" providerId="ADAL" clId="{CACC2461-1ED8-4448-9513-E6B30E0758DD}" dt="2023-03-27T00:43:12.394" v="11"/>
        <pc:sldMkLst>
          <pc:docMk/>
          <pc:sldMk cId="986173926" sldId="2147470377"/>
        </pc:sldMkLst>
        <pc:graphicFrameChg chg="mod">
          <ac:chgData name="Kumiko Chiba" userId="140797a5-08fb-41e2-97f6-b3b57c69dfe7" providerId="ADAL" clId="{CACC2461-1ED8-4448-9513-E6B30E0758DD}" dt="2023-03-27T00:43:12.394" v="11"/>
          <ac:graphicFrameMkLst>
            <pc:docMk/>
            <pc:sldMk cId="986173926" sldId="2147470377"/>
            <ac:graphicFrameMk id="6" creationId="{00000000-0000-0000-0000-000000000000}"/>
          </ac:graphicFrameMkLst>
        </pc:graphicFrameChg>
        <pc:cxnChg chg="del mod">
          <ac:chgData name="Kumiko Chiba" userId="140797a5-08fb-41e2-97f6-b3b57c69dfe7" providerId="ADAL" clId="{CACC2461-1ED8-4448-9513-E6B30E0758DD}" dt="2023-03-27T00:43:02.661" v="6" actId="478"/>
          <ac:cxnSpMkLst>
            <pc:docMk/>
            <pc:sldMk cId="986173926" sldId="2147470377"/>
            <ac:cxnSpMk id="7" creationId="{D2B2C9C9-4A09-4ED2-A467-75159E1CA5BE}"/>
          </ac:cxnSpMkLst>
        </pc:cxnChg>
        <pc:cxnChg chg="add mod">
          <ac:chgData name="Kumiko Chiba" userId="140797a5-08fb-41e2-97f6-b3b57c69dfe7" providerId="ADAL" clId="{CACC2461-1ED8-4448-9513-E6B30E0758DD}" dt="2023-03-27T00:43:03.142" v="7"/>
          <ac:cxnSpMkLst>
            <pc:docMk/>
            <pc:sldMk cId="986173926" sldId="2147470377"/>
            <ac:cxnSpMk id="8" creationId="{0F750B1B-91BF-492C-B3B7-692DB04EBC7B}"/>
          </ac:cxnSpMkLst>
        </pc:cxnChg>
      </pc:sldChg>
      <pc:sldChg chg="modSp add mod">
        <pc:chgData name="Kumiko Chiba" userId="140797a5-08fb-41e2-97f6-b3b57c69dfe7" providerId="ADAL" clId="{CACC2461-1ED8-4448-9513-E6B30E0758DD}" dt="2023-03-27T00:42:33.908" v="5" actId="408"/>
        <pc:sldMkLst>
          <pc:docMk/>
          <pc:sldMk cId="546055442" sldId="2147470378"/>
        </pc:sldMkLst>
        <pc:graphicFrameChg chg="mod">
          <ac:chgData name="Kumiko Chiba" userId="140797a5-08fb-41e2-97f6-b3b57c69dfe7" providerId="ADAL" clId="{CACC2461-1ED8-4448-9513-E6B30E0758DD}" dt="2023-03-27T00:42:26.739" v="4" actId="1038"/>
          <ac:graphicFrameMkLst>
            <pc:docMk/>
            <pc:sldMk cId="546055442" sldId="2147470378"/>
            <ac:graphicFrameMk id="6" creationId="{00000000-0000-0000-0000-000000000000}"/>
          </ac:graphicFrameMkLst>
        </pc:graphicFrameChg>
        <pc:cxnChg chg="mod">
          <ac:chgData name="Kumiko Chiba" userId="140797a5-08fb-41e2-97f6-b3b57c69dfe7" providerId="ADAL" clId="{CACC2461-1ED8-4448-9513-E6B30E0758DD}" dt="2023-03-27T00:42:33.908" v="5" actId="408"/>
          <ac:cxnSpMkLst>
            <pc:docMk/>
            <pc:sldMk cId="546055442" sldId="2147470378"/>
            <ac:cxnSpMk id="8" creationId="{8B27CD0B-A31D-4F5F-943C-D0D51F3F8AB5}"/>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0.15010570824524314"/>
          <c:w val="0.91196885051633658"/>
          <c:h val="0.7843551797040169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706131078224101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190-4D6D-AFBA-2722301F102F}"/>
                </c:ext>
              </c:extLst>
            </c:dLbl>
            <c:dLbl>
              <c:idx val="1"/>
              <c:layout>
                <c:manualLayout>
                  <c:x val="0"/>
                  <c:y val="-0.273784355179704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190-4D6D-AFBA-2722301F102F}"/>
                </c:ext>
              </c:extLst>
            </c:dLbl>
            <c:dLbl>
              <c:idx val="2"/>
              <c:layout>
                <c:manualLayout>
                  <c:x val="0"/>
                  <c:y val="-0.2780126849894291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190-4D6D-AFBA-2722301F102F}"/>
                </c:ext>
              </c:extLst>
            </c:dLbl>
            <c:dLbl>
              <c:idx val="3"/>
              <c:layout>
                <c:manualLayout>
                  <c:x val="0"/>
                  <c:y val="-0.2811839323467230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190-4D6D-AFBA-2722301F102F}"/>
                </c:ext>
              </c:extLst>
            </c:dLbl>
            <c:dLbl>
              <c:idx val="4"/>
              <c:layout>
                <c:manualLayout>
                  <c:x val="0"/>
                  <c:y val="-0.2854122621564482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190-4D6D-AFBA-2722301F102F}"/>
                </c:ext>
              </c:extLst>
            </c:dLbl>
            <c:dLbl>
              <c:idx val="7"/>
              <c:layout>
                <c:manualLayout>
                  <c:x val="0"/>
                  <c:y val="-0.2938689217758985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190-4D6D-AFBA-2722301F102F}"/>
                </c:ext>
              </c:extLst>
            </c:dLbl>
            <c:dLbl>
              <c:idx val="8"/>
              <c:layout>
                <c:manualLayout>
                  <c:x val="0"/>
                  <c:y val="-0.2959830866807611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190-4D6D-AFBA-2722301F102F}"/>
                </c:ext>
              </c:extLst>
            </c:dLbl>
            <c:dLbl>
              <c:idx val="9"/>
              <c:layout>
                <c:manualLayout>
                  <c:x val="0"/>
                  <c:y val="-0.298097251585623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190-4D6D-AFBA-2722301F102F}"/>
                </c:ext>
              </c:extLst>
            </c:dLbl>
            <c:dLbl>
              <c:idx val="10"/>
              <c:layout>
                <c:manualLayout>
                  <c:x val="0"/>
                  <c:y val="-0.3012684989429175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190-4D6D-AFBA-2722301F102F}"/>
                </c:ext>
              </c:extLst>
            </c:dLbl>
            <c:dLbl>
              <c:idx val="11"/>
              <c:layout>
                <c:manualLayout>
                  <c:x val="0"/>
                  <c:y val="-0.3245243128964059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190-4D6D-AFBA-2722301F102F}"/>
                </c:ext>
              </c:extLst>
            </c:dLbl>
            <c:dLbl>
              <c:idx val="12"/>
              <c:layout>
                <c:manualLayout>
                  <c:x val="0"/>
                  <c:y val="-0.3308668076109936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190-4D6D-AFBA-2722301F102F}"/>
                </c:ext>
              </c:extLst>
            </c:dLbl>
            <c:dLbl>
              <c:idx val="13"/>
              <c:layout>
                <c:manualLayout>
                  <c:x val="0"/>
                  <c:y val="-0.3372093023255813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190-4D6D-AFBA-2722301F102F}"/>
                </c:ext>
              </c:extLst>
            </c:dLbl>
            <c:dLbl>
              <c:idx val="14"/>
              <c:layout>
                <c:manualLayout>
                  <c:x val="0"/>
                  <c:y val="-0.3255813953488372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190-4D6D-AFBA-2722301F102F}"/>
                </c:ext>
              </c:extLst>
            </c:dLbl>
            <c:dLbl>
              <c:idx val="15"/>
              <c:layout>
                <c:manualLayout>
                  <c:x val="0"/>
                  <c:y val="-0.3160676532769556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190-4D6D-AFBA-2722301F102F}"/>
                </c:ext>
              </c:extLst>
            </c:dLbl>
            <c:dLbl>
              <c:idx val="16"/>
              <c:layout>
                <c:manualLayout>
                  <c:x val="0"/>
                  <c:y val="-0.318181818181818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190-4D6D-AFBA-2722301F102F}"/>
                </c:ext>
              </c:extLst>
            </c:dLbl>
            <c:dLbl>
              <c:idx val="17"/>
              <c:layout>
                <c:manualLayout>
                  <c:x val="0"/>
                  <c:y val="-0.321353065539112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190-4D6D-AFBA-2722301F102F}"/>
                </c:ext>
              </c:extLst>
            </c:dLbl>
            <c:dLbl>
              <c:idx val="18"/>
              <c:layout>
                <c:manualLayout>
                  <c:x val="0"/>
                  <c:y val="-0.3245243128964059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190-4D6D-AFBA-2722301F102F}"/>
                </c:ext>
              </c:extLst>
            </c:dLbl>
            <c:dLbl>
              <c:idx val="19"/>
              <c:layout>
                <c:manualLayout>
                  <c:x val="0"/>
                  <c:y val="-0.327695560253699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190-4D6D-AFBA-2722301F102F}"/>
                </c:ext>
              </c:extLst>
            </c:dLbl>
            <c:dLbl>
              <c:idx val="20"/>
              <c:layout>
                <c:manualLayout>
                  <c:x val="0"/>
                  <c:y val="-0.3298097251585623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190-4D6D-AFBA-2722301F102F}"/>
                </c:ext>
              </c:extLst>
            </c:dLbl>
            <c:dLbl>
              <c:idx val="21"/>
              <c:layout>
                <c:manualLayout>
                  <c:x val="0"/>
                  <c:y val="-0.3329809725158562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190-4D6D-AFBA-2722301F102F}"/>
                </c:ext>
              </c:extLst>
            </c:dLbl>
            <c:dLbl>
              <c:idx val="22"/>
              <c:layout>
                <c:manualLayout>
                  <c:x val="0"/>
                  <c:y val="-0.3572938689217758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190-4D6D-AFBA-2722301F102F}"/>
                </c:ext>
              </c:extLst>
            </c:dLbl>
            <c:dLbl>
              <c:idx val="23"/>
              <c:layout>
                <c:manualLayout>
                  <c:x val="0"/>
                  <c:y val="-0.376321353065539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190-4D6D-AFBA-2722301F102F}"/>
                </c:ext>
              </c:extLst>
            </c:dLbl>
            <c:dLbl>
              <c:idx val="24"/>
              <c:layout>
                <c:manualLayout>
                  <c:x val="0"/>
                  <c:y val="-0.38689217758985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190-4D6D-AFBA-2722301F10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129.19332700000001</c:v>
                </c:pt>
                <c:pt idx="1">
                  <c:v>131.67048399999999</c:v>
                </c:pt>
                <c:pt idx="2">
                  <c:v>134.139826</c:v>
                </c:pt>
                <c:pt idx="3">
                  <c:v>136.50320600000001</c:v>
                </c:pt>
                <c:pt idx="4">
                  <c:v>138.789725</c:v>
                </c:pt>
                <c:pt idx="5">
                  <c:v>140.91258999999999</c:v>
                </c:pt>
                <c:pt idx="6">
                  <c:v>142.62883099999999</c:v>
                </c:pt>
                <c:pt idx="7">
                  <c:v>144.13593399999999</c:v>
                </c:pt>
                <c:pt idx="8">
                  <c:v>145.42131800000001</c:v>
                </c:pt>
                <c:pt idx="9">
                  <c:v>146.70680999999999</c:v>
                </c:pt>
                <c:pt idx="10">
                  <c:v>148.39114000000001</c:v>
                </c:pt>
                <c:pt idx="11">
                  <c:v>150.211006</c:v>
                </c:pt>
                <c:pt idx="12">
                  <c:v>152.09065000000001</c:v>
                </c:pt>
                <c:pt idx="13">
                  <c:v>154.03013999999999</c:v>
                </c:pt>
                <c:pt idx="14">
                  <c:v>155.961299</c:v>
                </c:pt>
                <c:pt idx="15">
                  <c:v>157.83000000000001</c:v>
                </c:pt>
                <c:pt idx="16">
                  <c:v>159.784569</c:v>
                </c:pt>
                <c:pt idx="17">
                  <c:v>161.79396399999999</c:v>
                </c:pt>
                <c:pt idx="18">
                  <c:v>163.68395799999999</c:v>
                </c:pt>
                <c:pt idx="19">
                  <c:v>165.516222</c:v>
                </c:pt>
                <c:pt idx="20">
                  <c:v>167.420951</c:v>
                </c:pt>
                <c:pt idx="21">
                  <c:v>169.35625099999999</c:v>
                </c:pt>
                <c:pt idx="22">
                  <c:v>184.42414400000001</c:v>
                </c:pt>
                <c:pt idx="23">
                  <c:v>196.52612300000001</c:v>
                </c:pt>
                <c:pt idx="24">
                  <c:v>203.9049</c:v>
                </c:pt>
              </c:numCache>
            </c:numRef>
          </c:val>
          <c:extLst>
            <c:ext xmlns:c16="http://schemas.microsoft.com/office/drawing/2014/chart" uri="{C3380CC4-5D6E-409C-BE32-E72D297353CC}">
              <c16:uniqueId val="{00000017-0190-4D6D-AFBA-2722301F102F}"/>
            </c:ext>
          </c:extLst>
        </c:ser>
        <c:dLbls>
          <c:showLegendKey val="0"/>
          <c:showVal val="0"/>
          <c:showCatName val="0"/>
          <c:showSerName val="0"/>
          <c:showPercent val="0"/>
          <c:showBubbleSize val="0"/>
        </c:dLbls>
        <c:gapWidth val="60"/>
        <c:overlap val="100"/>
        <c:axId val="654399679"/>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190-4D6D-AFBA-2722301F102F}"/>
                </c:ext>
              </c:extLst>
            </c:dLbl>
            <c:dLbl>
              <c:idx val="1"/>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0190-4D6D-AFBA-2722301F102F}"/>
                </c:ext>
              </c:extLst>
            </c:dLbl>
            <c:dLbl>
              <c:idx val="2"/>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190-4D6D-AFBA-2722301F102F}"/>
                </c:ext>
              </c:extLst>
            </c:dLbl>
            <c:dLbl>
              <c:idx val="3"/>
              <c:layout>
                <c:manualLayout>
                  <c:x val="0"/>
                  <c:y val="-0.11416490486257928"/>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190-4D6D-AFBA-2722301F102F}"/>
                </c:ext>
              </c:extLst>
            </c:dLbl>
            <c:dLbl>
              <c:idx val="4"/>
              <c:layout>
                <c:manualLayout>
                  <c:x val="5.4173015066869817E-3"/>
                  <c:y val="-8.87949260042283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190-4D6D-AFBA-2722301F102F}"/>
                </c:ext>
              </c:extLst>
            </c:dLbl>
            <c:dLbl>
              <c:idx val="5"/>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190-4D6D-AFBA-2722301F102F}"/>
                </c:ext>
              </c:extLst>
            </c:dLbl>
            <c:dLbl>
              <c:idx val="6"/>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190-4D6D-AFBA-2722301F102F}"/>
                </c:ext>
              </c:extLst>
            </c:dLbl>
            <c:dLbl>
              <c:idx val="7"/>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190-4D6D-AFBA-2722301F102F}"/>
                </c:ext>
              </c:extLst>
            </c:dLbl>
            <c:dLbl>
              <c:idx val="8"/>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190-4D6D-AFBA-2722301F102F}"/>
                </c:ext>
              </c:extLst>
            </c:dLbl>
            <c:dLbl>
              <c:idx val="9"/>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190-4D6D-AFBA-2722301F102F}"/>
                </c:ext>
              </c:extLst>
            </c:dLbl>
            <c:dLbl>
              <c:idx val="10"/>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190-4D6D-AFBA-2722301F102F}"/>
                </c:ext>
              </c:extLst>
            </c:dLbl>
            <c:dLbl>
              <c:idx val="11"/>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190-4D6D-AFBA-2722301F102F}"/>
                </c:ext>
              </c:extLst>
            </c:dLbl>
            <c:dLbl>
              <c:idx val="12"/>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190-4D6D-AFBA-2722301F102F}"/>
                </c:ext>
              </c:extLst>
            </c:dLbl>
            <c:dLbl>
              <c:idx val="13"/>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190-4D6D-AFBA-2722301F102F}"/>
                </c:ext>
              </c:extLst>
            </c:dLbl>
            <c:dLbl>
              <c:idx val="14"/>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0190-4D6D-AFBA-2722301F102F}"/>
                </c:ext>
              </c:extLst>
            </c:dLbl>
            <c:dLbl>
              <c:idx val="15"/>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190-4D6D-AFBA-2722301F102F}"/>
                </c:ext>
              </c:extLst>
            </c:dLbl>
            <c:dLbl>
              <c:idx val="16"/>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0190-4D6D-AFBA-2722301F102F}"/>
                </c:ext>
              </c:extLst>
            </c:dLbl>
            <c:dLbl>
              <c:idx val="17"/>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190-4D6D-AFBA-2722301F102F}"/>
                </c:ext>
              </c:extLst>
            </c:dLbl>
            <c:dLbl>
              <c:idx val="18"/>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190-4D6D-AFBA-2722301F102F}"/>
                </c:ext>
              </c:extLst>
            </c:dLbl>
            <c:dLbl>
              <c:idx val="19"/>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190-4D6D-AFBA-2722301F102F}"/>
                </c:ext>
              </c:extLst>
            </c:dLbl>
            <c:dLbl>
              <c:idx val="20"/>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0190-4D6D-AFBA-2722301F102F}"/>
                </c:ext>
              </c:extLst>
            </c:dLbl>
            <c:dLbl>
              <c:idx val="21"/>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0190-4D6D-AFBA-2722301F102F}"/>
                </c:ext>
              </c:extLst>
            </c:dLbl>
            <c:dLbl>
              <c:idx val="22"/>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0190-4D6D-AFBA-2722301F102F}"/>
                </c:ext>
              </c:extLst>
            </c:dLbl>
            <c:dLbl>
              <c:idx val="23"/>
              <c:layout>
                <c:manualLayout>
                  <c:x val="0"/>
                  <c:y val="0.1141649048625792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0190-4D6D-AFBA-2722301F10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1.9237950265309056</c:v>
                </c:pt>
                <c:pt idx="1">
                  <c:v>1.9174032107710737</c:v>
                </c:pt>
                <c:pt idx="2">
                  <c:v>1.8753952480344838</c:v>
                </c:pt>
                <c:pt idx="3">
                  <c:v>1.7618779377274629</c:v>
                </c:pt>
                <c:pt idx="4">
                  <c:v>1.6750661519261412</c:v>
                </c:pt>
                <c:pt idx="5">
                  <c:v>1.5295548715872131</c:v>
                </c:pt>
                <c:pt idx="6">
                  <c:v>1.217947239490802</c:v>
                </c:pt>
                <c:pt idx="7">
                  <c:v>1.056660837387069</c:v>
                </c:pt>
                <c:pt idx="8">
                  <c:v>0.89178594423235946</c:v>
                </c:pt>
                <c:pt idx="9">
                  <c:v>0.88397768475731997</c:v>
                </c:pt>
                <c:pt idx="10">
                  <c:v>1.1480925800240849</c:v>
                </c:pt>
                <c:pt idx="11">
                  <c:v>1.2263980181026923</c:v>
                </c:pt>
                <c:pt idx="12">
                  <c:v>1.251335737675574</c:v>
                </c:pt>
                <c:pt idx="13">
                  <c:v>1.2752197455925041</c:v>
                </c:pt>
                <c:pt idx="14">
                  <c:v>1.253753973086047</c:v>
                </c:pt>
                <c:pt idx="15">
                  <c:v>1.1981825055201734</c:v>
                </c:pt>
                <c:pt idx="16">
                  <c:v>1.2384014445922853</c:v>
                </c:pt>
                <c:pt idx="17">
                  <c:v>1.2575651156902179</c:v>
                </c:pt>
                <c:pt idx="18">
                  <c:v>1.1681486461386115</c:v>
                </c:pt>
                <c:pt idx="19">
                  <c:v>1.1193913089516228</c:v>
                </c:pt>
                <c:pt idx="20">
                  <c:v>1.1507808582049472</c:v>
                </c:pt>
                <c:pt idx="21">
                  <c:v>1.155948516861538</c:v>
                </c:pt>
                <c:pt idx="22">
                  <c:v>0.82473292228433248</c:v>
                </c:pt>
                <c:pt idx="23">
                  <c:v>0.49454436504396959</c:v>
                </c:pt>
                <c:pt idx="24">
                  <c:v>0.27344092180581203</c:v>
                </c:pt>
              </c:numCache>
            </c:numRef>
          </c:val>
          <c:smooth val="0"/>
          <c:extLst>
            <c:ext xmlns:c16="http://schemas.microsoft.com/office/drawing/2014/chart" uri="{C3380CC4-5D6E-409C-BE32-E72D297353CC}">
              <c16:uniqueId val="{00000030-0190-4D6D-AFBA-2722301F102F}"/>
            </c:ext>
          </c:extLst>
        </c:ser>
        <c:dLbls>
          <c:showLegendKey val="0"/>
          <c:showVal val="0"/>
          <c:showCatName val="0"/>
          <c:showSerName val="0"/>
          <c:showPercent val="0"/>
          <c:showBubbleSize val="0"/>
        </c:dLbls>
        <c:marker val="1"/>
        <c:smooth val="0"/>
        <c:axId val="3"/>
        <c:axId val="2"/>
      </c:lineChart>
      <c:catAx>
        <c:axId val="6543996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54399679"/>
        <c:crosses val="min"/>
        <c:crossBetween val="between"/>
        <c:majorUnit val="25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3027-47D4-9EB7-70CC4C6FDFBB}"/>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3027-47D4-9EB7-70CC4C6FDFBB}"/>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3027-47D4-9EB7-70CC4C6FDFBB}"/>
              </c:ext>
            </c:extLst>
          </c:dPt>
          <c:dLbls>
            <c:dLbl>
              <c:idx val="0"/>
              <c:layout>
                <c:manualLayout>
                  <c:x val="4.6979865771812082E-2"/>
                  <c:y val="-5.1194539249146756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027-47D4-9EB7-70CC4C6FDFBB}"/>
                </c:ext>
              </c:extLst>
            </c:dLbl>
            <c:dLbl>
              <c:idx val="1"/>
              <c:layout>
                <c:manualLayout>
                  <c:x val="-4.1107382550335574E-2"/>
                  <c:y val="7.4402730375426621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027-47D4-9EB7-70CC4C6FDFB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31.3</c:v>
                </c:pt>
                <c:pt idx="1">
                  <c:v>60.9</c:v>
                </c:pt>
                <c:pt idx="2">
                  <c:v>7.8</c:v>
                </c:pt>
              </c:numCache>
            </c:numRef>
          </c:val>
          <c:extLst>
            <c:ext xmlns:c16="http://schemas.microsoft.com/office/drawing/2014/chart" uri="{C3380CC4-5D6E-409C-BE32-E72D297353CC}">
              <c16:uniqueId val="{00000006-3027-47D4-9EB7-70CC4C6FDFB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1380-4DAA-8FA9-AB9595A69DBA}"/>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1380-4DAA-8FA9-AB9595A69DBA}"/>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1380-4DAA-8FA9-AB9595A69DBA}"/>
              </c:ext>
            </c:extLst>
          </c:dPt>
          <c:dLbls>
            <c:dLbl>
              <c:idx val="0"/>
              <c:layout>
                <c:manualLayout>
                  <c:x val="4.278523489932886E-2"/>
                  <c:y val="6.6894197952218432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380-4DAA-8FA9-AB9595A69DBA}"/>
                </c:ext>
              </c:extLst>
            </c:dLbl>
            <c:dLbl>
              <c:idx val="1"/>
              <c:layout>
                <c:manualLayout>
                  <c:x val="-4.6560402684563761E-2"/>
                  <c:y val="-5.3242320819112628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380-4DAA-8FA9-AB9595A69D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74.495094018827217</c:v>
                </c:pt>
                <c:pt idx="1">
                  <c:v>20.4320899178045</c:v>
                </c:pt>
                <c:pt idx="2">
                  <c:v>5.0728160633682791</c:v>
                </c:pt>
              </c:numCache>
            </c:numRef>
          </c:val>
          <c:extLst>
            <c:ext xmlns:c16="http://schemas.microsoft.com/office/drawing/2014/chart" uri="{C3380CC4-5D6E-409C-BE32-E72D297353CC}">
              <c16:uniqueId val="{00000003-1380-4DAA-8FA9-AB9595A69DB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68986083499006E-2"/>
          <c:w val="0.93687439457539556"/>
          <c:h val="0.77137176938369778"/>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9.7583000000000002</c:v>
                </c:pt>
              </c:numCache>
            </c:numRef>
          </c:val>
          <c:extLst>
            <c:ext xmlns:c16="http://schemas.microsoft.com/office/drawing/2014/chart" uri="{C3380CC4-5D6E-409C-BE32-E72D297353CC}">
              <c16:uniqueId val="{00000000-D5C7-491F-A1DB-F0B1DB435C81}"/>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6.5245999999999995</c:v>
                </c:pt>
              </c:numCache>
            </c:numRef>
          </c:val>
          <c:extLst>
            <c:ext xmlns:c16="http://schemas.microsoft.com/office/drawing/2014/chart" uri="{C3380CC4-5D6E-409C-BE32-E72D297353CC}">
              <c16:uniqueId val="{00000001-D5C7-491F-A1DB-F0B1DB435C81}"/>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5.1118999999999994</c:v>
                </c:pt>
              </c:numCache>
            </c:numRef>
          </c:val>
          <c:extLst>
            <c:ext xmlns:c16="http://schemas.microsoft.com/office/drawing/2014/chart" uri="{C3380CC4-5D6E-409C-BE32-E72D297353CC}">
              <c16:uniqueId val="{00000002-D5C7-491F-A1DB-F0B1DB435C81}"/>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4.810299999999998</c:v>
                </c:pt>
              </c:numCache>
            </c:numRef>
          </c:val>
          <c:extLst>
            <c:ext xmlns:c16="http://schemas.microsoft.com/office/drawing/2014/chart" uri="{C3380CC4-5D6E-409C-BE32-E72D297353CC}">
              <c16:uniqueId val="{00000003-D5C7-491F-A1DB-F0B1DB435C81}"/>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1.7203000000000024</c:v>
                </c:pt>
              </c:numCache>
            </c:numRef>
          </c:val>
          <c:extLst>
            <c:ext xmlns:c16="http://schemas.microsoft.com/office/drawing/2014/chart" uri="{C3380CC4-5D6E-409C-BE32-E72D297353CC}">
              <c16:uniqueId val="{00000004-D5C7-491F-A1DB-F0B1DB435C81}"/>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1.7056999999999989</c:v>
                </c:pt>
              </c:numCache>
            </c:numRef>
          </c:val>
          <c:extLst>
            <c:ext xmlns:c16="http://schemas.microsoft.com/office/drawing/2014/chart" uri="{C3380CC4-5D6E-409C-BE32-E72D297353CC}">
              <c16:uniqueId val="{00000005-D5C7-491F-A1DB-F0B1DB435C81}"/>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1.3678999999999997</c:v>
                </c:pt>
              </c:numCache>
            </c:numRef>
          </c:val>
          <c:extLst>
            <c:ext xmlns:c16="http://schemas.microsoft.com/office/drawing/2014/chart" uri="{C3380CC4-5D6E-409C-BE32-E72D297353CC}">
              <c16:uniqueId val="{00000006-D5C7-491F-A1DB-F0B1DB435C81}"/>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0.14939999999999953</c:v>
                </c:pt>
              </c:numCache>
            </c:numRef>
          </c:val>
          <c:extLst>
            <c:ext xmlns:c16="http://schemas.microsoft.com/office/drawing/2014/chart" uri="{C3380CC4-5D6E-409C-BE32-E72D297353CC}">
              <c16:uniqueId val="{00000007-D5C7-491F-A1DB-F0B1DB435C81}"/>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0.10200000000000209</c:v>
                </c:pt>
              </c:numCache>
            </c:numRef>
          </c:val>
          <c:extLst>
            <c:ext xmlns:c16="http://schemas.microsoft.com/office/drawing/2014/chart" uri="{C3380CC4-5D6E-409C-BE32-E72D297353CC}">
              <c16:uniqueId val="{00000008-D5C7-491F-A1DB-F0B1DB435C81}"/>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9.580000000000144E-2</c:v>
                </c:pt>
              </c:numCache>
            </c:numRef>
          </c:val>
          <c:extLst>
            <c:ext xmlns:c16="http://schemas.microsoft.com/office/drawing/2014/chart" uri="{C3380CC4-5D6E-409C-BE32-E72D297353CC}">
              <c16:uniqueId val="{00000009-D5C7-491F-A1DB-F0B1DB435C81}"/>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1.6409999997746283E-5</c:v>
                </c:pt>
              </c:numCache>
            </c:numRef>
          </c:val>
          <c:extLst>
            <c:ext xmlns:c16="http://schemas.microsoft.com/office/drawing/2014/chart" uri="{C3380CC4-5D6E-409C-BE32-E72D297353CC}">
              <c16:uniqueId val="{0000000A-D5C7-491F-A1DB-F0B1DB435C81}"/>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D5C7-491F-A1DB-F0B1DB435C81}"/>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15.565999999999997</c:v>
                </c:pt>
              </c:numCache>
            </c:numRef>
          </c:val>
          <c:extLst>
            <c:ext xmlns:c16="http://schemas.microsoft.com/office/drawing/2014/chart" uri="{C3380CC4-5D6E-409C-BE32-E72D297353CC}">
              <c16:uniqueId val="{0000000C-D5C7-491F-A1DB-F0B1DB435C81}"/>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15.421000000000006</c:v>
                </c:pt>
              </c:numCache>
            </c:numRef>
          </c:val>
          <c:extLst>
            <c:ext xmlns:c16="http://schemas.microsoft.com/office/drawing/2014/chart" uri="{C3380CC4-5D6E-409C-BE32-E72D297353CC}">
              <c16:uniqueId val="{0000000D-D5C7-491F-A1DB-F0B1DB435C81}"/>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14.415599999999994</c:v>
                </c:pt>
              </c:numCache>
            </c:numRef>
          </c:val>
          <c:extLst>
            <c:ext xmlns:c16="http://schemas.microsoft.com/office/drawing/2014/chart" uri="{C3380CC4-5D6E-409C-BE32-E72D297353CC}">
              <c16:uniqueId val="{0000000E-D5C7-491F-A1DB-F0B1DB435C81}"/>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7.055100000000003</c:v>
                </c:pt>
              </c:numCache>
            </c:numRef>
          </c:val>
          <c:extLst>
            <c:ext xmlns:c16="http://schemas.microsoft.com/office/drawing/2014/chart" uri="{C3380CC4-5D6E-409C-BE32-E72D297353CC}">
              <c16:uniqueId val="{0000000F-D5C7-491F-A1DB-F0B1DB435C81}"/>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4.467500000000002</c:v>
                </c:pt>
              </c:numCache>
            </c:numRef>
          </c:val>
          <c:extLst>
            <c:ext xmlns:c16="http://schemas.microsoft.com/office/drawing/2014/chart" uri="{C3380CC4-5D6E-409C-BE32-E72D297353CC}">
              <c16:uniqueId val="{00000010-D5C7-491F-A1DB-F0B1DB435C81}"/>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3.2166000000000028</c:v>
                </c:pt>
              </c:numCache>
            </c:numRef>
          </c:val>
          <c:extLst>
            <c:ext xmlns:c16="http://schemas.microsoft.com/office/drawing/2014/chart" uri="{C3380CC4-5D6E-409C-BE32-E72D297353CC}">
              <c16:uniqueId val="{00000011-D5C7-491F-A1DB-F0B1DB435C81}"/>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0.74940000000000007</c:v>
                </c:pt>
              </c:numCache>
            </c:numRef>
          </c:val>
          <c:extLst>
            <c:ext xmlns:c16="http://schemas.microsoft.com/office/drawing/2014/chart" uri="{C3380CC4-5D6E-409C-BE32-E72D297353CC}">
              <c16:uniqueId val="{00000012-D5C7-491F-A1DB-F0B1DB435C81}"/>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5.8490000000000038</c:v>
                </c:pt>
              </c:numCache>
            </c:numRef>
          </c:val>
          <c:extLst>
            <c:ext xmlns:c16="http://schemas.microsoft.com/office/drawing/2014/chart" uri="{C3380CC4-5D6E-409C-BE32-E72D297353CC}">
              <c16:uniqueId val="{00000013-D5C7-491F-A1DB-F0B1DB435C81}"/>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1.1534000000000044</c:v>
                </c:pt>
              </c:numCache>
            </c:numRef>
          </c:val>
          <c:extLst>
            <c:ext xmlns:c16="http://schemas.microsoft.com/office/drawing/2014/chart" uri="{C3380CC4-5D6E-409C-BE32-E72D297353CC}">
              <c16:uniqueId val="{00000014-D5C7-491F-A1DB-F0B1DB435C81}"/>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0.76020000000001087</c:v>
                </c:pt>
              </c:numCache>
            </c:numRef>
          </c:val>
          <c:extLst>
            <c:ext xmlns:c16="http://schemas.microsoft.com/office/drawing/2014/chart" uri="{C3380CC4-5D6E-409C-BE32-E72D297353CC}">
              <c16:uniqueId val="{00000015-D5C7-491F-A1DB-F0B1DB435C81}"/>
            </c:ext>
          </c:extLst>
        </c:ser>
        <c:dLbls>
          <c:showLegendKey val="0"/>
          <c:showVal val="0"/>
          <c:showCatName val="0"/>
          <c:showSerName val="0"/>
          <c:showPercent val="0"/>
          <c:showBubbleSize val="0"/>
        </c:dLbls>
        <c:gapWidth val="170"/>
        <c:overlap val="100"/>
        <c:axId val="496724360"/>
        <c:axId val="496724752"/>
      </c:barChart>
      <c:catAx>
        <c:axId val="496724360"/>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96724752"/>
        <c:crosses val="min"/>
        <c:auto val="0"/>
        <c:lblAlgn val="ctr"/>
        <c:lblOffset val="100"/>
        <c:noMultiLvlLbl val="0"/>
      </c:catAx>
      <c:valAx>
        <c:axId val="496724752"/>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96724360"/>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2575210589651029E-2"/>
          <c:w val="0.98239377010326734"/>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38.22734756541562</c:v>
                </c:pt>
              </c:numCache>
            </c:numRef>
          </c:val>
          <c:extLst>
            <c:ext xmlns:c16="http://schemas.microsoft.com/office/drawing/2014/chart" uri="{C3380CC4-5D6E-409C-BE32-E72D297353CC}">
              <c16:uniqueId val="{00000000-DD6E-4F27-9BAB-1F03C2E0ED47}"/>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12.494302244369409</c:v>
                </c:pt>
              </c:numCache>
            </c:numRef>
          </c:val>
          <c:extLst>
            <c:ext xmlns:c16="http://schemas.microsoft.com/office/drawing/2014/chart" uri="{C3380CC4-5D6E-409C-BE32-E72D297353CC}">
              <c16:uniqueId val="{00000001-DD6E-4F27-9BAB-1F03C2E0ED47}"/>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8.3446439788060545</c:v>
                </c:pt>
              </c:numCache>
            </c:numRef>
          </c:val>
          <c:extLst>
            <c:ext xmlns:c16="http://schemas.microsoft.com/office/drawing/2014/chart" uri="{C3380CC4-5D6E-409C-BE32-E72D297353CC}">
              <c16:uniqueId val="{00000002-DD6E-4F27-9BAB-1F03C2E0ED47}"/>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5.4005342002780949</c:v>
                </c:pt>
              </c:numCache>
            </c:numRef>
          </c:val>
          <c:extLst>
            <c:ext xmlns:c16="http://schemas.microsoft.com/office/drawing/2014/chart" uri="{C3380CC4-5D6E-409C-BE32-E72D297353CC}">
              <c16:uniqueId val="{00000003-DD6E-4F27-9BAB-1F03C2E0ED47}"/>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4.9059709140093162</c:v>
                </c:pt>
              </c:numCache>
            </c:numRef>
          </c:val>
          <c:extLst>
            <c:ext xmlns:c16="http://schemas.microsoft.com/office/drawing/2014/chart" uri="{C3380CC4-5D6E-409C-BE32-E72D297353CC}">
              <c16:uniqueId val="{00000004-DD6E-4F27-9BAB-1F03C2E0ED47}"/>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2.6617935552683991</c:v>
                </c:pt>
              </c:numCache>
            </c:numRef>
          </c:val>
          <c:extLst>
            <c:ext xmlns:c16="http://schemas.microsoft.com/office/drawing/2014/chart" uri="{C3380CC4-5D6E-409C-BE32-E72D297353CC}">
              <c16:uniqueId val="{00000005-DD6E-4F27-9BAB-1F03C2E0ED47}"/>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2.0005387840906996</c:v>
                </c:pt>
              </c:numCache>
            </c:numRef>
          </c:val>
          <c:extLst>
            <c:ext xmlns:c16="http://schemas.microsoft.com/office/drawing/2014/chart" uri="{C3380CC4-5D6E-409C-BE32-E72D297353CC}">
              <c16:uniqueId val="{00000006-DD6E-4F27-9BAB-1F03C2E0ED47}"/>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0.24239477410601395</c:v>
                </c:pt>
              </c:numCache>
            </c:numRef>
          </c:val>
          <c:extLst>
            <c:ext xmlns:c16="http://schemas.microsoft.com/office/drawing/2014/chart" uri="{C3380CC4-5D6E-409C-BE32-E72D297353CC}">
              <c16:uniqueId val="{00000007-DD6E-4F27-9BAB-1F03C2E0ED47}"/>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0.14424768494972762</c:v>
                </c:pt>
              </c:numCache>
            </c:numRef>
          </c:val>
          <c:extLst>
            <c:ext xmlns:c16="http://schemas.microsoft.com/office/drawing/2014/chart" uri="{C3380CC4-5D6E-409C-BE32-E72D297353CC}">
              <c16:uniqueId val="{00000008-DD6E-4F27-9BAB-1F03C2E0ED47}"/>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7.3060983694273052E-2</c:v>
                </c:pt>
              </c:numCache>
            </c:numRef>
          </c:val>
          <c:extLst>
            <c:ext xmlns:c16="http://schemas.microsoft.com/office/drawing/2014/chart" uri="{C3380CC4-5D6E-409C-BE32-E72D297353CC}">
              <c16:uniqueId val="{00000009-DD6E-4F27-9BAB-1F03C2E0ED47}"/>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2.5933383961396217E-4</c:v>
                </c:pt>
              </c:numCache>
            </c:numRef>
          </c:val>
          <c:extLst>
            <c:ext xmlns:c16="http://schemas.microsoft.com/office/drawing/2014/chart" uri="{C3380CC4-5D6E-409C-BE32-E72D297353CC}">
              <c16:uniqueId val="{0000000A-DD6E-4F27-9BAB-1F03C2E0ED47}"/>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7.828414006354012</c:v>
                </c:pt>
              </c:numCache>
            </c:numRef>
          </c:val>
          <c:extLst>
            <c:ext xmlns:c16="http://schemas.microsoft.com/office/drawing/2014/chart" uri="{C3380CC4-5D6E-409C-BE32-E72D297353CC}">
              <c16:uniqueId val="{0000000B-DD6E-4F27-9BAB-1F03C2E0ED47}"/>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5.5055391317827551</c:v>
                </c:pt>
              </c:numCache>
            </c:numRef>
          </c:val>
          <c:extLst>
            <c:ext xmlns:c16="http://schemas.microsoft.com/office/drawing/2014/chart" uri="{C3380CC4-5D6E-409C-BE32-E72D297353CC}">
              <c16:uniqueId val="{0000000C-DD6E-4F27-9BAB-1F03C2E0ED47}"/>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4.8822472914790698</c:v>
                </c:pt>
              </c:numCache>
            </c:numRef>
          </c:val>
          <c:extLst>
            <c:ext xmlns:c16="http://schemas.microsoft.com/office/drawing/2014/chart" uri="{C3380CC4-5D6E-409C-BE32-E72D297353CC}">
              <c16:uniqueId val="{0000000D-DD6E-4F27-9BAB-1F03C2E0ED47}"/>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1.3105388723641753</c:v>
                </c:pt>
              </c:numCache>
            </c:numRef>
          </c:val>
          <c:extLst>
            <c:ext xmlns:c16="http://schemas.microsoft.com/office/drawing/2014/chart" uri="{C3380CC4-5D6E-409C-BE32-E72D297353CC}">
              <c16:uniqueId val="{0000000E-DD6E-4F27-9BAB-1F03C2E0ED47}"/>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0.51815544531255142</c:v>
                </c:pt>
              </c:numCache>
            </c:numRef>
          </c:val>
          <c:extLst>
            <c:ext xmlns:c16="http://schemas.microsoft.com/office/drawing/2014/chart" uri="{C3380CC4-5D6E-409C-BE32-E72D297353CC}">
              <c16:uniqueId val="{0000000F-DD6E-4F27-9BAB-1F03C2E0ED47}"/>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0.29171266973604393</c:v>
                </c:pt>
              </c:numCache>
            </c:numRef>
          </c:val>
          <c:extLst>
            <c:ext xmlns:c16="http://schemas.microsoft.com/office/drawing/2014/chart" uri="{C3380CC4-5D6E-409C-BE32-E72D297353CC}">
              <c16:uniqueId val="{00000010-DD6E-4F27-9BAB-1F03C2E0ED47}"/>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9.5482500775900814E-2</c:v>
                </c:pt>
              </c:numCache>
            </c:numRef>
          </c:val>
          <c:extLst>
            <c:ext xmlns:c16="http://schemas.microsoft.com/office/drawing/2014/chart" uri="{C3380CC4-5D6E-409C-BE32-E72D297353CC}">
              <c16:uniqueId val="{00000011-DD6E-4F27-9BAB-1F03C2E0ED47}"/>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2.4925177010286959</c:v>
                </c:pt>
              </c:numCache>
            </c:numRef>
          </c:val>
          <c:extLst>
            <c:ext xmlns:c16="http://schemas.microsoft.com/office/drawing/2014/chart" uri="{C3380CC4-5D6E-409C-BE32-E72D297353CC}">
              <c16:uniqueId val="{00000012-DD6E-4F27-9BAB-1F03C2E0ED47}"/>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1.3550063824648739</c:v>
                </c:pt>
              </c:numCache>
            </c:numRef>
          </c:val>
          <c:extLst>
            <c:ext xmlns:c16="http://schemas.microsoft.com/office/drawing/2014/chart" uri="{C3380CC4-5D6E-409C-BE32-E72D297353CC}">
              <c16:uniqueId val="{00000013-DD6E-4F27-9BAB-1F03C2E0ED47}"/>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1.2252919798747208</c:v>
                </c:pt>
              </c:numCache>
            </c:numRef>
          </c:val>
          <c:extLst>
            <c:ext xmlns:c16="http://schemas.microsoft.com/office/drawing/2014/chart" uri="{C3380CC4-5D6E-409C-BE32-E72D297353CC}">
              <c16:uniqueId val="{00000014-DD6E-4F27-9BAB-1F03C2E0ED47}"/>
            </c:ext>
          </c:extLst>
        </c:ser>
        <c:dLbls>
          <c:showLegendKey val="0"/>
          <c:showVal val="0"/>
          <c:showCatName val="0"/>
          <c:showSerName val="0"/>
          <c:showPercent val="0"/>
          <c:showBubbleSize val="0"/>
        </c:dLbls>
        <c:gapWidth val="170"/>
        <c:overlap val="100"/>
        <c:axId val="95860064"/>
        <c:axId val="1"/>
      </c:barChart>
      <c:catAx>
        <c:axId val="95860064"/>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95860064"/>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23397635345363"/>
          <c:y val="2.7145359019264449E-2"/>
          <c:w val="0.79029247044181705"/>
          <c:h val="0.9457092819614710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815236427320490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E00-49E5-A6ED-05BEDF7F3A66}"/>
                </c:ext>
              </c:extLst>
            </c:dLbl>
            <c:dLbl>
              <c:idx val="1"/>
              <c:layout>
                <c:manualLayout>
                  <c:x val="0"/>
                  <c:y val="-0.2902802101576182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E00-49E5-A6ED-05BEDF7F3A66}"/>
                </c:ext>
              </c:extLst>
            </c:dLbl>
            <c:dLbl>
              <c:idx val="2"/>
              <c:layout>
                <c:manualLayout>
                  <c:x val="0"/>
                  <c:y val="-0.3660245183887915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E00-49E5-A6ED-05BEDF7F3A66}"/>
                </c:ext>
              </c:extLst>
            </c:dLbl>
            <c:dLbl>
              <c:idx val="3"/>
              <c:layout>
                <c:manualLayout>
                  <c:x val="0"/>
                  <c:y val="-0.3822241681260945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00-49E5-A6ED-05BEDF7F3A66}"/>
                </c:ext>
              </c:extLst>
            </c:dLbl>
            <c:dLbl>
              <c:idx val="4"/>
              <c:layout>
                <c:manualLayout>
                  <c:x val="0"/>
                  <c:y val="-0.4089316987740805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E00-49E5-A6ED-05BEDF7F3A66}"/>
                </c:ext>
              </c:extLst>
            </c:dLbl>
            <c:dLbl>
              <c:idx val="5"/>
              <c:layout>
                <c:manualLayout>
                  <c:x val="0"/>
                  <c:y val="-0.4378283712784588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E00-49E5-A6ED-05BEDF7F3A66}"/>
                </c:ext>
              </c:extLst>
            </c:dLbl>
            <c:dLbl>
              <c:idx val="6"/>
              <c:layout>
                <c:manualLayout>
                  <c:x val="0"/>
                  <c:y val="-0.4798598949211909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E00-49E5-A6ED-05BEDF7F3A6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91106</c:v>
                </c:pt>
                <c:pt idx="1">
                  <c:v>94318</c:v>
                </c:pt>
                <c:pt idx="2">
                  <c:v>121584</c:v>
                </c:pt>
                <c:pt idx="3">
                  <c:v>127360</c:v>
                </c:pt>
                <c:pt idx="4">
                  <c:v>137024</c:v>
                </c:pt>
                <c:pt idx="5">
                  <c:v>147407</c:v>
                </c:pt>
                <c:pt idx="6">
                  <c:v>162298</c:v>
                </c:pt>
              </c:numCache>
            </c:numRef>
          </c:val>
          <c:extLst>
            <c:ext xmlns:c16="http://schemas.microsoft.com/office/drawing/2014/chart" uri="{C3380CC4-5D6E-409C-BE32-E72D297353CC}">
              <c16:uniqueId val="{00000007-EE00-49E5-A6ED-05BEDF7F3A66}"/>
            </c:ext>
          </c:extLst>
        </c:ser>
        <c:dLbls>
          <c:showLegendKey val="0"/>
          <c:showVal val="0"/>
          <c:showCatName val="0"/>
          <c:showSerName val="0"/>
          <c:showPercent val="0"/>
          <c:showBubbleSize val="0"/>
        </c:dLbls>
        <c:gapWidth val="60"/>
        <c:overlap val="100"/>
        <c:axId val="496725536"/>
        <c:axId val="496728280"/>
      </c:barChart>
      <c:lineChart>
        <c:grouping val="standard"/>
        <c:varyColors val="0"/>
        <c:ser>
          <c:idx val="1"/>
          <c:order val="1"/>
          <c:spPr>
            <a:ln w="9525" algn="ctr">
              <a:solidFill>
                <a:srgbClr val="1F497D"/>
              </a:solidFill>
              <a:prstDash val="solid"/>
            </a:ln>
          </c:spPr>
          <c:marker>
            <c:symbol val="triangle"/>
            <c:size val="6"/>
            <c:spPr>
              <a:solidFill>
                <a:srgbClr val="1F497D"/>
              </a:solidFill>
              <a:ln w="9525"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8-EE00-49E5-A6ED-05BEDF7F3A66}"/>
              </c:ext>
            </c:extLst>
          </c:dPt>
          <c:dPt>
            <c:idx val="1"/>
            <c:marker>
              <c:symbol val="circle"/>
              <c:size val="6"/>
            </c:marker>
            <c:bubble3D val="0"/>
            <c:extLst>
              <c:ext xmlns:c16="http://schemas.microsoft.com/office/drawing/2014/chart" uri="{C3380CC4-5D6E-409C-BE32-E72D297353CC}">
                <c16:uniqueId val="{00000009-EE00-49E5-A6ED-05BEDF7F3A66}"/>
              </c:ext>
            </c:extLst>
          </c:dPt>
          <c:dPt>
            <c:idx val="2"/>
            <c:marker>
              <c:symbol val="circle"/>
              <c:size val="6"/>
            </c:marker>
            <c:bubble3D val="0"/>
            <c:extLst>
              <c:ext xmlns:c16="http://schemas.microsoft.com/office/drawing/2014/chart" uri="{C3380CC4-5D6E-409C-BE32-E72D297353CC}">
                <c16:uniqueId val="{0000000A-EE00-49E5-A6ED-05BEDF7F3A66}"/>
              </c:ext>
            </c:extLst>
          </c:dPt>
          <c:dPt>
            <c:idx val="3"/>
            <c:marker>
              <c:symbol val="circle"/>
              <c:size val="6"/>
            </c:marker>
            <c:bubble3D val="0"/>
            <c:extLst>
              <c:ext xmlns:c16="http://schemas.microsoft.com/office/drawing/2014/chart" uri="{C3380CC4-5D6E-409C-BE32-E72D297353CC}">
                <c16:uniqueId val="{0000000B-EE00-49E5-A6ED-05BEDF7F3A66}"/>
              </c:ext>
            </c:extLst>
          </c:dPt>
          <c:dPt>
            <c:idx val="4"/>
            <c:marker>
              <c:symbol val="circle"/>
              <c:size val="6"/>
            </c:marker>
            <c:bubble3D val="0"/>
            <c:extLst>
              <c:ext xmlns:c16="http://schemas.microsoft.com/office/drawing/2014/chart" uri="{C3380CC4-5D6E-409C-BE32-E72D297353CC}">
                <c16:uniqueId val="{0000000C-EE00-49E5-A6ED-05BEDF7F3A66}"/>
              </c:ext>
            </c:extLst>
          </c:dPt>
          <c:dPt>
            <c:idx val="5"/>
            <c:marker>
              <c:symbol val="circle"/>
              <c:size val="6"/>
            </c:marker>
            <c:bubble3D val="0"/>
            <c:extLst>
              <c:ext xmlns:c16="http://schemas.microsoft.com/office/drawing/2014/chart" uri="{C3380CC4-5D6E-409C-BE32-E72D297353CC}">
                <c16:uniqueId val="{0000000D-EE00-49E5-A6ED-05BEDF7F3A66}"/>
              </c:ext>
            </c:extLst>
          </c:dPt>
          <c:dPt>
            <c:idx val="6"/>
            <c:marker>
              <c:symbol val="circle"/>
              <c:size val="6"/>
            </c:marker>
            <c:bubble3D val="0"/>
            <c:extLst>
              <c:ext xmlns:c16="http://schemas.microsoft.com/office/drawing/2014/chart" uri="{C3380CC4-5D6E-409C-BE32-E72D297353CC}">
                <c16:uniqueId val="{0000000E-EE00-49E5-A6ED-05BEDF7F3A66}"/>
              </c:ext>
            </c:extLst>
          </c:dPt>
          <c:dLbls>
            <c:dLbl>
              <c:idx val="0"/>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E00-49E5-A6ED-05BEDF7F3A66}"/>
                </c:ext>
              </c:extLst>
            </c:dLbl>
            <c:dLbl>
              <c:idx val="1"/>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E00-49E5-A6ED-05BEDF7F3A66}"/>
                </c:ext>
              </c:extLst>
            </c:dLbl>
            <c:dLbl>
              <c:idx val="2"/>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E00-49E5-A6ED-05BEDF7F3A66}"/>
                </c:ext>
              </c:extLst>
            </c:dLbl>
            <c:dLbl>
              <c:idx val="3"/>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E00-49E5-A6ED-05BEDF7F3A66}"/>
                </c:ext>
              </c:extLst>
            </c:dLbl>
            <c:dLbl>
              <c:idx val="4"/>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E00-49E5-A6ED-05BEDF7F3A66}"/>
                </c:ext>
              </c:extLst>
            </c:dLbl>
            <c:dLbl>
              <c:idx val="5"/>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E00-49E5-A6ED-05BEDF7F3A66}"/>
                </c:ext>
              </c:extLst>
            </c:dLbl>
            <c:dLbl>
              <c:idx val="6"/>
              <c:layout>
                <c:manualLayout>
                  <c:x val="0"/>
                  <c:y val="-4.728546409807355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E00-49E5-A6ED-05BEDF7F3A6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0.6</c:v>
                </c:pt>
                <c:pt idx="1">
                  <c:v>0.6</c:v>
                </c:pt>
                <c:pt idx="2">
                  <c:v>0.8</c:v>
                </c:pt>
                <c:pt idx="3">
                  <c:v>0.8</c:v>
                </c:pt>
                <c:pt idx="4">
                  <c:v>0.9</c:v>
                </c:pt>
                <c:pt idx="5">
                  <c:v>0.9</c:v>
                </c:pt>
                <c:pt idx="6">
                  <c:v>1</c:v>
                </c:pt>
              </c:numCache>
            </c:numRef>
          </c:val>
          <c:smooth val="0"/>
          <c:extLst>
            <c:ext xmlns:c16="http://schemas.microsoft.com/office/drawing/2014/chart" uri="{C3380CC4-5D6E-409C-BE32-E72D297353CC}">
              <c16:uniqueId val="{0000000F-EE00-49E5-A6ED-05BEDF7F3A66}"/>
            </c:ext>
          </c:extLst>
        </c:ser>
        <c:dLbls>
          <c:showLegendKey val="0"/>
          <c:showVal val="0"/>
          <c:showCatName val="0"/>
          <c:showSerName val="0"/>
          <c:showPercent val="0"/>
          <c:showBubbleSize val="0"/>
        </c:dLbls>
        <c:marker val="1"/>
        <c:smooth val="0"/>
        <c:axId val="496725536"/>
        <c:axId val="496728672"/>
      </c:lineChart>
      <c:catAx>
        <c:axId val="4967255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496728280"/>
        <c:crosses val="min"/>
        <c:auto val="0"/>
        <c:lblAlgn val="ctr"/>
        <c:lblOffset val="100"/>
        <c:noMultiLvlLbl val="0"/>
      </c:catAx>
      <c:valAx>
        <c:axId val="496728280"/>
        <c:scaling>
          <c:orientation val="minMax"/>
          <c:max val="17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96725536"/>
        <c:crosses val="min"/>
        <c:crossBetween val="between"/>
        <c:majorUnit val="10000"/>
      </c:valAx>
      <c:valAx>
        <c:axId val="49672867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96725536"/>
        <c:crosses val="max"/>
        <c:crossBetween val="between"/>
        <c:majorUnit val="0.5"/>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4577911244578"/>
          <c:y val="2.7145359019264449E-2"/>
          <c:w val="0.87020353687020358"/>
          <c:h val="0.9457092819614710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5D9-444C-9506-119CA3828FE1}"/>
                </c:ext>
              </c:extLst>
            </c:dLbl>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5D9-444C-9506-119CA3828FE1}"/>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5D9-444C-9506-119CA3828FE1}"/>
                </c:ext>
              </c:extLst>
            </c:dLbl>
            <c:dLbl>
              <c:idx val="3"/>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5D9-444C-9506-119CA3828FE1}"/>
                </c:ext>
              </c:extLst>
            </c:dLbl>
            <c:dLbl>
              <c:idx val="4"/>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5D9-444C-9506-119CA3828FE1}"/>
                </c:ext>
              </c:extLst>
            </c:dLbl>
            <c:dLbl>
              <c:idx val="5"/>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5D9-444C-9506-119CA3828FE1}"/>
                </c:ext>
              </c:extLst>
            </c:dLbl>
            <c:dLbl>
              <c:idx val="6"/>
              <c:layout>
                <c:manualLayout>
                  <c:x val="0"/>
                  <c:y val="-4.3782837127845885E-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5D9-444C-9506-119CA3828F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480</c:v>
                </c:pt>
                <c:pt idx="1">
                  <c:v>499</c:v>
                </c:pt>
                <c:pt idx="2">
                  <c:v>519</c:v>
                </c:pt>
                <c:pt idx="3">
                  <c:v>539</c:v>
                </c:pt>
                <c:pt idx="4">
                  <c:v>560</c:v>
                </c:pt>
                <c:pt idx="5">
                  <c:v>582</c:v>
                </c:pt>
                <c:pt idx="6">
                  <c:v>605</c:v>
                </c:pt>
              </c:numCache>
            </c:numRef>
          </c:val>
          <c:extLst>
            <c:ext xmlns:c16="http://schemas.microsoft.com/office/drawing/2014/chart" uri="{C3380CC4-5D6E-409C-BE32-E72D297353CC}">
              <c16:uniqueId val="{00000007-85D9-444C-9506-119CA3828FE1}"/>
            </c:ext>
          </c:extLst>
        </c:ser>
        <c:ser>
          <c:idx val="1"/>
          <c:order val="1"/>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5D9-444C-9506-119CA3828FE1}"/>
                </c:ext>
              </c:extLst>
            </c:dLbl>
            <c:dLbl>
              <c:idx val="1"/>
              <c:layout>
                <c:manualLayout>
                  <c:x val="0"/>
                  <c:y val="-4.3782837127845885E-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5D9-444C-9506-119CA3828FE1}"/>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5D9-444C-9506-119CA3828FE1}"/>
                </c:ext>
              </c:extLst>
            </c:dLbl>
            <c:dLbl>
              <c:idx val="3"/>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5D9-444C-9506-119CA3828FE1}"/>
                </c:ext>
              </c:extLst>
            </c:dLbl>
            <c:dLbl>
              <c:idx val="4"/>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5D9-444C-9506-119CA3828FE1}"/>
                </c:ext>
              </c:extLst>
            </c:dLbl>
            <c:dLbl>
              <c:idx val="5"/>
              <c:layout>
                <c:manualLayout>
                  <c:x val="0"/>
                  <c:y val="-4.3782837127845885E-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5D9-444C-9506-119CA3828FE1}"/>
                </c:ext>
              </c:extLst>
            </c:dLbl>
            <c:dLbl>
              <c:idx val="6"/>
              <c:layout>
                <c:manualLayout>
                  <c:x val="0"/>
                  <c:y val="-4.3782837127845885E-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5D9-444C-9506-119CA3828FE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593</c:v>
                </c:pt>
                <c:pt idx="1">
                  <c:v>592</c:v>
                </c:pt>
                <c:pt idx="2">
                  <c:v>612</c:v>
                </c:pt>
                <c:pt idx="3">
                  <c:v>610</c:v>
                </c:pt>
                <c:pt idx="4">
                  <c:v>604</c:v>
                </c:pt>
                <c:pt idx="5">
                  <c:v>605</c:v>
                </c:pt>
                <c:pt idx="6">
                  <c:v>607</c:v>
                </c:pt>
              </c:numCache>
            </c:numRef>
          </c:val>
          <c:extLst>
            <c:ext xmlns:c16="http://schemas.microsoft.com/office/drawing/2014/chart" uri="{C3380CC4-5D6E-409C-BE32-E72D297353CC}">
              <c16:uniqueId val="{0000000F-85D9-444C-9506-119CA3828FE1}"/>
            </c:ext>
          </c:extLst>
        </c:ser>
        <c:dLbls>
          <c:showLegendKey val="0"/>
          <c:showVal val="0"/>
          <c:showCatName val="0"/>
          <c:showSerName val="0"/>
          <c:showPercent val="0"/>
          <c:showBubbleSize val="0"/>
        </c:dLbls>
        <c:gapWidth val="80"/>
        <c:overlap val="100"/>
        <c:axId val="496722792"/>
        <c:axId val="496722008"/>
      </c:barChart>
      <c:catAx>
        <c:axId val="4967227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496722008"/>
        <c:crosses val="min"/>
        <c:auto val="0"/>
        <c:lblAlgn val="ctr"/>
        <c:lblOffset val="100"/>
        <c:noMultiLvlLbl val="0"/>
      </c:catAx>
      <c:valAx>
        <c:axId val="496722008"/>
        <c:scaling>
          <c:orientation val="minMax"/>
          <c:max val="14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496722792"/>
        <c:crosses val="min"/>
        <c:crossBetween val="between"/>
        <c:majorUnit val="2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15027322404372"/>
          <c:y val="2.4849699398797595E-2"/>
          <c:w val="0.79610655737704916"/>
          <c:h val="0.95030060120240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5.1912568306010931E-2"/>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86E-4B24-BA1F-F16A3005BBD8}"/>
                </c:ext>
              </c:extLst>
            </c:dLbl>
            <c:dLbl>
              <c:idx val="1"/>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6E-4B24-BA1F-F16A3005BBD8}"/>
                </c:ext>
              </c:extLst>
            </c:dLbl>
            <c:dLbl>
              <c:idx val="2"/>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6E-4B24-BA1F-F16A3005BBD8}"/>
                </c:ext>
              </c:extLst>
            </c:dLbl>
            <c:dLbl>
              <c:idx val="3"/>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6E-4B24-BA1F-F16A3005BBD8}"/>
                </c:ext>
              </c:extLst>
            </c:dLbl>
            <c:dLbl>
              <c:idx val="4"/>
              <c:layout>
                <c:manualLayout>
                  <c:x val="0"/>
                  <c:y val="-4.3286573146292584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86E-4B24-BA1F-F16A3005BBD8}"/>
                </c:ext>
              </c:extLst>
            </c:dLbl>
            <c:dLbl>
              <c:idx val="5"/>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86E-4B24-BA1F-F16A3005BBD8}"/>
                </c:ext>
              </c:extLst>
            </c:dLbl>
            <c:dLbl>
              <c:idx val="8"/>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86E-4B24-BA1F-F16A3005BBD8}"/>
                </c:ext>
              </c:extLst>
            </c:dLbl>
            <c:dLbl>
              <c:idx val="9"/>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86E-4B24-BA1F-F16A3005BB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27005</c:v>
                </c:pt>
                <c:pt idx="1">
                  <c:v>28841</c:v>
                </c:pt>
                <c:pt idx="2">
                  <c:v>31217</c:v>
                </c:pt>
                <c:pt idx="3">
                  <c:v>32077</c:v>
                </c:pt>
                <c:pt idx="4">
                  <c:v>39552</c:v>
                </c:pt>
                <c:pt idx="5">
                  <c:v>42965</c:v>
                </c:pt>
                <c:pt idx="6">
                  <c:v>41697</c:v>
                </c:pt>
                <c:pt idx="7">
                  <c:v>50510</c:v>
                </c:pt>
                <c:pt idx="8">
                  <c:v>66538</c:v>
                </c:pt>
                <c:pt idx="9">
                  <c:v>63857</c:v>
                </c:pt>
              </c:numCache>
            </c:numRef>
          </c:val>
          <c:smooth val="0"/>
          <c:extLst>
            <c:ext xmlns:c16="http://schemas.microsoft.com/office/drawing/2014/chart" uri="{C3380CC4-5D6E-409C-BE32-E72D297353CC}">
              <c16:uniqueId val="{00000008-886E-4B24-BA1F-F16A3005BBD8}"/>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5.1912568306010931E-2"/>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86E-4B24-BA1F-F16A3005BBD8}"/>
                </c:ext>
              </c:extLst>
            </c:dLbl>
            <c:dLbl>
              <c:idx val="1"/>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86E-4B24-BA1F-F16A3005BBD8}"/>
                </c:ext>
              </c:extLst>
            </c:dLbl>
            <c:dLbl>
              <c:idx val="2"/>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86E-4B24-BA1F-F16A3005BBD8}"/>
                </c:ext>
              </c:extLst>
            </c:dLbl>
            <c:dLbl>
              <c:idx val="4"/>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86E-4B24-BA1F-F16A3005BBD8}"/>
                </c:ext>
              </c:extLst>
            </c:dLbl>
            <c:dLbl>
              <c:idx val="5"/>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86E-4B24-BA1F-F16A3005BBD8}"/>
                </c:ext>
              </c:extLst>
            </c:dLbl>
            <c:dLbl>
              <c:idx val="9"/>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86E-4B24-BA1F-F16A3005BB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53643</c:v>
                </c:pt>
                <c:pt idx="1">
                  <c:v>57313</c:v>
                </c:pt>
                <c:pt idx="2">
                  <c:v>60413</c:v>
                </c:pt>
                <c:pt idx="3">
                  <c:v>64434</c:v>
                </c:pt>
                <c:pt idx="4">
                  <c:v>75514</c:v>
                </c:pt>
                <c:pt idx="5">
                  <c:v>75915</c:v>
                </c:pt>
                <c:pt idx="6">
                  <c:v>78572</c:v>
                </c:pt>
                <c:pt idx="7">
                  <c:v>86754</c:v>
                </c:pt>
                <c:pt idx="8">
                  <c:v>93741</c:v>
                </c:pt>
                <c:pt idx="9">
                  <c:v>103809</c:v>
                </c:pt>
              </c:numCache>
            </c:numRef>
          </c:val>
          <c:smooth val="0"/>
          <c:extLst>
            <c:ext xmlns:c16="http://schemas.microsoft.com/office/drawing/2014/chart" uri="{C3380CC4-5D6E-409C-BE32-E72D297353CC}">
              <c16:uniqueId val="{0000000F-886E-4B24-BA1F-F16A3005BBD8}"/>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0-886E-4B24-BA1F-F16A3005BBD8}"/>
              </c:ext>
            </c:extLst>
          </c:dPt>
          <c:dPt>
            <c:idx val="6"/>
            <c:marker>
              <c:symbol val="none"/>
            </c:marker>
            <c:bubble3D val="0"/>
            <c:extLst>
              <c:ext xmlns:c16="http://schemas.microsoft.com/office/drawing/2014/chart" uri="{C3380CC4-5D6E-409C-BE32-E72D297353CC}">
                <c16:uniqueId val="{00000011-886E-4B24-BA1F-F16A3005BBD8}"/>
              </c:ext>
            </c:extLst>
          </c:dPt>
          <c:dPt>
            <c:idx val="9"/>
            <c:marker>
              <c:symbol val="none"/>
            </c:marker>
            <c:bubble3D val="0"/>
            <c:extLst>
              <c:ext xmlns:c16="http://schemas.microsoft.com/office/drawing/2014/chart" uri="{C3380CC4-5D6E-409C-BE32-E72D297353CC}">
                <c16:uniqueId val="{00000012-886E-4B24-BA1F-F16A3005BBD8}"/>
              </c:ext>
            </c:extLst>
          </c:dPt>
          <c:dLbls>
            <c:dLbl>
              <c:idx val="0"/>
              <c:layout>
                <c:manualLayout>
                  <c:x val="5.1912568306010931E-2"/>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86E-4B24-BA1F-F16A3005BBD8}"/>
                </c:ext>
              </c:extLst>
            </c:dLbl>
            <c:dLbl>
              <c:idx val="1"/>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86E-4B24-BA1F-F16A3005BBD8}"/>
                </c:ext>
              </c:extLst>
            </c:dLbl>
            <c:dLbl>
              <c:idx val="2"/>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86E-4B24-BA1F-F16A3005BBD8}"/>
                </c:ext>
              </c:extLst>
            </c:dLbl>
            <c:dLbl>
              <c:idx val="4"/>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86E-4B24-BA1F-F16A3005BBD8}"/>
                </c:ext>
              </c:extLst>
            </c:dLbl>
            <c:dLbl>
              <c:idx val="5"/>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86E-4B24-BA1F-F16A3005BBD8}"/>
                </c:ext>
              </c:extLst>
            </c:dLbl>
            <c:dLbl>
              <c:idx val="7"/>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86E-4B24-BA1F-F16A3005BBD8}"/>
                </c:ext>
              </c:extLst>
            </c:dLbl>
            <c:dLbl>
              <c:idx val="8"/>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86E-4B24-BA1F-F16A3005BB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12172</c:v>
                </c:pt>
                <c:pt idx="1">
                  <c:v>9186</c:v>
                </c:pt>
                <c:pt idx="2">
                  <c:v>9265</c:v>
                </c:pt>
                <c:pt idx="3">
                  <c:v>10732</c:v>
                </c:pt>
                <c:pt idx="4">
                  <c:v>12199</c:v>
                </c:pt>
                <c:pt idx="5">
                  <c:v>12199</c:v>
                </c:pt>
                <c:pt idx="6">
                  <c:v>18945.5</c:v>
                </c:pt>
                <c:pt idx="7">
                  <c:v>25692</c:v>
                </c:pt>
                <c:pt idx="8">
                  <c:v>29127</c:v>
                </c:pt>
              </c:numCache>
            </c:numRef>
          </c:val>
          <c:smooth val="0"/>
          <c:extLst>
            <c:ext xmlns:c16="http://schemas.microsoft.com/office/drawing/2014/chart" uri="{C3380CC4-5D6E-409C-BE32-E72D297353CC}">
              <c16:uniqueId val="{0000001A-886E-4B24-BA1F-F16A3005BBD8}"/>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6"/>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86E-4B24-BA1F-F16A3005BBD8}"/>
                </c:ext>
              </c:extLst>
            </c:dLbl>
            <c:dLbl>
              <c:idx val="7"/>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86E-4B24-BA1F-F16A3005BBD8}"/>
                </c:ext>
              </c:extLst>
            </c:dLbl>
            <c:dLbl>
              <c:idx val="8"/>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86E-4B24-BA1F-F16A3005BBD8}"/>
                </c:ext>
              </c:extLst>
            </c:dLbl>
            <c:dLbl>
              <c:idx val="9"/>
              <c:layout>
                <c:manualLayout>
                  <c:x val="0"/>
                  <c:y val="4.328657314629258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86E-4B24-BA1F-F16A3005BB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4336</c:v>
                </c:pt>
                <c:pt idx="1">
                  <c:v>4815</c:v>
                </c:pt>
                <c:pt idx="2">
                  <c:v>4815</c:v>
                </c:pt>
                <c:pt idx="3">
                  <c:v>6034</c:v>
                </c:pt>
                <c:pt idx="4">
                  <c:v>6360</c:v>
                </c:pt>
                <c:pt idx="5">
                  <c:v>6520</c:v>
                </c:pt>
                <c:pt idx="6">
                  <c:v>7015</c:v>
                </c:pt>
                <c:pt idx="7">
                  <c:v>8155</c:v>
                </c:pt>
                <c:pt idx="8">
                  <c:v>9608</c:v>
                </c:pt>
                <c:pt idx="9">
                  <c:v>9608</c:v>
                </c:pt>
              </c:numCache>
            </c:numRef>
          </c:val>
          <c:smooth val="0"/>
          <c:extLst>
            <c:ext xmlns:c16="http://schemas.microsoft.com/office/drawing/2014/chart" uri="{C3380CC4-5D6E-409C-BE32-E72D297353CC}">
              <c16:uniqueId val="{0000001F-886E-4B24-BA1F-F16A3005BBD8}"/>
            </c:ext>
          </c:extLst>
        </c:ser>
        <c:dLbls>
          <c:showLegendKey val="0"/>
          <c:showVal val="0"/>
          <c:showCatName val="0"/>
          <c:showSerName val="0"/>
          <c:showPercent val="0"/>
          <c:showBubbleSize val="0"/>
        </c:dLbls>
        <c:marker val="1"/>
        <c:smooth val="0"/>
        <c:axId val="198106480"/>
        <c:axId val="1"/>
      </c:lineChart>
      <c:catAx>
        <c:axId val="19810648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1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8106480"/>
        <c:crosses val="min"/>
        <c:crossBetween val="midCat"/>
        <c:majorUnit val="1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38799076212477E-2"/>
          <c:y val="2.4849699398797595E-2"/>
          <c:w val="0.89722863741339487"/>
          <c:h val="0.95030060120240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3.3102386451116246E-2"/>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F5C-4DC0-B9D3-0088EA8117C7}"/>
                </c:ext>
              </c:extLst>
            </c:dLbl>
            <c:dLbl>
              <c:idx val="1"/>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F5C-4DC0-B9D3-0088EA8117C7}"/>
                </c:ext>
              </c:extLst>
            </c:dLbl>
            <c:dLbl>
              <c:idx val="2"/>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F5C-4DC0-B9D3-0088EA8117C7}"/>
                </c:ext>
              </c:extLst>
            </c:dLbl>
            <c:dLbl>
              <c:idx val="3"/>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F5C-4DC0-B9D3-0088EA8117C7}"/>
                </c:ext>
              </c:extLst>
            </c:dLbl>
            <c:dLbl>
              <c:idx val="4"/>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F5C-4DC0-B9D3-0088EA8117C7}"/>
                </c:ext>
              </c:extLst>
            </c:dLbl>
            <c:dLbl>
              <c:idx val="5"/>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F5C-4DC0-B9D3-0088EA8117C7}"/>
                </c:ext>
              </c:extLst>
            </c:dLbl>
            <c:dLbl>
              <c:idx val="6"/>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F5C-4DC0-B9D3-0088EA8117C7}"/>
                </c:ext>
              </c:extLst>
            </c:dLbl>
            <c:dLbl>
              <c:idx val="7"/>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F5C-4DC0-B9D3-0088EA8117C7}"/>
                </c:ext>
              </c:extLst>
            </c:dLbl>
            <c:dLbl>
              <c:idx val="8"/>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F5C-4DC0-B9D3-0088EA8117C7}"/>
                </c:ext>
              </c:extLst>
            </c:dLbl>
            <c:dLbl>
              <c:idx val="9"/>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F5C-4DC0-B9D3-0088EA8117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1.83</c:v>
                </c:pt>
                <c:pt idx="1">
                  <c:v>1.93</c:v>
                </c:pt>
                <c:pt idx="2">
                  <c:v>2.0699999999999998</c:v>
                </c:pt>
                <c:pt idx="3">
                  <c:v>2.1</c:v>
                </c:pt>
                <c:pt idx="4">
                  <c:v>2.56</c:v>
                </c:pt>
                <c:pt idx="5">
                  <c:v>2.75</c:v>
                </c:pt>
                <c:pt idx="6">
                  <c:v>2.64</c:v>
                </c:pt>
                <c:pt idx="7">
                  <c:v>3.16</c:v>
                </c:pt>
                <c:pt idx="8">
                  <c:v>4.12</c:v>
                </c:pt>
                <c:pt idx="9">
                  <c:v>3.92</c:v>
                </c:pt>
              </c:numCache>
            </c:numRef>
          </c:val>
          <c:smooth val="0"/>
          <c:extLst>
            <c:ext xmlns:c16="http://schemas.microsoft.com/office/drawing/2014/chart" uri="{C3380CC4-5D6E-409C-BE32-E72D297353CC}">
              <c16:uniqueId val="{0000000A-1F5C-4DC0-B9D3-0088EA8117C7}"/>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3.3102386451116246E-2"/>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F5C-4DC0-B9D3-0088EA8117C7}"/>
                </c:ext>
              </c:extLst>
            </c:dLbl>
            <c:dLbl>
              <c:idx val="1"/>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F5C-4DC0-B9D3-0088EA8117C7}"/>
                </c:ext>
              </c:extLst>
            </c:dLbl>
            <c:dLbl>
              <c:idx val="2"/>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F5C-4DC0-B9D3-0088EA8117C7}"/>
                </c:ext>
              </c:extLst>
            </c:dLbl>
            <c:dLbl>
              <c:idx val="3"/>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F5C-4DC0-B9D3-0088EA8117C7}"/>
                </c:ext>
              </c:extLst>
            </c:dLbl>
            <c:dLbl>
              <c:idx val="4"/>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F5C-4DC0-B9D3-0088EA8117C7}"/>
                </c:ext>
              </c:extLst>
            </c:dLbl>
            <c:dLbl>
              <c:idx val="5"/>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F5C-4DC0-B9D3-0088EA8117C7}"/>
                </c:ext>
              </c:extLst>
            </c:dLbl>
            <c:dLbl>
              <c:idx val="6"/>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F5C-4DC0-B9D3-0088EA8117C7}"/>
                </c:ext>
              </c:extLst>
            </c:dLbl>
            <c:dLbl>
              <c:idx val="7"/>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F5C-4DC0-B9D3-0088EA8117C7}"/>
                </c:ext>
              </c:extLst>
            </c:dLbl>
            <c:dLbl>
              <c:idx val="8"/>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F5C-4DC0-B9D3-0088EA8117C7}"/>
                </c:ext>
              </c:extLst>
            </c:dLbl>
            <c:dLbl>
              <c:idx val="9"/>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F5C-4DC0-B9D3-0088EA8117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3.64</c:v>
                </c:pt>
                <c:pt idx="1">
                  <c:v>3.84</c:v>
                </c:pt>
                <c:pt idx="2">
                  <c:v>4</c:v>
                </c:pt>
                <c:pt idx="3">
                  <c:v>4.22</c:v>
                </c:pt>
                <c:pt idx="4">
                  <c:v>4.8899999999999997</c:v>
                </c:pt>
                <c:pt idx="5">
                  <c:v>4.8600000000000003</c:v>
                </c:pt>
                <c:pt idx="6">
                  <c:v>4.97</c:v>
                </c:pt>
                <c:pt idx="7">
                  <c:v>5.43</c:v>
                </c:pt>
                <c:pt idx="8">
                  <c:v>5.81</c:v>
                </c:pt>
                <c:pt idx="9">
                  <c:v>6.37</c:v>
                </c:pt>
              </c:numCache>
            </c:numRef>
          </c:val>
          <c:smooth val="0"/>
          <c:extLst>
            <c:ext xmlns:c16="http://schemas.microsoft.com/office/drawing/2014/chart" uri="{C3380CC4-5D6E-409C-BE32-E72D297353CC}">
              <c16:uniqueId val="{00000015-1F5C-4DC0-B9D3-0088EA8117C7}"/>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6-1F5C-4DC0-B9D3-0088EA8117C7}"/>
              </c:ext>
            </c:extLst>
          </c:dPt>
          <c:dPt>
            <c:idx val="6"/>
            <c:marker>
              <c:symbol val="none"/>
            </c:marker>
            <c:bubble3D val="0"/>
            <c:extLst>
              <c:ext xmlns:c16="http://schemas.microsoft.com/office/drawing/2014/chart" uri="{C3380CC4-5D6E-409C-BE32-E72D297353CC}">
                <c16:uniqueId val="{00000017-1F5C-4DC0-B9D3-0088EA8117C7}"/>
              </c:ext>
            </c:extLst>
          </c:dPt>
          <c:dPt>
            <c:idx val="9"/>
            <c:marker>
              <c:symbol val="none"/>
            </c:marker>
            <c:bubble3D val="0"/>
            <c:extLst>
              <c:ext xmlns:c16="http://schemas.microsoft.com/office/drawing/2014/chart" uri="{C3380CC4-5D6E-409C-BE32-E72D297353CC}">
                <c16:uniqueId val="{00000018-1F5C-4DC0-B9D3-0088EA8117C7}"/>
              </c:ext>
            </c:extLst>
          </c:dPt>
          <c:dLbls>
            <c:dLbl>
              <c:idx val="0"/>
              <c:layout>
                <c:manualLayout>
                  <c:x val="3.3102386451116246E-2"/>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F5C-4DC0-B9D3-0088EA8117C7}"/>
                </c:ext>
              </c:extLst>
            </c:dLbl>
            <c:dLbl>
              <c:idx val="1"/>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F5C-4DC0-B9D3-0088EA8117C7}"/>
                </c:ext>
              </c:extLst>
            </c:dLbl>
            <c:dLbl>
              <c:idx val="2"/>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F5C-4DC0-B9D3-0088EA8117C7}"/>
                </c:ext>
              </c:extLst>
            </c:dLbl>
            <c:dLbl>
              <c:idx val="4"/>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F5C-4DC0-B9D3-0088EA8117C7}"/>
                </c:ext>
              </c:extLst>
            </c:dLbl>
            <c:dLbl>
              <c:idx val="5"/>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F5C-4DC0-B9D3-0088EA8117C7}"/>
                </c:ext>
              </c:extLst>
            </c:dLbl>
            <c:dLbl>
              <c:idx val="7"/>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F5C-4DC0-B9D3-0088EA8117C7}"/>
                </c:ext>
              </c:extLst>
            </c:dLbl>
            <c:dLbl>
              <c:idx val="8"/>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F5C-4DC0-B9D3-0088EA8117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0.83</c:v>
                </c:pt>
                <c:pt idx="1">
                  <c:v>0.62</c:v>
                </c:pt>
                <c:pt idx="2">
                  <c:v>0.61</c:v>
                </c:pt>
                <c:pt idx="3">
                  <c:v>0.7</c:v>
                </c:pt>
                <c:pt idx="4">
                  <c:v>0.79</c:v>
                </c:pt>
                <c:pt idx="5">
                  <c:v>0.78</c:v>
                </c:pt>
                <c:pt idx="6">
                  <c:v>1.1950000000000001</c:v>
                </c:pt>
                <c:pt idx="7">
                  <c:v>1.61</c:v>
                </c:pt>
                <c:pt idx="8">
                  <c:v>1.81</c:v>
                </c:pt>
              </c:numCache>
            </c:numRef>
          </c:val>
          <c:smooth val="0"/>
          <c:extLst>
            <c:ext xmlns:c16="http://schemas.microsoft.com/office/drawing/2014/chart" uri="{C3380CC4-5D6E-409C-BE32-E72D297353CC}">
              <c16:uniqueId val="{00000020-1F5C-4DC0-B9D3-0088EA8117C7}"/>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6"/>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1F5C-4DC0-B9D3-0088EA8117C7}"/>
                </c:ext>
              </c:extLst>
            </c:dLbl>
            <c:dLbl>
              <c:idx val="7"/>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1F5C-4DC0-B9D3-0088EA8117C7}"/>
                </c:ext>
              </c:extLst>
            </c:dLbl>
            <c:dLbl>
              <c:idx val="8"/>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1F5C-4DC0-B9D3-0088EA8117C7}"/>
                </c:ext>
              </c:extLst>
            </c:dLbl>
            <c:dLbl>
              <c:idx val="9"/>
              <c:layout>
                <c:manualLayout>
                  <c:x val="0"/>
                  <c:y val="4.328657314629258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1F5C-4DC0-B9D3-0088EA8117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0.28999999999999998</c:v>
                </c:pt>
                <c:pt idx="1">
                  <c:v>0.32</c:v>
                </c:pt>
                <c:pt idx="2">
                  <c:v>0.32</c:v>
                </c:pt>
                <c:pt idx="3">
                  <c:v>0.4</c:v>
                </c:pt>
                <c:pt idx="4">
                  <c:v>0.41</c:v>
                </c:pt>
                <c:pt idx="5">
                  <c:v>0.42</c:v>
                </c:pt>
                <c:pt idx="6">
                  <c:v>0.44</c:v>
                </c:pt>
                <c:pt idx="7">
                  <c:v>0.51</c:v>
                </c:pt>
                <c:pt idx="8">
                  <c:v>0.6</c:v>
                </c:pt>
                <c:pt idx="9">
                  <c:v>0.59</c:v>
                </c:pt>
              </c:numCache>
            </c:numRef>
          </c:val>
          <c:smooth val="0"/>
          <c:extLst>
            <c:ext xmlns:c16="http://schemas.microsoft.com/office/drawing/2014/chart" uri="{C3380CC4-5D6E-409C-BE32-E72D297353CC}">
              <c16:uniqueId val="{00000025-1F5C-4DC0-B9D3-0088EA8117C7}"/>
            </c:ext>
          </c:extLst>
        </c:ser>
        <c:dLbls>
          <c:showLegendKey val="0"/>
          <c:showVal val="0"/>
          <c:showCatName val="0"/>
          <c:showSerName val="0"/>
          <c:showPercent val="0"/>
          <c:showBubbleSize val="0"/>
        </c:dLbls>
        <c:marker val="1"/>
        <c:smooth val="0"/>
        <c:axId val="207211440"/>
        <c:axId val="1"/>
      </c:lineChart>
      <c:catAx>
        <c:axId val="20721144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7211440"/>
        <c:crosses val="min"/>
        <c:crossBetween val="midCat"/>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CE51-4F03-9B66-05DAFC5B73EB}"/>
              </c:ext>
            </c:extLst>
          </c:dPt>
          <c:dPt>
            <c:idx val="1"/>
            <c:bubble3D val="0"/>
            <c:spPr>
              <a:solidFill>
                <a:srgbClr val="DADADA"/>
              </a:solidFill>
              <a:ln>
                <a:solidFill>
                  <a:schemeClr val="bg1"/>
                </a:solidFill>
              </a:ln>
            </c:spPr>
            <c:extLst>
              <c:ext xmlns:c16="http://schemas.microsoft.com/office/drawing/2014/chart" uri="{C3380CC4-5D6E-409C-BE32-E72D297353CC}">
                <c16:uniqueId val="{00000003-CE51-4F03-9B66-05DAFC5B73EB}"/>
              </c:ext>
            </c:extLst>
          </c:dPt>
          <c:cat>
            <c:strRef>
              <c:f>Sheet1!$A$2:$A$3</c:f>
              <c:strCache>
                <c:ptCount val="2"/>
                <c:pt idx="0">
                  <c:v>第 1 四半期</c:v>
                </c:pt>
                <c:pt idx="1">
                  <c:v>第 2 四半期</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4-CE51-4F03-9B66-05DAFC5B73EB}"/>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075566750629723E-2"/>
          <c:y val="2.4436090225563908E-2"/>
          <c:w val="0.97984886649874059"/>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1958.1488800100319</c:v>
                </c:pt>
                <c:pt idx="1">
                  <c:v>2053.7631102458909</c:v>
                </c:pt>
                <c:pt idx="2">
                  <c:v>2348.0760684031229</c:v>
                </c:pt>
                <c:pt idx="3">
                  <c:v>2526.0280134348764</c:v>
                </c:pt>
                <c:pt idx="4">
                  <c:v>2719.1933775636971</c:v>
                </c:pt>
                <c:pt idx="5">
                  <c:v>2972.435596246527</c:v>
                </c:pt>
                <c:pt idx="6">
                  <c:v>3262.405802162853</c:v>
                </c:pt>
                <c:pt idx="7">
                  <c:v>3597.5470998369046</c:v>
                </c:pt>
                <c:pt idx="8">
                  <c:v>3708.8165984343382</c:v>
                </c:pt>
                <c:pt idx="9">
                  <c:v>4009.4379082186833</c:v>
                </c:pt>
                <c:pt idx="10">
                  <c:v>4431.2280968896212</c:v>
                </c:pt>
                <c:pt idx="11">
                  <c:v>4858.7532327676381</c:v>
                </c:pt>
                <c:pt idx="12">
                  <c:v>5151.3310641782809</c:v>
                </c:pt>
                <c:pt idx="13">
                  <c:v>5274.8028378330955</c:v>
                </c:pt>
                <c:pt idx="14">
                  <c:v>5597.4777739890769</c:v>
                </c:pt>
                <c:pt idx="15">
                  <c:v>5927.4211317654926</c:v>
                </c:pt>
                <c:pt idx="16">
                  <c:v>5948.3947319886656</c:v>
                </c:pt>
                <c:pt idx="17">
                  <c:v>6275.6068214534835</c:v>
                </c:pt>
                <c:pt idx="18">
                  <c:v>6981.3054805988122</c:v>
                </c:pt>
                <c:pt idx="19">
                  <c:v>7476.8337243637407</c:v>
                </c:pt>
              </c:numCache>
            </c:numRef>
          </c:val>
          <c:extLst>
            <c:ext xmlns:c16="http://schemas.microsoft.com/office/drawing/2014/chart" uri="{C3380CC4-5D6E-409C-BE32-E72D297353CC}">
              <c16:uniqueId val="{00000000-E228-44EB-85B8-B00A5C30A792}"/>
            </c:ext>
          </c:extLst>
        </c:ser>
        <c:dLbls>
          <c:showLegendKey val="0"/>
          <c:showVal val="0"/>
          <c:showCatName val="0"/>
          <c:showSerName val="0"/>
          <c:showPercent val="0"/>
          <c:showBubbleSize val="0"/>
        </c:dLbls>
        <c:gapWidth val="60"/>
        <c:overlap val="100"/>
        <c:axId val="1561084832"/>
        <c:axId val="1"/>
      </c:barChart>
      <c:catAx>
        <c:axId val="15610848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61084832"/>
        <c:crosses val="min"/>
        <c:crossBetween val="between"/>
        <c:majorUnit val="5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6.1507936507936505E-2"/>
          <c:w val="0.9333104748842791"/>
          <c:h val="0.8769841269841269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37.308711385689449</c:v>
                </c:pt>
                <c:pt idx="1">
                  <c:v>36.821514607632189</c:v>
                </c:pt>
                <c:pt idx="2">
                  <c:v>36.401613865221506</c:v>
                </c:pt>
                <c:pt idx="3">
                  <c:v>36.007159553480228</c:v>
                </c:pt>
                <c:pt idx="4">
                  <c:v>35.611060905265134</c:v>
                </c:pt>
                <c:pt idx="5">
                  <c:v>35.2089676132167</c:v>
                </c:pt>
                <c:pt idx="6">
                  <c:v>34.862087245179765</c:v>
                </c:pt>
                <c:pt idx="7">
                  <c:v>34.545695246266625</c:v>
                </c:pt>
                <c:pt idx="8">
                  <c:v>34.244247806913705</c:v>
                </c:pt>
                <c:pt idx="9">
                  <c:v>33.879216990676845</c:v>
                </c:pt>
                <c:pt idx="10">
                  <c:v>33.382023122748514</c:v>
                </c:pt>
                <c:pt idx="11">
                  <c:v>32.820854461293116</c:v>
                </c:pt>
                <c:pt idx="12">
                  <c:v>32.195322763744265</c:v>
                </c:pt>
                <c:pt idx="13">
                  <c:v>31.532056750490707</c:v>
                </c:pt>
                <c:pt idx="14">
                  <c:v>30.868863277641921</c:v>
                </c:pt>
                <c:pt idx="15">
                  <c:v>30.201241621368695</c:v>
                </c:pt>
                <c:pt idx="16">
                  <c:v>29.520143867960563</c:v>
                </c:pt>
                <c:pt idx="17">
                  <c:v>28.831627577996748</c:v>
                </c:pt>
                <c:pt idx="18">
                  <c:v>28.17087395943836</c:v>
                </c:pt>
                <c:pt idx="19">
                  <c:v>27.55682400725653</c:v>
                </c:pt>
                <c:pt idx="20">
                  <c:v>26.982178673032919</c:v>
                </c:pt>
                <c:pt idx="21">
                  <c:v>26.452983716556172</c:v>
                </c:pt>
                <c:pt idx="22">
                  <c:v>23.427856667801201</c:v>
                </c:pt>
                <c:pt idx="23">
                  <c:v>20.410382287956701</c:v>
                </c:pt>
                <c:pt idx="24">
                  <c:v>17.896242316883999</c:v>
                </c:pt>
              </c:numCache>
            </c:numRef>
          </c:val>
          <c:extLst>
            <c:ext xmlns:c16="http://schemas.microsoft.com/office/drawing/2014/chart" uri="{C3380CC4-5D6E-409C-BE32-E72D297353CC}">
              <c16:uniqueId val="{00000000-53C5-4390-AE18-2B5245DED5C1}"/>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58.930364491658295</c:v>
                </c:pt>
                <c:pt idx="1">
                  <c:v>59.344931093288913</c:v>
                </c:pt>
                <c:pt idx="2">
                  <c:v>59.692846179776616</c:v>
                </c:pt>
                <c:pt idx="3">
                  <c:v>60.014247430987979</c:v>
                </c:pt>
                <c:pt idx="4">
                  <c:v>60.339896919602666</c:v>
                </c:pt>
                <c:pt idx="5">
                  <c:v>60.674245504515412</c:v>
                </c:pt>
                <c:pt idx="6">
                  <c:v>60.950799281247711</c:v>
                </c:pt>
                <c:pt idx="7">
                  <c:v>61.203752285672216</c:v>
                </c:pt>
                <c:pt idx="8">
                  <c:v>61.44291719319996</c:v>
                </c:pt>
                <c:pt idx="9">
                  <c:v>61.742727893817609</c:v>
                </c:pt>
                <c:pt idx="10">
                  <c:v>62.171154430686215</c:v>
                </c:pt>
                <c:pt idx="11">
                  <c:v>62.656331795874976</c:v>
                </c:pt>
                <c:pt idx="12">
                  <c:v>63.205394819488902</c:v>
                </c:pt>
                <c:pt idx="13">
                  <c:v>63.803571053702754</c:v>
                </c:pt>
                <c:pt idx="14">
                  <c:v>64.409599988038053</c:v>
                </c:pt>
                <c:pt idx="15">
                  <c:v>64.991419771245688</c:v>
                </c:pt>
                <c:pt idx="16">
                  <c:v>65.553762784045077</c:v>
                </c:pt>
                <c:pt idx="17">
                  <c:v>66.097453629659043</c:v>
                </c:pt>
                <c:pt idx="18">
                  <c:v>66.582622592740591</c:v>
                </c:pt>
                <c:pt idx="19">
                  <c:v>66.999306267394147</c:v>
                </c:pt>
                <c:pt idx="20">
                  <c:v>67.384858742633881</c:v>
                </c:pt>
                <c:pt idx="21">
                  <c:v>67.719904239023322</c:v>
                </c:pt>
                <c:pt idx="22">
                  <c:v>68.676483781528319</c:v>
                </c:pt>
                <c:pt idx="23">
                  <c:v>68.390747473301559</c:v>
                </c:pt>
                <c:pt idx="24">
                  <c:v>66.697477353413277</c:v>
                </c:pt>
              </c:numCache>
            </c:numRef>
          </c:val>
          <c:extLst>
            <c:ext xmlns:c16="http://schemas.microsoft.com/office/drawing/2014/chart" uri="{C3380CC4-5D6E-409C-BE32-E72D297353CC}">
              <c16:uniqueId val="{00000001-53C5-4390-AE18-2B5245DED5C1}"/>
            </c:ext>
          </c:extLst>
        </c:ser>
        <c:ser>
          <c:idx val="2"/>
          <c:order val="2"/>
          <c:spPr>
            <a:solidFill>
              <a:srgbClr val="C0E6F4"/>
            </a:solidFill>
            <a:ln w="9525" algn="ctr">
              <a:solidFill>
                <a:srgbClr val="808080"/>
              </a:solidFill>
              <a:prstDash val="solid"/>
            </a:ln>
          </c:spPr>
          <c:invertIfNegative val="0"/>
          <c:val>
            <c:numRef>
              <c:f>Sheet1!$A$3:$Y$3</c:f>
              <c:numCache>
                <c:formatCode>General</c:formatCode>
                <c:ptCount val="25"/>
                <c:pt idx="0">
                  <c:v>3.7609241226522538</c:v>
                </c:pt>
                <c:pt idx="1">
                  <c:v>3.8335542990789007</c:v>
                </c:pt>
                <c:pt idx="2">
                  <c:v>3.9055399550018799</c:v>
                </c:pt>
                <c:pt idx="3">
                  <c:v>3.9785930155317839</c:v>
                </c:pt>
                <c:pt idx="4">
                  <c:v>4.0490421751322003</c:v>
                </c:pt>
                <c:pt idx="5">
                  <c:v>4.1167868822678866</c:v>
                </c:pt>
                <c:pt idx="6">
                  <c:v>4.1871134735725235</c:v>
                </c:pt>
                <c:pt idx="7">
                  <c:v>4.2505524680611533</c:v>
                </c:pt>
                <c:pt idx="8">
                  <c:v>4.312834999886328</c:v>
                </c:pt>
                <c:pt idx="9">
                  <c:v>4.3780551155055409</c:v>
                </c:pt>
                <c:pt idx="10">
                  <c:v>4.4468224465652906</c:v>
                </c:pt>
                <c:pt idx="11">
                  <c:v>4.5228137428319215</c:v>
                </c:pt>
                <c:pt idx="12">
                  <c:v>4.5992824167668589</c:v>
                </c:pt>
                <c:pt idx="13">
                  <c:v>4.6643721958065214</c:v>
                </c:pt>
                <c:pt idx="14">
                  <c:v>4.7215367343200203</c:v>
                </c:pt>
                <c:pt idx="15">
                  <c:v>4.8073386073856028</c:v>
                </c:pt>
                <c:pt idx="16">
                  <c:v>4.9260933479943647</c:v>
                </c:pt>
                <c:pt idx="17">
                  <c:v>5.0709187923441927</c:v>
                </c:pt>
                <c:pt idx="18">
                  <c:v>5.2465034478210715</c:v>
                </c:pt>
                <c:pt idx="19">
                  <c:v>5.4438697253493267</c:v>
                </c:pt>
                <c:pt idx="20">
                  <c:v>5.6329625843332014</c:v>
                </c:pt>
                <c:pt idx="21">
                  <c:v>5.82711204442049</c:v>
                </c:pt>
                <c:pt idx="22">
                  <c:v>7.8956595506704979</c:v>
                </c:pt>
                <c:pt idx="23">
                  <c:v>11.198870238741755</c:v>
                </c:pt>
                <c:pt idx="24">
                  <c:v>15.406280329702716</c:v>
                </c:pt>
              </c:numCache>
            </c:numRef>
          </c:val>
          <c:extLst>
            <c:ext xmlns:c16="http://schemas.microsoft.com/office/drawing/2014/chart" uri="{C3380CC4-5D6E-409C-BE32-E72D297353CC}">
              <c16:uniqueId val="{00000002-53C5-4390-AE18-2B5245DED5C1}"/>
            </c:ext>
          </c:extLst>
        </c:ser>
        <c:dLbls>
          <c:showLegendKey val="0"/>
          <c:showVal val="0"/>
          <c:showCatName val="0"/>
          <c:showSerName val="0"/>
          <c:showPercent val="0"/>
          <c:showBubbleSize val="0"/>
        </c:dLbls>
        <c:gapWidth val="60"/>
        <c:overlap val="100"/>
        <c:axId val="478842255"/>
        <c:axId val="1"/>
      </c:barChart>
      <c:catAx>
        <c:axId val="47884225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78842255"/>
        <c:crosses val="min"/>
        <c:crossBetween val="between"/>
        <c:majorUnit val="2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527162977867201E-2"/>
          <c:y val="0.13153456998313659"/>
          <c:w val="0.8953722334004024"/>
          <c:h val="0.81618887015177066"/>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121416526138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B38-4F7C-B324-C91BC00BE0AC}"/>
                </c:ext>
              </c:extLst>
            </c:dLbl>
            <c:dLbl>
              <c:idx val="1"/>
              <c:layout>
                <c:manualLayout>
                  <c:x val="0"/>
                  <c:y val="-0.1121416526138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B38-4F7C-B324-C91BC00BE0AC}"/>
                </c:ext>
              </c:extLst>
            </c:dLbl>
            <c:dLbl>
              <c:idx val="2"/>
              <c:layout>
                <c:manualLayout>
                  <c:x val="0"/>
                  <c:y val="-0.114671163575042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B38-4F7C-B324-C91BC00BE0AC}"/>
                </c:ext>
              </c:extLst>
            </c:dLbl>
            <c:dLbl>
              <c:idx val="3"/>
              <c:layout>
                <c:manualLayout>
                  <c:x val="0"/>
                  <c:y val="-0.119730185497470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B38-4F7C-B324-C91BC00BE0AC}"/>
                </c:ext>
              </c:extLst>
            </c:dLbl>
            <c:dLbl>
              <c:idx val="4"/>
              <c:layout>
                <c:manualLayout>
                  <c:x val="0"/>
                  <c:y val="-0.124789207419898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B38-4F7C-B324-C91BC00BE0AC}"/>
                </c:ext>
              </c:extLst>
            </c:dLbl>
            <c:dLbl>
              <c:idx val="5"/>
              <c:layout>
                <c:manualLayout>
                  <c:x val="0"/>
                  <c:y val="-0.129005059021922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B38-4F7C-B324-C91BC00BE0AC}"/>
                </c:ext>
              </c:extLst>
            </c:dLbl>
            <c:dLbl>
              <c:idx val="6"/>
              <c:layout>
                <c:manualLayout>
                  <c:x val="0"/>
                  <c:y val="-0.131534569983136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B38-4F7C-B324-C91BC00BE0AC}"/>
                </c:ext>
              </c:extLst>
            </c:dLbl>
            <c:dLbl>
              <c:idx val="7"/>
              <c:layout>
                <c:manualLayout>
                  <c:x val="0"/>
                  <c:y val="-0.139966273187183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B38-4F7C-B324-C91BC00BE0AC}"/>
                </c:ext>
              </c:extLst>
            </c:dLbl>
            <c:dLbl>
              <c:idx val="8"/>
              <c:layout>
                <c:manualLayout>
                  <c:x val="0"/>
                  <c:y val="-0.1534569983136593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B38-4F7C-B324-C91BC00BE0AC}"/>
                </c:ext>
              </c:extLst>
            </c:dLbl>
            <c:dLbl>
              <c:idx val="9"/>
              <c:layout>
                <c:manualLayout>
                  <c:x val="0"/>
                  <c:y val="-0.1652613827993254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B38-4F7C-B324-C91BC00BE0AC}"/>
                </c:ext>
              </c:extLst>
            </c:dLbl>
            <c:dLbl>
              <c:idx val="10"/>
              <c:layout>
                <c:manualLayout>
                  <c:x val="0"/>
                  <c:y val="-0.178752107925801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38-4F7C-B324-C91BC00BE0AC}"/>
                </c:ext>
              </c:extLst>
            </c:dLbl>
            <c:dLbl>
              <c:idx val="11"/>
              <c:layout>
                <c:manualLayout>
                  <c:x val="0"/>
                  <c:y val="-0.1939291736930860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B38-4F7C-B324-C91BC00BE0AC}"/>
                </c:ext>
              </c:extLst>
            </c:dLbl>
            <c:dLbl>
              <c:idx val="12"/>
              <c:layout>
                <c:manualLayout>
                  <c:x val="0"/>
                  <c:y val="-0.1989881956155143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B38-4F7C-B324-C91BC00BE0AC}"/>
                </c:ext>
              </c:extLst>
            </c:dLbl>
            <c:dLbl>
              <c:idx val="13"/>
              <c:layout>
                <c:manualLayout>
                  <c:x val="0"/>
                  <c:y val="-0.217537942664418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B38-4F7C-B324-C91BC00BE0AC}"/>
                </c:ext>
              </c:extLst>
            </c:dLbl>
            <c:dLbl>
              <c:idx val="14"/>
              <c:layout>
                <c:manualLayout>
                  <c:x val="0"/>
                  <c:y val="-0.241989881956155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B38-4F7C-B324-C91BC00BE0AC}"/>
                </c:ext>
              </c:extLst>
            </c:dLbl>
            <c:dLbl>
              <c:idx val="15"/>
              <c:layout>
                <c:manualLayout>
                  <c:x val="0"/>
                  <c:y val="-0.2664418212478920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B38-4F7C-B324-C91BC00BE0AC}"/>
                </c:ext>
              </c:extLst>
            </c:dLbl>
            <c:dLbl>
              <c:idx val="16"/>
              <c:layout>
                <c:manualLayout>
                  <c:x val="0"/>
                  <c:y val="-0.295109612141652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B38-4F7C-B324-C91BC00BE0AC}"/>
                </c:ext>
              </c:extLst>
            </c:dLbl>
            <c:dLbl>
              <c:idx val="17"/>
              <c:layout>
                <c:manualLayout>
                  <c:x val="0"/>
                  <c:y val="-0.3204047217537942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B38-4F7C-B324-C91BC00BE0AC}"/>
                </c:ext>
              </c:extLst>
            </c:dLbl>
            <c:dLbl>
              <c:idx val="18"/>
              <c:layout>
                <c:manualLayout>
                  <c:x val="0"/>
                  <c:y val="-0.3456998313659359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B38-4F7C-B324-C91BC00BE0AC}"/>
                </c:ext>
              </c:extLst>
            </c:dLbl>
            <c:dLbl>
              <c:idx val="20"/>
              <c:layout>
                <c:manualLayout>
                  <c:x val="0"/>
                  <c:y val="-0.3937605396290050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B38-4F7C-B324-C91BC00BE0AC}"/>
                </c:ext>
              </c:extLst>
            </c:dLbl>
            <c:dLbl>
              <c:idx val="21"/>
              <c:layout>
                <c:manualLayout>
                  <c:x val="0"/>
                  <c:y val="-0.5025295109612141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B38-4F7C-B324-C91BC00BE0A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63.548999999999999</c:v>
                </c:pt>
                <c:pt idx="1">
                  <c:v>64.66</c:v>
                </c:pt>
                <c:pt idx="2">
                  <c:v>66.227000000000004</c:v>
                </c:pt>
                <c:pt idx="3">
                  <c:v>71.917000000000002</c:v>
                </c:pt>
                <c:pt idx="4">
                  <c:v>78.046000000000006</c:v>
                </c:pt>
                <c:pt idx="5">
                  <c:v>82.622</c:v>
                </c:pt>
                <c:pt idx="6">
                  <c:v>86.028000000000006</c:v>
                </c:pt>
                <c:pt idx="7">
                  <c:v>95.373999999999995</c:v>
                </c:pt>
                <c:pt idx="8">
                  <c:v>109.765</c:v>
                </c:pt>
                <c:pt idx="9">
                  <c:v>122.76</c:v>
                </c:pt>
                <c:pt idx="10">
                  <c:v>138.09399999999999</c:v>
                </c:pt>
                <c:pt idx="11">
                  <c:v>154.09700000000001</c:v>
                </c:pt>
                <c:pt idx="12">
                  <c:v>159.749</c:v>
                </c:pt>
                <c:pt idx="13">
                  <c:v>179.67599999999999</c:v>
                </c:pt>
                <c:pt idx="14">
                  <c:v>207.102</c:v>
                </c:pt>
                <c:pt idx="15">
                  <c:v>233.68700000000001</c:v>
                </c:pt>
                <c:pt idx="16">
                  <c:v>265.23599999999999</c:v>
                </c:pt>
                <c:pt idx="17">
                  <c:v>293.755</c:v>
                </c:pt>
                <c:pt idx="18">
                  <c:v>321.37900000000002</c:v>
                </c:pt>
                <c:pt idx="19">
                  <c:v>351.238</c:v>
                </c:pt>
                <c:pt idx="20">
                  <c:v>373.90199999999999</c:v>
                </c:pt>
                <c:pt idx="21">
                  <c:v>416.26499999999999</c:v>
                </c:pt>
              </c:numCache>
            </c:numRef>
          </c:val>
          <c:extLst>
            <c:ext xmlns:c16="http://schemas.microsoft.com/office/drawing/2014/chart" uri="{C3380CC4-5D6E-409C-BE32-E72D297353CC}">
              <c16:uniqueId val="{00000015-3B38-4F7C-B324-C91BC00BE0AC}"/>
            </c:ext>
          </c:extLst>
        </c:ser>
        <c:dLbls>
          <c:showLegendKey val="0"/>
          <c:showVal val="0"/>
          <c:showCatName val="0"/>
          <c:showSerName val="0"/>
          <c:showPercent val="0"/>
          <c:showBubbleSize val="0"/>
        </c:dLbls>
        <c:gapWidth val="60"/>
        <c:overlap val="100"/>
        <c:axId val="2129894032"/>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B38-4F7C-B324-C91BC00BE0AC}"/>
                </c:ext>
              </c:extLst>
            </c:dLbl>
            <c:dLbl>
              <c:idx val="1"/>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B38-4F7C-B324-C91BC00BE0AC}"/>
                </c:ext>
              </c:extLst>
            </c:dLbl>
            <c:dLbl>
              <c:idx val="2"/>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B38-4F7C-B324-C91BC00BE0AC}"/>
                </c:ext>
              </c:extLst>
            </c:dLbl>
            <c:dLbl>
              <c:idx val="3"/>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B38-4F7C-B324-C91BC00BE0AC}"/>
                </c:ext>
              </c:extLst>
            </c:dLbl>
            <c:dLbl>
              <c:idx val="4"/>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B38-4F7C-B324-C91BC00BE0AC}"/>
                </c:ext>
              </c:extLst>
            </c:dLbl>
            <c:dLbl>
              <c:idx val="5"/>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B38-4F7C-B324-C91BC00BE0AC}"/>
                </c:ext>
              </c:extLst>
            </c:dLbl>
            <c:dLbl>
              <c:idx val="6"/>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B38-4F7C-B324-C91BC00BE0AC}"/>
                </c:ext>
              </c:extLst>
            </c:dLbl>
            <c:dLbl>
              <c:idx val="7"/>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B38-4F7C-B324-C91BC00BE0AC}"/>
                </c:ext>
              </c:extLst>
            </c:dLbl>
            <c:dLbl>
              <c:idx val="8"/>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B38-4F7C-B324-C91BC00BE0AC}"/>
                </c:ext>
              </c:extLst>
            </c:dLbl>
            <c:dLbl>
              <c:idx val="9"/>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B38-4F7C-B324-C91BC00BE0AC}"/>
                </c:ext>
              </c:extLst>
            </c:dLbl>
            <c:dLbl>
              <c:idx val="10"/>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B38-4F7C-B324-C91BC00BE0AC}"/>
                </c:ext>
              </c:extLst>
            </c:dLbl>
            <c:dLbl>
              <c:idx val="11"/>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B38-4F7C-B324-C91BC00BE0AC}"/>
                </c:ext>
              </c:extLst>
            </c:dLbl>
            <c:dLbl>
              <c:idx val="12"/>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B38-4F7C-B324-C91BC00BE0AC}"/>
                </c:ext>
              </c:extLst>
            </c:dLbl>
            <c:dLbl>
              <c:idx val="13"/>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B38-4F7C-B324-C91BC00BE0AC}"/>
                </c:ext>
              </c:extLst>
            </c:dLbl>
            <c:dLbl>
              <c:idx val="14"/>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B38-4F7C-B324-C91BC00BE0AC}"/>
                </c:ext>
              </c:extLst>
            </c:dLbl>
            <c:dLbl>
              <c:idx val="15"/>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B38-4F7C-B324-C91BC00BE0AC}"/>
                </c:ext>
              </c:extLst>
            </c:dLbl>
            <c:dLbl>
              <c:idx val="16"/>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B38-4F7C-B324-C91BC00BE0AC}"/>
                </c:ext>
              </c:extLst>
            </c:dLbl>
            <c:dLbl>
              <c:idx val="17"/>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B38-4F7C-B324-C91BC00BE0AC}"/>
                </c:ext>
              </c:extLst>
            </c:dLbl>
            <c:dLbl>
              <c:idx val="18"/>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3B38-4F7C-B324-C91BC00BE0AC}"/>
                </c:ext>
              </c:extLst>
            </c:dLbl>
            <c:dLbl>
              <c:idx val="19"/>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3B38-4F7C-B324-C91BC00BE0AC}"/>
                </c:ext>
              </c:extLst>
            </c:dLbl>
            <c:dLbl>
              <c:idx val="21"/>
              <c:layout>
                <c:manualLayout>
                  <c:x val="0"/>
                  <c:y val="-9.10623946037099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3B38-4F7C-B324-C91BC00BE0A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5.2930000000000001</c:v>
                </c:pt>
                <c:pt idx="1">
                  <c:v>5.077</c:v>
                </c:pt>
                <c:pt idx="2">
                  <c:v>3.8330000000000002</c:v>
                </c:pt>
                <c:pt idx="3">
                  <c:v>4.74</c:v>
                </c:pt>
                <c:pt idx="4">
                  <c:v>5.24</c:v>
                </c:pt>
                <c:pt idx="5">
                  <c:v>6.5359999999999996</c:v>
                </c:pt>
                <c:pt idx="6">
                  <c:v>6.6719999999999997</c:v>
                </c:pt>
                <c:pt idx="7">
                  <c:v>7.0590000000000002</c:v>
                </c:pt>
                <c:pt idx="8">
                  <c:v>6.0140000000000002</c:v>
                </c:pt>
                <c:pt idx="9">
                  <c:v>5.0449999999999999</c:v>
                </c:pt>
                <c:pt idx="10">
                  <c:v>5.5720000000000001</c:v>
                </c:pt>
                <c:pt idx="11">
                  <c:v>6.4640000000000004</c:v>
                </c:pt>
                <c:pt idx="12">
                  <c:v>6.5209999999999999</c:v>
                </c:pt>
                <c:pt idx="13">
                  <c:v>6.0140000000000002</c:v>
                </c:pt>
                <c:pt idx="14">
                  <c:v>6.0609999999999999</c:v>
                </c:pt>
                <c:pt idx="15">
                  <c:v>6.5529999999999999</c:v>
                </c:pt>
                <c:pt idx="16">
                  <c:v>7.1139999999999999</c:v>
                </c:pt>
                <c:pt idx="17">
                  <c:v>6.59</c:v>
                </c:pt>
                <c:pt idx="18">
                  <c:v>7.319</c:v>
                </c:pt>
                <c:pt idx="19">
                  <c:v>7.8819999999999997</c:v>
                </c:pt>
                <c:pt idx="20">
                  <c:v>3.448</c:v>
                </c:pt>
                <c:pt idx="21">
                  <c:v>6.9390000000000001</c:v>
                </c:pt>
              </c:numCache>
            </c:numRef>
          </c:val>
          <c:smooth val="0"/>
          <c:extLst>
            <c:ext xmlns:c16="http://schemas.microsoft.com/office/drawing/2014/chart" uri="{C3380CC4-5D6E-409C-BE32-E72D297353CC}">
              <c16:uniqueId val="{0000002B-3B38-4F7C-B324-C91BC00BE0AC}"/>
            </c:ext>
          </c:extLst>
        </c:ser>
        <c:dLbls>
          <c:showLegendKey val="0"/>
          <c:showVal val="0"/>
          <c:showCatName val="0"/>
          <c:showSerName val="0"/>
          <c:showPercent val="0"/>
          <c:showBubbleSize val="0"/>
        </c:dLbls>
        <c:marker val="1"/>
        <c:smooth val="0"/>
        <c:axId val="3"/>
        <c:axId val="2"/>
      </c:lineChart>
      <c:catAx>
        <c:axId val="2129894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29894032"/>
        <c:crosses val="min"/>
        <c:crossBetween val="between"/>
        <c:majorUnit val="100"/>
      </c:valAx>
      <c:valAx>
        <c:axId val="2"/>
        <c:scaling>
          <c:orientation val="minMax"/>
          <c:max val="8"/>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0.10906040268456375"/>
          <c:w val="0.92035217035217032"/>
          <c:h val="0.8389261744966443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367449664429530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8DF-4039-9B33-7DB81D6D84ED}"/>
                </c:ext>
              </c:extLst>
            </c:dLbl>
            <c:dLbl>
              <c:idx val="1"/>
              <c:layout>
                <c:manualLayout>
                  <c:x val="0"/>
                  <c:y val="-0.1367449664429530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8DF-4039-9B33-7DB81D6D84ED}"/>
                </c:ext>
              </c:extLst>
            </c:dLbl>
            <c:dLbl>
              <c:idx val="2"/>
              <c:layout>
                <c:manualLayout>
                  <c:x val="0"/>
                  <c:y val="-0.137583892617449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8DF-4039-9B33-7DB81D6D84ED}"/>
                </c:ext>
              </c:extLst>
            </c:dLbl>
            <c:dLbl>
              <c:idx val="3"/>
              <c:layout>
                <c:manualLayout>
                  <c:x val="0"/>
                  <c:y val="-0.1434563758389261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8DF-4039-9B33-7DB81D6D84ED}"/>
                </c:ext>
              </c:extLst>
            </c:dLbl>
            <c:dLbl>
              <c:idx val="4"/>
              <c:layout>
                <c:manualLayout>
                  <c:x val="0"/>
                  <c:y val="-0.1493288590604026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8DF-4039-9B33-7DB81D6D84ED}"/>
                </c:ext>
              </c:extLst>
            </c:dLbl>
            <c:dLbl>
              <c:idx val="5"/>
              <c:layout>
                <c:manualLayout>
                  <c:x val="0"/>
                  <c:y val="-0.1535234899328858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8DF-4039-9B33-7DB81D6D84ED}"/>
                </c:ext>
              </c:extLst>
            </c:dLbl>
            <c:dLbl>
              <c:idx val="6"/>
              <c:layout>
                <c:manualLayout>
                  <c:x val="0"/>
                  <c:y val="-0.156040268456375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8DF-4039-9B33-7DB81D6D84ED}"/>
                </c:ext>
              </c:extLst>
            </c:dLbl>
            <c:dLbl>
              <c:idx val="7"/>
              <c:layout>
                <c:manualLayout>
                  <c:x val="0"/>
                  <c:y val="-0.166107382550335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8DF-4039-9B33-7DB81D6D84ED}"/>
                </c:ext>
              </c:extLst>
            </c:dLbl>
            <c:dLbl>
              <c:idx val="8"/>
              <c:layout>
                <c:manualLayout>
                  <c:x val="0"/>
                  <c:y val="-0.181208053691275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8DF-4039-9B33-7DB81D6D84ED}"/>
                </c:ext>
              </c:extLst>
            </c:dLbl>
            <c:dLbl>
              <c:idx val="9"/>
              <c:layout>
                <c:manualLayout>
                  <c:x val="0"/>
                  <c:y val="-0.195469798657718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8DF-4039-9B33-7DB81D6D84ED}"/>
                </c:ext>
              </c:extLst>
            </c:dLbl>
            <c:dLbl>
              <c:idx val="10"/>
              <c:layout>
                <c:manualLayout>
                  <c:x val="0"/>
                  <c:y val="-0.210570469798657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8DF-4039-9B33-7DB81D6D84ED}"/>
                </c:ext>
              </c:extLst>
            </c:dLbl>
            <c:dLbl>
              <c:idx val="11"/>
              <c:layout>
                <c:manualLayout>
                  <c:x val="0"/>
                  <c:y val="-0.226510067114093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8DF-4039-9B33-7DB81D6D84ED}"/>
                </c:ext>
              </c:extLst>
            </c:dLbl>
            <c:dLbl>
              <c:idx val="12"/>
              <c:layout>
                <c:manualLayout>
                  <c:x val="4.5045045045045045E-3"/>
                  <c:y val="-0.230704697986577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8DF-4039-9B33-7DB81D6D84ED}"/>
                </c:ext>
              </c:extLst>
            </c:dLbl>
            <c:dLbl>
              <c:idx val="13"/>
              <c:layout>
                <c:manualLayout>
                  <c:x val="6.9615069615069618E-3"/>
                  <c:y val="-0.251677852348993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8DF-4039-9B33-7DB81D6D84ED}"/>
                </c:ext>
              </c:extLst>
            </c:dLbl>
            <c:dLbl>
              <c:idx val="14"/>
              <c:layout>
                <c:manualLayout>
                  <c:x val="0"/>
                  <c:y val="-0.304530201342281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8DF-4039-9B33-7DB81D6D84ED}"/>
                </c:ext>
              </c:extLst>
            </c:dLbl>
            <c:dLbl>
              <c:idx val="15"/>
              <c:layout>
                <c:manualLayout>
                  <c:x val="4.2997542997542998E-3"/>
                  <c:y val="-0.304530201342281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8DF-4039-9B33-7DB81D6D84ED}"/>
                </c:ext>
              </c:extLst>
            </c:dLbl>
            <c:dLbl>
              <c:idx val="16"/>
              <c:layout>
                <c:manualLayout>
                  <c:x val="0"/>
                  <c:y val="-0.354026845637583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8DF-4039-9B33-7DB81D6D84ED}"/>
                </c:ext>
              </c:extLst>
            </c:dLbl>
            <c:dLbl>
              <c:idx val="17"/>
              <c:layout>
                <c:manualLayout>
                  <c:x val="4.5045045045045045E-3"/>
                  <c:y val="-0.362416107382550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8DF-4039-9B33-7DB81D6D84ED}"/>
                </c:ext>
              </c:extLst>
            </c:dLbl>
            <c:dLbl>
              <c:idx val="18"/>
              <c:layout>
                <c:manualLayout>
                  <c:x val="6.9615069615069618E-3"/>
                  <c:y val="-0.388422818791946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8DF-4039-9B33-7DB81D6D84ED}"/>
                </c:ext>
              </c:extLst>
            </c:dLbl>
            <c:dLbl>
              <c:idx val="19"/>
              <c:layout>
                <c:manualLayout>
                  <c:x val="0"/>
                  <c:y val="-0.44127516778523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8DF-4039-9B33-7DB81D6D84ED}"/>
                </c:ext>
              </c:extLst>
            </c:dLbl>
            <c:dLbl>
              <c:idx val="20"/>
              <c:layout>
                <c:manualLayout>
                  <c:x val="4.5045045045045045E-3"/>
                  <c:y val="-0.434563758389261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8DF-4039-9B33-7DB81D6D84ED}"/>
                </c:ext>
              </c:extLst>
            </c:dLbl>
            <c:dLbl>
              <c:idx val="21"/>
              <c:layout>
                <c:manualLayout>
                  <c:x val="0"/>
                  <c:y val="-0.4765100671140939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8DF-4039-9B33-7DB81D6D8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497.80700000000002</c:v>
                </c:pt>
                <c:pt idx="1">
                  <c:v>497.04500000000002</c:v>
                </c:pt>
                <c:pt idx="2">
                  <c:v>499.90600000000001</c:v>
                </c:pt>
                <c:pt idx="3">
                  <c:v>533.54499999999996</c:v>
                </c:pt>
                <c:pt idx="4">
                  <c:v>569.73199999999997</c:v>
                </c:pt>
                <c:pt idx="5">
                  <c:v>594.25300000000004</c:v>
                </c:pt>
                <c:pt idx="6">
                  <c:v>610.46900000000005</c:v>
                </c:pt>
                <c:pt idx="7">
                  <c:v>668.54</c:v>
                </c:pt>
                <c:pt idx="8">
                  <c:v>760.65</c:v>
                </c:pt>
                <c:pt idx="9">
                  <c:v>841.25199999999995</c:v>
                </c:pt>
                <c:pt idx="10">
                  <c:v>935.755</c:v>
                </c:pt>
                <c:pt idx="11">
                  <c:v>1032.31</c:v>
                </c:pt>
                <c:pt idx="12">
                  <c:v>1057.8800000000001</c:v>
                </c:pt>
                <c:pt idx="13">
                  <c:v>1176.1600000000001</c:v>
                </c:pt>
                <c:pt idx="14">
                  <c:v>1340.29</c:v>
                </c:pt>
                <c:pt idx="15">
                  <c:v>1495.54</c:v>
                </c:pt>
                <c:pt idx="16">
                  <c:v>1679.02</c:v>
                </c:pt>
                <c:pt idx="17">
                  <c:v>1839.76</c:v>
                </c:pt>
                <c:pt idx="18">
                  <c:v>1991.74</c:v>
                </c:pt>
                <c:pt idx="19">
                  <c:v>2154.23</c:v>
                </c:pt>
                <c:pt idx="20">
                  <c:v>2270.35</c:v>
                </c:pt>
                <c:pt idx="21">
                  <c:v>2497.7399999999998</c:v>
                </c:pt>
              </c:numCache>
            </c:numRef>
          </c:val>
          <c:extLst>
            <c:ext xmlns:c16="http://schemas.microsoft.com/office/drawing/2014/chart" uri="{C3380CC4-5D6E-409C-BE32-E72D297353CC}">
              <c16:uniqueId val="{00000016-48DF-4039-9B33-7DB81D6D84ED}"/>
            </c:ext>
          </c:extLst>
        </c:ser>
        <c:dLbls>
          <c:showLegendKey val="0"/>
          <c:showVal val="0"/>
          <c:showCatName val="0"/>
          <c:showSerName val="0"/>
          <c:showPercent val="0"/>
          <c:showBubbleSize val="0"/>
        </c:dLbls>
        <c:gapWidth val="60"/>
        <c:overlap val="100"/>
        <c:axId val="1673065456"/>
        <c:axId val="1"/>
      </c:barChart>
      <c:catAx>
        <c:axId val="167306545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73065456"/>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75688816855752E-2"/>
          <c:y val="6.4306064306064309E-2"/>
          <c:w val="0.88816855753646673"/>
          <c:h val="0.9104599104599104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876823338735819E-2"/>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AB-4524-B041-25224182E06D}"/>
                </c:ext>
              </c:extLst>
            </c:dLbl>
            <c:dLbl>
              <c:idx val="4"/>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1AB-4524-B041-25224182E06D}"/>
                </c:ext>
              </c:extLst>
            </c:dLbl>
            <c:dLbl>
              <c:idx val="6"/>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1AB-4524-B041-25224182E06D}"/>
                </c:ext>
              </c:extLst>
            </c:dLbl>
            <c:dLbl>
              <c:idx val="8"/>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1AB-4524-B041-25224182E06D}"/>
                </c:ext>
              </c:extLst>
            </c:dLbl>
            <c:dLbl>
              <c:idx val="11"/>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1AB-4524-B041-25224182E06D}"/>
                </c:ext>
              </c:extLst>
            </c:dLbl>
            <c:dLbl>
              <c:idx val="12"/>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1AB-4524-B041-25224182E06D}"/>
                </c:ext>
              </c:extLst>
            </c:dLbl>
            <c:dLbl>
              <c:idx val="14"/>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1AB-4524-B041-25224182E06D}"/>
                </c:ext>
              </c:extLst>
            </c:dLbl>
            <c:dLbl>
              <c:idx val="16"/>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1AB-4524-B041-25224182E06D}"/>
                </c:ext>
              </c:extLst>
            </c:dLbl>
            <c:dLbl>
              <c:idx val="17"/>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1AB-4524-B041-25224182E06D}"/>
                </c:ext>
              </c:extLst>
            </c:dLbl>
            <c:dLbl>
              <c:idx val="18"/>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1AB-4524-B041-25224182E06D}"/>
                </c:ext>
              </c:extLst>
            </c:dLbl>
            <c:dLbl>
              <c:idx val="19"/>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1AB-4524-B041-25224182E06D}"/>
                </c:ext>
              </c:extLst>
            </c:dLbl>
            <c:dLbl>
              <c:idx val="20"/>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1AB-4524-B041-25224182E06D}"/>
                </c:ext>
              </c:extLst>
            </c:dLbl>
            <c:dLbl>
              <c:idx val="21"/>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1AB-4524-B041-25224182E06D}"/>
                </c:ext>
              </c:extLst>
            </c:dLbl>
            <c:dLbl>
              <c:idx val="23"/>
              <c:layout>
                <c:manualLayout>
                  <c:x val="0"/>
                  <c:y val="-4.395604395604395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1AB-4524-B041-25224182E0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3.6230000000000002</c:v>
                </c:pt>
                <c:pt idx="1">
                  <c:v>1.8120000000000001</c:v>
                </c:pt>
                <c:pt idx="2">
                  <c:v>2.407</c:v>
                </c:pt>
                <c:pt idx="3">
                  <c:v>3.8809999999999998</c:v>
                </c:pt>
                <c:pt idx="4">
                  <c:v>8.1389999999999993</c:v>
                </c:pt>
                <c:pt idx="5">
                  <c:v>6.4859999999999998</c:v>
                </c:pt>
                <c:pt idx="6">
                  <c:v>7.1630000000000003</c:v>
                </c:pt>
                <c:pt idx="7">
                  <c:v>7.2050000000000001</c:v>
                </c:pt>
                <c:pt idx="8">
                  <c:v>9.9369999999999994</c:v>
                </c:pt>
                <c:pt idx="9">
                  <c:v>6.6550000000000002</c:v>
                </c:pt>
                <c:pt idx="10">
                  <c:v>7.3159999999999998</c:v>
                </c:pt>
                <c:pt idx="11">
                  <c:v>8.7870000000000008</c:v>
                </c:pt>
                <c:pt idx="12">
                  <c:v>8.8889999999999993</c:v>
                </c:pt>
                <c:pt idx="13">
                  <c:v>6.7770000000000001</c:v>
                </c:pt>
                <c:pt idx="14">
                  <c:v>7.3490000000000002</c:v>
                </c:pt>
                <c:pt idx="15">
                  <c:v>6.4050000000000002</c:v>
                </c:pt>
                <c:pt idx="16">
                  <c:v>5.9160000000000004</c:v>
                </c:pt>
                <c:pt idx="17">
                  <c:v>5.44</c:v>
                </c:pt>
                <c:pt idx="18">
                  <c:v>5.7830000000000004</c:v>
                </c:pt>
                <c:pt idx="19">
                  <c:v>5.4749999999999996</c:v>
                </c:pt>
                <c:pt idx="20">
                  <c:v>5.6479999999999997</c:v>
                </c:pt>
                <c:pt idx="21">
                  <c:v>5.5579999999999998</c:v>
                </c:pt>
                <c:pt idx="22">
                  <c:v>6.15</c:v>
                </c:pt>
                <c:pt idx="23">
                  <c:v>9.0510000000000002</c:v>
                </c:pt>
                <c:pt idx="24">
                  <c:v>6.8</c:v>
                </c:pt>
                <c:pt idx="25">
                  <c:v>6</c:v>
                </c:pt>
              </c:numCache>
            </c:numRef>
          </c:val>
          <c:smooth val="0"/>
          <c:extLst>
            <c:ext xmlns:c16="http://schemas.microsoft.com/office/drawing/2014/chart" uri="{C3380CC4-5D6E-409C-BE32-E72D297353CC}">
              <c16:uniqueId val="{0000000E-A1AB-4524-B041-25224182E06D}"/>
            </c:ext>
          </c:extLst>
        </c:ser>
        <c:dLbls>
          <c:showLegendKey val="0"/>
          <c:showVal val="0"/>
          <c:showCatName val="0"/>
          <c:showSerName val="0"/>
          <c:showPercent val="0"/>
          <c:showBubbleSize val="0"/>
        </c:dLbls>
        <c:marker val="1"/>
        <c:smooth val="0"/>
        <c:axId val="1152083296"/>
        <c:axId val="1"/>
      </c:lineChart>
      <c:catAx>
        <c:axId val="1152083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0"/>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52083296"/>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7684138403563"/>
          <c:y val="4.8810500410172271E-2"/>
          <c:w val="0.82391229873244265"/>
          <c:h val="0.92575881870385557"/>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0832476875642344E-2"/>
                  <c:y val="2.9532403609515995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E2F-4955-95A6-88A3FE1CBE01}"/>
                </c:ext>
              </c:extLst>
            </c:dLbl>
            <c:dLbl>
              <c:idx val="1"/>
              <c:layout>
                <c:manualLayout>
                  <c:x val="-1.1990407673860911E-2"/>
                  <c:y val="-3.2813781788351107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E2F-4955-95A6-88A3FE1CBE01}"/>
                </c:ext>
              </c:extLst>
            </c:dLbl>
            <c:dLbl>
              <c:idx val="2"/>
              <c:layout>
                <c:manualLayout>
                  <c:x val="6.1664953751284684E-3"/>
                  <c:y val="-3.8556193601312551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E2F-4955-95A6-88A3FE1CBE01}"/>
                </c:ext>
              </c:extLst>
            </c:dLbl>
            <c:dLbl>
              <c:idx val="3"/>
              <c:layout>
                <c:manualLayout>
                  <c:x val="2.0554984583761562E-2"/>
                  <c:y val="-3.5274815422477443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E2F-4955-95A6-88A3FE1CBE01}"/>
                </c:ext>
              </c:extLst>
            </c:dLbl>
            <c:dLbl>
              <c:idx val="4"/>
              <c:layout>
                <c:manualLayout>
                  <c:x val="1.7129153819801301E-2"/>
                  <c:y val="-3.896636587366694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E2F-4955-95A6-88A3FE1CBE01}"/>
                </c:ext>
              </c:extLst>
            </c:dLbl>
            <c:dLbl>
              <c:idx val="5"/>
              <c:layout>
                <c:manualLayout>
                  <c:x val="1.7129153819801301E-2"/>
                  <c:y val="-3.3223954060705496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E2F-4955-95A6-88A3FE1CBE01}"/>
                </c:ext>
              </c:extLst>
            </c:dLbl>
            <c:dLbl>
              <c:idx val="6"/>
              <c:layout>
                <c:manualLayout>
                  <c:x val="0"/>
                  <c:y val="4.4298605414273995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E2F-4955-95A6-88A3FE1CBE01}"/>
                </c:ext>
              </c:extLst>
            </c:dLbl>
            <c:dLbl>
              <c:idx val="7"/>
              <c:layout>
                <c:manualLayout>
                  <c:x val="0"/>
                  <c:y val="-4.4298605414273995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E2F-4955-95A6-88A3FE1CBE01}"/>
                </c:ext>
              </c:extLst>
            </c:dLbl>
            <c:dLbl>
              <c:idx val="8"/>
              <c:layout>
                <c:manualLayout>
                  <c:x val="2.0897567660157587E-2"/>
                  <c:y val="-3.5274815422477443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E2F-4955-95A6-88A3FE1CBE01}"/>
                </c:ext>
              </c:extLst>
            </c:dLbl>
            <c:dLbl>
              <c:idx val="9"/>
              <c:layout>
                <c:manualLayout>
                  <c:x val="2.0897567660157587E-2"/>
                  <c:y val="-3.1173092698933553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E2F-4955-95A6-88A3FE1CBE01}"/>
                </c:ext>
              </c:extLst>
            </c:dLbl>
            <c:dLbl>
              <c:idx val="10"/>
              <c:layout>
                <c:manualLayout>
                  <c:x val="1.7129153819801301E-2"/>
                  <c:y val="-3.1583264971287939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E2F-4955-95A6-88A3FE1CBE01}"/>
                </c:ext>
              </c:extLst>
            </c:dLbl>
            <c:dLbl>
              <c:idx val="11"/>
              <c:layout>
                <c:manualLayout>
                  <c:x val="2.1240150736553613E-2"/>
                  <c:y val="-3.3223954060705496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E2F-4955-95A6-88A3FE1CBE01}"/>
                </c:ext>
              </c:extLst>
            </c:dLbl>
            <c:dLbl>
              <c:idx val="12"/>
              <c:layout>
                <c:manualLayout>
                  <c:x val="-1.3703323055841042E-3"/>
                  <c:y val="3.6915504511894993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E2F-4955-95A6-88A3FE1CBE01}"/>
                </c:ext>
              </c:extLst>
            </c:dLbl>
            <c:dLbl>
              <c:idx val="13"/>
              <c:layout>
                <c:manualLayout>
                  <c:x val="-2.6036313806097978E-2"/>
                  <c:y val="-3.0762920426579164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E2F-4955-95A6-88A3FE1CBE01}"/>
                </c:ext>
              </c:extLst>
            </c:dLbl>
            <c:dLbl>
              <c:idx val="14"/>
              <c:layout>
                <c:manualLayout>
                  <c:x val="-3.1860226104830421E-2"/>
                  <c:y val="-3.5274815422477443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E2F-4955-95A6-88A3FE1CBE01}"/>
                </c:ext>
              </c:extLst>
            </c:dLbl>
            <c:dLbl>
              <c:idx val="15"/>
              <c:layout>
                <c:manualLayout>
                  <c:x val="0"/>
                  <c:y val="-4.4298605414273995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E2F-4955-95A6-88A3FE1CBE01}"/>
                </c:ext>
              </c:extLst>
            </c:dLbl>
            <c:dLbl>
              <c:idx val="16"/>
              <c:layout>
                <c:manualLayout>
                  <c:x val="-1.7471736896197326E-2"/>
                  <c:y val="3.5684987694831832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E2F-4955-95A6-88A3FE1CBE01}"/>
                </c:ext>
              </c:extLst>
            </c:dLbl>
            <c:dLbl>
              <c:idx val="17"/>
              <c:layout>
                <c:manualLayout>
                  <c:x val="0"/>
                  <c:y val="-4.4298605414273995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E2F-4955-95A6-88A3FE1CBE01}"/>
                </c:ext>
              </c:extLst>
            </c:dLbl>
            <c:dLbl>
              <c:idx val="18"/>
              <c:layout>
                <c:manualLayout>
                  <c:x val="-6.1664953751284684E-3"/>
                  <c:y val="5.8654634946677602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E2F-4955-95A6-88A3FE1CBE01}"/>
                </c:ext>
              </c:extLst>
            </c:dLbl>
            <c:dLbl>
              <c:idx val="19"/>
              <c:layout>
                <c:manualLayout>
                  <c:x val="0"/>
                  <c:y val="-4.4298605414273995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E2F-4955-95A6-88A3FE1CBE01}"/>
                </c:ext>
              </c:extLst>
            </c:dLbl>
            <c:dLbl>
              <c:idx val="20"/>
              <c:layout>
                <c:manualLayout>
                  <c:x val="2.0554984583761562E-2"/>
                  <c:y val="8.859721082854799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E2F-4955-95A6-88A3FE1CBE01}"/>
                </c:ext>
              </c:extLst>
            </c:dLbl>
            <c:dLbl>
              <c:idx val="22"/>
              <c:layout>
                <c:manualLayout>
                  <c:x val="3.9397053785542993E-2"/>
                  <c:y val="-2.9532403609515995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E2F-4955-95A6-88A3FE1CBE0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2.0684836852207291</c:v>
                </c:pt>
                <c:pt idx="1">
                  <c:v>2.1779390681003585</c:v>
                </c:pt>
                <c:pt idx="2">
                  <c:v>2.1642487046632124</c:v>
                </c:pt>
                <c:pt idx="3">
                  <c:v>1.9920274914089346</c:v>
                </c:pt>
                <c:pt idx="4">
                  <c:v>1.8183193277310925</c:v>
                </c:pt>
                <c:pt idx="5">
                  <c:v>1.7131726283048212</c:v>
                </c:pt>
                <c:pt idx="6">
                  <c:v>1.6878229317851958</c:v>
                </c:pt>
                <c:pt idx="7">
                  <c:v>1.7090566037735848</c:v>
                </c:pt>
                <c:pt idx="8">
                  <c:v>1.5066909620991253</c:v>
                </c:pt>
                <c:pt idx="9">
                  <c:v>1.3555217391304348</c:v>
                </c:pt>
                <c:pt idx="10">
                  <c:v>1.2610488505747128</c:v>
                </c:pt>
                <c:pt idx="11">
                  <c:v>1.0755525606469003</c:v>
                </c:pt>
                <c:pt idx="12">
                  <c:v>0.97422466422466414</c:v>
                </c:pt>
                <c:pt idx="13">
                  <c:v>1.2496414852752882</c:v>
                </c:pt>
                <c:pt idx="14">
                  <c:v>1.3638917525773195</c:v>
                </c:pt>
                <c:pt idx="15">
                  <c:v>1.5538382541720153</c:v>
                </c:pt>
                <c:pt idx="16">
                  <c:v>1.3883586626139808</c:v>
                </c:pt>
                <c:pt idx="17">
                  <c:v>1.3857262569832403</c:v>
                </c:pt>
                <c:pt idx="18">
                  <c:v>1.3195375722543341</c:v>
                </c:pt>
                <c:pt idx="19">
                  <c:v>1.2930028328611889</c:v>
                </c:pt>
                <c:pt idx="20">
                  <c:v>1.2589502762430889</c:v>
                </c:pt>
                <c:pt idx="21">
                  <c:v>1.2944759206798853</c:v>
                </c:pt>
                <c:pt idx="22">
                  <c:v>1.4305521472392613</c:v>
                </c:pt>
              </c:numCache>
            </c:numRef>
          </c:val>
          <c:smooth val="0"/>
          <c:extLst>
            <c:ext xmlns:c16="http://schemas.microsoft.com/office/drawing/2014/chart" uri="{C3380CC4-5D6E-409C-BE32-E72D297353CC}">
              <c16:uniqueId val="{00000016-5E2F-4955-95A6-88A3FE1CBE01}"/>
            </c:ext>
          </c:extLst>
        </c:ser>
        <c:dLbls>
          <c:showLegendKey val="0"/>
          <c:showVal val="0"/>
          <c:showCatName val="0"/>
          <c:showSerName val="0"/>
          <c:showPercent val="0"/>
          <c:showBubbleSize val="0"/>
        </c:dLbls>
        <c:marker val="1"/>
        <c:smooth val="0"/>
        <c:axId val="1024352943"/>
        <c:axId val="1"/>
      </c:lineChart>
      <c:catAx>
        <c:axId val="102435294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000000000002"/>
          <c:min val="0"/>
        </c:scaling>
        <c:delete val="0"/>
        <c:axPos val="l"/>
        <c:majorGridlines>
          <c:spPr>
            <a:ln>
              <a:noFill/>
            </a:ln>
          </c:spPr>
        </c:majorGridlines>
        <c:numFmt formatCode="#,##0.00;&quot;-&quot;#,##0.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024352943"/>
        <c:crosses val="min"/>
        <c:crossBetween val="midCat"/>
        <c:majorUnit val="0.2"/>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09920819748486E-2"/>
          <c:y val="5.6521739130434782E-2"/>
          <c:w val="0.97578015836050302"/>
          <c:h val="0.88695652173913042"/>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561.80301976341286</c:v>
                </c:pt>
                <c:pt idx="1">
                  <c:v>453.28970946173143</c:v>
                </c:pt>
                <c:pt idx="2">
                  <c:v>580.22663181351038</c:v>
                </c:pt>
                <c:pt idx="3">
                  <c:v>631.75209037183311</c:v>
                </c:pt>
                <c:pt idx="4">
                  <c:v>664.34187769271296</c:v>
                </c:pt>
                <c:pt idx="5">
                  <c:v>659.77610376999246</c:v>
                </c:pt>
                <c:pt idx="6">
                  <c:v>753.20815608179157</c:v>
                </c:pt>
                <c:pt idx="7">
                  <c:v>822.77999716393117</c:v>
                </c:pt>
                <c:pt idx="8">
                  <c:v>791.29956692058806</c:v>
                </c:pt>
                <c:pt idx="9">
                  <c:v>816.19562327893993</c:v>
                </c:pt>
                <c:pt idx="10">
                  <c:v>931.80470128458251</c:v>
                </c:pt>
                <c:pt idx="11">
                  <c:v>1016.5786832973956</c:v>
                </c:pt>
                <c:pt idx="12">
                  <c:v>1054.4789971523066</c:v>
                </c:pt>
                <c:pt idx="13">
                  <c:v>1040.7439234830338</c:v>
                </c:pt>
                <c:pt idx="14">
                  <c:v>1065.4663253526301</c:v>
                </c:pt>
                <c:pt idx="15">
                  <c:v>1045.0457032992872</c:v>
                </c:pt>
                <c:pt idx="16">
                  <c:v>976.85881738050853</c:v>
                </c:pt>
                <c:pt idx="17">
                  <c:v>1047.8337983750616</c:v>
                </c:pt>
                <c:pt idx="18">
                  <c:v>1185.5048854947247</c:v>
                </c:pt>
                <c:pt idx="19">
                  <c:v>1392.6161535482954</c:v>
                </c:pt>
              </c:numCache>
            </c:numRef>
          </c:val>
          <c:extLst>
            <c:ext xmlns:c16="http://schemas.microsoft.com/office/drawing/2014/chart" uri="{C3380CC4-5D6E-409C-BE32-E72D297353CC}">
              <c16:uniqueId val="{00000000-B191-4149-8D67-44D537CBC3D4}"/>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1396.3458602466189</c:v>
                </c:pt>
                <c:pt idx="1">
                  <c:v>1600.4734007841594</c:v>
                </c:pt>
                <c:pt idx="2">
                  <c:v>1767.8494365896127</c:v>
                </c:pt>
                <c:pt idx="3">
                  <c:v>1894.2759230630431</c:v>
                </c:pt>
                <c:pt idx="4">
                  <c:v>2054.8514998709843</c:v>
                </c:pt>
                <c:pt idx="5">
                  <c:v>2312.6594924765345</c:v>
                </c:pt>
                <c:pt idx="6">
                  <c:v>2509.1976460810615</c:v>
                </c:pt>
                <c:pt idx="7">
                  <c:v>2774.7671026729736</c:v>
                </c:pt>
                <c:pt idx="8">
                  <c:v>2917.5170315137502</c:v>
                </c:pt>
                <c:pt idx="9">
                  <c:v>3193.2422849397435</c:v>
                </c:pt>
                <c:pt idx="10">
                  <c:v>3499.4233956050384</c:v>
                </c:pt>
                <c:pt idx="11">
                  <c:v>3842.1745494702427</c:v>
                </c:pt>
                <c:pt idx="12">
                  <c:v>4096.8520670259741</c:v>
                </c:pt>
                <c:pt idx="13">
                  <c:v>4234.058914350062</c:v>
                </c:pt>
                <c:pt idx="14">
                  <c:v>4532.0114486364473</c:v>
                </c:pt>
                <c:pt idx="15">
                  <c:v>4882.3754284662054</c:v>
                </c:pt>
                <c:pt idx="16">
                  <c:v>4971.5359146081573</c:v>
                </c:pt>
                <c:pt idx="17">
                  <c:v>5227.7730230784218</c:v>
                </c:pt>
                <c:pt idx="18">
                  <c:v>5795.8005951040877</c:v>
                </c:pt>
                <c:pt idx="19">
                  <c:v>6084.2175708154455</c:v>
                </c:pt>
              </c:numCache>
            </c:numRef>
          </c:val>
          <c:extLst>
            <c:ext xmlns:c16="http://schemas.microsoft.com/office/drawing/2014/chart" uri="{C3380CC4-5D6E-409C-BE32-E72D297353CC}">
              <c16:uniqueId val="{00000001-B191-4149-8D67-44D537CBC3D4}"/>
            </c:ext>
          </c:extLst>
        </c:ser>
        <c:dLbls>
          <c:showLegendKey val="0"/>
          <c:showVal val="0"/>
          <c:showCatName val="0"/>
          <c:showSerName val="0"/>
          <c:showPercent val="0"/>
          <c:showBubbleSize val="0"/>
        </c:dLbls>
        <c:gapWidth val="60"/>
        <c:overlap val="100"/>
        <c:axId val="1477702048"/>
        <c:axId val="1"/>
      </c:barChart>
      <c:catAx>
        <c:axId val="14777020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77702048"/>
        <c:crosses val="min"/>
        <c:crossBetween val="between"/>
        <c:majorUnit val="20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26663531624736E-2"/>
          <c:y val="0.16377649325626203"/>
          <c:w val="0.97060898189513289"/>
          <c:h val="0.78612716763005785"/>
        </c:manualLayout>
      </c:layout>
      <c:scatterChart>
        <c:scatterStyle val="lineMarker"/>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EEF-43DD-9F1C-AAF7AB307CDA}"/>
                </c:ext>
              </c:extLst>
            </c:dLbl>
            <c:dLbl>
              <c:idx val="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EEF-43DD-9F1C-AAF7AB307CDA}"/>
                </c:ext>
              </c:extLst>
            </c:dLbl>
            <c:dLbl>
              <c:idx val="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EEF-43DD-9F1C-AAF7AB307CDA}"/>
                </c:ext>
              </c:extLst>
            </c:dLbl>
            <c:dLbl>
              <c:idx val="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EEF-43DD-9F1C-AAF7AB307CDA}"/>
                </c:ext>
              </c:extLst>
            </c:dLbl>
            <c:dLbl>
              <c:idx val="4"/>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EEF-43DD-9F1C-AAF7AB307CDA}"/>
                </c:ext>
              </c:extLst>
            </c:dLbl>
            <c:dLbl>
              <c:idx val="5"/>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EEF-43DD-9F1C-AAF7AB307CDA}"/>
                </c:ext>
              </c:extLst>
            </c:dLbl>
            <c:dLbl>
              <c:idx val="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EF-43DD-9F1C-AAF7AB307CDA}"/>
                </c:ext>
              </c:extLst>
            </c:dLbl>
            <c:dLbl>
              <c:idx val="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EF-43DD-9F1C-AAF7AB307CDA}"/>
                </c:ext>
              </c:extLst>
            </c:dLbl>
            <c:dLbl>
              <c:idx val="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EEF-43DD-9F1C-AAF7AB307CDA}"/>
                </c:ext>
              </c:extLst>
            </c:dLbl>
            <c:dLbl>
              <c:idx val="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EEF-43DD-9F1C-AAF7AB307CDA}"/>
                </c:ext>
              </c:extLst>
            </c:dLbl>
            <c:dLbl>
              <c:idx val="1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EEF-43DD-9F1C-AAF7AB307CDA}"/>
                </c:ext>
              </c:extLst>
            </c:dLbl>
            <c:dLbl>
              <c:idx val="1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EEF-43DD-9F1C-AAF7AB307CDA}"/>
                </c:ext>
              </c:extLst>
            </c:dLbl>
            <c:dLbl>
              <c:idx val="1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EEF-43DD-9F1C-AAF7AB307CDA}"/>
                </c:ext>
              </c:extLst>
            </c:dLbl>
            <c:dLbl>
              <c:idx val="1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EEF-43DD-9F1C-AAF7AB307CDA}"/>
                </c:ext>
              </c:extLst>
            </c:dLbl>
            <c:dLbl>
              <c:idx val="14"/>
              <c:layout>
                <c:manualLayout>
                  <c:x val="-3.7620503174229957E-3"/>
                  <c:y val="-0.1483622350674373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EEF-43DD-9F1C-AAF7AB307CDA}"/>
                </c:ext>
              </c:extLst>
            </c:dLbl>
            <c:dLbl>
              <c:idx val="15"/>
              <c:layout>
                <c:manualLayout>
                  <c:x val="-6.113331765812368E-3"/>
                  <c:y val="-7.89980732177263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EEF-43DD-9F1C-AAF7AB307CDA}"/>
                </c:ext>
              </c:extLst>
            </c:dLbl>
            <c:dLbl>
              <c:idx val="1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EEF-43DD-9F1C-AAF7AB307CDA}"/>
                </c:ext>
              </c:extLst>
            </c:dLbl>
            <c:dLbl>
              <c:idx val="1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EEF-43DD-9F1C-AAF7AB307CDA}"/>
                </c:ext>
              </c:extLst>
            </c:dLbl>
            <c:dLbl>
              <c:idx val="1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EEF-43DD-9F1C-AAF7AB307CDA}"/>
                </c:ext>
              </c:extLst>
            </c:dLbl>
            <c:dLbl>
              <c:idx val="1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EEF-43DD-9F1C-AAF7AB307CD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Sheet1!$A$1:$T$1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xVal>
          <c:yVal>
            <c:numRef>
              <c:f>Sheet1!$A$2:$T$2</c:f>
              <c:numCache>
                <c:formatCode>General</c:formatCode>
                <c:ptCount val="20"/>
                <c:pt idx="0">
                  <c:v>28.69051610419605</c:v>
                </c:pt>
                <c:pt idx="1">
                  <c:v>22.07117788806034</c:v>
                </c:pt>
                <c:pt idx="2">
                  <c:v>24.710725500818647</c:v>
                </c:pt>
                <c:pt idx="3">
                  <c:v>25.009702466156767</c:v>
                </c:pt>
                <c:pt idx="4">
                  <c:v>24.431578981261723</c:v>
                </c:pt>
                <c:pt idx="5">
                  <c:v>22.19648104749961</c:v>
                </c:pt>
                <c:pt idx="6">
                  <c:v>23.087506636435073</c:v>
                </c:pt>
                <c:pt idx="7">
                  <c:v>22.870583048133881</c:v>
                </c:pt>
                <c:pt idx="8">
                  <c:v>21.335634855997785</c:v>
                </c:pt>
                <c:pt idx="9">
                  <c:v>20.356859040163062</c:v>
                </c:pt>
                <c:pt idx="10">
                  <c:v>21.028136690562992</c:v>
                </c:pt>
                <c:pt idx="11">
                  <c:v>20.922624274094552</c:v>
                </c:pt>
                <c:pt idx="12">
                  <c:v>20.470029668351604</c:v>
                </c:pt>
                <c:pt idx="13">
                  <c:v>19.730480085784105</c:v>
                </c:pt>
                <c:pt idx="14">
                  <c:v>19.034757588565089</c:v>
                </c:pt>
                <c:pt idx="15">
                  <c:v>17.630697736302373</c:v>
                </c:pt>
                <c:pt idx="16">
                  <c:v>16.422225850736798</c:v>
                </c:pt>
                <c:pt idx="17">
                  <c:v>16.696931917292655</c:v>
                </c:pt>
                <c:pt idx="18">
                  <c:v>16.981134671577781</c:v>
                </c:pt>
                <c:pt idx="19">
                  <c:v>18.625747273346025</c:v>
                </c:pt>
              </c:numCache>
            </c:numRef>
          </c:yVal>
          <c:smooth val="0"/>
          <c:extLst>
            <c:ext xmlns:c16="http://schemas.microsoft.com/office/drawing/2014/chart" uri="{C3380CC4-5D6E-409C-BE32-E72D297353CC}">
              <c16:uniqueId val="{00000014-AEEF-43DD-9F1C-AAF7AB307CDA}"/>
            </c:ext>
          </c:extLst>
        </c:ser>
        <c:dLbls>
          <c:showLegendKey val="0"/>
          <c:showVal val="0"/>
          <c:showCatName val="0"/>
          <c:showSerName val="0"/>
          <c:showPercent val="0"/>
          <c:showBubbleSize val="0"/>
        </c:dLbls>
        <c:axId val="504723728"/>
        <c:axId val="1"/>
      </c:scatterChart>
      <c:valAx>
        <c:axId val="504723728"/>
        <c:scaling>
          <c:orientation val="minMax"/>
          <c:max val="2019"/>
          <c:min val="1999"/>
        </c:scaling>
        <c:delete val="0"/>
        <c:axPos val="b"/>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crossBetween val="midCat"/>
        <c:majorUnit val="1"/>
      </c:valAx>
      <c:valAx>
        <c:axId val="1"/>
        <c:scaling>
          <c:orientation val="minMax"/>
          <c:max val="28.69051610419605"/>
          <c:min val="0"/>
        </c:scaling>
        <c:delete val="1"/>
        <c:axPos val="r"/>
        <c:numFmt formatCode="General" sourceLinked="1"/>
        <c:majorTickMark val="out"/>
        <c:minorTickMark val="none"/>
        <c:tickLblPos val="nextTo"/>
        <c:crossAx val="504723728"/>
        <c:crosses val="max"/>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94361154620722E-2"/>
          <c:y val="6.5887353878852278E-2"/>
          <c:w val="0.93756992615797718"/>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7C-4A52-B8FA-E6732B99878F}"/>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7C-4A52-B8FA-E6732B99878F}"/>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7C-4A52-B8FA-E6732B99878F}"/>
                </c:ext>
              </c:extLst>
            </c:dLbl>
            <c:dLbl>
              <c:idx val="9"/>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D7C-4A52-B8FA-E6732B99878F}"/>
                </c:ext>
              </c:extLst>
            </c:dLbl>
            <c:dLbl>
              <c:idx val="10"/>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7C-4A52-B8FA-E6732B99878F}"/>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7C-4A52-B8FA-E6732B99878F}"/>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D7C-4A52-B8FA-E6732B99878F}"/>
                </c:ext>
              </c:extLst>
            </c:dLbl>
            <c:dLbl>
              <c:idx val="13"/>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D7C-4A52-B8FA-E6732B99878F}"/>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7C-4A52-B8FA-E6732B99878F}"/>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7C-4A52-B8FA-E6732B99878F}"/>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D7C-4A52-B8FA-E6732B99878F}"/>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D7C-4A52-B8FA-E6732B99878F}"/>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D7C-4A52-B8FA-E6732B99878F}"/>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D7C-4A52-B8FA-E6732B9987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4.400849631730555</c:v>
                </c:pt>
                <c:pt idx="1">
                  <c:v>3.4844663871097077</c:v>
                </c:pt>
                <c:pt idx="2">
                  <c:v>4.3797932875744481</c:v>
                </c:pt>
                <c:pt idx="3">
                  <c:v>4.68688016398049</c:v>
                </c:pt>
                <c:pt idx="4">
                  <c:v>4.8496910824913888</c:v>
                </c:pt>
                <c:pt idx="5">
                  <c:v>4.7453785547079672</c:v>
                </c:pt>
                <c:pt idx="6">
                  <c:v>5.3448901404697535</c:v>
                </c:pt>
                <c:pt idx="7">
                  <c:v>5.7674038176089715</c:v>
                </c:pt>
                <c:pt idx="8">
                  <c:v>5.4835531320491118</c:v>
                </c:pt>
                <c:pt idx="9">
                  <c:v>5.5932620093275851</c:v>
                </c:pt>
                <c:pt idx="10">
                  <c:v>6.3140910467588176</c:v>
                </c:pt>
                <c:pt idx="11">
                  <c:v>6.8101916400203493</c:v>
                </c:pt>
                <c:pt idx="12">
                  <c:v>6.9830392151672234</c:v>
                </c:pt>
                <c:pt idx="13">
                  <c:v>6.8128715817696444</c:v>
                </c:pt>
                <c:pt idx="14">
                  <c:v>6.8954463993742161</c:v>
                </c:pt>
                <c:pt idx="15">
                  <c:v>6.6880238672735768</c:v>
                </c:pt>
                <c:pt idx="16">
                  <c:v>6.1835448913331694</c:v>
                </c:pt>
                <c:pt idx="17">
                  <c:v>6.5618625177402636</c:v>
                </c:pt>
                <c:pt idx="18">
                  <c:v>7.3461957440272272</c:v>
                </c:pt>
                <c:pt idx="19">
                  <c:v>8.5412385364185024</c:v>
                </c:pt>
              </c:numCache>
            </c:numRef>
          </c:val>
          <c:extLst>
            <c:ext xmlns:c16="http://schemas.microsoft.com/office/drawing/2014/chart" uri="{C3380CC4-5D6E-409C-BE32-E72D297353CC}">
              <c16:uniqueId val="{0000000E-9D7C-4A52-B8FA-E6732B99878F}"/>
            </c:ext>
          </c:extLst>
        </c:ser>
        <c:ser>
          <c:idx val="1"/>
          <c:order val="1"/>
          <c:spPr>
            <a:solidFill>
              <a:srgbClr val="80CCE8"/>
            </a:solidFill>
            <a:ln w="9525" algn="ctr">
              <a:solidFill>
                <a:srgbClr val="808080"/>
              </a:solidFill>
              <a:prstDash val="solid"/>
            </a:ln>
          </c:spPr>
          <c:invertIfNegative val="0"/>
          <c:dLbls>
            <c:dLbl>
              <c:idx val="0"/>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D7C-4A52-B8FA-E6732B99878F}"/>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D7C-4A52-B8FA-E6732B99878F}"/>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D7C-4A52-B8FA-E6732B99878F}"/>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D7C-4A52-B8FA-E6732B99878F}"/>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D7C-4A52-B8FA-E6732B99878F}"/>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D7C-4A52-B8FA-E6732B99878F}"/>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D7C-4A52-B8FA-E6732B99878F}"/>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D7C-4A52-B8FA-E6732B99878F}"/>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D7C-4A52-B8FA-E6732B99878F}"/>
                </c:ext>
              </c:extLst>
            </c:dLbl>
            <c:dLbl>
              <c:idx val="9"/>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D7C-4A52-B8FA-E6732B99878F}"/>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D7C-4A52-B8FA-E6732B99878F}"/>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D7C-4A52-B8FA-E6732B99878F}"/>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D7C-4A52-B8FA-E6732B99878F}"/>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D7C-4A52-B8FA-E6732B99878F}"/>
                </c:ext>
              </c:extLst>
            </c:dLbl>
            <c:dLbl>
              <c:idx val="14"/>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D7C-4A52-B8FA-E6732B99878F}"/>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D7C-4A52-B8FA-E6732B99878F}"/>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D7C-4A52-B8FA-E6732B99878F}"/>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9D7C-4A52-B8FA-E6732B99878F}"/>
                </c:ext>
              </c:extLst>
            </c:dLbl>
            <c:dLbl>
              <c:idx val="18"/>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D7C-4A52-B8FA-E6732B99878F}"/>
                </c:ext>
              </c:extLst>
            </c:dLbl>
            <c:dLbl>
              <c:idx val="19"/>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D7C-4A52-B8FA-E6732B9987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10.938189985918287</c:v>
                </c:pt>
                <c:pt idx="1">
                  <c:v>12.302939272806025</c:v>
                </c:pt>
                <c:pt idx="2">
                  <c:v>13.344466922549081</c:v>
                </c:pt>
                <c:pt idx="3">
                  <c:v>14.053367427220547</c:v>
                </c:pt>
                <c:pt idx="4">
                  <c:v>15.000401644675179</c:v>
                </c:pt>
                <c:pt idx="5">
                  <c:v>16.633589330124956</c:v>
                </c:pt>
                <c:pt idx="6">
                  <c:v>17.805683131201018</c:v>
                </c:pt>
                <c:pt idx="7">
                  <c:v>19.450159746340308</c:v>
                </c:pt>
                <c:pt idx="8">
                  <c:v>20.217829409692307</c:v>
                </c:pt>
                <c:pt idx="9">
                  <c:v>21.882794087010062</c:v>
                </c:pt>
                <c:pt idx="10">
                  <c:v>23.71277790351035</c:v>
                </c:pt>
                <c:pt idx="11">
                  <c:v>25.739222576877957</c:v>
                </c:pt>
                <c:pt idx="12">
                  <c:v>27.130439506183095</c:v>
                </c:pt>
                <c:pt idx="13">
                  <c:v>27.716808142943936</c:v>
                </c:pt>
                <c:pt idx="14">
                  <c:v>29.330107655049758</c:v>
                </c:pt>
                <c:pt idx="15">
                  <c:v>31.245947704949813</c:v>
                </c:pt>
                <c:pt idx="16">
                  <c:v>31.469967778240424</c:v>
                </c:pt>
                <c:pt idx="17">
                  <c:v>32.737947472766344</c:v>
                </c:pt>
                <c:pt idx="18">
                  <c:v>35.914728134769533</c:v>
                </c:pt>
                <c:pt idx="19">
                  <c:v>37.315920433204468</c:v>
                </c:pt>
              </c:numCache>
            </c:numRef>
          </c:val>
          <c:extLst>
            <c:ext xmlns:c16="http://schemas.microsoft.com/office/drawing/2014/chart" uri="{C3380CC4-5D6E-409C-BE32-E72D297353CC}">
              <c16:uniqueId val="{00000023-9D7C-4A52-B8FA-E6732B99878F}"/>
            </c:ext>
          </c:extLst>
        </c:ser>
        <c:dLbls>
          <c:showLegendKey val="0"/>
          <c:showVal val="0"/>
          <c:showCatName val="0"/>
          <c:showSerName val="0"/>
          <c:showPercent val="0"/>
          <c:showBubbleSize val="0"/>
        </c:dLbls>
        <c:gapWidth val="60"/>
        <c:overlap val="100"/>
        <c:axId val="1973906592"/>
        <c:axId val="1"/>
      </c:barChart>
      <c:catAx>
        <c:axId val="19739065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73906592"/>
        <c:crosses val="min"/>
        <c:crossBetween val="between"/>
        <c:majorUnit val="1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72393" cy="499285"/>
          </a:xfrm>
          <a:prstGeom prst="rect">
            <a:avLst/>
          </a:prstGeom>
        </p:spPr>
        <p:txBody>
          <a:bodyPr vert="horz" lIns="92525" tIns="46262" rIns="92525" bIns="4626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0"/>
            <a:ext cx="2972392" cy="499285"/>
          </a:xfrm>
          <a:prstGeom prst="rect">
            <a:avLst/>
          </a:prstGeom>
        </p:spPr>
        <p:txBody>
          <a:bodyPr vert="horz" lIns="92525" tIns="46262" rIns="92525" bIns="46262"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3" y="9446403"/>
            <a:ext cx="2972393" cy="499285"/>
          </a:xfrm>
          <a:prstGeom prst="rect">
            <a:avLst/>
          </a:prstGeom>
        </p:spPr>
        <p:txBody>
          <a:bodyPr vert="horz" lIns="92525" tIns="46262" rIns="92525" bIns="4626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3"/>
            <a:ext cx="2972392" cy="499285"/>
          </a:xfrm>
          <a:prstGeom prst="rect">
            <a:avLst/>
          </a:prstGeom>
        </p:spPr>
        <p:txBody>
          <a:bodyPr vert="horz" lIns="92525" tIns="46262" rIns="92525" bIns="4626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4"/>
            <a:ext cx="2972548" cy="497842"/>
          </a:xfrm>
          <a:prstGeom prst="rect">
            <a:avLst/>
          </a:prstGeom>
        </p:spPr>
        <p:txBody>
          <a:bodyPr vert="horz" lIns="91838" tIns="45919" rIns="91838" bIns="4591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3" y="4"/>
            <a:ext cx="2972548" cy="497842"/>
          </a:xfrm>
          <a:prstGeom prst="rect">
            <a:avLst/>
          </a:prstGeom>
        </p:spPr>
        <p:txBody>
          <a:bodyPr vert="horz" lIns="91838" tIns="45919" rIns="91838" bIns="45919"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735013" y="747713"/>
            <a:ext cx="5387975" cy="3729037"/>
          </a:xfrm>
          <a:prstGeom prst="rect">
            <a:avLst/>
          </a:prstGeom>
          <a:noFill/>
          <a:ln w="12700">
            <a:solidFill>
              <a:prstClr val="black"/>
            </a:solidFill>
          </a:ln>
        </p:spPr>
        <p:txBody>
          <a:bodyPr vert="horz" lIns="91838" tIns="45919" rIns="91838" bIns="45919" rtlCol="0" anchor="ctr"/>
          <a:lstStyle/>
          <a:p>
            <a:endParaRPr lang="ja-JP" altLang="en-US" dirty="0"/>
          </a:p>
        </p:txBody>
      </p:sp>
      <p:sp>
        <p:nvSpPr>
          <p:cNvPr id="5" name="ノート プレースホルダ 4"/>
          <p:cNvSpPr>
            <a:spLocks noGrp="1"/>
          </p:cNvSpPr>
          <p:nvPr>
            <p:ph type="body" sz="quarter" idx="3"/>
          </p:nvPr>
        </p:nvSpPr>
        <p:spPr>
          <a:xfrm>
            <a:off x="685480" y="4723924"/>
            <a:ext cx="5487041" cy="4475798"/>
          </a:xfrm>
          <a:prstGeom prst="rect">
            <a:avLst/>
          </a:prstGeom>
        </p:spPr>
        <p:txBody>
          <a:bodyPr vert="horz" lIns="91838" tIns="45919" rIns="91838" bIns="4591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3" y="9446259"/>
            <a:ext cx="2972548" cy="497841"/>
          </a:xfrm>
          <a:prstGeom prst="rect">
            <a:avLst/>
          </a:prstGeom>
        </p:spPr>
        <p:txBody>
          <a:bodyPr vert="horz" lIns="91838" tIns="45919" rIns="91838" bIns="4591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3" y="9446259"/>
            <a:ext cx="2972548" cy="497841"/>
          </a:xfrm>
          <a:prstGeom prst="rect">
            <a:avLst/>
          </a:prstGeom>
        </p:spPr>
        <p:txBody>
          <a:bodyPr vert="horz" lIns="91838" tIns="45919" rIns="91838" bIns="4591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415334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7456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59</a:t>
            </a:fld>
            <a:endParaRPr kumimoji="1" lang="ja-JP" altLang="en-US"/>
          </a:p>
        </p:txBody>
      </p:sp>
    </p:spTree>
    <p:extLst>
      <p:ext uri="{BB962C8B-B14F-4D97-AF65-F5344CB8AC3E}">
        <p14:creationId xmlns:p14="http://schemas.microsoft.com/office/powerpoint/2010/main" val="363689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63</a:t>
            </a:fld>
            <a:endParaRPr kumimoji="1" lang="ja-JP" altLang="en-US"/>
          </a:p>
        </p:txBody>
      </p:sp>
    </p:spTree>
    <p:extLst>
      <p:ext uri="{BB962C8B-B14F-4D97-AF65-F5344CB8AC3E}">
        <p14:creationId xmlns:p14="http://schemas.microsoft.com/office/powerpoint/2010/main" val="6294383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61018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82122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04619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73"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510.xml"/><Relationship Id="rId21" Type="http://schemas.openxmlformats.org/officeDocument/2006/relationships/tags" Target="../tags/tag414.xml"/><Relationship Id="rId42" Type="http://schemas.openxmlformats.org/officeDocument/2006/relationships/tags" Target="../tags/tag435.xml"/><Relationship Id="rId63" Type="http://schemas.openxmlformats.org/officeDocument/2006/relationships/tags" Target="../tags/tag456.xml"/><Relationship Id="rId84" Type="http://schemas.openxmlformats.org/officeDocument/2006/relationships/tags" Target="../tags/tag477.xml"/><Relationship Id="rId138" Type="http://schemas.openxmlformats.org/officeDocument/2006/relationships/tags" Target="../tags/tag531.xml"/><Relationship Id="rId107" Type="http://schemas.openxmlformats.org/officeDocument/2006/relationships/tags" Target="../tags/tag500.xml"/><Relationship Id="rId11" Type="http://schemas.openxmlformats.org/officeDocument/2006/relationships/tags" Target="../tags/tag404.xml"/><Relationship Id="rId32" Type="http://schemas.openxmlformats.org/officeDocument/2006/relationships/tags" Target="../tags/tag425.xml"/><Relationship Id="rId53" Type="http://schemas.openxmlformats.org/officeDocument/2006/relationships/tags" Target="../tags/tag446.xml"/><Relationship Id="rId74" Type="http://schemas.openxmlformats.org/officeDocument/2006/relationships/tags" Target="../tags/tag467.xml"/><Relationship Id="rId128" Type="http://schemas.openxmlformats.org/officeDocument/2006/relationships/tags" Target="../tags/tag521.xml"/><Relationship Id="rId149" Type="http://schemas.openxmlformats.org/officeDocument/2006/relationships/slideLayout" Target="../slideLayouts/slideLayout3.xml"/><Relationship Id="rId5" Type="http://schemas.openxmlformats.org/officeDocument/2006/relationships/tags" Target="../tags/tag398.xml"/><Relationship Id="rId95" Type="http://schemas.openxmlformats.org/officeDocument/2006/relationships/tags" Target="../tags/tag488.xml"/><Relationship Id="rId22" Type="http://schemas.openxmlformats.org/officeDocument/2006/relationships/tags" Target="../tags/tag415.xml"/><Relationship Id="rId27" Type="http://schemas.openxmlformats.org/officeDocument/2006/relationships/tags" Target="../tags/tag420.xml"/><Relationship Id="rId43" Type="http://schemas.openxmlformats.org/officeDocument/2006/relationships/tags" Target="../tags/tag436.xml"/><Relationship Id="rId48" Type="http://schemas.openxmlformats.org/officeDocument/2006/relationships/tags" Target="../tags/tag441.xml"/><Relationship Id="rId64" Type="http://schemas.openxmlformats.org/officeDocument/2006/relationships/tags" Target="../tags/tag457.xml"/><Relationship Id="rId69" Type="http://schemas.openxmlformats.org/officeDocument/2006/relationships/tags" Target="../tags/tag462.xml"/><Relationship Id="rId113" Type="http://schemas.openxmlformats.org/officeDocument/2006/relationships/tags" Target="../tags/tag506.xml"/><Relationship Id="rId118" Type="http://schemas.openxmlformats.org/officeDocument/2006/relationships/tags" Target="../tags/tag511.xml"/><Relationship Id="rId134" Type="http://schemas.openxmlformats.org/officeDocument/2006/relationships/tags" Target="../tags/tag527.xml"/><Relationship Id="rId139" Type="http://schemas.openxmlformats.org/officeDocument/2006/relationships/tags" Target="../tags/tag532.xml"/><Relationship Id="rId80" Type="http://schemas.openxmlformats.org/officeDocument/2006/relationships/tags" Target="../tags/tag473.xml"/><Relationship Id="rId85" Type="http://schemas.openxmlformats.org/officeDocument/2006/relationships/tags" Target="../tags/tag478.xml"/><Relationship Id="rId150" Type="http://schemas.openxmlformats.org/officeDocument/2006/relationships/notesSlide" Target="../notesSlides/notesSlide4.xml"/><Relationship Id="rId155" Type="http://schemas.openxmlformats.org/officeDocument/2006/relationships/chart" Target="../charts/chart9.xml"/><Relationship Id="rId12" Type="http://schemas.openxmlformats.org/officeDocument/2006/relationships/tags" Target="../tags/tag405.xml"/><Relationship Id="rId17" Type="http://schemas.openxmlformats.org/officeDocument/2006/relationships/tags" Target="../tags/tag410.xml"/><Relationship Id="rId33" Type="http://schemas.openxmlformats.org/officeDocument/2006/relationships/tags" Target="../tags/tag426.xml"/><Relationship Id="rId38" Type="http://schemas.openxmlformats.org/officeDocument/2006/relationships/tags" Target="../tags/tag431.xml"/><Relationship Id="rId59" Type="http://schemas.openxmlformats.org/officeDocument/2006/relationships/tags" Target="../tags/tag452.xml"/><Relationship Id="rId103" Type="http://schemas.openxmlformats.org/officeDocument/2006/relationships/tags" Target="../tags/tag496.xml"/><Relationship Id="rId108" Type="http://schemas.openxmlformats.org/officeDocument/2006/relationships/tags" Target="../tags/tag501.xml"/><Relationship Id="rId124" Type="http://schemas.openxmlformats.org/officeDocument/2006/relationships/tags" Target="../tags/tag517.xml"/><Relationship Id="rId129" Type="http://schemas.openxmlformats.org/officeDocument/2006/relationships/tags" Target="../tags/tag522.xml"/><Relationship Id="rId54" Type="http://schemas.openxmlformats.org/officeDocument/2006/relationships/tags" Target="../tags/tag447.xml"/><Relationship Id="rId70" Type="http://schemas.openxmlformats.org/officeDocument/2006/relationships/tags" Target="../tags/tag463.xml"/><Relationship Id="rId75" Type="http://schemas.openxmlformats.org/officeDocument/2006/relationships/tags" Target="../tags/tag468.xml"/><Relationship Id="rId91" Type="http://schemas.openxmlformats.org/officeDocument/2006/relationships/tags" Target="../tags/tag484.xml"/><Relationship Id="rId96" Type="http://schemas.openxmlformats.org/officeDocument/2006/relationships/tags" Target="../tags/tag489.xml"/><Relationship Id="rId140" Type="http://schemas.openxmlformats.org/officeDocument/2006/relationships/tags" Target="../tags/tag533.xml"/><Relationship Id="rId145" Type="http://schemas.openxmlformats.org/officeDocument/2006/relationships/tags" Target="../tags/tag538.xml"/><Relationship Id="rId1" Type="http://schemas.openxmlformats.org/officeDocument/2006/relationships/vmlDrawing" Target="../drawings/vmlDrawing9.vml"/><Relationship Id="rId6" Type="http://schemas.openxmlformats.org/officeDocument/2006/relationships/tags" Target="../tags/tag399.xml"/><Relationship Id="rId23" Type="http://schemas.openxmlformats.org/officeDocument/2006/relationships/tags" Target="../tags/tag416.xml"/><Relationship Id="rId28" Type="http://schemas.openxmlformats.org/officeDocument/2006/relationships/tags" Target="../tags/tag421.xml"/><Relationship Id="rId49" Type="http://schemas.openxmlformats.org/officeDocument/2006/relationships/tags" Target="../tags/tag442.xml"/><Relationship Id="rId114" Type="http://schemas.openxmlformats.org/officeDocument/2006/relationships/tags" Target="../tags/tag507.xml"/><Relationship Id="rId119" Type="http://schemas.openxmlformats.org/officeDocument/2006/relationships/tags" Target="../tags/tag512.xml"/><Relationship Id="rId44" Type="http://schemas.openxmlformats.org/officeDocument/2006/relationships/tags" Target="../tags/tag437.xml"/><Relationship Id="rId60" Type="http://schemas.openxmlformats.org/officeDocument/2006/relationships/tags" Target="../tags/tag453.xml"/><Relationship Id="rId65" Type="http://schemas.openxmlformats.org/officeDocument/2006/relationships/tags" Target="../tags/tag458.xml"/><Relationship Id="rId81" Type="http://schemas.openxmlformats.org/officeDocument/2006/relationships/tags" Target="../tags/tag474.xml"/><Relationship Id="rId86" Type="http://schemas.openxmlformats.org/officeDocument/2006/relationships/tags" Target="../tags/tag479.xml"/><Relationship Id="rId130" Type="http://schemas.openxmlformats.org/officeDocument/2006/relationships/tags" Target="../tags/tag523.xml"/><Relationship Id="rId135" Type="http://schemas.openxmlformats.org/officeDocument/2006/relationships/tags" Target="../tags/tag528.xml"/><Relationship Id="rId151" Type="http://schemas.openxmlformats.org/officeDocument/2006/relationships/oleObject" Target="../embeddings/oleObject11.bin"/><Relationship Id="rId13" Type="http://schemas.openxmlformats.org/officeDocument/2006/relationships/tags" Target="../tags/tag406.xml"/><Relationship Id="rId18" Type="http://schemas.openxmlformats.org/officeDocument/2006/relationships/tags" Target="../tags/tag411.xml"/><Relationship Id="rId39" Type="http://schemas.openxmlformats.org/officeDocument/2006/relationships/tags" Target="../tags/tag432.xml"/><Relationship Id="rId109" Type="http://schemas.openxmlformats.org/officeDocument/2006/relationships/tags" Target="../tags/tag502.xml"/><Relationship Id="rId34" Type="http://schemas.openxmlformats.org/officeDocument/2006/relationships/tags" Target="../tags/tag427.xml"/><Relationship Id="rId50" Type="http://schemas.openxmlformats.org/officeDocument/2006/relationships/tags" Target="../tags/tag443.xml"/><Relationship Id="rId55" Type="http://schemas.openxmlformats.org/officeDocument/2006/relationships/tags" Target="../tags/tag448.xml"/><Relationship Id="rId76" Type="http://schemas.openxmlformats.org/officeDocument/2006/relationships/tags" Target="../tags/tag469.xml"/><Relationship Id="rId97" Type="http://schemas.openxmlformats.org/officeDocument/2006/relationships/tags" Target="../tags/tag490.xml"/><Relationship Id="rId104" Type="http://schemas.openxmlformats.org/officeDocument/2006/relationships/tags" Target="../tags/tag497.xml"/><Relationship Id="rId120" Type="http://schemas.openxmlformats.org/officeDocument/2006/relationships/tags" Target="../tags/tag513.xml"/><Relationship Id="rId125" Type="http://schemas.openxmlformats.org/officeDocument/2006/relationships/tags" Target="../tags/tag518.xml"/><Relationship Id="rId141" Type="http://schemas.openxmlformats.org/officeDocument/2006/relationships/tags" Target="../tags/tag534.xml"/><Relationship Id="rId146" Type="http://schemas.openxmlformats.org/officeDocument/2006/relationships/tags" Target="../tags/tag539.xml"/><Relationship Id="rId7" Type="http://schemas.openxmlformats.org/officeDocument/2006/relationships/tags" Target="../tags/tag400.xml"/><Relationship Id="rId71" Type="http://schemas.openxmlformats.org/officeDocument/2006/relationships/tags" Target="../tags/tag464.xml"/><Relationship Id="rId92" Type="http://schemas.openxmlformats.org/officeDocument/2006/relationships/tags" Target="../tags/tag485.xml"/><Relationship Id="rId2" Type="http://schemas.openxmlformats.org/officeDocument/2006/relationships/tags" Target="../tags/tag395.xml"/><Relationship Id="rId29" Type="http://schemas.openxmlformats.org/officeDocument/2006/relationships/tags" Target="../tags/tag422.xml"/><Relationship Id="rId24" Type="http://schemas.openxmlformats.org/officeDocument/2006/relationships/tags" Target="../tags/tag417.xml"/><Relationship Id="rId40" Type="http://schemas.openxmlformats.org/officeDocument/2006/relationships/tags" Target="../tags/tag433.xml"/><Relationship Id="rId45" Type="http://schemas.openxmlformats.org/officeDocument/2006/relationships/tags" Target="../tags/tag438.xml"/><Relationship Id="rId66" Type="http://schemas.openxmlformats.org/officeDocument/2006/relationships/tags" Target="../tags/tag459.xml"/><Relationship Id="rId87" Type="http://schemas.openxmlformats.org/officeDocument/2006/relationships/tags" Target="../tags/tag480.xml"/><Relationship Id="rId110" Type="http://schemas.openxmlformats.org/officeDocument/2006/relationships/tags" Target="../tags/tag503.xml"/><Relationship Id="rId115" Type="http://schemas.openxmlformats.org/officeDocument/2006/relationships/tags" Target="../tags/tag508.xml"/><Relationship Id="rId131" Type="http://schemas.openxmlformats.org/officeDocument/2006/relationships/tags" Target="../tags/tag524.xml"/><Relationship Id="rId136" Type="http://schemas.openxmlformats.org/officeDocument/2006/relationships/tags" Target="../tags/tag529.xml"/><Relationship Id="rId61" Type="http://schemas.openxmlformats.org/officeDocument/2006/relationships/tags" Target="../tags/tag454.xml"/><Relationship Id="rId82" Type="http://schemas.openxmlformats.org/officeDocument/2006/relationships/tags" Target="../tags/tag475.xml"/><Relationship Id="rId152" Type="http://schemas.openxmlformats.org/officeDocument/2006/relationships/image" Target="../media/image1.emf"/><Relationship Id="rId19" Type="http://schemas.openxmlformats.org/officeDocument/2006/relationships/tags" Target="../tags/tag412.xml"/><Relationship Id="rId14" Type="http://schemas.openxmlformats.org/officeDocument/2006/relationships/tags" Target="../tags/tag407.xml"/><Relationship Id="rId30" Type="http://schemas.openxmlformats.org/officeDocument/2006/relationships/tags" Target="../tags/tag423.xml"/><Relationship Id="rId35" Type="http://schemas.openxmlformats.org/officeDocument/2006/relationships/tags" Target="../tags/tag428.xml"/><Relationship Id="rId56" Type="http://schemas.openxmlformats.org/officeDocument/2006/relationships/tags" Target="../tags/tag449.xml"/><Relationship Id="rId77" Type="http://schemas.openxmlformats.org/officeDocument/2006/relationships/tags" Target="../tags/tag470.xml"/><Relationship Id="rId100" Type="http://schemas.openxmlformats.org/officeDocument/2006/relationships/tags" Target="../tags/tag493.xml"/><Relationship Id="rId105" Type="http://schemas.openxmlformats.org/officeDocument/2006/relationships/tags" Target="../tags/tag498.xml"/><Relationship Id="rId126" Type="http://schemas.openxmlformats.org/officeDocument/2006/relationships/tags" Target="../tags/tag519.xml"/><Relationship Id="rId147" Type="http://schemas.openxmlformats.org/officeDocument/2006/relationships/tags" Target="../tags/tag540.xml"/><Relationship Id="rId8" Type="http://schemas.openxmlformats.org/officeDocument/2006/relationships/tags" Target="../tags/tag401.xml"/><Relationship Id="rId51" Type="http://schemas.openxmlformats.org/officeDocument/2006/relationships/tags" Target="../tags/tag444.xml"/><Relationship Id="rId72" Type="http://schemas.openxmlformats.org/officeDocument/2006/relationships/tags" Target="../tags/tag465.xml"/><Relationship Id="rId93" Type="http://schemas.openxmlformats.org/officeDocument/2006/relationships/tags" Target="../tags/tag486.xml"/><Relationship Id="rId98" Type="http://schemas.openxmlformats.org/officeDocument/2006/relationships/tags" Target="../tags/tag491.xml"/><Relationship Id="rId121" Type="http://schemas.openxmlformats.org/officeDocument/2006/relationships/tags" Target="../tags/tag514.xml"/><Relationship Id="rId142" Type="http://schemas.openxmlformats.org/officeDocument/2006/relationships/tags" Target="../tags/tag535.xml"/><Relationship Id="rId3" Type="http://schemas.openxmlformats.org/officeDocument/2006/relationships/tags" Target="../tags/tag396.xml"/><Relationship Id="rId25" Type="http://schemas.openxmlformats.org/officeDocument/2006/relationships/tags" Target="../tags/tag418.xml"/><Relationship Id="rId46" Type="http://schemas.openxmlformats.org/officeDocument/2006/relationships/tags" Target="../tags/tag439.xml"/><Relationship Id="rId67" Type="http://schemas.openxmlformats.org/officeDocument/2006/relationships/tags" Target="../tags/tag460.xml"/><Relationship Id="rId116" Type="http://schemas.openxmlformats.org/officeDocument/2006/relationships/tags" Target="../tags/tag509.xml"/><Relationship Id="rId137" Type="http://schemas.openxmlformats.org/officeDocument/2006/relationships/tags" Target="../tags/tag530.xml"/><Relationship Id="rId20" Type="http://schemas.openxmlformats.org/officeDocument/2006/relationships/tags" Target="../tags/tag413.xml"/><Relationship Id="rId41" Type="http://schemas.openxmlformats.org/officeDocument/2006/relationships/tags" Target="../tags/tag434.xml"/><Relationship Id="rId62" Type="http://schemas.openxmlformats.org/officeDocument/2006/relationships/tags" Target="../tags/tag455.xml"/><Relationship Id="rId83" Type="http://schemas.openxmlformats.org/officeDocument/2006/relationships/tags" Target="../tags/tag476.xml"/><Relationship Id="rId88" Type="http://schemas.openxmlformats.org/officeDocument/2006/relationships/tags" Target="../tags/tag481.xml"/><Relationship Id="rId111" Type="http://schemas.openxmlformats.org/officeDocument/2006/relationships/tags" Target="../tags/tag504.xml"/><Relationship Id="rId132" Type="http://schemas.openxmlformats.org/officeDocument/2006/relationships/tags" Target="../tags/tag525.xml"/><Relationship Id="rId153" Type="http://schemas.openxmlformats.org/officeDocument/2006/relationships/chart" Target="../charts/chart7.xml"/><Relationship Id="rId15" Type="http://schemas.openxmlformats.org/officeDocument/2006/relationships/tags" Target="../tags/tag408.xml"/><Relationship Id="rId36" Type="http://schemas.openxmlformats.org/officeDocument/2006/relationships/tags" Target="../tags/tag429.xml"/><Relationship Id="rId57" Type="http://schemas.openxmlformats.org/officeDocument/2006/relationships/tags" Target="../tags/tag450.xml"/><Relationship Id="rId106" Type="http://schemas.openxmlformats.org/officeDocument/2006/relationships/tags" Target="../tags/tag499.xml"/><Relationship Id="rId127" Type="http://schemas.openxmlformats.org/officeDocument/2006/relationships/tags" Target="../tags/tag520.xml"/><Relationship Id="rId10" Type="http://schemas.openxmlformats.org/officeDocument/2006/relationships/tags" Target="../tags/tag403.xml"/><Relationship Id="rId31" Type="http://schemas.openxmlformats.org/officeDocument/2006/relationships/tags" Target="../tags/tag424.xml"/><Relationship Id="rId52" Type="http://schemas.openxmlformats.org/officeDocument/2006/relationships/tags" Target="../tags/tag445.xml"/><Relationship Id="rId73" Type="http://schemas.openxmlformats.org/officeDocument/2006/relationships/tags" Target="../tags/tag466.xml"/><Relationship Id="rId78" Type="http://schemas.openxmlformats.org/officeDocument/2006/relationships/tags" Target="../tags/tag471.xml"/><Relationship Id="rId94" Type="http://schemas.openxmlformats.org/officeDocument/2006/relationships/tags" Target="../tags/tag487.xml"/><Relationship Id="rId99" Type="http://schemas.openxmlformats.org/officeDocument/2006/relationships/tags" Target="../tags/tag492.xml"/><Relationship Id="rId101" Type="http://schemas.openxmlformats.org/officeDocument/2006/relationships/tags" Target="../tags/tag494.xml"/><Relationship Id="rId122" Type="http://schemas.openxmlformats.org/officeDocument/2006/relationships/tags" Target="../tags/tag515.xml"/><Relationship Id="rId143" Type="http://schemas.openxmlformats.org/officeDocument/2006/relationships/tags" Target="../tags/tag536.xml"/><Relationship Id="rId148" Type="http://schemas.openxmlformats.org/officeDocument/2006/relationships/tags" Target="../tags/tag541.xml"/><Relationship Id="rId4" Type="http://schemas.openxmlformats.org/officeDocument/2006/relationships/tags" Target="../tags/tag397.xml"/><Relationship Id="rId9" Type="http://schemas.openxmlformats.org/officeDocument/2006/relationships/tags" Target="../tags/tag402.xml"/><Relationship Id="rId26" Type="http://schemas.openxmlformats.org/officeDocument/2006/relationships/tags" Target="../tags/tag419.xml"/><Relationship Id="rId47" Type="http://schemas.openxmlformats.org/officeDocument/2006/relationships/tags" Target="../tags/tag440.xml"/><Relationship Id="rId68" Type="http://schemas.openxmlformats.org/officeDocument/2006/relationships/tags" Target="../tags/tag461.xml"/><Relationship Id="rId89" Type="http://schemas.openxmlformats.org/officeDocument/2006/relationships/tags" Target="../tags/tag482.xml"/><Relationship Id="rId112" Type="http://schemas.openxmlformats.org/officeDocument/2006/relationships/tags" Target="../tags/tag505.xml"/><Relationship Id="rId133" Type="http://schemas.openxmlformats.org/officeDocument/2006/relationships/tags" Target="../tags/tag526.xml"/><Relationship Id="rId154" Type="http://schemas.openxmlformats.org/officeDocument/2006/relationships/chart" Target="../charts/chart8.xml"/><Relationship Id="rId16" Type="http://schemas.openxmlformats.org/officeDocument/2006/relationships/tags" Target="../tags/tag409.xml"/><Relationship Id="rId37" Type="http://schemas.openxmlformats.org/officeDocument/2006/relationships/tags" Target="../tags/tag430.xml"/><Relationship Id="rId58" Type="http://schemas.openxmlformats.org/officeDocument/2006/relationships/tags" Target="../tags/tag451.xml"/><Relationship Id="rId79" Type="http://schemas.openxmlformats.org/officeDocument/2006/relationships/tags" Target="../tags/tag472.xml"/><Relationship Id="rId102" Type="http://schemas.openxmlformats.org/officeDocument/2006/relationships/tags" Target="../tags/tag495.xml"/><Relationship Id="rId123" Type="http://schemas.openxmlformats.org/officeDocument/2006/relationships/tags" Target="../tags/tag516.xml"/><Relationship Id="rId144" Type="http://schemas.openxmlformats.org/officeDocument/2006/relationships/tags" Target="../tags/tag537.xml"/><Relationship Id="rId90" Type="http://schemas.openxmlformats.org/officeDocument/2006/relationships/tags" Target="../tags/tag483.xml"/></Relationships>
</file>

<file path=ppt/slides/_rels/slide16.xml.rels><?xml version="1.0" encoding="UTF-8" standalone="yes"?>
<Relationships xmlns="http://schemas.openxmlformats.org/package/2006/relationships"><Relationship Id="rId8" Type="http://schemas.openxmlformats.org/officeDocument/2006/relationships/tags" Target="../tags/tag548.xml"/><Relationship Id="rId13" Type="http://schemas.openxmlformats.org/officeDocument/2006/relationships/tags" Target="../tags/tag553.xml"/><Relationship Id="rId18" Type="http://schemas.openxmlformats.org/officeDocument/2006/relationships/tags" Target="../tags/tag558.xml"/><Relationship Id="rId3" Type="http://schemas.openxmlformats.org/officeDocument/2006/relationships/tags" Target="../tags/tag543.xml"/><Relationship Id="rId21" Type="http://schemas.openxmlformats.org/officeDocument/2006/relationships/oleObject" Target="../embeddings/oleObject12.bin"/><Relationship Id="rId7" Type="http://schemas.openxmlformats.org/officeDocument/2006/relationships/tags" Target="../tags/tag547.xml"/><Relationship Id="rId12" Type="http://schemas.openxmlformats.org/officeDocument/2006/relationships/tags" Target="../tags/tag552.xml"/><Relationship Id="rId17" Type="http://schemas.openxmlformats.org/officeDocument/2006/relationships/tags" Target="../tags/tag557.xml"/><Relationship Id="rId2" Type="http://schemas.openxmlformats.org/officeDocument/2006/relationships/tags" Target="../tags/tag542.xml"/><Relationship Id="rId16" Type="http://schemas.openxmlformats.org/officeDocument/2006/relationships/tags" Target="../tags/tag556.xml"/><Relationship Id="rId20"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tags" Target="../tags/tag546.xml"/><Relationship Id="rId11" Type="http://schemas.openxmlformats.org/officeDocument/2006/relationships/tags" Target="../tags/tag551.xml"/><Relationship Id="rId24" Type="http://schemas.openxmlformats.org/officeDocument/2006/relationships/chart" Target="../charts/chart11.xml"/><Relationship Id="rId5" Type="http://schemas.openxmlformats.org/officeDocument/2006/relationships/tags" Target="../tags/tag545.xml"/><Relationship Id="rId15" Type="http://schemas.openxmlformats.org/officeDocument/2006/relationships/tags" Target="../tags/tag555.xml"/><Relationship Id="rId23" Type="http://schemas.openxmlformats.org/officeDocument/2006/relationships/chart" Target="../charts/chart10.xml"/><Relationship Id="rId10" Type="http://schemas.openxmlformats.org/officeDocument/2006/relationships/tags" Target="../tags/tag550.xml"/><Relationship Id="rId19" Type="http://schemas.openxmlformats.org/officeDocument/2006/relationships/tags" Target="../tags/tag559.xml"/><Relationship Id="rId4" Type="http://schemas.openxmlformats.org/officeDocument/2006/relationships/tags" Target="../tags/tag544.xml"/><Relationship Id="rId9" Type="http://schemas.openxmlformats.org/officeDocument/2006/relationships/tags" Target="../tags/tag549.xml"/><Relationship Id="rId14" Type="http://schemas.openxmlformats.org/officeDocument/2006/relationships/tags" Target="../tags/tag554.xml"/><Relationship Id="rId22" Type="http://schemas.openxmlformats.org/officeDocument/2006/relationships/image" Target="../media/image18.emf"/></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61.xml"/><Relationship Id="rId7" Type="http://schemas.openxmlformats.org/officeDocument/2006/relationships/oleObject" Target="../embeddings/oleObject13.bin"/><Relationship Id="rId2" Type="http://schemas.openxmlformats.org/officeDocument/2006/relationships/tags" Target="../tags/tag560.xml"/><Relationship Id="rId1" Type="http://schemas.openxmlformats.org/officeDocument/2006/relationships/vmlDrawing" Target="../drawings/vmlDrawing11.vml"/><Relationship Id="rId6" Type="http://schemas.openxmlformats.org/officeDocument/2006/relationships/slideLayout" Target="../slideLayouts/slideLayout3.xml"/><Relationship Id="rId5" Type="http://schemas.openxmlformats.org/officeDocument/2006/relationships/tags" Target="../tags/tag563.xml"/><Relationship Id="rId10" Type="http://schemas.openxmlformats.org/officeDocument/2006/relationships/chart" Target="../charts/chart13.xml"/><Relationship Id="rId4" Type="http://schemas.openxmlformats.org/officeDocument/2006/relationships/tags" Target="../tags/tag562.xml"/><Relationship Id="rId9"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3" Type="http://schemas.openxmlformats.org/officeDocument/2006/relationships/tags" Target="../tags/tag575.xml"/><Relationship Id="rId18" Type="http://schemas.openxmlformats.org/officeDocument/2006/relationships/tags" Target="../tags/tag580.xml"/><Relationship Id="rId26" Type="http://schemas.openxmlformats.org/officeDocument/2006/relationships/tags" Target="../tags/tag588.xml"/><Relationship Id="rId39" Type="http://schemas.openxmlformats.org/officeDocument/2006/relationships/chart" Target="../charts/chart14.xml"/><Relationship Id="rId21" Type="http://schemas.openxmlformats.org/officeDocument/2006/relationships/tags" Target="../tags/tag583.xml"/><Relationship Id="rId34" Type="http://schemas.openxmlformats.org/officeDocument/2006/relationships/tags" Target="../tags/tag596.xml"/><Relationship Id="rId7" Type="http://schemas.openxmlformats.org/officeDocument/2006/relationships/tags" Target="../tags/tag569.xml"/><Relationship Id="rId12" Type="http://schemas.openxmlformats.org/officeDocument/2006/relationships/tags" Target="../tags/tag574.xml"/><Relationship Id="rId17" Type="http://schemas.openxmlformats.org/officeDocument/2006/relationships/tags" Target="../tags/tag579.xml"/><Relationship Id="rId25" Type="http://schemas.openxmlformats.org/officeDocument/2006/relationships/tags" Target="../tags/tag587.xml"/><Relationship Id="rId33" Type="http://schemas.openxmlformats.org/officeDocument/2006/relationships/tags" Target="../tags/tag595.xml"/><Relationship Id="rId38" Type="http://schemas.openxmlformats.org/officeDocument/2006/relationships/image" Target="../media/image18.emf"/><Relationship Id="rId2" Type="http://schemas.openxmlformats.org/officeDocument/2006/relationships/tags" Target="../tags/tag564.xml"/><Relationship Id="rId16" Type="http://schemas.openxmlformats.org/officeDocument/2006/relationships/tags" Target="../tags/tag578.xml"/><Relationship Id="rId20" Type="http://schemas.openxmlformats.org/officeDocument/2006/relationships/tags" Target="../tags/tag582.xml"/><Relationship Id="rId29" Type="http://schemas.openxmlformats.org/officeDocument/2006/relationships/tags" Target="../tags/tag591.xml"/><Relationship Id="rId1" Type="http://schemas.openxmlformats.org/officeDocument/2006/relationships/vmlDrawing" Target="../drawings/vmlDrawing12.vml"/><Relationship Id="rId6" Type="http://schemas.openxmlformats.org/officeDocument/2006/relationships/tags" Target="../tags/tag568.xml"/><Relationship Id="rId11" Type="http://schemas.openxmlformats.org/officeDocument/2006/relationships/tags" Target="../tags/tag573.xml"/><Relationship Id="rId24" Type="http://schemas.openxmlformats.org/officeDocument/2006/relationships/tags" Target="../tags/tag586.xml"/><Relationship Id="rId32" Type="http://schemas.openxmlformats.org/officeDocument/2006/relationships/tags" Target="../tags/tag594.xml"/><Relationship Id="rId37" Type="http://schemas.openxmlformats.org/officeDocument/2006/relationships/oleObject" Target="../embeddings/oleObject14.bin"/><Relationship Id="rId40" Type="http://schemas.openxmlformats.org/officeDocument/2006/relationships/chart" Target="../charts/chart15.xml"/><Relationship Id="rId5" Type="http://schemas.openxmlformats.org/officeDocument/2006/relationships/tags" Target="../tags/tag567.xml"/><Relationship Id="rId15" Type="http://schemas.openxmlformats.org/officeDocument/2006/relationships/tags" Target="../tags/tag577.xml"/><Relationship Id="rId23" Type="http://schemas.openxmlformats.org/officeDocument/2006/relationships/tags" Target="../tags/tag585.xml"/><Relationship Id="rId28" Type="http://schemas.openxmlformats.org/officeDocument/2006/relationships/tags" Target="../tags/tag590.xml"/><Relationship Id="rId36" Type="http://schemas.openxmlformats.org/officeDocument/2006/relationships/slideLayout" Target="../slideLayouts/slideLayout3.xml"/><Relationship Id="rId10" Type="http://schemas.openxmlformats.org/officeDocument/2006/relationships/tags" Target="../tags/tag572.xml"/><Relationship Id="rId19" Type="http://schemas.openxmlformats.org/officeDocument/2006/relationships/tags" Target="../tags/tag581.xml"/><Relationship Id="rId31" Type="http://schemas.openxmlformats.org/officeDocument/2006/relationships/tags" Target="../tags/tag593.xml"/><Relationship Id="rId4" Type="http://schemas.openxmlformats.org/officeDocument/2006/relationships/tags" Target="../tags/tag566.xml"/><Relationship Id="rId9" Type="http://schemas.openxmlformats.org/officeDocument/2006/relationships/tags" Target="../tags/tag571.xml"/><Relationship Id="rId14" Type="http://schemas.openxmlformats.org/officeDocument/2006/relationships/tags" Target="../tags/tag576.xml"/><Relationship Id="rId22" Type="http://schemas.openxmlformats.org/officeDocument/2006/relationships/tags" Target="../tags/tag584.xml"/><Relationship Id="rId27" Type="http://schemas.openxmlformats.org/officeDocument/2006/relationships/tags" Target="../tags/tag589.xml"/><Relationship Id="rId30" Type="http://schemas.openxmlformats.org/officeDocument/2006/relationships/tags" Target="../tags/tag592.xml"/><Relationship Id="rId35" Type="http://schemas.openxmlformats.org/officeDocument/2006/relationships/tags" Target="../tags/tag597.xml"/><Relationship Id="rId8" Type="http://schemas.openxmlformats.org/officeDocument/2006/relationships/tags" Target="../tags/tag570.xml"/><Relationship Id="rId3" Type="http://schemas.openxmlformats.org/officeDocument/2006/relationships/tags" Target="../tags/tag56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8.xml"/></Relationships>
</file>

<file path=ppt/slides/_rels/slide22.xml.rels><?xml version="1.0" encoding="UTF-8" standalone="yes"?>
<Relationships xmlns="http://schemas.openxmlformats.org/package/2006/relationships"><Relationship Id="rId26" Type="http://schemas.openxmlformats.org/officeDocument/2006/relationships/tags" Target="../tags/tag623.xml"/><Relationship Id="rId21" Type="http://schemas.openxmlformats.org/officeDocument/2006/relationships/tags" Target="../tags/tag618.xml"/><Relationship Id="rId42" Type="http://schemas.openxmlformats.org/officeDocument/2006/relationships/tags" Target="../tags/tag639.xml"/><Relationship Id="rId47" Type="http://schemas.openxmlformats.org/officeDocument/2006/relationships/tags" Target="../tags/tag644.xml"/><Relationship Id="rId63" Type="http://schemas.openxmlformats.org/officeDocument/2006/relationships/tags" Target="../tags/tag660.xml"/><Relationship Id="rId68" Type="http://schemas.openxmlformats.org/officeDocument/2006/relationships/slideLayout" Target="../slideLayouts/slideLayout3.xml"/><Relationship Id="rId7" Type="http://schemas.openxmlformats.org/officeDocument/2006/relationships/tags" Target="../tags/tag604.xml"/><Relationship Id="rId71" Type="http://schemas.openxmlformats.org/officeDocument/2006/relationships/chart" Target="../charts/chart16.xml"/><Relationship Id="rId2" Type="http://schemas.openxmlformats.org/officeDocument/2006/relationships/tags" Target="../tags/tag599.xml"/><Relationship Id="rId16" Type="http://schemas.openxmlformats.org/officeDocument/2006/relationships/tags" Target="../tags/tag613.xml"/><Relationship Id="rId29" Type="http://schemas.openxmlformats.org/officeDocument/2006/relationships/tags" Target="../tags/tag626.xml"/><Relationship Id="rId11" Type="http://schemas.openxmlformats.org/officeDocument/2006/relationships/tags" Target="../tags/tag608.xml"/><Relationship Id="rId24" Type="http://schemas.openxmlformats.org/officeDocument/2006/relationships/tags" Target="../tags/tag621.xml"/><Relationship Id="rId32" Type="http://schemas.openxmlformats.org/officeDocument/2006/relationships/tags" Target="../tags/tag629.xml"/><Relationship Id="rId37" Type="http://schemas.openxmlformats.org/officeDocument/2006/relationships/tags" Target="../tags/tag634.xml"/><Relationship Id="rId40" Type="http://schemas.openxmlformats.org/officeDocument/2006/relationships/tags" Target="../tags/tag637.xml"/><Relationship Id="rId45" Type="http://schemas.openxmlformats.org/officeDocument/2006/relationships/tags" Target="../tags/tag642.xml"/><Relationship Id="rId53" Type="http://schemas.openxmlformats.org/officeDocument/2006/relationships/tags" Target="../tags/tag650.xml"/><Relationship Id="rId58" Type="http://schemas.openxmlformats.org/officeDocument/2006/relationships/tags" Target="../tags/tag655.xml"/><Relationship Id="rId66" Type="http://schemas.openxmlformats.org/officeDocument/2006/relationships/tags" Target="../tags/tag663.xml"/><Relationship Id="rId5" Type="http://schemas.openxmlformats.org/officeDocument/2006/relationships/tags" Target="../tags/tag602.xml"/><Relationship Id="rId61" Type="http://schemas.openxmlformats.org/officeDocument/2006/relationships/tags" Target="../tags/tag658.xml"/><Relationship Id="rId19" Type="http://schemas.openxmlformats.org/officeDocument/2006/relationships/tags" Target="../tags/tag616.xml"/><Relationship Id="rId14" Type="http://schemas.openxmlformats.org/officeDocument/2006/relationships/tags" Target="../tags/tag611.xml"/><Relationship Id="rId22" Type="http://schemas.openxmlformats.org/officeDocument/2006/relationships/tags" Target="../tags/tag619.xml"/><Relationship Id="rId27" Type="http://schemas.openxmlformats.org/officeDocument/2006/relationships/tags" Target="../tags/tag624.xml"/><Relationship Id="rId30" Type="http://schemas.openxmlformats.org/officeDocument/2006/relationships/tags" Target="../tags/tag627.xml"/><Relationship Id="rId35" Type="http://schemas.openxmlformats.org/officeDocument/2006/relationships/tags" Target="../tags/tag632.xml"/><Relationship Id="rId43" Type="http://schemas.openxmlformats.org/officeDocument/2006/relationships/tags" Target="../tags/tag640.xml"/><Relationship Id="rId48" Type="http://schemas.openxmlformats.org/officeDocument/2006/relationships/tags" Target="../tags/tag645.xml"/><Relationship Id="rId56" Type="http://schemas.openxmlformats.org/officeDocument/2006/relationships/tags" Target="../tags/tag653.xml"/><Relationship Id="rId64" Type="http://schemas.openxmlformats.org/officeDocument/2006/relationships/tags" Target="../tags/tag661.xml"/><Relationship Id="rId69" Type="http://schemas.openxmlformats.org/officeDocument/2006/relationships/oleObject" Target="../embeddings/oleObject15.bin"/><Relationship Id="rId8" Type="http://schemas.openxmlformats.org/officeDocument/2006/relationships/tags" Target="../tags/tag605.xml"/><Relationship Id="rId51" Type="http://schemas.openxmlformats.org/officeDocument/2006/relationships/tags" Target="../tags/tag648.xml"/><Relationship Id="rId72" Type="http://schemas.openxmlformats.org/officeDocument/2006/relationships/chart" Target="../charts/chart17.xml"/><Relationship Id="rId3" Type="http://schemas.openxmlformats.org/officeDocument/2006/relationships/tags" Target="../tags/tag600.xml"/><Relationship Id="rId12" Type="http://schemas.openxmlformats.org/officeDocument/2006/relationships/tags" Target="../tags/tag609.xml"/><Relationship Id="rId17" Type="http://schemas.openxmlformats.org/officeDocument/2006/relationships/tags" Target="../tags/tag614.xml"/><Relationship Id="rId25" Type="http://schemas.openxmlformats.org/officeDocument/2006/relationships/tags" Target="../tags/tag622.xml"/><Relationship Id="rId33" Type="http://schemas.openxmlformats.org/officeDocument/2006/relationships/tags" Target="../tags/tag630.xml"/><Relationship Id="rId38" Type="http://schemas.openxmlformats.org/officeDocument/2006/relationships/tags" Target="../tags/tag635.xml"/><Relationship Id="rId46" Type="http://schemas.openxmlformats.org/officeDocument/2006/relationships/tags" Target="../tags/tag643.xml"/><Relationship Id="rId59" Type="http://schemas.openxmlformats.org/officeDocument/2006/relationships/tags" Target="../tags/tag656.xml"/><Relationship Id="rId67" Type="http://schemas.openxmlformats.org/officeDocument/2006/relationships/tags" Target="../tags/tag664.xml"/><Relationship Id="rId20" Type="http://schemas.openxmlformats.org/officeDocument/2006/relationships/tags" Target="../tags/tag617.xml"/><Relationship Id="rId41" Type="http://schemas.openxmlformats.org/officeDocument/2006/relationships/tags" Target="../tags/tag638.xml"/><Relationship Id="rId54" Type="http://schemas.openxmlformats.org/officeDocument/2006/relationships/tags" Target="../tags/tag651.xml"/><Relationship Id="rId62" Type="http://schemas.openxmlformats.org/officeDocument/2006/relationships/tags" Target="../tags/tag659.xml"/><Relationship Id="rId70" Type="http://schemas.openxmlformats.org/officeDocument/2006/relationships/image" Target="../media/image18.emf"/><Relationship Id="rId1" Type="http://schemas.openxmlformats.org/officeDocument/2006/relationships/vmlDrawing" Target="../drawings/vmlDrawing13.vml"/><Relationship Id="rId6" Type="http://schemas.openxmlformats.org/officeDocument/2006/relationships/tags" Target="../tags/tag603.xml"/><Relationship Id="rId15" Type="http://schemas.openxmlformats.org/officeDocument/2006/relationships/tags" Target="../tags/tag612.xml"/><Relationship Id="rId23" Type="http://schemas.openxmlformats.org/officeDocument/2006/relationships/tags" Target="../tags/tag620.xml"/><Relationship Id="rId28" Type="http://schemas.openxmlformats.org/officeDocument/2006/relationships/tags" Target="../tags/tag625.xml"/><Relationship Id="rId36" Type="http://schemas.openxmlformats.org/officeDocument/2006/relationships/tags" Target="../tags/tag633.xml"/><Relationship Id="rId49" Type="http://schemas.openxmlformats.org/officeDocument/2006/relationships/tags" Target="../tags/tag646.xml"/><Relationship Id="rId57" Type="http://schemas.openxmlformats.org/officeDocument/2006/relationships/tags" Target="../tags/tag654.xml"/><Relationship Id="rId10" Type="http://schemas.openxmlformats.org/officeDocument/2006/relationships/tags" Target="../tags/tag607.xml"/><Relationship Id="rId31" Type="http://schemas.openxmlformats.org/officeDocument/2006/relationships/tags" Target="../tags/tag628.xml"/><Relationship Id="rId44" Type="http://schemas.openxmlformats.org/officeDocument/2006/relationships/tags" Target="../tags/tag641.xml"/><Relationship Id="rId52" Type="http://schemas.openxmlformats.org/officeDocument/2006/relationships/tags" Target="../tags/tag649.xml"/><Relationship Id="rId60" Type="http://schemas.openxmlformats.org/officeDocument/2006/relationships/tags" Target="../tags/tag657.xml"/><Relationship Id="rId65" Type="http://schemas.openxmlformats.org/officeDocument/2006/relationships/tags" Target="../tags/tag662.xml"/><Relationship Id="rId4" Type="http://schemas.openxmlformats.org/officeDocument/2006/relationships/tags" Target="../tags/tag601.xml"/><Relationship Id="rId9" Type="http://schemas.openxmlformats.org/officeDocument/2006/relationships/tags" Target="../tags/tag606.xml"/><Relationship Id="rId13" Type="http://schemas.openxmlformats.org/officeDocument/2006/relationships/tags" Target="../tags/tag610.xml"/><Relationship Id="rId18" Type="http://schemas.openxmlformats.org/officeDocument/2006/relationships/tags" Target="../tags/tag615.xml"/><Relationship Id="rId39" Type="http://schemas.openxmlformats.org/officeDocument/2006/relationships/tags" Target="../tags/tag636.xml"/><Relationship Id="rId34" Type="http://schemas.openxmlformats.org/officeDocument/2006/relationships/tags" Target="../tags/tag631.xml"/><Relationship Id="rId50" Type="http://schemas.openxmlformats.org/officeDocument/2006/relationships/tags" Target="../tags/tag647.xml"/><Relationship Id="rId55" Type="http://schemas.openxmlformats.org/officeDocument/2006/relationships/tags" Target="../tags/tag65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5.xml"/><Relationship Id="rId1" Type="http://schemas.openxmlformats.org/officeDocument/2006/relationships/vmlDrawing" Target="../drawings/vmlDrawing14.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6.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8.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9.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13" Type="http://schemas.openxmlformats.org/officeDocument/2006/relationships/tags" Target="../tags/tag681.xml"/><Relationship Id="rId18" Type="http://schemas.openxmlformats.org/officeDocument/2006/relationships/tags" Target="../tags/tag686.xml"/><Relationship Id="rId26" Type="http://schemas.openxmlformats.org/officeDocument/2006/relationships/tags" Target="../tags/tag694.xml"/><Relationship Id="rId39" Type="http://schemas.openxmlformats.org/officeDocument/2006/relationships/tags" Target="../tags/tag707.xml"/><Relationship Id="rId21" Type="http://schemas.openxmlformats.org/officeDocument/2006/relationships/tags" Target="../tags/tag689.xml"/><Relationship Id="rId34" Type="http://schemas.openxmlformats.org/officeDocument/2006/relationships/tags" Target="../tags/tag702.xml"/><Relationship Id="rId42" Type="http://schemas.openxmlformats.org/officeDocument/2006/relationships/tags" Target="../tags/tag710.xml"/><Relationship Id="rId47" Type="http://schemas.openxmlformats.org/officeDocument/2006/relationships/tags" Target="../tags/tag715.xml"/><Relationship Id="rId50" Type="http://schemas.openxmlformats.org/officeDocument/2006/relationships/tags" Target="../tags/tag718.xml"/><Relationship Id="rId55" Type="http://schemas.openxmlformats.org/officeDocument/2006/relationships/tags" Target="../tags/tag723.xml"/><Relationship Id="rId63" Type="http://schemas.openxmlformats.org/officeDocument/2006/relationships/image" Target="../media/image18.emf"/><Relationship Id="rId7" Type="http://schemas.openxmlformats.org/officeDocument/2006/relationships/tags" Target="../tags/tag675.xml"/><Relationship Id="rId2" Type="http://schemas.openxmlformats.org/officeDocument/2006/relationships/tags" Target="../tags/tag670.xml"/><Relationship Id="rId16" Type="http://schemas.openxmlformats.org/officeDocument/2006/relationships/tags" Target="../tags/tag684.xml"/><Relationship Id="rId29" Type="http://schemas.openxmlformats.org/officeDocument/2006/relationships/tags" Target="../tags/tag697.xml"/><Relationship Id="rId11" Type="http://schemas.openxmlformats.org/officeDocument/2006/relationships/tags" Target="../tags/tag679.xml"/><Relationship Id="rId24" Type="http://schemas.openxmlformats.org/officeDocument/2006/relationships/tags" Target="../tags/tag692.xml"/><Relationship Id="rId32" Type="http://schemas.openxmlformats.org/officeDocument/2006/relationships/tags" Target="../tags/tag700.xml"/><Relationship Id="rId37" Type="http://schemas.openxmlformats.org/officeDocument/2006/relationships/tags" Target="../tags/tag705.xml"/><Relationship Id="rId40" Type="http://schemas.openxmlformats.org/officeDocument/2006/relationships/tags" Target="../tags/tag708.xml"/><Relationship Id="rId45" Type="http://schemas.openxmlformats.org/officeDocument/2006/relationships/tags" Target="../tags/tag713.xml"/><Relationship Id="rId53" Type="http://schemas.openxmlformats.org/officeDocument/2006/relationships/tags" Target="../tags/tag721.xml"/><Relationship Id="rId58" Type="http://schemas.openxmlformats.org/officeDocument/2006/relationships/tags" Target="../tags/tag726.xml"/><Relationship Id="rId5" Type="http://schemas.openxmlformats.org/officeDocument/2006/relationships/tags" Target="../tags/tag673.xml"/><Relationship Id="rId61" Type="http://schemas.openxmlformats.org/officeDocument/2006/relationships/slideLayout" Target="../slideLayouts/slideLayout3.xml"/><Relationship Id="rId19" Type="http://schemas.openxmlformats.org/officeDocument/2006/relationships/tags" Target="../tags/tag687.xml"/><Relationship Id="rId14" Type="http://schemas.openxmlformats.org/officeDocument/2006/relationships/tags" Target="../tags/tag682.xml"/><Relationship Id="rId22" Type="http://schemas.openxmlformats.org/officeDocument/2006/relationships/tags" Target="../tags/tag690.xml"/><Relationship Id="rId27" Type="http://schemas.openxmlformats.org/officeDocument/2006/relationships/tags" Target="../tags/tag695.xml"/><Relationship Id="rId30" Type="http://schemas.openxmlformats.org/officeDocument/2006/relationships/tags" Target="../tags/tag698.xml"/><Relationship Id="rId35" Type="http://schemas.openxmlformats.org/officeDocument/2006/relationships/tags" Target="../tags/tag703.xml"/><Relationship Id="rId43" Type="http://schemas.openxmlformats.org/officeDocument/2006/relationships/tags" Target="../tags/tag711.xml"/><Relationship Id="rId48" Type="http://schemas.openxmlformats.org/officeDocument/2006/relationships/tags" Target="../tags/tag716.xml"/><Relationship Id="rId56" Type="http://schemas.openxmlformats.org/officeDocument/2006/relationships/tags" Target="../tags/tag724.xml"/><Relationship Id="rId64" Type="http://schemas.openxmlformats.org/officeDocument/2006/relationships/chart" Target="../charts/chart19.xml"/><Relationship Id="rId8" Type="http://schemas.openxmlformats.org/officeDocument/2006/relationships/tags" Target="../tags/tag676.xml"/><Relationship Id="rId51" Type="http://schemas.openxmlformats.org/officeDocument/2006/relationships/tags" Target="../tags/tag719.xml"/><Relationship Id="rId3" Type="http://schemas.openxmlformats.org/officeDocument/2006/relationships/tags" Target="../tags/tag671.xml"/><Relationship Id="rId12" Type="http://schemas.openxmlformats.org/officeDocument/2006/relationships/tags" Target="../tags/tag680.xml"/><Relationship Id="rId17" Type="http://schemas.openxmlformats.org/officeDocument/2006/relationships/tags" Target="../tags/tag685.xml"/><Relationship Id="rId25" Type="http://schemas.openxmlformats.org/officeDocument/2006/relationships/tags" Target="../tags/tag693.xml"/><Relationship Id="rId33" Type="http://schemas.openxmlformats.org/officeDocument/2006/relationships/tags" Target="../tags/tag701.xml"/><Relationship Id="rId38" Type="http://schemas.openxmlformats.org/officeDocument/2006/relationships/tags" Target="../tags/tag706.xml"/><Relationship Id="rId46" Type="http://schemas.openxmlformats.org/officeDocument/2006/relationships/tags" Target="../tags/tag714.xml"/><Relationship Id="rId59" Type="http://schemas.openxmlformats.org/officeDocument/2006/relationships/tags" Target="../tags/tag727.xml"/><Relationship Id="rId20" Type="http://schemas.openxmlformats.org/officeDocument/2006/relationships/tags" Target="../tags/tag688.xml"/><Relationship Id="rId41" Type="http://schemas.openxmlformats.org/officeDocument/2006/relationships/tags" Target="../tags/tag709.xml"/><Relationship Id="rId54" Type="http://schemas.openxmlformats.org/officeDocument/2006/relationships/tags" Target="../tags/tag722.xml"/><Relationship Id="rId62" Type="http://schemas.openxmlformats.org/officeDocument/2006/relationships/oleObject" Target="../embeddings/oleObject21.bin"/><Relationship Id="rId1" Type="http://schemas.openxmlformats.org/officeDocument/2006/relationships/vmlDrawing" Target="../drawings/vmlDrawing19.vml"/><Relationship Id="rId6" Type="http://schemas.openxmlformats.org/officeDocument/2006/relationships/tags" Target="../tags/tag674.xml"/><Relationship Id="rId15" Type="http://schemas.openxmlformats.org/officeDocument/2006/relationships/tags" Target="../tags/tag683.xml"/><Relationship Id="rId23" Type="http://schemas.openxmlformats.org/officeDocument/2006/relationships/tags" Target="../tags/tag691.xml"/><Relationship Id="rId28" Type="http://schemas.openxmlformats.org/officeDocument/2006/relationships/tags" Target="../tags/tag696.xml"/><Relationship Id="rId36" Type="http://schemas.openxmlformats.org/officeDocument/2006/relationships/tags" Target="../tags/tag704.xml"/><Relationship Id="rId49" Type="http://schemas.openxmlformats.org/officeDocument/2006/relationships/tags" Target="../tags/tag717.xml"/><Relationship Id="rId57" Type="http://schemas.openxmlformats.org/officeDocument/2006/relationships/tags" Target="../tags/tag725.xml"/><Relationship Id="rId10" Type="http://schemas.openxmlformats.org/officeDocument/2006/relationships/tags" Target="../tags/tag678.xml"/><Relationship Id="rId31" Type="http://schemas.openxmlformats.org/officeDocument/2006/relationships/tags" Target="../tags/tag699.xml"/><Relationship Id="rId44" Type="http://schemas.openxmlformats.org/officeDocument/2006/relationships/tags" Target="../tags/tag712.xml"/><Relationship Id="rId52" Type="http://schemas.openxmlformats.org/officeDocument/2006/relationships/tags" Target="../tags/tag720.xml"/><Relationship Id="rId60" Type="http://schemas.openxmlformats.org/officeDocument/2006/relationships/tags" Target="../tags/tag728.xml"/><Relationship Id="rId4" Type="http://schemas.openxmlformats.org/officeDocument/2006/relationships/tags" Target="../tags/tag672.xml"/><Relationship Id="rId9" Type="http://schemas.openxmlformats.org/officeDocument/2006/relationships/tags" Target="../tags/tag67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730.xml"/><Relationship Id="rId2" Type="http://schemas.openxmlformats.org/officeDocument/2006/relationships/tags" Target="../tags/tag729.xml"/><Relationship Id="rId1" Type="http://schemas.openxmlformats.org/officeDocument/2006/relationships/vmlDrawing" Target="../drawings/vmlDrawing20.vml"/><Relationship Id="rId6" Type="http://schemas.openxmlformats.org/officeDocument/2006/relationships/image" Target="../media/image18.emf"/><Relationship Id="rId5" Type="http://schemas.openxmlformats.org/officeDocument/2006/relationships/oleObject" Target="../embeddings/oleObject22.bin"/><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732.xml"/><Relationship Id="rId2" Type="http://schemas.openxmlformats.org/officeDocument/2006/relationships/tags" Target="../tags/tag731.xml"/><Relationship Id="rId1" Type="http://schemas.openxmlformats.org/officeDocument/2006/relationships/vmlDrawing" Target="../drawings/vmlDrawing21.vml"/><Relationship Id="rId6" Type="http://schemas.openxmlformats.org/officeDocument/2006/relationships/image" Target="../media/image23.emf"/><Relationship Id="rId5" Type="http://schemas.openxmlformats.org/officeDocument/2006/relationships/oleObject" Target="../embeddings/oleObject23.bin"/><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3.xml"/><Relationship Id="rId1" Type="http://schemas.openxmlformats.org/officeDocument/2006/relationships/vmlDrawing" Target="../drawings/vmlDrawing22.vml"/><Relationship Id="rId5" Type="http://schemas.openxmlformats.org/officeDocument/2006/relationships/image" Target="../media/image23.emf"/><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3" Type="http://schemas.openxmlformats.org/officeDocument/2006/relationships/tags" Target="../tags/tag735.xml"/><Relationship Id="rId2" Type="http://schemas.openxmlformats.org/officeDocument/2006/relationships/tags" Target="../tags/tag73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6.xml"/><Relationship Id="rId1" Type="http://schemas.openxmlformats.org/officeDocument/2006/relationships/vmlDrawing" Target="../drawings/vmlDrawing24.vml"/><Relationship Id="rId5" Type="http://schemas.openxmlformats.org/officeDocument/2006/relationships/image" Target="../media/image22.emf"/><Relationship Id="rId4" Type="http://schemas.openxmlformats.org/officeDocument/2006/relationships/oleObject" Target="../embeddings/oleObject26.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7.xml"/><Relationship Id="rId1" Type="http://schemas.openxmlformats.org/officeDocument/2006/relationships/vmlDrawing" Target="../drawings/vmlDrawing25.vml"/><Relationship Id="rId5" Type="http://schemas.openxmlformats.org/officeDocument/2006/relationships/image" Target="../media/image22.emf"/><Relationship Id="rId4" Type="http://schemas.openxmlformats.org/officeDocument/2006/relationships/oleObject" Target="../embeddings/oleObject27.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8.xml"/><Relationship Id="rId1" Type="http://schemas.openxmlformats.org/officeDocument/2006/relationships/vmlDrawing" Target="../drawings/vmlDrawing26.vml"/><Relationship Id="rId5" Type="http://schemas.openxmlformats.org/officeDocument/2006/relationships/image" Target="../media/image22.emf"/><Relationship Id="rId4" Type="http://schemas.openxmlformats.org/officeDocument/2006/relationships/oleObject" Target="../embeddings/oleObject28.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3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0.xml"/><Relationship Id="rId1" Type="http://schemas.openxmlformats.org/officeDocument/2006/relationships/vmlDrawing" Target="../drawings/vmlDrawing27.vml"/><Relationship Id="rId5" Type="http://schemas.openxmlformats.org/officeDocument/2006/relationships/image" Target="../media/image18.emf"/><Relationship Id="rId4" Type="http://schemas.openxmlformats.org/officeDocument/2006/relationships/oleObject" Target="../embeddings/oleObject29.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1.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59" Type="http://schemas.openxmlformats.org/officeDocument/2006/relationships/tags" Target="../tags/tag164.xml"/><Relationship Id="rId170" Type="http://schemas.openxmlformats.org/officeDocument/2006/relationships/tags" Target="../tags/tag175.xml"/><Relationship Id="rId191" Type="http://schemas.openxmlformats.org/officeDocument/2006/relationships/tags" Target="../tags/tag196.xml"/><Relationship Id="rId205" Type="http://schemas.openxmlformats.org/officeDocument/2006/relationships/tags" Target="../tags/tag210.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149" Type="http://schemas.openxmlformats.org/officeDocument/2006/relationships/tags" Target="../tags/tag154.xml"/><Relationship Id="rId5" Type="http://schemas.openxmlformats.org/officeDocument/2006/relationships/tags" Target="../tags/tag10.xml"/><Relationship Id="rId95" Type="http://schemas.openxmlformats.org/officeDocument/2006/relationships/tags" Target="../tags/tag100.xml"/><Relationship Id="rId160" Type="http://schemas.openxmlformats.org/officeDocument/2006/relationships/tags" Target="../tags/tag165.xml"/><Relationship Id="rId181" Type="http://schemas.openxmlformats.org/officeDocument/2006/relationships/tags" Target="../tags/tag186.xml"/><Relationship Id="rId216" Type="http://schemas.openxmlformats.org/officeDocument/2006/relationships/tags" Target="../tags/tag221.xml"/><Relationship Id="rId22" Type="http://schemas.openxmlformats.org/officeDocument/2006/relationships/tags" Target="../tags/tag27.xml"/><Relationship Id="rId43" Type="http://schemas.openxmlformats.org/officeDocument/2006/relationships/tags" Target="../tags/tag48.xml"/><Relationship Id="rId64" Type="http://schemas.openxmlformats.org/officeDocument/2006/relationships/tags" Target="../tags/tag69.xml"/><Relationship Id="rId118" Type="http://schemas.openxmlformats.org/officeDocument/2006/relationships/tags" Target="../tags/tag123.xml"/><Relationship Id="rId139" Type="http://schemas.openxmlformats.org/officeDocument/2006/relationships/tags" Target="../tags/tag144.xml"/><Relationship Id="rId85" Type="http://schemas.openxmlformats.org/officeDocument/2006/relationships/tags" Target="../tags/tag90.xml"/><Relationship Id="rId150" Type="http://schemas.openxmlformats.org/officeDocument/2006/relationships/tags" Target="../tags/tag155.xml"/><Relationship Id="rId171" Type="http://schemas.openxmlformats.org/officeDocument/2006/relationships/tags" Target="../tags/tag176.xml"/><Relationship Id="rId192" Type="http://schemas.openxmlformats.org/officeDocument/2006/relationships/tags" Target="../tags/tag197.xml"/><Relationship Id="rId206" Type="http://schemas.openxmlformats.org/officeDocument/2006/relationships/tags" Target="../tags/tag211.xml"/><Relationship Id="rId12" Type="http://schemas.openxmlformats.org/officeDocument/2006/relationships/tags" Target="../tags/tag17.xml"/><Relationship Id="rId33" Type="http://schemas.openxmlformats.org/officeDocument/2006/relationships/tags" Target="../tags/tag38.xml"/><Relationship Id="rId108" Type="http://schemas.openxmlformats.org/officeDocument/2006/relationships/tags" Target="../tags/tag113.xml"/><Relationship Id="rId129" Type="http://schemas.openxmlformats.org/officeDocument/2006/relationships/tags" Target="../tags/tag134.xml"/><Relationship Id="rId54" Type="http://schemas.openxmlformats.org/officeDocument/2006/relationships/tags" Target="../tags/tag59.xml"/><Relationship Id="rId75" Type="http://schemas.openxmlformats.org/officeDocument/2006/relationships/tags" Target="../tags/tag80.xml"/><Relationship Id="rId96" Type="http://schemas.openxmlformats.org/officeDocument/2006/relationships/tags" Target="../tags/tag101.xml"/><Relationship Id="rId140" Type="http://schemas.openxmlformats.org/officeDocument/2006/relationships/tags" Target="../tags/tag145.xml"/><Relationship Id="rId161" Type="http://schemas.openxmlformats.org/officeDocument/2006/relationships/tags" Target="../tags/tag166.xml"/><Relationship Id="rId182" Type="http://schemas.openxmlformats.org/officeDocument/2006/relationships/tags" Target="../tags/tag187.xml"/><Relationship Id="rId217" Type="http://schemas.openxmlformats.org/officeDocument/2006/relationships/slideLayout" Target="../slideLayouts/slideLayout3.xml"/><Relationship Id="rId6" Type="http://schemas.openxmlformats.org/officeDocument/2006/relationships/tags" Target="../tags/tag11.xml"/><Relationship Id="rId23" Type="http://schemas.openxmlformats.org/officeDocument/2006/relationships/tags" Target="../tags/tag28.xml"/><Relationship Id="rId119" Type="http://schemas.openxmlformats.org/officeDocument/2006/relationships/tags" Target="../tags/tag124.xml"/><Relationship Id="rId44" Type="http://schemas.openxmlformats.org/officeDocument/2006/relationships/tags" Target="../tags/tag49.xml"/><Relationship Id="rId65" Type="http://schemas.openxmlformats.org/officeDocument/2006/relationships/tags" Target="../tags/tag70.xml"/><Relationship Id="rId86" Type="http://schemas.openxmlformats.org/officeDocument/2006/relationships/tags" Target="../tags/tag91.xml"/><Relationship Id="rId130" Type="http://schemas.openxmlformats.org/officeDocument/2006/relationships/tags" Target="../tags/tag135.xml"/><Relationship Id="rId151" Type="http://schemas.openxmlformats.org/officeDocument/2006/relationships/tags" Target="../tags/tag156.xml"/><Relationship Id="rId172" Type="http://schemas.openxmlformats.org/officeDocument/2006/relationships/tags" Target="../tags/tag177.xml"/><Relationship Id="rId193" Type="http://schemas.openxmlformats.org/officeDocument/2006/relationships/tags" Target="../tags/tag198.xml"/><Relationship Id="rId207" Type="http://schemas.openxmlformats.org/officeDocument/2006/relationships/tags" Target="../tags/tag212.xml"/><Relationship Id="rId13" Type="http://schemas.openxmlformats.org/officeDocument/2006/relationships/tags" Target="../tags/tag18.xml"/><Relationship Id="rId109" Type="http://schemas.openxmlformats.org/officeDocument/2006/relationships/tags" Target="../tags/tag114.xml"/><Relationship Id="rId34" Type="http://schemas.openxmlformats.org/officeDocument/2006/relationships/tags" Target="../tags/tag39.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20" Type="http://schemas.openxmlformats.org/officeDocument/2006/relationships/tags" Target="../tags/tag125.xml"/><Relationship Id="rId141" Type="http://schemas.openxmlformats.org/officeDocument/2006/relationships/tags" Target="../tags/tag146.xml"/><Relationship Id="rId7" Type="http://schemas.openxmlformats.org/officeDocument/2006/relationships/tags" Target="../tags/tag12.xml"/><Relationship Id="rId162" Type="http://schemas.openxmlformats.org/officeDocument/2006/relationships/tags" Target="../tags/tag167.xml"/><Relationship Id="rId183" Type="http://schemas.openxmlformats.org/officeDocument/2006/relationships/tags" Target="../tags/tag188.xml"/><Relationship Id="rId218" Type="http://schemas.openxmlformats.org/officeDocument/2006/relationships/oleObject" Target="../embeddings/oleObject5.bin"/><Relationship Id="rId24" Type="http://schemas.openxmlformats.org/officeDocument/2006/relationships/tags" Target="../tags/tag29.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31" Type="http://schemas.openxmlformats.org/officeDocument/2006/relationships/tags" Target="../tags/tag136.xml"/><Relationship Id="rId152" Type="http://schemas.openxmlformats.org/officeDocument/2006/relationships/tags" Target="../tags/tag157.xml"/><Relationship Id="rId173" Type="http://schemas.openxmlformats.org/officeDocument/2006/relationships/tags" Target="../tags/tag178.xml"/><Relationship Id="rId194" Type="http://schemas.openxmlformats.org/officeDocument/2006/relationships/tags" Target="../tags/tag199.xml"/><Relationship Id="rId208" Type="http://schemas.openxmlformats.org/officeDocument/2006/relationships/tags" Target="../tags/tag213.xml"/><Relationship Id="rId14" Type="http://schemas.openxmlformats.org/officeDocument/2006/relationships/tags" Target="../tags/tag19.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tags" Target="../tags/tag147.xml"/><Relationship Id="rId163" Type="http://schemas.openxmlformats.org/officeDocument/2006/relationships/tags" Target="../tags/tag168.xml"/><Relationship Id="rId184" Type="http://schemas.openxmlformats.org/officeDocument/2006/relationships/tags" Target="../tags/tag189.xml"/><Relationship Id="rId189" Type="http://schemas.openxmlformats.org/officeDocument/2006/relationships/tags" Target="../tags/tag194.xml"/><Relationship Id="rId219" Type="http://schemas.openxmlformats.org/officeDocument/2006/relationships/image" Target="../media/image1.emf"/><Relationship Id="rId3" Type="http://schemas.openxmlformats.org/officeDocument/2006/relationships/tags" Target="../tags/tag8.xml"/><Relationship Id="rId214" Type="http://schemas.openxmlformats.org/officeDocument/2006/relationships/tags" Target="../tags/tag219.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158" Type="http://schemas.openxmlformats.org/officeDocument/2006/relationships/tags" Target="../tags/tag163.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3" Type="http://schemas.openxmlformats.org/officeDocument/2006/relationships/tags" Target="../tags/tag158.xml"/><Relationship Id="rId174" Type="http://schemas.openxmlformats.org/officeDocument/2006/relationships/tags" Target="../tags/tag179.xml"/><Relationship Id="rId179" Type="http://schemas.openxmlformats.org/officeDocument/2006/relationships/tags" Target="../tags/tag184.xml"/><Relationship Id="rId195" Type="http://schemas.openxmlformats.org/officeDocument/2006/relationships/tags" Target="../tags/tag200.xml"/><Relationship Id="rId209" Type="http://schemas.openxmlformats.org/officeDocument/2006/relationships/tags" Target="../tags/tag214.xml"/><Relationship Id="rId190" Type="http://schemas.openxmlformats.org/officeDocument/2006/relationships/tags" Target="../tags/tag195.xml"/><Relationship Id="rId204" Type="http://schemas.openxmlformats.org/officeDocument/2006/relationships/tags" Target="../tags/tag209.xml"/><Relationship Id="rId220" Type="http://schemas.openxmlformats.org/officeDocument/2006/relationships/chart" Target="../charts/chart1.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tags" Target="../tags/tag148.xml"/><Relationship Id="rId148" Type="http://schemas.openxmlformats.org/officeDocument/2006/relationships/tags" Target="../tags/tag153.xml"/><Relationship Id="rId164" Type="http://schemas.openxmlformats.org/officeDocument/2006/relationships/tags" Target="../tags/tag169.xml"/><Relationship Id="rId169" Type="http://schemas.openxmlformats.org/officeDocument/2006/relationships/tags" Target="../tags/tag174.xml"/><Relationship Id="rId185" Type="http://schemas.openxmlformats.org/officeDocument/2006/relationships/tags" Target="../tags/tag190.xml"/><Relationship Id="rId4" Type="http://schemas.openxmlformats.org/officeDocument/2006/relationships/tags" Target="../tags/tag9.xml"/><Relationship Id="rId9" Type="http://schemas.openxmlformats.org/officeDocument/2006/relationships/tags" Target="../tags/tag14.xml"/><Relationship Id="rId180" Type="http://schemas.openxmlformats.org/officeDocument/2006/relationships/tags" Target="../tags/tag185.xml"/><Relationship Id="rId210" Type="http://schemas.openxmlformats.org/officeDocument/2006/relationships/tags" Target="../tags/tag215.xml"/><Relationship Id="rId215" Type="http://schemas.openxmlformats.org/officeDocument/2006/relationships/tags" Target="../tags/tag220.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54" Type="http://schemas.openxmlformats.org/officeDocument/2006/relationships/tags" Target="../tags/tag159.xml"/><Relationship Id="rId175" Type="http://schemas.openxmlformats.org/officeDocument/2006/relationships/tags" Target="../tags/tag180.xml"/><Relationship Id="rId196" Type="http://schemas.openxmlformats.org/officeDocument/2006/relationships/tags" Target="../tags/tag201.xml"/><Relationship Id="rId200" Type="http://schemas.openxmlformats.org/officeDocument/2006/relationships/tags" Target="../tags/tag205.xml"/><Relationship Id="rId16" Type="http://schemas.openxmlformats.org/officeDocument/2006/relationships/tags" Target="../tags/tag21.xml"/><Relationship Id="rId221" Type="http://schemas.openxmlformats.org/officeDocument/2006/relationships/chart" Target="../charts/chart2.xml"/><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tags" Target="../tags/tag149.xml"/><Relationship Id="rId90" Type="http://schemas.openxmlformats.org/officeDocument/2006/relationships/tags" Target="../tags/tag95.xml"/><Relationship Id="rId165" Type="http://schemas.openxmlformats.org/officeDocument/2006/relationships/tags" Target="../tags/tag170.xml"/><Relationship Id="rId186" Type="http://schemas.openxmlformats.org/officeDocument/2006/relationships/tags" Target="../tags/tag191.xml"/><Relationship Id="rId211" Type="http://schemas.openxmlformats.org/officeDocument/2006/relationships/tags" Target="../tags/tag216.xml"/><Relationship Id="rId27" Type="http://schemas.openxmlformats.org/officeDocument/2006/relationships/tags" Target="../tags/tag32.xml"/><Relationship Id="rId48" Type="http://schemas.openxmlformats.org/officeDocument/2006/relationships/tags" Target="../tags/tag53.xml"/><Relationship Id="rId69" Type="http://schemas.openxmlformats.org/officeDocument/2006/relationships/tags" Target="../tags/tag74.xml"/><Relationship Id="rId113" Type="http://schemas.openxmlformats.org/officeDocument/2006/relationships/tags" Target="../tags/tag118.xml"/><Relationship Id="rId134" Type="http://schemas.openxmlformats.org/officeDocument/2006/relationships/tags" Target="../tags/tag139.xml"/><Relationship Id="rId80" Type="http://schemas.openxmlformats.org/officeDocument/2006/relationships/tags" Target="../tags/tag85.xml"/><Relationship Id="rId155" Type="http://schemas.openxmlformats.org/officeDocument/2006/relationships/tags" Target="../tags/tag160.xml"/><Relationship Id="rId176" Type="http://schemas.openxmlformats.org/officeDocument/2006/relationships/tags" Target="../tags/tag181.xml"/><Relationship Id="rId197" Type="http://schemas.openxmlformats.org/officeDocument/2006/relationships/tags" Target="../tags/tag202.xml"/><Relationship Id="rId201" Type="http://schemas.openxmlformats.org/officeDocument/2006/relationships/tags" Target="../tags/tag206.xml"/><Relationship Id="rId17" Type="http://schemas.openxmlformats.org/officeDocument/2006/relationships/tags" Target="../tags/tag22.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24" Type="http://schemas.openxmlformats.org/officeDocument/2006/relationships/tags" Target="../tags/tag129.xml"/><Relationship Id="rId70" Type="http://schemas.openxmlformats.org/officeDocument/2006/relationships/tags" Target="../tags/tag75.xml"/><Relationship Id="rId91" Type="http://schemas.openxmlformats.org/officeDocument/2006/relationships/tags" Target="../tags/tag96.xml"/><Relationship Id="rId145" Type="http://schemas.openxmlformats.org/officeDocument/2006/relationships/tags" Target="../tags/tag150.xml"/><Relationship Id="rId166" Type="http://schemas.openxmlformats.org/officeDocument/2006/relationships/tags" Target="../tags/tag171.xml"/><Relationship Id="rId187" Type="http://schemas.openxmlformats.org/officeDocument/2006/relationships/tags" Target="../tags/tag192.xml"/><Relationship Id="rId1" Type="http://schemas.openxmlformats.org/officeDocument/2006/relationships/vmlDrawing" Target="../drawings/vmlDrawing5.vml"/><Relationship Id="rId212" Type="http://schemas.openxmlformats.org/officeDocument/2006/relationships/tags" Target="../tags/tag217.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60" Type="http://schemas.openxmlformats.org/officeDocument/2006/relationships/tags" Target="../tags/tag65.xml"/><Relationship Id="rId81" Type="http://schemas.openxmlformats.org/officeDocument/2006/relationships/tags" Target="../tags/tag86.xml"/><Relationship Id="rId135" Type="http://schemas.openxmlformats.org/officeDocument/2006/relationships/tags" Target="../tags/tag140.xml"/><Relationship Id="rId156" Type="http://schemas.openxmlformats.org/officeDocument/2006/relationships/tags" Target="../tags/tag161.xml"/><Relationship Id="rId177" Type="http://schemas.openxmlformats.org/officeDocument/2006/relationships/tags" Target="../tags/tag182.xml"/><Relationship Id="rId198" Type="http://schemas.openxmlformats.org/officeDocument/2006/relationships/tags" Target="../tags/tag203.xml"/><Relationship Id="rId202" Type="http://schemas.openxmlformats.org/officeDocument/2006/relationships/tags" Target="../tags/tag207.xml"/><Relationship Id="rId18" Type="http://schemas.openxmlformats.org/officeDocument/2006/relationships/tags" Target="../tags/tag23.xml"/><Relationship Id="rId39" Type="http://schemas.openxmlformats.org/officeDocument/2006/relationships/tags" Target="../tags/tag44.xml"/><Relationship Id="rId50" Type="http://schemas.openxmlformats.org/officeDocument/2006/relationships/tags" Target="../tags/tag55.xml"/><Relationship Id="rId104" Type="http://schemas.openxmlformats.org/officeDocument/2006/relationships/tags" Target="../tags/tag109.xml"/><Relationship Id="rId125" Type="http://schemas.openxmlformats.org/officeDocument/2006/relationships/tags" Target="../tags/tag130.xml"/><Relationship Id="rId146" Type="http://schemas.openxmlformats.org/officeDocument/2006/relationships/tags" Target="../tags/tag151.xml"/><Relationship Id="rId167" Type="http://schemas.openxmlformats.org/officeDocument/2006/relationships/tags" Target="../tags/tag172.xml"/><Relationship Id="rId188" Type="http://schemas.openxmlformats.org/officeDocument/2006/relationships/tags" Target="../tags/tag193.xml"/><Relationship Id="rId71" Type="http://schemas.openxmlformats.org/officeDocument/2006/relationships/tags" Target="../tags/tag76.xml"/><Relationship Id="rId92" Type="http://schemas.openxmlformats.org/officeDocument/2006/relationships/tags" Target="../tags/tag97.xml"/><Relationship Id="rId213" Type="http://schemas.openxmlformats.org/officeDocument/2006/relationships/tags" Target="../tags/tag218.xml"/><Relationship Id="rId2" Type="http://schemas.openxmlformats.org/officeDocument/2006/relationships/tags" Target="../tags/tag7.xml"/><Relationship Id="rId29" Type="http://schemas.openxmlformats.org/officeDocument/2006/relationships/tags" Target="../tags/tag34.xml"/><Relationship Id="rId40" Type="http://schemas.openxmlformats.org/officeDocument/2006/relationships/tags" Target="../tags/tag45.xml"/><Relationship Id="rId115" Type="http://schemas.openxmlformats.org/officeDocument/2006/relationships/tags" Target="../tags/tag120.xml"/><Relationship Id="rId136" Type="http://schemas.openxmlformats.org/officeDocument/2006/relationships/tags" Target="../tags/tag141.xml"/><Relationship Id="rId157" Type="http://schemas.openxmlformats.org/officeDocument/2006/relationships/tags" Target="../tags/tag162.xml"/><Relationship Id="rId178" Type="http://schemas.openxmlformats.org/officeDocument/2006/relationships/tags" Target="../tags/tag183.xml"/><Relationship Id="rId61" Type="http://schemas.openxmlformats.org/officeDocument/2006/relationships/tags" Target="../tags/tag66.xml"/><Relationship Id="rId82" Type="http://schemas.openxmlformats.org/officeDocument/2006/relationships/tags" Target="../tags/tag87.xml"/><Relationship Id="rId199" Type="http://schemas.openxmlformats.org/officeDocument/2006/relationships/tags" Target="../tags/tag204.xml"/><Relationship Id="rId203" Type="http://schemas.openxmlformats.org/officeDocument/2006/relationships/tags" Target="../tags/tag208.xml"/><Relationship Id="rId19" Type="http://schemas.openxmlformats.org/officeDocument/2006/relationships/tags" Target="../tags/tag24.xml"/><Relationship Id="rId30" Type="http://schemas.openxmlformats.org/officeDocument/2006/relationships/tags" Target="../tags/tag35.xml"/><Relationship Id="rId105" Type="http://schemas.openxmlformats.org/officeDocument/2006/relationships/tags" Target="../tags/tag110.xml"/><Relationship Id="rId126" Type="http://schemas.openxmlformats.org/officeDocument/2006/relationships/tags" Target="../tags/tag131.xml"/><Relationship Id="rId147" Type="http://schemas.openxmlformats.org/officeDocument/2006/relationships/tags" Target="../tags/tag152.xml"/><Relationship Id="rId168" Type="http://schemas.openxmlformats.org/officeDocument/2006/relationships/tags" Target="../tags/tag17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2.xml"/><Relationship Id="rId1" Type="http://schemas.openxmlformats.org/officeDocument/2006/relationships/vmlDrawing" Target="../drawings/vmlDrawing29.vml"/><Relationship Id="rId5" Type="http://schemas.openxmlformats.org/officeDocument/2006/relationships/image" Target="../media/image24.emf"/><Relationship Id="rId4" Type="http://schemas.openxmlformats.org/officeDocument/2006/relationships/oleObject" Target="../embeddings/oleObject31.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tags" Target="../tags/tag246.xml"/><Relationship Id="rId39" Type="http://schemas.openxmlformats.org/officeDocument/2006/relationships/tags" Target="../tags/tag259.xml"/><Relationship Id="rId21" Type="http://schemas.openxmlformats.org/officeDocument/2006/relationships/tags" Target="../tags/tag241.xml"/><Relationship Id="rId34" Type="http://schemas.openxmlformats.org/officeDocument/2006/relationships/tags" Target="../tags/tag254.xml"/><Relationship Id="rId42" Type="http://schemas.openxmlformats.org/officeDocument/2006/relationships/tags" Target="../tags/tag262.xml"/><Relationship Id="rId47" Type="http://schemas.openxmlformats.org/officeDocument/2006/relationships/tags" Target="../tags/tag267.xml"/><Relationship Id="rId50" Type="http://schemas.openxmlformats.org/officeDocument/2006/relationships/image" Target="../media/image18.emf"/><Relationship Id="rId7" Type="http://schemas.openxmlformats.org/officeDocument/2006/relationships/tags" Target="../tags/tag227.xml"/><Relationship Id="rId2" Type="http://schemas.openxmlformats.org/officeDocument/2006/relationships/tags" Target="../tags/tag222.xml"/><Relationship Id="rId16" Type="http://schemas.openxmlformats.org/officeDocument/2006/relationships/tags" Target="../tags/tag236.xml"/><Relationship Id="rId29" Type="http://schemas.openxmlformats.org/officeDocument/2006/relationships/tags" Target="../tags/tag249.xml"/><Relationship Id="rId11" Type="http://schemas.openxmlformats.org/officeDocument/2006/relationships/tags" Target="../tags/tag231.xml"/><Relationship Id="rId24" Type="http://schemas.openxmlformats.org/officeDocument/2006/relationships/tags" Target="../tags/tag244.xml"/><Relationship Id="rId32" Type="http://schemas.openxmlformats.org/officeDocument/2006/relationships/tags" Target="../tags/tag252.xml"/><Relationship Id="rId37" Type="http://schemas.openxmlformats.org/officeDocument/2006/relationships/tags" Target="../tags/tag257.xml"/><Relationship Id="rId40" Type="http://schemas.openxmlformats.org/officeDocument/2006/relationships/tags" Target="../tags/tag260.xml"/><Relationship Id="rId45" Type="http://schemas.openxmlformats.org/officeDocument/2006/relationships/tags" Target="../tags/tag265.xml"/><Relationship Id="rId53" Type="http://schemas.openxmlformats.org/officeDocument/2006/relationships/oleObject" Target="../embeddings/oleObject8.bin"/><Relationship Id="rId5" Type="http://schemas.openxmlformats.org/officeDocument/2006/relationships/tags" Target="../tags/tag225.xml"/><Relationship Id="rId10" Type="http://schemas.openxmlformats.org/officeDocument/2006/relationships/tags" Target="../tags/tag230.xml"/><Relationship Id="rId19" Type="http://schemas.openxmlformats.org/officeDocument/2006/relationships/tags" Target="../tags/tag239.xml"/><Relationship Id="rId31" Type="http://schemas.openxmlformats.org/officeDocument/2006/relationships/tags" Target="../tags/tag251.xml"/><Relationship Id="rId44" Type="http://schemas.openxmlformats.org/officeDocument/2006/relationships/tags" Target="../tags/tag264.xml"/><Relationship Id="rId52" Type="http://schemas.openxmlformats.org/officeDocument/2006/relationships/image" Target="../media/image20.emf"/><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tags" Target="../tags/tag247.xml"/><Relationship Id="rId30" Type="http://schemas.openxmlformats.org/officeDocument/2006/relationships/tags" Target="../tags/tag250.xml"/><Relationship Id="rId35" Type="http://schemas.openxmlformats.org/officeDocument/2006/relationships/tags" Target="../tags/tag255.xml"/><Relationship Id="rId43" Type="http://schemas.openxmlformats.org/officeDocument/2006/relationships/tags" Target="../tags/tag263.xml"/><Relationship Id="rId48" Type="http://schemas.openxmlformats.org/officeDocument/2006/relationships/slideLayout" Target="../slideLayouts/slideLayout3.xml"/><Relationship Id="rId8" Type="http://schemas.openxmlformats.org/officeDocument/2006/relationships/tags" Target="../tags/tag228.xml"/><Relationship Id="rId51" Type="http://schemas.openxmlformats.org/officeDocument/2006/relationships/oleObject" Target="../embeddings/oleObject7.bin"/><Relationship Id="rId3" Type="http://schemas.openxmlformats.org/officeDocument/2006/relationships/tags" Target="../tags/tag223.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tags" Target="../tags/tag245.xml"/><Relationship Id="rId33" Type="http://schemas.openxmlformats.org/officeDocument/2006/relationships/tags" Target="../tags/tag253.xml"/><Relationship Id="rId38" Type="http://schemas.openxmlformats.org/officeDocument/2006/relationships/tags" Target="../tags/tag258.xml"/><Relationship Id="rId46" Type="http://schemas.openxmlformats.org/officeDocument/2006/relationships/tags" Target="../tags/tag266.xml"/><Relationship Id="rId20" Type="http://schemas.openxmlformats.org/officeDocument/2006/relationships/tags" Target="../tags/tag240.xml"/><Relationship Id="rId41" Type="http://schemas.openxmlformats.org/officeDocument/2006/relationships/tags" Target="../tags/tag261.xml"/><Relationship Id="rId54" Type="http://schemas.openxmlformats.org/officeDocument/2006/relationships/image" Target="../media/image21.emf"/><Relationship Id="rId1" Type="http://schemas.openxmlformats.org/officeDocument/2006/relationships/vmlDrawing" Target="../drawings/vmlDrawing6.vml"/><Relationship Id="rId6" Type="http://schemas.openxmlformats.org/officeDocument/2006/relationships/tags" Target="../tags/tag226.xml"/><Relationship Id="rId15" Type="http://schemas.openxmlformats.org/officeDocument/2006/relationships/tags" Target="../tags/tag235.xml"/><Relationship Id="rId23" Type="http://schemas.openxmlformats.org/officeDocument/2006/relationships/tags" Target="../tags/tag243.xml"/><Relationship Id="rId28" Type="http://schemas.openxmlformats.org/officeDocument/2006/relationships/tags" Target="../tags/tag248.xml"/><Relationship Id="rId36" Type="http://schemas.openxmlformats.org/officeDocument/2006/relationships/tags" Target="../tags/tag256.xml"/><Relationship Id="rId4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3" Type="http://schemas.openxmlformats.org/officeDocument/2006/relationships/tags" Target="../tags/tag279.xml"/><Relationship Id="rId18" Type="http://schemas.openxmlformats.org/officeDocument/2006/relationships/tags" Target="../tags/tag284.xml"/><Relationship Id="rId26" Type="http://schemas.openxmlformats.org/officeDocument/2006/relationships/tags" Target="../tags/tag292.xml"/><Relationship Id="rId39" Type="http://schemas.openxmlformats.org/officeDocument/2006/relationships/tags" Target="../tags/tag305.xml"/><Relationship Id="rId21" Type="http://schemas.openxmlformats.org/officeDocument/2006/relationships/tags" Target="../tags/tag287.xml"/><Relationship Id="rId34" Type="http://schemas.openxmlformats.org/officeDocument/2006/relationships/tags" Target="../tags/tag300.xml"/><Relationship Id="rId42" Type="http://schemas.openxmlformats.org/officeDocument/2006/relationships/tags" Target="../tags/tag308.xml"/><Relationship Id="rId47" Type="http://schemas.openxmlformats.org/officeDocument/2006/relationships/tags" Target="../tags/tag313.xml"/><Relationship Id="rId50" Type="http://schemas.openxmlformats.org/officeDocument/2006/relationships/tags" Target="../tags/tag316.xml"/><Relationship Id="rId55" Type="http://schemas.openxmlformats.org/officeDocument/2006/relationships/tags" Target="../tags/tag321.xml"/><Relationship Id="rId63" Type="http://schemas.openxmlformats.org/officeDocument/2006/relationships/chart" Target="../charts/chart3.xml"/><Relationship Id="rId7" Type="http://schemas.openxmlformats.org/officeDocument/2006/relationships/tags" Target="../tags/tag273.xml"/><Relationship Id="rId2" Type="http://schemas.openxmlformats.org/officeDocument/2006/relationships/tags" Target="../tags/tag268.xml"/><Relationship Id="rId16" Type="http://schemas.openxmlformats.org/officeDocument/2006/relationships/tags" Target="../tags/tag282.xml"/><Relationship Id="rId29" Type="http://schemas.openxmlformats.org/officeDocument/2006/relationships/tags" Target="../tags/tag295.xml"/><Relationship Id="rId11" Type="http://schemas.openxmlformats.org/officeDocument/2006/relationships/tags" Target="../tags/tag277.xml"/><Relationship Id="rId24" Type="http://schemas.openxmlformats.org/officeDocument/2006/relationships/tags" Target="../tags/tag290.xml"/><Relationship Id="rId32" Type="http://schemas.openxmlformats.org/officeDocument/2006/relationships/tags" Target="../tags/tag298.xml"/><Relationship Id="rId37" Type="http://schemas.openxmlformats.org/officeDocument/2006/relationships/tags" Target="../tags/tag303.xml"/><Relationship Id="rId40" Type="http://schemas.openxmlformats.org/officeDocument/2006/relationships/tags" Target="../tags/tag306.xml"/><Relationship Id="rId45" Type="http://schemas.openxmlformats.org/officeDocument/2006/relationships/tags" Target="../tags/tag311.xml"/><Relationship Id="rId53" Type="http://schemas.openxmlformats.org/officeDocument/2006/relationships/tags" Target="../tags/tag319.xml"/><Relationship Id="rId58" Type="http://schemas.openxmlformats.org/officeDocument/2006/relationships/tags" Target="../tags/tag324.xml"/><Relationship Id="rId5" Type="http://schemas.openxmlformats.org/officeDocument/2006/relationships/tags" Target="../tags/tag271.xml"/><Relationship Id="rId61" Type="http://schemas.openxmlformats.org/officeDocument/2006/relationships/oleObject" Target="../embeddings/oleObject9.bin"/><Relationship Id="rId19" Type="http://schemas.openxmlformats.org/officeDocument/2006/relationships/tags" Target="../tags/tag285.xml"/><Relationship Id="rId14" Type="http://schemas.openxmlformats.org/officeDocument/2006/relationships/tags" Target="../tags/tag280.xml"/><Relationship Id="rId22" Type="http://schemas.openxmlformats.org/officeDocument/2006/relationships/tags" Target="../tags/tag288.xml"/><Relationship Id="rId27" Type="http://schemas.openxmlformats.org/officeDocument/2006/relationships/tags" Target="../tags/tag293.xml"/><Relationship Id="rId30" Type="http://schemas.openxmlformats.org/officeDocument/2006/relationships/tags" Target="../tags/tag296.xml"/><Relationship Id="rId35" Type="http://schemas.openxmlformats.org/officeDocument/2006/relationships/tags" Target="../tags/tag301.xml"/><Relationship Id="rId43" Type="http://schemas.openxmlformats.org/officeDocument/2006/relationships/tags" Target="../tags/tag309.xml"/><Relationship Id="rId48" Type="http://schemas.openxmlformats.org/officeDocument/2006/relationships/tags" Target="../tags/tag314.xml"/><Relationship Id="rId56" Type="http://schemas.openxmlformats.org/officeDocument/2006/relationships/tags" Target="../tags/tag322.xml"/><Relationship Id="rId64" Type="http://schemas.openxmlformats.org/officeDocument/2006/relationships/chart" Target="../charts/chart4.xml"/><Relationship Id="rId8" Type="http://schemas.openxmlformats.org/officeDocument/2006/relationships/tags" Target="../tags/tag274.xml"/><Relationship Id="rId51" Type="http://schemas.openxmlformats.org/officeDocument/2006/relationships/tags" Target="../tags/tag317.xml"/><Relationship Id="rId3" Type="http://schemas.openxmlformats.org/officeDocument/2006/relationships/tags" Target="../tags/tag269.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tags" Target="../tags/tag291.xml"/><Relationship Id="rId33" Type="http://schemas.openxmlformats.org/officeDocument/2006/relationships/tags" Target="../tags/tag299.xml"/><Relationship Id="rId38" Type="http://schemas.openxmlformats.org/officeDocument/2006/relationships/tags" Target="../tags/tag304.xml"/><Relationship Id="rId46" Type="http://schemas.openxmlformats.org/officeDocument/2006/relationships/tags" Target="../tags/tag312.xml"/><Relationship Id="rId59" Type="http://schemas.openxmlformats.org/officeDocument/2006/relationships/tags" Target="../tags/tag325.xml"/><Relationship Id="rId20" Type="http://schemas.openxmlformats.org/officeDocument/2006/relationships/tags" Target="../tags/tag286.xml"/><Relationship Id="rId41" Type="http://schemas.openxmlformats.org/officeDocument/2006/relationships/tags" Target="../tags/tag307.xml"/><Relationship Id="rId54" Type="http://schemas.openxmlformats.org/officeDocument/2006/relationships/tags" Target="../tags/tag320.xml"/><Relationship Id="rId62" Type="http://schemas.openxmlformats.org/officeDocument/2006/relationships/image" Target="../media/image18.emf"/><Relationship Id="rId1" Type="http://schemas.openxmlformats.org/officeDocument/2006/relationships/vmlDrawing" Target="../drawings/vmlDrawing7.vml"/><Relationship Id="rId6" Type="http://schemas.openxmlformats.org/officeDocument/2006/relationships/tags" Target="../tags/tag272.xml"/><Relationship Id="rId15" Type="http://schemas.openxmlformats.org/officeDocument/2006/relationships/tags" Target="../tags/tag281.xml"/><Relationship Id="rId23" Type="http://schemas.openxmlformats.org/officeDocument/2006/relationships/tags" Target="../tags/tag289.xml"/><Relationship Id="rId28" Type="http://schemas.openxmlformats.org/officeDocument/2006/relationships/tags" Target="../tags/tag294.xml"/><Relationship Id="rId36" Type="http://schemas.openxmlformats.org/officeDocument/2006/relationships/tags" Target="../tags/tag302.xml"/><Relationship Id="rId49" Type="http://schemas.openxmlformats.org/officeDocument/2006/relationships/tags" Target="../tags/tag315.xml"/><Relationship Id="rId57" Type="http://schemas.openxmlformats.org/officeDocument/2006/relationships/tags" Target="../tags/tag323.xml"/><Relationship Id="rId10" Type="http://schemas.openxmlformats.org/officeDocument/2006/relationships/tags" Target="../tags/tag276.xml"/><Relationship Id="rId31" Type="http://schemas.openxmlformats.org/officeDocument/2006/relationships/tags" Target="../tags/tag297.xml"/><Relationship Id="rId44" Type="http://schemas.openxmlformats.org/officeDocument/2006/relationships/tags" Target="../tags/tag310.xml"/><Relationship Id="rId52" Type="http://schemas.openxmlformats.org/officeDocument/2006/relationships/tags" Target="../tags/tag318.xml"/><Relationship Id="rId60" Type="http://schemas.openxmlformats.org/officeDocument/2006/relationships/slideLayout" Target="../slideLayouts/slideLayout3.xml"/><Relationship Id="rId4" Type="http://schemas.openxmlformats.org/officeDocument/2006/relationships/tags" Target="../tags/tag270.xml"/><Relationship Id="rId9" Type="http://schemas.openxmlformats.org/officeDocument/2006/relationships/tags" Target="../tags/tag275.xml"/></Relationships>
</file>

<file path=ppt/slides/_rels/slide9.xml.rels><?xml version="1.0" encoding="UTF-8" standalone="yes"?>
<Relationships xmlns="http://schemas.openxmlformats.org/package/2006/relationships"><Relationship Id="rId26" Type="http://schemas.openxmlformats.org/officeDocument/2006/relationships/tags" Target="../tags/tag350.xml"/><Relationship Id="rId21" Type="http://schemas.openxmlformats.org/officeDocument/2006/relationships/tags" Target="../tags/tag345.xml"/><Relationship Id="rId42" Type="http://schemas.openxmlformats.org/officeDocument/2006/relationships/tags" Target="../tags/tag366.xml"/><Relationship Id="rId47" Type="http://schemas.openxmlformats.org/officeDocument/2006/relationships/tags" Target="../tags/tag371.xml"/><Relationship Id="rId63" Type="http://schemas.openxmlformats.org/officeDocument/2006/relationships/tags" Target="../tags/tag387.xml"/><Relationship Id="rId68" Type="http://schemas.openxmlformats.org/officeDocument/2006/relationships/tags" Target="../tags/tag392.xml"/><Relationship Id="rId2" Type="http://schemas.openxmlformats.org/officeDocument/2006/relationships/tags" Target="../tags/tag326.xml"/><Relationship Id="rId16" Type="http://schemas.openxmlformats.org/officeDocument/2006/relationships/tags" Target="../tags/tag340.xml"/><Relationship Id="rId29" Type="http://schemas.openxmlformats.org/officeDocument/2006/relationships/tags" Target="../tags/tag353.xml"/><Relationship Id="rId11" Type="http://schemas.openxmlformats.org/officeDocument/2006/relationships/tags" Target="../tags/tag335.xml"/><Relationship Id="rId24" Type="http://schemas.openxmlformats.org/officeDocument/2006/relationships/tags" Target="../tags/tag348.xml"/><Relationship Id="rId32" Type="http://schemas.openxmlformats.org/officeDocument/2006/relationships/tags" Target="../tags/tag356.xml"/><Relationship Id="rId37" Type="http://schemas.openxmlformats.org/officeDocument/2006/relationships/tags" Target="../tags/tag361.xml"/><Relationship Id="rId40" Type="http://schemas.openxmlformats.org/officeDocument/2006/relationships/tags" Target="../tags/tag364.xml"/><Relationship Id="rId45" Type="http://schemas.openxmlformats.org/officeDocument/2006/relationships/tags" Target="../tags/tag369.xml"/><Relationship Id="rId53" Type="http://schemas.openxmlformats.org/officeDocument/2006/relationships/tags" Target="../tags/tag377.xml"/><Relationship Id="rId58" Type="http://schemas.openxmlformats.org/officeDocument/2006/relationships/tags" Target="../tags/tag382.xml"/><Relationship Id="rId66" Type="http://schemas.openxmlformats.org/officeDocument/2006/relationships/tags" Target="../tags/tag390.xml"/><Relationship Id="rId74" Type="http://schemas.openxmlformats.org/officeDocument/2006/relationships/chart" Target="../charts/chart5.xml"/><Relationship Id="rId5" Type="http://schemas.openxmlformats.org/officeDocument/2006/relationships/tags" Target="../tags/tag329.xml"/><Relationship Id="rId61" Type="http://schemas.openxmlformats.org/officeDocument/2006/relationships/tags" Target="../tags/tag385.xml"/><Relationship Id="rId19" Type="http://schemas.openxmlformats.org/officeDocument/2006/relationships/tags" Target="../tags/tag343.xml"/><Relationship Id="rId14" Type="http://schemas.openxmlformats.org/officeDocument/2006/relationships/tags" Target="../tags/tag338.xml"/><Relationship Id="rId22" Type="http://schemas.openxmlformats.org/officeDocument/2006/relationships/tags" Target="../tags/tag346.xml"/><Relationship Id="rId27" Type="http://schemas.openxmlformats.org/officeDocument/2006/relationships/tags" Target="../tags/tag351.xml"/><Relationship Id="rId30" Type="http://schemas.openxmlformats.org/officeDocument/2006/relationships/tags" Target="../tags/tag354.xml"/><Relationship Id="rId35" Type="http://schemas.openxmlformats.org/officeDocument/2006/relationships/tags" Target="../tags/tag359.xml"/><Relationship Id="rId43" Type="http://schemas.openxmlformats.org/officeDocument/2006/relationships/tags" Target="../tags/tag367.xml"/><Relationship Id="rId48" Type="http://schemas.openxmlformats.org/officeDocument/2006/relationships/tags" Target="../tags/tag372.xml"/><Relationship Id="rId56" Type="http://schemas.openxmlformats.org/officeDocument/2006/relationships/tags" Target="../tags/tag380.xml"/><Relationship Id="rId64" Type="http://schemas.openxmlformats.org/officeDocument/2006/relationships/tags" Target="../tags/tag388.xml"/><Relationship Id="rId69" Type="http://schemas.openxmlformats.org/officeDocument/2006/relationships/tags" Target="../tags/tag393.xml"/><Relationship Id="rId8" Type="http://schemas.openxmlformats.org/officeDocument/2006/relationships/tags" Target="../tags/tag332.xml"/><Relationship Id="rId51" Type="http://schemas.openxmlformats.org/officeDocument/2006/relationships/tags" Target="../tags/tag375.xml"/><Relationship Id="rId72" Type="http://schemas.openxmlformats.org/officeDocument/2006/relationships/oleObject" Target="../embeddings/oleObject10.bin"/><Relationship Id="rId3" Type="http://schemas.openxmlformats.org/officeDocument/2006/relationships/tags" Target="../tags/tag327.xml"/><Relationship Id="rId12" Type="http://schemas.openxmlformats.org/officeDocument/2006/relationships/tags" Target="../tags/tag336.xml"/><Relationship Id="rId17" Type="http://schemas.openxmlformats.org/officeDocument/2006/relationships/tags" Target="../tags/tag341.xml"/><Relationship Id="rId25" Type="http://schemas.openxmlformats.org/officeDocument/2006/relationships/tags" Target="../tags/tag349.xml"/><Relationship Id="rId33" Type="http://schemas.openxmlformats.org/officeDocument/2006/relationships/tags" Target="../tags/tag357.xml"/><Relationship Id="rId38" Type="http://schemas.openxmlformats.org/officeDocument/2006/relationships/tags" Target="../tags/tag362.xml"/><Relationship Id="rId46" Type="http://schemas.openxmlformats.org/officeDocument/2006/relationships/tags" Target="../tags/tag370.xml"/><Relationship Id="rId59" Type="http://schemas.openxmlformats.org/officeDocument/2006/relationships/tags" Target="../tags/tag383.xml"/><Relationship Id="rId67" Type="http://schemas.openxmlformats.org/officeDocument/2006/relationships/tags" Target="../tags/tag391.xml"/><Relationship Id="rId20" Type="http://schemas.openxmlformats.org/officeDocument/2006/relationships/tags" Target="../tags/tag344.xml"/><Relationship Id="rId41" Type="http://schemas.openxmlformats.org/officeDocument/2006/relationships/tags" Target="../tags/tag365.xml"/><Relationship Id="rId54" Type="http://schemas.openxmlformats.org/officeDocument/2006/relationships/tags" Target="../tags/tag378.xml"/><Relationship Id="rId62" Type="http://schemas.openxmlformats.org/officeDocument/2006/relationships/tags" Target="../tags/tag386.xml"/><Relationship Id="rId70" Type="http://schemas.openxmlformats.org/officeDocument/2006/relationships/tags" Target="../tags/tag394.xml"/><Relationship Id="rId75" Type="http://schemas.openxmlformats.org/officeDocument/2006/relationships/chart" Target="../charts/chart6.xml"/><Relationship Id="rId1" Type="http://schemas.openxmlformats.org/officeDocument/2006/relationships/vmlDrawing" Target="../drawings/vmlDrawing8.vml"/><Relationship Id="rId6" Type="http://schemas.openxmlformats.org/officeDocument/2006/relationships/tags" Target="../tags/tag330.xml"/><Relationship Id="rId15" Type="http://schemas.openxmlformats.org/officeDocument/2006/relationships/tags" Target="../tags/tag339.xml"/><Relationship Id="rId23" Type="http://schemas.openxmlformats.org/officeDocument/2006/relationships/tags" Target="../tags/tag347.xml"/><Relationship Id="rId28" Type="http://schemas.openxmlformats.org/officeDocument/2006/relationships/tags" Target="../tags/tag352.xml"/><Relationship Id="rId36" Type="http://schemas.openxmlformats.org/officeDocument/2006/relationships/tags" Target="../tags/tag360.xml"/><Relationship Id="rId49" Type="http://schemas.openxmlformats.org/officeDocument/2006/relationships/tags" Target="../tags/tag373.xml"/><Relationship Id="rId57" Type="http://schemas.openxmlformats.org/officeDocument/2006/relationships/tags" Target="../tags/tag381.xml"/><Relationship Id="rId10" Type="http://schemas.openxmlformats.org/officeDocument/2006/relationships/tags" Target="../tags/tag334.xml"/><Relationship Id="rId31" Type="http://schemas.openxmlformats.org/officeDocument/2006/relationships/tags" Target="../tags/tag355.xml"/><Relationship Id="rId44" Type="http://schemas.openxmlformats.org/officeDocument/2006/relationships/tags" Target="../tags/tag368.xml"/><Relationship Id="rId52" Type="http://schemas.openxmlformats.org/officeDocument/2006/relationships/tags" Target="../tags/tag376.xml"/><Relationship Id="rId60" Type="http://schemas.openxmlformats.org/officeDocument/2006/relationships/tags" Target="../tags/tag384.xml"/><Relationship Id="rId65" Type="http://schemas.openxmlformats.org/officeDocument/2006/relationships/tags" Target="../tags/tag389.xml"/><Relationship Id="rId73" Type="http://schemas.openxmlformats.org/officeDocument/2006/relationships/image" Target="../media/image18.emf"/><Relationship Id="rId4" Type="http://schemas.openxmlformats.org/officeDocument/2006/relationships/tags" Target="../tags/tag328.xml"/><Relationship Id="rId9" Type="http://schemas.openxmlformats.org/officeDocument/2006/relationships/tags" Target="../tags/tag333.xml"/><Relationship Id="rId13" Type="http://schemas.openxmlformats.org/officeDocument/2006/relationships/tags" Target="../tags/tag337.xml"/><Relationship Id="rId18" Type="http://schemas.openxmlformats.org/officeDocument/2006/relationships/tags" Target="../tags/tag342.xml"/><Relationship Id="rId39" Type="http://schemas.openxmlformats.org/officeDocument/2006/relationships/tags" Target="../tags/tag363.xml"/><Relationship Id="rId34" Type="http://schemas.openxmlformats.org/officeDocument/2006/relationships/tags" Target="../tags/tag358.xml"/><Relationship Id="rId50" Type="http://schemas.openxmlformats.org/officeDocument/2006/relationships/tags" Target="../tags/tag374.xml"/><Relationship Id="rId55" Type="http://schemas.openxmlformats.org/officeDocument/2006/relationships/tags" Target="../tags/tag379.xml"/><Relationship Id="rId7" Type="http://schemas.openxmlformats.org/officeDocument/2006/relationships/tags" Target="../tags/tag331.xml"/><Relationship Id="rId7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2023</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dirty="0"/>
              <a:t>バングラデシュ</a:t>
            </a:r>
            <a:r>
              <a:rPr lang="ja-JP" altLang="en-US" sz="3400" dirty="0">
                <a:solidFill>
                  <a:srgbClr val="FFFFFF"/>
                </a:solidFill>
              </a:rPr>
              <a:t>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154341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795451" y="5535641"/>
            <a:ext cx="4197532" cy="609600"/>
          </a:xfrm>
          <a:prstGeom prst="ellipse">
            <a:avLst/>
          </a:prstGeom>
          <a:gradFill flip="none" rotWithShape="1">
            <a:gsLst>
              <a:gs pos="0">
                <a:srgbClr val="E4BB46"/>
              </a:gs>
              <a:gs pos="100000">
                <a:schemeClr val="bg1"/>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タイトル 2"/>
          <p:cNvSpPr>
            <a:spLocks noGrp="1"/>
          </p:cNvSpPr>
          <p:nvPr>
            <p:ph type="title"/>
          </p:nvPr>
        </p:nvSpPr>
        <p:spPr/>
        <p:txBody>
          <a:bodyPr/>
          <a:lstStyle/>
          <a:p>
            <a:r>
              <a:rPr lang="ja-JP" altLang="en-US" dirty="0"/>
              <a:t>バングラデシュ／一般概況／規制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外国投資法</a:t>
            </a:r>
          </a:p>
        </p:txBody>
      </p:sp>
      <p:sp>
        <p:nvSpPr>
          <p:cNvPr id="12" name="テキスト ボックス 1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医療関連の業種は外資に開放されているものの、事前に投資庁に確認することが望ましい。</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2720751" y="2636912"/>
            <a:ext cx="4464497" cy="1584176"/>
          </a:xfrm>
          <a:prstGeom prst="roundRect">
            <a:avLst>
              <a:gd name="adj" fmla="val 6810"/>
            </a:avLst>
          </a:prstGeom>
          <a:solidFill>
            <a:srgbClr val="A2BBDC"/>
          </a:solidFill>
        </p:spPr>
        <p:txBody>
          <a:bodyPr wrap="square" lIns="180000" rIns="180000" anchor="ctr" anchorCtr="0">
            <a:noAutofit/>
          </a:bodyPr>
          <a:lstStyle/>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禁止業種・規制業種に指定されていない。</a:t>
            </a:r>
            <a:endParaRPr lang="en-US" altLang="ja-JP" sz="1600" dirty="0">
              <a:latin typeface="HGP創英角ｺﾞｼｯｸUB" panose="020B0900000000000000" pitchFamily="50" charset="-128"/>
              <a:ea typeface="HGP創英角ｺﾞｼｯｸUB" panose="020B0900000000000000" pitchFamily="50" charset="-128"/>
            </a:endParaRPr>
          </a:p>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外資の出資比率に制限はない。</a:t>
            </a:r>
            <a:endParaRPr lang="en-US" altLang="ja-JP" sz="1600" dirty="0">
              <a:latin typeface="HGP創英角ｺﾞｼｯｸUB" panose="020B0900000000000000" pitchFamily="50" charset="-128"/>
              <a:ea typeface="HGP創英角ｺﾞｼｯｸUB" panose="020B0900000000000000" pitchFamily="50" charset="-128"/>
            </a:endParaRPr>
          </a:p>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土地の所有も可能（外国人個人は不可）。</a:t>
            </a:r>
            <a:endParaRPr lang="en-US" altLang="ja-JP" sz="1600" dirty="0">
              <a:latin typeface="HGP創英角ｺﾞｼｯｸUB" panose="020B0900000000000000" pitchFamily="50" charset="-128"/>
              <a:ea typeface="HGP創英角ｺﾞｼｯｸUB" panose="020B0900000000000000" pitchFamily="50" charset="-128"/>
            </a:endParaRPr>
          </a:p>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最低資本金に関する規制もない。</a:t>
            </a:r>
          </a:p>
        </p:txBody>
      </p:sp>
      <p:sp>
        <p:nvSpPr>
          <p:cNvPr id="101" name="テキスト ボックス 10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JETRO</a:t>
            </a:r>
            <a:r>
              <a:rPr lang="ja-JP" altLang="en-US" sz="800" dirty="0"/>
              <a:t>ホームページ</a:t>
            </a:r>
            <a:endParaRPr lang="ja-JP" altLang="ja-JP" sz="800" dirty="0"/>
          </a:p>
        </p:txBody>
      </p:sp>
      <p:grpSp>
        <p:nvGrpSpPr>
          <p:cNvPr id="102" name="グループ化 7"/>
          <p:cNvGrpSpPr/>
          <p:nvPr/>
        </p:nvGrpSpPr>
        <p:grpSpPr>
          <a:xfrm>
            <a:off x="632520" y="1916832"/>
            <a:ext cx="8640960" cy="288032"/>
            <a:chOff x="4944173" y="2113806"/>
            <a:chExt cx="5861371" cy="288032"/>
          </a:xfrm>
        </p:grpSpPr>
        <p:cxnSp>
          <p:nvCxnSpPr>
            <p:cNvPr id="103" name="直線コネクタ 10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医療関連の業種（医療サービスの提供、医療機器や医薬品の生産・</a:t>
              </a:r>
              <a:r>
                <a:rPr lang="ja-JP" altLang="en-US" sz="1400">
                  <a:solidFill>
                    <a:srgbClr val="000000"/>
                  </a:solidFill>
                  <a:latin typeface="Arial Black" pitchFamily="34" charset="0"/>
                  <a:ea typeface="HGP創英角ｺﾞｼｯｸUB" pitchFamily="50" charset="-128"/>
                </a:rPr>
                <a:t>販売等</a:t>
              </a:r>
              <a:r>
                <a:rPr lang="ja-JP" altLang="en-US" sz="1400" dirty="0">
                  <a:solidFill>
                    <a:srgbClr val="000000"/>
                  </a:solidFill>
                  <a:latin typeface="Arial Black" pitchFamily="34" charset="0"/>
                  <a:ea typeface="HGP創英角ｺﾞｼｯｸUB" pitchFamily="50" charset="-128"/>
                </a:rPr>
                <a:t>）について</a:t>
              </a:r>
            </a:p>
          </p:txBody>
        </p:sp>
      </p:grpSp>
      <p:sp>
        <p:nvSpPr>
          <p:cNvPr id="114" name="円/楕円 113"/>
          <p:cNvSpPr/>
          <p:nvPr/>
        </p:nvSpPr>
        <p:spPr>
          <a:xfrm>
            <a:off x="2652165" y="5013176"/>
            <a:ext cx="4605092" cy="1144976"/>
          </a:xfrm>
          <a:prstGeom prst="ellipse">
            <a:avLst/>
          </a:prstGeom>
          <a:noFill/>
        </p:spPr>
        <p:txBody>
          <a:bodyPr wrap="none" anchor="ctr" anchorCtr="0">
            <a:noAutofit/>
          </a:bodyPr>
          <a:lstStyle/>
          <a:p>
            <a:pPr algn="ctr">
              <a:lnSpc>
                <a:spcPts val="1400"/>
              </a:lnSpc>
            </a:pPr>
            <a:r>
              <a:rPr lang="ja-JP" altLang="en-US" sz="1100" b="1" dirty="0">
                <a:latin typeface="ＭＳ Ｐゴシック" panose="020B0600070205080204" pitchFamily="50" charset="-128"/>
                <a:ea typeface="ＭＳ Ｐゴシック" panose="020B0600070205080204" pitchFamily="50" charset="-128"/>
              </a:rPr>
              <a:t>明文化されていないものの、投資庁において</a:t>
            </a:r>
            <a:br>
              <a:rPr lang="en-US" altLang="ja-JP" sz="1100" b="1" dirty="0">
                <a:latin typeface="ＭＳ Ｐゴシック" panose="020B0600070205080204" pitchFamily="50" charset="-128"/>
                <a:ea typeface="ＭＳ Ｐゴシック" panose="020B0600070205080204" pitchFamily="50" charset="-128"/>
              </a:rPr>
            </a:br>
            <a:r>
              <a:rPr lang="ja-JP" altLang="en-US" sz="1100" b="1" dirty="0">
                <a:latin typeface="ＭＳ Ｐゴシック" panose="020B0600070205080204" pitchFamily="50" charset="-128"/>
                <a:ea typeface="ＭＳ Ｐゴシック" panose="020B0600070205080204" pitchFamily="50" charset="-128"/>
              </a:rPr>
              <a:t>会社登録が難航することもある。</a:t>
            </a:r>
            <a:endParaRPr lang="en-US" altLang="ja-JP" sz="1600" b="1" dirty="0">
              <a:latin typeface="ＭＳ Ｐゴシック" panose="020B0600070205080204" pitchFamily="50" charset="-128"/>
              <a:ea typeface="ＭＳ Ｐゴシック" panose="020B0600070205080204" pitchFamily="50" charset="-128"/>
            </a:endParaRPr>
          </a:p>
          <a:p>
            <a:pPr algn="ctr">
              <a:spcBef>
                <a:spcPts val="600"/>
              </a:spcBef>
              <a:spcAft>
                <a:spcPts val="600"/>
              </a:spcAft>
            </a:pPr>
            <a:r>
              <a:rPr lang="ja-JP" altLang="en-US" sz="1600" dirty="0">
                <a:latin typeface="HGP創英角ｺﾞｼｯｸUB" panose="020B0900000000000000" pitchFamily="50" charset="-128"/>
                <a:ea typeface="HGP創英角ｺﾞｼｯｸUB" panose="020B0900000000000000" pitchFamily="50" charset="-128"/>
              </a:rPr>
              <a:t>事前に投資庁に確認することが望ましい。</a:t>
            </a:r>
          </a:p>
        </p:txBody>
      </p:sp>
      <p:grpSp>
        <p:nvGrpSpPr>
          <p:cNvPr id="31" name="グループ化 30"/>
          <p:cNvGrpSpPr/>
          <p:nvPr/>
        </p:nvGrpSpPr>
        <p:grpSpPr>
          <a:xfrm>
            <a:off x="3804294" y="4293096"/>
            <a:ext cx="2300834" cy="792088"/>
            <a:chOff x="4423609" y="4545474"/>
            <a:chExt cx="1062204" cy="644884"/>
          </a:xfrm>
        </p:grpSpPr>
        <p:sp>
          <p:nvSpPr>
            <p:cNvPr id="27" name="下矢印 26"/>
            <p:cNvSpPr/>
            <p:nvPr/>
          </p:nvSpPr>
          <p:spPr>
            <a:xfrm>
              <a:off x="4423609" y="4545474"/>
              <a:ext cx="1062204" cy="644884"/>
            </a:xfrm>
            <a:prstGeom prst="downArrow">
              <a:avLst>
                <a:gd name="adj1" fmla="val 50000"/>
                <a:gd name="adj2" fmla="val 100000"/>
              </a:avLst>
            </a:prstGeom>
            <a:gradFill flip="none" rotWithShape="1">
              <a:gsLst>
                <a:gs pos="37000">
                  <a:srgbClr val="3D6AA7"/>
                </a:gs>
                <a:gs pos="100000">
                  <a:schemeClr val="bg1"/>
                </a:gs>
              </a:gsLst>
              <a:lin ang="162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774066" y="4772412"/>
              <a:ext cx="361289" cy="300694"/>
            </a:xfrm>
            <a:prstGeom prst="rect">
              <a:avLst/>
            </a:prstGeom>
          </p:spPr>
          <p:txBody>
            <a:bodyPr wrap="none" anchor="b">
              <a:spAutoFit/>
            </a:bodyPr>
            <a:lstStyle/>
            <a:p>
              <a:pPr algn="ctr" fontAlgn="ct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spTree>
    <p:extLst>
      <p:ext uri="{BB962C8B-B14F-4D97-AF65-F5344CB8AC3E}">
        <p14:creationId xmlns:p14="http://schemas.microsoft.com/office/powerpoint/2010/main" val="73605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1994</a:t>
            </a:r>
            <a:r>
              <a:rPr lang="ja-JP" altLang="en-US" dirty="0"/>
              <a:t>年会社法により規定され、株式有限責任会社、保証有限責任会社、無限責任会社の</a:t>
            </a:r>
            <a:r>
              <a:rPr lang="en-US" altLang="ja-JP" dirty="0"/>
              <a:t>3</a:t>
            </a:r>
            <a:r>
              <a:rPr lang="ja-JP" altLang="en-US" dirty="0"/>
              <a:t>種類の形態が認められている。</a:t>
            </a:r>
          </a:p>
        </p:txBody>
      </p:sp>
      <p:grpSp>
        <p:nvGrpSpPr>
          <p:cNvPr id="6" name="グループ化 7"/>
          <p:cNvGrpSpPr/>
          <p:nvPr/>
        </p:nvGrpSpPr>
        <p:grpSpPr>
          <a:xfrm>
            <a:off x="416496" y="1700808"/>
            <a:ext cx="9073008"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会社設立までの流れ</a:t>
              </a: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ホ</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角丸四角形 91"/>
          <p:cNvSpPr/>
          <p:nvPr/>
        </p:nvSpPr>
        <p:spPr>
          <a:xfrm>
            <a:off x="2360712" y="6099104"/>
            <a:ext cx="5112569"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歳入庁で付加価値税の事業者登録（国内で販売をする場合）</a:t>
            </a:r>
          </a:p>
        </p:txBody>
      </p:sp>
      <p:sp>
        <p:nvSpPr>
          <p:cNvPr id="51" name="ホームベース 50"/>
          <p:cNvSpPr/>
          <p:nvPr/>
        </p:nvSpPr>
        <p:spPr>
          <a:xfrm rot="5400000">
            <a:off x="742966" y="4023588"/>
            <a:ext cx="4009379" cy="129100"/>
          </a:xfrm>
          <a:prstGeom prst="homePlate">
            <a:avLst>
              <a:gd name="adj" fmla="val 64752"/>
            </a:avLst>
          </a:prstGeom>
          <a:gradFill flip="none" rotWithShape="1">
            <a:gsLst>
              <a:gs pos="0">
                <a:srgbClr val="A2A2A2"/>
              </a:gs>
              <a:gs pos="63000">
                <a:srgbClr val="A2A2A2"/>
              </a:gs>
              <a:gs pos="100000">
                <a:schemeClr val="bg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13"/>
          <p:cNvGrpSpPr/>
          <p:nvPr/>
        </p:nvGrpSpPr>
        <p:grpSpPr>
          <a:xfrm>
            <a:off x="2677399" y="2348880"/>
            <a:ext cx="4579857" cy="288032"/>
            <a:chOff x="2677399" y="2276872"/>
            <a:chExt cx="4579857" cy="288032"/>
          </a:xfrm>
        </p:grpSpPr>
        <p:sp>
          <p:nvSpPr>
            <p:cNvPr id="24" name="正方形/長方形 23"/>
            <p:cNvSpPr/>
            <p:nvPr/>
          </p:nvSpPr>
          <p:spPr>
            <a:xfrm>
              <a:off x="3440832" y="2276872"/>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公認会計士・弁護士の選定</a:t>
              </a:r>
            </a:p>
          </p:txBody>
        </p:sp>
        <p:cxnSp>
          <p:nvCxnSpPr>
            <p:cNvPr id="65" name="直線コネクタ 64"/>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3" name="グループ化 12"/>
          <p:cNvGrpSpPr/>
          <p:nvPr/>
        </p:nvGrpSpPr>
        <p:grpSpPr>
          <a:xfrm>
            <a:off x="2677399" y="2762926"/>
            <a:ext cx="4579857" cy="288032"/>
            <a:chOff x="2677399" y="2588895"/>
            <a:chExt cx="4579857" cy="288032"/>
          </a:xfrm>
        </p:grpSpPr>
        <p:sp>
          <p:nvSpPr>
            <p:cNvPr id="26" name="正方形/長方形 25"/>
            <p:cNvSpPr/>
            <p:nvPr/>
          </p:nvSpPr>
          <p:spPr>
            <a:xfrm>
              <a:off x="3440832" y="2588895"/>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商業登記所で会社名の登録、社名承認証の取得</a:t>
              </a:r>
            </a:p>
          </p:txBody>
        </p:sp>
        <p:cxnSp>
          <p:nvCxnSpPr>
            <p:cNvPr id="77" name="直線コネクタ 76"/>
            <p:cNvCxnSpPr/>
            <p:nvPr/>
          </p:nvCxnSpPr>
          <p:spPr>
            <a:xfrm>
              <a:off x="2828210" y="273291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2677399" y="2662655"/>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 name="グループ化 11"/>
          <p:cNvGrpSpPr/>
          <p:nvPr/>
        </p:nvGrpSpPr>
        <p:grpSpPr>
          <a:xfrm>
            <a:off x="2677399" y="3176972"/>
            <a:ext cx="4579857" cy="288032"/>
            <a:chOff x="2677399" y="2982943"/>
            <a:chExt cx="4579857" cy="288032"/>
          </a:xfrm>
        </p:grpSpPr>
        <p:sp>
          <p:nvSpPr>
            <p:cNvPr id="28" name="正方形/長方形 27"/>
            <p:cNvSpPr/>
            <p:nvPr/>
          </p:nvSpPr>
          <p:spPr>
            <a:xfrm>
              <a:off x="3440832" y="2982943"/>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定款の作成</a:t>
              </a:r>
            </a:p>
          </p:txBody>
        </p:sp>
        <p:cxnSp>
          <p:nvCxnSpPr>
            <p:cNvPr id="83" name="直線コネクタ 82"/>
            <p:cNvCxnSpPr/>
            <p:nvPr/>
          </p:nvCxnSpPr>
          <p:spPr>
            <a:xfrm>
              <a:off x="2828210" y="3126959"/>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2677399" y="3056703"/>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1" name="グループ化 10"/>
          <p:cNvGrpSpPr/>
          <p:nvPr/>
        </p:nvGrpSpPr>
        <p:grpSpPr>
          <a:xfrm>
            <a:off x="2677399" y="3591018"/>
            <a:ext cx="4579857" cy="288032"/>
            <a:chOff x="2677399" y="3376990"/>
            <a:chExt cx="4579857" cy="288032"/>
          </a:xfrm>
        </p:grpSpPr>
        <p:sp>
          <p:nvSpPr>
            <p:cNvPr id="30" name="正方形/長方形 29"/>
            <p:cNvSpPr/>
            <p:nvPr/>
          </p:nvSpPr>
          <p:spPr>
            <a:xfrm>
              <a:off x="3440832" y="337699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商業登記所で会社設立承認証の取得</a:t>
              </a:r>
            </a:p>
          </p:txBody>
        </p:sp>
        <p:cxnSp>
          <p:nvCxnSpPr>
            <p:cNvPr id="84" name="直線コネクタ 83"/>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グループ化 8"/>
          <p:cNvGrpSpPr/>
          <p:nvPr/>
        </p:nvGrpSpPr>
        <p:grpSpPr>
          <a:xfrm>
            <a:off x="2677399" y="4005064"/>
            <a:ext cx="4579857" cy="288032"/>
            <a:chOff x="2677399" y="3771038"/>
            <a:chExt cx="4579857" cy="288032"/>
          </a:xfrm>
        </p:grpSpPr>
        <p:sp>
          <p:nvSpPr>
            <p:cNvPr id="33" name="正方形/長方形 32"/>
            <p:cNvSpPr/>
            <p:nvPr/>
          </p:nvSpPr>
          <p:spPr>
            <a:xfrm>
              <a:off x="3440832" y="3771038"/>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バングラデシュ投資開発庁（</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BIDA</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）への登録</a:t>
              </a:r>
            </a:p>
          </p:txBody>
        </p:sp>
        <p:cxnSp>
          <p:nvCxnSpPr>
            <p:cNvPr id="85" name="直線コネクタ 84"/>
            <p:cNvCxnSpPr/>
            <p:nvPr/>
          </p:nvCxnSpPr>
          <p:spPr>
            <a:xfrm>
              <a:off x="2828210" y="391505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2677399" y="384479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グループ化 14"/>
          <p:cNvGrpSpPr/>
          <p:nvPr/>
        </p:nvGrpSpPr>
        <p:grpSpPr>
          <a:xfrm>
            <a:off x="2677399" y="5247202"/>
            <a:ext cx="4579857" cy="288032"/>
            <a:chOff x="2677399" y="4509120"/>
            <a:chExt cx="4579857" cy="288032"/>
          </a:xfrm>
        </p:grpSpPr>
        <p:sp>
          <p:nvSpPr>
            <p:cNvPr id="39" name="正方形/長方形 38"/>
            <p:cNvSpPr/>
            <p:nvPr/>
          </p:nvSpPr>
          <p:spPr>
            <a:xfrm>
              <a:off x="3440832" y="450912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地方自治体で営業許可証の取得</a:t>
              </a:r>
            </a:p>
          </p:txBody>
        </p:sp>
        <p:cxnSp>
          <p:nvCxnSpPr>
            <p:cNvPr id="88" name="直線コネクタ 87"/>
            <p:cNvCxnSpPr/>
            <p:nvPr/>
          </p:nvCxnSpPr>
          <p:spPr>
            <a:xfrm>
              <a:off x="2828210" y="465413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2677399" y="45811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 name="グループ化 16"/>
          <p:cNvGrpSpPr/>
          <p:nvPr/>
        </p:nvGrpSpPr>
        <p:grpSpPr>
          <a:xfrm>
            <a:off x="2677399" y="5661248"/>
            <a:ext cx="4579857" cy="288032"/>
            <a:chOff x="2677399" y="5341859"/>
            <a:chExt cx="4579857" cy="288032"/>
          </a:xfrm>
        </p:grpSpPr>
        <p:sp>
          <p:nvSpPr>
            <p:cNvPr id="53" name="正方形/長方形 52"/>
            <p:cNvSpPr/>
            <p:nvPr/>
          </p:nvSpPr>
          <p:spPr>
            <a:xfrm>
              <a:off x="3440832" y="5341859"/>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歳入庁で課税識別番号の取得</a:t>
              </a:r>
            </a:p>
          </p:txBody>
        </p:sp>
        <p:cxnSp>
          <p:nvCxnSpPr>
            <p:cNvPr id="89" name="直線コネクタ 88"/>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63" name="円/楕円 62"/>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9" name="グループ化 48"/>
          <p:cNvGrpSpPr/>
          <p:nvPr/>
        </p:nvGrpSpPr>
        <p:grpSpPr>
          <a:xfrm>
            <a:off x="2677399" y="4419110"/>
            <a:ext cx="4579857" cy="288032"/>
            <a:chOff x="2677399" y="4509120"/>
            <a:chExt cx="4579857" cy="288032"/>
          </a:xfrm>
        </p:grpSpPr>
        <p:sp>
          <p:nvSpPr>
            <p:cNvPr id="50" name="正方形/長方形 49"/>
            <p:cNvSpPr/>
            <p:nvPr/>
          </p:nvSpPr>
          <p:spPr>
            <a:xfrm>
              <a:off x="3440832" y="450912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中央銀行の許認可取得</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（事前に銀行口座開設が必要）</a:t>
              </a:r>
            </a:p>
          </p:txBody>
        </p:sp>
        <p:cxnSp>
          <p:nvCxnSpPr>
            <p:cNvPr id="52" name="直線コネクタ 51"/>
            <p:cNvCxnSpPr/>
            <p:nvPr/>
          </p:nvCxnSpPr>
          <p:spPr>
            <a:xfrm>
              <a:off x="2828210" y="465413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5" name="円/楕円 54"/>
            <p:cNvSpPr/>
            <p:nvPr/>
          </p:nvSpPr>
          <p:spPr>
            <a:xfrm>
              <a:off x="2677399" y="45811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 name="グループ化 55"/>
          <p:cNvGrpSpPr/>
          <p:nvPr/>
        </p:nvGrpSpPr>
        <p:grpSpPr>
          <a:xfrm>
            <a:off x="2677399" y="4833156"/>
            <a:ext cx="4579857" cy="288032"/>
            <a:chOff x="2677399" y="4509120"/>
            <a:chExt cx="4579857" cy="288032"/>
          </a:xfrm>
        </p:grpSpPr>
        <p:sp>
          <p:nvSpPr>
            <p:cNvPr id="57" name="正方形/長方形 56"/>
            <p:cNvSpPr/>
            <p:nvPr/>
          </p:nvSpPr>
          <p:spPr>
            <a:xfrm>
              <a:off x="3440832" y="450912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就労許可証（投資庁）とマルチビザ（移民局）の</a:t>
              </a:r>
              <a:r>
                <a:rPr lang="ja-JP" altLang="en-US" sz="1300" b="1">
                  <a:latin typeface="Arial" panose="020B0604020202020204" pitchFamily="34" charset="0"/>
                  <a:ea typeface="ＭＳ Ｐゴシック" panose="020B0600070205080204" pitchFamily="50" charset="-128"/>
                  <a:cs typeface="Arial" panose="020B0604020202020204" pitchFamily="34" charset="0"/>
                </a:rPr>
                <a:t>取得 </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8" name="直線コネクタ 57"/>
            <p:cNvCxnSpPr/>
            <p:nvPr/>
          </p:nvCxnSpPr>
          <p:spPr>
            <a:xfrm>
              <a:off x="2828210" y="465413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a:off x="2677399" y="45811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54508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6374209" y="1749762"/>
            <a:ext cx="3270250" cy="4503320"/>
            <a:chOff x="6374209" y="1749762"/>
            <a:chExt cx="3270250" cy="4503320"/>
          </a:xfrm>
        </p:grpSpPr>
        <p:sp>
          <p:nvSpPr>
            <p:cNvPr id="68" name="Freeform 24"/>
            <p:cNvSpPr>
              <a:spLocks noEditPoints="1"/>
            </p:cNvSpPr>
            <p:nvPr/>
          </p:nvSpPr>
          <p:spPr bwMode="auto">
            <a:xfrm>
              <a:off x="6374209" y="1801732"/>
              <a:ext cx="3270250" cy="4451350"/>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1E806B"/>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24"/>
            <p:cNvSpPr>
              <a:spLocks noEditPoints="1"/>
            </p:cNvSpPr>
            <p:nvPr/>
          </p:nvSpPr>
          <p:spPr bwMode="auto">
            <a:xfrm>
              <a:off x="6374209" y="1749762"/>
              <a:ext cx="3270250" cy="4451350"/>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BAE4D9"/>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dirty="0"/>
              <a:t>バングラデシュ／一般概況／規制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5,000US$</a:t>
            </a:r>
            <a:r>
              <a:rPr lang="ja-JP" altLang="en-US" dirty="0"/>
              <a:t>を超える外貨の持ち込み、および持ち出しについては、申告が必要である。</a:t>
            </a:r>
          </a:p>
        </p:txBody>
      </p:sp>
      <p:sp>
        <p:nvSpPr>
          <p:cNvPr id="28" name="角丸四角形 27"/>
          <p:cNvSpPr/>
          <p:nvPr/>
        </p:nvSpPr>
        <p:spPr>
          <a:xfrm>
            <a:off x="1064568"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064568"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792760"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072680"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921666" y="1916832"/>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77772" y="3486296"/>
              <a:ext cx="1980030" cy="553998"/>
            </a:xfrm>
            <a:prstGeom prst="rect">
              <a:avLst/>
            </a:prstGeom>
            <a:noFill/>
          </p:spPr>
          <p:txBody>
            <a:bodyPr wrap="none" rtlCol="0">
              <a:spAutoFit/>
            </a:bodyPr>
            <a:lstStyle/>
            <a:p>
              <a:pPr algn="ctr"/>
              <a:r>
                <a:rPr lang="en-US" altLang="ja-JP" sz="3000"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3000"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3000"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米ドル</a:t>
              </a: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超</a:t>
              </a:r>
              <a:endParaRPr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5" name="正方形/長方形 34"/>
            <p:cNvSpPr/>
            <p:nvPr/>
          </p:nvSpPr>
          <p:spPr>
            <a:xfrm>
              <a:off x="2777086" y="3079185"/>
              <a:ext cx="1152000"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squar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535116" y="357301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84185" y="3486296"/>
              <a:ext cx="1967206" cy="553998"/>
            </a:xfrm>
            <a:prstGeom prst="rect">
              <a:avLst/>
            </a:prstGeom>
            <a:noFill/>
          </p:spPr>
          <p:txBody>
            <a:bodyPr wrap="none" rtlCol="0">
              <a:spAutoFit/>
            </a:bodyPr>
            <a:lstStyle/>
            <a:p>
              <a:pPr algn="ctr"/>
              <a:r>
                <a:rPr lang="en-US" altLang="ja-JP" sz="3000" spc="-100" dirty="0">
                  <a:latin typeface="Arial Black" panose="020B0A04020102020204" pitchFamily="34" charset="0"/>
                  <a:ea typeface="ＭＳ Ｐゴシック" panose="020B0600070205080204" pitchFamily="50" charset="-128"/>
                  <a:cs typeface="Arial" panose="020B0604020202020204" pitchFamily="34" charset="0"/>
                </a:rPr>
                <a:t>5,000</a:t>
              </a: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米ドル</a:t>
              </a: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超</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806359" y="3079185"/>
              <a:ext cx="1152000"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squar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在</a:t>
            </a:r>
            <a:r>
              <a:rPr lang="ja-JP" altLang="en-US" sz="800" dirty="0"/>
              <a:t>バングラデシュ日本大使館ホームページ</a:t>
            </a:r>
            <a:endParaRPr lang="en-US" altLang="ja-JP" sz="800" dirty="0"/>
          </a:p>
        </p:txBody>
      </p:sp>
    </p:spTree>
    <p:extLst>
      <p:ext uri="{BB962C8B-B14F-4D97-AF65-F5344CB8AC3E}">
        <p14:creationId xmlns:p14="http://schemas.microsoft.com/office/powerpoint/2010/main" val="105113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72289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74.3</a:t>
            </a:r>
            <a:r>
              <a:rPr lang="ja-JP" altLang="en-US" dirty="0"/>
              <a:t>歳、健康寿命は</a:t>
            </a:r>
            <a:r>
              <a:rPr lang="en-US" altLang="ja-JP" dirty="0"/>
              <a:t>64.3</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259778332"/>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a:t>
                      </a:r>
                      <a:r>
                        <a:rPr kumimoji="1"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寿命 </a:t>
                      </a:r>
                      <a:r>
                        <a:rPr kumimoji="1"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寿命 </a:t>
                      </a:r>
                      <a:r>
                        <a:rPr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割合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割合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割合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651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2978659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 name="think-cell Slide" r:id="rId151" imgW="270" imgH="270" progId="TCLayout.ActiveDocument.1">
                  <p:embed/>
                </p:oleObj>
              </mc:Choice>
              <mc:Fallback>
                <p:oleObj name="think-cell Slide" r:id="rId151" imgW="270" imgH="270" progId="TCLayout.ActiveDocument.1">
                  <p:embed/>
                  <p:pic>
                    <p:nvPicPr>
                      <p:cNvPr id="8" name="オブジェクト 7" hidden="1"/>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 name="Chart 285">
            <a:extLst>
              <a:ext uri="{FF2B5EF4-FFF2-40B4-BE49-F238E27FC236}">
                <a16:creationId xmlns:a16="http://schemas.microsoft.com/office/drawing/2014/main" id="{0FDF7B60-C444-43DD-B3DB-B4430DEB4564}"/>
              </a:ext>
            </a:extLst>
          </p:cNvPr>
          <p:cNvGraphicFramePr/>
          <p:nvPr>
            <p:custDataLst>
              <p:tags r:id="rId3"/>
            </p:custDataLst>
            <p:extLst>
              <p:ext uri="{D42A27DB-BD31-4B8C-83A1-F6EECF244321}">
                <p14:modId xmlns:p14="http://schemas.microsoft.com/office/powerpoint/2010/main" val="3972193881"/>
              </p:ext>
            </p:extLst>
          </p:nvPr>
        </p:nvGraphicFramePr>
        <p:xfrm>
          <a:off x="1071563" y="2152650"/>
          <a:ext cx="6816725" cy="1460500"/>
        </p:xfrm>
        <a:graphic>
          <a:graphicData uri="http://schemas.openxmlformats.org/drawingml/2006/chart">
            <c:chart xmlns:c="http://schemas.openxmlformats.org/drawingml/2006/chart" xmlns:r="http://schemas.openxmlformats.org/officeDocument/2006/relationships" r:id="rId153"/>
          </a:graphicData>
        </a:graphic>
      </p:graphicFrame>
      <p:sp>
        <p:nvSpPr>
          <p:cNvPr id="273" name="テキスト プレースホルダ 9">
            <a:extLst>
              <a:ext uri="{FF2B5EF4-FFF2-40B4-BE49-F238E27FC236}">
                <a16:creationId xmlns:a16="http://schemas.microsoft.com/office/drawing/2014/main" id="{428D36E9-C391-468A-A7E4-E11318438298}"/>
              </a:ext>
            </a:extLst>
          </p:cNvPr>
          <p:cNvSpPr>
            <a:spLocks noGrp="1"/>
          </p:cNvSpPr>
          <p:nvPr>
            <p:custDataLst>
              <p:tags r:id="rId4"/>
            </p:custDataLst>
          </p:nvPr>
        </p:nvSpPr>
        <p:spPr bwMode="gray">
          <a:xfrm>
            <a:off x="955675" y="3454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90F6B2D-7EB8-4154-AB52-8D538DB3AC17}"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274" name="テキスト プレースホルダ 9">
            <a:extLst>
              <a:ext uri="{FF2B5EF4-FFF2-40B4-BE49-F238E27FC236}">
                <a16:creationId xmlns:a16="http://schemas.microsoft.com/office/drawing/2014/main" id="{A5248BA7-8BC7-4100-9ECE-34F57B54E85F}"/>
              </a:ext>
            </a:extLst>
          </p:cNvPr>
          <p:cNvSpPr>
            <a:spLocks noGrp="1"/>
          </p:cNvSpPr>
          <p:nvPr>
            <p:custDataLst>
              <p:tags r:id="rId5"/>
            </p:custDataLst>
          </p:nvPr>
        </p:nvSpPr>
        <p:spPr bwMode="gray">
          <a:xfrm>
            <a:off x="885825" y="31305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7E02EF1-1C88-4F66-A3A3-5806AE13494A}"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275" name="テキスト プレースホルダ 9">
            <a:extLst>
              <a:ext uri="{FF2B5EF4-FFF2-40B4-BE49-F238E27FC236}">
                <a16:creationId xmlns:a16="http://schemas.microsoft.com/office/drawing/2014/main" id="{F7D7614B-8275-4977-861A-77432B731E62}"/>
              </a:ext>
            </a:extLst>
          </p:cNvPr>
          <p:cNvSpPr>
            <a:spLocks noGrp="1"/>
          </p:cNvSpPr>
          <p:nvPr>
            <p:custDataLst>
              <p:tags r:id="rId6"/>
            </p:custDataLst>
          </p:nvPr>
        </p:nvSpPr>
        <p:spPr bwMode="gray">
          <a:xfrm>
            <a:off x="885825" y="2806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2A25D97-88BC-41E1-A795-B75CCA46EB50}"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280" name="テキスト プレースホルダ 9">
            <a:extLst>
              <a:ext uri="{FF2B5EF4-FFF2-40B4-BE49-F238E27FC236}">
                <a16:creationId xmlns:a16="http://schemas.microsoft.com/office/drawing/2014/main" id="{35620039-A598-4F19-86E0-AD7FC7442EAF}"/>
              </a:ext>
            </a:extLst>
          </p:cNvPr>
          <p:cNvSpPr>
            <a:spLocks noGrp="1"/>
          </p:cNvSpPr>
          <p:nvPr>
            <p:custDataLst>
              <p:tags r:id="rId7"/>
            </p:custDataLst>
          </p:nvPr>
        </p:nvSpPr>
        <p:spPr bwMode="gray">
          <a:xfrm>
            <a:off x="885825" y="2482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7781395-55DD-4B66-A087-AD1E0A9F00DC}"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281" name="テキスト プレースホルダ 9">
            <a:extLst>
              <a:ext uri="{FF2B5EF4-FFF2-40B4-BE49-F238E27FC236}">
                <a16:creationId xmlns:a16="http://schemas.microsoft.com/office/drawing/2014/main" id="{20C6412A-7B91-41E3-92E0-8FD763A630E2}"/>
              </a:ext>
            </a:extLst>
          </p:cNvPr>
          <p:cNvSpPr>
            <a:spLocks noGrp="1"/>
          </p:cNvSpPr>
          <p:nvPr>
            <p:custDataLst>
              <p:tags r:id="rId8"/>
            </p:custDataLst>
          </p:nvPr>
        </p:nvSpPr>
        <p:spPr bwMode="gray">
          <a:xfrm>
            <a:off x="885825" y="21590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2D7D679-9709-4D74-8AD1-365E21B05BBC}" type="datetime'''''''''''''''''''''8''''''0'''''''''''''''''''''''''''''''''">
              <a:rPr lang="ja-JP" altLang="en-US" sz="1000" smtClean="0">
                <a:effectLst/>
                <a:sym typeface="+mn-lt"/>
              </a:rPr>
              <a:pPr marL="0" indent="0" algn="r">
                <a:spcBef>
                  <a:spcPct val="0"/>
                </a:spcBef>
                <a:buNone/>
              </a:pPr>
              <a:t>80</a:t>
            </a:fld>
            <a:endParaRPr lang="ja-JP" altLang="en-US" sz="1000" dirty="0">
              <a:sym typeface="+mn-lt"/>
            </a:endParaRPr>
          </a:p>
        </p:txBody>
      </p:sp>
      <p:sp>
        <p:nvSpPr>
          <p:cNvPr id="216" name="テキスト プレースホルダ 9"/>
          <p:cNvSpPr>
            <a:spLocks noGrp="1"/>
          </p:cNvSpPr>
          <p:nvPr>
            <p:custDataLst>
              <p:tags r:id="rId9"/>
            </p:custDataLst>
          </p:nvPr>
        </p:nvSpPr>
        <p:spPr bwMode="auto">
          <a:xfrm>
            <a:off x="15763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718087-FBB8-430E-8FF1-2A51257BB919}" type="datetime'''''''''''''''''''''''''''''0''''''''''1'''''''''''''''">
              <a:rPr lang="ja-JP" altLang="en-US" sz="1000"/>
              <a:pPr marL="0" indent="0" algn="ctr">
                <a:spcBef>
                  <a:spcPct val="0"/>
                </a:spcBef>
                <a:buNone/>
              </a:pPr>
              <a:t>01</a:t>
            </a:fld>
            <a:endParaRPr kumimoji="0" lang="ja-JP" altLang="en-US" sz="1000" dirty="0">
              <a:sym typeface="+mn-lt"/>
            </a:endParaRPr>
          </a:p>
        </p:txBody>
      </p:sp>
      <p:sp>
        <p:nvSpPr>
          <p:cNvPr id="189" name="テキスト プレースホルダ 9"/>
          <p:cNvSpPr>
            <a:spLocks noGrp="1"/>
          </p:cNvSpPr>
          <p:nvPr>
            <p:custDataLst>
              <p:tags r:id="rId10"/>
            </p:custDataLst>
          </p:nvPr>
        </p:nvSpPr>
        <p:spPr bwMode="auto">
          <a:xfrm>
            <a:off x="49022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459DCF-D95B-40D1-82F8-82D865DFBFAD}" type="datetime'''''''''''''''''''''''''''1''''1'''''''''''''''">
              <a:rPr lang="ja-JP" altLang="en-US" sz="1000"/>
              <a:pPr marL="0" indent="0" algn="ctr">
                <a:spcBef>
                  <a:spcPct val="0"/>
                </a:spcBef>
                <a:buNone/>
              </a:pPr>
              <a:t>11</a:t>
            </a:fld>
            <a:endParaRPr kumimoji="0" lang="ja-JP" altLang="en-US" sz="1000" dirty="0">
              <a:sym typeface="+mn-lt"/>
            </a:endParaRPr>
          </a:p>
        </p:txBody>
      </p:sp>
      <p:sp>
        <p:nvSpPr>
          <p:cNvPr id="170" name="テキスト プレースホルダ 9"/>
          <p:cNvSpPr>
            <a:spLocks noGrp="1"/>
          </p:cNvSpPr>
          <p:nvPr>
            <p:custDataLst>
              <p:tags r:id="rId11"/>
            </p:custDataLst>
          </p:nvPr>
        </p:nvSpPr>
        <p:spPr bwMode="auto">
          <a:xfrm>
            <a:off x="62325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8260C5-E289-4567-84AB-4B56014E51A7}" type="datetime'''''1''''''''5'''''''''''''''''''''''''''''''''''''''">
              <a:rPr lang="ja-JP" altLang="en-US" sz="1000"/>
              <a:pPr marL="0" indent="0" algn="ctr">
                <a:spcBef>
                  <a:spcPct val="0"/>
                </a:spcBef>
                <a:buNone/>
              </a:pPr>
              <a:t>15</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54017674-5F9A-4679-BA43-D189D49DD2FF}"/>
              </a:ext>
            </a:extLst>
          </p:cNvPr>
          <p:cNvSpPr>
            <a:spLocks noGrp="1"/>
          </p:cNvSpPr>
          <p:nvPr>
            <p:custDataLst>
              <p:tags r:id="rId12"/>
            </p:custDataLst>
          </p:nvPr>
        </p:nvSpPr>
        <p:spPr bwMode="gray">
          <a:xfrm>
            <a:off x="4225925" y="270351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DF20EA-A1B8-4952-8B9B-CDFD46A17AB7}" type="datetime'''''''4''''''''''''''''''0'''">
              <a:rPr lang="ja-JP" altLang="en-US" sz="1000" smtClean="0"/>
              <a:pPr/>
              <a:t>40</a:t>
            </a:fld>
            <a:endParaRPr lang="ja-JP" altLang="en-US" sz="1000" dirty="0">
              <a:sym typeface="+mn-lt"/>
            </a:endParaRPr>
          </a:p>
        </p:txBody>
      </p:sp>
      <p:sp>
        <p:nvSpPr>
          <p:cNvPr id="247" name="テキスト プレースホルダ 9">
            <a:extLst>
              <a:ext uri="{FF2B5EF4-FFF2-40B4-BE49-F238E27FC236}">
                <a16:creationId xmlns:a16="http://schemas.microsoft.com/office/drawing/2014/main" id="{D6DD3A0B-FB60-433B-B0FF-E0CDF582E12E}"/>
              </a:ext>
            </a:extLst>
          </p:cNvPr>
          <p:cNvSpPr>
            <a:spLocks noGrp="1"/>
          </p:cNvSpPr>
          <p:nvPr>
            <p:custDataLst>
              <p:tags r:id="rId13"/>
            </p:custDataLst>
          </p:nvPr>
        </p:nvSpPr>
        <p:spPr bwMode="gray">
          <a:xfrm>
            <a:off x="3894138" y="27511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5E678A-851D-4250-9215-14BC8BAF9D95}" type="datetime'''''''''''''''''''3''''''''7'''''''''''''''''">
              <a:rPr lang="ja-JP" altLang="en-US" sz="1000" smtClean="0"/>
              <a:pPr/>
              <a:t>37</a:t>
            </a:fld>
            <a:endParaRPr lang="ja-JP" altLang="en-US" sz="1000" dirty="0">
              <a:sym typeface="+mn-lt"/>
            </a:endParaRPr>
          </a:p>
        </p:txBody>
      </p:sp>
      <p:sp>
        <p:nvSpPr>
          <p:cNvPr id="213" name="テキスト プレースホルダ 9"/>
          <p:cNvSpPr>
            <a:spLocks noGrp="1"/>
          </p:cNvSpPr>
          <p:nvPr>
            <p:custDataLst>
              <p:tags r:id="rId14"/>
            </p:custDataLst>
          </p:nvPr>
        </p:nvSpPr>
        <p:spPr bwMode="auto">
          <a:xfrm>
            <a:off x="19097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72DF55-F3E2-4AD0-8568-A8D68158B8CC}" type="datetime'02'''''''''''''''''''''''''''''''''''''">
              <a:rPr lang="ja-JP" altLang="en-US" sz="1000"/>
              <a:pPr marL="0" indent="0" algn="ctr">
                <a:spcBef>
                  <a:spcPct val="0"/>
                </a:spcBef>
                <a:buNone/>
              </a:pPr>
              <a:t>02</a:t>
            </a:fld>
            <a:endParaRPr kumimoji="0" lang="ja-JP" altLang="en-US" sz="1000" dirty="0">
              <a:sym typeface="+mn-lt"/>
            </a:endParaRPr>
          </a:p>
        </p:txBody>
      </p:sp>
      <p:sp>
        <p:nvSpPr>
          <p:cNvPr id="206" name="テキスト プレースホルダ 9"/>
          <p:cNvSpPr>
            <a:spLocks noGrp="1"/>
          </p:cNvSpPr>
          <p:nvPr>
            <p:custDataLst>
              <p:tags r:id="rId15"/>
            </p:custDataLst>
          </p:nvPr>
        </p:nvSpPr>
        <p:spPr bwMode="auto">
          <a:xfrm>
            <a:off x="22415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0755C4-2E50-4351-B835-293956E6707D}" type="datetime'''''''''03'''''''''''''''''''''''''''''''''''''''''''''''">
              <a:rPr lang="ja-JP" altLang="en-US" sz="1000"/>
              <a:pPr marL="0" indent="0" algn="ctr">
                <a:spcBef>
                  <a:spcPct val="0"/>
                </a:spcBef>
                <a:buNone/>
              </a:pPr>
              <a:t>03</a:t>
            </a:fld>
            <a:endParaRPr kumimoji="0" lang="ja-JP" altLang="en-US" sz="1000" dirty="0">
              <a:sym typeface="+mn-lt"/>
            </a:endParaRPr>
          </a:p>
        </p:txBody>
      </p:sp>
      <p:sp>
        <p:nvSpPr>
          <p:cNvPr id="142" name="テキスト プレースホルダ 9">
            <a:extLst>
              <a:ext uri="{FF2B5EF4-FFF2-40B4-BE49-F238E27FC236}">
                <a16:creationId xmlns:a16="http://schemas.microsoft.com/office/drawing/2014/main" id="{872C5965-C9F4-4674-862A-ACAB6FD47073}"/>
              </a:ext>
            </a:extLst>
          </p:cNvPr>
          <p:cNvSpPr>
            <a:spLocks noGrp="1"/>
          </p:cNvSpPr>
          <p:nvPr>
            <p:custDataLst>
              <p:tags r:id="rId16"/>
            </p:custDataLst>
          </p:nvPr>
        </p:nvSpPr>
        <p:spPr bwMode="auto">
          <a:xfrm>
            <a:off x="65659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2260E7-0325-4C5C-A907-6022700AD0BA}" type="datetime'''''''''''''''1''''''''''6'''''''">
              <a:rPr kumimoji="0" lang="ja-JP" altLang="en-US" sz="1000" smtClean="0"/>
              <a:pPr/>
              <a:t>16</a:t>
            </a:fld>
            <a:endParaRPr kumimoji="0" lang="ja-JP" altLang="en-US" sz="1000" dirty="0">
              <a:sym typeface="+mn-lt"/>
            </a:endParaRPr>
          </a:p>
        </p:txBody>
      </p:sp>
      <p:sp>
        <p:nvSpPr>
          <p:cNvPr id="256" name="テキスト プレースホルダ 9">
            <a:extLst>
              <a:ext uri="{FF2B5EF4-FFF2-40B4-BE49-F238E27FC236}">
                <a16:creationId xmlns:a16="http://schemas.microsoft.com/office/drawing/2014/main" id="{3BFEF044-C7B1-42A7-8FDA-16A5E1C6AB29}"/>
              </a:ext>
            </a:extLst>
          </p:cNvPr>
          <p:cNvSpPr>
            <a:spLocks noGrp="1"/>
          </p:cNvSpPr>
          <p:nvPr>
            <p:custDataLst>
              <p:tags r:id="rId17"/>
            </p:custDataLst>
          </p:nvPr>
        </p:nvSpPr>
        <p:spPr bwMode="gray">
          <a:xfrm>
            <a:off x="6886575" y="23368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E29910-F669-4045-ACB2-7F33D7CA3995}" type="datetime'''''''''63'''''''''''''''''''''">
              <a:rPr lang="ja-JP" altLang="en-US" sz="1000" smtClean="0"/>
              <a:pPr/>
              <a:t>63</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51C577B9-2136-4FB1-A7AF-5D7A09133150}"/>
              </a:ext>
            </a:extLst>
          </p:cNvPr>
          <p:cNvSpPr>
            <a:spLocks noGrp="1"/>
          </p:cNvSpPr>
          <p:nvPr>
            <p:custDataLst>
              <p:tags r:id="rId18"/>
            </p:custDataLst>
          </p:nvPr>
        </p:nvSpPr>
        <p:spPr bwMode="gray">
          <a:xfrm>
            <a:off x="5889625" y="24463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9C6A28-7E2E-46C5-98C7-99454D29287B}" type="datetime'''''''''5''''''''''''''''''''''''''''6'''''''''''''''''">
              <a:rPr lang="ja-JP" altLang="en-US" sz="1000" smtClean="0"/>
              <a:pPr/>
              <a:t>56</a:t>
            </a:fld>
            <a:endParaRPr lang="ja-JP" altLang="en-US" sz="1000" dirty="0">
              <a:sym typeface="+mn-lt"/>
            </a:endParaRPr>
          </a:p>
        </p:txBody>
      </p:sp>
      <p:sp>
        <p:nvSpPr>
          <p:cNvPr id="183" name="テキスト プレースホルダ 9"/>
          <p:cNvSpPr>
            <a:spLocks noGrp="1"/>
          </p:cNvSpPr>
          <p:nvPr>
            <p:custDataLst>
              <p:tags r:id="rId19"/>
            </p:custDataLst>
          </p:nvPr>
        </p:nvSpPr>
        <p:spPr bwMode="auto">
          <a:xfrm>
            <a:off x="32400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4A9F68-A6BE-4E5F-8398-A0062C0047B9}" type="datetime'''''''''0''''''''''''''''''''''''''''''''''''''''''''''''''6'">
              <a:rPr lang="ja-JP" altLang="en-US" sz="1000"/>
              <a:pPr marL="0" indent="0" algn="ctr">
                <a:spcBef>
                  <a:spcPct val="0"/>
                </a:spcBef>
                <a:buNone/>
              </a:pPr>
              <a:t>06</a:t>
            </a:fld>
            <a:endParaRPr kumimoji="0" lang="ja-JP" altLang="en-US" sz="1000" dirty="0">
              <a:sym typeface="+mn-lt"/>
            </a:endParaRPr>
          </a:p>
        </p:txBody>
      </p:sp>
      <p:sp>
        <p:nvSpPr>
          <p:cNvPr id="191" name="テキスト プレースホルダ 9"/>
          <p:cNvSpPr>
            <a:spLocks noGrp="1"/>
          </p:cNvSpPr>
          <p:nvPr>
            <p:custDataLst>
              <p:tags r:id="rId20"/>
            </p:custDataLst>
          </p:nvPr>
        </p:nvSpPr>
        <p:spPr bwMode="auto">
          <a:xfrm>
            <a:off x="25749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79A66D-5C2D-4955-843B-3C5474903B17}" type="datetime'''''0''''''''''''''''''''''''''''''''''''''''''''''''''''4'">
              <a:rPr lang="ja-JP" altLang="en-US" sz="1000"/>
              <a:pPr marL="0" indent="0" algn="ctr">
                <a:spcBef>
                  <a:spcPct val="0"/>
                </a:spcBef>
                <a:buNone/>
              </a:pPr>
              <a:t>04</a:t>
            </a:fld>
            <a:endParaRPr kumimoji="0" lang="ja-JP" altLang="en-US" sz="1000" dirty="0">
              <a:sym typeface="+mn-lt"/>
            </a:endParaRPr>
          </a:p>
        </p:txBody>
      </p:sp>
      <p:sp>
        <p:nvSpPr>
          <p:cNvPr id="241" name="テキスト プレースホルダ 9">
            <a:extLst>
              <a:ext uri="{FF2B5EF4-FFF2-40B4-BE49-F238E27FC236}">
                <a16:creationId xmlns:a16="http://schemas.microsoft.com/office/drawing/2014/main" id="{89AD92F5-5312-4445-AD30-7EE77336EBC4}"/>
              </a:ext>
            </a:extLst>
          </p:cNvPr>
          <p:cNvSpPr>
            <a:spLocks noGrp="1"/>
          </p:cNvSpPr>
          <p:nvPr>
            <p:custDataLst>
              <p:tags r:id="rId21"/>
            </p:custDataLst>
          </p:nvPr>
        </p:nvSpPr>
        <p:spPr bwMode="gray">
          <a:xfrm>
            <a:off x="2895600" y="3160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90E51B-3B54-4F34-B66E-6234121C2904}" type="datetime'''''''''''''''''2''''''''3'''''''''">
              <a:rPr lang="ja-JP" altLang="en-US" sz="1000" smtClean="0">
                <a:effectLst/>
                <a:sym typeface="+mn-lt"/>
              </a:rPr>
              <a:pPr marL="0" indent="0" algn="ctr">
                <a:spcBef>
                  <a:spcPct val="0"/>
                </a:spcBef>
                <a:buNone/>
              </a:pPr>
              <a:t>23</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08EC459F-E9D9-48B8-982A-26C9F4F0B799}"/>
              </a:ext>
            </a:extLst>
          </p:cNvPr>
          <p:cNvSpPr>
            <a:spLocks noGrp="1"/>
          </p:cNvSpPr>
          <p:nvPr>
            <p:custDataLst>
              <p:tags r:id="rId22"/>
            </p:custDataLst>
          </p:nvPr>
        </p:nvSpPr>
        <p:spPr bwMode="auto">
          <a:xfrm>
            <a:off x="72310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6C529C-56FA-42C4-80F5-6A2ADFAD8BCF}" type="datetime'''''''''1''''''''''''''''''''''''''''''8'''''''''''''''''''">
              <a:rPr kumimoji="0" lang="ja-JP" altLang="en-US" sz="1000" smtClean="0"/>
              <a:pPr/>
              <a:t>18</a:t>
            </a:fld>
            <a:endParaRPr kumimoji="0" lang="ja-JP" altLang="en-US" sz="1000" dirty="0">
              <a:sym typeface="+mn-lt"/>
            </a:endParaRPr>
          </a:p>
        </p:txBody>
      </p:sp>
      <p:sp>
        <p:nvSpPr>
          <p:cNvPr id="174" name="テキスト プレースホルダ 9"/>
          <p:cNvSpPr>
            <a:spLocks noGrp="1"/>
          </p:cNvSpPr>
          <p:nvPr>
            <p:custDataLst>
              <p:tags r:id="rId23"/>
            </p:custDataLst>
          </p:nvPr>
        </p:nvSpPr>
        <p:spPr bwMode="auto">
          <a:xfrm>
            <a:off x="29067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3282D2-B389-4701-A0AE-49A5DA3D8E40}" type="datetime'''''''''''''''''0''''''''''''''''''''''5'''''''''">
              <a:rPr lang="ja-JP" altLang="en-US" sz="1000"/>
              <a:pPr marL="0" indent="0" algn="ctr">
                <a:spcBef>
                  <a:spcPct val="0"/>
                </a:spcBef>
                <a:buNone/>
              </a:pPr>
              <a:t>05</a:t>
            </a:fld>
            <a:endParaRPr kumimoji="0" lang="ja-JP" altLang="en-US" sz="1000" dirty="0">
              <a:sym typeface="+mn-lt"/>
            </a:endParaRPr>
          </a:p>
        </p:txBody>
      </p:sp>
      <p:sp>
        <p:nvSpPr>
          <p:cNvPr id="255" name="テキスト プレースホルダ 9">
            <a:extLst>
              <a:ext uri="{FF2B5EF4-FFF2-40B4-BE49-F238E27FC236}">
                <a16:creationId xmlns:a16="http://schemas.microsoft.com/office/drawing/2014/main" id="{7D5E9478-C6C2-49EB-A594-E62ADBE7E834}"/>
              </a:ext>
            </a:extLst>
          </p:cNvPr>
          <p:cNvSpPr>
            <a:spLocks noGrp="1"/>
          </p:cNvSpPr>
          <p:nvPr>
            <p:custDataLst>
              <p:tags r:id="rId24"/>
            </p:custDataLst>
          </p:nvPr>
        </p:nvSpPr>
        <p:spPr bwMode="gray">
          <a:xfrm>
            <a:off x="6554788" y="23891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7DA5CD-F210-4119-A986-59911CEF8568}" type="datetime'''''''''''''''''''''''''''''''''''''''''''5''''''''''9'''">
              <a:rPr lang="ja-JP" altLang="en-US" sz="1000" smtClean="0"/>
              <a:pPr/>
              <a:t>59</a:t>
            </a:fld>
            <a:endParaRPr lang="ja-JP" altLang="en-US" sz="1000" dirty="0">
              <a:sym typeface="+mn-lt"/>
            </a:endParaRPr>
          </a:p>
        </p:txBody>
      </p:sp>
      <p:sp>
        <p:nvSpPr>
          <p:cNvPr id="219" name="テキスト プレースホルダ 9"/>
          <p:cNvSpPr>
            <a:spLocks noGrp="1"/>
          </p:cNvSpPr>
          <p:nvPr>
            <p:custDataLst>
              <p:tags r:id="rId25"/>
            </p:custDataLst>
          </p:nvPr>
        </p:nvSpPr>
        <p:spPr bwMode="auto">
          <a:xfrm>
            <a:off x="35718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829A5F-F4B2-458E-882E-0F135B1A75F3}" type="datetime'''''0''''''''''''''''''''''''7'''''''''''''''''''''''''">
              <a:rPr lang="ja-JP" altLang="en-US" sz="1000"/>
              <a:pPr marL="0" indent="0" algn="ctr">
                <a:spcBef>
                  <a:spcPct val="0"/>
                </a:spcBef>
                <a:buNone/>
              </a:pPr>
              <a:t>07</a:t>
            </a:fld>
            <a:endParaRPr kumimoji="0" lang="ja-JP" altLang="en-US" sz="1000" dirty="0">
              <a:sym typeface="+mn-lt"/>
            </a:endParaRPr>
          </a:p>
        </p:txBody>
      </p:sp>
      <p:sp>
        <p:nvSpPr>
          <p:cNvPr id="245" name="テキスト プレースホルダ 9">
            <a:extLst>
              <a:ext uri="{FF2B5EF4-FFF2-40B4-BE49-F238E27FC236}">
                <a16:creationId xmlns:a16="http://schemas.microsoft.com/office/drawing/2014/main" id="{55AB39C1-7E88-4D89-9387-E55A915A6F2F}"/>
              </a:ext>
            </a:extLst>
          </p:cNvPr>
          <p:cNvSpPr>
            <a:spLocks noGrp="1"/>
          </p:cNvSpPr>
          <p:nvPr>
            <p:custDataLst>
              <p:tags r:id="rId26"/>
            </p:custDataLst>
          </p:nvPr>
        </p:nvSpPr>
        <p:spPr bwMode="gray">
          <a:xfrm>
            <a:off x="3228975" y="28241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B4842C-A443-4354-A2F6-A069BC4A3ABC}" type="datetime'''''''''''3''''''''3'''''''''''''">
              <a:rPr lang="ja-JP" altLang="en-US" sz="1000" smtClean="0"/>
              <a:pPr/>
              <a:t>33</a:t>
            </a:fld>
            <a:endParaRPr lang="ja-JP" altLang="en-US" sz="1000" dirty="0">
              <a:sym typeface="+mn-lt"/>
            </a:endParaRPr>
          </a:p>
        </p:txBody>
      </p:sp>
      <p:sp>
        <p:nvSpPr>
          <p:cNvPr id="234" name="テキスト プレースホルダ 9">
            <a:extLst>
              <a:ext uri="{FF2B5EF4-FFF2-40B4-BE49-F238E27FC236}">
                <a16:creationId xmlns:a16="http://schemas.microsoft.com/office/drawing/2014/main" id="{C0FBDEB2-F3FC-4966-A488-3A05F4738312}"/>
              </a:ext>
            </a:extLst>
          </p:cNvPr>
          <p:cNvSpPr>
            <a:spLocks noGrp="1"/>
          </p:cNvSpPr>
          <p:nvPr>
            <p:custDataLst>
              <p:tags r:id="rId27"/>
            </p:custDataLst>
          </p:nvPr>
        </p:nvSpPr>
        <p:spPr bwMode="gray">
          <a:xfrm>
            <a:off x="2230438" y="29432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599981-FB05-4D6D-8BA6-DA0AAAA5C293}" type="datetime'''''''''''''''''''''''''''''''''''''''2''5'''''''''''">
              <a:rPr lang="ja-JP" altLang="en-US" sz="1000" smtClean="0"/>
              <a:pPr/>
              <a:t>25</a:t>
            </a:fld>
            <a:endParaRPr lang="ja-JP" altLang="en-US" sz="1000" dirty="0">
              <a:sym typeface="+mn-lt"/>
            </a:endParaRPr>
          </a:p>
        </p:txBody>
      </p:sp>
      <p:sp>
        <p:nvSpPr>
          <p:cNvPr id="307" name="テキスト プレースホルダ 9">
            <a:extLst>
              <a:ext uri="{FF2B5EF4-FFF2-40B4-BE49-F238E27FC236}">
                <a16:creationId xmlns:a16="http://schemas.microsoft.com/office/drawing/2014/main" id="{A4BF16E1-42C9-4F74-A685-58982D9D1844}"/>
              </a:ext>
            </a:extLst>
          </p:cNvPr>
          <p:cNvSpPr>
            <a:spLocks noGrp="1"/>
          </p:cNvSpPr>
          <p:nvPr>
            <p:custDataLst>
              <p:tags r:id="rId28"/>
            </p:custDataLst>
          </p:nvPr>
        </p:nvSpPr>
        <p:spPr bwMode="gray">
          <a:xfrm>
            <a:off x="7219950" y="3357563"/>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8A5F2F-3BA8-4CA0-9823-B716F2745058}" type="datetime'''''''''''''''''''''''''1''''''''''''''''''2'''''''''">
              <a:rPr lang="ja-JP" altLang="en-US" sz="1000" smtClean="0">
                <a:effectLst/>
              </a:rPr>
              <a:pPr/>
              <a:t>12</a:t>
            </a:fld>
            <a:endParaRPr lang="ja-JP" altLang="en-US" sz="1000" dirty="0">
              <a:sym typeface="+mn-lt"/>
            </a:endParaRPr>
          </a:p>
        </p:txBody>
      </p:sp>
      <p:sp>
        <p:nvSpPr>
          <p:cNvPr id="225" name="テキスト プレースホルダ 9"/>
          <p:cNvSpPr>
            <a:spLocks noGrp="1"/>
          </p:cNvSpPr>
          <p:nvPr>
            <p:custDataLst>
              <p:tags r:id="rId29"/>
            </p:custDataLst>
          </p:nvPr>
        </p:nvSpPr>
        <p:spPr bwMode="auto">
          <a:xfrm>
            <a:off x="39052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FCFCB3-5E56-4F73-AB5C-151F2171A52F}" type="datetime'08'''''''''">
              <a:rPr lang="ja-JP" altLang="en-US" sz="1000"/>
              <a:pPr marL="0" indent="0" algn="ctr">
                <a:spcBef>
                  <a:spcPct val="0"/>
                </a:spcBef>
                <a:buNone/>
              </a:pPr>
              <a:t>08</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B86F7CBE-CD8D-4A19-8AD1-B0AF5335195C}"/>
              </a:ext>
            </a:extLst>
          </p:cNvPr>
          <p:cNvSpPr>
            <a:spLocks noGrp="1"/>
          </p:cNvSpPr>
          <p:nvPr>
            <p:custDataLst>
              <p:tags r:id="rId30"/>
            </p:custDataLst>
          </p:nvPr>
        </p:nvSpPr>
        <p:spPr bwMode="gray">
          <a:xfrm>
            <a:off x="6221413" y="3368675"/>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7B0B08-4F5C-41AA-B98E-E6902A08F2CB}" type="datetime'''''''1''0'''''''''''''''''''''">
              <a:rPr lang="ja-JP" altLang="en-US" sz="1000" smtClean="0">
                <a:effectLst/>
              </a:rPr>
              <a:pPr/>
              <a:t>10</a:t>
            </a:fld>
            <a:endParaRPr lang="ja-JP" altLang="en-US" sz="1000" dirty="0">
              <a:sym typeface="+mn-lt"/>
            </a:endParaRPr>
          </a:p>
        </p:txBody>
      </p:sp>
      <p:sp>
        <p:nvSpPr>
          <p:cNvPr id="238" name="テキスト プレースホルダ 9">
            <a:extLst>
              <a:ext uri="{FF2B5EF4-FFF2-40B4-BE49-F238E27FC236}">
                <a16:creationId xmlns:a16="http://schemas.microsoft.com/office/drawing/2014/main" id="{C37BA5FC-C1F3-4D8E-A604-24D4C614CF58}"/>
              </a:ext>
            </a:extLst>
          </p:cNvPr>
          <p:cNvSpPr>
            <a:spLocks noGrp="1"/>
          </p:cNvSpPr>
          <p:nvPr>
            <p:custDataLst>
              <p:tags r:id="rId31"/>
            </p:custDataLst>
          </p:nvPr>
        </p:nvSpPr>
        <p:spPr bwMode="gray">
          <a:xfrm>
            <a:off x="2265363" y="340360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A10245-896A-457A-BF2D-567EE9DFFA5A}" type="datetime'''''''''''''''''''''''''''''6'''''''''''''''''">
              <a:rPr lang="ja-JP" altLang="en-US" sz="1000" smtClean="0">
                <a:effectLst/>
                <a:sym typeface="+mn-lt"/>
              </a:rPr>
              <a:pPr marL="0" indent="0" algn="ctr">
                <a:spcBef>
                  <a:spcPct val="0"/>
                </a:spcBef>
                <a:buNone/>
              </a:pPr>
              <a:t>6</a:t>
            </a:fld>
            <a:endParaRPr lang="ja-JP" altLang="en-US" sz="1000" dirty="0">
              <a:sym typeface="+mn-lt"/>
            </a:endParaRPr>
          </a:p>
        </p:txBody>
      </p:sp>
      <p:sp>
        <p:nvSpPr>
          <p:cNvPr id="185" name="テキスト プレースホルダ 9"/>
          <p:cNvSpPr>
            <a:spLocks noGrp="1"/>
          </p:cNvSpPr>
          <p:nvPr>
            <p:custDataLst>
              <p:tags r:id="rId32"/>
            </p:custDataLst>
          </p:nvPr>
        </p:nvSpPr>
        <p:spPr bwMode="auto">
          <a:xfrm>
            <a:off x="42370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E089F4-FCD3-4AEC-A7D1-0688A640FB81}" type="datetime'''''''''''0''''''''''''''''''''''''''''''''''9'''''''''">
              <a:rPr lang="ja-JP" altLang="en-US" sz="1000"/>
              <a:pPr marL="0" indent="0" algn="ctr">
                <a:spcBef>
                  <a:spcPct val="0"/>
                </a:spcBef>
                <a:buNone/>
              </a:pPr>
              <a:t>09</a:t>
            </a:fld>
            <a:endParaRPr kumimoji="0" lang="ja-JP" altLang="en-US" sz="1000" dirty="0">
              <a:sym typeface="+mn-lt"/>
            </a:endParaRPr>
          </a:p>
        </p:txBody>
      </p:sp>
      <p:sp>
        <p:nvSpPr>
          <p:cNvPr id="172" name="テキスト プレースホルダ 9"/>
          <p:cNvSpPr>
            <a:spLocks noGrp="1"/>
          </p:cNvSpPr>
          <p:nvPr>
            <p:custDataLst>
              <p:tags r:id="rId33"/>
            </p:custDataLst>
          </p:nvPr>
        </p:nvSpPr>
        <p:spPr bwMode="auto">
          <a:xfrm>
            <a:off x="52355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122BFE-A0DE-42AD-8FA8-A18082EB495C}" type="datetime'''''''''''''''''''''''''''''''1''''''''''''''''''2'''''''''''">
              <a:rPr lang="ja-JP" altLang="en-US" sz="1000"/>
              <a:pPr marL="0" indent="0" algn="ctr">
                <a:spcBef>
                  <a:spcPct val="0"/>
                </a:spcBef>
                <a:buNone/>
              </a:pPr>
              <a:t>12</a:t>
            </a:fld>
            <a:endParaRPr kumimoji="0" lang="ja-JP" altLang="en-US" sz="1000" dirty="0">
              <a:sym typeface="+mn-lt"/>
            </a:endParaRPr>
          </a:p>
        </p:txBody>
      </p:sp>
      <p:sp>
        <p:nvSpPr>
          <p:cNvPr id="254" name="テキスト プレースホルダ 9">
            <a:extLst>
              <a:ext uri="{FF2B5EF4-FFF2-40B4-BE49-F238E27FC236}">
                <a16:creationId xmlns:a16="http://schemas.microsoft.com/office/drawing/2014/main" id="{0324D651-5D04-43B2-B383-4C451D5113E8}"/>
              </a:ext>
            </a:extLst>
          </p:cNvPr>
          <p:cNvSpPr>
            <a:spLocks noGrp="1"/>
          </p:cNvSpPr>
          <p:nvPr>
            <p:custDataLst>
              <p:tags r:id="rId34"/>
            </p:custDataLst>
          </p:nvPr>
        </p:nvSpPr>
        <p:spPr bwMode="gray">
          <a:xfrm>
            <a:off x="6221413" y="23923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C944E2-13DC-474A-816B-D4F9AEFFC22F}" type="datetime'''''''''5''''''''''''''''''''''9'''''''''''''''''''''''''''">
              <a:rPr lang="ja-JP" altLang="en-US" sz="1000" smtClean="0"/>
              <a:pPr/>
              <a:t>59</a:t>
            </a:fld>
            <a:endParaRPr lang="ja-JP" altLang="en-US" sz="1000" dirty="0">
              <a:sym typeface="+mn-lt"/>
            </a:endParaRPr>
          </a:p>
        </p:txBody>
      </p:sp>
      <p:sp>
        <p:nvSpPr>
          <p:cNvPr id="214" name="テキスト プレースホルダ 9">
            <a:extLst>
              <a:ext uri="{FF2B5EF4-FFF2-40B4-BE49-F238E27FC236}">
                <a16:creationId xmlns:a16="http://schemas.microsoft.com/office/drawing/2014/main" id="{7075A05D-48FC-4D76-AC00-A72E20556E29}"/>
              </a:ext>
            </a:extLst>
          </p:cNvPr>
          <p:cNvSpPr>
            <a:spLocks noGrp="1"/>
          </p:cNvSpPr>
          <p:nvPr>
            <p:custDataLst>
              <p:tags r:id="rId35"/>
            </p:custDataLst>
          </p:nvPr>
        </p:nvSpPr>
        <p:spPr bwMode="gray">
          <a:xfrm>
            <a:off x="7551738" y="273526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1AEC54-02D3-4F47-8D15-8CD7EA708EF5}" type="datetime'''6''''''''1'''''''''''''">
              <a:rPr lang="ja-JP" altLang="en-US" sz="1000" smtClean="0">
                <a:effectLst/>
              </a:rPr>
              <a:pPr/>
              <a:t>61</a:t>
            </a:fld>
            <a:endParaRPr lang="ja-JP" altLang="en-US" sz="1000" dirty="0">
              <a:sym typeface="+mn-lt"/>
            </a:endParaRPr>
          </a:p>
        </p:txBody>
      </p:sp>
      <p:sp>
        <p:nvSpPr>
          <p:cNvPr id="166" name="テキスト プレースホルダ 9"/>
          <p:cNvSpPr>
            <a:spLocks noGrp="1"/>
          </p:cNvSpPr>
          <p:nvPr>
            <p:custDataLst>
              <p:tags r:id="rId36"/>
            </p:custDataLst>
          </p:nvPr>
        </p:nvSpPr>
        <p:spPr bwMode="auto">
          <a:xfrm>
            <a:off x="55673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4E6D90-ABAE-48ED-8BF9-5DF00629CE63}" type="datetime'''''''''''''''1''3'''''''''''''''''''''''">
              <a:rPr lang="ja-JP" altLang="en-US" sz="1000"/>
              <a:pPr marL="0" indent="0" algn="ctr">
                <a:spcBef>
                  <a:spcPct val="0"/>
                </a:spcBef>
                <a:buNone/>
              </a:pPr>
              <a:t>13</a:t>
            </a:fld>
            <a:endParaRPr kumimoji="0" lang="ja-JP" altLang="en-US" sz="1000" dirty="0">
              <a:sym typeface="+mn-lt"/>
            </a:endParaRPr>
          </a:p>
        </p:txBody>
      </p:sp>
      <p:sp>
        <p:nvSpPr>
          <p:cNvPr id="168" name="テキスト プレースホルダ 9"/>
          <p:cNvSpPr>
            <a:spLocks noGrp="1"/>
          </p:cNvSpPr>
          <p:nvPr>
            <p:custDataLst>
              <p:tags r:id="rId37"/>
            </p:custDataLst>
          </p:nvPr>
        </p:nvSpPr>
        <p:spPr bwMode="auto">
          <a:xfrm>
            <a:off x="59007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8BFB12-5B02-4C1E-B4D9-5C9C47072C4E}" type="datetime'''''''''1''''''''''4'''''''''''''''''''''''''''">
              <a:rPr lang="ja-JP" altLang="en-US" sz="1000"/>
              <a:pPr marL="0" indent="0" algn="ctr">
                <a:spcBef>
                  <a:spcPct val="0"/>
                </a:spcBef>
                <a:buNone/>
              </a:pPr>
              <a:t>14</a:t>
            </a:fld>
            <a:endParaRPr kumimoji="0" lang="ja-JP" altLang="en-US" sz="1000" dirty="0">
              <a:sym typeface="+mn-lt"/>
            </a:endParaRPr>
          </a:p>
        </p:txBody>
      </p:sp>
      <p:sp>
        <p:nvSpPr>
          <p:cNvPr id="231" name="テキスト プレースホルダ 9">
            <a:extLst>
              <a:ext uri="{FF2B5EF4-FFF2-40B4-BE49-F238E27FC236}">
                <a16:creationId xmlns:a16="http://schemas.microsoft.com/office/drawing/2014/main" id="{6A5FC623-1FED-4DBD-AAD1-BE137D226C7B}"/>
              </a:ext>
            </a:extLst>
          </p:cNvPr>
          <p:cNvSpPr>
            <a:spLocks noGrp="1"/>
          </p:cNvSpPr>
          <p:nvPr>
            <p:custDataLst>
              <p:tags r:id="rId38"/>
            </p:custDataLst>
          </p:nvPr>
        </p:nvSpPr>
        <p:spPr bwMode="gray">
          <a:xfrm>
            <a:off x="1565275" y="30194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CF1CBD-383F-4ADE-B027-CF0E9CACF046}" type="datetime'''''''''''''''''''''''''''''''''''''''''''2''''1'''''">
              <a:rPr lang="ja-JP" altLang="en-US" sz="1000" smtClean="0"/>
              <a:pPr/>
              <a:t>21</a:t>
            </a:fld>
            <a:endParaRPr lang="ja-JP" altLang="en-US" sz="1000" dirty="0">
              <a:sym typeface="+mn-lt"/>
            </a:endParaRPr>
          </a:p>
        </p:txBody>
      </p:sp>
      <p:sp>
        <p:nvSpPr>
          <p:cNvPr id="272" name="テキスト プレースホルダ 9">
            <a:extLst>
              <a:ext uri="{FF2B5EF4-FFF2-40B4-BE49-F238E27FC236}">
                <a16:creationId xmlns:a16="http://schemas.microsoft.com/office/drawing/2014/main" id="{21294C6B-CC71-4106-9A64-2B63537ADD16}"/>
              </a:ext>
            </a:extLst>
          </p:cNvPr>
          <p:cNvSpPr>
            <a:spLocks noGrp="1"/>
          </p:cNvSpPr>
          <p:nvPr>
            <p:custDataLst>
              <p:tags r:id="rId39"/>
            </p:custDataLst>
          </p:nvPr>
        </p:nvSpPr>
        <p:spPr bwMode="gray">
          <a:xfrm>
            <a:off x="6554788" y="3375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8C7A77-92A1-482F-BF03-41CBEE4014DC}" type="datetime'1''''''''''''''''0'''''''''''''''''''''''''''">
              <a:rPr lang="ja-JP" altLang="en-US" sz="1000" smtClean="0">
                <a:effectLst/>
                <a:sym typeface="+mn-lt"/>
              </a:rPr>
              <a:pPr marL="0" indent="0" algn="ctr">
                <a:spcBef>
                  <a:spcPct val="0"/>
                </a:spcBef>
                <a:buNone/>
              </a:pPr>
              <a:t>10</a:t>
            </a:fld>
            <a:endParaRPr lang="ja-JP" altLang="en-US" sz="1000" dirty="0">
              <a:sym typeface="+mn-lt"/>
            </a:endParaRPr>
          </a:p>
        </p:txBody>
      </p:sp>
      <p:sp>
        <p:nvSpPr>
          <p:cNvPr id="257" name="テキスト プレースホルダ 9">
            <a:extLst>
              <a:ext uri="{FF2B5EF4-FFF2-40B4-BE49-F238E27FC236}">
                <a16:creationId xmlns:a16="http://schemas.microsoft.com/office/drawing/2014/main" id="{65573F41-6A81-421F-9806-189A51EDD40D}"/>
              </a:ext>
            </a:extLst>
          </p:cNvPr>
          <p:cNvSpPr>
            <a:spLocks noGrp="1"/>
          </p:cNvSpPr>
          <p:nvPr>
            <p:custDataLst>
              <p:tags r:id="rId40"/>
            </p:custDataLst>
          </p:nvPr>
        </p:nvSpPr>
        <p:spPr bwMode="gray">
          <a:xfrm>
            <a:off x="7219950" y="222091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725848-EFD0-44AE-8B6C-90EF3CC706AE}" type="datetime'''''''''''''''7''''''''''''''''''''0'''''''''''''''''''''''''">
              <a:rPr lang="ja-JP" altLang="en-US" sz="1000" smtClean="0"/>
              <a:pPr/>
              <a:t>70</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9316A722-A6BC-4273-8224-51D7D2C92D9D}"/>
              </a:ext>
            </a:extLst>
          </p:cNvPr>
          <p:cNvSpPr>
            <a:spLocks noGrp="1"/>
          </p:cNvSpPr>
          <p:nvPr>
            <p:custDataLst>
              <p:tags r:id="rId41"/>
            </p:custDataLst>
          </p:nvPr>
        </p:nvSpPr>
        <p:spPr bwMode="auto">
          <a:xfrm>
            <a:off x="68976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460762-D233-478F-BEAE-4C1B91F86FEF}" type="datetime'1''7'''''''''''''''''''''''''''">
              <a:rPr kumimoji="0" lang="ja-JP" altLang="en-US" sz="1000" smtClean="0"/>
              <a:pPr/>
              <a:t>17</a:t>
            </a:fld>
            <a:endParaRPr kumimoji="0" lang="ja-JP" altLang="en-US" sz="1000" dirty="0">
              <a:sym typeface="+mn-lt"/>
            </a:endParaRPr>
          </a:p>
        </p:txBody>
      </p:sp>
      <p:sp>
        <p:nvSpPr>
          <p:cNvPr id="230" name="テキスト プレースホルダ 9">
            <a:extLst>
              <a:ext uri="{FF2B5EF4-FFF2-40B4-BE49-F238E27FC236}">
                <a16:creationId xmlns:a16="http://schemas.microsoft.com/office/drawing/2014/main" id="{64CA8439-121E-4AEB-BD87-D368A3EECFAA}"/>
              </a:ext>
            </a:extLst>
          </p:cNvPr>
          <p:cNvSpPr>
            <a:spLocks noGrp="1"/>
          </p:cNvSpPr>
          <p:nvPr>
            <p:custDataLst>
              <p:tags r:id="rId42"/>
            </p:custDataLst>
          </p:nvPr>
        </p:nvSpPr>
        <p:spPr bwMode="gray">
          <a:xfrm>
            <a:off x="1233488" y="30353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B4FD53-FD3B-4BE7-ACA7-8B5CE4E3A210}" type="datetime'''''''''2''''''''''''''''''''''''''''''''''''''0'''''''''''''">
              <a:rPr lang="ja-JP" altLang="en-US" sz="1000" smtClean="0"/>
              <a:pPr/>
              <a:t>20</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C1A8F432-603B-41E8-A9CD-C1C5E4E09E8B}"/>
              </a:ext>
            </a:extLst>
          </p:cNvPr>
          <p:cNvSpPr>
            <a:spLocks noGrp="1"/>
          </p:cNvSpPr>
          <p:nvPr>
            <p:custDataLst>
              <p:tags r:id="rId43"/>
            </p:custDataLst>
          </p:nvPr>
        </p:nvSpPr>
        <p:spPr bwMode="gray">
          <a:xfrm>
            <a:off x="1898650" y="29718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761F24-9916-4F13-9B94-8D10683BBF4F}" type="datetime'''23'''''''''''''''''''''''''''''''">
              <a:rPr lang="ja-JP" altLang="en-US" sz="1000" smtClean="0"/>
              <a:pPr/>
              <a:t>23</a:t>
            </a:fld>
            <a:endParaRPr lang="ja-JP" altLang="en-US" sz="1000" dirty="0">
              <a:sym typeface="+mn-lt"/>
            </a:endParaRPr>
          </a:p>
        </p:txBody>
      </p:sp>
      <p:sp>
        <p:nvSpPr>
          <p:cNvPr id="244" name="テキスト プレースホルダ 9">
            <a:extLst>
              <a:ext uri="{FF2B5EF4-FFF2-40B4-BE49-F238E27FC236}">
                <a16:creationId xmlns:a16="http://schemas.microsoft.com/office/drawing/2014/main" id="{F96E645D-08F5-4110-9DA1-2B2683158076}"/>
              </a:ext>
            </a:extLst>
          </p:cNvPr>
          <p:cNvSpPr>
            <a:spLocks noGrp="1"/>
          </p:cNvSpPr>
          <p:nvPr>
            <p:custDataLst>
              <p:tags r:id="rId44"/>
            </p:custDataLst>
          </p:nvPr>
        </p:nvSpPr>
        <p:spPr bwMode="gray">
          <a:xfrm>
            <a:off x="2895600" y="28717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7F45EC-23D1-419E-87E4-63CBCC670093}" type="datetime'''''''''30'''''''''''''''''''''''''''''''''''">
              <a:rPr lang="ja-JP" altLang="en-US" sz="1000" smtClean="0"/>
              <a:pPr/>
              <a:t>30</a:t>
            </a:fld>
            <a:endParaRPr lang="ja-JP" altLang="en-US" sz="1000" dirty="0">
              <a:sym typeface="+mn-lt"/>
            </a:endParaRPr>
          </a:p>
        </p:txBody>
      </p:sp>
      <p:sp>
        <p:nvSpPr>
          <p:cNvPr id="243" name="テキスト プレースホルダ 9">
            <a:extLst>
              <a:ext uri="{FF2B5EF4-FFF2-40B4-BE49-F238E27FC236}">
                <a16:creationId xmlns:a16="http://schemas.microsoft.com/office/drawing/2014/main" id="{0DA2D40C-3E03-42F9-90F5-7F59643A6A51}"/>
              </a:ext>
            </a:extLst>
          </p:cNvPr>
          <p:cNvSpPr>
            <a:spLocks noGrp="1"/>
          </p:cNvSpPr>
          <p:nvPr>
            <p:custDataLst>
              <p:tags r:id="rId45"/>
            </p:custDataLst>
          </p:nvPr>
        </p:nvSpPr>
        <p:spPr bwMode="gray">
          <a:xfrm>
            <a:off x="2563813" y="29114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266E49-D920-4A23-863F-807ED9189BE6}" type="datetime'''''''''2''''''''''''''''''''''''7'''''''''">
              <a:rPr lang="ja-JP" altLang="en-US" sz="1000" smtClean="0"/>
              <a:pPr/>
              <a:t>27</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3A0C1EA9-F505-40F0-93F4-8ADAC0246ADA}"/>
              </a:ext>
            </a:extLst>
          </p:cNvPr>
          <p:cNvSpPr>
            <a:spLocks noGrp="1"/>
          </p:cNvSpPr>
          <p:nvPr>
            <p:custDataLst>
              <p:tags r:id="rId46"/>
            </p:custDataLst>
          </p:nvPr>
        </p:nvSpPr>
        <p:spPr bwMode="gray">
          <a:xfrm>
            <a:off x="4891088" y="25654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EE337C-32D3-4CE2-8C03-56169C1EEC41}" type="datetime'''''''''''''''''''49'''''''''''''''''''''''''''''''''''''''''">
              <a:rPr lang="ja-JP" altLang="en-US" sz="1000" smtClean="0"/>
              <a:pPr/>
              <a:t>49</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96059B9E-A51F-4100-A4E1-9BDBD3FFF1B3}"/>
              </a:ext>
            </a:extLst>
          </p:cNvPr>
          <p:cNvSpPr>
            <a:spLocks noGrp="1"/>
          </p:cNvSpPr>
          <p:nvPr>
            <p:custDataLst>
              <p:tags r:id="rId47"/>
            </p:custDataLst>
          </p:nvPr>
        </p:nvSpPr>
        <p:spPr bwMode="gray">
          <a:xfrm>
            <a:off x="5224463" y="25177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89D142-3669-47B4-938C-14FE153ED18C}" type="datetime'''''''''''''''''''''''''5''''''2'''''''''''''''''''''''">
              <a:rPr lang="ja-JP" altLang="en-US" sz="1000" smtClean="0"/>
              <a:pPr/>
              <a:t>52</a:t>
            </a:fld>
            <a:endParaRPr lang="ja-JP" altLang="en-US" sz="1000" dirty="0">
              <a:sym typeface="+mn-lt"/>
            </a:endParaRPr>
          </a:p>
        </p:txBody>
      </p:sp>
      <p:sp>
        <p:nvSpPr>
          <p:cNvPr id="252" name="テキスト プレースホルダ 9">
            <a:extLst>
              <a:ext uri="{FF2B5EF4-FFF2-40B4-BE49-F238E27FC236}">
                <a16:creationId xmlns:a16="http://schemas.microsoft.com/office/drawing/2014/main" id="{C6B210DE-19AD-465F-98AC-558B5B037C08}"/>
              </a:ext>
            </a:extLst>
          </p:cNvPr>
          <p:cNvSpPr>
            <a:spLocks noGrp="1"/>
          </p:cNvSpPr>
          <p:nvPr>
            <p:custDataLst>
              <p:tags r:id="rId48"/>
            </p:custDataLst>
          </p:nvPr>
        </p:nvSpPr>
        <p:spPr bwMode="gray">
          <a:xfrm>
            <a:off x="5556250" y="24987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0F574C-EB6D-4EC2-AF48-9A960BD3271E}" type="datetime'''''''''''''''''''''5''''''''''''''''''''''''''''''''''3'">
              <a:rPr lang="ja-JP" altLang="en-US" sz="1000" smtClean="0"/>
              <a:pPr/>
              <a:t>53</a:t>
            </a:fld>
            <a:endParaRPr lang="ja-JP" altLang="en-US" sz="1000" dirty="0">
              <a:sym typeface="+mn-lt"/>
            </a:endParaRPr>
          </a:p>
        </p:txBody>
      </p:sp>
      <p:sp>
        <p:nvSpPr>
          <p:cNvPr id="181" name="テキスト プレースホルダ 9">
            <a:extLst>
              <a:ext uri="{FF2B5EF4-FFF2-40B4-BE49-F238E27FC236}">
                <a16:creationId xmlns:a16="http://schemas.microsoft.com/office/drawing/2014/main" id="{F89783B2-53E9-497D-B83C-E65B4B46EED5}"/>
              </a:ext>
            </a:extLst>
          </p:cNvPr>
          <p:cNvSpPr>
            <a:spLocks noGrp="1"/>
          </p:cNvSpPr>
          <p:nvPr>
            <p:custDataLst>
              <p:tags r:id="rId49"/>
            </p:custDataLst>
          </p:nvPr>
        </p:nvSpPr>
        <p:spPr bwMode="auto">
          <a:xfrm>
            <a:off x="75628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A75AB4-038F-4A01-A9C6-5E8E9A187359}" type="datetime'''''''''''1''''''''''''''''''''''''''''''''''''9'''">
              <a:rPr kumimoji="0" lang="ja-JP" altLang="en-US" sz="1000" smtClean="0"/>
              <a:pPr/>
              <a:t>19</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10393C2A-D869-488A-A35F-3243E5ACBC44}"/>
              </a:ext>
            </a:extLst>
          </p:cNvPr>
          <p:cNvSpPr>
            <a:spLocks noGrp="1"/>
          </p:cNvSpPr>
          <p:nvPr>
            <p:custDataLst>
              <p:tags r:id="rId50"/>
            </p:custDataLst>
          </p:nvPr>
        </p:nvSpPr>
        <p:spPr bwMode="gray">
          <a:xfrm>
            <a:off x="7551738" y="214153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A7630C-1D1A-4822-BA9D-447DC9C6EAC3}" type="datetime'''''''''''7''''''''''''''''''''''''''''''''''5'''''">
              <a:rPr lang="ja-JP" altLang="en-US" sz="1000" smtClean="0"/>
              <a:pPr/>
              <a:t>75</a:t>
            </a:fld>
            <a:endParaRPr lang="ja-JP" altLang="en-US" sz="1000" dirty="0">
              <a:sym typeface="+mn-lt"/>
            </a:endParaRPr>
          </a:p>
        </p:txBody>
      </p:sp>
      <p:sp>
        <p:nvSpPr>
          <p:cNvPr id="186" name="テキスト プレースホルダ 9">
            <a:extLst>
              <a:ext uri="{FF2B5EF4-FFF2-40B4-BE49-F238E27FC236}">
                <a16:creationId xmlns:a16="http://schemas.microsoft.com/office/drawing/2014/main" id="{51AC8649-09D9-421C-A27A-26110D78E8FA}"/>
              </a:ext>
            </a:extLst>
          </p:cNvPr>
          <p:cNvSpPr>
            <a:spLocks noGrp="1"/>
          </p:cNvSpPr>
          <p:nvPr>
            <p:custDataLst>
              <p:tags r:id="rId51"/>
            </p:custDataLst>
          </p:nvPr>
        </p:nvSpPr>
        <p:spPr bwMode="gray">
          <a:xfrm>
            <a:off x="7551738" y="3341688"/>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4FFB1B-A1B3-42CA-AD9C-F316D39A4FCF}" type="datetime'''''''1''''''''''''''''''''''''''4'''''''''''''''''''">
              <a:rPr lang="ja-JP" altLang="en-US" sz="1000" smtClean="0">
                <a:effectLst/>
              </a:rPr>
              <a:pPr/>
              <a:t>14</a:t>
            </a:fld>
            <a:endParaRPr lang="ja-JP" altLang="en-US" sz="1000" dirty="0">
              <a:sym typeface="+mn-lt"/>
            </a:endParaRPr>
          </a:p>
        </p:txBody>
      </p:sp>
      <p:sp>
        <p:nvSpPr>
          <p:cNvPr id="187" name="テキスト プレースホルダ 9">
            <a:extLst>
              <a:ext uri="{FF2B5EF4-FFF2-40B4-BE49-F238E27FC236}">
                <a16:creationId xmlns:a16="http://schemas.microsoft.com/office/drawing/2014/main" id="{5400C442-E831-4D12-B76E-5F16C085BDFB}"/>
              </a:ext>
            </a:extLst>
          </p:cNvPr>
          <p:cNvSpPr>
            <a:spLocks noGrp="1"/>
          </p:cNvSpPr>
          <p:nvPr>
            <p:custDataLst>
              <p:tags r:id="rId52"/>
            </p:custDataLst>
          </p:nvPr>
        </p:nvSpPr>
        <p:spPr bwMode="gray">
          <a:xfrm>
            <a:off x="1268413" y="3408363"/>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6444AB-BA59-4563-985B-23E35E859F6E}" type="datetime'''6'''''''''''''''''''''''''''''''''''''">
              <a:rPr lang="ja-JP" altLang="en-US" sz="1000" smtClean="0">
                <a:effectLst/>
              </a:rPr>
              <a:pPr marL="0" indent="0" algn="ctr">
                <a:spcBef>
                  <a:spcPct val="0"/>
                </a:spcBef>
                <a:buNone/>
              </a:pPr>
              <a:t>6</a:t>
            </a:fld>
            <a:endParaRPr lang="ja-JP" altLang="en-US" sz="1000" dirty="0">
              <a:sym typeface="+mn-lt"/>
            </a:endParaRPr>
          </a:p>
        </p:txBody>
      </p:sp>
      <p:sp>
        <p:nvSpPr>
          <p:cNvPr id="188" name="テキスト プレースホルダ 9">
            <a:extLst>
              <a:ext uri="{FF2B5EF4-FFF2-40B4-BE49-F238E27FC236}">
                <a16:creationId xmlns:a16="http://schemas.microsoft.com/office/drawing/2014/main" id="{02B4E20D-452E-4093-9B27-7CC698358AB9}"/>
              </a:ext>
            </a:extLst>
          </p:cNvPr>
          <p:cNvSpPr>
            <a:spLocks noGrp="1"/>
          </p:cNvSpPr>
          <p:nvPr>
            <p:custDataLst>
              <p:tags r:id="rId53"/>
            </p:custDataLst>
          </p:nvPr>
        </p:nvSpPr>
        <p:spPr bwMode="gray">
          <a:xfrm>
            <a:off x="4891088" y="297815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613C5F-C727-4482-BE6F-CFE31FE9EDCE}" type="datetime'''''''''''''''''''''''''''3''8'''">
              <a:rPr lang="ja-JP" altLang="en-US" sz="1000" smtClean="0">
                <a:effectLst/>
              </a:rPr>
              <a:pPr/>
              <a:t>38</a:t>
            </a:fld>
            <a:endParaRPr lang="ja-JP" altLang="en-US" sz="1000" dirty="0">
              <a:sym typeface="+mn-lt"/>
            </a:endParaRPr>
          </a:p>
        </p:txBody>
      </p:sp>
      <p:sp>
        <p:nvSpPr>
          <p:cNvPr id="190" name="テキスト プレースホルダ 9">
            <a:extLst>
              <a:ext uri="{FF2B5EF4-FFF2-40B4-BE49-F238E27FC236}">
                <a16:creationId xmlns:a16="http://schemas.microsoft.com/office/drawing/2014/main" id="{2E82DE24-CD2D-40DC-B7E0-576051A75D64}"/>
              </a:ext>
            </a:extLst>
          </p:cNvPr>
          <p:cNvSpPr>
            <a:spLocks noGrp="1"/>
          </p:cNvSpPr>
          <p:nvPr>
            <p:custDataLst>
              <p:tags r:id="rId54"/>
            </p:custDataLst>
          </p:nvPr>
        </p:nvSpPr>
        <p:spPr bwMode="gray">
          <a:xfrm>
            <a:off x="4891088" y="3371850"/>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CE9782-6D4F-4F6E-9CBA-41069C61CD2D}" type="datetime'''1''''0'''''''''''''''''''''''''''''''''''''''''''''''''">
              <a:rPr lang="ja-JP" altLang="en-US" sz="1000" smtClean="0">
                <a:effectLst/>
              </a:rPr>
              <a:pPr/>
              <a:t>10</a:t>
            </a:fld>
            <a:endParaRPr lang="ja-JP" altLang="en-US" sz="1000" dirty="0">
              <a:sym typeface="+mn-lt"/>
            </a:endParaRPr>
          </a:p>
        </p:txBody>
      </p:sp>
      <p:sp>
        <p:nvSpPr>
          <p:cNvPr id="192" name="テキスト プレースホルダ 9">
            <a:extLst>
              <a:ext uri="{FF2B5EF4-FFF2-40B4-BE49-F238E27FC236}">
                <a16:creationId xmlns:a16="http://schemas.microsoft.com/office/drawing/2014/main" id="{9CAFA594-2791-4106-96E0-A449438B7251}"/>
              </a:ext>
            </a:extLst>
          </p:cNvPr>
          <p:cNvSpPr>
            <a:spLocks noGrp="1"/>
          </p:cNvSpPr>
          <p:nvPr>
            <p:custDataLst>
              <p:tags r:id="rId55"/>
            </p:custDataLst>
          </p:nvPr>
        </p:nvSpPr>
        <p:spPr bwMode="gray">
          <a:xfrm>
            <a:off x="5224463" y="295116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7BCD48-0420-455B-8B47-E594A8573BE1}" type="datetime'''''''''''''''''4''''''''''''''''''''''''''''''''1'''''''''">
              <a:rPr lang="ja-JP" altLang="en-US" sz="1000" smtClean="0">
                <a:effectLst/>
              </a:rPr>
              <a:pPr/>
              <a:t>41</a:t>
            </a:fld>
            <a:endParaRPr lang="ja-JP" altLang="en-US" sz="1000" dirty="0">
              <a:sym typeface="+mn-lt"/>
            </a:endParaRPr>
          </a:p>
        </p:txBody>
      </p:sp>
      <p:sp>
        <p:nvSpPr>
          <p:cNvPr id="200" name="テキスト プレースホルダ 9">
            <a:extLst>
              <a:ext uri="{FF2B5EF4-FFF2-40B4-BE49-F238E27FC236}">
                <a16:creationId xmlns:a16="http://schemas.microsoft.com/office/drawing/2014/main" id="{3316555C-D9DA-455C-9062-75D3B5CBBF64}"/>
              </a:ext>
            </a:extLst>
          </p:cNvPr>
          <p:cNvSpPr>
            <a:spLocks noGrp="1"/>
          </p:cNvSpPr>
          <p:nvPr>
            <p:custDataLst>
              <p:tags r:id="rId56"/>
            </p:custDataLst>
          </p:nvPr>
        </p:nvSpPr>
        <p:spPr bwMode="gray">
          <a:xfrm>
            <a:off x="5224463" y="3368675"/>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6C4A9A-2E68-4DDA-AAAF-6F4E15DE4FB0}" type="datetime'''''''''''''''''''''''''''''''''''1''''1'''''">
              <a:rPr lang="ja-JP" altLang="en-US" sz="1000" smtClean="0">
                <a:effectLst/>
              </a:rPr>
              <a:pPr/>
              <a:t>11</a:t>
            </a:fld>
            <a:endParaRPr lang="ja-JP" altLang="en-US" sz="1000" dirty="0">
              <a:sym typeface="+mn-lt"/>
            </a:endParaRPr>
          </a:p>
        </p:txBody>
      </p:sp>
      <p:sp>
        <p:nvSpPr>
          <p:cNvPr id="207" name="テキスト プレースホルダ 9">
            <a:extLst>
              <a:ext uri="{FF2B5EF4-FFF2-40B4-BE49-F238E27FC236}">
                <a16:creationId xmlns:a16="http://schemas.microsoft.com/office/drawing/2014/main" id="{1BBE688C-2246-4AF8-B3CF-7A2B4FE5EEF5}"/>
              </a:ext>
            </a:extLst>
          </p:cNvPr>
          <p:cNvSpPr>
            <a:spLocks noGrp="1"/>
          </p:cNvSpPr>
          <p:nvPr>
            <p:custDataLst>
              <p:tags r:id="rId57"/>
            </p:custDataLst>
          </p:nvPr>
        </p:nvSpPr>
        <p:spPr bwMode="gray">
          <a:xfrm>
            <a:off x="5556250" y="2943225"/>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6FAC48-BB9A-4942-9A3C-0145C1EC7A02}" type="datetime'4''''''''''''''''''''''''''''''''2'''''''''''''''''''">
              <a:rPr lang="ja-JP" altLang="en-US" sz="1000" smtClean="0">
                <a:effectLst/>
              </a:rPr>
              <a:pPr/>
              <a:t>42</a:t>
            </a:fld>
            <a:endParaRPr lang="ja-JP" altLang="en-US" sz="1000" dirty="0">
              <a:sym typeface="+mn-lt"/>
            </a:endParaRPr>
          </a:p>
        </p:txBody>
      </p:sp>
      <p:sp>
        <p:nvSpPr>
          <p:cNvPr id="208" name="テキスト プレースホルダ 9">
            <a:extLst>
              <a:ext uri="{FF2B5EF4-FFF2-40B4-BE49-F238E27FC236}">
                <a16:creationId xmlns:a16="http://schemas.microsoft.com/office/drawing/2014/main" id="{0EC137BB-286F-4082-928A-7104F92FFF73}"/>
              </a:ext>
            </a:extLst>
          </p:cNvPr>
          <p:cNvSpPr>
            <a:spLocks noGrp="1"/>
          </p:cNvSpPr>
          <p:nvPr>
            <p:custDataLst>
              <p:tags r:id="rId58"/>
            </p:custDataLst>
          </p:nvPr>
        </p:nvSpPr>
        <p:spPr bwMode="gray">
          <a:xfrm>
            <a:off x="5556250" y="3370263"/>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D03DC3-0480-42EB-BA68-B8E19681D3A9}" type="datetime'''''1''0'''''''''''''''''''''''''''''''">
              <a:rPr lang="ja-JP" altLang="en-US" sz="1000" smtClean="0">
                <a:effectLst/>
              </a:rPr>
              <a:pPr/>
              <a:t>10</a:t>
            </a:fld>
            <a:endParaRPr lang="ja-JP" altLang="en-US" sz="1000" dirty="0">
              <a:sym typeface="+mn-lt"/>
            </a:endParaRPr>
          </a:p>
        </p:txBody>
      </p:sp>
      <p:sp>
        <p:nvSpPr>
          <p:cNvPr id="209" name="テキスト プレースホルダ 9">
            <a:extLst>
              <a:ext uri="{FF2B5EF4-FFF2-40B4-BE49-F238E27FC236}">
                <a16:creationId xmlns:a16="http://schemas.microsoft.com/office/drawing/2014/main" id="{31FAAD62-DDD3-4F86-A53B-E3B5593E6EDD}"/>
              </a:ext>
            </a:extLst>
          </p:cNvPr>
          <p:cNvSpPr>
            <a:spLocks noGrp="1"/>
          </p:cNvSpPr>
          <p:nvPr>
            <p:custDataLst>
              <p:tags r:id="rId59"/>
            </p:custDataLst>
          </p:nvPr>
        </p:nvSpPr>
        <p:spPr bwMode="gray">
          <a:xfrm>
            <a:off x="5889625" y="291465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DB6EF1-7D09-4E85-B227-B5BFF33835E3}" type="datetime'4''''''''''''''''''''''''''''''''''''5'''''''''">
              <a:rPr lang="ja-JP" altLang="en-US" sz="1000" smtClean="0">
                <a:effectLst/>
              </a:rPr>
              <a:pPr/>
              <a:t>45</a:t>
            </a:fld>
            <a:endParaRPr lang="ja-JP" altLang="en-US" sz="1000" dirty="0">
              <a:sym typeface="+mn-lt"/>
            </a:endParaRPr>
          </a:p>
        </p:txBody>
      </p:sp>
      <p:sp>
        <p:nvSpPr>
          <p:cNvPr id="210" name="テキスト プレースホルダ 9">
            <a:extLst>
              <a:ext uri="{FF2B5EF4-FFF2-40B4-BE49-F238E27FC236}">
                <a16:creationId xmlns:a16="http://schemas.microsoft.com/office/drawing/2014/main" id="{927E823B-7F64-4273-8168-2D303BD99FBF}"/>
              </a:ext>
            </a:extLst>
          </p:cNvPr>
          <p:cNvSpPr>
            <a:spLocks noGrp="1"/>
          </p:cNvSpPr>
          <p:nvPr>
            <p:custDataLst>
              <p:tags r:id="rId60"/>
            </p:custDataLst>
          </p:nvPr>
        </p:nvSpPr>
        <p:spPr bwMode="gray">
          <a:xfrm>
            <a:off x="6221413" y="288925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722F58-C7B7-47EC-8BA6-9468C85F4239}" type="datetime'''''''''''''''4''''''''''9'''''''''''''''''''''''">
              <a:rPr lang="ja-JP" altLang="en-US" sz="1000" smtClean="0">
                <a:effectLst/>
              </a:rPr>
              <a:pPr/>
              <a:t>49</a:t>
            </a:fld>
            <a:endParaRPr lang="ja-JP" altLang="en-US" sz="1000" dirty="0">
              <a:sym typeface="+mn-lt"/>
            </a:endParaRPr>
          </a:p>
        </p:txBody>
      </p:sp>
      <p:sp>
        <p:nvSpPr>
          <p:cNvPr id="211" name="テキスト プレースホルダ 9">
            <a:extLst>
              <a:ext uri="{FF2B5EF4-FFF2-40B4-BE49-F238E27FC236}">
                <a16:creationId xmlns:a16="http://schemas.microsoft.com/office/drawing/2014/main" id="{541EB828-5DF4-46A7-A433-484C0AE47BF7}"/>
              </a:ext>
            </a:extLst>
          </p:cNvPr>
          <p:cNvSpPr>
            <a:spLocks noGrp="1"/>
          </p:cNvSpPr>
          <p:nvPr>
            <p:custDataLst>
              <p:tags r:id="rId61"/>
            </p:custDataLst>
          </p:nvPr>
        </p:nvSpPr>
        <p:spPr bwMode="gray">
          <a:xfrm>
            <a:off x="6886575" y="2860675"/>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9569F3-0836-4143-BE62-EBDEFAB7EC2A}" type="datetime'''''''''''5''''''''''''''''''''''''''''''''''''''''2'">
              <a:rPr lang="ja-JP" altLang="en-US" sz="1000" smtClean="0">
                <a:effectLst/>
              </a:rPr>
              <a:pPr/>
              <a:t>52</a:t>
            </a:fld>
            <a:endParaRPr lang="ja-JP" altLang="en-US" sz="1000" dirty="0">
              <a:sym typeface="+mn-lt"/>
            </a:endParaRPr>
          </a:p>
        </p:txBody>
      </p:sp>
      <p:sp>
        <p:nvSpPr>
          <p:cNvPr id="212" name="テキスト プレースホルダ 9">
            <a:extLst>
              <a:ext uri="{FF2B5EF4-FFF2-40B4-BE49-F238E27FC236}">
                <a16:creationId xmlns:a16="http://schemas.microsoft.com/office/drawing/2014/main" id="{28292D75-9B9D-4941-AB4E-2A88F54FECB9}"/>
              </a:ext>
            </a:extLst>
          </p:cNvPr>
          <p:cNvSpPr>
            <a:spLocks noGrp="1"/>
          </p:cNvSpPr>
          <p:nvPr>
            <p:custDataLst>
              <p:tags r:id="rId62"/>
            </p:custDataLst>
          </p:nvPr>
        </p:nvSpPr>
        <p:spPr bwMode="gray">
          <a:xfrm>
            <a:off x="7219950" y="279241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258C6F-A0E8-41BA-8B15-2B54668D833B}" type="datetime'5''8'''''''''''''''''''''''''''''''">
              <a:rPr lang="ja-JP" altLang="en-US" sz="1000" smtClean="0">
                <a:effectLst/>
              </a:rPr>
              <a:pPr/>
              <a:t>58</a:t>
            </a:fld>
            <a:endParaRPr lang="ja-JP" altLang="en-US" sz="1000" dirty="0">
              <a:sym typeface="+mn-lt"/>
            </a:endParaRPr>
          </a:p>
        </p:txBody>
      </p:sp>
      <p:sp>
        <p:nvSpPr>
          <p:cNvPr id="226" name="テキスト プレースホルダ 9">
            <a:extLst>
              <a:ext uri="{FF2B5EF4-FFF2-40B4-BE49-F238E27FC236}">
                <a16:creationId xmlns:a16="http://schemas.microsoft.com/office/drawing/2014/main" id="{01D610CF-FCC4-40B4-B11B-F5BB4754F015}"/>
              </a:ext>
            </a:extLst>
          </p:cNvPr>
          <p:cNvSpPr>
            <a:spLocks noGrp="1"/>
          </p:cNvSpPr>
          <p:nvPr>
            <p:custDataLst>
              <p:tags r:id="rId63"/>
            </p:custDataLst>
          </p:nvPr>
        </p:nvSpPr>
        <p:spPr bwMode="gray">
          <a:xfrm>
            <a:off x="1233488" y="3249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6EF3BC-3B8F-4A35-8C22-00AAD2FB00CA}" type="datetime'''''''''''''''''''''''''''1''''''''''''''4'">
              <a:rPr lang="ja-JP" altLang="en-US" sz="1000" smtClean="0">
                <a:effectLst/>
                <a:sym typeface="+mn-lt"/>
              </a:rPr>
              <a:pPr marL="0" indent="0" algn="ctr">
                <a:spcBef>
                  <a:spcPct val="0"/>
                </a:spcBef>
                <a:buNone/>
              </a:pPr>
              <a:t>14</a:t>
            </a:fld>
            <a:endParaRPr lang="ja-JP" altLang="en-US" sz="1000" dirty="0">
              <a:sym typeface="+mn-lt"/>
            </a:endParaRPr>
          </a:p>
        </p:txBody>
      </p:sp>
      <p:sp>
        <p:nvSpPr>
          <p:cNvPr id="227" name="テキスト プレースホルダ 9">
            <a:extLst>
              <a:ext uri="{FF2B5EF4-FFF2-40B4-BE49-F238E27FC236}">
                <a16:creationId xmlns:a16="http://schemas.microsoft.com/office/drawing/2014/main" id="{A73BA172-A7F1-418C-8DD7-1D1759597256}"/>
              </a:ext>
            </a:extLst>
          </p:cNvPr>
          <p:cNvSpPr>
            <a:spLocks noGrp="1"/>
          </p:cNvSpPr>
          <p:nvPr>
            <p:custDataLst>
              <p:tags r:id="rId64"/>
            </p:custDataLst>
          </p:nvPr>
        </p:nvSpPr>
        <p:spPr bwMode="gray">
          <a:xfrm>
            <a:off x="1565275" y="3251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6382D3-0CD7-4108-B851-C3CADA9B68A2}" type="datetime'''''''''''''''''''''''''''''''''''1''6'''''''''''''">
              <a:rPr lang="ja-JP" altLang="en-US" sz="1000" smtClean="0">
                <a:effectLst/>
                <a:sym typeface="+mn-lt"/>
              </a:rPr>
              <a:pPr marL="0" indent="0" algn="ctr">
                <a:spcBef>
                  <a:spcPct val="0"/>
                </a:spcBef>
                <a:buNone/>
              </a:pPr>
              <a:t>16</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5441371C-5ACE-4BB6-9D0C-27F3BC05F7B6}"/>
              </a:ext>
            </a:extLst>
          </p:cNvPr>
          <p:cNvSpPr>
            <a:spLocks noGrp="1"/>
          </p:cNvSpPr>
          <p:nvPr>
            <p:custDataLst>
              <p:tags r:id="rId65"/>
            </p:custDataLst>
          </p:nvPr>
        </p:nvSpPr>
        <p:spPr bwMode="gray">
          <a:xfrm>
            <a:off x="1600200" y="341788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F1F1DC-5529-404F-BED2-8FC9115EBC52}" type="datetime'''5'''">
              <a:rPr lang="ja-JP" altLang="en-US" sz="1000" smtClean="0">
                <a:effectLst/>
                <a:sym typeface="+mn-lt"/>
              </a:rPr>
              <a:pPr marL="0" indent="0" algn="ctr">
                <a:spcBef>
                  <a:spcPct val="0"/>
                </a:spcBef>
                <a:buNone/>
              </a:pPr>
              <a:t>5</a:t>
            </a:fld>
            <a:endParaRPr lang="ja-JP" altLang="en-US" sz="1000" dirty="0">
              <a:sym typeface="+mn-lt"/>
            </a:endParaRPr>
          </a:p>
        </p:txBody>
      </p:sp>
      <p:sp>
        <p:nvSpPr>
          <p:cNvPr id="229" name="テキスト プレースホルダ 9">
            <a:extLst>
              <a:ext uri="{FF2B5EF4-FFF2-40B4-BE49-F238E27FC236}">
                <a16:creationId xmlns:a16="http://schemas.microsoft.com/office/drawing/2014/main" id="{389E6101-3F3E-4956-BAF0-376B6ED2664E}"/>
              </a:ext>
            </a:extLst>
          </p:cNvPr>
          <p:cNvSpPr>
            <a:spLocks noGrp="1"/>
          </p:cNvSpPr>
          <p:nvPr>
            <p:custDataLst>
              <p:tags r:id="rId66"/>
            </p:custDataLst>
          </p:nvPr>
        </p:nvSpPr>
        <p:spPr bwMode="gray">
          <a:xfrm>
            <a:off x="1898650" y="3216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8FBA90-BC13-4067-A607-C7A874ED6FB7}" type="datetime'''''''''''1''''''''''''''''''''''''''''''''''''8'''''''''">
              <a:rPr lang="ja-JP" altLang="en-US" sz="1000" smtClean="0">
                <a:effectLst/>
                <a:sym typeface="+mn-lt"/>
              </a:rPr>
              <a:pPr marL="0" indent="0" algn="ctr">
                <a:spcBef>
                  <a:spcPct val="0"/>
                </a:spcBef>
                <a:buNone/>
              </a:pPr>
              <a:t>18</a:t>
            </a:fld>
            <a:endParaRPr lang="ja-JP" altLang="en-US" sz="1000" dirty="0">
              <a:sym typeface="+mn-lt"/>
            </a:endParaRPr>
          </a:p>
        </p:txBody>
      </p:sp>
      <p:sp>
        <p:nvSpPr>
          <p:cNvPr id="232" name="テキスト プレースホルダ 9">
            <a:extLst>
              <a:ext uri="{FF2B5EF4-FFF2-40B4-BE49-F238E27FC236}">
                <a16:creationId xmlns:a16="http://schemas.microsoft.com/office/drawing/2014/main" id="{72D3822F-49D6-433B-9EB6-5522EF338432}"/>
              </a:ext>
            </a:extLst>
          </p:cNvPr>
          <p:cNvSpPr>
            <a:spLocks noGrp="1"/>
          </p:cNvSpPr>
          <p:nvPr>
            <p:custDataLst>
              <p:tags r:id="rId67"/>
            </p:custDataLst>
          </p:nvPr>
        </p:nvSpPr>
        <p:spPr bwMode="gray">
          <a:xfrm>
            <a:off x="1933575" y="34067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6FE1D5-7561-4D94-92AB-27C7D1121EE6}" type="datetime'''''''''''''''''''''''''''''''''6'">
              <a:rPr lang="ja-JP" altLang="en-US" sz="1000" smtClean="0">
                <a:effectLst/>
                <a:sym typeface="+mn-lt"/>
              </a:rPr>
              <a:pPr marL="0" indent="0" algn="ctr">
                <a:spcBef>
                  <a:spcPct val="0"/>
                </a:spcBef>
                <a:buNone/>
              </a:pPr>
              <a:t>6</a:t>
            </a:fld>
            <a:endParaRPr lang="ja-JP" altLang="en-US" sz="1000" dirty="0">
              <a:sym typeface="+mn-lt"/>
            </a:endParaRPr>
          </a:p>
        </p:txBody>
      </p:sp>
      <p:sp>
        <p:nvSpPr>
          <p:cNvPr id="171" name="テキスト プレースホルダ 9">
            <a:extLst>
              <a:ext uri="{FF2B5EF4-FFF2-40B4-BE49-F238E27FC236}">
                <a16:creationId xmlns:a16="http://schemas.microsoft.com/office/drawing/2014/main" id="{90698723-5C41-4491-866F-C7F9F8F4DC53}"/>
              </a:ext>
            </a:extLst>
          </p:cNvPr>
          <p:cNvSpPr>
            <a:spLocks noGrp="1"/>
          </p:cNvSpPr>
          <p:nvPr>
            <p:custDataLst>
              <p:tags r:id="rId68"/>
            </p:custDataLst>
          </p:nvPr>
        </p:nvSpPr>
        <p:spPr bwMode="gray">
          <a:xfrm>
            <a:off x="6886575" y="3368675"/>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439A0C-380B-497C-9721-29870AC81A8D}" type="datetime'''10'''''''''''''''''''''''''''''''''''''''''''">
              <a:rPr lang="ja-JP" altLang="en-US" sz="1000" smtClean="0">
                <a:effectLst/>
              </a:rPr>
              <a:pPr/>
              <a:t>10</a:t>
            </a:fld>
            <a:endParaRPr lang="ja-JP" altLang="en-US" sz="1000" dirty="0">
              <a:sym typeface="+mn-lt"/>
            </a:endParaRPr>
          </a:p>
        </p:txBody>
      </p:sp>
      <p:sp>
        <p:nvSpPr>
          <p:cNvPr id="239" name="テキスト プレースホルダ 9">
            <a:extLst>
              <a:ext uri="{FF2B5EF4-FFF2-40B4-BE49-F238E27FC236}">
                <a16:creationId xmlns:a16="http://schemas.microsoft.com/office/drawing/2014/main" id="{BF1638C1-B0D0-407A-89EF-6FCF04BE106F}"/>
              </a:ext>
            </a:extLst>
          </p:cNvPr>
          <p:cNvSpPr>
            <a:spLocks noGrp="1"/>
          </p:cNvSpPr>
          <p:nvPr>
            <p:custDataLst>
              <p:tags r:id="rId69"/>
            </p:custDataLst>
          </p:nvPr>
        </p:nvSpPr>
        <p:spPr bwMode="gray">
          <a:xfrm>
            <a:off x="2563813" y="3179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8525A9-D278-405A-8BDD-67D657CF38A9}" type="datetime'''''''''''''''''''''''''''''2''1'''">
              <a:rPr lang="ja-JP" altLang="en-US" sz="1000" smtClean="0">
                <a:effectLst/>
                <a:sym typeface="+mn-lt"/>
              </a:rPr>
              <a:pPr marL="0" indent="0" algn="ctr">
                <a:spcBef>
                  <a:spcPct val="0"/>
                </a:spcBef>
                <a:buNone/>
              </a:pPr>
              <a:t>21</a:t>
            </a:fld>
            <a:endParaRPr lang="ja-JP" altLang="en-US" sz="1000" dirty="0">
              <a:sym typeface="+mn-lt"/>
            </a:endParaRPr>
          </a:p>
        </p:txBody>
      </p:sp>
      <p:sp>
        <p:nvSpPr>
          <p:cNvPr id="240" name="テキスト プレースホルダ 9">
            <a:extLst>
              <a:ext uri="{FF2B5EF4-FFF2-40B4-BE49-F238E27FC236}">
                <a16:creationId xmlns:a16="http://schemas.microsoft.com/office/drawing/2014/main" id="{E0AA85A0-374D-4467-8FEB-6524FACA666B}"/>
              </a:ext>
            </a:extLst>
          </p:cNvPr>
          <p:cNvSpPr>
            <a:spLocks noGrp="1"/>
          </p:cNvSpPr>
          <p:nvPr>
            <p:custDataLst>
              <p:tags r:id="rId70"/>
            </p:custDataLst>
          </p:nvPr>
        </p:nvSpPr>
        <p:spPr bwMode="gray">
          <a:xfrm>
            <a:off x="2598738" y="340042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D29372-FEFE-4BCF-B7F4-88869DA38BFA}" type="datetime'''7'''''''''''''''''''''">
              <a:rPr lang="ja-JP" altLang="en-US" sz="1000" smtClean="0">
                <a:effectLst/>
                <a:sym typeface="+mn-lt"/>
              </a:rPr>
              <a:pPr marL="0" indent="0" algn="ctr">
                <a:spcBef>
                  <a:spcPct val="0"/>
                </a:spcBef>
                <a:buNone/>
              </a:pPr>
              <a:t>7</a:t>
            </a:fld>
            <a:endParaRPr lang="ja-JP" altLang="en-US" sz="1000" dirty="0">
              <a:sym typeface="+mn-lt"/>
            </a:endParaRPr>
          </a:p>
        </p:txBody>
      </p:sp>
      <p:sp>
        <p:nvSpPr>
          <p:cNvPr id="242" name="テキスト プレースホルダ 9">
            <a:extLst>
              <a:ext uri="{FF2B5EF4-FFF2-40B4-BE49-F238E27FC236}">
                <a16:creationId xmlns:a16="http://schemas.microsoft.com/office/drawing/2014/main" id="{97B8B4B5-F4FA-4D1A-94AB-8F5E141E70D4}"/>
              </a:ext>
            </a:extLst>
          </p:cNvPr>
          <p:cNvSpPr>
            <a:spLocks noGrp="1"/>
          </p:cNvSpPr>
          <p:nvPr>
            <p:custDataLst>
              <p:tags r:id="rId71"/>
            </p:custDataLst>
          </p:nvPr>
        </p:nvSpPr>
        <p:spPr bwMode="gray">
          <a:xfrm>
            <a:off x="2930525" y="340042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EB665B-F12C-4F10-BA5F-26748D7F6DEC}" type="datetime'''''''''''''''''''''''''''''''''''''7'''''''''''''''''''''''">
              <a:rPr lang="ja-JP" altLang="en-US" sz="1000" smtClean="0">
                <a:effectLst/>
                <a:sym typeface="+mn-lt"/>
              </a:rPr>
              <a:pPr marL="0" indent="0" algn="ctr">
                <a:spcBef>
                  <a:spcPct val="0"/>
                </a:spcBef>
                <a:buNone/>
              </a:pPr>
              <a:t>7</a:t>
            </a:fld>
            <a:endParaRPr lang="ja-JP" altLang="en-US" sz="1000" dirty="0">
              <a:sym typeface="+mn-lt"/>
            </a:endParaRPr>
          </a:p>
        </p:txBody>
      </p:sp>
      <p:sp>
        <p:nvSpPr>
          <p:cNvPr id="258" name="テキスト プレースホルダ 9">
            <a:extLst>
              <a:ext uri="{FF2B5EF4-FFF2-40B4-BE49-F238E27FC236}">
                <a16:creationId xmlns:a16="http://schemas.microsoft.com/office/drawing/2014/main" id="{5B50C09E-55D9-49FC-B1EB-40B210C777A7}"/>
              </a:ext>
            </a:extLst>
          </p:cNvPr>
          <p:cNvSpPr>
            <a:spLocks noGrp="1"/>
          </p:cNvSpPr>
          <p:nvPr>
            <p:custDataLst>
              <p:tags r:id="rId72"/>
            </p:custDataLst>
          </p:nvPr>
        </p:nvSpPr>
        <p:spPr bwMode="gray">
          <a:xfrm>
            <a:off x="3228975" y="3128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CA4DA6-7D0A-44FB-9AC1-0C0A3B2CFE1D}" type="datetime'''''''''''''''''''''''2''''''''''''''''''''''''5'''''''''">
              <a:rPr lang="ja-JP" altLang="en-US" sz="1000" smtClean="0">
                <a:effectLst/>
                <a:sym typeface="+mn-lt"/>
              </a:rPr>
              <a:pPr marL="0" indent="0" algn="ctr">
                <a:spcBef>
                  <a:spcPct val="0"/>
                </a:spcBef>
                <a:buNone/>
              </a:pPr>
              <a:t>25</a:t>
            </a:fld>
            <a:endParaRPr lang="ja-JP" altLang="en-US" sz="1000" dirty="0">
              <a:sym typeface="+mn-lt"/>
            </a:endParaRPr>
          </a:p>
        </p:txBody>
      </p:sp>
      <p:sp>
        <p:nvSpPr>
          <p:cNvPr id="259" name="テキスト プレースホルダ 9">
            <a:extLst>
              <a:ext uri="{FF2B5EF4-FFF2-40B4-BE49-F238E27FC236}">
                <a16:creationId xmlns:a16="http://schemas.microsoft.com/office/drawing/2014/main" id="{0E45C7BD-016F-4207-A745-9EEFBDAB8975}"/>
              </a:ext>
            </a:extLst>
          </p:cNvPr>
          <p:cNvSpPr>
            <a:spLocks noGrp="1"/>
          </p:cNvSpPr>
          <p:nvPr>
            <p:custDataLst>
              <p:tags r:id="rId73"/>
            </p:custDataLst>
          </p:nvPr>
        </p:nvSpPr>
        <p:spPr bwMode="gray">
          <a:xfrm>
            <a:off x="3263900" y="339248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3C77C5-1B02-4B43-9F2D-5545D9F187EE}" type="datetime'''''''''''''''''''''''''''''''''''''''''''8'''''''''''''''''">
              <a:rPr lang="ja-JP" altLang="en-US" sz="1000" smtClean="0">
                <a:effectLst/>
                <a:sym typeface="+mn-lt"/>
              </a:rPr>
              <a:pPr marL="0" indent="0" algn="ctr">
                <a:spcBef>
                  <a:spcPct val="0"/>
                </a:spcBef>
                <a:buNone/>
              </a:pPr>
              <a:t>8</a:t>
            </a:fld>
            <a:endParaRPr lang="ja-JP" altLang="en-US" sz="1000" dirty="0">
              <a:sym typeface="+mn-lt"/>
            </a:endParaRPr>
          </a:p>
        </p:txBody>
      </p:sp>
      <p:sp>
        <p:nvSpPr>
          <p:cNvPr id="260" name="テキスト プレースホルダ 9">
            <a:extLst>
              <a:ext uri="{FF2B5EF4-FFF2-40B4-BE49-F238E27FC236}">
                <a16:creationId xmlns:a16="http://schemas.microsoft.com/office/drawing/2014/main" id="{9F831BD3-89B9-4730-9529-2C1900299950}"/>
              </a:ext>
            </a:extLst>
          </p:cNvPr>
          <p:cNvSpPr>
            <a:spLocks noGrp="1"/>
          </p:cNvSpPr>
          <p:nvPr>
            <p:custDataLst>
              <p:tags r:id="rId74"/>
            </p:custDataLst>
          </p:nvPr>
        </p:nvSpPr>
        <p:spPr bwMode="gray">
          <a:xfrm>
            <a:off x="3560763" y="3095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FC8E3A-FD39-4BC4-BDCC-78262B96DF0A}" type="datetime'''''''''''''''2''''''''''8'''''''''''''''''''''''''''''">
              <a:rPr lang="ja-JP" altLang="en-US" sz="1000" smtClean="0">
                <a:effectLst/>
                <a:sym typeface="+mn-lt"/>
              </a:rPr>
              <a:pPr marL="0" indent="0" algn="ctr">
                <a:spcBef>
                  <a:spcPct val="0"/>
                </a:spcBef>
                <a:buNone/>
              </a:pPr>
              <a:t>28</a:t>
            </a:fld>
            <a:endParaRPr lang="ja-JP" altLang="en-US" sz="1000" dirty="0">
              <a:sym typeface="+mn-lt"/>
            </a:endParaRPr>
          </a:p>
        </p:txBody>
      </p:sp>
      <p:sp>
        <p:nvSpPr>
          <p:cNvPr id="261" name="テキスト プレースホルダ 9">
            <a:extLst>
              <a:ext uri="{FF2B5EF4-FFF2-40B4-BE49-F238E27FC236}">
                <a16:creationId xmlns:a16="http://schemas.microsoft.com/office/drawing/2014/main" id="{BA7D81E0-08F2-46E7-BF77-9BA1D0F89629}"/>
              </a:ext>
            </a:extLst>
          </p:cNvPr>
          <p:cNvSpPr>
            <a:spLocks noGrp="1"/>
          </p:cNvSpPr>
          <p:nvPr>
            <p:custDataLst>
              <p:tags r:id="rId75"/>
            </p:custDataLst>
          </p:nvPr>
        </p:nvSpPr>
        <p:spPr bwMode="gray">
          <a:xfrm>
            <a:off x="3595688" y="33877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391220-A707-4243-A133-07140909205D}" type="datetime'''''''''''''''''''''''''8'''''''''''''''''''''''''''''''''">
              <a:rPr lang="ja-JP" altLang="en-US" sz="1000" smtClean="0">
                <a:effectLst/>
                <a:sym typeface="+mn-lt"/>
              </a:rPr>
              <a:pPr marL="0" indent="0" algn="ctr">
                <a:spcBef>
                  <a:spcPct val="0"/>
                </a:spcBef>
                <a:buNone/>
              </a:pPr>
              <a:t>8</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FF426108-3E7C-43DE-996A-AF41B74AE4A1}"/>
              </a:ext>
            </a:extLst>
          </p:cNvPr>
          <p:cNvSpPr>
            <a:spLocks noGrp="1"/>
          </p:cNvSpPr>
          <p:nvPr>
            <p:custDataLst>
              <p:tags r:id="rId76"/>
            </p:custDataLst>
          </p:nvPr>
        </p:nvSpPr>
        <p:spPr bwMode="gray">
          <a:xfrm>
            <a:off x="3894138" y="3089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8C3427-DCFF-42E4-B1F1-DEA67B51BB4F}" type="datetime'2''''''''''''''''''''''9'''''''''''''''''''''''''''''''''''">
              <a:rPr lang="ja-JP" altLang="en-US" sz="1000" smtClean="0">
                <a:effectLst/>
                <a:sym typeface="+mn-lt"/>
              </a:rPr>
              <a:pPr marL="0" indent="0" algn="ctr">
                <a:spcBef>
                  <a:spcPct val="0"/>
                </a:spcBef>
                <a:buNone/>
              </a:pPr>
              <a:t>29</a:t>
            </a:fld>
            <a:endParaRPr lang="ja-JP" altLang="en-US" sz="1000" dirty="0">
              <a:sym typeface="+mn-lt"/>
            </a:endParaRPr>
          </a:p>
        </p:txBody>
      </p:sp>
      <p:sp>
        <p:nvSpPr>
          <p:cNvPr id="263" name="テキスト プレースホルダ 9">
            <a:extLst>
              <a:ext uri="{FF2B5EF4-FFF2-40B4-BE49-F238E27FC236}">
                <a16:creationId xmlns:a16="http://schemas.microsoft.com/office/drawing/2014/main" id="{D6CC4D70-70C0-4824-9D57-E1AD9FEDF259}"/>
              </a:ext>
            </a:extLst>
          </p:cNvPr>
          <p:cNvSpPr>
            <a:spLocks noGrp="1"/>
          </p:cNvSpPr>
          <p:nvPr>
            <p:custDataLst>
              <p:tags r:id="rId77"/>
            </p:custDataLst>
          </p:nvPr>
        </p:nvSpPr>
        <p:spPr bwMode="gray">
          <a:xfrm>
            <a:off x="3929063" y="3389313"/>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17508-D33B-4E82-AF44-6DE4FC8D75DF}" type="datetime'''''''''''''''''''''''''''''''''''''''8'''''''''">
              <a:rPr lang="ja-JP" altLang="en-US" sz="1000" smtClean="0">
                <a:effectLst/>
                <a:sym typeface="+mn-lt"/>
              </a:rPr>
              <a:pPr marL="0" indent="0" algn="ctr">
                <a:spcBef>
                  <a:spcPct val="0"/>
                </a:spcBef>
                <a:buNone/>
              </a:pPr>
              <a:t>8</a:t>
            </a:fld>
            <a:endParaRPr lang="ja-JP" altLang="en-US" sz="1000" dirty="0">
              <a:sym typeface="+mn-lt"/>
            </a:endParaRPr>
          </a:p>
        </p:txBody>
      </p:sp>
      <p:sp>
        <p:nvSpPr>
          <p:cNvPr id="235" name="テキスト プレースホルダ 9">
            <a:extLst>
              <a:ext uri="{FF2B5EF4-FFF2-40B4-BE49-F238E27FC236}">
                <a16:creationId xmlns:a16="http://schemas.microsoft.com/office/drawing/2014/main" id="{F9DAFA69-44EE-4F72-B875-C3DB63FC3B59}"/>
              </a:ext>
            </a:extLst>
          </p:cNvPr>
          <p:cNvSpPr>
            <a:spLocks noGrp="1"/>
          </p:cNvSpPr>
          <p:nvPr>
            <p:custDataLst>
              <p:tags r:id="rId78"/>
            </p:custDataLst>
          </p:nvPr>
        </p:nvSpPr>
        <p:spPr bwMode="gray">
          <a:xfrm>
            <a:off x="2230438" y="3198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CB2761-AC1A-4861-8A8B-52446000D628}" type="datetime'''1''''''9'''''''''">
              <a:rPr lang="ja-JP" altLang="en-US" sz="1000" smtClean="0">
                <a:effectLst/>
                <a:sym typeface="+mn-lt"/>
              </a:rPr>
              <a:pPr marL="0" indent="0" algn="ctr">
                <a:spcBef>
                  <a:spcPct val="0"/>
                </a:spcBef>
                <a:buNone/>
              </a:pPr>
              <a:t>19</a:t>
            </a:fld>
            <a:endParaRPr lang="ja-JP" altLang="en-US" sz="1000" dirty="0">
              <a:sym typeface="+mn-lt"/>
            </a:endParaRPr>
          </a:p>
        </p:txBody>
      </p:sp>
      <p:sp>
        <p:nvSpPr>
          <p:cNvPr id="268" name="テキスト プレースホルダ 9">
            <a:extLst>
              <a:ext uri="{FF2B5EF4-FFF2-40B4-BE49-F238E27FC236}">
                <a16:creationId xmlns:a16="http://schemas.microsoft.com/office/drawing/2014/main" id="{543F91EC-5C38-4485-9CD2-28FA4911A651}"/>
              </a:ext>
            </a:extLst>
          </p:cNvPr>
          <p:cNvSpPr>
            <a:spLocks noGrp="1"/>
          </p:cNvSpPr>
          <p:nvPr>
            <p:custDataLst>
              <p:tags r:id="rId79"/>
            </p:custDataLst>
          </p:nvPr>
        </p:nvSpPr>
        <p:spPr bwMode="gray">
          <a:xfrm>
            <a:off x="4260850" y="3387725"/>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25D990-A3B6-4240-A605-0100D7A02241}" type="datetime'''''''''''''''''''8'''''''''''''''">
              <a:rPr lang="ja-JP" altLang="en-US" sz="1000" smtClean="0">
                <a:effectLst/>
                <a:sym typeface="+mn-lt"/>
              </a:rPr>
              <a:pPr marL="0" indent="0" algn="ctr">
                <a:spcBef>
                  <a:spcPct val="0"/>
                </a:spcBef>
                <a:buNone/>
              </a:pPr>
              <a:t>8</a:t>
            </a:fld>
            <a:endParaRPr lang="ja-JP" altLang="en-US" sz="1000" dirty="0">
              <a:sym typeface="+mn-lt"/>
            </a:endParaRPr>
          </a:p>
        </p:txBody>
      </p:sp>
      <p:sp>
        <p:nvSpPr>
          <p:cNvPr id="269" name="テキスト プレースホルダ 9">
            <a:extLst>
              <a:ext uri="{FF2B5EF4-FFF2-40B4-BE49-F238E27FC236}">
                <a16:creationId xmlns:a16="http://schemas.microsoft.com/office/drawing/2014/main" id="{6D334FB7-D6AB-4321-AE98-2B90599C405F}"/>
              </a:ext>
            </a:extLst>
          </p:cNvPr>
          <p:cNvSpPr>
            <a:spLocks noGrp="1"/>
          </p:cNvSpPr>
          <p:nvPr>
            <p:custDataLst>
              <p:tags r:id="rId80"/>
            </p:custDataLst>
          </p:nvPr>
        </p:nvSpPr>
        <p:spPr bwMode="gray">
          <a:xfrm>
            <a:off x="4559300" y="3019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54F859-7C6F-482A-943D-260DECC81AA9}" type="datetime'''''''''3''''''''''''''''''''''''''''5'''''''''''''''''">
              <a:rPr lang="ja-JP" altLang="en-US" sz="1000" smtClean="0">
                <a:effectLst/>
                <a:sym typeface="+mn-lt"/>
              </a:rPr>
              <a:pPr marL="0" indent="0" algn="ctr">
                <a:spcBef>
                  <a:spcPct val="0"/>
                </a:spcBef>
                <a:buNone/>
              </a:pPr>
              <a:t>35</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A8388B7F-90FD-4C65-9A7C-1FFCDC3871F5}"/>
              </a:ext>
            </a:extLst>
          </p:cNvPr>
          <p:cNvSpPr>
            <a:spLocks noGrp="1"/>
          </p:cNvSpPr>
          <p:nvPr>
            <p:custDataLst>
              <p:tags r:id="rId81"/>
            </p:custDataLst>
          </p:nvPr>
        </p:nvSpPr>
        <p:spPr bwMode="gray">
          <a:xfrm>
            <a:off x="4594225" y="3378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C7436A-1A4E-46E4-8D4A-A2782ACC478B}" type="datetime'''''''''''''''''''''''''''''''''''''''9'''''">
              <a:rPr lang="ja-JP" altLang="en-US" sz="1000" smtClean="0">
                <a:effectLst/>
                <a:sym typeface="+mn-lt"/>
              </a:rPr>
              <a:pPr marL="0" indent="0" algn="ctr">
                <a:spcBef>
                  <a:spcPct val="0"/>
                </a:spcBef>
                <a:buNone/>
              </a:pPr>
              <a:t>9</a:t>
            </a:fld>
            <a:endParaRPr lang="ja-JP" altLang="en-US" sz="1000" dirty="0">
              <a:sym typeface="+mn-lt"/>
            </a:endParaRPr>
          </a:p>
        </p:txBody>
      </p:sp>
      <p:sp>
        <p:nvSpPr>
          <p:cNvPr id="271" name="テキスト プレースホルダ 9">
            <a:extLst>
              <a:ext uri="{FF2B5EF4-FFF2-40B4-BE49-F238E27FC236}">
                <a16:creationId xmlns:a16="http://schemas.microsoft.com/office/drawing/2014/main" id="{8E8254FB-D2E3-4858-92DE-54042B24A63A}"/>
              </a:ext>
            </a:extLst>
          </p:cNvPr>
          <p:cNvSpPr>
            <a:spLocks noGrp="1"/>
          </p:cNvSpPr>
          <p:nvPr>
            <p:custDataLst>
              <p:tags r:id="rId82"/>
            </p:custDataLst>
          </p:nvPr>
        </p:nvSpPr>
        <p:spPr bwMode="gray">
          <a:xfrm>
            <a:off x="6554788" y="2892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264D71-4304-4BF7-B42D-7C741160B953}"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184" name="テキスト プレースホルダ 9"/>
          <p:cNvSpPr>
            <a:spLocks noGrp="1"/>
          </p:cNvSpPr>
          <p:nvPr>
            <p:custDataLst>
              <p:tags r:id="rId83"/>
            </p:custDataLst>
          </p:nvPr>
        </p:nvSpPr>
        <p:spPr bwMode="auto">
          <a:xfrm>
            <a:off x="45704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07B88F-8CED-4669-B655-3D2D732DB6A2}" type="datetime'''''''1''''''''''''0'''''''''''''''''''''''">
              <a:rPr lang="ja-JP" altLang="en-US" sz="1000"/>
              <a:pPr marL="0" indent="0" algn="ctr">
                <a:spcBef>
                  <a:spcPct val="0"/>
                </a:spcBef>
                <a:buNone/>
              </a:pPr>
              <a:t>10</a:t>
            </a:fld>
            <a:endParaRPr kumimoji="0" lang="ja-JP" altLang="en-US" sz="1000" dirty="0">
              <a:sym typeface="+mn-lt"/>
            </a:endParaRPr>
          </a:p>
        </p:txBody>
      </p:sp>
      <p:sp>
        <p:nvSpPr>
          <p:cNvPr id="246" name="テキスト プレースホルダ 9">
            <a:extLst>
              <a:ext uri="{FF2B5EF4-FFF2-40B4-BE49-F238E27FC236}">
                <a16:creationId xmlns:a16="http://schemas.microsoft.com/office/drawing/2014/main" id="{FB0BC3AA-83EF-466E-8887-C254C8CFDD45}"/>
              </a:ext>
            </a:extLst>
          </p:cNvPr>
          <p:cNvSpPr>
            <a:spLocks noGrp="1"/>
          </p:cNvSpPr>
          <p:nvPr>
            <p:custDataLst>
              <p:tags r:id="rId84"/>
            </p:custDataLst>
          </p:nvPr>
        </p:nvSpPr>
        <p:spPr bwMode="gray">
          <a:xfrm>
            <a:off x="3560763" y="27701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31193B-FDD9-4279-9568-A0D0AACCF1B6}" type="datetime'''''''''3''''''''''''''''''''''''''''''6'''''''''''''''''''''">
              <a:rPr lang="ja-JP" altLang="en-US" sz="1000" smtClean="0"/>
              <a:pPr/>
              <a:t>36</a:t>
            </a:fld>
            <a:endParaRPr lang="ja-JP" altLang="en-US" sz="1000" dirty="0">
              <a:sym typeface="+mn-lt"/>
            </a:endParaRPr>
          </a:p>
        </p:txBody>
      </p:sp>
      <p:sp>
        <p:nvSpPr>
          <p:cNvPr id="220" name="テキスト プレースホルダ 9"/>
          <p:cNvSpPr>
            <a:spLocks noGrp="1"/>
          </p:cNvSpPr>
          <p:nvPr>
            <p:custDataLst>
              <p:tags r:id="rId85"/>
            </p:custDataLst>
          </p:nvPr>
        </p:nvSpPr>
        <p:spPr bwMode="auto">
          <a:xfrm>
            <a:off x="1174750"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ED52BC-4070-460E-B132-84F9AAC76316}" type="datetime'''''''''''''''''''2''''''''''''''''0''''''0''0'''''''">
              <a:rPr lang="ja-JP" altLang="en-US" sz="1000"/>
              <a:pPr marL="0" indent="0" algn="ctr">
                <a:spcBef>
                  <a:spcPct val="0"/>
                </a:spcBef>
                <a:buNone/>
              </a:pPr>
              <a:t>2000</a:t>
            </a:fld>
            <a:endParaRPr kumimoji="0" lang="ja-JP" altLang="en-US" sz="1000" dirty="0">
              <a:sym typeface="+mn-lt"/>
            </a:endParaRPr>
          </a:p>
        </p:txBody>
      </p:sp>
      <p:sp>
        <p:nvSpPr>
          <p:cNvPr id="165" name="テキスト プレースホルダ 9">
            <a:extLst>
              <a:ext uri="{FF2B5EF4-FFF2-40B4-BE49-F238E27FC236}">
                <a16:creationId xmlns:a16="http://schemas.microsoft.com/office/drawing/2014/main" id="{00E90175-FD35-4862-8181-AB67A8881B78}"/>
              </a:ext>
            </a:extLst>
          </p:cNvPr>
          <p:cNvSpPr>
            <a:spLocks noGrp="1"/>
          </p:cNvSpPr>
          <p:nvPr>
            <p:custDataLst>
              <p:tags r:id="rId86"/>
            </p:custDataLst>
          </p:nvPr>
        </p:nvSpPr>
        <p:spPr bwMode="gray">
          <a:xfrm>
            <a:off x="5889625" y="3367088"/>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094E54-A884-477D-AB8F-EBAF13649BF1}" type="datetime'''''''''''''''''1''''''1'''''''''''''''''''''''''''''''''''">
              <a:rPr lang="ja-JP" altLang="en-US" sz="1000" smtClean="0">
                <a:effectLst/>
              </a:rPr>
              <a:pPr/>
              <a:t>11</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3187C332-0CE8-4BB5-A9A3-78C0F5D38184}"/>
              </a:ext>
            </a:extLst>
          </p:cNvPr>
          <p:cNvSpPr>
            <a:spLocks noGrp="1"/>
          </p:cNvSpPr>
          <p:nvPr>
            <p:custDataLst>
              <p:tags r:id="rId87"/>
            </p:custDataLst>
          </p:nvPr>
        </p:nvSpPr>
        <p:spPr bwMode="gray">
          <a:xfrm>
            <a:off x="4559300" y="26352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1D53E5-5D63-4D2D-AB5C-4C4089EF5ECD}" type="datetime'4''''''''4'''''''''''''''''''''''''''''''''''''''">
              <a:rPr lang="ja-JP" altLang="en-US" sz="1000" smtClean="0"/>
              <a:pPr/>
              <a:t>44</a:t>
            </a:fld>
            <a:endParaRPr lang="ja-JP" altLang="en-US" sz="1000" dirty="0">
              <a:sym typeface="+mn-lt"/>
            </a:endParaRPr>
          </a:p>
        </p:txBody>
      </p:sp>
      <p:sp>
        <p:nvSpPr>
          <p:cNvPr id="267" name="テキスト プレースホルダ 9">
            <a:extLst>
              <a:ext uri="{FF2B5EF4-FFF2-40B4-BE49-F238E27FC236}">
                <a16:creationId xmlns:a16="http://schemas.microsoft.com/office/drawing/2014/main" id="{4AF4FED2-75E4-47CF-A704-E8C01B2B3DFE}"/>
              </a:ext>
            </a:extLst>
          </p:cNvPr>
          <p:cNvSpPr>
            <a:spLocks noGrp="1"/>
          </p:cNvSpPr>
          <p:nvPr>
            <p:custDataLst>
              <p:tags r:id="rId88"/>
            </p:custDataLst>
          </p:nvPr>
        </p:nvSpPr>
        <p:spPr bwMode="gray">
          <a:xfrm>
            <a:off x="4225925" y="3063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CDB6C2-47AC-4CC6-843A-FAAD9951FE38}" type="datetime'''''3''''''''''''2'''''''''''''''''''''''''''">
              <a:rPr lang="ja-JP" altLang="en-US" sz="1000" smtClean="0">
                <a:effectLst/>
                <a:sym typeface="+mn-lt"/>
              </a:rPr>
              <a:pPr marL="0" indent="0" algn="ctr">
                <a:spcBef>
                  <a:spcPct val="0"/>
                </a:spcBef>
                <a:buNone/>
              </a:pPr>
              <a:t>32</a:t>
            </a:fld>
            <a:endParaRPr lang="ja-JP" altLang="en-US" sz="1000" dirty="0">
              <a:sym typeface="+mn-lt"/>
            </a:endParaRPr>
          </a:p>
        </p:txBody>
      </p:sp>
      <p:graphicFrame>
        <p:nvGraphicFramePr>
          <p:cNvPr id="290" name="Chart 289">
            <a:extLst>
              <a:ext uri="{FF2B5EF4-FFF2-40B4-BE49-F238E27FC236}">
                <a16:creationId xmlns:a16="http://schemas.microsoft.com/office/drawing/2014/main" id="{1BD193E8-1908-400E-9C68-9C8F7B2342D9}"/>
              </a:ext>
            </a:extLst>
          </p:cNvPr>
          <p:cNvGraphicFramePr/>
          <p:nvPr>
            <p:custDataLst>
              <p:tags r:id="rId89"/>
            </p:custDataLst>
            <p:extLst>
              <p:ext uri="{D42A27DB-BD31-4B8C-83A1-F6EECF244321}">
                <p14:modId xmlns:p14="http://schemas.microsoft.com/office/powerpoint/2010/main" val="586075218"/>
              </p:ext>
            </p:extLst>
          </p:nvPr>
        </p:nvGraphicFramePr>
        <p:xfrm>
          <a:off x="1006475" y="1965325"/>
          <a:ext cx="6751638" cy="1647825"/>
        </p:xfrm>
        <a:graphic>
          <a:graphicData uri="http://schemas.openxmlformats.org/drawingml/2006/chart">
            <c:chart xmlns:c="http://schemas.openxmlformats.org/drawingml/2006/chart" xmlns:r="http://schemas.openxmlformats.org/officeDocument/2006/relationships" r:id="rId154"/>
          </a:graphicData>
        </a:graphic>
      </p:graphicFrame>
      <p:sp>
        <p:nvSpPr>
          <p:cNvPr id="7" name="Rectangle 6" hidden="1"/>
          <p:cNvSpPr/>
          <p:nvPr>
            <p:custDataLst>
              <p:tags r:id="rId90"/>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バングラデシュ／医療関連／医療・公衆衛生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0" name="Chart 299">
            <a:extLst>
              <a:ext uri="{FF2B5EF4-FFF2-40B4-BE49-F238E27FC236}">
                <a16:creationId xmlns:a16="http://schemas.microsoft.com/office/drawing/2014/main" id="{5980266D-FCF6-4DB8-9EE9-F660C3619D49}"/>
              </a:ext>
            </a:extLst>
          </p:cNvPr>
          <p:cNvGraphicFramePr/>
          <p:nvPr>
            <p:custDataLst>
              <p:tags r:id="rId91"/>
            </p:custDataLst>
            <p:extLst>
              <p:ext uri="{D42A27DB-BD31-4B8C-83A1-F6EECF244321}">
                <p14:modId xmlns:p14="http://schemas.microsoft.com/office/powerpoint/2010/main" val="3530963746"/>
              </p:ext>
            </p:extLst>
          </p:nvPr>
        </p:nvGraphicFramePr>
        <p:xfrm>
          <a:off x="793750" y="4524375"/>
          <a:ext cx="7094538" cy="1493838"/>
        </p:xfrm>
        <a:graphic>
          <a:graphicData uri="http://schemas.openxmlformats.org/drawingml/2006/chart">
            <c:chart xmlns:c="http://schemas.openxmlformats.org/drawingml/2006/chart" xmlns:r="http://schemas.openxmlformats.org/officeDocument/2006/relationships" r:id="rId155"/>
          </a:graphicData>
        </a:graphic>
      </p:graphicFrame>
      <p:sp>
        <p:nvSpPr>
          <p:cNvPr id="221" name="テキスト プレースホルダ 9">
            <a:extLst>
              <a:ext uri="{FF2B5EF4-FFF2-40B4-BE49-F238E27FC236}">
                <a16:creationId xmlns:a16="http://schemas.microsoft.com/office/drawing/2014/main" id="{1809EDFC-311D-4213-AAEE-17154DF584A3}"/>
              </a:ext>
            </a:extLst>
          </p:cNvPr>
          <p:cNvSpPr>
            <a:spLocks noGrp="1"/>
          </p:cNvSpPr>
          <p:nvPr>
            <p:custDataLst>
              <p:tags r:id="rId92"/>
            </p:custDataLst>
          </p:nvPr>
        </p:nvSpPr>
        <p:spPr bwMode="gray">
          <a:xfrm>
            <a:off x="2598738" y="578008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72F4EF-46CC-474A-9B1D-C6FF44D2022F}" type="datetime'''''''''''''5'''">
              <a:rPr lang="ja-JP" altLang="en-US" sz="1000" smtClean="0">
                <a:effectLst/>
              </a:rPr>
              <a:pPr/>
              <a:t>5</a:t>
            </a:fld>
            <a:endParaRPr lang="ja-JP" altLang="en-US" sz="1000" dirty="0">
              <a:sym typeface="+mn-lt"/>
            </a:endParaRPr>
          </a:p>
        </p:txBody>
      </p:sp>
      <p:sp>
        <p:nvSpPr>
          <p:cNvPr id="89" name="テキスト プレースホルダ 9"/>
          <p:cNvSpPr>
            <a:spLocks noGrp="1"/>
          </p:cNvSpPr>
          <p:nvPr>
            <p:custDataLst>
              <p:tags r:id="rId93"/>
            </p:custDataLst>
          </p:nvPr>
        </p:nvSpPr>
        <p:spPr bwMode="auto">
          <a:xfrm>
            <a:off x="15763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298" name="テキスト プレースホルダ 9">
            <a:extLst>
              <a:ext uri="{FF2B5EF4-FFF2-40B4-BE49-F238E27FC236}">
                <a16:creationId xmlns:a16="http://schemas.microsoft.com/office/drawing/2014/main" id="{95E4C2C6-FA72-4592-BC60-7F3229BE833B}"/>
              </a:ext>
            </a:extLst>
          </p:cNvPr>
          <p:cNvSpPr>
            <a:spLocks noGrp="1"/>
          </p:cNvSpPr>
          <p:nvPr>
            <p:custDataLst>
              <p:tags r:id="rId94"/>
            </p:custDataLst>
          </p:nvPr>
        </p:nvSpPr>
        <p:spPr bwMode="gray">
          <a:xfrm>
            <a:off x="1933575" y="578643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47528C-0C96-4C82-80D9-4558D7D275B1}" type="datetime'''''''''''''''''''''''''''''''''''''''''''4'''''''">
              <a:rPr lang="ja-JP" altLang="en-US" sz="1000" smtClean="0">
                <a:effectLst/>
                <a:sym typeface="+mn-lt"/>
              </a:rPr>
              <a:pPr marL="0" indent="0" algn="ctr">
                <a:spcBef>
                  <a:spcPct val="0"/>
                </a:spcBef>
                <a:buNone/>
              </a:pPr>
              <a:t>4</a:t>
            </a:fld>
            <a:endParaRPr lang="ja-JP" altLang="en-US" sz="1000" dirty="0">
              <a:sym typeface="+mn-lt"/>
            </a:endParaRPr>
          </a:p>
        </p:txBody>
      </p:sp>
      <p:sp>
        <p:nvSpPr>
          <p:cNvPr id="195" name="テキスト プレースホルダ 9"/>
          <p:cNvSpPr>
            <a:spLocks noGrp="1"/>
          </p:cNvSpPr>
          <p:nvPr>
            <p:custDataLst>
              <p:tags r:id="rId95"/>
            </p:custDataLst>
          </p:nvPr>
        </p:nvSpPr>
        <p:spPr bwMode="gray">
          <a:xfrm>
            <a:off x="2895600" y="51879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878C0A-E3F0-4DAD-AF65-112E41E8F1D2}" type="datetime'''''''''''''''''''''''''''2''''''''''''''''''''''''1'''''">
              <a:rPr lang="ja-JP" altLang="en-US" sz="1000" smtClean="0"/>
              <a:pPr/>
              <a:t>21</a:t>
            </a:fld>
            <a:endParaRPr kumimoji="0" lang="ja-JP" altLang="en-US" sz="1000" dirty="0">
              <a:sym typeface="+mn-lt"/>
            </a:endParaRPr>
          </a:p>
        </p:txBody>
      </p:sp>
      <p:sp>
        <p:nvSpPr>
          <p:cNvPr id="266" name="テキスト プレースホルダ 9">
            <a:extLst>
              <a:ext uri="{FF2B5EF4-FFF2-40B4-BE49-F238E27FC236}">
                <a16:creationId xmlns:a16="http://schemas.microsoft.com/office/drawing/2014/main" id="{AF8A5CA3-B733-440C-BAE5-EEA7EEFCF160}"/>
              </a:ext>
            </a:extLst>
          </p:cNvPr>
          <p:cNvSpPr>
            <a:spLocks noGrp="1"/>
          </p:cNvSpPr>
          <p:nvPr>
            <p:custDataLst>
              <p:tags r:id="rId96"/>
            </p:custDataLst>
          </p:nvPr>
        </p:nvSpPr>
        <p:spPr bwMode="auto">
          <a:xfrm>
            <a:off x="72310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6924D3-53B9-4030-9130-A3AB060D7AA8}" type="datetime'''''18'''''''''''''''''''''''''''''''''''''''''''''">
              <a:rPr kumimoji="0" lang="ja-JP" altLang="en-US" sz="1000" smtClean="0"/>
              <a:pPr/>
              <a:t>18</a:t>
            </a:fld>
            <a:endParaRPr kumimoji="0" lang="ja-JP" altLang="en-US" sz="1000" dirty="0">
              <a:sym typeface="+mn-lt"/>
            </a:endParaRPr>
          </a:p>
        </p:txBody>
      </p:sp>
      <p:sp>
        <p:nvSpPr>
          <p:cNvPr id="90" name="テキスト プレースホルダ 9"/>
          <p:cNvSpPr>
            <a:spLocks noGrp="1"/>
          </p:cNvSpPr>
          <p:nvPr>
            <p:custDataLst>
              <p:tags r:id="rId97"/>
            </p:custDataLst>
          </p:nvPr>
        </p:nvSpPr>
        <p:spPr bwMode="auto">
          <a:xfrm>
            <a:off x="1174750"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95" name="テキスト プレースホルダ 9"/>
          <p:cNvSpPr>
            <a:spLocks noGrp="1"/>
          </p:cNvSpPr>
          <p:nvPr>
            <p:custDataLst>
              <p:tags r:id="rId98"/>
            </p:custDataLst>
          </p:nvPr>
        </p:nvSpPr>
        <p:spPr bwMode="auto">
          <a:xfrm>
            <a:off x="39052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218" name="テキスト プレースホルダ 9">
            <a:extLst>
              <a:ext uri="{FF2B5EF4-FFF2-40B4-BE49-F238E27FC236}">
                <a16:creationId xmlns:a16="http://schemas.microsoft.com/office/drawing/2014/main" id="{9828C0BD-D040-4481-87D1-E3CB4611A557}"/>
              </a:ext>
            </a:extLst>
          </p:cNvPr>
          <p:cNvSpPr>
            <a:spLocks noGrp="1"/>
          </p:cNvSpPr>
          <p:nvPr>
            <p:custDataLst>
              <p:tags r:id="rId99"/>
            </p:custDataLst>
          </p:nvPr>
        </p:nvSpPr>
        <p:spPr bwMode="gray">
          <a:xfrm>
            <a:off x="2265363" y="57816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B8B5A2-A8AC-429F-84C0-A08C6844C287}" type="datetime'''''''''''''''''''''''''''''''5'''''">
              <a:rPr lang="ja-JP" altLang="en-US" sz="1000" smtClean="0">
                <a:effectLst/>
              </a:rPr>
              <a:pPr/>
              <a:t>5</a:t>
            </a:fld>
            <a:endParaRPr lang="ja-JP" altLang="en-US" sz="1000" dirty="0">
              <a:sym typeface="+mn-lt"/>
            </a:endParaRPr>
          </a:p>
        </p:txBody>
      </p:sp>
      <p:sp>
        <p:nvSpPr>
          <p:cNvPr id="92" name="テキスト プレースホルダ 9"/>
          <p:cNvSpPr>
            <a:spLocks noGrp="1"/>
          </p:cNvSpPr>
          <p:nvPr>
            <p:custDataLst>
              <p:tags r:id="rId100"/>
            </p:custDataLst>
          </p:nvPr>
        </p:nvSpPr>
        <p:spPr bwMode="auto">
          <a:xfrm>
            <a:off x="22415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91" name="テキスト プレースホルダ 9"/>
          <p:cNvSpPr>
            <a:spLocks noGrp="1"/>
          </p:cNvSpPr>
          <p:nvPr>
            <p:custDataLst>
              <p:tags r:id="rId101"/>
            </p:custDataLst>
          </p:nvPr>
        </p:nvSpPr>
        <p:spPr bwMode="auto">
          <a:xfrm>
            <a:off x="19097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94" name="テキスト プレースホルダ 9"/>
          <p:cNvSpPr>
            <a:spLocks noGrp="1"/>
          </p:cNvSpPr>
          <p:nvPr>
            <p:custDataLst>
              <p:tags r:id="rId102"/>
            </p:custDataLst>
          </p:nvPr>
        </p:nvSpPr>
        <p:spPr bwMode="auto">
          <a:xfrm>
            <a:off x="52355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5" name="テキスト プレースホルダ 9"/>
          <p:cNvSpPr>
            <a:spLocks noGrp="1"/>
          </p:cNvSpPr>
          <p:nvPr>
            <p:custDataLst>
              <p:tags r:id="rId103"/>
            </p:custDataLst>
          </p:nvPr>
        </p:nvSpPr>
        <p:spPr bwMode="auto">
          <a:xfrm>
            <a:off x="25749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222" name="テキスト プレースホルダ 9">
            <a:extLst>
              <a:ext uri="{FF2B5EF4-FFF2-40B4-BE49-F238E27FC236}">
                <a16:creationId xmlns:a16="http://schemas.microsoft.com/office/drawing/2014/main" id="{93FC42B4-5F0B-441E-B199-BA9C09EC2084}"/>
              </a:ext>
            </a:extLst>
          </p:cNvPr>
          <p:cNvSpPr>
            <a:spLocks noGrp="1"/>
          </p:cNvSpPr>
          <p:nvPr>
            <p:custDataLst>
              <p:tags r:id="rId104"/>
            </p:custDataLst>
          </p:nvPr>
        </p:nvSpPr>
        <p:spPr bwMode="gray">
          <a:xfrm>
            <a:off x="2930525" y="5781675"/>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42C20C-B98E-442D-AD3C-F48763687661}" type="datetime'''''''''''''''''''''''''''5'''''''''''''''''''''">
              <a:rPr lang="ja-JP" altLang="en-US" sz="1000" smtClean="0">
                <a:effectLst/>
              </a:rPr>
              <a:pPr/>
              <a:t>5</a:t>
            </a:fld>
            <a:endParaRPr lang="ja-JP" altLang="en-US" sz="1000" dirty="0">
              <a:sym typeface="+mn-lt"/>
            </a:endParaRPr>
          </a:p>
        </p:txBody>
      </p:sp>
      <p:sp>
        <p:nvSpPr>
          <p:cNvPr id="294" name="テキスト プレースホルダ 9">
            <a:extLst>
              <a:ext uri="{FF2B5EF4-FFF2-40B4-BE49-F238E27FC236}">
                <a16:creationId xmlns:a16="http://schemas.microsoft.com/office/drawing/2014/main" id="{A4F06007-0C4B-4C38-9D72-7A94C5AA66D9}"/>
              </a:ext>
            </a:extLst>
          </p:cNvPr>
          <p:cNvSpPr>
            <a:spLocks noGrp="1"/>
          </p:cNvSpPr>
          <p:nvPr>
            <p:custDataLst>
              <p:tags r:id="rId105"/>
            </p:custDataLst>
          </p:nvPr>
        </p:nvSpPr>
        <p:spPr bwMode="gray">
          <a:xfrm>
            <a:off x="7551738" y="45529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E8DF13-8A64-4800-9DAC-1A2B0A90F407}" type="datetime'''''''''''''''''''''''''''''''4''''''''''''6'''">
              <a:rPr lang="ja-JP" altLang="en-US" sz="1000" smtClean="0">
                <a:sym typeface="+mn-lt"/>
              </a:rPr>
              <a:pPr/>
              <a:t>46</a:t>
            </a:fld>
            <a:endParaRPr lang="ja-JP" altLang="en-US" sz="1000" dirty="0">
              <a:sym typeface="+mn-lt"/>
            </a:endParaRPr>
          </a:p>
        </p:txBody>
      </p:sp>
      <p:sp>
        <p:nvSpPr>
          <p:cNvPr id="283" name="テキスト プレースホルダ 9">
            <a:extLst>
              <a:ext uri="{FF2B5EF4-FFF2-40B4-BE49-F238E27FC236}">
                <a16:creationId xmlns:a16="http://schemas.microsoft.com/office/drawing/2014/main" id="{A2CD3330-2D72-4E19-AAD2-39CA48B25CDA}"/>
              </a:ext>
            </a:extLst>
          </p:cNvPr>
          <p:cNvSpPr>
            <a:spLocks noGrp="1"/>
          </p:cNvSpPr>
          <p:nvPr>
            <p:custDataLst>
              <p:tags r:id="rId106"/>
            </p:custDataLst>
          </p:nvPr>
        </p:nvSpPr>
        <p:spPr bwMode="gray">
          <a:xfrm>
            <a:off x="6886575" y="472281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47E5EF-8313-4AE2-AC8E-C32161B1E6E3}" type="datetime'3''''''''9'''''''''''''''''''''">
              <a:rPr lang="ja-JP" altLang="en-US" sz="1000" smtClean="0"/>
              <a:pPr/>
              <a:t>39</a:t>
            </a:fld>
            <a:endParaRPr lang="ja-JP" altLang="en-US" sz="1000" dirty="0">
              <a:sym typeface="+mn-lt"/>
            </a:endParaRPr>
          </a:p>
        </p:txBody>
      </p:sp>
      <p:sp>
        <p:nvSpPr>
          <p:cNvPr id="205" name="テキスト プレースホルダ 9"/>
          <p:cNvSpPr>
            <a:spLocks noGrp="1"/>
          </p:cNvSpPr>
          <p:nvPr>
            <p:custDataLst>
              <p:tags r:id="rId107"/>
            </p:custDataLst>
          </p:nvPr>
        </p:nvSpPr>
        <p:spPr bwMode="gray">
          <a:xfrm>
            <a:off x="6221413" y="47577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37F841-E916-45D6-B960-C05599AAA1F0}" type="datetime'''''''''''''''''''''''''3''''''8'''''">
              <a:rPr lang="ja-JP" altLang="en-US" sz="1000" smtClean="0"/>
              <a:pPr/>
              <a:t>38</a:t>
            </a:fld>
            <a:endParaRPr kumimoji="0" lang="ja-JP" altLang="en-US" sz="1000" dirty="0">
              <a:sym typeface="+mn-lt"/>
            </a:endParaRPr>
          </a:p>
        </p:txBody>
      </p:sp>
      <p:sp>
        <p:nvSpPr>
          <p:cNvPr id="93" name="テキスト プレースホルダ 9"/>
          <p:cNvSpPr>
            <a:spLocks noGrp="1"/>
          </p:cNvSpPr>
          <p:nvPr>
            <p:custDataLst>
              <p:tags r:id="rId108"/>
            </p:custDataLst>
          </p:nvPr>
        </p:nvSpPr>
        <p:spPr bwMode="auto">
          <a:xfrm>
            <a:off x="29067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198" name="テキスト プレースホルダ 9"/>
          <p:cNvSpPr>
            <a:spLocks noGrp="1"/>
          </p:cNvSpPr>
          <p:nvPr>
            <p:custDataLst>
              <p:tags r:id="rId109"/>
            </p:custDataLst>
          </p:nvPr>
        </p:nvSpPr>
        <p:spPr bwMode="gray">
          <a:xfrm>
            <a:off x="3894138" y="50752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72064-1DE2-4743-874A-BCAF801A8828}" type="datetime'''''''''''''''''''''''''''''''''2''''''''''''''''''6'''">
              <a:rPr lang="ja-JP" altLang="en-US" sz="1000" smtClean="0"/>
              <a:pPr/>
              <a:t>26</a:t>
            </a:fld>
            <a:endParaRPr kumimoji="0" lang="ja-JP" altLang="en-US" sz="1000" dirty="0">
              <a:sym typeface="+mn-lt"/>
            </a:endParaRPr>
          </a:p>
        </p:txBody>
      </p:sp>
      <p:sp>
        <p:nvSpPr>
          <p:cNvPr id="86" name="テキスト プレースホルダ 9"/>
          <p:cNvSpPr>
            <a:spLocks noGrp="1"/>
          </p:cNvSpPr>
          <p:nvPr>
            <p:custDataLst>
              <p:tags r:id="rId110"/>
            </p:custDataLst>
          </p:nvPr>
        </p:nvSpPr>
        <p:spPr bwMode="auto">
          <a:xfrm>
            <a:off x="32400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99" name="テキスト プレースホルダ 9"/>
          <p:cNvSpPr>
            <a:spLocks noGrp="1"/>
          </p:cNvSpPr>
          <p:nvPr>
            <p:custDataLst>
              <p:tags r:id="rId111"/>
            </p:custDataLst>
          </p:nvPr>
        </p:nvSpPr>
        <p:spPr bwMode="auto">
          <a:xfrm>
            <a:off x="59007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84" name="テキスト プレースホルダ 9"/>
          <p:cNvSpPr>
            <a:spLocks noGrp="1"/>
          </p:cNvSpPr>
          <p:nvPr>
            <p:custDataLst>
              <p:tags r:id="rId112"/>
            </p:custDataLst>
          </p:nvPr>
        </p:nvSpPr>
        <p:spPr bwMode="auto">
          <a:xfrm>
            <a:off x="35718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264" name="テキスト プレースホルダ 9">
            <a:extLst>
              <a:ext uri="{FF2B5EF4-FFF2-40B4-BE49-F238E27FC236}">
                <a16:creationId xmlns:a16="http://schemas.microsoft.com/office/drawing/2014/main" id="{6AA3482F-B09F-46FE-B8E0-4E093A2DD7C7}"/>
              </a:ext>
            </a:extLst>
          </p:cNvPr>
          <p:cNvSpPr>
            <a:spLocks noGrp="1"/>
          </p:cNvSpPr>
          <p:nvPr>
            <p:custDataLst>
              <p:tags r:id="rId113"/>
            </p:custDataLst>
          </p:nvPr>
        </p:nvSpPr>
        <p:spPr bwMode="auto">
          <a:xfrm>
            <a:off x="65659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6CEE08-83C7-4B61-AF9F-061BAFB3F605}" type="datetime'''''''''''''''''''1''''''''''''''''''''''''6'''''''''''''''">
              <a:rPr kumimoji="0" lang="ja-JP" altLang="en-US" sz="1000" smtClean="0"/>
              <a:pPr/>
              <a:t>16</a:t>
            </a:fld>
            <a:endParaRPr kumimoji="0" lang="ja-JP" altLang="en-US" sz="1000" dirty="0">
              <a:sym typeface="+mn-lt"/>
            </a:endParaRPr>
          </a:p>
        </p:txBody>
      </p:sp>
      <p:sp>
        <p:nvSpPr>
          <p:cNvPr id="96" name="テキスト プレースホルダ 9"/>
          <p:cNvSpPr>
            <a:spLocks noGrp="1"/>
          </p:cNvSpPr>
          <p:nvPr>
            <p:custDataLst>
              <p:tags r:id="rId114"/>
            </p:custDataLst>
          </p:nvPr>
        </p:nvSpPr>
        <p:spPr bwMode="auto">
          <a:xfrm>
            <a:off x="42370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292" name="テキスト プレースホルダ 9">
            <a:extLst>
              <a:ext uri="{FF2B5EF4-FFF2-40B4-BE49-F238E27FC236}">
                <a16:creationId xmlns:a16="http://schemas.microsoft.com/office/drawing/2014/main" id="{CDCF9F53-7E21-4BDD-8D55-BC33DA069D36}"/>
              </a:ext>
            </a:extLst>
          </p:cNvPr>
          <p:cNvSpPr>
            <a:spLocks noGrp="1"/>
          </p:cNvSpPr>
          <p:nvPr>
            <p:custDataLst>
              <p:tags r:id="rId115"/>
            </p:custDataLst>
          </p:nvPr>
        </p:nvSpPr>
        <p:spPr bwMode="auto">
          <a:xfrm>
            <a:off x="75628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740993-5615-49BD-A82B-B6FF62AC2AF9}" type="datetime'''''''''''''''''''''''1''''''''''''9'''''''''''''''''">
              <a:rPr kumimoji="0" lang="ja-JP" altLang="en-US" sz="1000" smtClean="0"/>
              <a:pPr/>
              <a:t>19</a:t>
            </a:fld>
            <a:endParaRPr kumimoji="0" lang="ja-JP" altLang="en-US" sz="1000" dirty="0">
              <a:sym typeface="+mn-lt"/>
            </a:endParaRPr>
          </a:p>
        </p:txBody>
      </p:sp>
      <p:sp>
        <p:nvSpPr>
          <p:cNvPr id="97" name="テキスト プレースホルダ 9"/>
          <p:cNvSpPr>
            <a:spLocks noGrp="1"/>
          </p:cNvSpPr>
          <p:nvPr>
            <p:custDataLst>
              <p:tags r:id="rId116"/>
            </p:custDataLst>
          </p:nvPr>
        </p:nvSpPr>
        <p:spPr bwMode="auto">
          <a:xfrm>
            <a:off x="45704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128" name="テキスト プレースホルダ 9"/>
          <p:cNvSpPr>
            <a:spLocks noGrp="1"/>
          </p:cNvSpPr>
          <p:nvPr>
            <p:custDataLst>
              <p:tags r:id="rId117"/>
            </p:custDataLst>
          </p:nvPr>
        </p:nvSpPr>
        <p:spPr bwMode="gray">
          <a:xfrm>
            <a:off x="4559300" y="49625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CFE6F4-0887-4A16-B64F-041BD859A5FF}" type="datetime'''''''''''3''''''''''''''''''''''''0'">
              <a:rPr lang="ja-JP" altLang="en-US" sz="1000" smtClean="0"/>
              <a:pPr/>
              <a:t>30</a:t>
            </a:fld>
            <a:endParaRPr kumimoji="0" lang="ja-JP" altLang="en-US" sz="1000" dirty="0">
              <a:sym typeface="+mn-lt"/>
            </a:endParaRPr>
          </a:p>
        </p:txBody>
      </p:sp>
      <p:sp>
        <p:nvSpPr>
          <p:cNvPr id="87" name="テキスト プレースホルダ 9"/>
          <p:cNvSpPr>
            <a:spLocks noGrp="1"/>
          </p:cNvSpPr>
          <p:nvPr>
            <p:custDataLst>
              <p:tags r:id="rId118"/>
            </p:custDataLst>
          </p:nvPr>
        </p:nvSpPr>
        <p:spPr bwMode="auto">
          <a:xfrm>
            <a:off x="55673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8" name="テキスト プレースホルダ 9"/>
          <p:cNvSpPr>
            <a:spLocks noGrp="1"/>
          </p:cNvSpPr>
          <p:nvPr>
            <p:custDataLst>
              <p:tags r:id="rId119"/>
            </p:custDataLst>
          </p:nvPr>
        </p:nvSpPr>
        <p:spPr bwMode="auto">
          <a:xfrm>
            <a:off x="49022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100" name="テキスト プレースホルダ 9"/>
          <p:cNvSpPr>
            <a:spLocks noGrp="1"/>
          </p:cNvSpPr>
          <p:nvPr>
            <p:custDataLst>
              <p:tags r:id="rId120"/>
            </p:custDataLst>
          </p:nvPr>
        </p:nvSpPr>
        <p:spPr bwMode="auto">
          <a:xfrm>
            <a:off x="62325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193" name="テキスト プレースホルダ 9"/>
          <p:cNvSpPr>
            <a:spLocks noGrp="1"/>
          </p:cNvSpPr>
          <p:nvPr>
            <p:custDataLst>
              <p:tags r:id="rId121"/>
            </p:custDataLst>
          </p:nvPr>
        </p:nvSpPr>
        <p:spPr bwMode="gray">
          <a:xfrm>
            <a:off x="2230438" y="52562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4C511D-6219-4638-A1B0-6ABB58425995}" type="datetime'''1''''''''''''''''''''''''''''''''''''''''''''9'''">
              <a:rPr lang="ja-JP" altLang="en-US" sz="1000" smtClean="0"/>
              <a:pPr/>
              <a:t>19</a:t>
            </a:fld>
            <a:endParaRPr kumimoji="0" lang="ja-JP" altLang="en-US" sz="1000" dirty="0">
              <a:sym typeface="+mn-lt"/>
            </a:endParaRPr>
          </a:p>
        </p:txBody>
      </p:sp>
      <p:sp>
        <p:nvSpPr>
          <p:cNvPr id="265" name="テキスト プレースホルダ 9">
            <a:extLst>
              <a:ext uri="{FF2B5EF4-FFF2-40B4-BE49-F238E27FC236}">
                <a16:creationId xmlns:a16="http://schemas.microsoft.com/office/drawing/2014/main" id="{3596C38B-AFEF-4408-A95A-D51E033D38C6}"/>
              </a:ext>
            </a:extLst>
          </p:cNvPr>
          <p:cNvSpPr>
            <a:spLocks noGrp="1"/>
          </p:cNvSpPr>
          <p:nvPr>
            <p:custDataLst>
              <p:tags r:id="rId122"/>
            </p:custDataLst>
          </p:nvPr>
        </p:nvSpPr>
        <p:spPr bwMode="auto">
          <a:xfrm>
            <a:off x="6897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75BA0F-D951-4F0B-8707-5DD627FD111E}" type="datetime'''''''''''''''1''''7'''''''''''''''">
              <a:rPr kumimoji="0" lang="ja-JP" altLang="en-US" sz="1000" smtClean="0"/>
              <a:pPr/>
              <a:t>17</a:t>
            </a:fld>
            <a:endParaRPr kumimoji="0" lang="ja-JP" altLang="en-US" sz="1000" dirty="0">
              <a:sym typeface="+mn-lt"/>
            </a:endParaRPr>
          </a:p>
        </p:txBody>
      </p:sp>
      <p:sp>
        <p:nvSpPr>
          <p:cNvPr id="127" name="テキスト プレースホルダ 9"/>
          <p:cNvSpPr>
            <a:spLocks noGrp="1"/>
          </p:cNvSpPr>
          <p:nvPr>
            <p:custDataLst>
              <p:tags r:id="rId123"/>
            </p:custDataLst>
          </p:nvPr>
        </p:nvSpPr>
        <p:spPr bwMode="gray">
          <a:xfrm>
            <a:off x="1898650" y="52816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A42FFC-7B2F-494A-B786-741B9D1FB375}" type="datetime'''''''''''''''''''1''''8'''''''''''''''''''">
              <a:rPr lang="ja-JP" altLang="en-US" sz="1000" smtClean="0"/>
              <a:pPr/>
              <a:t>18</a:t>
            </a:fld>
            <a:endParaRPr kumimoji="0" lang="ja-JP" altLang="en-US" sz="1000" dirty="0">
              <a:sym typeface="+mn-lt"/>
            </a:endParaRPr>
          </a:p>
        </p:txBody>
      </p:sp>
      <p:sp>
        <p:nvSpPr>
          <p:cNvPr id="123" name="テキスト プレースホルダ 9"/>
          <p:cNvSpPr>
            <a:spLocks noGrp="1"/>
          </p:cNvSpPr>
          <p:nvPr>
            <p:custDataLst>
              <p:tags r:id="rId124"/>
            </p:custDataLst>
          </p:nvPr>
        </p:nvSpPr>
        <p:spPr bwMode="gray">
          <a:xfrm>
            <a:off x="1233488" y="53435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0E25F1-35FD-439D-B2D7-2428728AF350}" type="datetime'''''''''''''''1''''''''''''''''''''''''''''''''''''''5'''">
              <a:rPr lang="ja-JP" altLang="en-US" sz="1000" smtClean="0"/>
              <a:pPr/>
              <a:t>15</a:t>
            </a:fld>
            <a:endParaRPr kumimoji="0" lang="ja-JP" altLang="en-US" sz="1000" dirty="0">
              <a:sym typeface="+mn-lt"/>
            </a:endParaRPr>
          </a:p>
        </p:txBody>
      </p:sp>
      <p:sp>
        <p:nvSpPr>
          <p:cNvPr id="124" name="テキスト プレースホルダ 9"/>
          <p:cNvSpPr>
            <a:spLocks noGrp="1"/>
          </p:cNvSpPr>
          <p:nvPr>
            <p:custDataLst>
              <p:tags r:id="rId125"/>
            </p:custDataLst>
          </p:nvPr>
        </p:nvSpPr>
        <p:spPr bwMode="gray">
          <a:xfrm>
            <a:off x="1565275" y="53324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68ED76-DB5B-4DA3-A509-8DDC7A723B6F}" type="datetime'''''''''''''1''''''''''''''''''''''''''6'''">
              <a:rPr lang="ja-JP" altLang="en-US" sz="1000" smtClean="0"/>
              <a:pPr/>
              <a:t>16</a:t>
            </a:fld>
            <a:endParaRPr kumimoji="0" lang="ja-JP" altLang="en-US" sz="1000" dirty="0">
              <a:sym typeface="+mn-lt"/>
            </a:endParaRPr>
          </a:p>
        </p:txBody>
      </p:sp>
      <p:sp>
        <p:nvSpPr>
          <p:cNvPr id="194" name="テキスト プレースホルダ 9"/>
          <p:cNvSpPr>
            <a:spLocks noGrp="1"/>
          </p:cNvSpPr>
          <p:nvPr>
            <p:custDataLst>
              <p:tags r:id="rId126"/>
            </p:custDataLst>
          </p:nvPr>
        </p:nvSpPr>
        <p:spPr bwMode="gray">
          <a:xfrm>
            <a:off x="2563813" y="52276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95C715-6D23-4995-B172-C951ABC3B594}" type="datetime'''''''''''''''''''''''''''''''''''20'''''''''''''">
              <a:rPr lang="ja-JP" altLang="en-US" sz="1000" smtClean="0"/>
              <a:pPr/>
              <a:t>20</a:t>
            </a:fld>
            <a:endParaRPr kumimoji="0" lang="ja-JP" altLang="en-US" sz="1000" dirty="0">
              <a:sym typeface="+mn-lt"/>
            </a:endParaRPr>
          </a:p>
        </p:txBody>
      </p:sp>
      <p:sp>
        <p:nvSpPr>
          <p:cNvPr id="196" name="テキスト プレースホルダ 9"/>
          <p:cNvSpPr>
            <a:spLocks noGrp="1"/>
          </p:cNvSpPr>
          <p:nvPr>
            <p:custDataLst>
              <p:tags r:id="rId127"/>
            </p:custDataLst>
          </p:nvPr>
        </p:nvSpPr>
        <p:spPr bwMode="gray">
          <a:xfrm>
            <a:off x="3228975" y="51419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0EB7D8-8C8D-4DAF-89D4-17F07EE4CF90}" type="datetime'''''''''''''''2''''''''''''''''''3'''''''''''''''''''''">
              <a:rPr lang="ja-JP" altLang="en-US" sz="1000" smtClean="0"/>
              <a:pPr/>
              <a:t>23</a:t>
            </a:fld>
            <a:endParaRPr kumimoji="0" lang="ja-JP" altLang="en-US" sz="1000" dirty="0">
              <a:sym typeface="+mn-lt"/>
            </a:endParaRPr>
          </a:p>
        </p:txBody>
      </p:sp>
      <p:sp>
        <p:nvSpPr>
          <p:cNvPr id="203" name="テキスト プレースホルダ 9"/>
          <p:cNvSpPr>
            <a:spLocks noGrp="1"/>
          </p:cNvSpPr>
          <p:nvPr>
            <p:custDataLst>
              <p:tags r:id="rId128"/>
            </p:custDataLst>
          </p:nvPr>
        </p:nvSpPr>
        <p:spPr bwMode="gray">
          <a:xfrm>
            <a:off x="5556250" y="48466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B95766-C6AA-41A6-87D3-24FEA0C64C04}" type="datetime'''''''''3''''''5'''''''''''''''''''''">
              <a:rPr lang="ja-JP" altLang="en-US" sz="1000" smtClean="0"/>
              <a:pPr/>
              <a:t>35</a:t>
            </a:fld>
            <a:endParaRPr kumimoji="0" lang="ja-JP" altLang="en-US" sz="1000" dirty="0">
              <a:sym typeface="+mn-lt"/>
            </a:endParaRPr>
          </a:p>
        </p:txBody>
      </p:sp>
      <p:sp>
        <p:nvSpPr>
          <p:cNvPr id="197" name="テキスト プレースホルダ 9"/>
          <p:cNvSpPr>
            <a:spLocks noGrp="1"/>
          </p:cNvSpPr>
          <p:nvPr>
            <p:custDataLst>
              <p:tags r:id="rId129"/>
            </p:custDataLst>
          </p:nvPr>
        </p:nvSpPr>
        <p:spPr bwMode="gray">
          <a:xfrm>
            <a:off x="3560763" y="50879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F0DE10-7C8D-4F45-B6C1-6E32BD613BDB}" type="datetime'''''2''''''''''''''''5'''''''''''''''''''''''''">
              <a:rPr lang="ja-JP" altLang="en-US" sz="1000" smtClean="0"/>
              <a:pPr/>
              <a:t>25</a:t>
            </a:fld>
            <a:endParaRPr kumimoji="0" lang="ja-JP" altLang="en-US" sz="1000" dirty="0">
              <a:sym typeface="+mn-lt"/>
            </a:endParaRPr>
          </a:p>
        </p:txBody>
      </p:sp>
      <p:sp>
        <p:nvSpPr>
          <p:cNvPr id="199" name="テキスト プレースホルダ 9"/>
          <p:cNvSpPr>
            <a:spLocks noGrp="1"/>
          </p:cNvSpPr>
          <p:nvPr>
            <p:custDataLst>
              <p:tags r:id="rId130"/>
            </p:custDataLst>
          </p:nvPr>
        </p:nvSpPr>
        <p:spPr bwMode="gray">
          <a:xfrm>
            <a:off x="4225925" y="50292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06BF18-1AF8-4A1B-AF39-D8567E2764CE}" type="datetime'''''''''2''''''''''''''''''''''''''''''''''''''''''7'''''''">
              <a:rPr lang="ja-JP" altLang="en-US" sz="1000" smtClean="0"/>
              <a:pPr/>
              <a:t>27</a:t>
            </a:fld>
            <a:endParaRPr kumimoji="0" lang="ja-JP" altLang="en-US" sz="1000" dirty="0">
              <a:sym typeface="+mn-lt"/>
            </a:endParaRPr>
          </a:p>
        </p:txBody>
      </p:sp>
      <p:sp>
        <p:nvSpPr>
          <p:cNvPr id="201" name="テキスト プレースホルダ 9"/>
          <p:cNvSpPr>
            <a:spLocks noGrp="1"/>
          </p:cNvSpPr>
          <p:nvPr>
            <p:custDataLst>
              <p:tags r:id="rId131"/>
            </p:custDataLst>
          </p:nvPr>
        </p:nvSpPr>
        <p:spPr bwMode="gray">
          <a:xfrm>
            <a:off x="4891088" y="48974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6AAD12-0B37-4AE8-917E-BF511CC2B7A5}" type="datetime'''''''''''''''''3''''''''''''''''''''''''''''''''''''''''''3'">
              <a:rPr lang="ja-JP" altLang="en-US" sz="1000" smtClean="0"/>
              <a:pPr/>
              <a:t>33</a:t>
            </a:fld>
            <a:endParaRPr kumimoji="0" lang="ja-JP" altLang="en-US" sz="1000" dirty="0">
              <a:sym typeface="+mn-lt"/>
            </a:endParaRPr>
          </a:p>
        </p:txBody>
      </p:sp>
      <p:sp>
        <p:nvSpPr>
          <p:cNvPr id="202" name="テキスト プレースホルダ 9"/>
          <p:cNvSpPr>
            <a:spLocks noGrp="1"/>
          </p:cNvSpPr>
          <p:nvPr>
            <p:custDataLst>
              <p:tags r:id="rId132"/>
            </p:custDataLst>
          </p:nvPr>
        </p:nvSpPr>
        <p:spPr bwMode="gray">
          <a:xfrm>
            <a:off x="5224463" y="48577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B5090-29C0-4169-9982-DD10B1FC7CD5}" type="datetime'''3''''''''''''''''''''''4'''">
              <a:rPr lang="ja-JP" altLang="en-US" sz="1000" smtClean="0"/>
              <a:pPr/>
              <a:t>34</a:t>
            </a:fld>
            <a:endParaRPr kumimoji="0" lang="ja-JP" altLang="en-US" sz="1000" dirty="0">
              <a:sym typeface="+mn-lt"/>
            </a:endParaRPr>
          </a:p>
        </p:txBody>
      </p:sp>
      <p:sp>
        <p:nvSpPr>
          <p:cNvPr id="204" name="テキスト プレースホルダ 9"/>
          <p:cNvSpPr>
            <a:spLocks noGrp="1"/>
          </p:cNvSpPr>
          <p:nvPr>
            <p:custDataLst>
              <p:tags r:id="rId133"/>
            </p:custDataLst>
          </p:nvPr>
        </p:nvSpPr>
        <p:spPr bwMode="gray">
          <a:xfrm>
            <a:off x="5889625" y="48021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E6EC9F-5F88-49F5-9699-2167DAFA42B8}" type="datetime'''''''''''''3''''''''''''''''''''6'''''''">
              <a:rPr lang="ja-JP" altLang="en-US" sz="1000" smtClean="0"/>
              <a:pPr/>
              <a:t>36</a:t>
            </a:fld>
            <a:endParaRPr kumimoji="0" lang="ja-JP" altLang="en-US" sz="1000" dirty="0">
              <a:sym typeface="+mn-lt"/>
            </a:endParaRPr>
          </a:p>
        </p:txBody>
      </p:sp>
      <p:sp>
        <p:nvSpPr>
          <p:cNvPr id="282" name="テキスト プレースホルダ 9">
            <a:extLst>
              <a:ext uri="{FF2B5EF4-FFF2-40B4-BE49-F238E27FC236}">
                <a16:creationId xmlns:a16="http://schemas.microsoft.com/office/drawing/2014/main" id="{81F78F7F-5CE7-4D57-92A0-FAE45AFA4C70}"/>
              </a:ext>
            </a:extLst>
          </p:cNvPr>
          <p:cNvSpPr>
            <a:spLocks noGrp="1"/>
          </p:cNvSpPr>
          <p:nvPr>
            <p:custDataLst>
              <p:tags r:id="rId134"/>
            </p:custDataLst>
          </p:nvPr>
        </p:nvSpPr>
        <p:spPr bwMode="gray">
          <a:xfrm>
            <a:off x="6554788" y="47656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81CF5D-1268-4C88-A2B4-42D324619BCA}" type="datetime'''''''''''3''''''''''''''''''8'''''''''''''''''''">
              <a:rPr lang="ja-JP" altLang="en-US" sz="1000" smtClean="0"/>
              <a:pPr/>
              <a:t>38</a:t>
            </a:fld>
            <a:endParaRPr lang="ja-JP" altLang="en-US" sz="1000" dirty="0">
              <a:sym typeface="+mn-lt"/>
            </a:endParaRPr>
          </a:p>
        </p:txBody>
      </p:sp>
      <p:sp>
        <p:nvSpPr>
          <p:cNvPr id="284" name="テキスト プレースホルダ 9">
            <a:extLst>
              <a:ext uri="{FF2B5EF4-FFF2-40B4-BE49-F238E27FC236}">
                <a16:creationId xmlns:a16="http://schemas.microsoft.com/office/drawing/2014/main" id="{464C4D3F-9C8F-4D24-BB54-1F4D100DC2EE}"/>
              </a:ext>
            </a:extLst>
          </p:cNvPr>
          <p:cNvSpPr>
            <a:spLocks noGrp="1"/>
          </p:cNvSpPr>
          <p:nvPr>
            <p:custDataLst>
              <p:tags r:id="rId135"/>
            </p:custDataLst>
          </p:nvPr>
        </p:nvSpPr>
        <p:spPr bwMode="gray">
          <a:xfrm>
            <a:off x="7219950" y="46196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31C9DA-EFC6-40B7-B8E7-0C2B5BDC6984}" type="datetime'''''''4''3'''">
              <a:rPr lang="ja-JP" altLang="en-US" sz="1000" smtClean="0"/>
              <a:pPr/>
              <a:t>43</a:t>
            </a:fld>
            <a:endParaRPr lang="ja-JP" altLang="en-US" sz="1000" dirty="0">
              <a:sym typeface="+mn-lt"/>
            </a:endParaRPr>
          </a:p>
        </p:txBody>
      </p:sp>
      <p:sp>
        <p:nvSpPr>
          <p:cNvPr id="296" name="テキスト プレースホルダ 9">
            <a:extLst>
              <a:ext uri="{FF2B5EF4-FFF2-40B4-BE49-F238E27FC236}">
                <a16:creationId xmlns:a16="http://schemas.microsoft.com/office/drawing/2014/main" id="{39A4C27C-3B62-4C39-8B7F-B6F5EA387ED5}"/>
              </a:ext>
            </a:extLst>
          </p:cNvPr>
          <p:cNvSpPr>
            <a:spLocks noGrp="1"/>
          </p:cNvSpPr>
          <p:nvPr>
            <p:custDataLst>
              <p:tags r:id="rId136"/>
            </p:custDataLst>
          </p:nvPr>
        </p:nvSpPr>
        <p:spPr bwMode="gray">
          <a:xfrm>
            <a:off x="1268413" y="5786438"/>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C89AE7-1F03-4607-92BA-88FFFE3E1CD7}" type="datetime'''''''''''''''''''''''4'">
              <a:rPr lang="ja-JP" altLang="en-US" sz="1000" smtClean="0">
                <a:effectLst/>
                <a:sym typeface="+mn-lt"/>
              </a:rPr>
              <a:pPr marL="0" indent="0" algn="ctr">
                <a:spcBef>
                  <a:spcPct val="0"/>
                </a:spcBef>
                <a:buNone/>
              </a:pPr>
              <a:t>4</a:t>
            </a:fld>
            <a:endParaRPr lang="ja-JP" altLang="en-US" sz="1000" dirty="0">
              <a:sym typeface="+mn-lt"/>
            </a:endParaRPr>
          </a:p>
        </p:txBody>
      </p:sp>
      <p:sp>
        <p:nvSpPr>
          <p:cNvPr id="297" name="テキスト プレースホルダ 9">
            <a:extLst>
              <a:ext uri="{FF2B5EF4-FFF2-40B4-BE49-F238E27FC236}">
                <a16:creationId xmlns:a16="http://schemas.microsoft.com/office/drawing/2014/main" id="{3EF5B9C4-3DA4-42A6-B7CC-10A88FA554E5}"/>
              </a:ext>
            </a:extLst>
          </p:cNvPr>
          <p:cNvSpPr>
            <a:spLocks noGrp="1"/>
          </p:cNvSpPr>
          <p:nvPr>
            <p:custDataLst>
              <p:tags r:id="rId137"/>
            </p:custDataLst>
          </p:nvPr>
        </p:nvSpPr>
        <p:spPr bwMode="gray">
          <a:xfrm>
            <a:off x="1600200" y="5797550"/>
            <a:ext cx="1047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7C4DB7-C28B-4186-9E2A-B86A8CDA3093}" type="datetime'''''''''''''''''3'''''''''''''''''''''''''''''''''''''''''''">
              <a:rPr lang="ja-JP" altLang="en-US" sz="1000" smtClean="0">
                <a:effectLst/>
                <a:sym typeface="+mn-lt"/>
              </a:rPr>
              <a:pPr marL="0" indent="0" algn="ctr">
                <a:spcBef>
                  <a:spcPct val="0"/>
                </a:spcBef>
                <a:buNone/>
              </a:pPr>
              <a:t>3</a:t>
            </a:fld>
            <a:endParaRPr lang="ja-JP" altLang="en-US" sz="1000" dirty="0">
              <a:sym typeface="+mn-lt"/>
            </a:endParaRPr>
          </a:p>
        </p:txBody>
      </p:sp>
      <p:sp>
        <p:nvSpPr>
          <p:cNvPr id="278" name="Rectangle 277"/>
          <p:cNvSpPr/>
          <p:nvPr>
            <p:custDataLst>
              <p:tags r:id="rId138"/>
            </p:custDataLst>
          </p:nvPr>
        </p:nvSpPr>
        <p:spPr bwMode="gray">
          <a:xfrm>
            <a:off x="8053388" y="5518150"/>
            <a:ext cx="179387"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39"/>
            </p:custDataLst>
          </p:nvPr>
        </p:nvSpPr>
        <p:spPr bwMode="gray">
          <a:xfrm>
            <a:off x="8053388" y="5721350"/>
            <a:ext cx="179387"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40"/>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41"/>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sp>
        <p:nvSpPr>
          <p:cNvPr id="125"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倍近くになっているが、政府の負担割合は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未満に留まっている。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年の一人当たり医療費は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p>
        </p:txBody>
      </p:sp>
      <p:sp>
        <p:nvSpPr>
          <p:cNvPr id="157" name="Rectangle 174"/>
          <p:cNvSpPr/>
          <p:nvPr>
            <p:custDataLst>
              <p:tags r:id="rId142"/>
            </p:custDataLst>
          </p:nvPr>
        </p:nvSpPr>
        <p:spPr bwMode="gray">
          <a:xfrm>
            <a:off x="7958138" y="2981325"/>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Rectangle 185"/>
          <p:cNvSpPr/>
          <p:nvPr>
            <p:custDataLst>
              <p:tags r:id="rId143"/>
            </p:custDataLst>
          </p:nvPr>
        </p:nvSpPr>
        <p:spPr bwMode="gray">
          <a:xfrm>
            <a:off x="7958138" y="3168650"/>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テキスト プレースホルダ 9"/>
          <p:cNvSpPr>
            <a:spLocks noGrp="1"/>
          </p:cNvSpPr>
          <p:nvPr>
            <p:custDataLst>
              <p:tags r:id="rId144"/>
            </p:custDataLst>
          </p:nvPr>
        </p:nvSpPr>
        <p:spPr bwMode="auto">
          <a:xfrm>
            <a:off x="8169275" y="297815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1F44BC-9FF7-4A12-AE2F-B9E8938A69FC}" type="datetime'''''''政''府''''''''''''以外''の''医''''''''''''療費''支出'''''''''''">
              <a:rPr lang="ja-JP" altLang="en-US" sz="900"/>
              <a:pPr marL="0" indent="0">
                <a:spcBef>
                  <a:spcPct val="0"/>
                </a:spcBef>
                <a:buNone/>
              </a:pPr>
              <a:t>政府以外の医療費支出</a:t>
            </a:fld>
            <a:endParaRPr kumimoji="0" lang="ja-JP" altLang="en-US" sz="900" dirty="0">
              <a:sym typeface="+mn-lt"/>
            </a:endParaRPr>
          </a:p>
        </p:txBody>
      </p:sp>
      <p:sp>
        <p:nvSpPr>
          <p:cNvPr id="162" name="テキスト プレースホルダ 9"/>
          <p:cNvSpPr>
            <a:spLocks noGrp="1"/>
          </p:cNvSpPr>
          <p:nvPr>
            <p:custDataLst>
              <p:tags r:id="rId145"/>
            </p:custDataLst>
          </p:nvPr>
        </p:nvSpPr>
        <p:spPr bwMode="auto">
          <a:xfrm>
            <a:off x="8169275" y="316547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E798BF5-7528-4887-A3A1-AA54A959FD90}" type="datetime'''''''''''''''''''''''''政''''''府''''''''''の医''療''費支''出'''''''">
              <a:rPr lang="ja-JP" altLang="en-US" sz="900"/>
              <a:pPr marL="0" indent="0">
                <a:spcBef>
                  <a:spcPct val="0"/>
                </a:spcBef>
                <a:buNone/>
              </a:pPr>
              <a:t>政府の医療費支出</a:t>
            </a:fld>
            <a:endParaRPr kumimoji="0" lang="ja-JP" altLang="en-US" sz="900" dirty="0">
              <a:sym typeface="+mn-lt"/>
            </a:endParaRPr>
          </a:p>
        </p:txBody>
      </p:sp>
      <p:cxnSp>
        <p:nvCxnSpPr>
          <p:cNvPr id="5" name="Straight Connector 4">
            <a:extLst>
              <a:ext uri="{FF2B5EF4-FFF2-40B4-BE49-F238E27FC236}">
                <a16:creationId xmlns:a16="http://schemas.microsoft.com/office/drawing/2014/main" id="{59CD9EBE-B578-44A0-931B-BF282AF32D37}"/>
              </a:ext>
            </a:extLst>
          </p:cNvPr>
          <p:cNvCxnSpPr/>
          <p:nvPr>
            <p:custDataLst>
              <p:tags r:id="rId146"/>
            </p:custDataLst>
          </p:nvPr>
        </p:nvCxnSpPr>
        <p:spPr bwMode="gray">
          <a:xfrm>
            <a:off x="7986714" y="344646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6" name="Oval 297"/>
          <p:cNvSpPr/>
          <p:nvPr>
            <p:custDataLst>
              <p:tags r:id="rId147"/>
            </p:custDataLst>
          </p:nvPr>
        </p:nvSpPr>
        <p:spPr bwMode="gray">
          <a:xfrm>
            <a:off x="8058149"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7" name="テキスト プレースホルダ 9"/>
          <p:cNvSpPr>
            <a:spLocks noGrp="1"/>
          </p:cNvSpPr>
          <p:nvPr>
            <p:custDataLst>
              <p:tags r:id="rId148"/>
            </p:custDataLst>
          </p:nvPr>
        </p:nvSpPr>
        <p:spPr bwMode="auto">
          <a:xfrm>
            <a:off x="8261350"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6A6B3FA-5190-45DD-B0A0-4E3D378A2BB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20" name="Rectangle 19" hidden="1">
            <a:extLst>
              <a:ext uri="{FF2B5EF4-FFF2-40B4-BE49-F238E27FC236}">
                <a16:creationId xmlns:a16="http://schemas.microsoft.com/office/drawing/2014/main" id="{57679DD2-0281-47F4-B7B4-A648DA541C5C}"/>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21" name="Rectangle 20" hidden="1">
            <a:extLst>
              <a:ext uri="{FF2B5EF4-FFF2-40B4-BE49-F238E27FC236}">
                <a16:creationId xmlns:a16="http://schemas.microsoft.com/office/drawing/2014/main" id="{4D498B73-46BA-46AE-B1D9-19FA7D16139E}"/>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39" name="Rectangle 38" hidden="1">
            <a:extLst>
              <a:ext uri="{FF2B5EF4-FFF2-40B4-BE49-F238E27FC236}">
                <a16:creationId xmlns:a16="http://schemas.microsoft.com/office/drawing/2014/main" id="{0644A5C8-08C5-4FF3-8873-5E0509B94CAC}"/>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40" name="Rectangle 39" hidden="1">
            <a:extLst>
              <a:ext uri="{FF2B5EF4-FFF2-40B4-BE49-F238E27FC236}">
                <a16:creationId xmlns:a16="http://schemas.microsoft.com/office/drawing/2014/main" id="{119A9C2A-9E0E-4AD9-97E6-AF3DBCCE80FD}"/>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52" name="Rectangle 51" hidden="1">
            <a:extLst>
              <a:ext uri="{FF2B5EF4-FFF2-40B4-BE49-F238E27FC236}">
                <a16:creationId xmlns:a16="http://schemas.microsoft.com/office/drawing/2014/main" id="{F6FF39B5-6B4B-4C60-9A24-8116DCAB10C8}"/>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308" name="テキスト ボックス 18">
            <a:extLst>
              <a:ext uri="{FF2B5EF4-FFF2-40B4-BE49-F238E27FC236}">
                <a16:creationId xmlns:a16="http://schemas.microsoft.com/office/drawing/2014/main" id="{B4674BC4-1259-4974-835D-44A06078D18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9" name="テキスト ボックス 6">
            <a:extLst>
              <a:ext uri="{FF2B5EF4-FFF2-40B4-BE49-F238E27FC236}">
                <a16:creationId xmlns:a16="http://schemas.microsoft.com/office/drawing/2014/main" id="{A907746C-2F9F-446D-B60C-6E72A2629486}"/>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741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112933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4" name="think-cell Slide" r:id="rId21" imgW="360" imgH="360" progId="TCLayout.ActiveDocument.1">
                  <p:embed/>
                </p:oleObj>
              </mc:Choice>
              <mc:Fallback>
                <p:oleObj name="think-cell Slide" r:id="rId21" imgW="360" imgH="360" progId="TCLayout.ActiveDocument.1">
                  <p:embed/>
                  <p:pic>
                    <p:nvPicPr>
                      <p:cNvPr id="9" name="Object 8"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バングラデシュ／医療関連／医療・公衆衛生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a:t>
            </a:r>
            <a:r>
              <a:rPr lang="ja-JP" altLang="en-US" sz="1400">
                <a:solidFill>
                  <a:srgbClr val="000000"/>
                </a:solidFill>
                <a:latin typeface="Arial Black" pitchFamily="34" charset="0"/>
                <a:ea typeface="HGP創英角ｺﾞｼｯｸUB" pitchFamily="50" charset="-128"/>
              </a:rPr>
              <a:t>割合 </a:t>
            </a:r>
            <a:r>
              <a:rPr lang="ja-JP" altLang="en-US">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4"/>
            </p:custDataLst>
            <p:extLst>
              <p:ext uri="{D42A27DB-BD31-4B8C-83A1-F6EECF244321}">
                <p14:modId xmlns:p14="http://schemas.microsoft.com/office/powerpoint/2010/main" val="3895869094"/>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3"/>
          </a:graphicData>
        </a:graphic>
      </p:graphicFrame>
      <p:sp>
        <p:nvSpPr>
          <p:cNvPr id="18" name="テキスト プレースホルダ 9"/>
          <p:cNvSpPr>
            <a:spLocks noGrp="1"/>
          </p:cNvSpPr>
          <p:nvPr>
            <p:custDataLst>
              <p:tags r:id="rId5"/>
            </p:custDataLst>
          </p:nvPr>
        </p:nvSpPr>
        <p:spPr bwMode="gray">
          <a:xfrm>
            <a:off x="1816100" y="328771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B257D7-B05D-49F7-A1E8-E50BE83C7676}" type="datetime'''7''''''''''''''.''8''''''%'''''''''''''''''''''''''''''''''">
              <a:rPr lang="ja-JP" altLang="en-US" smtClean="0"/>
              <a:pPr marL="0" indent="0" algn="ctr">
                <a:spcBef>
                  <a:spcPct val="0"/>
                </a:spcBef>
                <a:buNone/>
              </a:pPr>
              <a:t>7.8%</a:t>
            </a:fld>
            <a:endParaRPr kumimoji="0" lang="ja-JP" altLang="en-US" dirty="0">
              <a:sym typeface="+mn-lt"/>
            </a:endParaRPr>
          </a:p>
        </p:txBody>
      </p:sp>
      <p:sp>
        <p:nvSpPr>
          <p:cNvPr id="13" name="Rectangle 12"/>
          <p:cNvSpPr/>
          <p:nvPr>
            <p:custDataLst>
              <p:tags r:id="rId6"/>
            </p:custDataLst>
          </p:nvPr>
        </p:nvSpPr>
        <p:spPr bwMode="gray">
          <a:xfrm>
            <a:off x="809625" y="577532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7"/>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8"/>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9"/>
            </p:custDataLst>
          </p:nvPr>
        </p:nvSpPr>
        <p:spPr bwMode="auto">
          <a:xfrm>
            <a:off x="114617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10"/>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1"/>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DCDAED5E-E668-4B2A-B6FC-19D20413BC66}"/>
              </a:ext>
            </a:extLst>
          </p:cNvPr>
          <p:cNvGraphicFramePr/>
          <p:nvPr>
            <p:custDataLst>
              <p:tags r:id="rId12"/>
            </p:custDataLst>
            <p:extLst>
              <p:ext uri="{D42A27DB-BD31-4B8C-83A1-F6EECF244321}">
                <p14:modId xmlns:p14="http://schemas.microsoft.com/office/powerpoint/2010/main" val="2088434753"/>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24"/>
          </a:graphicData>
        </a:graphic>
      </p:graphicFrame>
      <p:sp>
        <p:nvSpPr>
          <p:cNvPr id="49" name="テキスト プレースホルダ 9"/>
          <p:cNvSpPr>
            <a:spLocks noGrp="1"/>
          </p:cNvSpPr>
          <p:nvPr>
            <p:custDataLst>
              <p:tags r:id="rId13"/>
            </p:custDataLst>
          </p:nvPr>
        </p:nvSpPr>
        <p:spPr bwMode="gray">
          <a:xfrm>
            <a:off x="6808788" y="32464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5173F1-0EEC-4AB2-B62C-4A576FBF3714}" type="datetime'5''''''''''''.''''1''''''''''''''''''%'''">
              <a:rPr lang="en-US" altLang="en-US" smtClean="0">
                <a:effectLst/>
              </a:rPr>
              <a:pPr/>
              <a:t>5.1%</a:t>
            </a:fld>
            <a:endParaRPr kumimoji="0" lang="ja-JP" altLang="en-US" dirty="0">
              <a:sym typeface="+mn-lt"/>
            </a:endParaRPr>
          </a:p>
        </p:txBody>
      </p:sp>
      <p:sp>
        <p:nvSpPr>
          <p:cNvPr id="51" name="Rectangle 50"/>
          <p:cNvSpPr/>
          <p:nvPr>
            <p:custDataLst>
              <p:tags r:id="rId14"/>
            </p:custDataLst>
          </p:nvPr>
        </p:nvSpPr>
        <p:spPr bwMode="gray">
          <a:xfrm>
            <a:off x="573246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15"/>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6"/>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テキスト プレースホルダ 9"/>
          <p:cNvSpPr>
            <a:spLocks noGrp="1"/>
          </p:cNvSpPr>
          <p:nvPr>
            <p:custDataLst>
              <p:tags r:id="rId17"/>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54" name="テキスト プレースホルダ 9"/>
          <p:cNvSpPr>
            <a:spLocks noGrp="1"/>
          </p:cNvSpPr>
          <p:nvPr>
            <p:custDataLst>
              <p:tags r:id="rId18"/>
            </p:custDataLst>
          </p:nvPr>
        </p:nvSpPr>
        <p:spPr bwMode="auto">
          <a:xfrm>
            <a:off x="606901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9"/>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37" name="テキスト ボックス 25"/>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死亡要因の割合を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年で比較すると、「感染症」と「非感染症」の割合が逆転し、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年には「非感染症」での死亡が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割を超えている。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4676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81904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8"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7" name="テキスト ボックス 5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年に死亡要因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位であった「呼吸器感染症・結核」の割合は、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年にかけて急激に減少している。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位が「非感染症」であり、特に「心血管疾患」が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割近くを占める。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1" name="Chart 3"/>
          <p:cNvGraphicFramePr/>
          <p:nvPr>
            <p:custDataLst>
              <p:tags r:id="rId4"/>
            </p:custDataLst>
            <p:extLst>
              <p:ext uri="{D42A27DB-BD31-4B8C-83A1-F6EECF244321}">
                <p14:modId xmlns:p14="http://schemas.microsoft.com/office/powerpoint/2010/main" val="2320176674"/>
              </p:ext>
            </p:extLst>
          </p:nvPr>
        </p:nvGraphicFramePr>
        <p:xfrm>
          <a:off x="71438" y="4467225"/>
          <a:ext cx="9832975" cy="1597025"/>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a:t>バングラデシュ／</a:t>
            </a:r>
            <a:r>
              <a:rPr lang="ja-JP" altLang="en-US" dirty="0"/>
              <a:t>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6" name="テキスト ボックス 115"/>
          <p:cNvSpPr txBox="1"/>
          <p:nvPr/>
        </p:nvSpPr>
        <p:spPr>
          <a:xfrm>
            <a:off x="6601680" y="5124203"/>
            <a:ext cx="48090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腸管感染症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4" name="Chart 63">
            <a:extLst>
              <a:ext uri="{FF2B5EF4-FFF2-40B4-BE49-F238E27FC236}">
                <a16:creationId xmlns:a16="http://schemas.microsoft.com/office/drawing/2014/main" id="{2B1DEDBC-D16B-40D0-B2FF-F5ABFC7DE544}"/>
              </a:ext>
            </a:extLst>
          </p:cNvPr>
          <p:cNvGraphicFramePr/>
          <p:nvPr>
            <p:custDataLst>
              <p:tags r:id="rId5"/>
            </p:custDataLst>
            <p:extLst>
              <p:ext uri="{D42A27DB-BD31-4B8C-83A1-F6EECF244321}">
                <p14:modId xmlns:p14="http://schemas.microsoft.com/office/powerpoint/2010/main" val="1972064509"/>
              </p:ext>
            </p:extLst>
          </p:nvPr>
        </p:nvGraphicFramePr>
        <p:xfrm>
          <a:off x="298450" y="3271838"/>
          <a:ext cx="9377363" cy="1319212"/>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380492" y="2643957"/>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928664" y="384063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608185" y="5136386"/>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2409565" y="512926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5" name="テキスト ボックス 54"/>
          <p:cNvSpPr txBox="1"/>
          <p:nvPr/>
        </p:nvSpPr>
        <p:spPr>
          <a:xfrm>
            <a:off x="4327171" y="3835064"/>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8" name="テキスト ボックス 137"/>
          <p:cNvSpPr txBox="1"/>
          <p:nvPr/>
        </p:nvSpPr>
        <p:spPr>
          <a:xfrm>
            <a:off x="5221614" y="3776340"/>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56" name="テキスト ボックス 55"/>
          <p:cNvSpPr txBox="1"/>
          <p:nvPr/>
        </p:nvSpPr>
        <p:spPr>
          <a:xfrm>
            <a:off x="1375310" y="507155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77" name="テキスト ボックス 176"/>
          <p:cNvSpPr txBox="1"/>
          <p:nvPr/>
        </p:nvSpPr>
        <p:spPr>
          <a:xfrm>
            <a:off x="1986839" y="5086952"/>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1" name="テキスト ボックス 130"/>
          <p:cNvSpPr txBox="1"/>
          <p:nvPr/>
        </p:nvSpPr>
        <p:spPr>
          <a:xfrm>
            <a:off x="1796024" y="5999672"/>
            <a:ext cx="2023659"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糖尿病・腎臓疾患／その他の非感染症／</a:t>
            </a:r>
          </a:p>
          <a:p>
            <a:r>
              <a:rPr lang="ja-JP" altLang="en-US" sz="750" dirty="0"/>
              <a:t>神経疾患／物質使用障害／</a:t>
            </a:r>
          </a:p>
          <a:p>
            <a:r>
              <a:rPr lang="ja-JP" altLang="en-US" sz="750" dirty="0"/>
              <a:t>筋骨格系疾患／皮膚及び皮下疾患</a:t>
            </a:r>
            <a:endParaRPr lang="en-US" altLang="ja-JP" sz="750" dirty="0"/>
          </a:p>
          <a:p>
            <a:r>
              <a:rPr lang="en-US" altLang="ja-JP" sz="750" dirty="0"/>
              <a:t>※</a:t>
            </a:r>
            <a:r>
              <a:rPr lang="ja-JP" altLang="en-US" sz="750" dirty="0"/>
              <a:t>割合の大きい順</a:t>
            </a:r>
          </a:p>
        </p:txBody>
      </p:sp>
      <p:sp>
        <p:nvSpPr>
          <p:cNvPr id="175" name="左中かっこ 174"/>
          <p:cNvSpPr/>
          <p:nvPr/>
        </p:nvSpPr>
        <p:spPr>
          <a:xfrm rot="16200000" flipV="1">
            <a:off x="2980861" y="5195452"/>
            <a:ext cx="83021" cy="48400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a:endCxn id="131" idx="0"/>
          </p:cNvCxnSpPr>
          <p:nvPr/>
        </p:nvCxnSpPr>
        <p:spPr>
          <a:xfrm flipH="1">
            <a:off x="2807854" y="5478965"/>
            <a:ext cx="214517" cy="5207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3507200" y="5109063"/>
            <a:ext cx="96424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t>呼吸器感染症・</a:t>
            </a:r>
            <a:r>
              <a:rPr lang="ja-JP" altLang="en-US" sz="750"/>
              <a:t>結核 </a:t>
            </a:r>
            <a:endPar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53" name="テキスト ボックス 152"/>
          <p:cNvSpPr txBox="1"/>
          <p:nvPr/>
        </p:nvSpPr>
        <p:spPr>
          <a:xfrm>
            <a:off x="5153538" y="5008787"/>
            <a:ext cx="522106"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妊産婦・新生児の障害</a:t>
            </a:r>
          </a:p>
        </p:txBody>
      </p:sp>
      <p:sp>
        <p:nvSpPr>
          <p:cNvPr id="67" name="テキスト ボックス 66"/>
          <p:cNvSpPr txBox="1"/>
          <p:nvPr/>
        </p:nvSpPr>
        <p:spPr>
          <a:xfrm>
            <a:off x="7578135" y="5060818"/>
            <a:ext cx="376706"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その他の</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テキスト ボックス 67"/>
          <p:cNvSpPr txBox="1"/>
          <p:nvPr/>
        </p:nvSpPr>
        <p:spPr>
          <a:xfrm>
            <a:off x="7952033" y="3734421"/>
            <a:ext cx="522106"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a:t>
            </a:r>
            <a:endParaRPr lang="en-US" altLang="ja-JP" dirty="0"/>
          </a:p>
          <a:p>
            <a:r>
              <a:rPr lang="ja-JP" altLang="en-US" dirty="0"/>
              <a:t>新生児の障害</a:t>
            </a:r>
          </a:p>
        </p:txBody>
      </p:sp>
      <p:sp>
        <p:nvSpPr>
          <p:cNvPr id="70" name="テキスト ボックス 69"/>
          <p:cNvSpPr txBox="1"/>
          <p:nvPr/>
        </p:nvSpPr>
        <p:spPr>
          <a:xfrm>
            <a:off x="8540534" y="378293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8961308" y="3556795"/>
            <a:ext cx="55550" cy="25014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8049344" y="2720590"/>
            <a:ext cx="1626469"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その他の感染症／栄養失調／</a:t>
            </a:r>
            <a:endParaRPr lang="en-US" altLang="ja-JP" sz="750" dirty="0"/>
          </a:p>
          <a:p>
            <a:r>
              <a:rPr lang="en-US" altLang="ja-JP" sz="750" dirty="0"/>
              <a:t>HIV /</a:t>
            </a:r>
            <a:r>
              <a:rPr lang="ja-JP" altLang="en-US" sz="750" dirty="0"/>
              <a:t>エイズ・性感染症／</a:t>
            </a:r>
            <a:endParaRPr lang="en-US" altLang="ja-JP" sz="750" dirty="0"/>
          </a:p>
          <a:p>
            <a:r>
              <a:rPr lang="ja-JP" altLang="en-US" sz="750" dirty="0"/>
              <a:t>顧みられない熱帯病とマラリア</a:t>
            </a:r>
          </a:p>
          <a:p>
            <a:r>
              <a:rPr lang="en-US" altLang="ja-JP" sz="750" dirty="0"/>
              <a:t>※</a:t>
            </a:r>
            <a:r>
              <a:rPr lang="ja-JP" altLang="en-US" sz="750" dirty="0"/>
              <a:t>割合の大きい順</a:t>
            </a:r>
          </a:p>
        </p:txBody>
      </p:sp>
      <p:cxnSp>
        <p:nvCxnSpPr>
          <p:cNvPr id="109" name="直線コネクタ 108"/>
          <p:cNvCxnSpPr/>
          <p:nvPr/>
        </p:nvCxnSpPr>
        <p:spPr>
          <a:xfrm flipH="1">
            <a:off x="8989083" y="3281198"/>
            <a:ext cx="39698" cy="3763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左中かっこ 117"/>
          <p:cNvSpPr/>
          <p:nvPr/>
        </p:nvSpPr>
        <p:spPr>
          <a:xfrm rot="5400000">
            <a:off x="6954087" y="3407918"/>
            <a:ext cx="61256" cy="51245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331177" y="2812273"/>
            <a:ext cx="1628622"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神経疾患／その他の非感染症／</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筋骨格系疾患／皮膚及び皮下疾患／物質使用障害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6735580" y="3369053"/>
            <a:ext cx="261739" cy="2644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5742754" y="3806473"/>
            <a:ext cx="69770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8" name="テキスト ボックス 187"/>
          <p:cNvSpPr txBox="1"/>
          <p:nvPr/>
        </p:nvSpPr>
        <p:spPr>
          <a:xfrm>
            <a:off x="6393160" y="3825199"/>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98" name="正方形/長方形 97"/>
          <p:cNvSpPr/>
          <p:nvPr/>
        </p:nvSpPr>
        <p:spPr>
          <a:xfrm>
            <a:off x="9008488" y="3770573"/>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78" name="正方形/長方形 77"/>
          <p:cNvSpPr/>
          <p:nvPr/>
        </p:nvSpPr>
        <p:spPr>
          <a:xfrm>
            <a:off x="8888587" y="4992521"/>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43" name="テキスト ボックス 142"/>
          <p:cNvSpPr txBox="1"/>
          <p:nvPr/>
        </p:nvSpPr>
        <p:spPr>
          <a:xfrm flipH="1">
            <a:off x="9196601" y="3279180"/>
            <a:ext cx="440091" cy="4116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80" name="テキスト ボックス 79"/>
          <p:cNvSpPr txBox="1"/>
          <p:nvPr/>
        </p:nvSpPr>
        <p:spPr>
          <a:xfrm flipH="1">
            <a:off x="9331270" y="4382862"/>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13" name="テキスト ボックス 112"/>
          <p:cNvSpPr txBox="1"/>
          <p:nvPr/>
        </p:nvSpPr>
        <p:spPr>
          <a:xfrm>
            <a:off x="9553542" y="5029244"/>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テキスト ボックス 80"/>
          <p:cNvSpPr txBox="1"/>
          <p:nvPr/>
        </p:nvSpPr>
        <p:spPr>
          <a:xfrm>
            <a:off x="9499013" y="3816206"/>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101" name="直線コネクタ 100"/>
          <p:cNvCxnSpPr/>
          <p:nvPr/>
        </p:nvCxnSpPr>
        <p:spPr>
          <a:xfrm>
            <a:off x="9469776" y="4739967"/>
            <a:ext cx="0" cy="19647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8214381" y="5071552"/>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栄養</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失調</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2" name="左中かっこ 131"/>
          <p:cNvSpPr/>
          <p:nvPr/>
        </p:nvSpPr>
        <p:spPr>
          <a:xfrm rot="16200000" flipV="1">
            <a:off x="8668289" y="5239289"/>
            <a:ext cx="52901" cy="365119"/>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7695124" y="6028259"/>
            <a:ext cx="1414170" cy="438582"/>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p>
          <a:p>
            <a:r>
              <a:rPr lang="en-US" altLang="ja-JP" sz="750" dirty="0"/>
              <a:t>HIV /</a:t>
            </a:r>
            <a:r>
              <a:rPr lang="ja-JP" altLang="en-US" sz="750" dirty="0"/>
              <a:t>エイズ・性感染症</a:t>
            </a:r>
            <a:endParaRPr lang="en-US" altLang="ja-JP" sz="750" dirty="0"/>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8402209" y="5448299"/>
            <a:ext cx="292530" cy="579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8">
            <a:extLst>
              <a:ext uri="{FF2B5EF4-FFF2-40B4-BE49-F238E27FC236}">
                <a16:creationId xmlns:a16="http://schemas.microsoft.com/office/drawing/2014/main" id="{D1F5E1BD-0126-4DFB-B352-7250CF7A3629}"/>
              </a:ext>
            </a:extLst>
          </p:cNvPr>
          <p:cNvSpPr txBox="1"/>
          <p:nvPr/>
        </p:nvSpPr>
        <p:spPr>
          <a:xfrm>
            <a:off x="7113240" y="3793677"/>
            <a:ext cx="964242"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t>呼吸器感染</a:t>
            </a:r>
            <a:endParaRPr lang="en-US" altLang="ja-JP" sz="750" dirty="0"/>
          </a:p>
          <a:p>
            <a:pPr algn="ctr"/>
            <a:r>
              <a:rPr lang="ja-JP" altLang="en-US" sz="750" dirty="0"/>
              <a:t>症・</a:t>
            </a:r>
            <a:r>
              <a:rPr lang="ja-JP" altLang="en-US" sz="750"/>
              <a:t>結核 </a:t>
            </a:r>
            <a:endPar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1630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38376" y="1816777"/>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83037"/>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334001406"/>
              </p:ext>
            </p:extLst>
          </p:nvPr>
        </p:nvGraphicFramePr>
        <p:xfrm>
          <a:off x="2638376" y="2041132"/>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80079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695455037"/>
              </p:ext>
            </p:extLst>
          </p:nvPr>
        </p:nvGraphicFramePr>
        <p:xfrm>
          <a:off x="5230664" y="2025154"/>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18.69%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15.42%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33747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2264892520"/>
              </p:ext>
            </p:extLst>
          </p:nvPr>
        </p:nvGraphicFramePr>
        <p:xfrm>
          <a:off x="5230664" y="4561834"/>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3.90%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1.50%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20196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主要疾患の内訳としては、心血管疾患の「脳血管疾患」が最も多く全体の死亡要因の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18.7%</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次いで「</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687196"/>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2730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556813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2" name="think-cell Slide" r:id="rId37" imgW="360" imgH="360" progId="TCLayout.ActiveDocument.1">
                  <p:embed/>
                </p:oleObj>
              </mc:Choice>
              <mc:Fallback>
                <p:oleObj name="think-cell Slide" r:id="rId37" imgW="360" imgH="360" progId="TCLayout.ActiveDocument.1">
                  <p:embed/>
                  <p:pic>
                    <p:nvPicPr>
                      <p:cNvPr id="14" name="Object 13"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a:t>
            </a:r>
            <a:r>
              <a:rPr lang="ja-JP" altLang="en-US"/>
              <a:t>機関 </a:t>
            </a:r>
            <a:r>
              <a:rPr lang="en-US" altLang="ja-JP"/>
              <a:t>- </a:t>
            </a:r>
            <a:r>
              <a:rPr lang="ja-JP" altLang="en-US"/>
              <a:t>医</a:t>
            </a:r>
            <a:r>
              <a:rPr lang="ja-JP" altLang="en-US" dirty="0"/>
              <a:t>療機関区分と施設数・病床数の推移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a:t>
            </a:r>
            <a:r>
              <a:rPr lang="en-US" altLang="ja-JP" sz="80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Worldwide Medical Devices Market Factbook 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4" name="Chart 3"/>
          <p:cNvGraphicFramePr/>
          <p:nvPr>
            <p:custDataLst>
              <p:tags r:id="rId4"/>
            </p:custDataLst>
            <p:extLst>
              <p:ext uri="{D42A27DB-BD31-4B8C-83A1-F6EECF244321}">
                <p14:modId xmlns:p14="http://schemas.microsoft.com/office/powerpoint/2010/main" val="2673396709"/>
              </p:ext>
            </p:extLst>
          </p:nvPr>
        </p:nvGraphicFramePr>
        <p:xfrm>
          <a:off x="4854575" y="2251075"/>
          <a:ext cx="5102225" cy="3625850"/>
        </p:xfrm>
        <a:graphic>
          <a:graphicData uri="http://schemas.openxmlformats.org/drawingml/2006/chart">
            <c:chart xmlns:c="http://schemas.openxmlformats.org/drawingml/2006/chart" xmlns:r="http://schemas.openxmlformats.org/officeDocument/2006/relationships" r:id="rId39"/>
          </a:graphicData>
        </a:graphic>
      </p:graphicFrame>
      <p:sp>
        <p:nvSpPr>
          <p:cNvPr id="26" name="テキスト プレースホルダ 9"/>
          <p:cNvSpPr>
            <a:spLocks noGrp="1"/>
          </p:cNvSpPr>
          <p:nvPr>
            <p:custDataLst>
              <p:tags r:id="rId5"/>
            </p:custDataLst>
          </p:nvPr>
        </p:nvSpPr>
        <p:spPr bwMode="auto">
          <a:xfrm>
            <a:off x="68929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072117-3A0C-4100-BA28-E2A98380E0B4}" type="datetime'''''''''''''''''1''''''''''''''''''''''5'''''''''''''''''''">
              <a:rPr lang="en-US" altLang="en-US" sz="1000" smtClean="0"/>
              <a:pPr marL="0" indent="0" algn="ctr">
                <a:spcBef>
                  <a:spcPct val="0"/>
                </a:spcBef>
                <a:buNone/>
              </a:pPr>
              <a:t>15</a:t>
            </a:fld>
            <a:endParaRPr kumimoji="0" lang="ja-JP" altLang="en-US" sz="1000" dirty="0">
              <a:sym typeface="+mn-lt"/>
            </a:endParaRPr>
          </a:p>
        </p:txBody>
      </p:sp>
      <p:sp>
        <p:nvSpPr>
          <p:cNvPr id="30" name="テキスト プレースホルダ 9"/>
          <p:cNvSpPr>
            <a:spLocks noGrp="1"/>
          </p:cNvSpPr>
          <p:nvPr>
            <p:custDataLst>
              <p:tags r:id="rId6"/>
            </p:custDataLst>
          </p:nvPr>
        </p:nvSpPr>
        <p:spPr bwMode="auto">
          <a:xfrm>
            <a:off x="5670550"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09F8C8-3204-4116-BB91-EE0B2537962C}" type="datetime'''20''''1''''''''''''''''''''''''''''''''''3'''''''''''''''">
              <a:rPr lang="en-US" altLang="en-US" sz="1000" smtClean="0"/>
              <a:pPr marL="0" indent="0" algn="ctr">
                <a:spcBef>
                  <a:spcPct val="0"/>
                </a:spcBef>
                <a:buNone/>
              </a:pPr>
              <a:t>2013</a:t>
            </a:fld>
            <a:endParaRPr kumimoji="0" lang="ja-JP" altLang="en-US" sz="1000" dirty="0">
              <a:sym typeface="+mn-lt"/>
            </a:endParaRPr>
          </a:p>
        </p:txBody>
      </p:sp>
      <p:sp>
        <p:nvSpPr>
          <p:cNvPr id="29" name="テキスト プレースホルダ 9"/>
          <p:cNvSpPr>
            <a:spLocks noGrp="1"/>
          </p:cNvSpPr>
          <p:nvPr>
            <p:custDataLst>
              <p:tags r:id="rId7"/>
            </p:custDataLst>
          </p:nvPr>
        </p:nvSpPr>
        <p:spPr bwMode="auto">
          <a:xfrm>
            <a:off x="63166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3D5A58-4316-4F85-A595-B29B543CDDD6}" type="datetime'''''''''1''''''''''''''''''''''''''''''''''4'''">
              <a:rPr lang="en-US" altLang="en-US" sz="1000" smtClean="0"/>
              <a:pPr marL="0" indent="0" algn="ctr">
                <a:spcBef>
                  <a:spcPct val="0"/>
                </a:spcBef>
                <a:buNone/>
              </a:pPr>
              <a:t>14</a:t>
            </a:fld>
            <a:endParaRPr kumimoji="0" lang="ja-JP" altLang="en-US" sz="1000" dirty="0">
              <a:sym typeface="+mn-lt"/>
            </a:endParaRPr>
          </a:p>
        </p:txBody>
      </p:sp>
      <p:sp>
        <p:nvSpPr>
          <p:cNvPr id="28" name="テキスト プレースホルダ 9"/>
          <p:cNvSpPr>
            <a:spLocks noGrp="1"/>
          </p:cNvSpPr>
          <p:nvPr>
            <p:custDataLst>
              <p:tags r:id="rId8"/>
            </p:custDataLst>
          </p:nvPr>
        </p:nvSpPr>
        <p:spPr bwMode="auto">
          <a:xfrm>
            <a:off x="86201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8C365F-E82C-441E-8724-72A818796E4B}" type="datetime'''''''''''''18'''''''''''''''''''''''''''">
              <a:rPr lang="en-US" altLang="en-US" sz="1000" smtClean="0"/>
              <a:pPr marL="0" indent="0" algn="ctr">
                <a:spcBef>
                  <a:spcPct val="0"/>
                </a:spcBef>
                <a:buNone/>
              </a:pPr>
              <a:t>18</a:t>
            </a:fld>
            <a:endParaRPr kumimoji="0" lang="ja-JP" altLang="en-US" sz="1000" dirty="0">
              <a:sym typeface="+mn-lt"/>
            </a:endParaRPr>
          </a:p>
        </p:txBody>
      </p:sp>
      <p:sp>
        <p:nvSpPr>
          <p:cNvPr id="31" name="テキスト プレースホルダ 9"/>
          <p:cNvSpPr>
            <a:spLocks noGrp="1"/>
          </p:cNvSpPr>
          <p:nvPr>
            <p:custDataLst>
              <p:tags r:id="rId9"/>
            </p:custDataLst>
          </p:nvPr>
        </p:nvSpPr>
        <p:spPr bwMode="auto">
          <a:xfrm>
            <a:off x="74676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75F8F0-59F4-480A-8BA6-9C80CADECCD5}" type="datetime'''''''''''''''''''''''''''''''''''''''1''6'''''">
              <a:rPr lang="en-US" altLang="en-US" sz="1000" smtClean="0"/>
              <a:pPr marL="0" indent="0" algn="ctr">
                <a:spcBef>
                  <a:spcPct val="0"/>
                </a:spcBef>
                <a:buNone/>
              </a:pPr>
              <a:t>16</a:t>
            </a:fld>
            <a:endParaRPr kumimoji="0" lang="ja-JP" altLang="en-US" sz="1000" dirty="0">
              <a:sym typeface="+mn-lt"/>
            </a:endParaRPr>
          </a:p>
        </p:txBody>
      </p:sp>
      <p:sp>
        <p:nvSpPr>
          <p:cNvPr id="27" name="テキスト プレースホルダ 9"/>
          <p:cNvSpPr>
            <a:spLocks noGrp="1"/>
          </p:cNvSpPr>
          <p:nvPr>
            <p:custDataLst>
              <p:tags r:id="rId10"/>
            </p:custDataLst>
          </p:nvPr>
        </p:nvSpPr>
        <p:spPr bwMode="auto">
          <a:xfrm>
            <a:off x="80438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797684-8123-431A-9AFA-8712A28C8828}" type="datetime'''''''''''''''''''''''''''''''''''''1''''''''''7'''''''''''''">
              <a:rPr lang="en-US" altLang="en-US" sz="1000" smtClean="0"/>
              <a:pPr marL="0" indent="0" algn="ctr">
                <a:spcBef>
                  <a:spcPct val="0"/>
                </a:spcBef>
                <a:buNone/>
              </a:pPr>
              <a:t>17</a:t>
            </a:fld>
            <a:endParaRPr kumimoji="0" lang="ja-JP" altLang="en-US" sz="1000" dirty="0">
              <a:sym typeface="+mn-lt"/>
            </a:endParaRPr>
          </a:p>
        </p:txBody>
      </p:sp>
      <p:sp>
        <p:nvSpPr>
          <p:cNvPr id="161" name="テキスト プレースホルダ 9"/>
          <p:cNvSpPr>
            <a:spLocks noGrp="1"/>
          </p:cNvSpPr>
          <p:nvPr>
            <p:custDataLst>
              <p:tags r:id="rId11"/>
            </p:custDataLst>
          </p:nvPr>
        </p:nvSpPr>
        <p:spPr bwMode="auto">
          <a:xfrm>
            <a:off x="91963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5C6F72-4F2E-4F82-9331-13FAD4FF7114}" type="datetime'''''''''''''''1''''''''''''''''9'''''">
              <a:rPr lang="en-US" altLang="en-US" sz="1000" smtClean="0"/>
              <a:pPr marL="0" indent="0" algn="ctr">
                <a:spcBef>
                  <a:spcPct val="0"/>
                </a:spcBef>
                <a:buNone/>
              </a:pPr>
              <a:t>19</a:t>
            </a:fld>
            <a:endParaRPr kumimoji="0" lang="ja-JP" altLang="en-US" sz="1000" dirty="0">
              <a:sym typeface="+mn-lt"/>
            </a:endParaRPr>
          </a:p>
        </p:txBody>
      </p:sp>
      <p:sp>
        <p:nvSpPr>
          <p:cNvPr id="32" name="Rectangle 31"/>
          <p:cNvSpPr/>
          <p:nvPr>
            <p:custDataLst>
              <p:tags r:id="rId12"/>
            </p:custDataLst>
          </p:nvPr>
        </p:nvSpPr>
        <p:spPr bwMode="gray">
          <a:xfrm>
            <a:off x="6489700" y="6003925"/>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3" name="Straight Connector 32"/>
          <p:cNvCxnSpPr/>
          <p:nvPr>
            <p:custDataLst>
              <p:tags r:id="rId13"/>
            </p:custDataLst>
          </p:nvPr>
        </p:nvCxnSpPr>
        <p:spPr bwMode="gray">
          <a:xfrm>
            <a:off x="7215189" y="6070600"/>
            <a:ext cx="23812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Oval 33"/>
          <p:cNvSpPr/>
          <p:nvPr>
            <p:custDataLst>
              <p:tags r:id="rId14"/>
            </p:custDataLst>
          </p:nvPr>
        </p:nvSpPr>
        <p:spPr bwMode="gray">
          <a:xfrm>
            <a:off x="7296150" y="6032499"/>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プレースホルダ 9"/>
          <p:cNvSpPr>
            <a:spLocks noGrp="1"/>
          </p:cNvSpPr>
          <p:nvPr>
            <p:custDataLst>
              <p:tags r:id="rId15"/>
            </p:custDataLst>
          </p:nvPr>
        </p:nvSpPr>
        <p:spPr bwMode="auto">
          <a:xfrm>
            <a:off x="7518400" y="5999163"/>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sp>
        <p:nvSpPr>
          <p:cNvPr id="36" name="テキスト プレースホルダ 9"/>
          <p:cNvSpPr>
            <a:spLocks noGrp="1"/>
          </p:cNvSpPr>
          <p:nvPr>
            <p:custDataLst>
              <p:tags r:id="rId16"/>
            </p:custDataLst>
          </p:nvPr>
        </p:nvSpPr>
        <p:spPr bwMode="auto">
          <a:xfrm>
            <a:off x="6719888" y="5999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graphicFrame>
        <p:nvGraphicFramePr>
          <p:cNvPr id="60" name="Chart 3"/>
          <p:cNvGraphicFramePr/>
          <p:nvPr>
            <p:custDataLst>
              <p:tags r:id="rId17"/>
            </p:custDataLst>
            <p:extLst>
              <p:ext uri="{D42A27DB-BD31-4B8C-83A1-F6EECF244321}">
                <p14:modId xmlns:p14="http://schemas.microsoft.com/office/powerpoint/2010/main" val="679161909"/>
              </p:ext>
            </p:extLst>
          </p:nvPr>
        </p:nvGraphicFramePr>
        <p:xfrm>
          <a:off x="61913" y="2178050"/>
          <a:ext cx="4757737" cy="3625850"/>
        </p:xfrm>
        <a:graphic>
          <a:graphicData uri="http://schemas.openxmlformats.org/drawingml/2006/chart">
            <c:chart xmlns:c="http://schemas.openxmlformats.org/drawingml/2006/chart" xmlns:r="http://schemas.openxmlformats.org/officeDocument/2006/relationships" r:id="rId40"/>
          </a:graphicData>
        </a:graphic>
      </p:graphicFrame>
      <p:sp>
        <p:nvSpPr>
          <p:cNvPr id="103" name="テキスト プレースホルダ 9"/>
          <p:cNvSpPr>
            <a:spLocks noGrp="1"/>
          </p:cNvSpPr>
          <p:nvPr>
            <p:custDataLst>
              <p:tags r:id="rId18"/>
            </p:custDataLst>
          </p:nvPr>
        </p:nvSpPr>
        <p:spPr bwMode="gray">
          <a:xfrm>
            <a:off x="717550" y="29003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E19CE4-747F-491A-A30B-AA10FE7BD86E}" type="datetime'''''''''''''''''''''''1'''''''',''0''7''''''''3'''''''''''''">
              <a:rPr lang="ja-JP" altLang="en-US" sz="1000" smtClean="0"/>
              <a:pPr marL="0" indent="0" algn="ctr">
                <a:spcBef>
                  <a:spcPct val="0"/>
                </a:spcBef>
                <a:buNone/>
              </a:pPr>
              <a:t>1,073</a:t>
            </a:fld>
            <a:endParaRPr kumimoji="0" lang="ja-JP" altLang="en-US" sz="1000" dirty="0">
              <a:sym typeface="+mn-lt"/>
            </a:endParaRPr>
          </a:p>
        </p:txBody>
      </p:sp>
      <p:sp>
        <p:nvSpPr>
          <p:cNvPr id="80" name="テキスト プレースホルダ 9"/>
          <p:cNvSpPr>
            <a:spLocks noGrp="1"/>
          </p:cNvSpPr>
          <p:nvPr>
            <p:custDataLst>
              <p:tags r:id="rId19"/>
            </p:custDataLst>
          </p:nvPr>
        </p:nvSpPr>
        <p:spPr bwMode="auto">
          <a:xfrm>
            <a:off x="199866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280D3D-E32B-4084-905B-84D1272B121D}" type="datetime'1''''''''''''''''''''''''''''5'''''''''''''''''">
              <a:rPr lang="ja-JP" altLang="en-US" sz="1000" smtClean="0">
                <a:sym typeface="+mn-lt"/>
              </a:rPr>
              <a:pPr marL="0" indent="0" algn="ctr">
                <a:spcBef>
                  <a:spcPct val="0"/>
                </a:spcBef>
                <a:buNone/>
              </a:pPr>
              <a:t>15</a:t>
            </a:fld>
            <a:endParaRPr kumimoji="0" lang="ja-JP" altLang="en-US" sz="1000" dirty="0">
              <a:sym typeface="+mn-lt"/>
            </a:endParaRPr>
          </a:p>
        </p:txBody>
      </p:sp>
      <p:sp>
        <p:nvSpPr>
          <p:cNvPr id="113" name="テキスト プレースホルダ 9"/>
          <p:cNvSpPr>
            <a:spLocks noGrp="1"/>
          </p:cNvSpPr>
          <p:nvPr>
            <p:custDataLst>
              <p:tags r:id="rId20"/>
            </p:custDataLst>
          </p:nvPr>
        </p:nvSpPr>
        <p:spPr bwMode="auto">
          <a:xfrm>
            <a:off x="318135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55D0A-5DC4-4963-A0E7-75EA5FE39C8E}" type="datetime'''''1''''''''''''''''''''''''''''''''''''''''''''''7'">
              <a:rPr lang="ja-JP" altLang="en-US" sz="1000" smtClean="0">
                <a:sym typeface="+mn-lt"/>
              </a:rPr>
              <a:pPr marL="0" indent="0" algn="ctr">
                <a:spcBef>
                  <a:spcPct val="0"/>
                </a:spcBef>
                <a:buNone/>
              </a:pPr>
              <a:t>17</a:t>
            </a:fld>
            <a:endParaRPr kumimoji="0" lang="ja-JP" altLang="en-US" sz="1000" dirty="0">
              <a:sym typeface="+mn-lt"/>
            </a:endParaRPr>
          </a:p>
        </p:txBody>
      </p:sp>
      <p:sp>
        <p:nvSpPr>
          <p:cNvPr id="112" name="テキスト プレースホルダ 9"/>
          <p:cNvSpPr>
            <a:spLocks noGrp="1"/>
          </p:cNvSpPr>
          <p:nvPr>
            <p:custDataLst>
              <p:tags r:id="rId21"/>
            </p:custDataLst>
          </p:nvPr>
        </p:nvSpPr>
        <p:spPr bwMode="auto">
          <a:xfrm>
            <a:off x="25892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B1F71-239E-42A9-BF79-9573A898DBA3}" type="datetime'''''1''''''''''''''''''''''''''''6'''''''''">
              <a:rPr lang="ja-JP" altLang="en-US" sz="1000" smtClean="0">
                <a:sym typeface="+mn-lt"/>
              </a:rPr>
              <a:pPr marL="0" indent="0" algn="ctr">
                <a:spcBef>
                  <a:spcPct val="0"/>
                </a:spcBef>
                <a:buNone/>
              </a:pPr>
              <a:t>16</a:t>
            </a:fld>
            <a:endParaRPr kumimoji="0" lang="ja-JP" altLang="en-US" sz="1000" dirty="0">
              <a:sym typeface="+mn-lt"/>
            </a:endParaRPr>
          </a:p>
        </p:txBody>
      </p:sp>
      <p:sp>
        <p:nvSpPr>
          <p:cNvPr id="78" name="テキスト プレースホルダ 9"/>
          <p:cNvSpPr>
            <a:spLocks noGrp="1"/>
          </p:cNvSpPr>
          <p:nvPr>
            <p:custDataLst>
              <p:tags r:id="rId22"/>
            </p:custDataLst>
          </p:nvPr>
        </p:nvSpPr>
        <p:spPr bwMode="auto">
          <a:xfrm>
            <a:off x="746125" y="574833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B8A968-C809-4A77-A8C6-D38607F333AF}" type="datetime'''''''''2''''''0''1''''''''3'''''''''">
              <a:rPr lang="ja-JP" altLang="en-US" sz="1000" smtClean="0">
                <a:sym typeface="+mn-lt"/>
              </a:rPr>
              <a:pPr marL="0" indent="0" algn="ctr">
                <a:spcBef>
                  <a:spcPct val="0"/>
                </a:spcBef>
                <a:buNone/>
              </a:pPr>
              <a:t>2013</a:t>
            </a:fld>
            <a:endParaRPr kumimoji="0" lang="ja-JP" altLang="en-US" sz="1000" dirty="0">
              <a:sym typeface="+mn-lt"/>
            </a:endParaRPr>
          </a:p>
        </p:txBody>
      </p:sp>
      <p:sp>
        <p:nvSpPr>
          <p:cNvPr id="79" name="テキスト プレースホルダ 9"/>
          <p:cNvSpPr>
            <a:spLocks noGrp="1"/>
          </p:cNvSpPr>
          <p:nvPr>
            <p:custDataLst>
              <p:tags r:id="rId23"/>
            </p:custDataLst>
          </p:nvPr>
        </p:nvSpPr>
        <p:spPr bwMode="auto">
          <a:xfrm>
            <a:off x="14065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3D62E-A8C2-477F-B7D1-54B7D0800C2C}" type="datetime'''''''''''''''''''''''''''1''''''''''''''''''''''4'''">
              <a:rPr lang="ja-JP" altLang="en-US" sz="1000" smtClean="0">
                <a:sym typeface="+mn-lt"/>
              </a:rPr>
              <a:pPr marL="0" indent="0" algn="ctr">
                <a:spcBef>
                  <a:spcPct val="0"/>
                </a:spcBef>
                <a:buNone/>
              </a:pPr>
              <a:t>14</a:t>
            </a:fld>
            <a:endParaRPr kumimoji="0" lang="ja-JP" altLang="en-US" sz="1000" dirty="0">
              <a:sym typeface="+mn-lt"/>
            </a:endParaRPr>
          </a:p>
        </p:txBody>
      </p:sp>
      <p:sp>
        <p:nvSpPr>
          <p:cNvPr id="114" name="テキスト プレースホルダ 9"/>
          <p:cNvSpPr>
            <a:spLocks noGrp="1"/>
          </p:cNvSpPr>
          <p:nvPr>
            <p:custDataLst>
              <p:tags r:id="rId24"/>
            </p:custDataLst>
          </p:nvPr>
        </p:nvSpPr>
        <p:spPr bwMode="auto">
          <a:xfrm>
            <a:off x="377190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857AF-0459-4F1D-9B7C-0C30E00C209F}" type="datetime'''''''''''''''1''8'''''">
              <a:rPr lang="ja-JP" altLang="en-US" sz="1000" smtClean="0">
                <a:sym typeface="+mn-lt"/>
              </a:rPr>
              <a:pPr marL="0" indent="0" algn="ctr">
                <a:spcBef>
                  <a:spcPct val="0"/>
                </a:spcBef>
                <a:buNone/>
              </a:pPr>
              <a:t>18</a:t>
            </a:fld>
            <a:endParaRPr kumimoji="0" lang="ja-JP" altLang="en-US" sz="1000" dirty="0">
              <a:sym typeface="+mn-lt"/>
            </a:endParaRPr>
          </a:p>
        </p:txBody>
      </p:sp>
      <p:sp>
        <p:nvSpPr>
          <p:cNvPr id="104" name="テキスト プレースホルダ 9"/>
          <p:cNvSpPr>
            <a:spLocks noGrp="1"/>
          </p:cNvSpPr>
          <p:nvPr>
            <p:custDataLst>
              <p:tags r:id="rId25"/>
            </p:custDataLst>
          </p:nvPr>
        </p:nvSpPr>
        <p:spPr bwMode="gray">
          <a:xfrm>
            <a:off x="1308100" y="285591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9541B1-E421-4F62-A1CF-3350AE307E0D}" type="datetime'''1'',''0''''''''91'''''''''''''''''''">
              <a:rPr lang="ja-JP" altLang="en-US" sz="1000" smtClean="0"/>
              <a:pPr marL="0" indent="0" algn="ctr">
                <a:spcBef>
                  <a:spcPct val="0"/>
                </a:spcBef>
                <a:buNone/>
              </a:pPr>
              <a:t>1,091</a:t>
            </a:fld>
            <a:endParaRPr kumimoji="0" lang="ja-JP" altLang="en-US" sz="1000" dirty="0">
              <a:sym typeface="+mn-lt"/>
            </a:endParaRPr>
          </a:p>
        </p:txBody>
      </p:sp>
      <p:sp>
        <p:nvSpPr>
          <p:cNvPr id="105" name="テキスト プレースホルダ 9"/>
          <p:cNvSpPr>
            <a:spLocks noGrp="1"/>
          </p:cNvSpPr>
          <p:nvPr>
            <p:custDataLst>
              <p:tags r:id="rId26"/>
            </p:custDataLst>
          </p:nvPr>
        </p:nvSpPr>
        <p:spPr bwMode="gray">
          <a:xfrm>
            <a:off x="1900238" y="275748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6F11A0-58FD-4768-8FF6-A6A774FDA928}" type="datetime'1'''''',13''''''''''''''''''''1'''''''''''''''''''''">
              <a:rPr lang="en-US" altLang="en-US" sz="1000" smtClean="0"/>
              <a:pPr marL="0" indent="0" algn="ctr">
                <a:spcBef>
                  <a:spcPct val="0"/>
                </a:spcBef>
                <a:buNone/>
              </a:pPr>
              <a:t>1,131</a:t>
            </a:fld>
            <a:endParaRPr kumimoji="0" lang="ja-JP" altLang="en-US" sz="1000" dirty="0">
              <a:sym typeface="+mn-lt"/>
            </a:endParaRPr>
          </a:p>
        </p:txBody>
      </p:sp>
      <p:sp>
        <p:nvSpPr>
          <p:cNvPr id="120" name="テキスト プレースホルダ 9"/>
          <p:cNvSpPr>
            <a:spLocks noGrp="1"/>
          </p:cNvSpPr>
          <p:nvPr>
            <p:custDataLst>
              <p:tags r:id="rId27"/>
            </p:custDataLst>
          </p:nvPr>
        </p:nvSpPr>
        <p:spPr bwMode="gray">
          <a:xfrm>
            <a:off x="2490788" y="2714625"/>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4FE63D-CD18-43FC-AB0B-77430A6435FF}" type="datetime'''''''''''''1'',14''''''''''''''''9'''''''''''''''''''''''''''">
              <a:rPr lang="en-US" altLang="en-US" sz="1000" smtClean="0"/>
              <a:pPr marL="0" indent="0" algn="ctr">
                <a:spcBef>
                  <a:spcPct val="0"/>
                </a:spcBef>
                <a:buNone/>
              </a:pPr>
              <a:t>1,149</a:t>
            </a:fld>
            <a:endParaRPr kumimoji="0" lang="ja-JP" altLang="en-US" sz="1000" dirty="0">
              <a:sym typeface="+mn-lt"/>
            </a:endParaRPr>
          </a:p>
        </p:txBody>
      </p:sp>
      <p:sp>
        <p:nvSpPr>
          <p:cNvPr id="122" name="テキスト プレースホルダ 9"/>
          <p:cNvSpPr>
            <a:spLocks noGrp="1"/>
          </p:cNvSpPr>
          <p:nvPr>
            <p:custDataLst>
              <p:tags r:id="rId28"/>
            </p:custDataLst>
          </p:nvPr>
        </p:nvSpPr>
        <p:spPr bwMode="gray">
          <a:xfrm>
            <a:off x="3082925" y="2676525"/>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9BFF81-6558-43FC-AA77-7DF6C34C6E35}" type="datetime'1'''''''''''''''''',''1''6''''''''''''''''''''4'''''''''''''''">
              <a:rPr lang="en-US" altLang="en-US" sz="1000" smtClean="0"/>
              <a:pPr marL="0" indent="0" algn="ctr">
                <a:spcBef>
                  <a:spcPct val="0"/>
                </a:spcBef>
                <a:buNone/>
              </a:pPr>
              <a:t>1,164</a:t>
            </a:fld>
            <a:endParaRPr kumimoji="0" lang="ja-JP" altLang="en-US" sz="1000" dirty="0">
              <a:sym typeface="+mn-lt"/>
            </a:endParaRPr>
          </a:p>
        </p:txBody>
      </p:sp>
      <p:sp>
        <p:nvSpPr>
          <p:cNvPr id="123" name="テキスト プレースホルダ 9"/>
          <p:cNvSpPr>
            <a:spLocks noGrp="1"/>
          </p:cNvSpPr>
          <p:nvPr>
            <p:custDataLst>
              <p:tags r:id="rId29"/>
            </p:custDataLst>
          </p:nvPr>
        </p:nvSpPr>
        <p:spPr bwMode="gray">
          <a:xfrm>
            <a:off x="3673475" y="26209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9F583E-675A-4FD2-BC80-6C38F24F8FAA}" type="datetime'1'''''',''''''1''''''''''''8''''''''''''''''7'''''''">
              <a:rPr lang="en-US" altLang="en-US" sz="1000" smtClean="0"/>
              <a:pPr marL="0" indent="0" algn="ctr">
                <a:spcBef>
                  <a:spcPct val="0"/>
                </a:spcBef>
                <a:buNone/>
              </a:pPr>
              <a:t>1,187</a:t>
            </a:fld>
            <a:endParaRPr kumimoji="0" lang="ja-JP" altLang="en-US" sz="1000" dirty="0">
              <a:sym typeface="+mn-lt"/>
            </a:endParaRPr>
          </a:p>
        </p:txBody>
      </p:sp>
      <p:sp>
        <p:nvSpPr>
          <p:cNvPr id="48" name="テキスト プレースホルダ 9"/>
          <p:cNvSpPr>
            <a:spLocks noGrp="1"/>
          </p:cNvSpPr>
          <p:nvPr>
            <p:custDataLst>
              <p:tags r:id="rId30"/>
            </p:custDataLst>
          </p:nvPr>
        </p:nvSpPr>
        <p:spPr bwMode="auto">
          <a:xfrm>
            <a:off x="43640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D112AC-3911-4BDD-93A8-F2D2FE0BB27F}" type="datetime'''''''''''''''''1''''''''''''9'''''''''''''">
              <a:rPr lang="en-US" altLang="en-US" sz="1000" smtClean="0"/>
              <a:pPr marL="0" indent="0" algn="ctr">
                <a:spcBef>
                  <a:spcPct val="0"/>
                </a:spcBef>
                <a:buNone/>
              </a:pPr>
              <a:t>19</a:t>
            </a:fld>
            <a:endParaRPr kumimoji="0" lang="ja-JP" altLang="en-US" sz="1000" dirty="0">
              <a:sym typeface="+mn-lt"/>
            </a:endParaRPr>
          </a:p>
        </p:txBody>
      </p:sp>
      <p:sp>
        <p:nvSpPr>
          <p:cNvPr id="52" name="テキスト プレースホルダ 9"/>
          <p:cNvSpPr>
            <a:spLocks noGrp="1"/>
          </p:cNvSpPr>
          <p:nvPr>
            <p:custDataLst>
              <p:tags r:id="rId31"/>
            </p:custDataLst>
          </p:nvPr>
        </p:nvSpPr>
        <p:spPr bwMode="gray">
          <a:xfrm>
            <a:off x="4265613" y="255905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6255A1-7102-45E2-BA58-8393BABF2DED}" type="datetime'1'''''''',''''''''''''2''''''''1''''2'''''''''">
              <a:rPr lang="en-US" altLang="en-US" sz="1000" smtClean="0">
                <a:sym typeface="+mn-lt"/>
              </a:rPr>
              <a:pPr marL="0" indent="0" algn="ctr">
                <a:spcBef>
                  <a:spcPct val="0"/>
                </a:spcBef>
                <a:buNone/>
              </a:pPr>
              <a:t>1,212</a:t>
            </a:fld>
            <a:endParaRPr kumimoji="0" lang="ja-JP" altLang="en-US" sz="1000" dirty="0">
              <a:sym typeface="+mn-lt"/>
            </a:endParaRPr>
          </a:p>
        </p:txBody>
      </p:sp>
      <p:sp>
        <p:nvSpPr>
          <p:cNvPr id="15" name="正方形/長方形 14"/>
          <p:cNvSpPr/>
          <p:nvPr>
            <p:custDataLst>
              <p:tags r:id="rId32"/>
            </p:custDataLst>
          </p:nvPr>
        </p:nvSpPr>
        <p:spPr bwMode="auto">
          <a:xfrm>
            <a:off x="1243013" y="6003925"/>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custDataLst>
              <p:tags r:id="rId33"/>
            </p:custDataLst>
          </p:nvPr>
        </p:nvSpPr>
        <p:spPr bwMode="auto">
          <a:xfrm>
            <a:off x="2336800" y="6003925"/>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テキスト プレースホルダ 9"/>
          <p:cNvSpPr>
            <a:spLocks noGrp="1"/>
          </p:cNvSpPr>
          <p:nvPr>
            <p:custDataLst>
              <p:tags r:id="rId34"/>
            </p:custDataLst>
          </p:nvPr>
        </p:nvSpPr>
        <p:spPr bwMode="auto">
          <a:xfrm>
            <a:off x="1473200" y="5999163"/>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E49296D-1C65-4456-94CA-F31A70C2CD08}" type="datetime'公的''''''医''''''''''''''''療''''''''''''機''''関'''">
              <a:rPr lang="ja-JP" altLang="en-US" sz="1000" smtClean="0"/>
              <a:pPr marL="0" indent="0">
                <a:spcBef>
                  <a:spcPct val="0"/>
                </a:spcBef>
                <a:buNone/>
              </a:pPr>
              <a:t>公的医療機関</a:t>
            </a:fld>
            <a:endParaRPr kumimoji="0" lang="ja-JP" altLang="en-US" sz="1000" dirty="0">
              <a:sym typeface="+mn-lt"/>
            </a:endParaRPr>
          </a:p>
        </p:txBody>
      </p:sp>
      <p:sp>
        <p:nvSpPr>
          <p:cNvPr id="96" name="テキスト プレースホルダ 9"/>
          <p:cNvSpPr>
            <a:spLocks noGrp="1"/>
          </p:cNvSpPr>
          <p:nvPr>
            <p:custDataLst>
              <p:tags r:id="rId35"/>
            </p:custDataLst>
          </p:nvPr>
        </p:nvSpPr>
        <p:spPr bwMode="auto">
          <a:xfrm>
            <a:off x="2566988" y="5999163"/>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01F750-0CFC-4B7B-8515-2ADDA5AAAB93}" type="datetime'民''間''''''''医''療''機''''''''''''''''''''''''関'''''''''''''''">
              <a:rPr lang="ja-JP" altLang="en-US" sz="1000" smtClean="0">
                <a:sym typeface="+mn-lt"/>
              </a:rPr>
              <a:pPr marL="0" indent="0">
                <a:spcBef>
                  <a:spcPct val="0"/>
                </a:spcBef>
                <a:buNone/>
              </a:pPr>
              <a:t>民間医療機関</a:t>
            </a:fld>
            <a:endParaRPr kumimoji="0" lang="ja-JP" altLang="en-US" sz="1000" dirty="0">
              <a:sym typeface="+mn-lt"/>
            </a:endParaRPr>
          </a:p>
        </p:txBody>
      </p:sp>
      <p:sp>
        <p:nvSpPr>
          <p:cNvPr id="149" name="テキスト ボックス 148"/>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a:t>
            </a:r>
            <a:r>
              <a:rPr lang="ja-JP" altLang="en-US" sz="800" dirty="0">
                <a:solidFill>
                  <a:srgbClr val="000000"/>
                </a:solidFill>
              </a:rPr>
              <a:t>の数字は合計</a:t>
            </a:r>
            <a:endParaRPr lang="ja-JP" altLang="en-US" sz="800" dirty="0">
              <a:solidFill>
                <a:srgbClr val="000000"/>
              </a:solidFill>
              <a:cs typeface="Arial" panose="020B0604020202020204" pitchFamily="34" charset="0"/>
            </a:endParaRPr>
          </a:p>
        </p:txBody>
      </p:sp>
      <p:sp>
        <p:nvSpPr>
          <p:cNvPr id="160" name="テキスト ボックス 159"/>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50" name="テキスト ボックス 49"/>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医療機関数は、公的・民間ともに増加傾向にある。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病床数についても増加傾向にあるが、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床となっている。</a:t>
            </a:r>
          </a:p>
        </p:txBody>
      </p:sp>
    </p:spTree>
    <p:extLst>
      <p:ext uri="{BB962C8B-B14F-4D97-AF65-F5344CB8AC3E}">
        <p14:creationId xmlns:p14="http://schemas.microsoft.com/office/powerpoint/2010/main" val="230848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nvGraphicFramePr>
        <p:xfrm>
          <a:off x="200472" y="1152000"/>
          <a:ext cx="4500048" cy="2876820"/>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820797182"/>
              </p:ext>
            </p:extLst>
          </p:nvPr>
        </p:nvGraphicFramePr>
        <p:xfrm>
          <a:off x="5205528" y="1152000"/>
          <a:ext cx="4500000" cy="529706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6481">
                <a:tc gridSpan="3">
                  <a:txBody>
                    <a:bodyPr/>
                    <a:lstStyle/>
                    <a:p>
                      <a:pPr lvl="0">
                        <a:lnSpc>
                          <a:spcPct val="90000"/>
                        </a:lnSpc>
                        <a:spcBef>
                          <a:spcPts val="0"/>
                        </a:spcBef>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54379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80544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医療従事者</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solidFill>
                            <a:schemeClr val="tx1"/>
                          </a:solidFill>
                        </a:rPr>
                        <a:t>現地の臨床工学技士や理学療法士などの資格の有無</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solidFill>
                            <a:schemeClr val="tx1"/>
                          </a:solidFill>
                        </a:rPr>
                        <a:t>医療の</a:t>
                      </a:r>
                      <a:r>
                        <a:rPr lang="en-US" altLang="ja-JP" sz="1050" dirty="0">
                          <a:solidFill>
                            <a:schemeClr val="tx1"/>
                          </a:solidFill>
                        </a:rPr>
                        <a:t>IT</a:t>
                      </a:r>
                      <a:r>
                        <a:rPr lang="ja-JP" altLang="en-US" sz="1050" dirty="0">
                          <a:solidFill>
                            <a:schemeClr val="tx1"/>
                          </a:solidFill>
                        </a:rPr>
                        <a:t>化データ</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solidFill>
                            <a:schemeClr val="tx1"/>
                          </a:solidFill>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solidFill>
                            <a:schemeClr val="tx1"/>
                          </a:solidFill>
                        </a:rPr>
                        <a:t>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en-US" altLang="ja-JP" sz="1050" dirty="0"/>
                        <a:t>NGO</a:t>
                      </a:r>
                      <a:r>
                        <a:rPr lang="ja-JP" altLang="en-US" sz="1050" dirty="0"/>
                        <a:t>による取り組み</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r>
                        <a:rPr lang="ja-JP" altLang="en-US" sz="1050" dirty="0"/>
                        <a:t>医薬品規制</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日本からの輸出に関する規制･手続き</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buClr>
                          <a:schemeClr val="bg1"/>
                        </a:buClr>
                        <a:buSzPct val="100000"/>
                      </a:pP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医療情報・個人情報保護、データサーバーの置き場に</a:t>
                      </a:r>
                      <a:br>
                        <a:rPr kumimoji="1"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buClr>
                          <a:schemeClr val="bg1"/>
                        </a:buClr>
                        <a:buSzPct val="100000"/>
                      </a:pPr>
                      <a:r>
                        <a:rPr kumimoji="1" lang="ja-JP" altLang="en-US" sz="1050" dirty="0"/>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bl>
          </a:graphicData>
        </a:graphic>
      </p:graphicFrame>
      <p:cxnSp>
        <p:nvCxnSpPr>
          <p:cNvPr id="7" name="Straight Connector 6">
            <a:extLst>
              <a:ext uri="{FF2B5EF4-FFF2-40B4-BE49-F238E27FC236}">
                <a16:creationId xmlns:a16="http://schemas.microsoft.com/office/drawing/2014/main" id="{B56FDEA2-0CF8-4A43-89D5-066A3A0EEC3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zh-TW" altLang="en-US" dirty="0"/>
              <a:t>医療</a:t>
            </a:r>
            <a:r>
              <a:rPr lang="zh-TW" altLang="en-US"/>
              <a:t>機関 </a:t>
            </a:r>
            <a:r>
              <a:rPr lang="en-US" altLang="zh-TW"/>
              <a:t>- </a:t>
            </a:r>
            <a:r>
              <a:rPr lang="zh-TW" altLang="en-US"/>
              <a:t>公</a:t>
            </a:r>
            <a:r>
              <a:rPr lang="zh-TW" altLang="en-US" dirty="0"/>
              <a:t>的医療機関</a:t>
            </a:r>
          </a:p>
        </p:txBody>
      </p:sp>
      <p:sp>
        <p:nvSpPr>
          <p:cNvPr id="4" name="テキスト ボックス 3"/>
          <p:cNvSpPr txBox="1">
            <a:spLocks/>
          </p:cNvSpPr>
          <p:nvPr/>
        </p:nvSpPr>
        <p:spPr>
          <a:xfrm>
            <a:off x="200472" y="1124744"/>
            <a:ext cx="9505056" cy="236988"/>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主要な医療機関としては、それぞれの地域にある大学病院が挙げられる。</a:t>
            </a:r>
          </a:p>
        </p:txBody>
      </p:sp>
      <p:sp>
        <p:nvSpPr>
          <p:cNvPr id="5" name="Rectangle 6"/>
          <p:cNvSpPr>
            <a:spLocks noChangeArrowheads="1"/>
          </p:cNvSpPr>
          <p:nvPr/>
        </p:nvSpPr>
        <p:spPr bwMode="auto">
          <a:xfrm>
            <a:off x="210608" y="1412776"/>
            <a:ext cx="734449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各地域の大学病院の概要</a:t>
            </a:r>
          </a:p>
        </p:txBody>
      </p:sp>
      <p:graphicFrame>
        <p:nvGraphicFramePr>
          <p:cNvPr id="9" name="表 8"/>
          <p:cNvGraphicFramePr>
            <a:graphicFrameLocks noGrp="1"/>
          </p:cNvGraphicFramePr>
          <p:nvPr>
            <p:extLst>
              <p:ext uri="{D42A27DB-BD31-4B8C-83A1-F6EECF244321}">
                <p14:modId xmlns:p14="http://schemas.microsoft.com/office/powerpoint/2010/main" val="2115031389"/>
              </p:ext>
            </p:extLst>
          </p:nvPr>
        </p:nvGraphicFramePr>
        <p:xfrm>
          <a:off x="210608" y="1724915"/>
          <a:ext cx="9494920" cy="4082557"/>
        </p:xfrm>
        <a:graphic>
          <a:graphicData uri="http://schemas.openxmlformats.org/drawingml/2006/table">
            <a:tbl>
              <a:tblPr firstRow="1" bandRow="1">
                <a:tableStyleId>{5C22544A-7EE6-4342-B048-85BDC9FD1C3A}</a:tableStyleId>
              </a:tblPr>
              <a:tblGrid>
                <a:gridCol w="1750643">
                  <a:extLst>
                    <a:ext uri="{9D8B030D-6E8A-4147-A177-3AD203B41FA5}">
                      <a16:colId xmlns:a16="http://schemas.microsoft.com/office/drawing/2014/main" val="20000"/>
                    </a:ext>
                  </a:extLst>
                </a:gridCol>
                <a:gridCol w="3282089">
                  <a:extLst>
                    <a:ext uri="{9D8B030D-6E8A-4147-A177-3AD203B41FA5}">
                      <a16:colId xmlns:a16="http://schemas.microsoft.com/office/drawing/2014/main" val="20001"/>
                    </a:ext>
                  </a:extLst>
                </a:gridCol>
                <a:gridCol w="743698">
                  <a:extLst>
                    <a:ext uri="{9D8B030D-6E8A-4147-A177-3AD203B41FA5}">
                      <a16:colId xmlns:a16="http://schemas.microsoft.com/office/drawing/2014/main" val="20002"/>
                    </a:ext>
                  </a:extLst>
                </a:gridCol>
                <a:gridCol w="743698">
                  <a:extLst>
                    <a:ext uri="{9D8B030D-6E8A-4147-A177-3AD203B41FA5}">
                      <a16:colId xmlns:a16="http://schemas.microsoft.com/office/drawing/2014/main" val="20003"/>
                    </a:ext>
                  </a:extLst>
                </a:gridCol>
                <a:gridCol w="743698">
                  <a:extLst>
                    <a:ext uri="{9D8B030D-6E8A-4147-A177-3AD203B41FA5}">
                      <a16:colId xmlns:a16="http://schemas.microsoft.com/office/drawing/2014/main" val="995192827"/>
                    </a:ext>
                  </a:extLst>
                </a:gridCol>
                <a:gridCol w="743698">
                  <a:extLst>
                    <a:ext uri="{9D8B030D-6E8A-4147-A177-3AD203B41FA5}">
                      <a16:colId xmlns:a16="http://schemas.microsoft.com/office/drawing/2014/main" val="2739292416"/>
                    </a:ext>
                  </a:extLst>
                </a:gridCol>
                <a:gridCol w="743698">
                  <a:extLst>
                    <a:ext uri="{9D8B030D-6E8A-4147-A177-3AD203B41FA5}">
                      <a16:colId xmlns:a16="http://schemas.microsoft.com/office/drawing/2014/main" val="2804147963"/>
                    </a:ext>
                  </a:extLst>
                </a:gridCol>
                <a:gridCol w="743698">
                  <a:extLst>
                    <a:ext uri="{9D8B030D-6E8A-4147-A177-3AD203B41FA5}">
                      <a16:colId xmlns:a16="http://schemas.microsoft.com/office/drawing/2014/main" val="2545478441"/>
                    </a:ext>
                  </a:extLst>
                </a:gridCol>
              </a:tblGrid>
              <a:tr h="362464">
                <a:tc>
                  <a:txBody>
                    <a:bodyPr/>
                    <a:lstStyle/>
                    <a:p>
                      <a:pPr algn="ctr" font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病院名</a:t>
                      </a:r>
                    </a:p>
                    <a:p>
                      <a:pPr algn="ctr" fontAlgn="ctr">
                        <a:spcAft>
                          <a:spcPts val="0"/>
                        </a:spcAft>
                      </a:pPr>
                      <a:r>
                        <a:rPr lang="ja-JP" altLang="en-US" sz="10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10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spcAft>
                          <a:spcPts val="0"/>
                        </a:spcAft>
                      </a:pPr>
                      <a:r>
                        <a:rPr kumimoji="1"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a:t>
                      </a:r>
                      <a:br>
                        <a:rPr kumimoji="1" lang="en-US"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科数</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68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ダッカ医科大学病院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kern="0" dirty="0">
                          <a:solidFill>
                            <a:schemeClr val="dk1"/>
                          </a:solidFill>
                          <a:effectLst/>
                          <a:latin typeface="+mn-lt"/>
                          <a:ea typeface="+mn-ea"/>
                          <a:cs typeface="+mn-cs"/>
                        </a:rPr>
                        <a:t>1946</a:t>
                      </a:r>
                      <a:r>
                        <a:rPr kumimoji="1" lang="ja-JP" altLang="en-US" sz="1000" kern="0" dirty="0">
                          <a:solidFill>
                            <a:schemeClr val="dk1"/>
                          </a:solidFill>
                          <a:effectLst/>
                          <a:latin typeface="+mn-lt"/>
                          <a:ea typeface="+mn-ea"/>
                          <a:cs typeface="+mn-cs"/>
                        </a:rPr>
                        <a:t>年設立。バングラデシュを代表する医学教育の機関でもある。</a:t>
                      </a:r>
                      <a:r>
                        <a:rPr kumimoji="1" lang="en-US" altLang="ja-JP" sz="1000" kern="0" dirty="0">
                          <a:solidFill>
                            <a:schemeClr val="dk1"/>
                          </a:solidFill>
                          <a:effectLst/>
                          <a:latin typeface="+mn-lt"/>
                          <a:ea typeface="+mn-ea"/>
                          <a:cs typeface="+mn-cs"/>
                        </a:rPr>
                        <a:t>2014</a:t>
                      </a:r>
                      <a:r>
                        <a:rPr kumimoji="1" lang="ja-JP" altLang="en-US" sz="1000" kern="0" dirty="0">
                          <a:solidFill>
                            <a:schemeClr val="dk1"/>
                          </a:solidFill>
                          <a:effectLst/>
                          <a:latin typeface="+mn-lt"/>
                          <a:ea typeface="+mn-ea"/>
                          <a:cs typeface="+mn-cs"/>
                        </a:rPr>
                        <a:t>年の病床稼働率は</a:t>
                      </a:r>
                      <a:r>
                        <a:rPr kumimoji="1" lang="en-US" altLang="ja-JP" sz="1000" kern="0" dirty="0">
                          <a:solidFill>
                            <a:schemeClr val="dk1"/>
                          </a:solidFill>
                          <a:effectLst/>
                          <a:latin typeface="+mn-lt"/>
                          <a:ea typeface="+mn-ea"/>
                          <a:cs typeface="+mn-cs"/>
                        </a:rPr>
                        <a:t>106</a:t>
                      </a:r>
                      <a:r>
                        <a:rPr kumimoji="1" lang="ja-JP" altLang="en-US" sz="1000" kern="0" dirty="0">
                          <a:solidFill>
                            <a:schemeClr val="dk1"/>
                          </a:solidFill>
                          <a:effectLst/>
                          <a:latin typeface="+mn-lt"/>
                          <a:ea typeface="+mn-ea"/>
                          <a:cs typeface="+mn-cs"/>
                        </a:rPr>
                        <a:t>％</a:t>
                      </a:r>
                      <a:r>
                        <a:rPr lang="ja-JP" altLang="en-US" sz="1000" kern="0" dirty="0">
                          <a:effectLst/>
                          <a:latin typeface="+mn-lt"/>
                          <a:ea typeface="+mn-ea"/>
                        </a:rPr>
                        <a:t>。</a:t>
                      </a:r>
                      <a:endParaRPr kumimoji="1" lang="en-US" altLang="ja-JP" sz="1000" kern="0" dirty="0">
                        <a:solidFill>
                          <a:schemeClr val="dk1"/>
                        </a:solidFill>
                        <a:effectLst/>
                        <a:latin typeface="+mn-lt"/>
                        <a:ea typeface="+mn-ea"/>
                        <a:cs typeface="+mn-cs"/>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654050" algn="r"/>
                        </a:tabLst>
                        <a:defRPr/>
                      </a:pPr>
                      <a:r>
                        <a:rPr kumimoji="1" lang="en-US" altLang="ja-JP" sz="1000" kern="100" dirty="0">
                          <a:solidFill>
                            <a:schemeClr val="dk1"/>
                          </a:solidFill>
                          <a:effectLst/>
                          <a:latin typeface="+mn-lt"/>
                          <a:ea typeface="+mn-ea"/>
                          <a:cs typeface="Arial" panose="020B0604020202020204" pitchFamily="34" charset="0"/>
                        </a:rPr>
                        <a:t>-</a:t>
                      </a:r>
                      <a:endParaRPr kumimoji="1" lang="ja-JP" alt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バンガバンドゥ・シーク・マジブ</a:t>
                      </a:r>
                      <a:endPar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医科大学病院</a:t>
                      </a:r>
                      <a:endPar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endParaRPr kumimoji="1"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algn="l" fontAlgn="ctr">
                        <a:spcAft>
                          <a:spcPts val="0"/>
                        </a:spcAft>
                      </a:pPr>
                      <a:r>
                        <a:rPr kumimoji="1" lang="en-US" altLang="ja-JP" sz="1000" kern="0" dirty="0">
                          <a:solidFill>
                            <a:schemeClr val="dk1"/>
                          </a:solidFill>
                          <a:effectLst/>
                          <a:latin typeface="+mn-lt"/>
                          <a:ea typeface="+mn-ea"/>
                          <a:cs typeface="+mn-cs"/>
                        </a:rPr>
                        <a:t>1965</a:t>
                      </a:r>
                      <a:r>
                        <a:rPr kumimoji="1" lang="ja-JP" altLang="en-US" sz="1000" kern="0" dirty="0">
                          <a:solidFill>
                            <a:schemeClr val="dk1"/>
                          </a:solidFill>
                          <a:effectLst/>
                          <a:latin typeface="+mn-lt"/>
                          <a:ea typeface="+mn-ea"/>
                          <a:cs typeface="+mn-cs"/>
                        </a:rPr>
                        <a:t>年設立。同大学は、より質の高い医療を提供することを目的に、大学卒業後の医師・学生を対象としている。</a:t>
                      </a:r>
                      <a:endParaRPr kumimoji="1" lang="ja-JP" sz="1000" kern="0" dirty="0">
                        <a:solidFill>
                          <a:schemeClr val="dk1"/>
                        </a:solidFill>
                        <a:effectLst/>
                        <a:latin typeface="+mn-lt"/>
                        <a:ea typeface="+mn-ea"/>
                        <a:cs typeface="+mn-cs"/>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kumimoji="1" lang="en-US" altLang="ja-JP" sz="1000" kern="100" dirty="0">
                          <a:solidFill>
                            <a:schemeClr val="dk1"/>
                          </a:solidFill>
                          <a:effectLst/>
                          <a:latin typeface="+mn-lt"/>
                          <a:ea typeface="+mn-ea"/>
                          <a:cs typeface="Arial" panose="020B0604020202020204" pitchFamily="34" charset="0"/>
                        </a:rPr>
                        <a:t>14</a:t>
                      </a:r>
                      <a:endParaRPr kumimoji="1" lang="ja-JP" sz="1000" kern="100" dirty="0">
                        <a:solidFill>
                          <a:schemeClr val="dk1"/>
                        </a:solidFill>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68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チッタゴン医科大学病院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（チッタゴン）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000" kern="0" dirty="0">
                          <a:effectLst/>
                          <a:latin typeface="+mn-lt"/>
                          <a:ea typeface="+mn-ea"/>
                        </a:rPr>
                        <a:t>1960</a:t>
                      </a:r>
                      <a:r>
                        <a:rPr lang="ja-JP" altLang="en-US" sz="1000" kern="0" dirty="0">
                          <a:effectLst/>
                          <a:latin typeface="+mn-lt"/>
                          <a:ea typeface="+mn-ea"/>
                        </a:rPr>
                        <a:t>年設立。</a:t>
                      </a:r>
                      <a:r>
                        <a:rPr lang="en-US" altLang="ja-JP" sz="1000" kern="0" dirty="0">
                          <a:effectLst/>
                          <a:latin typeface="+mn-lt"/>
                          <a:ea typeface="+mn-ea"/>
                        </a:rPr>
                        <a:t>2013</a:t>
                      </a:r>
                      <a:r>
                        <a:rPr lang="ja-JP" altLang="en-US" sz="1000" kern="0" dirty="0">
                          <a:effectLst/>
                          <a:latin typeface="+mn-lt"/>
                          <a:ea typeface="+mn-ea"/>
                        </a:rPr>
                        <a:t>年時点の医師数は約</a:t>
                      </a:r>
                      <a:r>
                        <a:rPr lang="en-US" altLang="ja-JP" sz="1000" kern="0" dirty="0">
                          <a:effectLst/>
                          <a:latin typeface="+mn-lt"/>
                          <a:ea typeface="+mn-ea"/>
                        </a:rPr>
                        <a:t>260</a:t>
                      </a:r>
                      <a:r>
                        <a:rPr lang="ja-JP" altLang="en-US" sz="1000" kern="0" dirty="0">
                          <a:effectLst/>
                          <a:latin typeface="+mn-lt"/>
                          <a:ea typeface="+mn-ea"/>
                        </a:rPr>
                        <a:t>名。</a:t>
                      </a:r>
                      <a:endParaRPr lang="en-US" altLang="ja-JP" sz="1000" kern="0" dirty="0">
                        <a:effectLst/>
                        <a:latin typeface="+mn-lt"/>
                        <a:ea typeface="+mn-ea"/>
                      </a:endParaRPr>
                    </a:p>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000" kern="0" dirty="0">
                          <a:effectLst/>
                          <a:latin typeface="+mn-lt"/>
                          <a:ea typeface="+mn-ea"/>
                        </a:rPr>
                        <a:t>1</a:t>
                      </a:r>
                      <a:r>
                        <a:rPr lang="ja-JP" altLang="en-US" sz="1000" kern="0" dirty="0">
                          <a:effectLst/>
                          <a:latin typeface="+mn-lt"/>
                          <a:ea typeface="+mn-ea"/>
                        </a:rPr>
                        <a:t>日あたりの外来患者数は約</a:t>
                      </a:r>
                      <a:r>
                        <a:rPr lang="en-US" altLang="ja-JP" sz="1000" kern="0" dirty="0">
                          <a:effectLst/>
                          <a:latin typeface="+mn-lt"/>
                          <a:ea typeface="+mn-ea"/>
                        </a:rPr>
                        <a:t>2,500</a:t>
                      </a:r>
                      <a:r>
                        <a:rPr lang="ja-JP" altLang="en-US" sz="1000" kern="0" dirty="0">
                          <a:effectLst/>
                          <a:latin typeface="+mn-lt"/>
                          <a:ea typeface="+mn-ea"/>
                        </a:rPr>
                        <a:t>人、病床稼働率は</a:t>
                      </a:r>
                      <a:r>
                        <a:rPr lang="en-US" altLang="ja-JP" sz="1000" kern="0" dirty="0">
                          <a:effectLst/>
                          <a:latin typeface="+mn-lt"/>
                          <a:ea typeface="+mn-ea"/>
                        </a:rPr>
                        <a:t>200</a:t>
                      </a:r>
                      <a:r>
                        <a:rPr lang="ja-JP" altLang="en-US" sz="1000" kern="0" dirty="0">
                          <a:effectLst/>
                          <a:latin typeface="+mn-lt"/>
                          <a:ea typeface="+mn-ea"/>
                        </a:rPr>
                        <a:t>％を超える。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1,736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484,945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162,570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4093">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クルナ医科大学病院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（クルナ）</a:t>
                      </a:r>
                      <a:endParaRPr kumimoji="1" lang="ja-JP"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000" kern="100" dirty="0">
                          <a:effectLst/>
                          <a:latin typeface="+mn-lt"/>
                          <a:ea typeface="+mn-ea"/>
                          <a:cs typeface="Arial" panose="020B0604020202020204" pitchFamily="34" charset="0"/>
                        </a:rPr>
                        <a:t>病床は</a:t>
                      </a:r>
                      <a:r>
                        <a:rPr lang="en-US" altLang="ja-JP" sz="1000" kern="100" dirty="0">
                          <a:effectLst/>
                          <a:latin typeface="+mn-lt"/>
                          <a:ea typeface="+mn-ea"/>
                          <a:cs typeface="Arial" panose="020B0604020202020204" pitchFamily="34" charset="0"/>
                        </a:rPr>
                        <a:t>500</a:t>
                      </a:r>
                      <a:r>
                        <a:rPr lang="ja-JP" altLang="en-US" sz="1000" kern="100" dirty="0">
                          <a:effectLst/>
                          <a:latin typeface="+mn-lt"/>
                          <a:ea typeface="+mn-ea"/>
                          <a:cs typeface="Arial" panose="020B0604020202020204" pitchFamily="34" charset="0"/>
                        </a:rPr>
                        <a:t>床あるものの、人材不足により、実際に稼動しているのは半数程度である。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a:t>
                      </a:r>
                      <a:endParaRPr kumimoji="1" 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834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242,686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53,452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ラジシャヒ医科大学病院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（ラジシャヒ）</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fontAlgn="ctr"/>
                      <a:r>
                        <a:rPr kumimoji="1" lang="en-US" altLang="ja-JP" sz="1000" kern="100" dirty="0">
                          <a:solidFill>
                            <a:schemeClr val="dk1"/>
                          </a:solidFill>
                          <a:effectLst/>
                          <a:latin typeface="+mn-lt"/>
                          <a:ea typeface="+mn-ea"/>
                          <a:cs typeface="Arial" panose="020B0604020202020204" pitchFamily="34" charset="0"/>
                        </a:rPr>
                        <a:t>1958</a:t>
                      </a:r>
                      <a:r>
                        <a:rPr kumimoji="1" lang="ja-JP" altLang="en-US" sz="1000" kern="100" dirty="0">
                          <a:solidFill>
                            <a:schemeClr val="dk1"/>
                          </a:solidFill>
                          <a:effectLst/>
                          <a:latin typeface="+mn-lt"/>
                          <a:ea typeface="+mn-ea"/>
                          <a:cs typeface="Arial" panose="020B0604020202020204" pitchFamily="34" charset="0"/>
                        </a:rPr>
                        <a:t>年設立。最近、脳神経外科や消化器科等の診療科が新設された。</a:t>
                      </a:r>
                      <a:r>
                        <a:rPr kumimoji="1" lang="en-US" altLang="ja-JP" sz="1000" kern="100" dirty="0">
                          <a:solidFill>
                            <a:schemeClr val="dk1"/>
                          </a:solidFill>
                          <a:effectLst/>
                          <a:latin typeface="+mn-lt"/>
                          <a:ea typeface="+mn-ea"/>
                          <a:cs typeface="Arial" panose="020B0604020202020204" pitchFamily="34" charset="0"/>
                        </a:rPr>
                        <a:t>CT</a:t>
                      </a:r>
                      <a:r>
                        <a:rPr kumimoji="1" lang="ja-JP" altLang="en-US" sz="1000" kern="100" dirty="0">
                          <a:solidFill>
                            <a:schemeClr val="dk1"/>
                          </a:solidFill>
                          <a:effectLst/>
                          <a:latin typeface="+mn-lt"/>
                          <a:ea typeface="+mn-ea"/>
                          <a:cs typeface="Arial" panose="020B0604020202020204" pitchFamily="34" charset="0"/>
                        </a:rPr>
                        <a:t>や</a:t>
                      </a:r>
                      <a:r>
                        <a:rPr kumimoji="1" lang="en-US" altLang="ja-JP" sz="1000" kern="100" dirty="0">
                          <a:solidFill>
                            <a:schemeClr val="dk1"/>
                          </a:solidFill>
                          <a:effectLst/>
                          <a:latin typeface="+mn-lt"/>
                          <a:ea typeface="+mn-ea"/>
                          <a:cs typeface="Arial" panose="020B0604020202020204" pitchFamily="34" charset="0"/>
                        </a:rPr>
                        <a:t>MRI</a:t>
                      </a:r>
                      <a:r>
                        <a:rPr kumimoji="1" lang="ja-JP" altLang="en-US" sz="1000" kern="100" dirty="0" err="1">
                          <a:solidFill>
                            <a:schemeClr val="dk1"/>
                          </a:solidFill>
                          <a:effectLst/>
                          <a:latin typeface="+mn-lt"/>
                          <a:ea typeface="+mn-ea"/>
                          <a:cs typeface="Arial" panose="020B0604020202020204" pitchFamily="34" charset="0"/>
                        </a:rPr>
                        <a:t>、</a:t>
                      </a:r>
                      <a:r>
                        <a:rPr kumimoji="1" lang="ja-JP" altLang="en-US" sz="1000" kern="100" dirty="0">
                          <a:solidFill>
                            <a:schemeClr val="dk1"/>
                          </a:solidFill>
                          <a:effectLst/>
                          <a:latin typeface="+mn-lt"/>
                          <a:ea typeface="+mn-ea"/>
                          <a:cs typeface="Arial" panose="020B0604020202020204" pitchFamily="34" charset="0"/>
                        </a:rPr>
                        <a:t>アンギオグラフィといった医療機器も保有している。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1,370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711,810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148,982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シレット・</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MAG</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・オスマニ医科大学病院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（シレット）</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algn="l" defTabSz="914400" rtl="0" eaLnBrk="1" fontAlgn="ctr" latinLnBrk="0" hangingPunct="1"/>
                      <a:r>
                        <a:rPr kumimoji="1" lang="en-US" altLang="ja-JP" sz="1000" kern="100" dirty="0">
                          <a:solidFill>
                            <a:schemeClr val="dk1"/>
                          </a:solidFill>
                          <a:effectLst/>
                          <a:latin typeface="+mn-lt"/>
                          <a:ea typeface="+mn-ea"/>
                          <a:cs typeface="Arial" panose="020B0604020202020204" pitchFamily="34" charset="0"/>
                        </a:rPr>
                        <a:t>1936</a:t>
                      </a:r>
                      <a:r>
                        <a:rPr kumimoji="1" lang="ja-JP" altLang="en-US" sz="1000" kern="100" dirty="0">
                          <a:solidFill>
                            <a:schemeClr val="dk1"/>
                          </a:solidFill>
                          <a:effectLst/>
                          <a:latin typeface="+mn-lt"/>
                          <a:ea typeface="+mn-ea"/>
                          <a:cs typeface="Arial" panose="020B0604020202020204" pitchFamily="34" charset="0"/>
                        </a:rPr>
                        <a:t>年設立。病床の平均稼働率は</a:t>
                      </a:r>
                      <a:r>
                        <a:rPr kumimoji="1" lang="en-US" altLang="ja-JP" sz="1000" kern="100" dirty="0">
                          <a:solidFill>
                            <a:schemeClr val="dk1"/>
                          </a:solidFill>
                          <a:effectLst/>
                          <a:latin typeface="+mn-lt"/>
                          <a:ea typeface="+mn-ea"/>
                          <a:cs typeface="Arial" panose="020B0604020202020204" pitchFamily="34" charset="0"/>
                        </a:rPr>
                        <a:t>110</a:t>
                      </a:r>
                      <a:r>
                        <a:rPr kumimoji="1" lang="ja-JP" altLang="en-US" sz="1000" kern="100" dirty="0">
                          <a:solidFill>
                            <a:schemeClr val="dk1"/>
                          </a:solidFill>
                          <a:effectLst/>
                          <a:latin typeface="+mn-lt"/>
                          <a:ea typeface="+mn-ea"/>
                          <a:cs typeface="Arial" panose="020B0604020202020204" pitchFamily="34" charset="0"/>
                        </a:rPr>
                        <a:t>％。</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2,516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861,834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135,243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シュレ・バングラ医科大学病院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（バリサル）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fontAlgn="ctr"/>
                      <a:r>
                        <a:rPr kumimoji="1" lang="ja-JP" altLang="en-US" sz="1000" kern="100" dirty="0">
                          <a:solidFill>
                            <a:schemeClr val="dk1"/>
                          </a:solidFill>
                          <a:effectLst/>
                          <a:latin typeface="+mn-lt"/>
                          <a:ea typeface="+mn-ea"/>
                          <a:cs typeface="Arial" panose="020B0604020202020204" pitchFamily="34" charset="0"/>
                        </a:rPr>
                        <a:t>最近、放射線医学センターが新設され、</a:t>
                      </a:r>
                      <a:r>
                        <a:rPr kumimoji="1" lang="en-US" altLang="ja-JP" sz="1000" kern="100" dirty="0">
                          <a:solidFill>
                            <a:schemeClr val="dk1"/>
                          </a:solidFill>
                          <a:effectLst/>
                          <a:latin typeface="+mn-lt"/>
                          <a:ea typeface="+mn-ea"/>
                          <a:cs typeface="Arial" panose="020B0604020202020204" pitchFamily="34" charset="0"/>
                        </a:rPr>
                        <a:t>SPECT</a:t>
                      </a:r>
                      <a:r>
                        <a:rPr kumimoji="1" lang="ja-JP" altLang="en-US" sz="1000" kern="100" dirty="0">
                          <a:solidFill>
                            <a:schemeClr val="dk1"/>
                          </a:solidFill>
                          <a:effectLst/>
                          <a:latin typeface="+mn-lt"/>
                          <a:ea typeface="+mn-ea"/>
                          <a:cs typeface="Arial" panose="020B0604020202020204" pitchFamily="34" charset="0"/>
                        </a:rPr>
                        <a:t>やガンマカメラも整備される予定。</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22,295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マイメンシン医科大学病院</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（マイメンシン）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E1E1E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fontAlgn="ctr"/>
                      <a:r>
                        <a:rPr kumimoji="1" lang="en-US" altLang="ja-JP" sz="1000" kern="100" dirty="0">
                          <a:solidFill>
                            <a:schemeClr val="dk1"/>
                          </a:solidFill>
                          <a:effectLst/>
                          <a:latin typeface="+mn-lt"/>
                          <a:ea typeface="+mn-ea"/>
                          <a:cs typeface="Arial" panose="020B0604020202020204" pitchFamily="34" charset="0"/>
                        </a:rPr>
                        <a:t>1972</a:t>
                      </a:r>
                      <a:r>
                        <a:rPr kumimoji="1" lang="ja-JP" altLang="en-US" sz="1000" kern="100" dirty="0">
                          <a:solidFill>
                            <a:schemeClr val="dk1"/>
                          </a:solidFill>
                          <a:effectLst/>
                          <a:latin typeface="+mn-lt"/>
                          <a:ea typeface="+mn-ea"/>
                          <a:cs typeface="Arial" panose="020B0604020202020204" pitchFamily="34" charset="0"/>
                        </a:rPr>
                        <a:t>年設立。札幌医科大学の小林教授と共同研究を行っている。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a:t>
                      </a:r>
                      <a:endParaRPr kumimoji="1" lang="ja-JP" alt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951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70C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28,485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a:spLocks/>
          </p:cNvSpPr>
          <p:nvPr/>
        </p:nvSpPr>
        <p:spPr>
          <a:xfrm>
            <a:off x="200472" y="6525344"/>
            <a:ext cx="950505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有識者ヒアリング、各医療機関ホームページ、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実態調査レポート 医療事情」（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Hospitals &amp; Clinics Section Unit - Directorate General of Health Services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3756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zh-TW" altLang="en-US" dirty="0"/>
              <a:t>医療</a:t>
            </a:r>
            <a:r>
              <a:rPr lang="zh-TW" altLang="en-US"/>
              <a:t>機関 </a:t>
            </a:r>
            <a:r>
              <a:rPr lang="en-US" altLang="zh-TW"/>
              <a:t>- </a:t>
            </a:r>
            <a:r>
              <a:rPr lang="zh-TW" altLang="en-US"/>
              <a:t>民</a:t>
            </a:r>
            <a:r>
              <a:rPr lang="zh-TW" altLang="en-US" dirty="0"/>
              <a:t>間医療機関</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有識者ヒアリング、各医療機関ホームページ、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実態調査レポート 医療事情」（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Rectangle 6"/>
          <p:cNvSpPr>
            <a:spLocks noChangeArrowheads="1"/>
          </p:cNvSpPr>
          <p:nvPr/>
        </p:nvSpPr>
        <p:spPr bwMode="auto">
          <a:xfrm>
            <a:off x="200472" y="1837739"/>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p>
        </p:txBody>
      </p:sp>
      <p:graphicFrame>
        <p:nvGraphicFramePr>
          <p:cNvPr id="9" name="表 8"/>
          <p:cNvGraphicFramePr>
            <a:graphicFrameLocks noGrp="1"/>
          </p:cNvGraphicFramePr>
          <p:nvPr>
            <p:extLst>
              <p:ext uri="{D42A27DB-BD31-4B8C-83A1-F6EECF244321}">
                <p14:modId xmlns:p14="http://schemas.microsoft.com/office/powerpoint/2010/main" val="3778586845"/>
              </p:ext>
            </p:extLst>
          </p:nvPr>
        </p:nvGraphicFramePr>
        <p:xfrm>
          <a:off x="199572" y="2207883"/>
          <a:ext cx="9505053" cy="3276000"/>
        </p:xfrm>
        <a:graphic>
          <a:graphicData uri="http://schemas.openxmlformats.org/drawingml/2006/table">
            <a:tbl>
              <a:tblPr firstRow="1" bandRow="1">
                <a:tableStyleId>{5C22544A-7EE6-4342-B048-85BDC9FD1C3A}</a:tableStyleId>
              </a:tblPr>
              <a:tblGrid>
                <a:gridCol w="1350264">
                  <a:extLst>
                    <a:ext uri="{9D8B030D-6E8A-4147-A177-3AD203B41FA5}">
                      <a16:colId xmlns:a16="http://schemas.microsoft.com/office/drawing/2014/main" val="20000"/>
                    </a:ext>
                  </a:extLst>
                </a:gridCol>
                <a:gridCol w="4317248">
                  <a:extLst>
                    <a:ext uri="{9D8B030D-6E8A-4147-A177-3AD203B41FA5}">
                      <a16:colId xmlns:a16="http://schemas.microsoft.com/office/drawing/2014/main" val="20001"/>
                    </a:ext>
                  </a:extLst>
                </a:gridCol>
                <a:gridCol w="659579">
                  <a:extLst>
                    <a:ext uri="{9D8B030D-6E8A-4147-A177-3AD203B41FA5}">
                      <a16:colId xmlns:a16="http://schemas.microsoft.com/office/drawing/2014/main" val="20002"/>
                    </a:ext>
                  </a:extLst>
                </a:gridCol>
                <a:gridCol w="659579">
                  <a:extLst>
                    <a:ext uri="{9D8B030D-6E8A-4147-A177-3AD203B41FA5}">
                      <a16:colId xmlns:a16="http://schemas.microsoft.com/office/drawing/2014/main" val="20003"/>
                    </a:ext>
                  </a:extLst>
                </a:gridCol>
                <a:gridCol w="659579">
                  <a:extLst>
                    <a:ext uri="{9D8B030D-6E8A-4147-A177-3AD203B41FA5}">
                      <a16:colId xmlns:a16="http://schemas.microsoft.com/office/drawing/2014/main" val="2760848774"/>
                    </a:ext>
                  </a:extLst>
                </a:gridCol>
                <a:gridCol w="659579">
                  <a:extLst>
                    <a:ext uri="{9D8B030D-6E8A-4147-A177-3AD203B41FA5}">
                      <a16:colId xmlns:a16="http://schemas.microsoft.com/office/drawing/2014/main" val="2449194811"/>
                    </a:ext>
                  </a:extLst>
                </a:gridCol>
                <a:gridCol w="659579">
                  <a:extLst>
                    <a:ext uri="{9D8B030D-6E8A-4147-A177-3AD203B41FA5}">
                      <a16:colId xmlns:a16="http://schemas.microsoft.com/office/drawing/2014/main" val="2787771509"/>
                    </a:ext>
                  </a:extLst>
                </a:gridCol>
                <a:gridCol w="539646">
                  <a:extLst>
                    <a:ext uri="{9D8B030D-6E8A-4147-A177-3AD203B41FA5}">
                      <a16:colId xmlns:a16="http://schemas.microsoft.com/office/drawing/2014/main" val="767619377"/>
                    </a:ext>
                  </a:extLst>
                </a:gridCol>
              </a:tblGrid>
              <a:tr h="396000">
                <a:tc>
                  <a:txBody>
                    <a:bodyPr/>
                    <a:lstStyle/>
                    <a:p>
                      <a:pPr algn="ctr" font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病院名</a:t>
                      </a:r>
                    </a:p>
                    <a:p>
                      <a:pPr algn="ctr" fontAlgn="ctr">
                        <a:spcAft>
                          <a:spcPts val="0"/>
                        </a:spcAft>
                      </a:pPr>
                      <a:r>
                        <a:rPr lang="ja-JP" altLang="en-US" sz="10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10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a:t>
                      </a:r>
                      <a:br>
                        <a:rPr lang="en-US"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科数</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エバーケア病院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kumimoji="1" lang="en-US" altLang="ja-JP" sz="1000" kern="0" dirty="0">
                          <a:solidFill>
                            <a:schemeClr val="dk1"/>
                          </a:solidFill>
                          <a:effectLst/>
                          <a:latin typeface="+mn-lt"/>
                          <a:ea typeface="+mn-ea"/>
                          <a:cs typeface="+mn-cs"/>
                        </a:rPr>
                        <a:t>2005</a:t>
                      </a:r>
                      <a:r>
                        <a:rPr kumimoji="1" lang="ja-JP" altLang="en-US" sz="1000" kern="0" dirty="0">
                          <a:solidFill>
                            <a:schemeClr val="dk1"/>
                          </a:solidFill>
                          <a:effectLst/>
                          <a:latin typeface="+mn-lt"/>
                          <a:ea typeface="+mn-ea"/>
                          <a:cs typeface="+mn-cs"/>
                        </a:rPr>
                        <a:t>年設立。教育事業を中心に事業を展開するバングラデシュの</a:t>
                      </a:r>
                      <a:r>
                        <a:rPr kumimoji="1" lang="en-US" altLang="ja-JP" sz="1000" kern="0" dirty="0">
                          <a:solidFill>
                            <a:schemeClr val="dk1"/>
                          </a:solidFill>
                          <a:effectLst/>
                          <a:latin typeface="+mn-lt"/>
                          <a:ea typeface="+mn-ea"/>
                          <a:cs typeface="+mn-cs"/>
                        </a:rPr>
                        <a:t>STS</a:t>
                      </a:r>
                      <a:r>
                        <a:rPr kumimoji="1" lang="ja-JP" altLang="en-US" sz="1000" kern="0" dirty="0">
                          <a:solidFill>
                            <a:schemeClr val="dk1"/>
                          </a:solidFill>
                          <a:effectLst/>
                          <a:latin typeface="+mn-lt"/>
                          <a:ea typeface="+mn-ea"/>
                          <a:cs typeface="+mn-cs"/>
                        </a:rPr>
                        <a:t>グループとインドのアポロ病院グループが共同で設立した。バングラデシュで唯一、</a:t>
                      </a:r>
                      <a:r>
                        <a:rPr kumimoji="1" lang="en-US" altLang="ja-JP" sz="1000" kern="0" dirty="0">
                          <a:solidFill>
                            <a:schemeClr val="dk1"/>
                          </a:solidFill>
                          <a:effectLst/>
                          <a:latin typeface="+mn-lt"/>
                          <a:ea typeface="+mn-ea"/>
                          <a:cs typeface="+mn-cs"/>
                        </a:rPr>
                        <a:t>JCI</a:t>
                      </a:r>
                      <a:r>
                        <a:rPr kumimoji="1" lang="ja-JP" altLang="en-US" sz="1000" kern="0" dirty="0">
                          <a:solidFill>
                            <a:schemeClr val="dk1"/>
                          </a:solidFill>
                          <a:effectLst/>
                          <a:latin typeface="+mn-lt"/>
                          <a:ea typeface="+mn-ea"/>
                          <a:cs typeface="+mn-cs"/>
                        </a:rPr>
                        <a:t>認証</a:t>
                      </a:r>
                      <a:r>
                        <a:rPr kumimoji="1" lang="en-US" altLang="ja-JP" sz="1000" kern="0" baseline="30000" dirty="0">
                          <a:solidFill>
                            <a:schemeClr val="dk1"/>
                          </a:solidFill>
                          <a:effectLst/>
                          <a:latin typeface="+mn-lt"/>
                          <a:ea typeface="+mn-ea"/>
                          <a:cs typeface="+mn-cs"/>
                        </a:rPr>
                        <a:t>1</a:t>
                      </a:r>
                      <a:r>
                        <a:rPr kumimoji="1" lang="ja-JP" altLang="en-US" sz="1000" kern="0" dirty="0">
                          <a:solidFill>
                            <a:schemeClr val="dk1"/>
                          </a:solidFill>
                          <a:effectLst/>
                          <a:latin typeface="+mn-lt"/>
                          <a:ea typeface="+mn-ea"/>
                          <a:cs typeface="+mn-cs"/>
                        </a:rPr>
                        <a:t>を取得している。チッタゴンに、第</a:t>
                      </a:r>
                      <a:r>
                        <a:rPr kumimoji="1" lang="en-US" altLang="ja-JP" sz="1000" kern="0" dirty="0">
                          <a:solidFill>
                            <a:schemeClr val="dk1"/>
                          </a:solidFill>
                          <a:effectLst/>
                          <a:latin typeface="+mn-lt"/>
                          <a:ea typeface="+mn-ea"/>
                          <a:cs typeface="+mn-cs"/>
                        </a:rPr>
                        <a:t>2</a:t>
                      </a:r>
                      <a:r>
                        <a:rPr kumimoji="1" lang="ja-JP" altLang="en-US" sz="1000" kern="0" dirty="0">
                          <a:solidFill>
                            <a:schemeClr val="dk1"/>
                          </a:solidFill>
                          <a:effectLst/>
                          <a:latin typeface="+mn-lt"/>
                          <a:ea typeface="+mn-ea"/>
                          <a:cs typeface="+mn-cs"/>
                        </a:rPr>
                        <a:t>の病院（</a:t>
                      </a:r>
                      <a:r>
                        <a:rPr kumimoji="1" lang="en-US" altLang="ja-JP" sz="1000" kern="0" dirty="0">
                          <a:solidFill>
                            <a:schemeClr val="dk1"/>
                          </a:solidFill>
                          <a:effectLst/>
                          <a:latin typeface="+mn-lt"/>
                          <a:ea typeface="+mn-ea"/>
                          <a:cs typeface="+mn-cs"/>
                        </a:rPr>
                        <a:t>300</a:t>
                      </a:r>
                      <a:r>
                        <a:rPr kumimoji="1" lang="ja-JP" altLang="en-US" sz="1000" kern="0" dirty="0">
                          <a:solidFill>
                            <a:schemeClr val="dk1"/>
                          </a:solidFill>
                          <a:effectLst/>
                          <a:latin typeface="+mn-lt"/>
                          <a:ea typeface="+mn-ea"/>
                          <a:cs typeface="+mn-cs"/>
                        </a:rPr>
                        <a:t>床規模）を建設する計画もある。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29</a:t>
                      </a:r>
                      <a:endParaRPr kumimoji="1" lang="ja-JP" alt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10,350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000" b="0" i="0" u="none" strike="noStrike" dirty="0">
                          <a:solidFill>
                            <a:srgbClr val="000000"/>
                          </a:solidFill>
                          <a:effectLst/>
                          <a:latin typeface="Arial" panose="020B0604020202020204" pitchFamily="34" charset="0"/>
                        </a:rPr>
                        <a:t>3.0M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230,000</a:t>
                      </a:r>
                      <a:r>
                        <a:rPr lang="ja-JP" altLang="en-US"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0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スクエア病院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000" kern="0" dirty="0">
                          <a:effectLst/>
                          <a:latin typeface="+mn-lt"/>
                          <a:ea typeface="+mn-ea"/>
                        </a:rPr>
                        <a:t>2006</a:t>
                      </a:r>
                      <a:r>
                        <a:rPr lang="ja-JP" altLang="en-US" sz="1000" kern="0" dirty="0">
                          <a:effectLst/>
                          <a:latin typeface="+mn-lt"/>
                          <a:ea typeface="+mn-ea"/>
                        </a:rPr>
                        <a:t>年設立。国内最大手の製薬企業・スクエアが属するスクエアグループが経営する。最大で</a:t>
                      </a:r>
                      <a:r>
                        <a:rPr lang="en-US" altLang="ja-JP" sz="1000" kern="0" dirty="0">
                          <a:effectLst/>
                          <a:latin typeface="+mn-lt"/>
                          <a:ea typeface="+mn-ea"/>
                        </a:rPr>
                        <a:t>1</a:t>
                      </a:r>
                      <a:r>
                        <a:rPr lang="ja-JP" altLang="en-US" sz="1000" kern="0" dirty="0">
                          <a:effectLst/>
                          <a:latin typeface="+mn-lt"/>
                          <a:ea typeface="+mn-ea"/>
                        </a:rPr>
                        <a:t>日あたり</a:t>
                      </a:r>
                      <a:r>
                        <a:rPr lang="en-US" altLang="ja-JP" sz="1000" kern="0" dirty="0">
                          <a:effectLst/>
                          <a:latin typeface="+mn-lt"/>
                          <a:ea typeface="+mn-ea"/>
                        </a:rPr>
                        <a:t>2,500</a:t>
                      </a:r>
                      <a:r>
                        <a:rPr lang="ja-JP" altLang="en-US" sz="1000" kern="0" dirty="0">
                          <a:effectLst/>
                          <a:latin typeface="+mn-lt"/>
                          <a:ea typeface="+mn-ea"/>
                        </a:rPr>
                        <a:t>名の外来患者に対応することができる。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20000">
                <a:tc>
                  <a:txBody>
                    <a:bodyPr/>
                    <a:lstStyle/>
                    <a:p>
                      <a:pPr algn="ctr"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ユナイテッド病院</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kern="100" dirty="0">
                          <a:effectLst/>
                          <a:latin typeface="+mn-lt"/>
                          <a:ea typeface="+mn-ea"/>
                          <a:cs typeface="Arial" panose="020B0604020202020204" pitchFamily="34" charset="0"/>
                        </a:rPr>
                        <a:t>2006</a:t>
                      </a:r>
                      <a:r>
                        <a:rPr lang="ja-JP" altLang="en-US" sz="1000" kern="100" dirty="0">
                          <a:effectLst/>
                          <a:latin typeface="+mn-lt"/>
                          <a:ea typeface="+mn-ea"/>
                          <a:cs typeface="Arial" panose="020B0604020202020204" pitchFamily="34" charset="0"/>
                        </a:rPr>
                        <a:t>年設立。</a:t>
                      </a:r>
                      <a:r>
                        <a:rPr lang="en-US" altLang="ja-JP" sz="1000" kern="100" dirty="0">
                          <a:effectLst/>
                          <a:latin typeface="+mn-lt"/>
                          <a:ea typeface="+mn-ea"/>
                          <a:cs typeface="Arial" panose="020B0604020202020204" pitchFamily="34" charset="0"/>
                        </a:rPr>
                        <a:t>2021</a:t>
                      </a:r>
                      <a:r>
                        <a:rPr lang="ja-JP" altLang="en-US" sz="1000" kern="100" dirty="0">
                          <a:effectLst/>
                          <a:latin typeface="+mn-lt"/>
                          <a:ea typeface="+mn-ea"/>
                          <a:cs typeface="Arial" panose="020B0604020202020204" pitchFamily="34" charset="0"/>
                        </a:rPr>
                        <a:t>年</a:t>
                      </a:r>
                      <a:r>
                        <a:rPr lang="en-US" altLang="ja-JP" sz="1000" kern="100" dirty="0">
                          <a:effectLst/>
                          <a:latin typeface="+mn-lt"/>
                          <a:ea typeface="+mn-ea"/>
                          <a:cs typeface="Arial" panose="020B0604020202020204" pitchFamily="34" charset="0"/>
                        </a:rPr>
                        <a:t>7</a:t>
                      </a:r>
                      <a:r>
                        <a:rPr lang="ja-JP" altLang="en-US" sz="1000" kern="100" dirty="0">
                          <a:effectLst/>
                          <a:latin typeface="+mn-lt"/>
                          <a:ea typeface="+mn-ea"/>
                          <a:cs typeface="Arial" panose="020B0604020202020204" pitchFamily="34" charset="0"/>
                        </a:rPr>
                        <a:t>月までに以下を実施：心臓検査</a:t>
                      </a:r>
                      <a:r>
                        <a:rPr lang="en-US" altLang="ja-JP" sz="1000" kern="100" dirty="0">
                          <a:effectLst/>
                          <a:latin typeface="+mn-lt"/>
                          <a:ea typeface="+mn-ea"/>
                          <a:cs typeface="Arial" panose="020B0604020202020204" pitchFamily="34" charset="0"/>
                        </a:rPr>
                        <a:t>42</a:t>
                      </a:r>
                      <a:r>
                        <a:rPr lang="ja-JP" altLang="en-US" sz="1000" kern="100" dirty="0">
                          <a:effectLst/>
                          <a:latin typeface="+mn-lt"/>
                          <a:ea typeface="+mn-ea"/>
                          <a:cs typeface="Arial" panose="020B0604020202020204" pitchFamily="34" charset="0"/>
                        </a:rPr>
                        <a:t>万件、心臓手技</a:t>
                      </a:r>
                      <a:r>
                        <a:rPr lang="en-US" altLang="ja-JP" sz="1000" kern="100" dirty="0">
                          <a:effectLst/>
                          <a:latin typeface="+mn-lt"/>
                          <a:ea typeface="+mn-ea"/>
                          <a:cs typeface="Arial" panose="020B0604020202020204" pitchFamily="34" charset="0"/>
                        </a:rPr>
                        <a:t>5.5</a:t>
                      </a:r>
                      <a:r>
                        <a:rPr lang="ja-JP" altLang="en-US" sz="1000" kern="100" dirty="0">
                          <a:effectLst/>
                          <a:latin typeface="+mn-lt"/>
                          <a:ea typeface="+mn-ea"/>
                          <a:cs typeface="Arial" panose="020B0604020202020204" pitchFamily="34" charset="0"/>
                        </a:rPr>
                        <a:t>万件、心臓手術</a:t>
                      </a:r>
                      <a:r>
                        <a:rPr lang="en-US" altLang="ja-JP" sz="1000" kern="100" dirty="0">
                          <a:effectLst/>
                          <a:latin typeface="+mn-lt"/>
                          <a:ea typeface="+mn-ea"/>
                          <a:cs typeface="Arial" panose="020B0604020202020204" pitchFamily="34" charset="0"/>
                        </a:rPr>
                        <a:t>1.4</a:t>
                      </a:r>
                      <a:r>
                        <a:rPr lang="ja-JP" altLang="en-US" sz="1000" kern="100" dirty="0">
                          <a:effectLst/>
                          <a:latin typeface="+mn-lt"/>
                          <a:ea typeface="+mn-ea"/>
                          <a:cs typeface="Arial" panose="020B0604020202020204" pitchFamily="34" charset="0"/>
                        </a:rPr>
                        <a:t>万件（成功率</a:t>
                      </a:r>
                      <a:r>
                        <a:rPr lang="en-US" altLang="ja-JP" sz="1000" kern="100" dirty="0">
                          <a:effectLst/>
                          <a:latin typeface="+mn-lt"/>
                          <a:ea typeface="+mn-ea"/>
                          <a:cs typeface="Arial" panose="020B0604020202020204" pitchFamily="34" charset="0"/>
                        </a:rPr>
                        <a:t>98</a:t>
                      </a:r>
                      <a:r>
                        <a:rPr lang="ja-JP" altLang="en-US" sz="1000" kern="100" dirty="0">
                          <a:effectLst/>
                          <a:latin typeface="+mn-lt"/>
                          <a:ea typeface="+mn-ea"/>
                          <a:cs typeface="Arial" panose="020B0604020202020204" pitchFamily="34" charset="0"/>
                        </a:rPr>
                        <a:t>％）、腎臓移植</a:t>
                      </a:r>
                      <a:r>
                        <a:rPr lang="en-US" altLang="ja-JP" sz="1000" kern="100" dirty="0">
                          <a:effectLst/>
                          <a:latin typeface="+mn-lt"/>
                          <a:ea typeface="+mn-ea"/>
                          <a:cs typeface="Arial" panose="020B0604020202020204" pitchFamily="34" charset="0"/>
                        </a:rPr>
                        <a:t>39</a:t>
                      </a:r>
                      <a:r>
                        <a:rPr lang="ja-JP" altLang="en-US" sz="1000" kern="100" dirty="0">
                          <a:effectLst/>
                          <a:latin typeface="+mn-lt"/>
                          <a:ea typeface="+mn-ea"/>
                          <a:cs typeface="Arial" panose="020B0604020202020204" pitchFamily="34" charset="0"/>
                        </a:rPr>
                        <a:t>件、血液透析</a:t>
                      </a:r>
                      <a:r>
                        <a:rPr lang="en-US" altLang="ja-JP" sz="1000" kern="100" dirty="0">
                          <a:effectLst/>
                          <a:latin typeface="+mn-lt"/>
                          <a:ea typeface="+mn-ea"/>
                          <a:cs typeface="Arial" panose="020B0604020202020204" pitchFamily="34" charset="0"/>
                        </a:rPr>
                        <a:t>29.5</a:t>
                      </a:r>
                      <a:r>
                        <a:rPr lang="ja-JP" altLang="en-US" sz="1000" kern="100" dirty="0">
                          <a:effectLst/>
                          <a:latin typeface="+mn-lt"/>
                          <a:ea typeface="+mn-ea"/>
                          <a:cs typeface="Arial" panose="020B0604020202020204" pitchFamily="34" charset="0"/>
                        </a:rPr>
                        <a:t>万件、放射線治療</a:t>
                      </a:r>
                      <a:r>
                        <a:rPr lang="en-US" altLang="ja-JP" sz="1000" kern="100" dirty="0">
                          <a:effectLst/>
                          <a:latin typeface="+mn-lt"/>
                          <a:ea typeface="+mn-ea"/>
                          <a:cs typeface="Arial" panose="020B0604020202020204" pitchFamily="34" charset="0"/>
                        </a:rPr>
                        <a:t>18.5</a:t>
                      </a:r>
                      <a:r>
                        <a:rPr lang="ja-JP" altLang="en-US" sz="1000" kern="100" dirty="0">
                          <a:effectLst/>
                          <a:latin typeface="+mn-lt"/>
                          <a:ea typeface="+mn-ea"/>
                          <a:cs typeface="Arial" panose="020B0604020202020204" pitchFamily="34" charset="0"/>
                        </a:rPr>
                        <a:t>万件、健康診断</a:t>
                      </a:r>
                      <a:r>
                        <a:rPr lang="en-US" altLang="ja-JP" sz="1000" kern="100" dirty="0">
                          <a:effectLst/>
                          <a:latin typeface="+mn-lt"/>
                          <a:ea typeface="+mn-ea"/>
                          <a:cs typeface="Arial" panose="020B0604020202020204" pitchFamily="34" charset="0"/>
                        </a:rPr>
                        <a:t>19.6</a:t>
                      </a:r>
                      <a:r>
                        <a:rPr lang="ja-JP" altLang="en-US" sz="1000" kern="100" dirty="0">
                          <a:effectLst/>
                          <a:latin typeface="+mn-lt"/>
                          <a:ea typeface="+mn-ea"/>
                          <a:cs typeface="Arial" panose="020B0604020202020204" pitchFamily="34" charset="0"/>
                        </a:rPr>
                        <a:t>万件。</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1,368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0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アイチ病院</a:t>
                      </a:r>
                      <a:endPar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endParaRPr kumimoji="1"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E1E1E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kern="0" dirty="0">
                          <a:effectLst/>
                          <a:latin typeface="+mn-lt"/>
                          <a:ea typeface="+mn-ea"/>
                        </a:rPr>
                        <a:t>日本乳がん学会の支援により、</a:t>
                      </a:r>
                      <a:r>
                        <a:rPr lang="en-US" altLang="ja-JP" sz="1000" kern="0" dirty="0">
                          <a:effectLst/>
                          <a:latin typeface="+mn-lt"/>
                          <a:ea typeface="+mn-ea"/>
                        </a:rPr>
                        <a:t>2000</a:t>
                      </a:r>
                      <a:r>
                        <a:rPr lang="ja-JP" altLang="en-US" sz="1000" kern="0" dirty="0">
                          <a:effectLst/>
                          <a:latin typeface="+mn-lt"/>
                          <a:ea typeface="+mn-ea"/>
                        </a:rPr>
                        <a:t>年頃に設立された。腹腔協手術など、先端の医療を提供している。</a:t>
                      </a:r>
                      <a:r>
                        <a:rPr lang="en-US" altLang="ja-JP" sz="1000" kern="0" dirty="0">
                          <a:effectLst/>
                          <a:latin typeface="+mn-lt"/>
                          <a:ea typeface="+mn-ea"/>
                        </a:rPr>
                        <a:t>ICU</a:t>
                      </a:r>
                      <a:r>
                        <a:rPr lang="ja-JP" altLang="en-US" sz="1000" kern="0" dirty="0">
                          <a:effectLst/>
                          <a:latin typeface="+mn-lt"/>
                          <a:ea typeface="+mn-ea"/>
                        </a:rPr>
                        <a:t>や</a:t>
                      </a:r>
                      <a:r>
                        <a:rPr lang="en-US" altLang="ja-JP" sz="1000" kern="0" dirty="0">
                          <a:effectLst/>
                          <a:latin typeface="+mn-lt"/>
                          <a:ea typeface="+mn-ea"/>
                        </a:rPr>
                        <a:t>NICU</a:t>
                      </a:r>
                      <a:r>
                        <a:rPr lang="ja-JP" altLang="en-US" sz="1000" kern="0" dirty="0">
                          <a:effectLst/>
                          <a:latin typeface="+mn-lt"/>
                          <a:ea typeface="+mn-ea"/>
                        </a:rPr>
                        <a:t>も完備されている。</a:t>
                      </a:r>
                      <a:endParaRPr lang="en-US" altLang="ja-JP" sz="1000" kern="0" dirty="0">
                        <a:effectLst/>
                        <a:latin typeface="+mn-lt"/>
                        <a:ea typeface="+mn-ea"/>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15</a:t>
                      </a:r>
                      <a:endParaRPr kumimoji="1" lang="ja-JP" sz="1000" kern="100" dirty="0">
                        <a:solidFill>
                          <a:schemeClr val="dk1"/>
                        </a:solidFill>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公的医療機関は、診察料が安価である一方、待ち時間が長いため、最近は中流以上の階層をターゲットとした民間医療機関が多く建設されるようになっている。民間医療機関のほとんどがダッカにある。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主要な民間医療機関の多くは、外資系である。</a:t>
            </a:r>
          </a:p>
        </p:txBody>
      </p:sp>
      <p:sp>
        <p:nvSpPr>
          <p:cNvPr id="13" name="4. Footnote">
            <a:extLst>
              <a:ext uri="{FF2B5EF4-FFF2-40B4-BE49-F238E27FC236}">
                <a16:creationId xmlns:a16="http://schemas.microsoft.com/office/drawing/2014/main" id="{64CA4DFC-93C1-45C3-9BDB-3BEB4451FADE}"/>
              </a:ext>
            </a:extLst>
          </p:cNvPr>
          <p:cNvSpPr txBox="1"/>
          <p:nvPr>
            <p:custDataLst>
              <p:tags r:id="rId1"/>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20">
            <a:extLst>
              <a:ext uri="{FF2B5EF4-FFF2-40B4-BE49-F238E27FC236}">
                <a16:creationId xmlns:a16="http://schemas.microsoft.com/office/drawing/2014/main" id="{620CB6F2-7DAD-4FCB-B199-3852ABE1D89D}"/>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88532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5464906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6" name="think-cell Slide" r:id="rId69" imgW="360" imgH="360" progId="TCLayout.ActiveDocument.1">
                  <p:embed/>
                </p:oleObj>
              </mc:Choice>
              <mc:Fallback>
                <p:oleObj name="think-cell Slide" r:id="rId69" imgW="360" imgH="360" progId="TCLayout.ActiveDocument.1">
                  <p:embed/>
                  <p:pic>
                    <p:nvPicPr>
                      <p:cNvPr id="14" name="Object 13"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2" name="タイトル 1"/>
          <p:cNvSpPr>
            <a:spLocks noGrp="1"/>
          </p:cNvSpPr>
          <p:nvPr>
            <p:ph type="title"/>
          </p:nvPr>
        </p:nvSpPr>
        <p:spPr/>
        <p:txBody>
          <a:bodyPr vert="horz"/>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p>
          </p:txBody>
        </p:sp>
      </p:gr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人となっている。アジアパシフィックの水準</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人）と比較すると大幅に少ない。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453336"/>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ベトナムを含む。数値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年のもの。</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495489" y="2099707"/>
            <a:ext cx="288032" cy="137640"/>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395458" y="2099707"/>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243" name="Chart 242">
            <a:extLst>
              <a:ext uri="{FF2B5EF4-FFF2-40B4-BE49-F238E27FC236}">
                <a16:creationId xmlns:a16="http://schemas.microsoft.com/office/drawing/2014/main" id="{600CEA60-89EE-4540-966F-F48A62BAEEAC}"/>
              </a:ext>
            </a:extLst>
          </p:cNvPr>
          <p:cNvGraphicFramePr/>
          <p:nvPr>
            <p:custDataLst>
              <p:tags r:id="rId4"/>
            </p:custDataLst>
            <p:extLst>
              <p:ext uri="{D42A27DB-BD31-4B8C-83A1-F6EECF244321}">
                <p14:modId xmlns:p14="http://schemas.microsoft.com/office/powerpoint/2010/main" val="870292661"/>
              </p:ext>
            </p:extLst>
          </p:nvPr>
        </p:nvGraphicFramePr>
        <p:xfrm>
          <a:off x="73025" y="2303463"/>
          <a:ext cx="4648200" cy="3960812"/>
        </p:xfrm>
        <a:graphic>
          <a:graphicData uri="http://schemas.openxmlformats.org/drawingml/2006/chart">
            <c:chart xmlns:c="http://schemas.openxmlformats.org/drawingml/2006/chart" xmlns:r="http://schemas.openxmlformats.org/officeDocument/2006/relationships" r:id="rId71"/>
          </a:graphicData>
        </a:graphic>
      </p:graphicFrame>
      <p:sp useBgFill="1">
        <p:nvSpPr>
          <p:cNvPr id="191" name="テキスト プレースホルダ 9">
            <a:extLst>
              <a:ext uri="{FF2B5EF4-FFF2-40B4-BE49-F238E27FC236}">
                <a16:creationId xmlns:a16="http://schemas.microsoft.com/office/drawing/2014/main" id="{FE5B16E4-AF8D-4E96-B8EE-ECCB1560A74E}"/>
              </a:ext>
            </a:extLst>
          </p:cNvPr>
          <p:cNvSpPr>
            <a:spLocks noGrp="1"/>
          </p:cNvSpPr>
          <p:nvPr>
            <p:custDataLst>
              <p:tags r:id="rId5"/>
            </p:custDataLst>
          </p:nvPr>
        </p:nvSpPr>
        <p:spPr bwMode="gray">
          <a:xfrm>
            <a:off x="1771650" y="3713163"/>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81D4FC-5ED7-4E6A-AAC9-F7B3D6B1412E}" type="datetime'''''''''''''''6''''''''''''4,4''''''3''''4'''''''''''">
              <a:rPr lang="ja-JP" altLang="en-US" sz="1000" smtClean="0">
                <a:effectLst/>
                <a:sym typeface="+mn-lt"/>
              </a:rPr>
              <a:pPr marL="0" indent="0" algn="ctr">
                <a:spcBef>
                  <a:spcPct val="0"/>
                </a:spcBef>
                <a:buNone/>
              </a:pPr>
              <a:t>64,434</a:t>
            </a:fld>
            <a:endParaRPr lang="ja-JP" altLang="en-US" sz="1000" dirty="0">
              <a:sym typeface="+mn-lt"/>
            </a:endParaRPr>
          </a:p>
        </p:txBody>
      </p:sp>
      <p:sp useBgFill="1">
        <p:nvSpPr>
          <p:cNvPr id="190" name="テキスト プレースホルダ 9">
            <a:extLst>
              <a:ext uri="{FF2B5EF4-FFF2-40B4-BE49-F238E27FC236}">
                <a16:creationId xmlns:a16="http://schemas.microsoft.com/office/drawing/2014/main" id="{53D00851-D380-467D-BEE7-7CBFE7F4BABA}"/>
              </a:ext>
            </a:extLst>
          </p:cNvPr>
          <p:cNvSpPr>
            <a:spLocks noGrp="1"/>
          </p:cNvSpPr>
          <p:nvPr>
            <p:custDataLst>
              <p:tags r:id="rId6"/>
            </p:custDataLst>
          </p:nvPr>
        </p:nvSpPr>
        <p:spPr bwMode="gray">
          <a:xfrm>
            <a:off x="779463" y="5768975"/>
            <a:ext cx="3492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42229F-31AB-4864-9B99-CF931BE4FAF4}" type="datetime'''''''4,''''''''''''''''''''''''''''''''''''''3''''36'''''">
              <a:rPr lang="ja-JP" altLang="en-US" sz="1000" smtClean="0">
                <a:effectLst/>
                <a:sym typeface="+mn-lt"/>
              </a:rPr>
              <a:pPr marL="0" indent="0" algn="ctr">
                <a:spcBef>
                  <a:spcPct val="0"/>
                </a:spcBef>
                <a:buNone/>
              </a:pPr>
              <a:t>4,336</a:t>
            </a:fld>
            <a:endParaRPr lang="ja-JP" altLang="en-US" sz="1000" dirty="0">
              <a:sym typeface="+mn-lt"/>
            </a:endParaRPr>
          </a:p>
        </p:txBody>
      </p:sp>
      <p:sp>
        <p:nvSpPr>
          <p:cNvPr id="27" name="テキスト プレースホルダ 9"/>
          <p:cNvSpPr>
            <a:spLocks noGrp="1"/>
          </p:cNvSpPr>
          <p:nvPr>
            <p:custDataLst>
              <p:tags r:id="rId7"/>
            </p:custDataLst>
          </p:nvPr>
        </p:nvSpPr>
        <p:spPr bwMode="auto">
          <a:xfrm>
            <a:off x="601663" y="62912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EF6832-CAA4-464D-88E6-02284DC73E27}" type="datetime'''''''''''''''2''''''0''1''''''''''''''''0'''''''''''''''">
              <a:rPr lang="ja-JP" altLang="en-US" sz="1000" smtClean="0"/>
              <a:pPr/>
              <a:t>2010</a:t>
            </a:fld>
            <a:endParaRPr kumimoji="0" lang="ja-JP" altLang="en-US" sz="1000" dirty="0">
              <a:sym typeface="+mn-lt"/>
            </a:endParaRPr>
          </a:p>
        </p:txBody>
      </p:sp>
      <p:sp useBgFill="1">
        <p:nvSpPr>
          <p:cNvPr id="184" name="テキスト プレースホルダ 9">
            <a:extLst>
              <a:ext uri="{FF2B5EF4-FFF2-40B4-BE49-F238E27FC236}">
                <a16:creationId xmlns:a16="http://schemas.microsoft.com/office/drawing/2014/main" id="{284D10E1-3442-4636-855D-2A5C3E28C332}"/>
              </a:ext>
            </a:extLst>
          </p:cNvPr>
          <p:cNvSpPr>
            <a:spLocks noGrp="1"/>
          </p:cNvSpPr>
          <p:nvPr>
            <p:custDataLst>
              <p:tags r:id="rId8"/>
            </p:custDataLst>
          </p:nvPr>
        </p:nvSpPr>
        <p:spPr bwMode="gray">
          <a:xfrm>
            <a:off x="984250" y="6096000"/>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8CA007-A587-4BF6-9C60-E509907167E6}" type="datetime'''''''''''''''''4,''''''''''8''''''''''''''1''''''''5'''''''">
              <a:rPr lang="ja-JP" altLang="en-US" sz="1000" smtClean="0">
                <a:effectLst/>
                <a:sym typeface="+mn-lt"/>
              </a:rPr>
              <a:pPr marL="0" indent="0" algn="ctr">
                <a:spcBef>
                  <a:spcPct val="0"/>
                </a:spcBef>
                <a:buNone/>
              </a:pPr>
              <a:t>4,815</a:t>
            </a:fld>
            <a:endParaRPr lang="ja-JP" altLang="en-US" sz="1000" dirty="0">
              <a:sym typeface="+mn-lt"/>
            </a:endParaRPr>
          </a:p>
        </p:txBody>
      </p:sp>
      <p:sp useBgFill="1">
        <p:nvSpPr>
          <p:cNvPr id="192" name="テキスト プレースホルダ 9">
            <a:extLst>
              <a:ext uri="{FF2B5EF4-FFF2-40B4-BE49-F238E27FC236}">
                <a16:creationId xmlns:a16="http://schemas.microsoft.com/office/drawing/2014/main" id="{1C5DE0AF-21B9-4D92-8A30-85DCADF135FF}"/>
              </a:ext>
            </a:extLst>
          </p:cNvPr>
          <p:cNvSpPr>
            <a:spLocks noGrp="1"/>
          </p:cNvSpPr>
          <p:nvPr>
            <p:custDataLst>
              <p:tags r:id="rId9"/>
            </p:custDataLst>
          </p:nvPr>
        </p:nvSpPr>
        <p:spPr bwMode="gray">
          <a:xfrm>
            <a:off x="3005138" y="322897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DF828C-621C-4528-8FAE-CDC1AD72D574}" type="datetime'''''''''''''''''''7''''''8'',''5''7''2'''''''''''''''''''''">
              <a:rPr lang="ja-JP" altLang="en-US" sz="1000" smtClean="0">
                <a:effectLst/>
                <a:sym typeface="+mn-lt"/>
              </a:rPr>
              <a:pPr marL="0" indent="0" algn="ctr">
                <a:spcBef>
                  <a:spcPct val="0"/>
                </a:spcBef>
                <a:buNone/>
              </a:pPr>
              <a:t>78,572</a:t>
            </a:fld>
            <a:endParaRPr lang="ja-JP" altLang="en-US" sz="1000" dirty="0">
              <a:sym typeface="+mn-lt"/>
            </a:endParaRPr>
          </a:p>
        </p:txBody>
      </p:sp>
      <p:sp>
        <p:nvSpPr>
          <p:cNvPr id="25" name="テキスト プレースホルダ 9"/>
          <p:cNvSpPr>
            <a:spLocks noGrp="1"/>
          </p:cNvSpPr>
          <p:nvPr>
            <p:custDataLst>
              <p:tags r:id="rId10"/>
            </p:custDataLst>
          </p:nvPr>
        </p:nvSpPr>
        <p:spPr bwMode="auto">
          <a:xfrm>
            <a:off x="1493838"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B14527-5953-424C-A98E-1E4477C78B0D}" type="datetime'''''''''''''''1''''''''''''''''''''''''''''''2'''''">
              <a:rPr lang="ja-JP" altLang="en-US" sz="1000" smtClean="0"/>
              <a:pPr/>
              <a:t>12</a:t>
            </a:fld>
            <a:endParaRPr kumimoji="0" lang="ja-JP" altLang="en-US" sz="1000" dirty="0">
              <a:sym typeface="+mn-lt"/>
            </a:endParaRPr>
          </a:p>
        </p:txBody>
      </p:sp>
      <p:sp useBgFill="1">
        <p:nvSpPr>
          <p:cNvPr id="197" name="テキスト プレースホルダ 9">
            <a:extLst>
              <a:ext uri="{FF2B5EF4-FFF2-40B4-BE49-F238E27FC236}">
                <a16:creationId xmlns:a16="http://schemas.microsoft.com/office/drawing/2014/main" id="{E2D77E6E-CC40-451A-B455-0CFA444D2F05}"/>
              </a:ext>
            </a:extLst>
          </p:cNvPr>
          <p:cNvSpPr>
            <a:spLocks noGrp="1"/>
          </p:cNvSpPr>
          <p:nvPr>
            <p:custDataLst>
              <p:tags r:id="rId11"/>
            </p:custDataLst>
          </p:nvPr>
        </p:nvSpPr>
        <p:spPr bwMode="gray">
          <a:xfrm>
            <a:off x="1806575" y="6054725"/>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889504-0387-41B0-95DD-F68C4C8E194F}" type="datetime'''''6'''''',''''''''''0''''''''''''''''''''''''34'''''''''''''">
              <a:rPr lang="ja-JP" altLang="en-US" sz="1000" smtClean="0">
                <a:effectLst/>
                <a:sym typeface="+mn-lt"/>
              </a:rPr>
              <a:pPr marL="0" indent="0" algn="ctr">
                <a:spcBef>
                  <a:spcPct val="0"/>
                </a:spcBef>
                <a:buNone/>
              </a:pPr>
              <a:t>6,034</a:t>
            </a:fld>
            <a:endParaRPr lang="ja-JP" altLang="en-US" sz="1000" dirty="0">
              <a:sym typeface="+mn-lt"/>
            </a:endParaRPr>
          </a:p>
        </p:txBody>
      </p:sp>
      <p:sp>
        <p:nvSpPr>
          <p:cNvPr id="26" name="テキスト プレースホルダ 9"/>
          <p:cNvSpPr>
            <a:spLocks noGrp="1"/>
          </p:cNvSpPr>
          <p:nvPr>
            <p:custDataLst>
              <p:tags r:id="rId12"/>
            </p:custDataLst>
          </p:nvPr>
        </p:nvSpPr>
        <p:spPr bwMode="auto">
          <a:xfrm>
            <a:off x="1082675"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0D886C-315F-438A-A9AB-AC3C8BB63990}" type="datetime'''''''''''''''''''''''''''''''''''''''''''''1''''''1'''">
              <a:rPr lang="ja-JP" altLang="en-US" sz="1000" smtClean="0"/>
              <a:pPr/>
              <a:t>11</a:t>
            </a:fld>
            <a:endParaRPr kumimoji="0" lang="ja-JP" altLang="en-US" sz="1000" dirty="0">
              <a:sym typeface="+mn-lt"/>
            </a:endParaRPr>
          </a:p>
        </p:txBody>
      </p:sp>
      <p:sp useBgFill="1">
        <p:nvSpPr>
          <p:cNvPr id="143" name="テキスト プレースホルダ 9">
            <a:extLst>
              <a:ext uri="{FF2B5EF4-FFF2-40B4-BE49-F238E27FC236}">
                <a16:creationId xmlns:a16="http://schemas.microsoft.com/office/drawing/2014/main" id="{055A891A-CFB8-4A0F-B089-66BC7E6B2FF4}"/>
              </a:ext>
            </a:extLst>
          </p:cNvPr>
          <p:cNvSpPr>
            <a:spLocks noGrp="1"/>
          </p:cNvSpPr>
          <p:nvPr>
            <p:custDataLst>
              <p:tags r:id="rId13"/>
            </p:custDataLst>
          </p:nvPr>
        </p:nvSpPr>
        <p:spPr bwMode="gray">
          <a:xfrm>
            <a:off x="3416300" y="4189413"/>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1ED3B1-5A7E-4B7D-A4FE-72A2D6E51F91}" type="datetime'''''''''''''''5''''''''0'''',''''''''5''1''''0'''''''''''''''">
              <a:rPr lang="ja-JP" altLang="en-US" sz="1000" smtClean="0">
                <a:effectLst/>
                <a:sym typeface="+mn-lt"/>
              </a:rPr>
              <a:pPr marL="0" indent="0" algn="ctr">
                <a:spcBef>
                  <a:spcPct val="0"/>
                </a:spcBef>
                <a:buNone/>
              </a:pPr>
              <a:t>50,510</a:t>
            </a:fld>
            <a:endParaRPr lang="ja-JP" altLang="en-US" sz="1000" dirty="0">
              <a:sym typeface="+mn-lt"/>
            </a:endParaRPr>
          </a:p>
        </p:txBody>
      </p:sp>
      <p:sp useBgFill="1">
        <p:nvSpPr>
          <p:cNvPr id="185" name="テキスト プレースホルダ 9">
            <a:extLst>
              <a:ext uri="{FF2B5EF4-FFF2-40B4-BE49-F238E27FC236}">
                <a16:creationId xmlns:a16="http://schemas.microsoft.com/office/drawing/2014/main" id="{0D8FC790-8747-4BE1-B8BB-436C9C90A44E}"/>
              </a:ext>
            </a:extLst>
          </p:cNvPr>
          <p:cNvSpPr>
            <a:spLocks noGrp="1"/>
          </p:cNvSpPr>
          <p:nvPr>
            <p:custDataLst>
              <p:tags r:id="rId14"/>
            </p:custDataLst>
          </p:nvPr>
        </p:nvSpPr>
        <p:spPr bwMode="gray">
          <a:xfrm>
            <a:off x="1395413" y="6096000"/>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CF5ADD-5805-4B41-9CD1-00D892D7B535}" type="datetime'4'''''''''''''''',''''''8''''''''''''''''''''''''''''''1''5'">
              <a:rPr lang="ja-JP" altLang="en-US" sz="1000" smtClean="0">
                <a:effectLst/>
                <a:sym typeface="+mn-lt"/>
              </a:rPr>
              <a:pPr marL="0" indent="0" algn="ctr">
                <a:spcBef>
                  <a:spcPct val="0"/>
                </a:spcBef>
                <a:buNone/>
              </a:pPr>
              <a:t>4,815</a:t>
            </a:fld>
            <a:endParaRPr lang="ja-JP" altLang="en-US" sz="1000" dirty="0">
              <a:sym typeface="+mn-lt"/>
            </a:endParaRPr>
          </a:p>
        </p:txBody>
      </p:sp>
      <p:sp>
        <p:nvSpPr>
          <p:cNvPr id="24" name="テキスト プレースホルダ 9"/>
          <p:cNvSpPr>
            <a:spLocks noGrp="1"/>
          </p:cNvSpPr>
          <p:nvPr>
            <p:custDataLst>
              <p:tags r:id="rId15"/>
            </p:custDataLst>
          </p:nvPr>
        </p:nvSpPr>
        <p:spPr bwMode="auto">
          <a:xfrm>
            <a:off x="1905000"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9228D8-D149-4926-AF0E-E64DFD0F1B17}" type="datetime'''''''''''''''''''1''''''''3'''''''''">
              <a:rPr lang="ja-JP" altLang="en-US" sz="1000" smtClean="0"/>
              <a:pPr/>
              <a:t>13</a:t>
            </a:fld>
            <a:endParaRPr kumimoji="0" lang="ja-JP" altLang="en-US" sz="1000" dirty="0">
              <a:sym typeface="+mn-lt"/>
            </a:endParaRPr>
          </a:p>
        </p:txBody>
      </p:sp>
      <p:sp useBgFill="1">
        <p:nvSpPr>
          <p:cNvPr id="198" name="テキスト プレースホルダ 9">
            <a:extLst>
              <a:ext uri="{FF2B5EF4-FFF2-40B4-BE49-F238E27FC236}">
                <a16:creationId xmlns:a16="http://schemas.microsoft.com/office/drawing/2014/main" id="{4AA2D74A-BBE9-4969-B555-8BB9518B5BFC}"/>
              </a:ext>
            </a:extLst>
          </p:cNvPr>
          <p:cNvSpPr>
            <a:spLocks noGrp="1"/>
          </p:cNvSpPr>
          <p:nvPr>
            <p:custDataLst>
              <p:tags r:id="rId16"/>
            </p:custDataLst>
          </p:nvPr>
        </p:nvSpPr>
        <p:spPr bwMode="gray">
          <a:xfrm>
            <a:off x="2217738" y="6043613"/>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FD22B1-C536-4E0C-A15F-9AC44A0B3861}" type="datetime'''''''''''''''6'',''''3''''60'''''''''''''">
              <a:rPr lang="ja-JP" altLang="en-US" sz="1000" smtClean="0">
                <a:effectLst/>
                <a:sym typeface="+mn-lt"/>
              </a:rPr>
              <a:pPr marL="0" indent="0" algn="ctr">
                <a:spcBef>
                  <a:spcPct val="0"/>
                </a:spcBef>
                <a:buNone/>
              </a:pPr>
              <a:t>6,360</a:t>
            </a:fld>
            <a:endParaRPr lang="ja-JP" altLang="en-US" sz="1000" dirty="0">
              <a:sym typeface="+mn-lt"/>
            </a:endParaRPr>
          </a:p>
        </p:txBody>
      </p:sp>
      <p:sp>
        <p:nvSpPr>
          <p:cNvPr id="23" name="テキスト プレースホルダ 9"/>
          <p:cNvSpPr>
            <a:spLocks noGrp="1"/>
          </p:cNvSpPr>
          <p:nvPr>
            <p:custDataLst>
              <p:tags r:id="rId17"/>
            </p:custDataLst>
          </p:nvPr>
        </p:nvSpPr>
        <p:spPr bwMode="auto">
          <a:xfrm>
            <a:off x="2316163"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3AC298-D7E6-4E7F-9CE4-C180E0803C65}" type="datetime'''1''''''''''''''''''''''''''''''4'''''''''''''''''''">
              <a:rPr lang="ja-JP" altLang="en-US" sz="1000" smtClean="0"/>
              <a:pPr/>
              <a:t>14</a:t>
            </a:fld>
            <a:endParaRPr kumimoji="0" lang="ja-JP" altLang="en-US" sz="1000" dirty="0">
              <a:sym typeface="+mn-lt"/>
            </a:endParaRPr>
          </a:p>
        </p:txBody>
      </p:sp>
      <p:sp useBgFill="1">
        <p:nvSpPr>
          <p:cNvPr id="201" name="テキスト プレースホルダ 9">
            <a:extLst>
              <a:ext uri="{FF2B5EF4-FFF2-40B4-BE49-F238E27FC236}">
                <a16:creationId xmlns:a16="http://schemas.microsoft.com/office/drawing/2014/main" id="{0DC8A93A-B84D-45FE-B86D-BED10B5B008F}"/>
              </a:ext>
            </a:extLst>
          </p:cNvPr>
          <p:cNvSpPr>
            <a:spLocks noGrp="1"/>
          </p:cNvSpPr>
          <p:nvPr>
            <p:custDataLst>
              <p:tags r:id="rId18"/>
            </p:custDataLst>
          </p:nvPr>
        </p:nvSpPr>
        <p:spPr bwMode="gray">
          <a:xfrm>
            <a:off x="2628900" y="6037263"/>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7C5D28-4B84-4BDF-B14E-C3C1E2F99E69}" type="datetime'''''''''''6'',''5''''2''''0'''''''''''''''">
              <a:rPr lang="ja-JP" altLang="en-US" sz="1000" smtClean="0">
                <a:effectLst/>
                <a:sym typeface="+mn-lt"/>
              </a:rPr>
              <a:pPr marL="0" indent="0" algn="ctr">
                <a:spcBef>
                  <a:spcPct val="0"/>
                </a:spcBef>
                <a:buNone/>
              </a:pPr>
              <a:t>6,520</a:t>
            </a:fld>
            <a:endParaRPr lang="ja-JP" altLang="en-US" sz="1000" dirty="0">
              <a:sym typeface="+mn-lt"/>
            </a:endParaRPr>
          </a:p>
        </p:txBody>
      </p:sp>
      <p:sp>
        <p:nvSpPr>
          <p:cNvPr id="22" name="テキスト プレースホルダ 9"/>
          <p:cNvSpPr>
            <a:spLocks noGrp="1"/>
          </p:cNvSpPr>
          <p:nvPr>
            <p:custDataLst>
              <p:tags r:id="rId19"/>
            </p:custDataLst>
          </p:nvPr>
        </p:nvSpPr>
        <p:spPr bwMode="auto">
          <a:xfrm>
            <a:off x="2727325"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FFA8F9-DAF9-4E39-89B6-C4D4648058CE}" type="datetime'''''''1''''''5'''''''''''''''''''''''">
              <a:rPr lang="ja-JP" altLang="en-US" sz="1000" smtClean="0"/>
              <a:pPr/>
              <a:t>15</a:t>
            </a:fld>
            <a:endParaRPr kumimoji="0" lang="ja-JP" altLang="en-US" sz="1000" dirty="0">
              <a:sym typeface="+mn-lt"/>
            </a:endParaRPr>
          </a:p>
        </p:txBody>
      </p:sp>
      <p:sp useBgFill="1">
        <p:nvSpPr>
          <p:cNvPr id="141" name="テキスト プレースホルダ 9">
            <a:extLst>
              <a:ext uri="{FF2B5EF4-FFF2-40B4-BE49-F238E27FC236}">
                <a16:creationId xmlns:a16="http://schemas.microsoft.com/office/drawing/2014/main" id="{42698680-C584-4897-BC6D-05C6BFC3B298}"/>
              </a:ext>
            </a:extLst>
          </p:cNvPr>
          <p:cNvSpPr>
            <a:spLocks noGrp="1"/>
          </p:cNvSpPr>
          <p:nvPr>
            <p:custDataLst>
              <p:tags r:id="rId20"/>
            </p:custDataLst>
          </p:nvPr>
        </p:nvSpPr>
        <p:spPr bwMode="gray">
          <a:xfrm>
            <a:off x="3005138" y="4491038"/>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EC768F-6761-40C4-AE98-3908EB502009}" type="datetime'''4''1'''''''''''',6''''''9''''''''''''''''''''''''7'''''''">
              <a:rPr lang="ja-JP" altLang="en-US" sz="1000" smtClean="0">
                <a:effectLst/>
                <a:sym typeface="+mn-lt"/>
              </a:rPr>
              <a:pPr marL="0" indent="0" algn="ctr">
                <a:spcBef>
                  <a:spcPct val="0"/>
                </a:spcBef>
                <a:buNone/>
              </a:pPr>
              <a:t>41,697</a:t>
            </a:fld>
            <a:endParaRPr lang="ja-JP" altLang="en-US" sz="1000" dirty="0">
              <a:sym typeface="+mn-lt"/>
            </a:endParaRPr>
          </a:p>
        </p:txBody>
      </p:sp>
      <p:sp useBgFill="1">
        <p:nvSpPr>
          <p:cNvPr id="193" name="テキスト プレースホルダ 9">
            <a:extLst>
              <a:ext uri="{FF2B5EF4-FFF2-40B4-BE49-F238E27FC236}">
                <a16:creationId xmlns:a16="http://schemas.microsoft.com/office/drawing/2014/main" id="{15C3B7EC-444A-4934-BFE3-0CEF294ADF67}"/>
              </a:ext>
            </a:extLst>
          </p:cNvPr>
          <p:cNvSpPr>
            <a:spLocks noGrp="1"/>
          </p:cNvSpPr>
          <p:nvPr>
            <p:custDataLst>
              <p:tags r:id="rId21"/>
            </p:custDataLst>
          </p:nvPr>
        </p:nvSpPr>
        <p:spPr bwMode="gray">
          <a:xfrm>
            <a:off x="3416300" y="294957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0C2D2E-107B-4695-A61B-569DF77F3FFD}" type="datetime'8''''6'''',''''''''''''''''''''''''7''''''5''''''4'''''''''">
              <a:rPr lang="ja-JP" altLang="en-US" sz="1000" smtClean="0">
                <a:effectLst/>
                <a:sym typeface="+mn-lt"/>
              </a:rPr>
              <a:pPr marL="0" indent="0" algn="ctr">
                <a:spcBef>
                  <a:spcPct val="0"/>
                </a:spcBef>
                <a:buNone/>
              </a:pPr>
              <a:t>86,754</a:t>
            </a:fld>
            <a:endParaRPr lang="ja-JP" altLang="en-US" sz="1000" dirty="0">
              <a:sym typeface="+mn-lt"/>
            </a:endParaRPr>
          </a:p>
        </p:txBody>
      </p:sp>
      <p:sp>
        <p:nvSpPr>
          <p:cNvPr id="60" name="テキスト プレースホルダ 9"/>
          <p:cNvSpPr>
            <a:spLocks noGrp="1"/>
          </p:cNvSpPr>
          <p:nvPr>
            <p:custDataLst>
              <p:tags r:id="rId22"/>
            </p:custDataLst>
          </p:nvPr>
        </p:nvSpPr>
        <p:spPr bwMode="auto">
          <a:xfrm>
            <a:off x="3138488"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40BA67-0879-4601-A603-E33B6311CD2F}" type="datetime'''''1''6'''''''''''''''''''''''''''''''''''''''">
              <a:rPr lang="ja-JP" altLang="en-US" sz="1000" smtClean="0"/>
              <a:pPr/>
              <a:t>16</a:t>
            </a:fld>
            <a:endParaRPr kumimoji="0" lang="ja-JP" altLang="en-US" sz="1000" dirty="0">
              <a:sym typeface="+mn-lt"/>
            </a:endParaRPr>
          </a:p>
        </p:txBody>
      </p:sp>
      <p:sp>
        <p:nvSpPr>
          <p:cNvPr id="59" name="テキスト プレースホルダ 9"/>
          <p:cNvSpPr>
            <a:spLocks noGrp="1"/>
          </p:cNvSpPr>
          <p:nvPr>
            <p:custDataLst>
              <p:tags r:id="rId23"/>
            </p:custDataLst>
          </p:nvPr>
        </p:nvSpPr>
        <p:spPr bwMode="auto">
          <a:xfrm>
            <a:off x="3549650"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7810E0-ED89-4E43-9D63-D488E183C7DE}" type="datetime'''''''''''''''''''''1''''''''''''7'''''''''">
              <a:rPr lang="ja-JP" altLang="en-US" sz="1000" smtClean="0"/>
              <a:pPr/>
              <a:t>17</a:t>
            </a:fld>
            <a:endParaRPr kumimoji="0" lang="ja-JP" altLang="en-US" sz="1000" dirty="0">
              <a:sym typeface="+mn-lt"/>
            </a:endParaRPr>
          </a:p>
        </p:txBody>
      </p:sp>
      <p:sp useBgFill="1">
        <p:nvSpPr>
          <p:cNvPr id="194" name="テキスト プレースホルダ 9">
            <a:extLst>
              <a:ext uri="{FF2B5EF4-FFF2-40B4-BE49-F238E27FC236}">
                <a16:creationId xmlns:a16="http://schemas.microsoft.com/office/drawing/2014/main" id="{DF6255CC-B602-420E-A65F-493BA3A8BA31}"/>
              </a:ext>
            </a:extLst>
          </p:cNvPr>
          <p:cNvSpPr>
            <a:spLocks noGrp="1"/>
          </p:cNvSpPr>
          <p:nvPr>
            <p:custDataLst>
              <p:tags r:id="rId24"/>
            </p:custDataLst>
          </p:nvPr>
        </p:nvSpPr>
        <p:spPr bwMode="gray">
          <a:xfrm>
            <a:off x="3827463" y="2709863"/>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E67B8F-3105-44B3-9B14-A23B9D1E4962}" type="datetime'''''9''''''3,''''''''''''''''''''''''''''7''4''''1'''''''">
              <a:rPr lang="ja-JP" altLang="en-US" sz="1000" smtClean="0">
                <a:effectLst/>
                <a:sym typeface="+mn-lt"/>
              </a:rPr>
              <a:pPr marL="0" indent="0" algn="ctr">
                <a:spcBef>
                  <a:spcPct val="0"/>
                </a:spcBef>
                <a:buNone/>
              </a:pPr>
              <a:t>93,741</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60002F48-69EF-4698-AD1C-946D00B93219}"/>
              </a:ext>
            </a:extLst>
          </p:cNvPr>
          <p:cNvSpPr>
            <a:spLocks noGrp="1"/>
          </p:cNvSpPr>
          <p:nvPr>
            <p:custDataLst>
              <p:tags r:id="rId25"/>
            </p:custDataLst>
          </p:nvPr>
        </p:nvSpPr>
        <p:spPr bwMode="auto">
          <a:xfrm>
            <a:off x="4371975"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35BED1-0A9C-4CB0-A79F-92318F8DFB4C}" type="datetime'''''''''1''''''''''''''''''''''''''''''''9'''''''''''''''''''">
              <a:rPr kumimoji="0" lang="ja-JP" altLang="en-US" sz="1000" smtClean="0"/>
              <a:pPr/>
              <a:t>19</a:t>
            </a:fld>
            <a:endParaRPr kumimoji="0" lang="ja-JP" altLang="en-US" sz="1000" dirty="0">
              <a:sym typeface="+mn-lt"/>
            </a:endParaRPr>
          </a:p>
        </p:txBody>
      </p:sp>
      <p:sp>
        <p:nvSpPr>
          <p:cNvPr id="133" name="テキスト プレースホルダ 9">
            <a:extLst>
              <a:ext uri="{FF2B5EF4-FFF2-40B4-BE49-F238E27FC236}">
                <a16:creationId xmlns:a16="http://schemas.microsoft.com/office/drawing/2014/main" id="{94680A26-5393-494B-99E9-B87807399EF1}"/>
              </a:ext>
            </a:extLst>
          </p:cNvPr>
          <p:cNvSpPr>
            <a:spLocks noGrp="1"/>
          </p:cNvSpPr>
          <p:nvPr>
            <p:custDataLst>
              <p:tags r:id="rId26"/>
            </p:custDataLst>
          </p:nvPr>
        </p:nvSpPr>
        <p:spPr bwMode="auto">
          <a:xfrm>
            <a:off x="3960813" y="6291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A87E15-B680-46A5-93FF-ABA82E0303A2}" type="datetime'''''''''''1''''''''''''''''''''''''''''''''''''8'''''''">
              <a:rPr kumimoji="0" lang="ja-JP" altLang="en-US" sz="1000" smtClean="0"/>
              <a:pPr/>
              <a:t>18</a:t>
            </a:fld>
            <a:endParaRPr kumimoji="0" lang="ja-JP" altLang="en-US" sz="1000" dirty="0">
              <a:sym typeface="+mn-lt"/>
            </a:endParaRPr>
          </a:p>
        </p:txBody>
      </p:sp>
      <p:cxnSp>
        <p:nvCxnSpPr>
          <p:cNvPr id="172" name="Straight Connector 171">
            <a:extLst>
              <a:ext uri="{FF2B5EF4-FFF2-40B4-BE49-F238E27FC236}">
                <a16:creationId xmlns:a16="http://schemas.microsoft.com/office/drawing/2014/main" id="{6C95E8E5-E996-4BFD-BE8B-3CA6F692EC6E}"/>
              </a:ext>
            </a:extLst>
          </p:cNvPr>
          <p:cNvCxnSpPr/>
          <p:nvPr>
            <p:custDataLst>
              <p:tags r:id="rId27"/>
            </p:custDataLst>
          </p:nvPr>
        </p:nvCxnSpPr>
        <p:spPr bwMode="gray">
          <a:xfrm>
            <a:off x="835025" y="2727325"/>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custDataLst>
              <p:tags r:id="rId28"/>
            </p:custDataLst>
          </p:nvPr>
        </p:nvCxnSpPr>
        <p:spPr bwMode="gray">
          <a:xfrm>
            <a:off x="835025" y="2524125"/>
            <a:ext cx="265113"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2700286-797F-45A2-8962-C3AB6491A7C9}"/>
              </a:ext>
            </a:extLst>
          </p:cNvPr>
          <p:cNvCxnSpPr/>
          <p:nvPr>
            <p:custDataLst>
              <p:tags r:id="rId29"/>
            </p:custDataLst>
          </p:nvPr>
        </p:nvCxnSpPr>
        <p:spPr bwMode="gray">
          <a:xfrm>
            <a:off x="835025" y="2930525"/>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D2733177-D914-435D-A551-34111F94DE74}"/>
              </a:ext>
            </a:extLst>
          </p:cNvPr>
          <p:cNvCxnSpPr/>
          <p:nvPr>
            <p:custDataLst>
              <p:tags r:id="rId30"/>
            </p:custDataLst>
          </p:nvPr>
        </p:nvCxnSpPr>
        <p:spPr bwMode="gray">
          <a:xfrm>
            <a:off x="835025" y="3133725"/>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7" name="Isosceles Triangle 186">
            <a:extLst>
              <a:ext uri="{FF2B5EF4-FFF2-40B4-BE49-F238E27FC236}">
                <a16:creationId xmlns:a16="http://schemas.microsoft.com/office/drawing/2014/main" id="{82097A6D-82B9-4A93-8D21-CB4ED4431BC0}"/>
              </a:ext>
            </a:extLst>
          </p:cNvPr>
          <p:cNvSpPr/>
          <p:nvPr>
            <p:custDataLst>
              <p:tags r:id="rId31"/>
            </p:custDataLst>
          </p:nvPr>
        </p:nvSpPr>
        <p:spPr bwMode="auto">
          <a:xfrm>
            <a:off x="928688" y="2892425"/>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Oval 34"/>
          <p:cNvSpPr/>
          <p:nvPr>
            <p:custDataLst>
              <p:tags r:id="rId32"/>
            </p:custDataLst>
          </p:nvPr>
        </p:nvSpPr>
        <p:spPr bwMode="gray">
          <a:xfrm>
            <a:off x="928688" y="2486025"/>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Rectangle 172">
            <a:extLst>
              <a:ext uri="{FF2B5EF4-FFF2-40B4-BE49-F238E27FC236}">
                <a16:creationId xmlns:a16="http://schemas.microsoft.com/office/drawing/2014/main" id="{D3E1B100-90F9-4178-A395-51AE130A045D}"/>
              </a:ext>
            </a:extLst>
          </p:cNvPr>
          <p:cNvSpPr/>
          <p:nvPr>
            <p:custDataLst>
              <p:tags r:id="rId33"/>
            </p:custDataLst>
          </p:nvPr>
        </p:nvSpPr>
        <p:spPr bwMode="auto">
          <a:xfrm>
            <a:off x="928688" y="2689225"/>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Diamond 181">
            <a:extLst>
              <a:ext uri="{FF2B5EF4-FFF2-40B4-BE49-F238E27FC236}">
                <a16:creationId xmlns:a16="http://schemas.microsoft.com/office/drawing/2014/main" id="{63BA4609-05DD-4704-A45C-D23F0A58C0B1}"/>
              </a:ext>
            </a:extLst>
          </p:cNvPr>
          <p:cNvSpPr/>
          <p:nvPr>
            <p:custDataLst>
              <p:tags r:id="rId34"/>
            </p:custDataLst>
          </p:nvPr>
        </p:nvSpPr>
        <p:spPr bwMode="auto">
          <a:xfrm>
            <a:off x="928688" y="3095625"/>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プレースホルダ 9"/>
          <p:cNvSpPr>
            <a:spLocks noGrp="1"/>
          </p:cNvSpPr>
          <p:nvPr>
            <p:custDataLst>
              <p:tags r:id="rId35"/>
            </p:custDataLst>
          </p:nvPr>
        </p:nvSpPr>
        <p:spPr bwMode="auto">
          <a:xfrm>
            <a:off x="1150938" y="2452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3FBB582-D82F-4CFB-A3FB-B820124C2D7F}" type="datetime'''''''''''''''''''''''''''看''''''''''''''''''''''''護師'''">
              <a:rPr lang="ja-JP" altLang="en-US" sz="1000" smtClean="0"/>
              <a:pPr marL="0" indent="0">
                <a:spcBef>
                  <a:spcPct val="0"/>
                </a:spcBef>
                <a:buNone/>
              </a:pPr>
              <a:t>看護師</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2921069E-7368-41C9-B7E2-9383DFCA6263}"/>
              </a:ext>
            </a:extLst>
          </p:cNvPr>
          <p:cNvSpPr>
            <a:spLocks noGrp="1"/>
          </p:cNvSpPr>
          <p:nvPr>
            <p:custDataLst>
              <p:tags r:id="rId36"/>
            </p:custDataLst>
          </p:nvPr>
        </p:nvSpPr>
        <p:spPr bwMode="auto">
          <a:xfrm>
            <a:off x="1150938" y="28590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C288E42-B94B-41A6-965F-5CEDFBF6D88B}" type="datetime'薬''''''''''''''''''''''''''''''''''''''剤師'''''">
              <a:rPr kumimoji="0" lang="ja-JP" altLang="en-US" sz="1000" smtClean="0"/>
              <a:pPr/>
              <a:t>薬剤師</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8134F3E7-A96D-463F-A600-B5B6BB67A97B}"/>
              </a:ext>
            </a:extLst>
          </p:cNvPr>
          <p:cNvSpPr>
            <a:spLocks noGrp="1"/>
          </p:cNvSpPr>
          <p:nvPr>
            <p:custDataLst>
              <p:tags r:id="rId37"/>
            </p:custDataLst>
          </p:nvPr>
        </p:nvSpPr>
        <p:spPr bwMode="auto">
          <a:xfrm>
            <a:off x="1150938" y="2655888"/>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08F7F9-93A2-42D1-B797-035AFFEA4A19}" type="datetime'医''''''師（''''''''''歯''''''''''科''''''医''''を''''除''く''''''''）'">
              <a:rPr kumimoji="0" lang="ja-JP" altLang="en-US" sz="1000" smtClean="0"/>
              <a:pPr/>
              <a:t>医師（歯科医を除く）</a:t>
            </a:fld>
            <a:endParaRPr kumimoji="0" lang="ja-JP" altLang="en-US" sz="1000" dirty="0">
              <a:sym typeface="+mn-lt"/>
            </a:endParaRPr>
          </a:p>
        </p:txBody>
      </p:sp>
      <p:sp>
        <p:nvSpPr>
          <p:cNvPr id="175" name="テキスト プレースホルダ 9">
            <a:extLst>
              <a:ext uri="{FF2B5EF4-FFF2-40B4-BE49-F238E27FC236}">
                <a16:creationId xmlns:a16="http://schemas.microsoft.com/office/drawing/2014/main" id="{78A807E8-9C83-47C2-88F5-98E752D09A06}"/>
              </a:ext>
            </a:extLst>
          </p:cNvPr>
          <p:cNvSpPr>
            <a:spLocks noGrp="1"/>
          </p:cNvSpPr>
          <p:nvPr>
            <p:custDataLst>
              <p:tags r:id="rId38"/>
            </p:custDataLst>
          </p:nvPr>
        </p:nvSpPr>
        <p:spPr bwMode="auto">
          <a:xfrm>
            <a:off x="1150938" y="30622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90FA358-7A8D-4F0B-8916-C3F879BCFD99}" type="datetime'''''''''''''''''歯''科''''''''''''''''''''''''''''''医'''''''">
              <a:rPr kumimoji="0" lang="ja-JP" altLang="en-US" sz="1000" smtClean="0"/>
              <a:pPr/>
              <a:t>歯科医</a:t>
            </a:fld>
            <a:endParaRPr kumimoji="0" lang="ja-JP" altLang="en-US" sz="1000" dirty="0">
              <a:sym typeface="+mn-lt"/>
            </a:endParaRPr>
          </a:p>
        </p:txBody>
      </p:sp>
      <p:graphicFrame>
        <p:nvGraphicFramePr>
          <p:cNvPr id="132" name="Chart 131">
            <a:extLst>
              <a:ext uri="{FF2B5EF4-FFF2-40B4-BE49-F238E27FC236}">
                <a16:creationId xmlns:a16="http://schemas.microsoft.com/office/drawing/2014/main" id="{BDCA864F-D251-482E-87A3-013DA9227C17}"/>
              </a:ext>
            </a:extLst>
          </p:cNvPr>
          <p:cNvGraphicFramePr/>
          <p:nvPr>
            <p:custDataLst>
              <p:tags r:id="rId39"/>
            </p:custDataLst>
            <p:extLst>
              <p:ext uri="{D42A27DB-BD31-4B8C-83A1-F6EECF244321}">
                <p14:modId xmlns:p14="http://schemas.microsoft.com/office/powerpoint/2010/main" val="4061940386"/>
              </p:ext>
            </p:extLst>
          </p:nvPr>
        </p:nvGraphicFramePr>
        <p:xfrm>
          <a:off x="5210175" y="2303463"/>
          <a:ext cx="4124325" cy="3960812"/>
        </p:xfrm>
        <a:graphic>
          <a:graphicData uri="http://schemas.openxmlformats.org/drawingml/2006/chart">
            <c:chart xmlns:c="http://schemas.openxmlformats.org/drawingml/2006/chart" xmlns:r="http://schemas.openxmlformats.org/officeDocument/2006/relationships" r:id="rId72"/>
          </a:graphicData>
        </a:graphic>
      </p:graphicFrame>
      <p:sp>
        <p:nvSpPr>
          <p:cNvPr id="65" name="テキスト プレースホルダ 9">
            <a:extLst>
              <a:ext uri="{FF2B5EF4-FFF2-40B4-BE49-F238E27FC236}">
                <a16:creationId xmlns:a16="http://schemas.microsoft.com/office/drawing/2014/main" id="{E0650470-9C21-40C5-BBEF-960FC73560CF}"/>
              </a:ext>
            </a:extLst>
          </p:cNvPr>
          <p:cNvSpPr>
            <a:spLocks noGrp="1"/>
          </p:cNvSpPr>
          <p:nvPr>
            <p:custDataLst>
              <p:tags r:id="rId40"/>
            </p:custDataLst>
          </p:nvPr>
        </p:nvSpPr>
        <p:spPr bwMode="auto">
          <a:xfrm>
            <a:off x="5354638" y="6299200"/>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F6B4ED-6BD2-4BE9-B454-A88E68686284}" type="datetime'''''''''''''''''''''2''''''0''''1''''''''''''''''''''0'">
              <a:rPr lang="ja-JP" altLang="en-US" sz="1000" smtClean="0">
                <a:effectLst/>
                <a:sym typeface="+mn-lt"/>
              </a:rPr>
              <a:pPr marL="0" indent="0" algn="ctr">
                <a:spcBef>
                  <a:spcPct val="0"/>
                </a:spcBef>
                <a:buNone/>
              </a:pPr>
              <a:t>2010</a:t>
            </a:fld>
            <a:endParaRPr lang="ja-JP" altLang="en-US" sz="1000" dirty="0">
              <a:sym typeface="+mn-lt"/>
            </a:endParaRPr>
          </a:p>
        </p:txBody>
      </p:sp>
      <p:sp useBgFill="1">
        <p:nvSpPr>
          <p:cNvPr id="116" name="テキスト プレースホルダ 9">
            <a:extLst>
              <a:ext uri="{FF2B5EF4-FFF2-40B4-BE49-F238E27FC236}">
                <a16:creationId xmlns:a16="http://schemas.microsoft.com/office/drawing/2014/main" id="{A2671257-0438-4BF4-916F-FE3C59AA5A6B}"/>
              </a:ext>
            </a:extLst>
          </p:cNvPr>
          <p:cNvSpPr>
            <a:spLocks noGrp="1"/>
          </p:cNvSpPr>
          <p:nvPr>
            <p:custDataLst>
              <p:tags r:id="rId41"/>
            </p:custDataLst>
          </p:nvPr>
        </p:nvSpPr>
        <p:spPr bwMode="gray">
          <a:xfrm>
            <a:off x="7040562" y="60404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E1EC72-0D26-4507-B398-B9F3606A4D5B}" type="datetime'''''''''''''''''0''.''''''''''''''''''''4'''''''''''''''">
              <a:rPr lang="ja-JP" altLang="en-US" sz="1000" smtClean="0">
                <a:effectLst/>
              </a:rPr>
              <a:pPr/>
              <a:t>0.4</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F9E5D765-61D4-4D9E-8C67-0EF98F30E971}"/>
              </a:ext>
            </a:extLst>
          </p:cNvPr>
          <p:cNvSpPr>
            <a:spLocks noGrp="1"/>
          </p:cNvSpPr>
          <p:nvPr>
            <p:custDataLst>
              <p:tags r:id="rId42"/>
            </p:custDataLst>
          </p:nvPr>
        </p:nvSpPr>
        <p:spPr bwMode="auto">
          <a:xfrm>
            <a:off x="5835650" y="629920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E75EA2-4269-4246-918E-00215F67A746}" type="datetime'''''''''''''''1''''''1'''''''''''''''''''''''''''''''''">
              <a:rPr lang="ja-JP" altLang="en-US" sz="1000" smtClean="0"/>
              <a:pPr/>
              <a:t>11</a:t>
            </a:fld>
            <a:endParaRPr lang="ja-JP" altLang="en-US" sz="1000" dirty="0">
              <a:sym typeface="+mn-lt"/>
            </a:endParaRPr>
          </a:p>
        </p:txBody>
      </p:sp>
      <p:sp useBgFill="1">
        <p:nvSpPr>
          <p:cNvPr id="123" name="テキスト プレースホルダ 9">
            <a:extLst>
              <a:ext uri="{FF2B5EF4-FFF2-40B4-BE49-F238E27FC236}">
                <a16:creationId xmlns:a16="http://schemas.microsoft.com/office/drawing/2014/main" id="{F4BBE9C5-6B3D-478E-9F89-5121D8207F3C}"/>
              </a:ext>
            </a:extLst>
          </p:cNvPr>
          <p:cNvSpPr>
            <a:spLocks noGrp="1"/>
          </p:cNvSpPr>
          <p:nvPr>
            <p:custDataLst>
              <p:tags r:id="rId43"/>
            </p:custDataLst>
          </p:nvPr>
        </p:nvSpPr>
        <p:spPr bwMode="gray">
          <a:xfrm>
            <a:off x="5532438" y="61039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3406DC-DBF7-4D51-8687-666D7085D5D4}" type="datetime'''''''''''''0''''''''''''''''''''''''''''''''.''''''''''''3'">
              <a:rPr lang="ja-JP" altLang="en-US" sz="1000" smtClean="0">
                <a:effectLst/>
                <a:sym typeface="+mn-lt"/>
              </a:rPr>
              <a:pPr marL="0" indent="0" algn="ctr">
                <a:spcBef>
                  <a:spcPct val="0"/>
                </a:spcBef>
                <a:buNone/>
              </a:pPr>
              <a:t>0.3</a:t>
            </a:fld>
            <a:endParaRPr lang="ja-JP" altLang="en-US" sz="1000" dirty="0">
              <a:sym typeface="+mn-lt"/>
            </a:endParaRPr>
          </a:p>
        </p:txBody>
      </p:sp>
      <p:sp useBgFill="1">
        <p:nvSpPr>
          <p:cNvPr id="115" name="テキスト プレースホルダ 9">
            <a:extLst>
              <a:ext uri="{FF2B5EF4-FFF2-40B4-BE49-F238E27FC236}">
                <a16:creationId xmlns:a16="http://schemas.microsoft.com/office/drawing/2014/main" id="{80914E4A-AD7C-4928-9CB5-59255EE5E078}"/>
              </a:ext>
            </a:extLst>
          </p:cNvPr>
          <p:cNvSpPr>
            <a:spLocks noGrp="1"/>
          </p:cNvSpPr>
          <p:nvPr>
            <p:custDataLst>
              <p:tags r:id="rId44"/>
            </p:custDataLst>
          </p:nvPr>
        </p:nvSpPr>
        <p:spPr bwMode="gray">
          <a:xfrm>
            <a:off x="6629399" y="60452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17AFE8-5767-4102-B5B6-09FDE6747329}" type="datetime'''''''''''''''''''0''''''''''''''''''''''.''''4'''''''''''''''">
              <a:rPr lang="ja-JP" altLang="en-US" sz="1000" smtClean="0">
                <a:effectLst/>
              </a:rPr>
              <a:pPr/>
              <a:t>0.4</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99BF93F2-38D9-4E2A-A013-23FB4C0D2919}"/>
              </a:ext>
            </a:extLst>
          </p:cNvPr>
          <p:cNvSpPr>
            <a:spLocks noGrp="1"/>
          </p:cNvSpPr>
          <p:nvPr>
            <p:custDataLst>
              <p:tags r:id="rId45"/>
            </p:custDataLst>
          </p:nvPr>
        </p:nvSpPr>
        <p:spPr bwMode="auto">
          <a:xfrm>
            <a:off x="6246813" y="629920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A142FE-D338-4E12-9454-9CFCAB57C4FA}" type="datetime'''''''''''''''1''''''''''''''''''''''''''''''''2'''''''''">
              <a:rPr lang="ja-JP" altLang="en-US" sz="1000" smtClean="0"/>
              <a:pPr/>
              <a:t>12</a:t>
            </a:fld>
            <a:endParaRPr lang="ja-JP" altLang="en-US" sz="1000" dirty="0">
              <a:sym typeface="+mn-lt"/>
            </a:endParaRPr>
          </a:p>
        </p:txBody>
      </p:sp>
      <p:sp useBgFill="1">
        <p:nvSpPr>
          <p:cNvPr id="113" name="テキスト プレースホルダ 9">
            <a:extLst>
              <a:ext uri="{FF2B5EF4-FFF2-40B4-BE49-F238E27FC236}">
                <a16:creationId xmlns:a16="http://schemas.microsoft.com/office/drawing/2014/main" id="{231DE837-E19E-42FF-9BBA-7B02658103C4}"/>
              </a:ext>
            </a:extLst>
          </p:cNvPr>
          <p:cNvSpPr>
            <a:spLocks noGrp="1"/>
          </p:cNvSpPr>
          <p:nvPr>
            <p:custDataLst>
              <p:tags r:id="rId46"/>
            </p:custDataLst>
          </p:nvPr>
        </p:nvSpPr>
        <p:spPr bwMode="gray">
          <a:xfrm>
            <a:off x="5807074" y="60880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46784-2E9F-4F2A-9C8A-9AF8831D6998}" type="datetime'''''0''''''''''.''''''''''''''''3'''''''''''''''''''''''">
              <a:rPr lang="ja-JP" altLang="en-US" sz="1000" smtClean="0">
                <a:effectLst/>
              </a:rPr>
              <a:pPr/>
              <a:t>0.3</a:t>
            </a:fld>
            <a:endParaRPr lang="ja-JP" altLang="en-US" sz="1000" dirty="0">
              <a:sym typeface="+mn-lt"/>
            </a:endParaRPr>
          </a:p>
        </p:txBody>
      </p:sp>
      <p:sp useBgFill="1">
        <p:nvSpPr>
          <p:cNvPr id="114" name="テキスト プレースホルダ 9">
            <a:extLst>
              <a:ext uri="{FF2B5EF4-FFF2-40B4-BE49-F238E27FC236}">
                <a16:creationId xmlns:a16="http://schemas.microsoft.com/office/drawing/2014/main" id="{C40017A7-5292-4303-9133-765707D895D9}"/>
              </a:ext>
            </a:extLst>
          </p:cNvPr>
          <p:cNvSpPr>
            <a:spLocks noGrp="1"/>
          </p:cNvSpPr>
          <p:nvPr>
            <p:custDataLst>
              <p:tags r:id="rId47"/>
            </p:custDataLst>
          </p:nvPr>
        </p:nvSpPr>
        <p:spPr bwMode="gray">
          <a:xfrm>
            <a:off x="6218237" y="60880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036427-743D-42D1-99CC-D56F23CB8AD6}" type="datetime'''''''''0''.''''''''''''''3'''''''''''''''''''''''''''''''''''">
              <a:rPr lang="ja-JP" altLang="en-US" sz="1000" smtClean="0">
                <a:effectLst/>
              </a:rPr>
              <a:pPr/>
              <a:t>0.3</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4D3B88C3-B441-4834-9394-0F42E63B9519}"/>
              </a:ext>
            </a:extLst>
          </p:cNvPr>
          <p:cNvSpPr>
            <a:spLocks noGrp="1"/>
          </p:cNvSpPr>
          <p:nvPr>
            <p:custDataLst>
              <p:tags r:id="rId48"/>
            </p:custDataLst>
          </p:nvPr>
        </p:nvSpPr>
        <p:spPr bwMode="auto">
          <a:xfrm>
            <a:off x="6657975" y="629920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A28083-470D-4AC4-B858-58EAFBF42FE8}" type="datetime'''''1''''''''''''''''''''''''3'''''''''''''''''''''''''''''''">
              <a:rPr lang="ja-JP" altLang="en-US" sz="1000" smtClean="0"/>
              <a:pPr/>
              <a:t>13</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E7466459-3E28-42BD-9C02-D39AD5399EE7}"/>
              </a:ext>
            </a:extLst>
          </p:cNvPr>
          <p:cNvSpPr>
            <a:spLocks noGrp="1"/>
          </p:cNvSpPr>
          <p:nvPr>
            <p:custDataLst>
              <p:tags r:id="rId49"/>
            </p:custDataLst>
          </p:nvPr>
        </p:nvSpPr>
        <p:spPr bwMode="auto">
          <a:xfrm>
            <a:off x="7069138" y="629920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3D5FE8-0F74-4FD4-9074-E0A58083D5E2}" type="datetime'''''''''1''''4'''''''''''''''''''''''''''">
              <a:rPr lang="ja-JP" altLang="en-US" sz="1000" smtClean="0"/>
              <a:pPr/>
              <a:t>14</a:t>
            </a:fld>
            <a:endParaRPr lang="ja-JP" altLang="en-US" sz="1000" dirty="0">
              <a:sym typeface="+mn-lt"/>
            </a:endParaRPr>
          </a:p>
        </p:txBody>
      </p:sp>
      <p:sp useBgFill="1">
        <p:nvSpPr>
          <p:cNvPr id="117" name="テキスト プレースホルダ 9">
            <a:extLst>
              <a:ext uri="{FF2B5EF4-FFF2-40B4-BE49-F238E27FC236}">
                <a16:creationId xmlns:a16="http://schemas.microsoft.com/office/drawing/2014/main" id="{8DD7ED6A-C836-4CFA-827E-25A011F83379}"/>
              </a:ext>
            </a:extLst>
          </p:cNvPr>
          <p:cNvSpPr>
            <a:spLocks noGrp="1"/>
          </p:cNvSpPr>
          <p:nvPr>
            <p:custDataLst>
              <p:tags r:id="rId50"/>
            </p:custDataLst>
          </p:nvPr>
        </p:nvSpPr>
        <p:spPr bwMode="gray">
          <a:xfrm>
            <a:off x="7451724" y="60340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F9858D-B858-4250-BEE0-3EF9FBD851A6}" type="datetime'''''''0''''''''''''''''''.''''''''''''''4'''''''">
              <a:rPr lang="ja-JP" altLang="en-US" sz="1000" smtClean="0">
                <a:effectLst/>
              </a:rPr>
              <a:pPr/>
              <a:t>0.4</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F98AE1C2-0FAD-41F6-8442-E7A4A84FFFA1}"/>
              </a:ext>
            </a:extLst>
          </p:cNvPr>
          <p:cNvSpPr>
            <a:spLocks noGrp="1"/>
          </p:cNvSpPr>
          <p:nvPr>
            <p:custDataLst>
              <p:tags r:id="rId51"/>
            </p:custDataLst>
          </p:nvPr>
        </p:nvSpPr>
        <p:spPr bwMode="auto">
          <a:xfrm>
            <a:off x="7480300" y="629920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7E281D-5A8E-489B-95B3-ABBF2403505C}" type="datetime'''''''''''''''''''''''''''''''1''''''''5'">
              <a:rPr lang="ja-JP" altLang="en-US" sz="1000" smtClean="0"/>
              <a:pPr/>
              <a:t>15</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E5DF653E-0040-4B4A-A8FE-FAD1C53AD30A}"/>
              </a:ext>
            </a:extLst>
          </p:cNvPr>
          <p:cNvSpPr>
            <a:spLocks noGrp="1"/>
          </p:cNvSpPr>
          <p:nvPr>
            <p:custDataLst>
              <p:tags r:id="rId52"/>
            </p:custDataLst>
          </p:nvPr>
        </p:nvSpPr>
        <p:spPr bwMode="auto">
          <a:xfrm>
            <a:off x="7891463" y="629920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50240A-6250-477F-B252-185AF83F76B5}" type="datetime'''''''1''''''''''''''''''''''''''''''''''''''''6'''">
              <a:rPr lang="ja-JP" altLang="en-US" sz="1000" smtClean="0"/>
              <a:pPr/>
              <a:t>16</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53A22328-A88D-467B-97B4-94DBE5381AD8}"/>
              </a:ext>
            </a:extLst>
          </p:cNvPr>
          <p:cNvSpPr>
            <a:spLocks noGrp="1"/>
          </p:cNvSpPr>
          <p:nvPr>
            <p:custDataLst>
              <p:tags r:id="rId53"/>
            </p:custDataLst>
          </p:nvPr>
        </p:nvSpPr>
        <p:spPr bwMode="auto">
          <a:xfrm>
            <a:off x="8302625" y="629920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91C7D4-0741-4DD7-8AB5-7180A30FF7EC}" type="datetime'''''''''''''''''''1''''''''''''''7'''''''''''''''''''''">
              <a:rPr lang="ja-JP" altLang="en-US" sz="1000" smtClean="0"/>
              <a:pPr/>
              <a:t>17</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721E798B-4EAB-41AF-9B24-6D1F1C5BAA40}"/>
              </a:ext>
            </a:extLst>
          </p:cNvPr>
          <p:cNvSpPr>
            <a:spLocks noGrp="1"/>
          </p:cNvSpPr>
          <p:nvPr>
            <p:custDataLst>
              <p:tags r:id="rId54"/>
            </p:custDataLst>
          </p:nvPr>
        </p:nvSpPr>
        <p:spPr bwMode="auto">
          <a:xfrm>
            <a:off x="8713788" y="629920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9FF99A-587B-400C-AFB8-66052F826622}" type="datetime'''''''''''''''''''''''''''1''''''''''''''''''''''''''8'''''">
              <a:rPr lang="ja-JP" altLang="en-US" sz="1000" smtClean="0"/>
              <a:pPr/>
              <a:t>18</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5DBA6314-FDE6-4053-8BB1-56A2CC0A9ACF}"/>
              </a:ext>
            </a:extLst>
          </p:cNvPr>
          <p:cNvSpPr>
            <a:spLocks noGrp="1"/>
          </p:cNvSpPr>
          <p:nvPr>
            <p:custDataLst>
              <p:tags r:id="rId55"/>
            </p:custDataLst>
          </p:nvPr>
        </p:nvSpPr>
        <p:spPr bwMode="auto">
          <a:xfrm>
            <a:off x="9124950" y="6299200"/>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52994B-22DD-4CC0-8362-9E82A63AD727}" type="datetime'1''''9'''''">
              <a:rPr lang="ja-JP" altLang="en-US" sz="1000" smtClean="0"/>
              <a:pPr/>
              <a:t>19</a:t>
            </a:fld>
            <a:endParaRPr lang="ja-JP" altLang="en-US" sz="1000" dirty="0">
              <a:sym typeface="+mn-lt"/>
            </a:endParaRPr>
          </a:p>
        </p:txBody>
      </p:sp>
      <p:cxnSp>
        <p:nvCxnSpPr>
          <p:cNvPr id="104" name="Straight Connector 103">
            <a:extLst>
              <a:ext uri="{FF2B5EF4-FFF2-40B4-BE49-F238E27FC236}">
                <a16:creationId xmlns:a16="http://schemas.microsoft.com/office/drawing/2014/main" id="{62345558-CEB6-4D5B-8E5F-DEC4FC34AB9F}"/>
              </a:ext>
            </a:extLst>
          </p:cNvPr>
          <p:cNvCxnSpPr/>
          <p:nvPr>
            <p:custDataLst>
              <p:tags r:id="rId56"/>
            </p:custDataLst>
          </p:nvPr>
        </p:nvCxnSpPr>
        <p:spPr bwMode="gray">
          <a:xfrm>
            <a:off x="5551488" y="2524125"/>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9C710C1C-042E-43B0-A5C6-27F0C864CBA2}"/>
              </a:ext>
            </a:extLst>
          </p:cNvPr>
          <p:cNvCxnSpPr/>
          <p:nvPr>
            <p:custDataLst>
              <p:tags r:id="rId57"/>
            </p:custDataLst>
          </p:nvPr>
        </p:nvCxnSpPr>
        <p:spPr bwMode="gray">
          <a:xfrm>
            <a:off x="5551488" y="2930525"/>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E2300189-AF55-456A-9BB4-6103536A68E1}"/>
              </a:ext>
            </a:extLst>
          </p:cNvPr>
          <p:cNvCxnSpPr/>
          <p:nvPr>
            <p:custDataLst>
              <p:tags r:id="rId58"/>
            </p:custDataLst>
          </p:nvPr>
        </p:nvCxnSpPr>
        <p:spPr bwMode="gray">
          <a:xfrm>
            <a:off x="5551488" y="2727325"/>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634840BF-BB64-4AFE-9440-5AE60CA6068B}"/>
              </a:ext>
            </a:extLst>
          </p:cNvPr>
          <p:cNvCxnSpPr/>
          <p:nvPr>
            <p:custDataLst>
              <p:tags r:id="rId59"/>
            </p:custDataLst>
          </p:nvPr>
        </p:nvCxnSpPr>
        <p:spPr bwMode="gray">
          <a:xfrm>
            <a:off x="5551488" y="3133725"/>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5" name="Oval 104">
            <a:extLst>
              <a:ext uri="{FF2B5EF4-FFF2-40B4-BE49-F238E27FC236}">
                <a16:creationId xmlns:a16="http://schemas.microsoft.com/office/drawing/2014/main" id="{742BABD3-A162-4A94-B854-76F9D47F4309}"/>
              </a:ext>
            </a:extLst>
          </p:cNvPr>
          <p:cNvSpPr/>
          <p:nvPr>
            <p:custDataLst>
              <p:tags r:id="rId60"/>
            </p:custDataLst>
          </p:nvPr>
        </p:nvSpPr>
        <p:spPr bwMode="auto">
          <a:xfrm>
            <a:off x="5645150" y="2486025"/>
            <a:ext cx="76200" cy="76200"/>
          </a:xfrm>
          <a:prstGeom prst="ellipse">
            <a:avLst/>
          </a:prstGeom>
          <a:solidFill>
            <a:schemeClr val="tx2"/>
          </a:solidFill>
          <a:ln w="9525"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Rectangle 106">
            <a:extLst>
              <a:ext uri="{FF2B5EF4-FFF2-40B4-BE49-F238E27FC236}">
                <a16:creationId xmlns:a16="http://schemas.microsoft.com/office/drawing/2014/main" id="{68B7B4E8-69A1-4714-B3CB-7AB11173BC45}"/>
              </a:ext>
            </a:extLst>
          </p:cNvPr>
          <p:cNvSpPr/>
          <p:nvPr>
            <p:custDataLst>
              <p:tags r:id="rId61"/>
            </p:custDataLst>
          </p:nvPr>
        </p:nvSpPr>
        <p:spPr bwMode="auto">
          <a:xfrm>
            <a:off x="5645150" y="2689225"/>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Isosceles Triangle 108">
            <a:extLst>
              <a:ext uri="{FF2B5EF4-FFF2-40B4-BE49-F238E27FC236}">
                <a16:creationId xmlns:a16="http://schemas.microsoft.com/office/drawing/2014/main" id="{99E59C50-F790-4F2A-9C08-3DB3AF55E010}"/>
              </a:ext>
            </a:extLst>
          </p:cNvPr>
          <p:cNvSpPr/>
          <p:nvPr>
            <p:custDataLst>
              <p:tags r:id="rId62"/>
            </p:custDataLst>
          </p:nvPr>
        </p:nvSpPr>
        <p:spPr bwMode="auto">
          <a:xfrm>
            <a:off x="5645150" y="2892425"/>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Diamond 110">
            <a:extLst>
              <a:ext uri="{FF2B5EF4-FFF2-40B4-BE49-F238E27FC236}">
                <a16:creationId xmlns:a16="http://schemas.microsoft.com/office/drawing/2014/main" id="{C36CA33F-0FD8-4C50-8F87-8BFDA9D9E98B}"/>
              </a:ext>
            </a:extLst>
          </p:cNvPr>
          <p:cNvSpPr/>
          <p:nvPr>
            <p:custDataLst>
              <p:tags r:id="rId63"/>
            </p:custDataLst>
          </p:nvPr>
        </p:nvSpPr>
        <p:spPr bwMode="auto">
          <a:xfrm>
            <a:off x="5645150" y="3095625"/>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テキスト プレースホルダ 9">
            <a:extLst>
              <a:ext uri="{FF2B5EF4-FFF2-40B4-BE49-F238E27FC236}">
                <a16:creationId xmlns:a16="http://schemas.microsoft.com/office/drawing/2014/main" id="{96C2325D-EDD4-4154-84F0-595E7C59B8EB}"/>
              </a:ext>
            </a:extLst>
          </p:cNvPr>
          <p:cNvSpPr>
            <a:spLocks noGrp="1"/>
          </p:cNvSpPr>
          <p:nvPr>
            <p:custDataLst>
              <p:tags r:id="rId64"/>
            </p:custDataLst>
          </p:nvPr>
        </p:nvSpPr>
        <p:spPr bwMode="auto">
          <a:xfrm>
            <a:off x="5867400" y="28590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9EE4508-B229-4674-BF80-48963688E89D}" type="datetime'''''''''薬''''''''''''''''''''''''''剤''''''''''師'''''''''''''">
              <a:rPr lang="ja-JP" altLang="en-US" sz="1000" smtClean="0"/>
              <a:pPr/>
              <a:t>薬剤師</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896CA18D-2E52-454B-8C9D-78E3D47C64BD}"/>
              </a:ext>
            </a:extLst>
          </p:cNvPr>
          <p:cNvSpPr>
            <a:spLocks noGrp="1"/>
          </p:cNvSpPr>
          <p:nvPr>
            <p:custDataLst>
              <p:tags r:id="rId65"/>
            </p:custDataLst>
          </p:nvPr>
        </p:nvSpPr>
        <p:spPr bwMode="auto">
          <a:xfrm>
            <a:off x="5867400" y="24526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8CB527-3335-48F0-901C-E42123E205DB}" type="datetime'''''''看''''護''''''''''''''師'''''''''''''''''''''''''''''">
              <a:rPr lang="ja-JP" altLang="en-US" sz="1000" smtClean="0"/>
              <a:pPr/>
              <a:t>看護師</a:t>
            </a:fld>
            <a:endParaRPr lang="ja-JP" altLang="en-US" sz="1000" dirty="0">
              <a:sym typeface="+mn-lt"/>
            </a:endParaRPr>
          </a:p>
        </p:txBody>
      </p:sp>
      <p:sp>
        <p:nvSpPr>
          <p:cNvPr id="100" name="テキスト プレースホルダ 9">
            <a:extLst>
              <a:ext uri="{FF2B5EF4-FFF2-40B4-BE49-F238E27FC236}">
                <a16:creationId xmlns:a16="http://schemas.microsoft.com/office/drawing/2014/main" id="{A0C1D196-9F86-46C1-9335-412C617F7011}"/>
              </a:ext>
            </a:extLst>
          </p:cNvPr>
          <p:cNvSpPr>
            <a:spLocks noGrp="1"/>
          </p:cNvSpPr>
          <p:nvPr>
            <p:custDataLst>
              <p:tags r:id="rId66"/>
            </p:custDataLst>
          </p:nvPr>
        </p:nvSpPr>
        <p:spPr bwMode="auto">
          <a:xfrm>
            <a:off x="5867400" y="2655888"/>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9B2B9D7-655C-4C96-88C2-D963A5DA2471}" type="datetime'''''''''医師''（''歯''''''科''''''''医''を''''''''''除く''''）'''''''''">
              <a:rPr lang="ja-JP" altLang="en-US" sz="1000" smtClean="0"/>
              <a:pPr/>
              <a:t>医師（歯科医を除く）</a:t>
            </a:fld>
            <a:endParaRPr lang="ja-JP" altLang="en-US" sz="1000" dirty="0">
              <a:sym typeface="+mn-lt"/>
            </a:endParaRPr>
          </a:p>
        </p:txBody>
      </p:sp>
      <p:sp>
        <p:nvSpPr>
          <p:cNvPr id="102" name="テキスト プレースホルダ 9">
            <a:extLst>
              <a:ext uri="{FF2B5EF4-FFF2-40B4-BE49-F238E27FC236}">
                <a16:creationId xmlns:a16="http://schemas.microsoft.com/office/drawing/2014/main" id="{A61642CC-3B5A-40E3-A237-61410247C378}"/>
              </a:ext>
            </a:extLst>
          </p:cNvPr>
          <p:cNvSpPr>
            <a:spLocks noGrp="1"/>
          </p:cNvSpPr>
          <p:nvPr>
            <p:custDataLst>
              <p:tags r:id="rId67"/>
            </p:custDataLst>
          </p:nvPr>
        </p:nvSpPr>
        <p:spPr bwMode="auto">
          <a:xfrm>
            <a:off x="5867400" y="30622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7BA79D-B6EC-48B6-A9D0-4D430E445D28}" type="datetime'''歯''''科''''医'''''">
              <a:rPr lang="ja-JP" altLang="en-US" sz="1000" smtClean="0"/>
              <a:pPr/>
              <a:t>歯科医</a:t>
            </a:fld>
            <a:endParaRPr lang="ja-JP" altLang="en-US" sz="1000" dirty="0">
              <a:sym typeface="+mn-lt"/>
            </a:endParaRPr>
          </a:p>
        </p:txBody>
      </p:sp>
    </p:spTree>
    <p:extLst>
      <p:ext uri="{BB962C8B-B14F-4D97-AF65-F5344CB8AC3E}">
        <p14:creationId xmlns:p14="http://schemas.microsoft.com/office/powerpoint/2010/main" val="205713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4230241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バングラデシュ／医療関連／医療・公衆衛生</a:t>
            </a:r>
            <a:endParaRPr kumimoji="1" lang="ja-JP" altLang="en-US" dirty="0"/>
          </a:p>
        </p:txBody>
      </p:sp>
      <p:sp>
        <p:nvSpPr>
          <p:cNvPr id="5" name="テキスト ボックス 45">
            <a:extLst>
              <a:ext uri="{FF2B5EF4-FFF2-40B4-BE49-F238E27FC236}">
                <a16:creationId xmlns:a16="http://schemas.microsoft.com/office/drawing/2014/main" id="{E9DA7A18-ADC4-4014-8A31-F651C76C4338}"/>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バングラデシュでは、医療関連資格についての規制があるが、理学療法士や作業療法士などについては規制機関が整っていない。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
        <p:nvSpPr>
          <p:cNvPr id="9" name="テキスト ボックス 45">
            <a:extLst>
              <a:ext uri="{FF2B5EF4-FFF2-40B4-BE49-F238E27FC236}">
                <a16:creationId xmlns:a16="http://schemas.microsoft.com/office/drawing/2014/main" id="{EBC972B6-44FC-4AF3-B5B9-44149E0980CC}"/>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、世界理学療法士連盟、世界作業療法士連盟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8E08BAE1-00E2-4E59-85D4-192D033E2BDD}"/>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B0C85A48-95CB-43CA-94A2-057F088B6DC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8E1E91F7-1D3B-47CC-816E-D62C2375872E}"/>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ADAE41E5-D79D-417C-95A1-064550491BAB}"/>
              </a:ext>
            </a:extLst>
          </p:cNvPr>
          <p:cNvSpPr txBox="1"/>
          <p:nvPr/>
        </p:nvSpPr>
        <p:spPr>
          <a:xfrm>
            <a:off x="1630570" y="3402980"/>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検査技師</a:t>
            </a:r>
          </a:p>
        </p:txBody>
      </p:sp>
      <p:sp>
        <p:nvSpPr>
          <p:cNvPr id="14" name="テキスト ボックス 45">
            <a:extLst>
              <a:ext uri="{FF2B5EF4-FFF2-40B4-BE49-F238E27FC236}">
                <a16:creationId xmlns:a16="http://schemas.microsoft.com/office/drawing/2014/main" id="{51E02B0B-0A92-4F57-9DE7-95E5C437AA01}"/>
              </a:ext>
            </a:extLst>
          </p:cNvPr>
          <p:cNvSpPr txBox="1"/>
          <p:nvPr/>
        </p:nvSpPr>
        <p:spPr>
          <a:xfrm>
            <a:off x="4700974" y="3402980"/>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7571BBBD-6637-4CC3-86A8-ADE724C23C4A}"/>
              </a:ext>
            </a:extLst>
          </p:cNvPr>
          <p:cNvSpPr txBox="1"/>
          <p:nvPr/>
        </p:nvSpPr>
        <p:spPr>
          <a:xfrm>
            <a:off x="1629407" y="2940545"/>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A6B21520-807E-4922-BFA5-581CFE09BF70}"/>
              </a:ext>
            </a:extLst>
          </p:cNvPr>
          <p:cNvSpPr txBox="1"/>
          <p:nvPr/>
        </p:nvSpPr>
        <p:spPr>
          <a:xfrm>
            <a:off x="4700974" y="29405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８年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80A22F62-03B5-43B6-9D1A-B031702A1245}"/>
              </a:ext>
            </a:extLst>
          </p:cNvPr>
          <p:cNvSpPr txBox="1"/>
          <p:nvPr/>
        </p:nvSpPr>
        <p:spPr>
          <a:xfrm>
            <a:off x="1621984" y="473127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5C019DB7-42B6-4936-B11B-9597A1106F4D}"/>
              </a:ext>
            </a:extLst>
          </p:cNvPr>
          <p:cNvSpPr txBox="1"/>
          <p:nvPr/>
        </p:nvSpPr>
        <p:spPr>
          <a:xfrm>
            <a:off x="4682731" y="473744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971CC4C6-4E7C-412C-9DAB-1766AA4AB37B}"/>
              </a:ext>
            </a:extLst>
          </p:cNvPr>
          <p:cNvSpPr txBox="1"/>
          <p:nvPr/>
        </p:nvSpPr>
        <p:spPr>
          <a:xfrm>
            <a:off x="6201917" y="3389032"/>
            <a:ext cx="75608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26,121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64283081-1B01-49A1-A953-DA320215B868}"/>
              </a:ext>
            </a:extLst>
          </p:cNvPr>
          <p:cNvSpPr txBox="1"/>
          <p:nvPr/>
        </p:nvSpPr>
        <p:spPr>
          <a:xfrm>
            <a:off x="6201917" y="2944916"/>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29,127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D1B36B70-16E5-4487-B274-677EF4F2C7BE}"/>
              </a:ext>
            </a:extLst>
          </p:cNvPr>
          <p:cNvSpPr txBox="1"/>
          <p:nvPr/>
        </p:nvSpPr>
        <p:spPr>
          <a:xfrm>
            <a:off x="6496486" y="4721686"/>
            <a:ext cx="443271"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0" name="テキスト ボックス 45">
            <a:extLst>
              <a:ext uri="{FF2B5EF4-FFF2-40B4-BE49-F238E27FC236}">
                <a16:creationId xmlns:a16="http://schemas.microsoft.com/office/drawing/2014/main" id="{EC874966-E64E-41F4-816B-037D1653755B}"/>
              </a:ext>
            </a:extLst>
          </p:cNvPr>
          <p:cNvSpPr txBox="1"/>
          <p:nvPr/>
        </p:nvSpPr>
        <p:spPr>
          <a:xfrm>
            <a:off x="1611164" y="4248461"/>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31" name="テキスト ボックス 45">
            <a:extLst>
              <a:ext uri="{FF2B5EF4-FFF2-40B4-BE49-F238E27FC236}">
                <a16:creationId xmlns:a16="http://schemas.microsoft.com/office/drawing/2014/main" id="{B44F80D3-EA09-4AF7-9853-F6E4117E5904}"/>
              </a:ext>
            </a:extLst>
          </p:cNvPr>
          <p:cNvSpPr txBox="1"/>
          <p:nvPr/>
        </p:nvSpPr>
        <p:spPr>
          <a:xfrm>
            <a:off x="4671506" y="424846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45">
            <a:extLst>
              <a:ext uri="{FF2B5EF4-FFF2-40B4-BE49-F238E27FC236}">
                <a16:creationId xmlns:a16="http://schemas.microsoft.com/office/drawing/2014/main" id="{B897CC0D-6AD9-4DC2-BE28-49B1EC6CC942}"/>
              </a:ext>
            </a:extLst>
          </p:cNvPr>
          <p:cNvSpPr txBox="1"/>
          <p:nvPr/>
        </p:nvSpPr>
        <p:spPr>
          <a:xfrm>
            <a:off x="6413253" y="4255549"/>
            <a:ext cx="52650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3" name="テキスト ボックス 45">
            <a:extLst>
              <a:ext uri="{FF2B5EF4-FFF2-40B4-BE49-F238E27FC236}">
                <a16:creationId xmlns:a16="http://schemas.microsoft.com/office/drawing/2014/main" id="{B791BD28-2ED9-48FF-B04D-7888AD7ECA3F}"/>
              </a:ext>
            </a:extLst>
          </p:cNvPr>
          <p:cNvSpPr txBox="1"/>
          <p:nvPr/>
        </p:nvSpPr>
        <p:spPr>
          <a:xfrm>
            <a:off x="1611067" y="384437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34" name="テキスト ボックス 45">
            <a:extLst>
              <a:ext uri="{FF2B5EF4-FFF2-40B4-BE49-F238E27FC236}">
                <a16:creationId xmlns:a16="http://schemas.microsoft.com/office/drawing/2014/main" id="{AB3B1EDE-06E0-4962-BBAC-E856EAA7D189}"/>
              </a:ext>
            </a:extLst>
          </p:cNvPr>
          <p:cNvSpPr txBox="1"/>
          <p:nvPr/>
        </p:nvSpPr>
        <p:spPr>
          <a:xfrm>
            <a:off x="4671409" y="384437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45">
            <a:extLst>
              <a:ext uri="{FF2B5EF4-FFF2-40B4-BE49-F238E27FC236}">
                <a16:creationId xmlns:a16="http://schemas.microsoft.com/office/drawing/2014/main" id="{4CB9BF72-20D1-4AC3-8846-E32BF36BE4C9}"/>
              </a:ext>
            </a:extLst>
          </p:cNvPr>
          <p:cNvSpPr txBox="1"/>
          <p:nvPr/>
        </p:nvSpPr>
        <p:spPr>
          <a:xfrm>
            <a:off x="6291588" y="385146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A81BB5-7EE5-4A6C-89AA-49E950435E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5AA81BB5-7EE5-4A6C-89AA-49E950435E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75B45C3-2A08-4EBB-B2A0-FE8582FF52CB}"/>
              </a:ext>
            </a:extLst>
          </p:cNvPr>
          <p:cNvSpPr>
            <a:spLocks noGrp="1"/>
          </p:cNvSpPr>
          <p:nvPr>
            <p:ph type="title"/>
          </p:nvPr>
        </p:nvSpPr>
        <p:spPr>
          <a:xfrm>
            <a:off x="200471" y="188550"/>
            <a:ext cx="9505055" cy="360050"/>
          </a:xfrm>
        </p:spPr>
        <p:txBody>
          <a:bodyPr vert="horz"/>
          <a:lstStyle/>
          <a:p>
            <a:r>
              <a:rPr lang="ja-JP" altLang="en-US" dirty="0"/>
              <a:t>バングラデシュ／医療関連／医療・公衆衛生</a:t>
            </a:r>
            <a:endParaRPr lang="en-US" dirty="0"/>
          </a:p>
        </p:txBody>
      </p:sp>
      <p:sp>
        <p:nvSpPr>
          <p:cNvPr id="7" name="Text Placeholder 3">
            <a:extLst>
              <a:ext uri="{FF2B5EF4-FFF2-40B4-BE49-F238E27FC236}">
                <a16:creationId xmlns:a16="http://schemas.microsoft.com/office/drawing/2014/main" id="{533D9F4E-268F-4C4C-804D-7A83AE453124}"/>
              </a:ext>
            </a:extLst>
          </p:cNvPr>
          <p:cNvSpPr>
            <a:spLocks noGrp="1"/>
          </p:cNvSpPr>
          <p:nvPr>
            <p:ph type="body" sz="quarter" idx="15"/>
          </p:nvPr>
        </p:nvSpPr>
        <p:spPr>
          <a:xfrm>
            <a:off x="200025" y="549275"/>
            <a:ext cx="9505950" cy="359445"/>
          </a:xfrm>
        </p:spPr>
        <p:txBody>
          <a:bodyPr/>
          <a:lstStyle/>
          <a:p>
            <a:r>
              <a:rPr lang="ja-JP" altLang="en-US" dirty="0"/>
              <a:t>医療の</a:t>
            </a:r>
            <a:r>
              <a:rPr lang="en-US" altLang="ja-JP" dirty="0"/>
              <a:t>IT</a:t>
            </a:r>
            <a:r>
              <a:rPr lang="ja-JP" altLang="en-US" dirty="0"/>
              <a:t>化データ</a:t>
            </a:r>
            <a:endParaRPr lang="en-US" dirty="0"/>
          </a:p>
        </p:txBody>
      </p:sp>
      <p:sp>
        <p:nvSpPr>
          <p:cNvPr id="9" name="Rectangle: Rounded Corners 8">
            <a:extLst>
              <a:ext uri="{FF2B5EF4-FFF2-40B4-BE49-F238E27FC236}">
                <a16:creationId xmlns:a16="http://schemas.microsoft.com/office/drawing/2014/main" id="{94363104-FE17-4DB8-B5CC-FB8389DCD0C9}"/>
              </a:ext>
            </a:extLst>
          </p:cNvPr>
          <p:cNvSpPr>
            <a:spLocks/>
          </p:cNvSpPr>
          <p:nvPr/>
        </p:nvSpPr>
        <p:spPr>
          <a:xfrm>
            <a:off x="279211" y="2409539"/>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sz="1600" b="1" dirty="0">
                <a:solidFill>
                  <a:schemeClr val="bg1"/>
                </a:solidFill>
              </a:rPr>
              <a:t>HIS</a:t>
            </a:r>
            <a:r>
              <a:rPr kumimoji="1" lang="ja-JP" altLang="en-US" sz="1600" b="1" dirty="0">
                <a:solidFill>
                  <a:schemeClr val="bg1"/>
                </a:solidFill>
              </a:rPr>
              <a:t>の導入状況</a:t>
            </a:r>
            <a:endParaRPr kumimoji="1" lang="en-US" sz="1600" b="1" dirty="0">
              <a:solidFill>
                <a:schemeClr val="bg1"/>
              </a:solidFill>
            </a:endParaRPr>
          </a:p>
        </p:txBody>
      </p:sp>
      <p:sp>
        <p:nvSpPr>
          <p:cNvPr id="11" name="Rectangle: Rounded Corners 10">
            <a:extLst>
              <a:ext uri="{FF2B5EF4-FFF2-40B4-BE49-F238E27FC236}">
                <a16:creationId xmlns:a16="http://schemas.microsoft.com/office/drawing/2014/main" id="{973BF901-9A12-450A-AAFA-5A2AF1F2630E}"/>
              </a:ext>
            </a:extLst>
          </p:cNvPr>
          <p:cNvSpPr>
            <a:spLocks/>
          </p:cNvSpPr>
          <p:nvPr/>
        </p:nvSpPr>
        <p:spPr>
          <a:xfrm>
            <a:off x="272480" y="4041067"/>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altLang="ja-JP" sz="1600" b="1" dirty="0">
                <a:solidFill>
                  <a:schemeClr val="bg1"/>
                </a:solidFill>
              </a:rPr>
              <a:t>EMR</a:t>
            </a:r>
            <a:r>
              <a:rPr kumimoji="1" lang="ja-JP" altLang="en-US" sz="1600" b="1" dirty="0">
                <a:solidFill>
                  <a:schemeClr val="bg1"/>
                </a:solidFill>
              </a:rPr>
              <a:t>の導入状況</a:t>
            </a:r>
            <a:endParaRPr kumimoji="1" lang="en-US" sz="1600" b="1" dirty="0">
              <a:solidFill>
                <a:schemeClr val="bg1"/>
              </a:solidFill>
            </a:endParaRPr>
          </a:p>
        </p:txBody>
      </p:sp>
      <p:sp>
        <p:nvSpPr>
          <p:cNvPr id="12" name="Rectangle: Rounded Corners 11">
            <a:extLst>
              <a:ext uri="{FF2B5EF4-FFF2-40B4-BE49-F238E27FC236}">
                <a16:creationId xmlns:a16="http://schemas.microsoft.com/office/drawing/2014/main" id="{16E1DF99-8823-43C8-A67B-80FBCD9DD124}"/>
              </a:ext>
            </a:extLst>
          </p:cNvPr>
          <p:cNvSpPr>
            <a:spLocks/>
          </p:cNvSpPr>
          <p:nvPr/>
        </p:nvSpPr>
        <p:spPr>
          <a:xfrm>
            <a:off x="279211" y="5301208"/>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lang="ja-JP" altLang="en-US" sz="1400" b="1" dirty="0">
                <a:solidFill>
                  <a:schemeClr val="bg1"/>
                </a:solidFill>
              </a:rPr>
              <a:t>その他</a:t>
            </a:r>
            <a:endParaRPr kumimoji="1" lang="en-US" sz="1400" b="1" dirty="0">
              <a:solidFill>
                <a:schemeClr val="bg1"/>
              </a:solidFill>
            </a:endParaRPr>
          </a:p>
        </p:txBody>
      </p:sp>
      <p:sp>
        <p:nvSpPr>
          <p:cNvPr id="13" name="テキスト ボックス 3">
            <a:extLst>
              <a:ext uri="{FF2B5EF4-FFF2-40B4-BE49-F238E27FC236}">
                <a16:creationId xmlns:a16="http://schemas.microsoft.com/office/drawing/2014/main" id="{531D8F61-0B86-4775-8ECC-D53C8145B2BC}"/>
              </a:ext>
            </a:extLst>
          </p:cNvPr>
          <p:cNvSpPr txBox="1"/>
          <p:nvPr/>
        </p:nvSpPr>
        <p:spPr>
          <a:xfrm>
            <a:off x="2227453" y="2409539"/>
            <a:ext cx="7406065" cy="108581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バングラデシュでは、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年からオープンソースの</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District Health Information Software 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）を導入。</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現在では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は</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中央、州レベル、地区レベル、小地区レベルの医療施設と</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1,300</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程度の地域診療所</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を繋いでおり、その数は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年時点で</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公的医療機関の約</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に及ぶ</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3">
            <a:extLst>
              <a:ext uri="{FF2B5EF4-FFF2-40B4-BE49-F238E27FC236}">
                <a16:creationId xmlns:a16="http://schemas.microsoft.com/office/drawing/2014/main" id="{8703DF0D-20B8-4993-8B57-E97D0C51AC6D}"/>
              </a:ext>
            </a:extLst>
          </p:cNvPr>
          <p:cNvSpPr txBox="1"/>
          <p:nvPr/>
        </p:nvSpPr>
        <p:spPr>
          <a:xfrm>
            <a:off x="2216696" y="4041067"/>
            <a:ext cx="7406065" cy="518475"/>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の普及が進んでいる一方、</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の導入は大規模の民間病院に限定</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されており、多くの民間病院や公立病院では紙で患者の記録を保存。</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5">
            <a:extLst>
              <a:ext uri="{FF2B5EF4-FFF2-40B4-BE49-F238E27FC236}">
                <a16:creationId xmlns:a16="http://schemas.microsoft.com/office/drawing/2014/main" id="{A5834818-BC22-474A-8252-35F275B29824}"/>
              </a:ext>
            </a:extLst>
          </p:cNvPr>
          <p:cNvSpPr txBox="1"/>
          <p:nvPr/>
        </p:nvSpPr>
        <p:spPr>
          <a:xfrm>
            <a:off x="114072" y="6343808"/>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Transforming the health information system in Bangladesh through the implementation of DHIS2</a:t>
            </a:r>
            <a:r>
              <a:rPr lang="ja-JP" altLang="en-US" sz="800" dirty="0"/>
              <a:t>（</a:t>
            </a:r>
            <a:r>
              <a:rPr lang="en-US" altLang="ja-JP" sz="800" dirty="0"/>
              <a:t>UNICEF,2015)</a:t>
            </a:r>
            <a:r>
              <a:rPr lang="ja-JP" altLang="en-US" sz="800" dirty="0"/>
              <a:t>、</a:t>
            </a:r>
            <a:r>
              <a:rPr kumimoji="0" lang="en-US" altLang="ja-JP" sz="800" dirty="0" bmk=""/>
              <a:t>Perceptions and experiences with district health information system software to collect and utilize health data in Bangladesh: a qualitative exploratory study(Begum et al.,2020)</a:t>
            </a:r>
            <a:r>
              <a:rPr kumimoji="0" lang="ja-JP" altLang="en-US" sz="800" dirty="0" bmk=""/>
              <a:t>、</a:t>
            </a:r>
            <a:r>
              <a:rPr lang="en-US" altLang="ja-JP" sz="800" dirty="0"/>
              <a:t> e-Health in Developing Countries: Bangladeshi Perspective(Afrin and </a:t>
            </a:r>
            <a:r>
              <a:rPr lang="en-US" altLang="ja-JP" sz="800" dirty="0" err="1"/>
              <a:t>Arifuzzaman</a:t>
            </a:r>
            <a:r>
              <a:rPr lang="en-US" altLang="ja-JP" sz="800" dirty="0"/>
              <a:t>, 2020)</a:t>
            </a:r>
            <a:endParaRPr kumimoji="0" lang="ja-JP" altLang="en-US" sz="800" dirty="0" bmk=""/>
          </a:p>
        </p:txBody>
      </p:sp>
      <p:grpSp>
        <p:nvGrpSpPr>
          <p:cNvPr id="21" name="Group 20">
            <a:extLst>
              <a:ext uri="{FF2B5EF4-FFF2-40B4-BE49-F238E27FC236}">
                <a16:creationId xmlns:a16="http://schemas.microsoft.com/office/drawing/2014/main" id="{A8500224-E7A6-484A-BE39-758A4BC7F156}"/>
              </a:ext>
            </a:extLst>
          </p:cNvPr>
          <p:cNvGrpSpPr/>
          <p:nvPr/>
        </p:nvGrpSpPr>
        <p:grpSpPr>
          <a:xfrm>
            <a:off x="272480" y="3825043"/>
            <a:ext cx="9361038" cy="1397313"/>
            <a:chOff x="344488" y="2996952"/>
            <a:chExt cx="9289032" cy="1397313"/>
          </a:xfrm>
        </p:grpSpPr>
        <p:cxnSp>
          <p:nvCxnSpPr>
            <p:cNvPr id="17" name="Straight Connector 16">
              <a:extLst>
                <a:ext uri="{FF2B5EF4-FFF2-40B4-BE49-F238E27FC236}">
                  <a16:creationId xmlns:a16="http://schemas.microsoft.com/office/drawing/2014/main" id="{9CFDE0EF-70FB-4B2A-B335-EDEC84AA4037}"/>
                </a:ext>
              </a:extLst>
            </p:cNvPr>
            <p:cNvCxnSpPr>
              <a:cxnSpLocks/>
            </p:cNvCxnSpPr>
            <p:nvPr/>
          </p:nvCxnSpPr>
          <p:spPr>
            <a:xfrm>
              <a:off x="344488" y="2996952"/>
              <a:ext cx="928903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D7DCFD-F0A3-451F-B002-F43AA0213AEC}"/>
                </a:ext>
              </a:extLst>
            </p:cNvPr>
            <p:cNvCxnSpPr>
              <a:cxnSpLocks/>
            </p:cNvCxnSpPr>
            <p:nvPr/>
          </p:nvCxnSpPr>
          <p:spPr>
            <a:xfrm>
              <a:off x="351683" y="4394265"/>
              <a:ext cx="92026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テキスト ボックス 3">
            <a:extLst>
              <a:ext uri="{FF2B5EF4-FFF2-40B4-BE49-F238E27FC236}">
                <a16:creationId xmlns:a16="http://schemas.microsoft.com/office/drawing/2014/main" id="{D860A220-9C3D-4D06-88E3-F958DF39B949}"/>
              </a:ext>
            </a:extLst>
          </p:cNvPr>
          <p:cNvSpPr txBox="1"/>
          <p:nvPr/>
        </p:nvSpPr>
        <p:spPr>
          <a:xfrm>
            <a:off x="2227453" y="5301208"/>
            <a:ext cx="7406065" cy="518475"/>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人口の</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が健康情報や健康維持に関するサービスにアクセスするために電子機器を活用。</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3">
            <a:extLst>
              <a:ext uri="{FF2B5EF4-FFF2-40B4-BE49-F238E27FC236}">
                <a16:creationId xmlns:a16="http://schemas.microsoft.com/office/drawing/2014/main" id="{3799D7E6-D9CD-47C1-B74E-D49CA3CC3D03}"/>
              </a:ext>
            </a:extLst>
          </p:cNvPr>
          <p:cNvSpPr txBox="1"/>
          <p:nvPr/>
        </p:nvSpPr>
        <p:spPr>
          <a:xfrm>
            <a:off x="200470" y="1056970"/>
            <a:ext cx="9505056" cy="814967"/>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バングラデシュでは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と呼ばれる</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は中央、州レベル、地区レベル、小地区レベルの医療施設、地域診療所において導入が進んでいる一方、</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の導入は大規模の民間病院に限られている。</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また、個人レベルでの電子機器を使用した健康情報やサービスの活用も限定的である。</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0740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88504" y="2780928"/>
            <a:ext cx="4320480" cy="3671912"/>
          </a:xfrm>
          <a:prstGeom prst="rect">
            <a:avLst/>
          </a:prstGeom>
          <a:gradFill flip="none" rotWithShape="1">
            <a:gsLst>
              <a:gs pos="5300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Arial" panose="020B0604020202020204" pitchFamily="34" charset="0"/>
                <a:ea typeface="ＭＳ Ｐゴシック" panose="020B0600070205080204" pitchFamily="50" charset="-128"/>
              </a:rPr>
              <a:t>国民に加入を義務付ける公的な健康保険制度はなかったが、</a:t>
            </a:r>
            <a:r>
              <a:rPr lang="en-US" altLang="ja-JP" sz="1150" dirty="0">
                <a:solidFill>
                  <a:schemeClr val="tx1"/>
                </a:solidFill>
                <a:latin typeface="Arial" panose="020B0604020202020204" pitchFamily="34" charset="0"/>
                <a:ea typeface="ＭＳ Ｐゴシック" panose="020B0600070205080204" pitchFamily="50" charset="-128"/>
              </a:rPr>
              <a:t>2012</a:t>
            </a:r>
            <a:r>
              <a:rPr lang="ja-JP" altLang="en-US" sz="1150" dirty="0">
                <a:solidFill>
                  <a:schemeClr val="tx1"/>
                </a:solidFill>
                <a:latin typeface="Arial" panose="020B0604020202020204" pitchFamily="34" charset="0"/>
                <a:ea typeface="ＭＳ Ｐゴシック" panose="020B0600070205080204" pitchFamily="50" charset="-128"/>
              </a:rPr>
              <a:t>年から</a:t>
            </a:r>
            <a:r>
              <a:rPr lang="en-US" altLang="ja-JP" sz="1150" dirty="0">
                <a:solidFill>
                  <a:schemeClr val="tx1"/>
                </a:solidFill>
                <a:latin typeface="Arial" panose="020B0604020202020204" pitchFamily="34" charset="0"/>
                <a:ea typeface="ＭＳ Ｐゴシック" panose="020B0600070205080204" pitchFamily="50" charset="-128"/>
              </a:rPr>
              <a:t>5,000</a:t>
            </a:r>
            <a:r>
              <a:rPr lang="ja-JP" altLang="en-US" sz="1150" dirty="0">
                <a:solidFill>
                  <a:schemeClr val="tx1"/>
                </a:solidFill>
                <a:latin typeface="Arial" panose="020B0604020202020204" pitchFamily="34" charset="0"/>
                <a:ea typeface="ＭＳ Ｐゴシック" panose="020B0600070205080204" pitchFamily="50" charset="-128"/>
              </a:rPr>
              <a:t>万人の貧困層を順次、健康保険に加入させる計画を保健省が策定した。</a:t>
            </a:r>
            <a:endParaRPr lang="en-US" altLang="ja-JP" sz="1150" dirty="0">
              <a:solidFill>
                <a:schemeClr val="tx1"/>
              </a:solidFill>
              <a:latin typeface="Arial" panose="020B0604020202020204" pitchFamily="34" charset="0"/>
              <a:ea typeface="ＭＳ Ｐゴシック" panose="020B0600070205080204" pitchFamily="50" charset="-128"/>
            </a:endParaRPr>
          </a:p>
        </p:txBody>
      </p:sp>
      <p:sp>
        <p:nvSpPr>
          <p:cNvPr id="30" name="正方形/長方形 29"/>
          <p:cNvSpPr/>
          <p:nvPr/>
        </p:nvSpPr>
        <p:spPr>
          <a:xfrm>
            <a:off x="1589087" y="3794241"/>
            <a:ext cx="3219897" cy="1303653"/>
          </a:xfrm>
          <a:prstGeom prst="rect">
            <a:avLst/>
          </a:prstGeom>
          <a:gradFill flip="none" rotWithShape="1">
            <a:gsLst>
              <a:gs pos="0">
                <a:srgbClr val="83A4D1"/>
              </a:gs>
              <a:gs pos="100000">
                <a:srgbClr val="DDE6F3"/>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endParaRPr lang="ja-JP" altLang="en-US"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円/楕円 22"/>
          <p:cNvSpPr/>
          <p:nvPr/>
        </p:nvSpPr>
        <p:spPr>
          <a:xfrm>
            <a:off x="757191" y="3780452"/>
            <a:ext cx="1942465" cy="1942465"/>
          </a:xfrm>
          <a:prstGeom prst="ellipse">
            <a:avLst/>
          </a:prstGeom>
          <a:solidFill>
            <a:srgbClr val="E8E8E8"/>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8" name="グラフ 37"/>
          <p:cNvGraphicFramePr/>
          <p:nvPr>
            <p:extLst>
              <p:ext uri="{D42A27DB-BD31-4B8C-83A1-F6EECF244321}">
                <p14:modId xmlns:p14="http://schemas.microsoft.com/office/powerpoint/2010/main" val="3058638251"/>
              </p:ext>
            </p:extLst>
          </p:nvPr>
        </p:nvGraphicFramePr>
        <p:xfrm>
          <a:off x="285751" y="3645024"/>
          <a:ext cx="2896882" cy="2207858"/>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en-US" altLang="ja-JP" sz="800" bmk=""/>
              <a:t>JETRO</a:t>
            </a:r>
            <a:r>
              <a:rPr kumimoji="0" lang="ja-JP" altLang="en-US" sz="800" dirty="0" bmk=""/>
              <a:t>「バングラデ</a:t>
            </a:r>
            <a:r>
              <a:rPr kumimoji="0" lang="ja-JP" altLang="en-US" sz="800" bmk=""/>
              <a:t>シュ </a:t>
            </a:r>
            <a:r>
              <a:rPr kumimoji="0" lang="en-US" altLang="ja-JP" sz="800" bmk=""/>
              <a:t>BOP</a:t>
            </a:r>
            <a:r>
              <a:rPr kumimoji="0" lang="ja-JP" altLang="en-US" sz="800" dirty="0" bmk=""/>
              <a:t>実態調査レポート」（</a:t>
            </a:r>
            <a:r>
              <a:rPr kumimoji="0" lang="en-US" altLang="ja-JP" sz="800" dirty="0" bmk=""/>
              <a:t>2013</a:t>
            </a:r>
            <a:r>
              <a:rPr kumimoji="0" lang="ja-JP" altLang="en-US" sz="800" dirty="0" bmk=""/>
              <a:t>）</a:t>
            </a:r>
          </a:p>
        </p:txBody>
      </p:sp>
      <p:grpSp>
        <p:nvGrpSpPr>
          <p:cNvPr id="10" name="グループ化 9"/>
          <p:cNvGrpSpPr/>
          <p:nvPr/>
        </p:nvGrpSpPr>
        <p:grpSpPr>
          <a:xfrm>
            <a:off x="452846" y="1917328"/>
            <a:ext cx="8964649" cy="288032"/>
            <a:chOff x="452846" y="1917328"/>
            <a:chExt cx="8964649" cy="288032"/>
          </a:xfrm>
        </p:grpSpPr>
        <p:cxnSp>
          <p:nvCxnSpPr>
            <p:cNvPr id="25" name="直線コネクタ 24"/>
            <p:cNvCxnSpPr/>
            <p:nvPr/>
          </p:nvCxnSpPr>
          <p:spPr>
            <a:xfrm>
              <a:off x="452846" y="2205360"/>
              <a:ext cx="893499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52846" y="1917328"/>
              <a:ext cx="8964649"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健康保険制度</a:t>
              </a:r>
            </a:p>
          </p:txBody>
        </p:sp>
      </p:grpSp>
      <p:sp>
        <p:nvSpPr>
          <p:cNvPr id="16" name="片側の 2 つの角を丸めた四角形 15"/>
          <p:cNvSpPr/>
          <p:nvPr/>
        </p:nvSpPr>
        <p:spPr bwMode="auto">
          <a:xfrm>
            <a:off x="488504" y="2420888"/>
            <a:ext cx="4320480"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公的な健康保険制度</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7" name="片側の 2 つの角を丸めた四角形 16"/>
          <p:cNvSpPr/>
          <p:nvPr/>
        </p:nvSpPr>
        <p:spPr bwMode="auto">
          <a:xfrm>
            <a:off x="5097016" y="2420888"/>
            <a:ext cx="4320479"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民間の健康保険制度</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正方形/長方形 17"/>
          <p:cNvSpPr/>
          <p:nvPr/>
        </p:nvSpPr>
        <p:spPr>
          <a:xfrm>
            <a:off x="5097016" y="2780928"/>
            <a:ext cx="4320479" cy="3671912"/>
          </a:xfrm>
          <a:prstGeom prst="rect">
            <a:avLst/>
          </a:prstGeom>
          <a:gradFill flip="none" rotWithShape="1">
            <a:gsLst>
              <a:gs pos="5300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Arial" panose="020B0604020202020204" pitchFamily="34" charset="0"/>
                <a:ea typeface="ＭＳ Ｐゴシック" panose="020B0600070205080204" pitchFamily="50" charset="-128"/>
              </a:rPr>
              <a:t>メットライフアリコが中流以上の階層に展開している。また</a:t>
            </a:r>
            <a:r>
              <a:rPr lang="ja-JP" altLang="en-US" sz="1150">
                <a:solidFill>
                  <a:schemeClr val="tx1"/>
                </a:solidFill>
                <a:latin typeface="Arial" panose="020B0604020202020204" pitchFamily="34" charset="0"/>
                <a:ea typeface="ＭＳ Ｐゴシック" panose="020B0600070205080204" pitchFamily="50" charset="-128"/>
              </a:rPr>
              <a:t>、</a:t>
            </a:r>
            <a:r>
              <a:rPr lang="en-US" altLang="ja-JP" sz="1150">
                <a:solidFill>
                  <a:schemeClr val="tx1"/>
                </a:solidFill>
                <a:latin typeface="Arial" panose="020B0604020202020204" pitchFamily="34" charset="0"/>
                <a:ea typeface="ＭＳ Ｐゴシック" panose="020B0600070205080204" pitchFamily="50" charset="-128"/>
              </a:rPr>
              <a:t>Gonoshasthaya Kendra</a:t>
            </a:r>
            <a:r>
              <a:rPr lang="ja-JP" altLang="en-US" sz="1150" dirty="0">
                <a:solidFill>
                  <a:schemeClr val="tx1"/>
                </a:solidFill>
                <a:latin typeface="Arial" panose="020B0604020202020204" pitchFamily="34" charset="0"/>
                <a:ea typeface="ＭＳ Ｐゴシック" panose="020B0600070205080204" pitchFamily="50" charset="-128"/>
              </a:rPr>
              <a:t>やグラミン・ヘルス・トラストは、貧困層向けにも保険サービスを提供している。</a:t>
            </a:r>
          </a:p>
        </p:txBody>
      </p:sp>
      <p:graphicFrame>
        <p:nvGraphicFramePr>
          <p:cNvPr id="11" name="表 10"/>
          <p:cNvGraphicFramePr>
            <a:graphicFrameLocks noGrp="1"/>
          </p:cNvGraphicFramePr>
          <p:nvPr>
            <p:extLst>
              <p:ext uri="{D42A27DB-BD31-4B8C-83A1-F6EECF244321}">
                <p14:modId xmlns:p14="http://schemas.microsoft.com/office/powerpoint/2010/main" val="2618968140"/>
              </p:ext>
            </p:extLst>
          </p:nvPr>
        </p:nvGraphicFramePr>
        <p:xfrm>
          <a:off x="5240339" y="3573016"/>
          <a:ext cx="4019860" cy="2736304"/>
        </p:xfrm>
        <a:graphic>
          <a:graphicData uri="http://schemas.openxmlformats.org/drawingml/2006/table">
            <a:tbl>
              <a:tblPr firstRow="1" bandRow="1">
                <a:tableStyleId>{5C22544A-7EE6-4342-B048-85BDC9FD1C3A}</a:tableStyleId>
              </a:tblPr>
              <a:tblGrid>
                <a:gridCol w="1515971">
                  <a:extLst>
                    <a:ext uri="{9D8B030D-6E8A-4147-A177-3AD203B41FA5}">
                      <a16:colId xmlns:a16="http://schemas.microsoft.com/office/drawing/2014/main" val="20000"/>
                    </a:ext>
                  </a:extLst>
                </a:gridCol>
                <a:gridCol w="2503889">
                  <a:extLst>
                    <a:ext uri="{9D8B030D-6E8A-4147-A177-3AD203B41FA5}">
                      <a16:colId xmlns:a16="http://schemas.microsoft.com/office/drawing/2014/main" val="20001"/>
                    </a:ext>
                  </a:extLst>
                </a:gridCol>
              </a:tblGrid>
              <a:tr h="1592031">
                <a:tc>
                  <a:txBody>
                    <a:bodyPr/>
                    <a:lstStyle/>
                    <a:p>
                      <a:pPr fontAlgn="ctr"/>
                      <a:r>
                        <a:rPr kumimoji="1" lang="en-US" altLang="ja-JP" sz="1050" b="0">
                          <a:latin typeface="Arial Black" panose="020B0A04020102020204" pitchFamily="34" charset="0"/>
                        </a:rPr>
                        <a:t>Gonoshasthaya Kendra</a:t>
                      </a:r>
                      <a:endParaRPr kumimoji="1" lang="en-US" altLang="ja-JP" sz="1050" b="0" dirty="0">
                        <a:latin typeface="Arial Black" panose="020B0A040201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D6AA7"/>
                    </a:solidFill>
                  </a:tcPr>
                </a:tc>
                <a:tc>
                  <a:txBody>
                    <a:bodyPr/>
                    <a:lstStyle/>
                    <a:p>
                      <a:pPr marL="152400" indent="-152400" algn="just" fontAlgn="ctr">
                        <a:spcAft>
                          <a:spcPts val="300"/>
                        </a:spcAft>
                        <a:buClr>
                          <a:srgbClr val="5F8AC3"/>
                        </a:buClr>
                        <a:buSzPct val="80000"/>
                        <a:buFont typeface="Wingdings" panose="05000000000000000000" pitchFamily="2" charset="2"/>
                        <a:buChar char="l"/>
                      </a:pPr>
                      <a:r>
                        <a:rPr kumimoji="1" lang="ja-JP" altLang="en-US" sz="1000" b="0" dirty="0">
                          <a:solidFill>
                            <a:schemeClr val="tx1"/>
                          </a:solidFill>
                        </a:rPr>
                        <a:t>家族の医療費を</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年間で一定額まで保障</a:t>
                      </a:r>
                      <a:r>
                        <a:rPr kumimoji="1" lang="ja-JP" altLang="en-US" sz="1000" b="0" dirty="0">
                          <a:solidFill>
                            <a:schemeClr val="tx1"/>
                          </a:solidFill>
                        </a:rPr>
                        <a:t>する保険を展開。医療費の一部を保険で補い、残りを支払う仕組み。</a:t>
                      </a:r>
                    </a:p>
                    <a:p>
                      <a:pPr marL="152400" indent="-152400" algn="just" fontAlgn="ctr">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所得に応じた保険料</a:t>
                      </a:r>
                      <a:r>
                        <a:rPr kumimoji="1" lang="ja-JP" altLang="en-US" sz="1000" b="0" dirty="0">
                          <a:solidFill>
                            <a:schemeClr val="tx1"/>
                          </a:solidFill>
                        </a:rPr>
                        <a:t>が定められており、所得の高い家庭ほど保険料が高額になる。また、喫煙者は医療費の負担割合が高い。</a:t>
                      </a:r>
                    </a:p>
                    <a:p>
                      <a:pPr marL="152400" indent="-152400" algn="just" fontAlgn="ctr">
                        <a:spcAft>
                          <a:spcPts val="300"/>
                        </a:spcAft>
                        <a:buClr>
                          <a:srgbClr val="5F8AC3"/>
                        </a:buClr>
                        <a:buSzPct val="80000"/>
                        <a:buFont typeface="Wingdings" panose="05000000000000000000" pitchFamily="2" charset="2"/>
                        <a:buChar char="l"/>
                      </a:pPr>
                      <a:r>
                        <a:rPr kumimoji="1" lang="ja-JP" altLang="en-US" sz="1000" b="0" dirty="0">
                          <a:solidFill>
                            <a:schemeClr val="tx1"/>
                          </a:solidFill>
                        </a:rPr>
                        <a:t>最貧困層は、医療費が</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全額保険で負担</a:t>
                      </a:r>
                      <a:r>
                        <a:rPr kumimoji="1" lang="ja-JP" altLang="en-US" sz="1000" b="0" kern="1200" dirty="0">
                          <a:solidFill>
                            <a:schemeClr val="tx1"/>
                          </a:solidFill>
                          <a:latin typeface="+mn-lt"/>
                          <a:ea typeface="+mn-ea"/>
                          <a:cs typeface="+mn-cs"/>
                        </a:rPr>
                        <a:t>される</a:t>
                      </a:r>
                      <a:r>
                        <a:rPr kumimoji="1" lang="ja-JP" altLang="en-US" sz="1000" b="0" dirty="0">
                          <a:solidFill>
                            <a:schemeClr val="tx1"/>
                          </a:solidFill>
                        </a:rPr>
                        <a:t>ようになっている。</a:t>
                      </a:r>
                    </a:p>
                  </a:txBody>
                  <a:tcPr marL="1080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44273">
                <a:tc>
                  <a:txBody>
                    <a:bodyPr/>
                    <a:lstStyle/>
                    <a:p>
                      <a:pPr marL="0" algn="l" defTabSz="914400" rtl="0" eaLnBrk="1" fontAlgn="ctr" latinLnBrk="0" hangingPunct="1"/>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グラミン・</a:t>
                      </a:r>
                    </a:p>
                    <a:p>
                      <a:pPr marL="0" algn="l" defTabSz="914400" rtl="0" eaLnBrk="1" fontAlgn="ctr" latinLnBrk="0" hangingPunct="1"/>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ヘルス・トラスト</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3D6AA7"/>
                    </a:solidFill>
                  </a:tcPr>
                </a:tc>
                <a:tc>
                  <a:txBody>
                    <a:bodyPr/>
                    <a:lstStyle/>
                    <a:p>
                      <a:pPr marL="144463" indent="-144463" algn="just" fontAlgn="ctr">
                        <a:spcAft>
                          <a:spcPts val="300"/>
                        </a:spcAft>
                        <a:buClr>
                          <a:srgbClr val="5F8AC3"/>
                        </a:buClr>
                        <a:buSzPct val="80000"/>
                        <a:buFont typeface="Wingdings" panose="05000000000000000000" pitchFamily="2" charset="2"/>
                        <a:buChar char="l"/>
                      </a:pPr>
                      <a:r>
                        <a:rPr kumimoji="1" lang="ja-JP" altLang="en-US" sz="1050" dirty="0"/>
                        <a:t>最大</a:t>
                      </a:r>
                      <a:r>
                        <a:rPr kumimoji="1" lang="en-US" altLang="ja-JP" sz="1050" dirty="0"/>
                        <a:t>6</a:t>
                      </a:r>
                      <a:r>
                        <a:rPr kumimoji="1" lang="ja-JP" altLang="en-US" sz="1050" dirty="0"/>
                        <a:t>人までの家族が、</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一定額の保険料</a:t>
                      </a:r>
                      <a:r>
                        <a:rPr kumimoji="1" lang="ja-JP" altLang="en-US" sz="1050" kern="1200" dirty="0">
                          <a:solidFill>
                            <a:schemeClr val="dk1"/>
                          </a:solidFill>
                          <a:latin typeface="+mn-lt"/>
                          <a:ea typeface="+mn-ea"/>
                          <a:cs typeface="+mn-cs"/>
                        </a:rPr>
                        <a:t>で保険証を取得</a:t>
                      </a:r>
                      <a:r>
                        <a:rPr kumimoji="1" lang="ja-JP" altLang="en-US" sz="1050" dirty="0"/>
                        <a:t>できるマイクロ保険を展開。</a:t>
                      </a:r>
                    </a:p>
                    <a:p>
                      <a:pPr marL="144463" indent="-144463" algn="just" fontAlgn="ctr">
                        <a:spcAft>
                          <a:spcPts val="300"/>
                        </a:spcAft>
                        <a:buClr>
                          <a:srgbClr val="5F8AC3"/>
                        </a:buClr>
                        <a:buSzPct val="80000"/>
                        <a:buFont typeface="Wingdings" panose="05000000000000000000" pitchFamily="2" charset="2"/>
                        <a:buChar char="l"/>
                      </a:pPr>
                      <a:r>
                        <a:rPr kumimoji="1" lang="ja-JP" altLang="en-US" sz="1050" dirty="0"/>
                        <a:t>保険証の提示により、</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年に</a:t>
                      </a:r>
                      <a:r>
                        <a:rPr kumimoji="1" lang="en-US" altLang="ja-JP"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度の健康診断を無料</a:t>
                      </a:r>
                      <a:r>
                        <a:rPr kumimoji="1" lang="ja-JP" altLang="en-US" sz="1050" dirty="0"/>
                        <a:t>で受けられたり、</a:t>
                      </a:r>
                      <a:r>
                        <a:rPr kumimoji="1" lang="ja-JP" altLang="en-US" sz="1050" kern="1200" dirty="0">
                          <a:solidFill>
                            <a:schemeClr val="dk1"/>
                          </a:solidFill>
                          <a:latin typeface="+mn-lt"/>
                          <a:ea typeface="+mn-ea"/>
                          <a:cs typeface="+mn-cs"/>
                        </a:rPr>
                        <a:t>医薬品を</a:t>
                      </a:r>
                      <a:r>
                        <a:rPr kumimoji="1" lang="ja-JP" altLang="en-US" sz="1000" b="0" kern="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割引価格で購入</a:t>
                      </a:r>
                      <a:r>
                        <a:rPr kumimoji="1" lang="ja-JP" altLang="en-US" sz="1050" kern="1200" dirty="0">
                          <a:solidFill>
                            <a:schemeClr val="dk1"/>
                          </a:solidFill>
                          <a:latin typeface="+mn-lt"/>
                          <a:ea typeface="+mn-ea"/>
                          <a:cs typeface="+mn-cs"/>
                        </a:rPr>
                        <a:t>することができる。</a:t>
                      </a:r>
                    </a:p>
                  </a:txBody>
                  <a:tcPr marL="1080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9" name="円/楕円 18"/>
          <p:cNvSpPr/>
          <p:nvPr/>
        </p:nvSpPr>
        <p:spPr>
          <a:xfrm>
            <a:off x="1452945" y="4494255"/>
            <a:ext cx="553635" cy="553635"/>
          </a:xfrm>
          <a:prstGeom prst="ellipse">
            <a:avLst/>
          </a:prstGeom>
          <a:solidFill>
            <a:srgbClr val="FFFFFF"/>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1200" b="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 口</a:t>
            </a:r>
            <a:endParaRPr lang="ja-JP" altLang="en-US" sz="1200" b="1"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テキスト ボックス 19"/>
          <p:cNvSpPr txBox="1"/>
          <p:nvPr/>
        </p:nvSpPr>
        <p:spPr>
          <a:xfrm>
            <a:off x="1747598" y="3884266"/>
            <a:ext cx="589941" cy="246221"/>
          </a:xfrm>
          <a:prstGeom prst="rect">
            <a:avLst/>
          </a:prstGeom>
          <a:noFill/>
        </p:spPr>
        <p:txBody>
          <a:bodyPr wrap="square" rtlCol="0">
            <a:spAutoFit/>
          </a:bodyPr>
          <a:lstStyle/>
          <a:p>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2890896" y="4108558"/>
            <a:ext cx="1728192" cy="675011"/>
          </a:xfrm>
          <a:prstGeom prst="rect">
            <a:avLst/>
          </a:prstGeom>
          <a:solidFill>
            <a:srgbClr val="5F8AC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38BEE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ctr">
              <a:lnSpc>
                <a:spcPts val="1260"/>
              </a:lnSpc>
            </a:pPr>
            <a:r>
              <a:rPr lang="ja-JP" altLang="en-US" sz="1050" b="1" dirty="0">
                <a:solidFill>
                  <a:schemeClr val="bg1"/>
                </a:solidFill>
                <a:latin typeface="ＭＳ Ｐゴシック" panose="020B0600070205080204" pitchFamily="50" charset="-128"/>
                <a:ea typeface="ＭＳ Ｐゴシック" panose="020B0600070205080204" pitchFamily="50" charset="-128"/>
              </a:rPr>
              <a:t>公的な健康保険制度に</a:t>
            </a:r>
            <a:endParaRPr lang="en-US" altLang="ja-JP" sz="1050" b="1" dirty="0">
              <a:solidFill>
                <a:schemeClr val="bg1"/>
              </a:solidFill>
              <a:latin typeface="ＭＳ Ｐゴシック" panose="020B0600070205080204" pitchFamily="50" charset="-128"/>
              <a:ea typeface="ＭＳ Ｐゴシック" panose="020B0600070205080204" pitchFamily="50" charset="-128"/>
            </a:endParaRPr>
          </a:p>
          <a:p>
            <a:pPr algn="ctr" fontAlgn="ctr">
              <a:lnSpc>
                <a:spcPts val="1260"/>
              </a:lnSpc>
            </a:pPr>
            <a:r>
              <a:rPr lang="ja-JP" altLang="en-US" sz="1050" b="1" dirty="0">
                <a:solidFill>
                  <a:schemeClr val="bg1"/>
                </a:solidFill>
                <a:latin typeface="ＭＳ Ｐゴシック" panose="020B0600070205080204" pitchFamily="50" charset="-128"/>
                <a:ea typeface="ＭＳ Ｐゴシック" panose="020B0600070205080204" pitchFamily="50" charset="-128"/>
              </a:rPr>
              <a:t>順次加入させる計画</a:t>
            </a:r>
            <a:endParaRPr lang="en-US" altLang="ja-JP" sz="1050" b="1" dirty="0">
              <a:solidFill>
                <a:schemeClr val="bg1"/>
              </a:solidFill>
              <a:latin typeface="ＭＳ Ｐゴシック" panose="020B0600070205080204" pitchFamily="50" charset="-128"/>
              <a:ea typeface="ＭＳ Ｐゴシック" panose="020B0600070205080204" pitchFamily="50" charset="-128"/>
            </a:endParaRPr>
          </a:p>
          <a:p>
            <a:pPr algn="ctr" fontAlgn="ctr">
              <a:lnSpc>
                <a:spcPts val="1260"/>
              </a:lnSpc>
            </a:pPr>
            <a:r>
              <a:rPr lang="ja-JP" altLang="en-US" sz="900" dirty="0">
                <a:solidFill>
                  <a:schemeClr val="bg1"/>
                </a:solidFill>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保険料：一般税収からの</a:t>
            </a:r>
            <a:r>
              <a:rPr lang="ja-JP" altLang="en-US" sz="900">
                <a:latin typeface="ＭＳ Ｐゴシック" panose="020B0600070205080204" pitchFamily="50" charset="-128"/>
                <a:ea typeface="ＭＳ Ｐゴシック" panose="020B0600070205080204" pitchFamily="50" charset="-128"/>
                <a:cs typeface="Arial" panose="020B0604020202020204" pitchFamily="34" charset="0"/>
              </a:rPr>
              <a:t>支払 </a:t>
            </a:r>
            <a:r>
              <a:rPr lang="ja-JP" altLang="en-US" sz="900">
                <a:solidFill>
                  <a:schemeClr val="bg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1733017" y="4213018"/>
            <a:ext cx="1131751" cy="358881"/>
          </a:xfrm>
          <a:prstGeom prst="rect">
            <a:avLst/>
          </a:prstGeom>
          <a:noFill/>
        </p:spPr>
        <p:txBody>
          <a:bodyPr wrap="square" rtlCol="0">
            <a:spAutoFit/>
          </a:bodyPr>
          <a:lstStyle/>
          <a:p>
            <a:pPr>
              <a:lnSpc>
                <a:spcPts val="1800"/>
              </a:lnSpc>
            </a:pPr>
            <a:r>
              <a:rPr kumimoji="1" lang="en-US" altLang="ja-JP" sz="3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31</a:t>
            </a:r>
            <a:r>
              <a:rPr kumimoji="1" lang="en-US" altLang="ja-JP" sz="2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42" name="テキスト ボックス 41"/>
          <p:cNvSpPr txBox="1"/>
          <p:nvPr/>
        </p:nvSpPr>
        <p:spPr>
          <a:xfrm>
            <a:off x="1855870" y="4438123"/>
            <a:ext cx="915725" cy="246221"/>
          </a:xfrm>
          <a:prstGeom prst="rect">
            <a:avLst/>
          </a:prstGeom>
          <a:noFill/>
        </p:spPr>
        <p:txBody>
          <a:bodyPr wrap="square" rtlCol="0">
            <a:spAutoFit/>
          </a:bodyPr>
          <a:lstStyle>
            <a:defPPr>
              <a:defRPr lang="ja-JP"/>
            </a:defPPr>
            <a:lvl1pPr>
              <a:defRPr sz="90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000" dirty="0"/>
              <a:t>（</a:t>
            </a:r>
            <a:r>
              <a:rPr lang="en-US" altLang="ja-JP" sz="1000" dirty="0"/>
              <a:t>5,000</a:t>
            </a:r>
            <a:r>
              <a:rPr lang="ja-JP" altLang="en-US" sz="1000" dirty="0"/>
              <a:t>万人）</a:t>
            </a:r>
          </a:p>
        </p:txBody>
      </p:sp>
      <p:sp>
        <p:nvSpPr>
          <p:cNvPr id="43" name="円弧 42"/>
          <p:cNvSpPr/>
          <p:nvPr/>
        </p:nvSpPr>
        <p:spPr>
          <a:xfrm rot="5592851" flipH="1">
            <a:off x="1999926" y="3814229"/>
            <a:ext cx="1175713" cy="972995"/>
          </a:xfrm>
          <a:prstGeom prst="arc">
            <a:avLst>
              <a:gd name="adj1" fmla="val 17942959"/>
              <a:gd name="adj2" fmla="val 2352356"/>
            </a:avLst>
          </a:prstGeom>
          <a:ln w="107950" cap="flat" cmpd="sng" algn="ctr">
            <a:gradFill flip="none" rotWithShape="1">
              <a:gsLst>
                <a:gs pos="0">
                  <a:srgbClr val="C71F0D"/>
                </a:gs>
                <a:gs pos="100000">
                  <a:schemeClr val="bg1">
                    <a:alpha val="0"/>
                  </a:schemeClr>
                </a:gs>
              </a:gsLst>
              <a:lin ang="5400000" scaled="0"/>
              <a:tileRect/>
            </a:gradFill>
            <a:prstDash val="solid"/>
            <a:roun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807720" y="5785906"/>
            <a:ext cx="3848100" cy="451406"/>
          </a:xfrm>
          <a:prstGeom prst="rect">
            <a:avLst/>
          </a:prstGeom>
          <a:noFill/>
        </p:spPr>
        <p:txBody>
          <a:bodyPr wrap="square" lIns="0" rIns="0" rtlCol="0">
            <a:spAutoFit/>
          </a:bodyPr>
          <a:lstStyle/>
          <a:p>
            <a:pPr marL="0" lvl="1">
              <a:lnSpc>
                <a:spcPts val="1400"/>
              </a:lnSpc>
            </a:pP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貧困層向けの健康保険制度の策定にあたって、バングラデシュ政府の調査団がタイとインドを訪問した。</a:t>
            </a:r>
          </a:p>
        </p:txBody>
      </p:sp>
      <p:sp>
        <p:nvSpPr>
          <p:cNvPr id="28" name="テキスト ボックス 27"/>
          <p:cNvSpPr txBox="1"/>
          <p:nvPr/>
        </p:nvSpPr>
        <p:spPr>
          <a:xfrm>
            <a:off x="3094502" y="3861365"/>
            <a:ext cx="1382791" cy="271869"/>
          </a:xfrm>
          <a:prstGeom prst="rect">
            <a:avLst/>
          </a:prstGeom>
          <a:noFill/>
        </p:spPr>
        <p:txBody>
          <a:bodyPr wrap="square" lIns="0" rIns="0" rtlCol="0">
            <a:spAutoFit/>
          </a:bodyPr>
          <a:lstStyle/>
          <a:p>
            <a:pPr marL="0" lvl="1" algn="ctr">
              <a:lnSpc>
                <a:spcPts val="1400"/>
              </a:lnSpc>
            </a:pP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年から・保健省策定</a:t>
            </a:r>
          </a:p>
        </p:txBody>
      </p:sp>
      <p:sp>
        <p:nvSpPr>
          <p:cNvPr id="27" name="テキスト ボックス 2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加入義務のある公的健康保険制度はなかったが、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年から貧困層を健康保険に順次加入させる計画を保健省が策定した。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メットライフアリコ、デルタライフ、</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Gonoshasthaya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Kendra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グラミン・ヘルス・トラストは、民間の健康保険事業を展開している。</a:t>
            </a:r>
          </a:p>
        </p:txBody>
      </p:sp>
    </p:spTree>
    <p:extLst>
      <p:ext uri="{BB962C8B-B14F-4D97-AF65-F5344CB8AC3E}">
        <p14:creationId xmlns:p14="http://schemas.microsoft.com/office/powerpoint/2010/main" val="75459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519062" y="2776166"/>
            <a:ext cx="2773538" cy="199256"/>
          </a:xfrm>
          <a:prstGeom prst="round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フリーフォーム 6"/>
          <p:cNvSpPr/>
          <p:nvPr/>
        </p:nvSpPr>
        <p:spPr>
          <a:xfrm>
            <a:off x="4286250" y="2381250"/>
            <a:ext cx="912768" cy="4002133"/>
          </a:xfrm>
          <a:custGeom>
            <a:avLst/>
            <a:gdLst>
              <a:gd name="connsiteX0" fmla="*/ 0 w 1406106"/>
              <a:gd name="connsiteY0" fmla="*/ 569343 h 3907766"/>
              <a:gd name="connsiteX1" fmla="*/ 1406106 w 1406106"/>
              <a:gd name="connsiteY1" fmla="*/ 0 h 3907766"/>
              <a:gd name="connsiteX2" fmla="*/ 1406106 w 1406106"/>
              <a:gd name="connsiteY2" fmla="*/ 3907766 h 3907766"/>
              <a:gd name="connsiteX3" fmla="*/ 0 w 1406106"/>
              <a:gd name="connsiteY3" fmla="*/ 724619 h 3907766"/>
              <a:gd name="connsiteX4" fmla="*/ 0 w 1406106"/>
              <a:gd name="connsiteY4" fmla="*/ 569343 h 3907766"/>
              <a:gd name="connsiteX0" fmla="*/ 0 w 1406106"/>
              <a:gd name="connsiteY0" fmla="*/ 569343 h 3907766"/>
              <a:gd name="connsiteX1" fmla="*/ 1406106 w 1406106"/>
              <a:gd name="connsiteY1" fmla="*/ 0 h 3907766"/>
              <a:gd name="connsiteX2" fmla="*/ 1406106 w 1406106"/>
              <a:gd name="connsiteY2" fmla="*/ 3907766 h 3907766"/>
              <a:gd name="connsiteX3" fmla="*/ 25879 w 1406106"/>
              <a:gd name="connsiteY3" fmla="*/ 1026543 h 3907766"/>
              <a:gd name="connsiteX4" fmla="*/ 0 w 1406106"/>
              <a:gd name="connsiteY4" fmla="*/ 569343 h 3907766"/>
              <a:gd name="connsiteX0" fmla="*/ 0 w 1380227"/>
              <a:gd name="connsiteY0" fmla="*/ 828135 h 3907766"/>
              <a:gd name="connsiteX1" fmla="*/ 1380227 w 1380227"/>
              <a:gd name="connsiteY1" fmla="*/ 0 h 3907766"/>
              <a:gd name="connsiteX2" fmla="*/ 1380227 w 1380227"/>
              <a:gd name="connsiteY2" fmla="*/ 3907766 h 3907766"/>
              <a:gd name="connsiteX3" fmla="*/ 0 w 1380227"/>
              <a:gd name="connsiteY3" fmla="*/ 1026543 h 3907766"/>
              <a:gd name="connsiteX4" fmla="*/ 0 w 1380227"/>
              <a:gd name="connsiteY4" fmla="*/ 828135 h 3907766"/>
              <a:gd name="connsiteX0" fmla="*/ 0 w 1380227"/>
              <a:gd name="connsiteY0" fmla="*/ 828135 h 3907766"/>
              <a:gd name="connsiteX1" fmla="*/ 1380227 w 1380227"/>
              <a:gd name="connsiteY1" fmla="*/ 0 h 3907766"/>
              <a:gd name="connsiteX2" fmla="*/ 1380227 w 1380227"/>
              <a:gd name="connsiteY2" fmla="*/ 3907766 h 3907766"/>
              <a:gd name="connsiteX3" fmla="*/ 0 w 1380227"/>
              <a:gd name="connsiteY3" fmla="*/ 1380226 h 3907766"/>
              <a:gd name="connsiteX4" fmla="*/ 0 w 1380227"/>
              <a:gd name="connsiteY4" fmla="*/ 828135 h 3907766"/>
              <a:gd name="connsiteX0" fmla="*/ 0 w 1380227"/>
              <a:gd name="connsiteY0" fmla="*/ 1173192 h 3907766"/>
              <a:gd name="connsiteX1" fmla="*/ 1380227 w 1380227"/>
              <a:gd name="connsiteY1" fmla="*/ 0 h 3907766"/>
              <a:gd name="connsiteX2" fmla="*/ 1380227 w 1380227"/>
              <a:gd name="connsiteY2" fmla="*/ 3907766 h 3907766"/>
              <a:gd name="connsiteX3" fmla="*/ 0 w 1380227"/>
              <a:gd name="connsiteY3" fmla="*/ 1380226 h 3907766"/>
              <a:gd name="connsiteX4" fmla="*/ 0 w 1380227"/>
              <a:gd name="connsiteY4" fmla="*/ 1173192 h 3907766"/>
              <a:gd name="connsiteX0" fmla="*/ 0 w 1388853"/>
              <a:gd name="connsiteY0" fmla="*/ 1233577 h 3968151"/>
              <a:gd name="connsiteX1" fmla="*/ 1388853 w 1388853"/>
              <a:gd name="connsiteY1" fmla="*/ 0 h 3968151"/>
              <a:gd name="connsiteX2" fmla="*/ 1380227 w 1388853"/>
              <a:gd name="connsiteY2" fmla="*/ 3968151 h 3968151"/>
              <a:gd name="connsiteX3" fmla="*/ 0 w 1388853"/>
              <a:gd name="connsiteY3" fmla="*/ 1440611 h 3968151"/>
              <a:gd name="connsiteX4" fmla="*/ 0 w 1388853"/>
              <a:gd name="connsiteY4" fmla="*/ 1233577 h 3968151"/>
              <a:gd name="connsiteX0" fmla="*/ 0 w 1388853"/>
              <a:gd name="connsiteY0" fmla="*/ 1233577 h 3968151"/>
              <a:gd name="connsiteX1" fmla="*/ 1388853 w 1388853"/>
              <a:gd name="connsiteY1" fmla="*/ 0 h 3968151"/>
              <a:gd name="connsiteX2" fmla="*/ 1380227 w 1388853"/>
              <a:gd name="connsiteY2" fmla="*/ 3968151 h 3968151"/>
              <a:gd name="connsiteX3" fmla="*/ 17806 w 1388853"/>
              <a:gd name="connsiteY3" fmla="*/ 1802920 h 3968151"/>
              <a:gd name="connsiteX4" fmla="*/ 0 w 1388853"/>
              <a:gd name="connsiteY4" fmla="*/ 1233577 h 3968151"/>
              <a:gd name="connsiteX0" fmla="*/ 0 w 1379951"/>
              <a:gd name="connsiteY0" fmla="*/ 1587260 h 3968151"/>
              <a:gd name="connsiteX1" fmla="*/ 1379951 w 1379951"/>
              <a:gd name="connsiteY1" fmla="*/ 0 h 3968151"/>
              <a:gd name="connsiteX2" fmla="*/ 1371325 w 1379951"/>
              <a:gd name="connsiteY2" fmla="*/ 3968151 h 3968151"/>
              <a:gd name="connsiteX3" fmla="*/ 8904 w 1379951"/>
              <a:gd name="connsiteY3" fmla="*/ 1802920 h 3968151"/>
              <a:gd name="connsiteX4" fmla="*/ 0 w 1379951"/>
              <a:gd name="connsiteY4" fmla="*/ 1587260 h 3968151"/>
              <a:gd name="connsiteX0" fmla="*/ 6590 w 1371047"/>
              <a:gd name="connsiteY0" fmla="*/ 1665637 h 3968151"/>
              <a:gd name="connsiteX1" fmla="*/ 1371047 w 1371047"/>
              <a:gd name="connsiteY1" fmla="*/ 0 h 3968151"/>
              <a:gd name="connsiteX2" fmla="*/ 1362421 w 1371047"/>
              <a:gd name="connsiteY2" fmla="*/ 3968151 h 3968151"/>
              <a:gd name="connsiteX3" fmla="*/ 0 w 1371047"/>
              <a:gd name="connsiteY3" fmla="*/ 1802920 h 3968151"/>
              <a:gd name="connsiteX4" fmla="*/ 6590 w 1371047"/>
              <a:gd name="connsiteY4" fmla="*/ 1665637 h 3968151"/>
              <a:gd name="connsiteX0" fmla="*/ 0 w 1364457"/>
              <a:gd name="connsiteY0" fmla="*/ 1665637 h 3968151"/>
              <a:gd name="connsiteX1" fmla="*/ 1364457 w 1364457"/>
              <a:gd name="connsiteY1" fmla="*/ 0 h 3968151"/>
              <a:gd name="connsiteX2" fmla="*/ 1355831 w 1364457"/>
              <a:gd name="connsiteY2" fmla="*/ 3968151 h 3968151"/>
              <a:gd name="connsiteX3" fmla="*/ 1157 w 1364457"/>
              <a:gd name="connsiteY3" fmla="*/ 1768086 h 3968151"/>
              <a:gd name="connsiteX4" fmla="*/ 0 w 1364457"/>
              <a:gd name="connsiteY4" fmla="*/ 1665637 h 3968151"/>
              <a:gd name="connsiteX0" fmla="*/ 0 w 1364457"/>
              <a:gd name="connsiteY0" fmla="*/ 1691763 h 3968151"/>
              <a:gd name="connsiteX1" fmla="*/ 1364457 w 1364457"/>
              <a:gd name="connsiteY1" fmla="*/ 0 h 3968151"/>
              <a:gd name="connsiteX2" fmla="*/ 1355831 w 1364457"/>
              <a:gd name="connsiteY2" fmla="*/ 3968151 h 3968151"/>
              <a:gd name="connsiteX3" fmla="*/ 1157 w 1364457"/>
              <a:gd name="connsiteY3" fmla="*/ 1768086 h 3968151"/>
              <a:gd name="connsiteX4" fmla="*/ 0 w 1364457"/>
              <a:gd name="connsiteY4" fmla="*/ 1691763 h 3968151"/>
              <a:gd name="connsiteX0" fmla="*/ 0 w 1379285"/>
              <a:gd name="connsiteY0" fmla="*/ 1506219 h 3968151"/>
              <a:gd name="connsiteX1" fmla="*/ 1379285 w 1379285"/>
              <a:gd name="connsiteY1" fmla="*/ 0 h 3968151"/>
              <a:gd name="connsiteX2" fmla="*/ 1370659 w 1379285"/>
              <a:gd name="connsiteY2" fmla="*/ 3968151 h 3968151"/>
              <a:gd name="connsiteX3" fmla="*/ 15985 w 1379285"/>
              <a:gd name="connsiteY3" fmla="*/ 1768086 h 3968151"/>
              <a:gd name="connsiteX4" fmla="*/ 0 w 1379285"/>
              <a:gd name="connsiteY4" fmla="*/ 1506219 h 3968151"/>
              <a:gd name="connsiteX0" fmla="*/ 1018 w 1380303"/>
              <a:gd name="connsiteY0" fmla="*/ 1506219 h 3968151"/>
              <a:gd name="connsiteX1" fmla="*/ 1380303 w 1380303"/>
              <a:gd name="connsiteY1" fmla="*/ 0 h 3968151"/>
              <a:gd name="connsiteX2" fmla="*/ 1371677 w 1380303"/>
              <a:gd name="connsiteY2" fmla="*/ 3968151 h 3968151"/>
              <a:gd name="connsiteX3" fmla="*/ 56 w 1380303"/>
              <a:gd name="connsiteY3" fmla="*/ 1608311 h 3968151"/>
              <a:gd name="connsiteX4" fmla="*/ 1018 w 1380303"/>
              <a:gd name="connsiteY4" fmla="*/ 1506219 h 3968151"/>
              <a:gd name="connsiteX0" fmla="*/ 0 w 1379285"/>
              <a:gd name="connsiteY0" fmla="*/ 1506219 h 3968151"/>
              <a:gd name="connsiteX1" fmla="*/ 1379285 w 1379285"/>
              <a:gd name="connsiteY1" fmla="*/ 0 h 3968151"/>
              <a:gd name="connsiteX2" fmla="*/ 1370659 w 1379285"/>
              <a:gd name="connsiteY2" fmla="*/ 3968151 h 3968151"/>
              <a:gd name="connsiteX3" fmla="*/ 5817 w 1379285"/>
              <a:gd name="connsiteY3" fmla="*/ 1711462 h 3968151"/>
              <a:gd name="connsiteX4" fmla="*/ 0 w 1379285"/>
              <a:gd name="connsiteY4" fmla="*/ 1506219 h 3968151"/>
              <a:gd name="connsiteX0" fmla="*/ 1019 w 1373525"/>
              <a:gd name="connsiteY0" fmla="*/ 1602002 h 3968151"/>
              <a:gd name="connsiteX1" fmla="*/ 1373525 w 1373525"/>
              <a:gd name="connsiteY1" fmla="*/ 0 h 3968151"/>
              <a:gd name="connsiteX2" fmla="*/ 1364899 w 1373525"/>
              <a:gd name="connsiteY2" fmla="*/ 3968151 h 3968151"/>
              <a:gd name="connsiteX3" fmla="*/ 57 w 1373525"/>
              <a:gd name="connsiteY3" fmla="*/ 1711462 h 3968151"/>
              <a:gd name="connsiteX4" fmla="*/ 1019 w 1373525"/>
              <a:gd name="connsiteY4" fmla="*/ 1602002 h 3968151"/>
              <a:gd name="connsiteX0" fmla="*/ 0 w 1372506"/>
              <a:gd name="connsiteY0" fmla="*/ 1602002 h 3968151"/>
              <a:gd name="connsiteX1" fmla="*/ 1372506 w 1372506"/>
              <a:gd name="connsiteY1" fmla="*/ 0 h 3968151"/>
              <a:gd name="connsiteX2" fmla="*/ 1363880 w 1372506"/>
              <a:gd name="connsiteY2" fmla="*/ 3968151 h 3968151"/>
              <a:gd name="connsiteX3" fmla="*/ 4687 w 1372506"/>
              <a:gd name="connsiteY3" fmla="*/ 1754899 h 3968151"/>
              <a:gd name="connsiteX4" fmla="*/ 0 w 1372506"/>
              <a:gd name="connsiteY4" fmla="*/ 1602002 h 3968151"/>
              <a:gd name="connsiteX0" fmla="*/ 0 w 1372506"/>
              <a:gd name="connsiteY0" fmla="*/ 1657850 h 3968151"/>
              <a:gd name="connsiteX1" fmla="*/ 1372506 w 1372506"/>
              <a:gd name="connsiteY1" fmla="*/ 0 h 3968151"/>
              <a:gd name="connsiteX2" fmla="*/ 1363880 w 1372506"/>
              <a:gd name="connsiteY2" fmla="*/ 3968151 h 3968151"/>
              <a:gd name="connsiteX3" fmla="*/ 4687 w 1372506"/>
              <a:gd name="connsiteY3" fmla="*/ 1754899 h 3968151"/>
              <a:gd name="connsiteX4" fmla="*/ 0 w 1372506"/>
              <a:gd name="connsiteY4" fmla="*/ 1657850 h 3968151"/>
              <a:gd name="connsiteX0" fmla="*/ 0 w 1372506"/>
              <a:gd name="connsiteY0" fmla="*/ 1657850 h 3968151"/>
              <a:gd name="connsiteX1" fmla="*/ 1372506 w 1372506"/>
              <a:gd name="connsiteY1" fmla="*/ 0 h 3968151"/>
              <a:gd name="connsiteX2" fmla="*/ 1363880 w 1372506"/>
              <a:gd name="connsiteY2" fmla="*/ 3968151 h 3968151"/>
              <a:gd name="connsiteX3" fmla="*/ 4687 w 1372506"/>
              <a:gd name="connsiteY3" fmla="*/ 1754899 h 3968151"/>
              <a:gd name="connsiteX4" fmla="*/ 0 w 1372506"/>
              <a:gd name="connsiteY4" fmla="*/ 1657850 h 3968151"/>
              <a:gd name="connsiteX0" fmla="*/ 6620 w 1367828"/>
              <a:gd name="connsiteY0" fmla="*/ 1688877 h 3968151"/>
              <a:gd name="connsiteX1" fmla="*/ 1367828 w 1367828"/>
              <a:gd name="connsiteY1" fmla="*/ 0 h 3968151"/>
              <a:gd name="connsiteX2" fmla="*/ 1359202 w 1367828"/>
              <a:gd name="connsiteY2" fmla="*/ 3968151 h 3968151"/>
              <a:gd name="connsiteX3" fmla="*/ 9 w 1367828"/>
              <a:gd name="connsiteY3" fmla="*/ 1754899 h 3968151"/>
              <a:gd name="connsiteX4" fmla="*/ 6620 w 1367828"/>
              <a:gd name="connsiteY4" fmla="*/ 1688877 h 3968151"/>
              <a:gd name="connsiteX0" fmla="*/ 0 w 1645063"/>
              <a:gd name="connsiteY0" fmla="*/ 599840 h 3968151"/>
              <a:gd name="connsiteX1" fmla="*/ 1645063 w 1645063"/>
              <a:gd name="connsiteY1" fmla="*/ 0 h 3968151"/>
              <a:gd name="connsiteX2" fmla="*/ 1636437 w 1645063"/>
              <a:gd name="connsiteY2" fmla="*/ 3968151 h 3968151"/>
              <a:gd name="connsiteX3" fmla="*/ 277244 w 1645063"/>
              <a:gd name="connsiteY3" fmla="*/ 1754899 h 3968151"/>
              <a:gd name="connsiteX4" fmla="*/ 0 w 1645063"/>
              <a:gd name="connsiteY4" fmla="*/ 599840 h 3968151"/>
              <a:gd name="connsiteX0" fmla="*/ 2387 w 1647450"/>
              <a:gd name="connsiteY0" fmla="*/ 599840 h 3968151"/>
              <a:gd name="connsiteX1" fmla="*/ 1647450 w 1647450"/>
              <a:gd name="connsiteY1" fmla="*/ 0 h 3968151"/>
              <a:gd name="connsiteX2" fmla="*/ 1638824 w 1647450"/>
              <a:gd name="connsiteY2" fmla="*/ 3968151 h 3968151"/>
              <a:gd name="connsiteX3" fmla="*/ 12 w 1647450"/>
              <a:gd name="connsiteY3" fmla="*/ 703094 h 3968151"/>
              <a:gd name="connsiteX4" fmla="*/ 2387 w 1647450"/>
              <a:gd name="connsiteY4" fmla="*/ 599840 h 3968151"/>
              <a:gd name="connsiteX0" fmla="*/ 185399 w 1647439"/>
              <a:gd name="connsiteY0" fmla="*/ 592393 h 3968151"/>
              <a:gd name="connsiteX1" fmla="*/ 1647439 w 1647439"/>
              <a:gd name="connsiteY1" fmla="*/ 0 h 3968151"/>
              <a:gd name="connsiteX2" fmla="*/ 1638813 w 1647439"/>
              <a:gd name="connsiteY2" fmla="*/ 3968151 h 3968151"/>
              <a:gd name="connsiteX3" fmla="*/ 1 w 1647439"/>
              <a:gd name="connsiteY3" fmla="*/ 703094 h 3968151"/>
              <a:gd name="connsiteX4" fmla="*/ 185399 w 1647439"/>
              <a:gd name="connsiteY4" fmla="*/ 592393 h 3968151"/>
              <a:gd name="connsiteX0" fmla="*/ 15937 w 1477977"/>
              <a:gd name="connsiteY0" fmla="*/ 592393 h 3968151"/>
              <a:gd name="connsiteX1" fmla="*/ 1477977 w 1477977"/>
              <a:gd name="connsiteY1" fmla="*/ 0 h 3968151"/>
              <a:gd name="connsiteX2" fmla="*/ 1469351 w 1477977"/>
              <a:gd name="connsiteY2" fmla="*/ 3968151 h 3968151"/>
              <a:gd name="connsiteX3" fmla="*/ 5 w 1477977"/>
              <a:gd name="connsiteY3" fmla="*/ 695647 h 3968151"/>
              <a:gd name="connsiteX4" fmla="*/ 15937 w 1477977"/>
              <a:gd name="connsiteY4" fmla="*/ 592393 h 3968151"/>
              <a:gd name="connsiteX0" fmla="*/ 15937 w 1477977"/>
              <a:gd name="connsiteY0" fmla="*/ 622179 h 3968151"/>
              <a:gd name="connsiteX1" fmla="*/ 1477977 w 1477977"/>
              <a:gd name="connsiteY1" fmla="*/ 0 h 3968151"/>
              <a:gd name="connsiteX2" fmla="*/ 1469351 w 1477977"/>
              <a:gd name="connsiteY2" fmla="*/ 3968151 h 3968151"/>
              <a:gd name="connsiteX3" fmla="*/ 5 w 1477977"/>
              <a:gd name="connsiteY3" fmla="*/ 695647 h 3968151"/>
              <a:gd name="connsiteX4" fmla="*/ 15937 w 1477977"/>
              <a:gd name="connsiteY4" fmla="*/ 622179 h 3968151"/>
              <a:gd name="connsiteX0" fmla="*/ 1117 w 1477986"/>
              <a:gd name="connsiteY0" fmla="*/ 594208 h 3968151"/>
              <a:gd name="connsiteX1" fmla="*/ 1477986 w 1477986"/>
              <a:gd name="connsiteY1" fmla="*/ 0 h 3968151"/>
              <a:gd name="connsiteX2" fmla="*/ 1469360 w 1477986"/>
              <a:gd name="connsiteY2" fmla="*/ 3968151 h 3968151"/>
              <a:gd name="connsiteX3" fmla="*/ 14 w 1477986"/>
              <a:gd name="connsiteY3" fmla="*/ 695647 h 3968151"/>
              <a:gd name="connsiteX4" fmla="*/ 1117 w 1477986"/>
              <a:gd name="connsiteY4" fmla="*/ 594208 h 3968151"/>
              <a:gd name="connsiteX0" fmla="*/ 1180 w 1478049"/>
              <a:gd name="connsiteY0" fmla="*/ 594208 h 3968151"/>
              <a:gd name="connsiteX1" fmla="*/ 1478049 w 1478049"/>
              <a:gd name="connsiteY1" fmla="*/ 0 h 3968151"/>
              <a:gd name="connsiteX2" fmla="*/ 1469423 w 1478049"/>
              <a:gd name="connsiteY2" fmla="*/ 3968151 h 3968151"/>
              <a:gd name="connsiteX3" fmla="*/ 77 w 1478049"/>
              <a:gd name="connsiteY3" fmla="*/ 695647 h 3968151"/>
              <a:gd name="connsiteX4" fmla="*/ 1180 w 1478049"/>
              <a:gd name="connsiteY4" fmla="*/ 594208 h 3968151"/>
              <a:gd name="connsiteX0" fmla="*/ 6 w 1489586"/>
              <a:gd name="connsiteY0" fmla="*/ 566237 h 3968151"/>
              <a:gd name="connsiteX1" fmla="*/ 1489586 w 1489586"/>
              <a:gd name="connsiteY1" fmla="*/ 0 h 3968151"/>
              <a:gd name="connsiteX2" fmla="*/ 1480960 w 1489586"/>
              <a:gd name="connsiteY2" fmla="*/ 3968151 h 3968151"/>
              <a:gd name="connsiteX3" fmla="*/ 11614 w 1489586"/>
              <a:gd name="connsiteY3" fmla="*/ 695647 h 3968151"/>
              <a:gd name="connsiteX4" fmla="*/ 6 w 1489586"/>
              <a:gd name="connsiteY4" fmla="*/ 566237 h 3968151"/>
              <a:gd name="connsiteX0" fmla="*/ 110667 w 1600247"/>
              <a:gd name="connsiteY0" fmla="*/ 566237 h 3968151"/>
              <a:gd name="connsiteX1" fmla="*/ 1600247 w 1600247"/>
              <a:gd name="connsiteY1" fmla="*/ 0 h 3968151"/>
              <a:gd name="connsiteX2" fmla="*/ 1591621 w 1600247"/>
              <a:gd name="connsiteY2" fmla="*/ 3968151 h 3968151"/>
              <a:gd name="connsiteX3" fmla="*/ 122275 w 1600247"/>
              <a:gd name="connsiteY3" fmla="*/ 695647 h 3968151"/>
              <a:gd name="connsiteX4" fmla="*/ 109105 w 1600247"/>
              <a:gd name="connsiteY4" fmla="*/ 701139 h 3968151"/>
              <a:gd name="connsiteX5" fmla="*/ 110667 w 1600247"/>
              <a:gd name="connsiteY5" fmla="*/ 566237 h 3968151"/>
              <a:gd name="connsiteX0" fmla="*/ 100651 w 1590231"/>
              <a:gd name="connsiteY0" fmla="*/ 566237 h 3968151"/>
              <a:gd name="connsiteX1" fmla="*/ 1590231 w 1590231"/>
              <a:gd name="connsiteY1" fmla="*/ 0 h 3968151"/>
              <a:gd name="connsiteX2" fmla="*/ 1581605 w 1590231"/>
              <a:gd name="connsiteY2" fmla="*/ 3968151 h 3968151"/>
              <a:gd name="connsiteX3" fmla="*/ 112259 w 1590231"/>
              <a:gd name="connsiteY3" fmla="*/ 695647 h 3968151"/>
              <a:gd name="connsiteX4" fmla="*/ 99089 w 1590231"/>
              <a:gd name="connsiteY4" fmla="*/ 701139 h 3968151"/>
              <a:gd name="connsiteX5" fmla="*/ 100651 w 1590231"/>
              <a:gd name="connsiteY5" fmla="*/ 566237 h 3968151"/>
              <a:gd name="connsiteX0" fmla="*/ 139370 w 1628950"/>
              <a:gd name="connsiteY0" fmla="*/ 566237 h 3968151"/>
              <a:gd name="connsiteX1" fmla="*/ 1628950 w 1628950"/>
              <a:gd name="connsiteY1" fmla="*/ 0 h 3968151"/>
              <a:gd name="connsiteX2" fmla="*/ 1620324 w 1628950"/>
              <a:gd name="connsiteY2" fmla="*/ 3968151 h 3968151"/>
              <a:gd name="connsiteX3" fmla="*/ 150978 w 1628950"/>
              <a:gd name="connsiteY3" fmla="*/ 695647 h 3968151"/>
              <a:gd name="connsiteX4" fmla="*/ 31892 w 1628950"/>
              <a:gd name="connsiteY4" fmla="*/ 717456 h 3968151"/>
              <a:gd name="connsiteX5" fmla="*/ 139370 w 1628950"/>
              <a:gd name="connsiteY5" fmla="*/ 566237 h 3968151"/>
              <a:gd name="connsiteX0" fmla="*/ 179227 w 1668807"/>
              <a:gd name="connsiteY0" fmla="*/ 566237 h 3968151"/>
              <a:gd name="connsiteX1" fmla="*/ 1668807 w 1668807"/>
              <a:gd name="connsiteY1" fmla="*/ 0 h 3968151"/>
              <a:gd name="connsiteX2" fmla="*/ 1660181 w 1668807"/>
              <a:gd name="connsiteY2" fmla="*/ 3968151 h 3968151"/>
              <a:gd name="connsiteX3" fmla="*/ 190835 w 1668807"/>
              <a:gd name="connsiteY3" fmla="*/ 695647 h 3968151"/>
              <a:gd name="connsiteX4" fmla="*/ 179227 w 1668807"/>
              <a:gd name="connsiteY4" fmla="*/ 566237 h 3968151"/>
              <a:gd name="connsiteX0" fmla="*/ 105888 w 1595468"/>
              <a:gd name="connsiteY0" fmla="*/ 566237 h 3968151"/>
              <a:gd name="connsiteX1" fmla="*/ 1595468 w 1595468"/>
              <a:gd name="connsiteY1" fmla="*/ 0 h 3968151"/>
              <a:gd name="connsiteX2" fmla="*/ 1586842 w 1595468"/>
              <a:gd name="connsiteY2" fmla="*/ 3968151 h 3968151"/>
              <a:gd name="connsiteX3" fmla="*/ 117496 w 1595468"/>
              <a:gd name="connsiteY3" fmla="*/ 695647 h 3968151"/>
              <a:gd name="connsiteX4" fmla="*/ 105888 w 1595468"/>
              <a:gd name="connsiteY4" fmla="*/ 566237 h 3968151"/>
              <a:gd name="connsiteX0" fmla="*/ 18 w 1489598"/>
              <a:gd name="connsiteY0" fmla="*/ 566237 h 3968151"/>
              <a:gd name="connsiteX1" fmla="*/ 1489598 w 1489598"/>
              <a:gd name="connsiteY1" fmla="*/ 0 h 3968151"/>
              <a:gd name="connsiteX2" fmla="*/ 1480972 w 1489598"/>
              <a:gd name="connsiteY2" fmla="*/ 3968151 h 3968151"/>
              <a:gd name="connsiteX3" fmla="*/ 11626 w 1489598"/>
              <a:gd name="connsiteY3" fmla="*/ 695647 h 3968151"/>
              <a:gd name="connsiteX4" fmla="*/ 18 w 1489598"/>
              <a:gd name="connsiteY4" fmla="*/ 566237 h 3968151"/>
              <a:gd name="connsiteX0" fmla="*/ 53 w 1489633"/>
              <a:gd name="connsiteY0" fmla="*/ 566237 h 3968151"/>
              <a:gd name="connsiteX1" fmla="*/ 1489633 w 1489633"/>
              <a:gd name="connsiteY1" fmla="*/ 0 h 3968151"/>
              <a:gd name="connsiteX2" fmla="*/ 1481007 w 1489633"/>
              <a:gd name="connsiteY2" fmla="*/ 3968151 h 3968151"/>
              <a:gd name="connsiteX3" fmla="*/ 1069 w 1489633"/>
              <a:gd name="connsiteY3" fmla="*/ 718956 h 3968151"/>
              <a:gd name="connsiteX4" fmla="*/ 53 w 1489633"/>
              <a:gd name="connsiteY4" fmla="*/ 566237 h 3968151"/>
              <a:gd name="connsiteX0" fmla="*/ 1102 w 1488564"/>
              <a:gd name="connsiteY0" fmla="*/ 561574 h 3968151"/>
              <a:gd name="connsiteX1" fmla="*/ 1488564 w 1488564"/>
              <a:gd name="connsiteY1" fmla="*/ 0 h 3968151"/>
              <a:gd name="connsiteX2" fmla="*/ 1479938 w 1488564"/>
              <a:gd name="connsiteY2" fmla="*/ 3968151 h 3968151"/>
              <a:gd name="connsiteX3" fmla="*/ 0 w 1488564"/>
              <a:gd name="connsiteY3" fmla="*/ 718956 h 3968151"/>
              <a:gd name="connsiteX4" fmla="*/ 1102 w 1488564"/>
              <a:gd name="connsiteY4" fmla="*/ 561574 h 3968151"/>
              <a:gd name="connsiteX0" fmla="*/ 1102 w 1488564"/>
              <a:gd name="connsiteY0" fmla="*/ 561574 h 3968151"/>
              <a:gd name="connsiteX1" fmla="*/ 1488564 w 1488564"/>
              <a:gd name="connsiteY1" fmla="*/ 0 h 3968151"/>
              <a:gd name="connsiteX2" fmla="*/ 1479938 w 1488564"/>
              <a:gd name="connsiteY2" fmla="*/ 3968151 h 3968151"/>
              <a:gd name="connsiteX3" fmla="*/ 0 w 1488564"/>
              <a:gd name="connsiteY3" fmla="*/ 718956 h 3968151"/>
              <a:gd name="connsiteX4" fmla="*/ 1102 w 1488564"/>
              <a:gd name="connsiteY4" fmla="*/ 561574 h 3968151"/>
              <a:gd name="connsiteX0" fmla="*/ 5469 w 1488564"/>
              <a:gd name="connsiteY0" fmla="*/ 403072 h 3968151"/>
              <a:gd name="connsiteX1" fmla="*/ 1488564 w 1488564"/>
              <a:gd name="connsiteY1" fmla="*/ 0 h 3968151"/>
              <a:gd name="connsiteX2" fmla="*/ 1479938 w 1488564"/>
              <a:gd name="connsiteY2" fmla="*/ 3968151 h 3968151"/>
              <a:gd name="connsiteX3" fmla="*/ 0 w 1488564"/>
              <a:gd name="connsiteY3" fmla="*/ 718956 h 3968151"/>
              <a:gd name="connsiteX4" fmla="*/ 5469 w 1488564"/>
              <a:gd name="connsiteY4" fmla="*/ 403072 h 3968151"/>
              <a:gd name="connsiteX0" fmla="*/ 5469 w 1488564"/>
              <a:gd name="connsiteY0" fmla="*/ 403072 h 3968151"/>
              <a:gd name="connsiteX1" fmla="*/ 1488564 w 1488564"/>
              <a:gd name="connsiteY1" fmla="*/ 0 h 3968151"/>
              <a:gd name="connsiteX2" fmla="*/ 1479938 w 1488564"/>
              <a:gd name="connsiteY2" fmla="*/ 3968151 h 3968151"/>
              <a:gd name="connsiteX3" fmla="*/ 0 w 1488564"/>
              <a:gd name="connsiteY3" fmla="*/ 718956 h 3968151"/>
              <a:gd name="connsiteX4" fmla="*/ 5469 w 1488564"/>
              <a:gd name="connsiteY4" fmla="*/ 403072 h 3968151"/>
              <a:gd name="connsiteX0" fmla="*/ 5469 w 1488564"/>
              <a:gd name="connsiteY0" fmla="*/ 403072 h 3968151"/>
              <a:gd name="connsiteX1" fmla="*/ 1488564 w 1488564"/>
              <a:gd name="connsiteY1" fmla="*/ 0 h 3968151"/>
              <a:gd name="connsiteX2" fmla="*/ 1479938 w 1488564"/>
              <a:gd name="connsiteY2" fmla="*/ 3968151 h 3968151"/>
              <a:gd name="connsiteX3" fmla="*/ 0 w 1488564"/>
              <a:gd name="connsiteY3" fmla="*/ 718956 h 3968151"/>
              <a:gd name="connsiteX4" fmla="*/ 5469 w 1488564"/>
              <a:gd name="connsiteY4" fmla="*/ 403072 h 3968151"/>
              <a:gd name="connsiteX0" fmla="*/ 3286 w 1486381"/>
              <a:gd name="connsiteY0" fmla="*/ 403072 h 3968151"/>
              <a:gd name="connsiteX1" fmla="*/ 1486381 w 1486381"/>
              <a:gd name="connsiteY1" fmla="*/ 0 h 3968151"/>
              <a:gd name="connsiteX2" fmla="*/ 1477755 w 1486381"/>
              <a:gd name="connsiteY2" fmla="*/ 3968151 h 3968151"/>
              <a:gd name="connsiteX3" fmla="*/ 0 w 1486381"/>
              <a:gd name="connsiteY3" fmla="*/ 602410 h 3968151"/>
              <a:gd name="connsiteX4" fmla="*/ 3286 w 1486381"/>
              <a:gd name="connsiteY4" fmla="*/ 403072 h 3968151"/>
              <a:gd name="connsiteX0" fmla="*/ 59 w 1486935"/>
              <a:gd name="connsiteY0" fmla="*/ 395986 h 3968151"/>
              <a:gd name="connsiteX1" fmla="*/ 1486935 w 1486935"/>
              <a:gd name="connsiteY1" fmla="*/ 0 h 3968151"/>
              <a:gd name="connsiteX2" fmla="*/ 1478309 w 1486935"/>
              <a:gd name="connsiteY2" fmla="*/ 3968151 h 3968151"/>
              <a:gd name="connsiteX3" fmla="*/ 554 w 1486935"/>
              <a:gd name="connsiteY3" fmla="*/ 602410 h 3968151"/>
              <a:gd name="connsiteX4" fmla="*/ 59 w 1486935"/>
              <a:gd name="connsiteY4" fmla="*/ 395986 h 3968151"/>
              <a:gd name="connsiteX0" fmla="*/ 34 w 1486910"/>
              <a:gd name="connsiteY0" fmla="*/ 395986 h 3968151"/>
              <a:gd name="connsiteX1" fmla="*/ 1486910 w 1486910"/>
              <a:gd name="connsiteY1" fmla="*/ 0 h 3968151"/>
              <a:gd name="connsiteX2" fmla="*/ 1478284 w 1486910"/>
              <a:gd name="connsiteY2" fmla="*/ 3968151 h 3968151"/>
              <a:gd name="connsiteX3" fmla="*/ 4310 w 1486910"/>
              <a:gd name="connsiteY3" fmla="*/ 588239 h 3968151"/>
              <a:gd name="connsiteX4" fmla="*/ 34 w 1486910"/>
              <a:gd name="connsiteY4" fmla="*/ 395986 h 3968151"/>
              <a:gd name="connsiteX0" fmla="*/ 32 w 1486908"/>
              <a:gd name="connsiteY0" fmla="*/ 395986 h 3968151"/>
              <a:gd name="connsiteX1" fmla="*/ 1486908 w 1486908"/>
              <a:gd name="connsiteY1" fmla="*/ 0 h 3968151"/>
              <a:gd name="connsiteX2" fmla="*/ 1478282 w 1486908"/>
              <a:gd name="connsiteY2" fmla="*/ 3968151 h 3968151"/>
              <a:gd name="connsiteX3" fmla="*/ 4308 w 1486908"/>
              <a:gd name="connsiteY3" fmla="*/ 588239 h 3968151"/>
              <a:gd name="connsiteX4" fmla="*/ 32 w 1486908"/>
              <a:gd name="connsiteY4" fmla="*/ 395986 h 3968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908" h="3968151">
                <a:moveTo>
                  <a:pt x="32" y="395986"/>
                </a:moveTo>
                <a:cubicBezTo>
                  <a:pt x="-1452" y="393714"/>
                  <a:pt x="1335274" y="37236"/>
                  <a:pt x="1486908" y="0"/>
                </a:cubicBezTo>
                <a:cubicBezTo>
                  <a:pt x="1484033" y="1322717"/>
                  <a:pt x="1481157" y="2645434"/>
                  <a:pt x="1478282" y="3968151"/>
                </a:cubicBezTo>
                <a:lnTo>
                  <a:pt x="4308" y="588239"/>
                </a:lnTo>
                <a:cubicBezTo>
                  <a:pt x="7444" y="585335"/>
                  <a:pt x="-571" y="393051"/>
                  <a:pt x="32" y="395986"/>
                </a:cubicBezTo>
                <a:close/>
              </a:path>
            </a:pathLst>
          </a:custGeom>
          <a:gradFill flip="none" rotWithShape="1">
            <a:gsLst>
              <a:gs pos="19000">
                <a:srgbClr val="A2BBDC"/>
              </a:gs>
              <a:gs pos="100000">
                <a:srgbClr val="DDE6F3"/>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片側の 2 つの角を丸めた四角形 33"/>
          <p:cNvSpPr/>
          <p:nvPr/>
        </p:nvSpPr>
        <p:spPr>
          <a:xfrm flipV="1">
            <a:off x="5169024" y="2708913"/>
            <a:ext cx="4534614" cy="3744271"/>
          </a:xfrm>
          <a:prstGeom prst="round2SameRect">
            <a:avLst>
              <a:gd name="adj1" fmla="val 3235"/>
              <a:gd name="adj2" fmla="val 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3000"/>
              </a:lnSpc>
              <a:spcAft>
                <a:spcPts val="400"/>
              </a:spcAft>
              <a:buClr>
                <a:srgbClr val="5F8AC3"/>
              </a:buClr>
              <a:buFont typeface="Wingdings" panose="05000000000000000000" pitchFamily="2" charset="2"/>
              <a:buChar char="n"/>
            </a:pPr>
            <a:endParaRPr lang="ja-JP" altLang="en-US"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下矢印 30"/>
          <p:cNvSpPr/>
          <p:nvPr/>
        </p:nvSpPr>
        <p:spPr>
          <a:xfrm rot="5400000" flipV="1">
            <a:off x="7301983" y="5225172"/>
            <a:ext cx="227737" cy="1359327"/>
          </a:xfrm>
          <a:prstGeom prst="downArrow">
            <a:avLst>
              <a:gd name="adj1" fmla="val 50000"/>
              <a:gd name="adj2" fmla="val 64606"/>
            </a:avLst>
          </a:prstGeom>
          <a:solidFill>
            <a:srgbClr val="1E806B"/>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下矢印 8"/>
          <p:cNvSpPr/>
          <p:nvPr/>
        </p:nvSpPr>
        <p:spPr>
          <a:xfrm>
            <a:off x="5838017" y="3599497"/>
            <a:ext cx="227737" cy="621591"/>
          </a:xfrm>
          <a:prstGeom prst="downArrow">
            <a:avLst>
              <a:gd name="adj1" fmla="val 50000"/>
              <a:gd name="adj2" fmla="val 64606"/>
            </a:avLst>
          </a:prstGeom>
          <a:solidFill>
            <a:srgbClr val="6A6A6A"/>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下矢印 61"/>
          <p:cNvSpPr/>
          <p:nvPr/>
        </p:nvSpPr>
        <p:spPr>
          <a:xfrm flipV="1">
            <a:off x="6102336" y="3608201"/>
            <a:ext cx="227737" cy="622800"/>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下矢印 62"/>
          <p:cNvSpPr/>
          <p:nvPr/>
        </p:nvSpPr>
        <p:spPr>
          <a:xfrm>
            <a:off x="5838017" y="4919488"/>
            <a:ext cx="227737" cy="622800"/>
          </a:xfrm>
          <a:prstGeom prst="downArrow">
            <a:avLst>
              <a:gd name="adj1" fmla="val 50000"/>
              <a:gd name="adj2" fmla="val 64606"/>
            </a:avLst>
          </a:prstGeom>
          <a:solidFill>
            <a:srgbClr val="1E806B"/>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下矢印 63"/>
          <p:cNvSpPr/>
          <p:nvPr/>
        </p:nvSpPr>
        <p:spPr>
          <a:xfrm flipV="1">
            <a:off x="6102336" y="4929012"/>
            <a:ext cx="227737" cy="622800"/>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角丸四角形 41"/>
          <p:cNvSpPr/>
          <p:nvPr/>
        </p:nvSpPr>
        <p:spPr>
          <a:xfrm>
            <a:off x="5365243" y="4221088"/>
            <a:ext cx="1396780" cy="698400"/>
          </a:xfrm>
          <a:prstGeom prst="roundRect">
            <a:avLst>
              <a:gd name="adj" fmla="val 6905"/>
            </a:avLst>
          </a:prstGeom>
          <a:solidFill>
            <a:srgbClr val="FFFFFF"/>
          </a:solidFill>
          <a:effectLst>
            <a:glow rad="63500">
              <a:schemeClr val="accent1">
                <a:satMod val="175000"/>
                <a:alpha val="40000"/>
              </a:schemeClr>
            </a:glow>
          </a:effectLst>
        </p:spPr>
        <p:txBody>
          <a:bodyPr wrap="square" lIns="18000" rIns="18000" rtlCol="0" anchor="ctr">
            <a:no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グラミン・クリニック</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や提携している</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企業・医療機関</a:t>
            </a:r>
          </a:p>
        </p:txBody>
      </p:sp>
      <p:sp>
        <p:nvSpPr>
          <p:cNvPr id="33" name="片側の 2 つの角を丸めた四角形 32"/>
          <p:cNvSpPr/>
          <p:nvPr/>
        </p:nvSpPr>
        <p:spPr bwMode="auto">
          <a:xfrm>
            <a:off x="5169024" y="2348880"/>
            <a:ext cx="4534616"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安価な医療サービスを提供するための枠組み</a:t>
            </a: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NGO</a:t>
            </a:r>
            <a:r>
              <a:rPr lang="ja-JP" altLang="en-US" dirty="0">
                <a:latin typeface="Arial Black" panose="020B0A04020102020204" pitchFamily="34" charset="0"/>
              </a:rPr>
              <a:t>による取り組み</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グラミン銀行が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年に設立したグラミン・ヘルスケアは、農村部住民が医療サービスを受けられるよう、様々な取り組みを行っている。</a:t>
            </a:r>
            <a:r>
              <a:rPr lang="ja-JP" altLang="en-US" sz="1400" dirty="0"/>
              <a:t>貧困層が多い農村部住民でも、質が保障された安価な医療サービスを受けられるようにしているのが特長である。</a:t>
            </a:r>
            <a:endParaRPr lang="en-US" altLang="ja-JP" sz="1400" dirty="0"/>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グ</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ラミン・ヘルスケアホームページ、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a:t>
            </a:r>
            <a:r>
              <a:rPr lang="ja-JP" altLang="en-US" sz="800">
                <a:latin typeface="Arial" panose="020B0604020202020204" pitchFamily="34" charset="0"/>
                <a:ea typeface="ＭＳ Ｐゴシック" panose="020B0600070205080204" pitchFamily="50" charset="-128"/>
                <a:cs typeface="Arial" panose="020B0604020202020204" pitchFamily="34" charset="0"/>
              </a:rPr>
              <a:t>シュ </a:t>
            </a:r>
            <a:r>
              <a:rPr lang="en-US" altLang="ja-JP" sz="80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a:t>
            </a:r>
            <a:r>
              <a:rPr lang="ja-JP" altLang="en-US" sz="800">
                <a:latin typeface="Arial" panose="020B0604020202020204" pitchFamily="34" charset="0"/>
                <a:ea typeface="ＭＳ Ｐゴシック" panose="020B0600070205080204" pitchFamily="50" charset="-128"/>
                <a:cs typeface="Arial" panose="020B0604020202020204" pitchFamily="34" charset="0"/>
              </a:rPr>
              <a:t>ート 医</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12"/>
          <p:cNvGrpSpPr/>
          <p:nvPr/>
        </p:nvGrpSpPr>
        <p:grpSpPr>
          <a:xfrm>
            <a:off x="200471" y="1844824"/>
            <a:ext cx="9505057" cy="288032"/>
            <a:chOff x="200472" y="2132856"/>
            <a:chExt cx="4032448" cy="288032"/>
          </a:xfrm>
        </p:grpSpPr>
        <p:cxnSp>
          <p:nvCxnSpPr>
            <p:cNvPr id="27" name="直線コネクタ 26"/>
            <p:cNvCxnSpPr/>
            <p:nvPr/>
          </p:nvCxnSpPr>
          <p:spPr>
            <a:xfrm>
              <a:off x="209963" y="2420888"/>
              <a:ext cx="402295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0472" y="2132856"/>
              <a:ext cx="396044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グラミン・ヘルスケアの主な取り組み</a:t>
              </a:r>
            </a:p>
          </p:txBody>
        </p:sp>
      </p:grpSp>
      <p:sp>
        <p:nvSpPr>
          <p:cNvPr id="47" name="テキスト ボックス 46"/>
          <p:cNvSpPr txBox="1"/>
          <p:nvPr/>
        </p:nvSpPr>
        <p:spPr>
          <a:xfrm>
            <a:off x="5391343" y="3784452"/>
            <a:ext cx="504056" cy="261610"/>
          </a:xfrm>
          <a:prstGeom prst="rect">
            <a:avLst/>
          </a:prstGeom>
          <a:noFill/>
        </p:spPr>
        <p:txBody>
          <a:bodyPr wrap="square" rtlCol="0">
            <a:spAutoFit/>
          </a:bodyPr>
          <a:lstStyle/>
          <a:p>
            <a:pPr algn="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代価</a:t>
            </a:r>
          </a:p>
        </p:txBody>
      </p:sp>
      <p:sp>
        <p:nvSpPr>
          <p:cNvPr id="48" name="テキスト ボックス 47"/>
          <p:cNvSpPr txBox="1"/>
          <p:nvPr/>
        </p:nvSpPr>
        <p:spPr>
          <a:xfrm>
            <a:off x="6270066" y="3792146"/>
            <a:ext cx="1485780" cy="253916"/>
          </a:xfrm>
          <a:prstGeom prst="rect">
            <a:avLst/>
          </a:prstGeom>
          <a:noFill/>
        </p:spPr>
        <p:txBody>
          <a:bodyPr wrap="squar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安価な医療サービス</a:t>
            </a:r>
          </a:p>
        </p:txBody>
      </p:sp>
      <p:sp>
        <p:nvSpPr>
          <p:cNvPr id="51" name="テキスト ボックス 50"/>
          <p:cNvSpPr txBox="1"/>
          <p:nvPr/>
        </p:nvSpPr>
        <p:spPr>
          <a:xfrm>
            <a:off x="6872940" y="5475101"/>
            <a:ext cx="1176404" cy="415498"/>
          </a:xfrm>
          <a:prstGeom prst="rect">
            <a:avLst/>
          </a:prstGeom>
          <a:noFill/>
        </p:spPr>
        <p:txBody>
          <a:bodyPr wrap="square" rtlCol="0">
            <a:spAutoFit/>
          </a:body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データ提供など、</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運営サポート</a:t>
            </a:r>
          </a:p>
        </p:txBody>
      </p:sp>
      <p:sp>
        <p:nvSpPr>
          <p:cNvPr id="52" name="テキスト ボックス 51"/>
          <p:cNvSpPr txBox="1"/>
          <p:nvPr/>
        </p:nvSpPr>
        <p:spPr>
          <a:xfrm>
            <a:off x="5313040" y="5019785"/>
            <a:ext cx="582359" cy="415498"/>
          </a:xfrm>
          <a:prstGeom prst="rect">
            <a:avLst/>
          </a:prstGeom>
          <a:noFill/>
        </p:spPr>
        <p:txBody>
          <a:bodyPr wrap="square" rtlCol="0">
            <a:spAutoFit/>
          </a:bodyPr>
          <a:lstStyle/>
          <a:p>
            <a:pPr algn="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データ</a:t>
            </a:r>
            <a:b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提供</a:t>
            </a:r>
          </a:p>
        </p:txBody>
      </p:sp>
      <p:sp>
        <p:nvSpPr>
          <p:cNvPr id="53" name="テキスト ボックス 52"/>
          <p:cNvSpPr txBox="1"/>
          <p:nvPr/>
        </p:nvSpPr>
        <p:spPr>
          <a:xfrm>
            <a:off x="6270065" y="5100576"/>
            <a:ext cx="1707271" cy="253916"/>
          </a:xfrm>
          <a:prstGeom prst="rect">
            <a:avLst/>
          </a:prstGeom>
          <a:noFill/>
        </p:spPr>
        <p:txBody>
          <a:bodyPr wrap="square" rtlCol="0">
            <a:spAutoFit/>
          </a:bodyPr>
          <a:lstStyle/>
          <a:p>
            <a:r>
              <a:rPr lang="ja-JP" altLang="en-US" sz="1050" dirty="0">
                <a:latin typeface="Arial" panose="020B0604020202020204" pitchFamily="34" charset="0"/>
                <a:ea typeface="ＭＳ Ｐゴシック" panose="020B0600070205080204" pitchFamily="50" charset="-128"/>
                <a:cs typeface="Arial" panose="020B0604020202020204" pitchFamily="34" charset="0"/>
              </a:rPr>
              <a:t>コンサルティングサービス</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329248" y="2223532"/>
            <a:ext cx="4248472" cy="1711238"/>
          </a:xfrm>
          <a:prstGeom prst="rect">
            <a:avLst/>
          </a:prstGeom>
        </p:spPr>
        <p:txBody>
          <a:bodyPr wrap="square" lIns="0">
            <a:spAutoFit/>
          </a:bodyPr>
          <a:lstStyle/>
          <a:p>
            <a:pPr marL="195263" indent="-195263">
              <a:lnSpc>
                <a:spcPct val="120000"/>
              </a:lnSpc>
              <a:spcBef>
                <a:spcPts val="600"/>
              </a:spcBef>
              <a:buClr>
                <a:srgbClr val="5F8AC3"/>
              </a:buClr>
              <a:buSzPct val="90000"/>
              <a:buFont typeface="Wingdings" panose="05000000000000000000" pitchFamily="2" charset="2"/>
              <a:buChar char="l"/>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海外の企業や医療機関との提携</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も行っている</a:t>
            </a:r>
            <a:r>
              <a:rPr lang="ja-JP" altLang="en-US" sz="1100" spc="-1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やファイザー</a:t>
            </a:r>
            <a:r>
              <a:rPr lang="ja-JP" altLang="en-US" sz="1100" spc="-1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メイヨー・クリニック等との提携がみられる。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農村部住民への </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質が保障された安価な医療サービスの提供。</a:t>
            </a:r>
            <a:endParaRPr lang="ja-JP" altLang="en-US" sz="11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全国</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５１</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ヵ所</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のグラミン・クリニックの運営。</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農村部の女性に対する</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保健衛生教育。</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5263" indent="-195263">
              <a:lnSpc>
                <a:spcPct val="120000"/>
              </a:lnSpc>
              <a:spcBef>
                <a:spcPts val="600"/>
              </a:spcBef>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より専門的な治療等が受けられる</a:t>
            </a:r>
            <a:r>
              <a:rPr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医療機関の紹介。</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7" name="角丸四角形 56"/>
          <p:cNvSpPr/>
          <p:nvPr/>
        </p:nvSpPr>
        <p:spPr>
          <a:xfrm>
            <a:off x="5365243" y="2901093"/>
            <a:ext cx="1396780" cy="698400"/>
          </a:xfrm>
          <a:prstGeom prst="roundRect">
            <a:avLst>
              <a:gd name="adj" fmla="val 6905"/>
            </a:avLst>
          </a:prstGeom>
          <a:solidFill>
            <a:srgbClr val="FFFFFF"/>
          </a:solidFill>
          <a:effectLst>
            <a:glow rad="63500">
              <a:schemeClr val="accent1">
                <a:satMod val="175000"/>
                <a:alpha val="40000"/>
              </a:schemeClr>
            </a:glow>
          </a:effectLst>
        </p:spPr>
        <p:txBody>
          <a:bodyPr wrap="square" lIns="18000" rIns="18000" rtlCol="0" anchor="ctr">
            <a:noAutofit/>
          </a:bodyPr>
          <a:lstStyle/>
          <a:p>
            <a:pPr algn="ctr" fontAlgn="ctr"/>
            <a:r>
              <a:rPr lang="ja-JP" altLang="en-US" sz="1200" b="1">
                <a:latin typeface="Arial" panose="020B0604020202020204" pitchFamily="34" charset="0"/>
                <a:ea typeface="ＭＳ Ｐゴシック" panose="020B0600070205080204" pitchFamily="50" charset="-128"/>
                <a:cs typeface="Arial" panose="020B0604020202020204" pitchFamily="34" charset="0"/>
              </a:rPr>
              <a:t>住 民</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（主に農村部住民）</a:t>
            </a:r>
          </a:p>
        </p:txBody>
      </p:sp>
      <p:sp>
        <p:nvSpPr>
          <p:cNvPr id="65" name="角丸四角形 64"/>
          <p:cNvSpPr/>
          <p:nvPr/>
        </p:nvSpPr>
        <p:spPr>
          <a:xfrm>
            <a:off x="8112808" y="5555635"/>
            <a:ext cx="1396780" cy="698400"/>
          </a:xfrm>
          <a:prstGeom prst="roundRect">
            <a:avLst>
              <a:gd name="adj" fmla="val 8484"/>
            </a:avLst>
          </a:prstGeom>
          <a:solidFill>
            <a:srgbClr val="FFFFFF"/>
          </a:solidFill>
          <a:effectLst>
            <a:glow rad="63500">
              <a:schemeClr val="accent1">
                <a:satMod val="175000"/>
                <a:alpha val="40000"/>
              </a:schemeClr>
            </a:glow>
          </a:effectLst>
        </p:spPr>
        <p:txBody>
          <a:bodyPr wrap="square" lIns="18000" rIns="18000" rtlCol="0" anchor="ctr">
            <a:no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医療従事者</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養成学校</a:t>
            </a:r>
          </a:p>
        </p:txBody>
      </p:sp>
      <p:sp>
        <p:nvSpPr>
          <p:cNvPr id="43" name="角丸四角形 42"/>
          <p:cNvSpPr/>
          <p:nvPr/>
        </p:nvSpPr>
        <p:spPr>
          <a:xfrm>
            <a:off x="5365243" y="5555635"/>
            <a:ext cx="1396780" cy="698400"/>
          </a:xfrm>
          <a:prstGeom prst="roundRect">
            <a:avLst>
              <a:gd name="adj" fmla="val 6905"/>
            </a:avLst>
          </a:prstGeom>
          <a:solidFill>
            <a:srgbClr val="AFE6F7"/>
          </a:solidFill>
          <a:effectLst>
            <a:glow rad="63500">
              <a:schemeClr val="accent1">
                <a:satMod val="175000"/>
                <a:alpha val="40000"/>
              </a:schemeClr>
            </a:glow>
          </a:effectLst>
        </p:spPr>
        <p:txBody>
          <a:bodyPr wrap="square" lIns="18000" rIns="18000" rtlCol="0" anchor="ctr">
            <a:no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グラミン・</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ヘルスケア</a:t>
            </a:r>
          </a:p>
        </p:txBody>
      </p:sp>
    </p:spTree>
    <p:extLst>
      <p:ext uri="{BB962C8B-B14F-4D97-AF65-F5344CB8AC3E}">
        <p14:creationId xmlns:p14="http://schemas.microsoft.com/office/powerpoint/2010/main" val="2664690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角丸四角形 251"/>
          <p:cNvSpPr/>
          <p:nvPr/>
        </p:nvSpPr>
        <p:spPr>
          <a:xfrm>
            <a:off x="3512840" y="2780928"/>
            <a:ext cx="2880320" cy="3311896"/>
          </a:xfrm>
          <a:prstGeom prst="roundRect">
            <a:avLst>
              <a:gd name="adj" fmla="val 2405"/>
            </a:avLst>
          </a:prstGeom>
          <a:solidFill>
            <a:srgbClr val="DDE6F3"/>
          </a:solidFill>
        </p:spPr>
        <p:txBody>
          <a:bodyPr wrap="square" lIns="108000" tIns="144000" rIns="108000" bIns="0">
            <a:noAutofit/>
          </a:bodyPr>
          <a:lstStyle/>
          <a:p>
            <a:pPr marL="0" lvl="1" algn="just" fontAlgn="ctr">
              <a:lnSpc>
                <a:spcPct val="114000"/>
              </a:lnSpc>
              <a:spcBef>
                <a:spcPts val="300"/>
              </a:spcBef>
              <a:spcAft>
                <a:spcPts val="300"/>
              </a:spcAft>
              <a:buClr>
                <a:srgbClr val="5F8AC3"/>
              </a:buClr>
              <a:buSzPct val="90000"/>
            </a:pPr>
            <a:r>
              <a:rPr lang="ja-JP" altLang="en-US" sz="1200" dirty="0">
                <a:solidFill>
                  <a:srgbClr val="000000"/>
                </a:solidFill>
                <a:latin typeface="Arial Black" pitchFamily="34" charset="0"/>
                <a:ea typeface="HGP創英角ｺﾞｼｯｸUB" pitchFamily="50" charset="-128"/>
              </a:rPr>
              <a:t>小売販売に必要な免許</a:t>
            </a:r>
          </a:p>
          <a:p>
            <a:pPr marL="266700" lvl="2" indent="-174625" algn="just" fontAlgn="ctr">
              <a:lnSpc>
                <a:spcPct val="114000"/>
              </a:lnSpc>
              <a:spcBef>
                <a:spcPts val="300"/>
              </a:spcBef>
              <a:spcAft>
                <a:spcPts val="300"/>
              </a:spcAft>
              <a:buClr>
                <a:srgbClr val="5F8AC3"/>
              </a:buClr>
              <a:buSzPct val="90000"/>
              <a:buFont typeface="Wingdings" panose="05000000000000000000" pitchFamily="2" charset="2"/>
              <a:buChar char="l"/>
            </a:pPr>
            <a:r>
              <a:rPr lang="ja-JP" altLang="en-US" sz="1100" dirty="0">
                <a:latin typeface="HGP創英角ｺﾞｼｯｸUB" panose="020B0900000000000000" pitchFamily="50" charset="-128"/>
                <a:ea typeface="HGP創英角ｺﾞｼｯｸUB" panose="020B0900000000000000" pitchFamily="50" charset="-128"/>
              </a:rPr>
              <a:t>生物学的製剤</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の販売、保管、販売目的の展示、および流通のための免許</a:t>
            </a:r>
          </a:p>
          <a:p>
            <a:pPr marL="266700" lvl="2" indent="-174625" algn="just" fontAlgn="ctr">
              <a:lnSpc>
                <a:spcPct val="114000"/>
              </a:lnSpc>
              <a:spcBef>
                <a:spcPts val="300"/>
              </a:spcBef>
              <a:spcAft>
                <a:spcPts val="300"/>
              </a:spcAft>
              <a:buClr>
                <a:srgbClr val="5F8AC3"/>
              </a:buClr>
              <a:buSzPct val="90000"/>
              <a:buFont typeface="Wingdings" panose="05000000000000000000" pitchFamily="2" charset="2"/>
              <a:buChar char="l"/>
            </a:pPr>
            <a:r>
              <a:rPr lang="ja-JP" altLang="en-US" sz="1100" dirty="0">
                <a:latin typeface="HGP創英角ｺﾞｼｯｸUB" panose="020B0900000000000000" pitchFamily="50" charset="-128"/>
                <a:ea typeface="HGP創英角ｺﾞｼｯｸUB" panose="020B0900000000000000" pitchFamily="50" charset="-128"/>
              </a:rPr>
              <a:t>非生物学的製剤</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の販売、保管、販売目的の展示、および流通のための免許</a:t>
            </a:r>
          </a:p>
        </p:txBody>
      </p:sp>
      <p:grpSp>
        <p:nvGrpSpPr>
          <p:cNvPr id="151" name="グループ化 150"/>
          <p:cNvGrpSpPr/>
          <p:nvPr/>
        </p:nvGrpSpPr>
        <p:grpSpPr>
          <a:xfrm>
            <a:off x="3280832" y="3204138"/>
            <a:ext cx="460851" cy="2448272"/>
            <a:chOff x="4592960" y="2564904"/>
            <a:chExt cx="720080" cy="2448272"/>
          </a:xfrm>
        </p:grpSpPr>
        <p:sp>
          <p:nvSpPr>
            <p:cNvPr id="152" name="二等辺三角形 151"/>
            <p:cNvSpPr/>
            <p:nvPr/>
          </p:nvSpPr>
          <p:spPr bwMode="auto">
            <a:xfrm rot="5400000">
              <a:off x="3728864" y="3429000"/>
              <a:ext cx="2448272" cy="720080"/>
            </a:xfrm>
            <a:prstGeom prst="triangle">
              <a:avLst/>
            </a:prstGeom>
            <a:gradFill flip="none" rotWithShape="1">
              <a:gsLst>
                <a:gs pos="17000">
                  <a:srgbClr val="5F8AC3"/>
                </a:gs>
                <a:gs pos="95000">
                  <a:schemeClr val="bg1"/>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正方形/長方形 152"/>
            <p:cNvSpPr/>
            <p:nvPr/>
          </p:nvSpPr>
          <p:spPr>
            <a:xfrm>
              <a:off x="4628679" y="3284984"/>
              <a:ext cx="576064" cy="1008112"/>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eaVert" wrap="none" lIns="0" tIns="0" rIns="0" bIns="0" anchor="ctr">
              <a:noAutofit/>
            </a:bodyPr>
            <a:lstStyle/>
            <a:p>
              <a:pPr algn="ctr" defTabSz="913079" fontAlgn="ctr" hangingPunct="0">
                <a:lnSpc>
                  <a:spcPct val="110000"/>
                </a:lnSpc>
                <a:spcAft>
                  <a:spcPct val="0"/>
                </a:spcAft>
              </a:pPr>
              <a:r>
                <a:rPr kumimoji="0" lang="ja-JP" altLang="en-US" sz="14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さらに</a:t>
              </a:r>
            </a:p>
          </p:txBody>
        </p:sp>
      </p:grpSp>
      <p:sp>
        <p:nvSpPr>
          <p:cNvPr id="238" name="角丸四角形 237"/>
          <p:cNvSpPr/>
          <p:nvPr/>
        </p:nvSpPr>
        <p:spPr>
          <a:xfrm>
            <a:off x="416496" y="2780928"/>
            <a:ext cx="2880320" cy="3311896"/>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rPr>
              <a:t>1982</a:t>
            </a:r>
            <a:r>
              <a:rPr lang="ja-JP" altLang="en-US" sz="1200" dirty="0">
                <a:latin typeface="Arial" panose="020B0604020202020204" pitchFamily="34" charset="0"/>
                <a:ea typeface="ＭＳ Ｐゴシック" panose="020B0600070205080204" pitchFamily="50" charset="-128"/>
              </a:rPr>
              <a:t>年</a:t>
            </a:r>
            <a:r>
              <a:rPr lang="ja-JP" altLang="en-US" sz="1200" dirty="0">
                <a:latin typeface="Arial" panose="020B0604020202020204" pitchFamily="34" charset="0"/>
                <a:ea typeface="HGP創英角ｺﾞｼｯｸUB" panose="020B0900000000000000" pitchFamily="50" charset="-128"/>
              </a:rPr>
              <a:t>医薬品条例</a:t>
            </a:r>
            <a:r>
              <a:rPr lang="ja-JP" altLang="en-US" sz="1200" dirty="0">
                <a:latin typeface="Arial" panose="020B0604020202020204" pitchFamily="34" charset="0"/>
                <a:ea typeface="ＭＳ Ｐゴシック" panose="020B0600070205080204" pitchFamily="50" charset="-128"/>
              </a:rPr>
              <a:t>により、認可機関となれば、医薬品の製造・輸入・流通・販売を行うことができる。</a:t>
            </a:r>
          </a:p>
        </p:txBody>
      </p:sp>
      <p:sp>
        <p:nvSpPr>
          <p:cNvPr id="397" name="台形 396"/>
          <p:cNvSpPr/>
          <p:nvPr/>
        </p:nvSpPr>
        <p:spPr>
          <a:xfrm>
            <a:off x="597368" y="4576625"/>
            <a:ext cx="2519600" cy="1372655"/>
          </a:xfrm>
          <a:prstGeom prst="trapezoid">
            <a:avLst>
              <a:gd name="adj" fmla="val 57922"/>
            </a:avLst>
          </a:prstGeom>
          <a:gradFill flip="none" rotWithShape="1">
            <a:gsLst>
              <a:gs pos="0">
                <a:srgbClr val="A2BBDC"/>
              </a:gs>
              <a:gs pos="100000">
                <a:srgbClr val="DDE6F3"/>
              </a:gs>
            </a:gsLst>
            <a:lin ang="16200000" scaled="1"/>
            <a:tileRect/>
          </a:gradFill>
          <a:ln cmpd="sng">
            <a:noFill/>
          </a:ln>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en-US" altLang="ja-JP" sz="800" bmk=""/>
              <a:t>JETRO</a:t>
            </a:r>
            <a:r>
              <a:rPr kumimoji="0" lang="ja-JP" altLang="en-US" sz="800" dirty="0" bmk=""/>
              <a:t>「バングラデ</a:t>
            </a:r>
            <a:r>
              <a:rPr kumimoji="0" lang="ja-JP" altLang="en-US" sz="800" bmk=""/>
              <a:t>シュ </a:t>
            </a:r>
            <a:r>
              <a:rPr kumimoji="0" lang="en-US" altLang="ja-JP" sz="800" bmk=""/>
              <a:t>BOP</a:t>
            </a:r>
            <a:r>
              <a:rPr kumimoji="0" lang="ja-JP" altLang="en-US" sz="800" dirty="0" bmk=""/>
              <a:t>実態調査レポ</a:t>
            </a:r>
            <a:r>
              <a:rPr kumimoji="0" lang="ja-JP" altLang="en-US" sz="800" bmk=""/>
              <a:t>ート 薬</a:t>
            </a:r>
            <a:r>
              <a:rPr kumimoji="0" lang="ja-JP" altLang="en-US" sz="800" dirty="0" bmk=""/>
              <a:t>局事情」（</a:t>
            </a:r>
            <a:r>
              <a:rPr kumimoji="0" lang="en-US" altLang="ja-JP" sz="800" dirty="0" bmk=""/>
              <a:t>2013</a:t>
            </a:r>
            <a:r>
              <a:rPr kumimoji="0" lang="ja-JP" altLang="en-US" sz="800" dirty="0" bmk=""/>
              <a:t>）</a:t>
            </a:r>
          </a:p>
        </p:txBody>
      </p:sp>
      <p:sp>
        <p:nvSpPr>
          <p:cNvPr id="24" name="テキスト ボックス 2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医薬品の製造・流通のためには認可機関とならなければならない。さらに、小売販売には免許取得が必要になる。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医薬品について、マスメディアを通じて宣伝することは厳しく禁じられている。</a:t>
            </a:r>
          </a:p>
        </p:txBody>
      </p:sp>
      <p:grpSp>
        <p:nvGrpSpPr>
          <p:cNvPr id="87" name="グループ化 7"/>
          <p:cNvGrpSpPr/>
          <p:nvPr/>
        </p:nvGrpSpPr>
        <p:grpSpPr>
          <a:xfrm>
            <a:off x="416496" y="2348880"/>
            <a:ext cx="5976664" cy="288032"/>
            <a:chOff x="4944173" y="2113806"/>
            <a:chExt cx="5861371" cy="288032"/>
          </a:xfrm>
        </p:grpSpPr>
        <p:cxnSp>
          <p:nvCxnSpPr>
            <p:cNvPr id="88" name="直線コネクタ 8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医薬品の製造・流通等に必要な認可・免許</a:t>
              </a:r>
            </a:p>
          </p:txBody>
        </p:sp>
      </p:grpSp>
      <p:grpSp>
        <p:nvGrpSpPr>
          <p:cNvPr id="93" name="グループ化 7"/>
          <p:cNvGrpSpPr/>
          <p:nvPr/>
        </p:nvGrpSpPr>
        <p:grpSpPr>
          <a:xfrm>
            <a:off x="6609184" y="2348880"/>
            <a:ext cx="2880320" cy="288032"/>
            <a:chOff x="4944173" y="2113806"/>
            <a:chExt cx="5861371" cy="288032"/>
          </a:xfrm>
        </p:grpSpPr>
        <p:cxnSp>
          <p:nvCxnSpPr>
            <p:cNvPr id="94" name="直線コネクタ 9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医薬品の宣伝</a:t>
              </a:r>
              <a:endParaRPr lang="zh-TW" altLang="en-US" sz="1400" dirty="0">
                <a:solidFill>
                  <a:srgbClr val="000000"/>
                </a:solidFill>
                <a:latin typeface="Arial Black" pitchFamily="34" charset="0"/>
                <a:ea typeface="HGP創英角ｺﾞｼｯｸUB" pitchFamily="50" charset="-128"/>
              </a:endParaRPr>
            </a:p>
          </p:txBody>
        </p:sp>
      </p:grpSp>
      <p:grpSp>
        <p:nvGrpSpPr>
          <p:cNvPr id="239" name="グループ化 238"/>
          <p:cNvGrpSpPr/>
          <p:nvPr/>
        </p:nvGrpSpPr>
        <p:grpSpPr>
          <a:xfrm>
            <a:off x="1303578" y="4701366"/>
            <a:ext cx="1155272" cy="550497"/>
            <a:chOff x="1036559" y="5442762"/>
            <a:chExt cx="1155272" cy="550497"/>
          </a:xfrm>
        </p:grpSpPr>
        <p:grpSp>
          <p:nvGrpSpPr>
            <p:cNvPr id="240" name="Group 27"/>
            <p:cNvGrpSpPr>
              <a:grpSpLocks noChangeAspect="1"/>
            </p:cNvGrpSpPr>
            <p:nvPr/>
          </p:nvGrpSpPr>
          <p:grpSpPr bwMode="auto">
            <a:xfrm>
              <a:off x="1036559" y="5442762"/>
              <a:ext cx="291817" cy="550497"/>
              <a:chOff x="4050" y="1598"/>
              <a:chExt cx="273" cy="515"/>
            </a:xfrm>
          </p:grpSpPr>
          <p:sp>
            <p:nvSpPr>
              <p:cNvPr id="248" name="Freeform 28"/>
              <p:cNvSpPr>
                <a:spLocks/>
              </p:cNvSpPr>
              <p:nvPr/>
            </p:nvSpPr>
            <p:spPr bwMode="auto">
              <a:xfrm>
                <a:off x="4050" y="1598"/>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29"/>
              <p:cNvSpPr>
                <a:spLocks noChangeArrowheads="1"/>
              </p:cNvSpPr>
              <p:nvPr/>
            </p:nvSpPr>
            <p:spPr bwMode="auto">
              <a:xfrm>
                <a:off x="4059" y="1819"/>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1" name="Group 33"/>
            <p:cNvGrpSpPr>
              <a:grpSpLocks noChangeAspect="1"/>
            </p:cNvGrpSpPr>
            <p:nvPr/>
          </p:nvGrpSpPr>
          <p:grpSpPr bwMode="auto">
            <a:xfrm>
              <a:off x="1386374" y="5560824"/>
              <a:ext cx="805457" cy="414018"/>
              <a:chOff x="4786" y="1941"/>
              <a:chExt cx="321" cy="165"/>
            </a:xfrm>
          </p:grpSpPr>
          <p:sp>
            <p:nvSpPr>
              <p:cNvPr id="242"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4"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5"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6"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sp>
        <p:nvSpPr>
          <p:cNvPr id="250" name="角丸四角形 249"/>
          <p:cNvSpPr/>
          <p:nvPr/>
        </p:nvSpPr>
        <p:spPr>
          <a:xfrm>
            <a:off x="6609184" y="2780928"/>
            <a:ext cx="2880320" cy="3311896"/>
          </a:xfrm>
          <a:prstGeom prst="roundRect">
            <a:avLst>
              <a:gd name="adj" fmla="val 2511"/>
            </a:avLst>
          </a:prstGeom>
          <a:solidFill>
            <a:srgbClr val="DDE6F3"/>
          </a:solidFill>
        </p:spPr>
        <p:txBody>
          <a:bodyPr wrap="square" lIns="108000" tIns="144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HGP創英角ｺﾞｼｯｸUB" panose="020B0900000000000000" pitchFamily="50" charset="-128"/>
                <a:ea typeface="HGP創英角ｺﾞｼｯｸUB" panose="020B0900000000000000" pitchFamily="50" charset="-128"/>
              </a:rPr>
              <a:t>マスメディア</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を通じた</a:t>
            </a:r>
            <a:r>
              <a:rPr lang="ja-JP" altLang="en-US" sz="1200" dirty="0">
                <a:latin typeface="HGP創英角ｺﾞｼｯｸUB" panose="020B0900000000000000" pitchFamily="50" charset="-128"/>
                <a:ea typeface="HGP創英角ｺﾞｼｯｸUB" panose="020B0900000000000000" pitchFamily="50" charset="-128"/>
              </a:rPr>
              <a:t>宣伝</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は</a:t>
            </a:r>
            <a:r>
              <a:rPr lang="ja-JP" altLang="en-US" sz="1200" dirty="0">
                <a:latin typeface="HGP創英角ｺﾞｼｯｸUB" panose="020B0900000000000000" pitchFamily="50" charset="-128"/>
                <a:ea typeface="HGP創英角ｺﾞｼｯｸUB" panose="020B0900000000000000" pitchFamily="50" charset="-128"/>
              </a:rPr>
              <a:t>厳しく禁じられている。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製薬企業は、</a:t>
            </a:r>
            <a:r>
              <a:rPr lang="ja-JP" altLang="en-US" sz="1200" dirty="0">
                <a:latin typeface="HGP創英角ｺﾞｼｯｸUB" panose="020B0900000000000000" pitchFamily="50" charset="-128"/>
                <a:ea typeface="HGP創英角ｺﾞｼｯｸUB" panose="020B0900000000000000" pitchFamily="50" charset="-128"/>
              </a:rPr>
              <a:t>個別の営業活動</a:t>
            </a:r>
            <a:r>
              <a:rPr lang="ja-JP" altLang="en-US" sz="1200" dirty="0">
                <a:latin typeface="ＭＳ Ｐゴシック" panose="020B0600070205080204" pitchFamily="50" charset="-128"/>
                <a:ea typeface="ＭＳ Ｐゴシック" panose="020B0600070205080204" pitchFamily="50" charset="-128"/>
              </a:rPr>
              <a:t>や</a:t>
            </a:r>
            <a:r>
              <a:rPr lang="ja-JP" altLang="en-US" sz="1200" dirty="0">
                <a:latin typeface="HGP創英角ｺﾞｼｯｸUB" panose="020B0900000000000000" pitchFamily="50" charset="-128"/>
                <a:ea typeface="HGP創英角ｺﾞｼｯｸUB" panose="020B0900000000000000" pitchFamily="50" charset="-128"/>
              </a:rPr>
              <a:t>学会等を通じてのみ</a:t>
            </a:r>
            <a:r>
              <a:rPr lang="ja-JP" altLang="en-US" sz="1200" dirty="0">
                <a:latin typeface="ＭＳ Ｐゴシック" panose="020B0600070205080204" pitchFamily="50" charset="-128"/>
                <a:ea typeface="ＭＳ Ｐゴシック" panose="020B0600070205080204" pitchFamily="50" charset="-128"/>
              </a:rPr>
              <a:t>、製品の宣伝を行うことができる。</a:t>
            </a:r>
          </a:p>
        </p:txBody>
      </p:sp>
      <p:sp>
        <p:nvSpPr>
          <p:cNvPr id="251" name="角丸四角形 250"/>
          <p:cNvSpPr/>
          <p:nvPr/>
        </p:nvSpPr>
        <p:spPr>
          <a:xfrm>
            <a:off x="6824663" y="4481614"/>
            <a:ext cx="2449512" cy="1251642"/>
          </a:xfrm>
          <a:prstGeom prst="roundRect">
            <a:avLst>
              <a:gd name="adj" fmla="val 8753"/>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75" name="グループ化 274"/>
          <p:cNvGrpSpPr/>
          <p:nvPr/>
        </p:nvGrpSpPr>
        <p:grpSpPr>
          <a:xfrm>
            <a:off x="7075140" y="4657396"/>
            <a:ext cx="576064" cy="802611"/>
            <a:chOff x="6753200" y="3787157"/>
            <a:chExt cx="576064" cy="802611"/>
          </a:xfrm>
        </p:grpSpPr>
        <p:sp>
          <p:nvSpPr>
            <p:cNvPr id="276" name="弦 275"/>
            <p:cNvSpPr/>
            <p:nvPr/>
          </p:nvSpPr>
          <p:spPr>
            <a:xfrm rot="6300000">
              <a:off x="6939145" y="4384337"/>
              <a:ext cx="205431" cy="205431"/>
            </a:xfrm>
            <a:prstGeom prst="chord">
              <a:avLst>
                <a:gd name="adj1" fmla="val 4713413"/>
                <a:gd name="adj2" fmla="val 15201169"/>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77" name="グループ化 276"/>
            <p:cNvGrpSpPr/>
            <p:nvPr/>
          </p:nvGrpSpPr>
          <p:grpSpPr>
            <a:xfrm>
              <a:off x="6753200" y="3787157"/>
              <a:ext cx="576064" cy="613715"/>
              <a:chOff x="6753200" y="3787157"/>
              <a:chExt cx="576064" cy="613715"/>
            </a:xfrm>
          </p:grpSpPr>
          <p:grpSp>
            <p:nvGrpSpPr>
              <p:cNvPr id="278" name="グループ化 277"/>
              <p:cNvGrpSpPr/>
              <p:nvPr/>
            </p:nvGrpSpPr>
            <p:grpSpPr>
              <a:xfrm>
                <a:off x="6753200" y="3961038"/>
                <a:ext cx="576064" cy="439834"/>
                <a:chOff x="6753200" y="3961038"/>
                <a:chExt cx="576064" cy="439834"/>
              </a:xfrm>
            </p:grpSpPr>
            <p:sp>
              <p:nvSpPr>
                <p:cNvPr id="282" name="正方形/長方形 281"/>
                <p:cNvSpPr/>
                <p:nvPr/>
              </p:nvSpPr>
              <p:spPr>
                <a:xfrm>
                  <a:off x="6753200" y="3961038"/>
                  <a:ext cx="576064" cy="439834"/>
                </a:xfrm>
                <a:prstGeom prst="rect">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3" name="正方形/長方形 131"/>
                <p:cNvSpPr/>
                <p:nvPr/>
              </p:nvSpPr>
              <p:spPr>
                <a:xfrm>
                  <a:off x="6785494" y="3985508"/>
                  <a:ext cx="511477" cy="390894"/>
                </a:xfrm>
                <a:custGeom>
                  <a:avLst/>
                  <a:gdLst>
                    <a:gd name="connsiteX0" fmla="*/ 0 w 488226"/>
                    <a:gd name="connsiteY0" fmla="*/ 0 h 366571"/>
                    <a:gd name="connsiteX1" fmla="*/ 488226 w 488226"/>
                    <a:gd name="connsiteY1" fmla="*/ 0 h 366571"/>
                    <a:gd name="connsiteX2" fmla="*/ 488226 w 488226"/>
                    <a:gd name="connsiteY2" fmla="*/ 366571 h 366571"/>
                    <a:gd name="connsiteX3" fmla="*/ 0 w 488226"/>
                    <a:gd name="connsiteY3" fmla="*/ 366571 h 366571"/>
                    <a:gd name="connsiteX4" fmla="*/ 0 w 488226"/>
                    <a:gd name="connsiteY4" fmla="*/ 0 h 366571"/>
                    <a:gd name="connsiteX0" fmla="*/ 8466 w 496692"/>
                    <a:gd name="connsiteY0" fmla="*/ 0 h 366571"/>
                    <a:gd name="connsiteX1" fmla="*/ 496692 w 496692"/>
                    <a:gd name="connsiteY1" fmla="*/ 0 h 366571"/>
                    <a:gd name="connsiteX2" fmla="*/ 496692 w 496692"/>
                    <a:gd name="connsiteY2" fmla="*/ 366571 h 366571"/>
                    <a:gd name="connsiteX3" fmla="*/ 8466 w 496692"/>
                    <a:gd name="connsiteY3" fmla="*/ 366571 h 366571"/>
                    <a:gd name="connsiteX4" fmla="*/ 8466 w 496692"/>
                    <a:gd name="connsiteY4" fmla="*/ 0 h 366571"/>
                    <a:gd name="connsiteX0" fmla="*/ 13409 w 501635"/>
                    <a:gd name="connsiteY0" fmla="*/ 0 h 366571"/>
                    <a:gd name="connsiteX1" fmla="*/ 501635 w 501635"/>
                    <a:gd name="connsiteY1" fmla="*/ 0 h 366571"/>
                    <a:gd name="connsiteX2" fmla="*/ 501635 w 501635"/>
                    <a:gd name="connsiteY2" fmla="*/ 366571 h 366571"/>
                    <a:gd name="connsiteX3" fmla="*/ 13409 w 501635"/>
                    <a:gd name="connsiteY3" fmla="*/ 366571 h 366571"/>
                    <a:gd name="connsiteX4" fmla="*/ 13409 w 501635"/>
                    <a:gd name="connsiteY4" fmla="*/ 0 h 366571"/>
                    <a:gd name="connsiteX0" fmla="*/ 13409 w 501635"/>
                    <a:gd name="connsiteY0" fmla="*/ 8466 h 375037"/>
                    <a:gd name="connsiteX1" fmla="*/ 501635 w 501635"/>
                    <a:gd name="connsiteY1" fmla="*/ 8466 h 375037"/>
                    <a:gd name="connsiteX2" fmla="*/ 501635 w 501635"/>
                    <a:gd name="connsiteY2" fmla="*/ 375037 h 375037"/>
                    <a:gd name="connsiteX3" fmla="*/ 13409 w 501635"/>
                    <a:gd name="connsiteY3" fmla="*/ 375037 h 375037"/>
                    <a:gd name="connsiteX4" fmla="*/ 13409 w 501635"/>
                    <a:gd name="connsiteY4" fmla="*/ 8466 h 375037"/>
                    <a:gd name="connsiteX0" fmla="*/ 13409 w 501635"/>
                    <a:gd name="connsiteY0" fmla="*/ 12564 h 379135"/>
                    <a:gd name="connsiteX1" fmla="*/ 501635 w 501635"/>
                    <a:gd name="connsiteY1" fmla="*/ 12564 h 379135"/>
                    <a:gd name="connsiteX2" fmla="*/ 501635 w 501635"/>
                    <a:gd name="connsiteY2" fmla="*/ 379135 h 379135"/>
                    <a:gd name="connsiteX3" fmla="*/ 13409 w 501635"/>
                    <a:gd name="connsiteY3" fmla="*/ 379135 h 379135"/>
                    <a:gd name="connsiteX4" fmla="*/ 13409 w 501635"/>
                    <a:gd name="connsiteY4" fmla="*/ 12564 h 379135"/>
                    <a:gd name="connsiteX0" fmla="*/ 13409 w 506926"/>
                    <a:gd name="connsiteY0" fmla="*/ 12564 h 379135"/>
                    <a:gd name="connsiteX1" fmla="*/ 501635 w 506926"/>
                    <a:gd name="connsiteY1" fmla="*/ 12564 h 379135"/>
                    <a:gd name="connsiteX2" fmla="*/ 501635 w 506926"/>
                    <a:gd name="connsiteY2" fmla="*/ 379135 h 379135"/>
                    <a:gd name="connsiteX3" fmla="*/ 13409 w 506926"/>
                    <a:gd name="connsiteY3" fmla="*/ 379135 h 379135"/>
                    <a:gd name="connsiteX4" fmla="*/ 13409 w 506926"/>
                    <a:gd name="connsiteY4" fmla="*/ 12564 h 379135"/>
                    <a:gd name="connsiteX0" fmla="*/ 13409 w 511477"/>
                    <a:gd name="connsiteY0" fmla="*/ 12564 h 379135"/>
                    <a:gd name="connsiteX1" fmla="*/ 501635 w 511477"/>
                    <a:gd name="connsiteY1" fmla="*/ 12564 h 379135"/>
                    <a:gd name="connsiteX2" fmla="*/ 501635 w 511477"/>
                    <a:gd name="connsiteY2" fmla="*/ 379135 h 379135"/>
                    <a:gd name="connsiteX3" fmla="*/ 13409 w 511477"/>
                    <a:gd name="connsiteY3" fmla="*/ 379135 h 379135"/>
                    <a:gd name="connsiteX4" fmla="*/ 13409 w 511477"/>
                    <a:gd name="connsiteY4" fmla="*/ 12564 h 379135"/>
                    <a:gd name="connsiteX0" fmla="*/ 13409 w 511477"/>
                    <a:gd name="connsiteY0" fmla="*/ 12564 h 387601"/>
                    <a:gd name="connsiteX1" fmla="*/ 501635 w 511477"/>
                    <a:gd name="connsiteY1" fmla="*/ 12564 h 387601"/>
                    <a:gd name="connsiteX2" fmla="*/ 501635 w 511477"/>
                    <a:gd name="connsiteY2" fmla="*/ 379135 h 387601"/>
                    <a:gd name="connsiteX3" fmla="*/ 13409 w 511477"/>
                    <a:gd name="connsiteY3" fmla="*/ 379135 h 387601"/>
                    <a:gd name="connsiteX4" fmla="*/ 13409 w 511477"/>
                    <a:gd name="connsiteY4" fmla="*/ 12564 h 387601"/>
                    <a:gd name="connsiteX0" fmla="*/ 13409 w 511477"/>
                    <a:gd name="connsiteY0" fmla="*/ 12564 h 390894"/>
                    <a:gd name="connsiteX1" fmla="*/ 501635 w 511477"/>
                    <a:gd name="connsiteY1" fmla="*/ 12564 h 390894"/>
                    <a:gd name="connsiteX2" fmla="*/ 501635 w 511477"/>
                    <a:gd name="connsiteY2" fmla="*/ 379135 h 390894"/>
                    <a:gd name="connsiteX3" fmla="*/ 13409 w 511477"/>
                    <a:gd name="connsiteY3" fmla="*/ 379135 h 390894"/>
                    <a:gd name="connsiteX4" fmla="*/ 13409 w 511477"/>
                    <a:gd name="connsiteY4" fmla="*/ 12564 h 3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77" h="390894">
                      <a:moveTo>
                        <a:pt x="13409" y="12564"/>
                      </a:moveTo>
                      <a:cubicBezTo>
                        <a:pt x="169007" y="-6486"/>
                        <a:pt x="341275" y="-1724"/>
                        <a:pt x="501635" y="12564"/>
                      </a:cubicBezTo>
                      <a:cubicBezTo>
                        <a:pt x="513541" y="134754"/>
                        <a:pt x="515923" y="261707"/>
                        <a:pt x="501635" y="379135"/>
                      </a:cubicBezTo>
                      <a:cubicBezTo>
                        <a:pt x="338893" y="398185"/>
                        <a:pt x="176151" y="391042"/>
                        <a:pt x="13409" y="379135"/>
                      </a:cubicBezTo>
                      <a:cubicBezTo>
                        <a:pt x="-5641" y="256945"/>
                        <a:pt x="-3260" y="137135"/>
                        <a:pt x="13409" y="12564"/>
                      </a:cubicBezTo>
                      <a:close/>
                    </a:path>
                  </a:pathLst>
                </a:cu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79" name="弦 278"/>
              <p:cNvSpPr/>
              <p:nvPr/>
            </p:nvSpPr>
            <p:spPr>
              <a:xfrm rot="6300000">
                <a:off x="6980637" y="3918517"/>
                <a:ext cx="120182" cy="120182"/>
              </a:xfrm>
              <a:prstGeom prst="chord">
                <a:avLst>
                  <a:gd name="adj1" fmla="val 4713413"/>
                  <a:gd name="adj2" fmla="val 15201169"/>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0" name="角丸四角形 279"/>
              <p:cNvSpPr/>
              <p:nvPr/>
            </p:nvSpPr>
            <p:spPr>
              <a:xfrm rot="1920000">
                <a:off x="7094900" y="3787157"/>
                <a:ext cx="18000" cy="180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角丸四角形 280"/>
              <p:cNvSpPr/>
              <p:nvPr/>
            </p:nvSpPr>
            <p:spPr>
              <a:xfrm rot="18120000">
                <a:off x="6937204" y="3812996"/>
                <a:ext cx="18000" cy="180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84" name="グループ化 283"/>
          <p:cNvGrpSpPr/>
          <p:nvPr/>
        </p:nvGrpSpPr>
        <p:grpSpPr>
          <a:xfrm>
            <a:off x="7789343" y="4735876"/>
            <a:ext cx="654877" cy="510765"/>
            <a:chOff x="7466475" y="3935029"/>
            <a:chExt cx="654877" cy="510765"/>
          </a:xfrm>
        </p:grpSpPr>
        <p:sp>
          <p:nvSpPr>
            <p:cNvPr id="285" name="正方形/長方形 284"/>
            <p:cNvSpPr/>
            <p:nvPr/>
          </p:nvSpPr>
          <p:spPr>
            <a:xfrm>
              <a:off x="7473280" y="4149080"/>
              <a:ext cx="648072" cy="296714"/>
            </a:xfrm>
            <a:prstGeom prst="rect">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6" name="角丸四角形 285"/>
            <p:cNvSpPr/>
            <p:nvPr/>
          </p:nvSpPr>
          <p:spPr>
            <a:xfrm>
              <a:off x="7509185" y="4180955"/>
              <a:ext cx="576263" cy="92958"/>
            </a:xfrm>
            <a:prstGeom prst="round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角丸四角形 286"/>
            <p:cNvSpPr/>
            <p:nvPr/>
          </p:nvSpPr>
          <p:spPr>
            <a:xfrm>
              <a:off x="7509470" y="4302504"/>
              <a:ext cx="286742" cy="108824"/>
            </a:xfrm>
            <a:prstGeom prst="roundRect">
              <a:avLst>
                <a:gd name="adj" fmla="val 50000"/>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8" name="グループ化 287"/>
            <p:cNvGrpSpPr/>
            <p:nvPr/>
          </p:nvGrpSpPr>
          <p:grpSpPr>
            <a:xfrm>
              <a:off x="7549307" y="4324769"/>
              <a:ext cx="207069" cy="64294"/>
              <a:chOff x="7554242" y="4322142"/>
              <a:chExt cx="207069" cy="64294"/>
            </a:xfrm>
          </p:grpSpPr>
          <p:cxnSp>
            <p:nvCxnSpPr>
              <p:cNvPr id="321" name="直線コネクタ 320"/>
              <p:cNvCxnSpPr/>
              <p:nvPr/>
            </p:nvCxnSpPr>
            <p:spPr>
              <a:xfrm>
                <a:off x="7554242" y="4322142"/>
                <a:ext cx="207069"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22" name="直線コネクタ 321"/>
              <p:cNvCxnSpPr/>
              <p:nvPr/>
            </p:nvCxnSpPr>
            <p:spPr>
              <a:xfrm>
                <a:off x="7554242" y="4343573"/>
                <a:ext cx="207069"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23" name="直線コネクタ 322"/>
              <p:cNvCxnSpPr/>
              <p:nvPr/>
            </p:nvCxnSpPr>
            <p:spPr>
              <a:xfrm>
                <a:off x="7554242" y="4365004"/>
                <a:ext cx="207069"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a:off x="7554242" y="4386436"/>
                <a:ext cx="207069"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grpSp>
        <p:grpSp>
          <p:nvGrpSpPr>
            <p:cNvPr id="289" name="グループ化 288"/>
            <p:cNvGrpSpPr/>
            <p:nvPr/>
          </p:nvGrpSpPr>
          <p:grpSpPr>
            <a:xfrm>
              <a:off x="7833320" y="4303419"/>
              <a:ext cx="106908" cy="106908"/>
              <a:chOff x="7833320" y="4303419"/>
              <a:chExt cx="106908" cy="106908"/>
            </a:xfrm>
          </p:grpSpPr>
          <p:sp>
            <p:nvSpPr>
              <p:cNvPr id="319" name="円/楕円 318"/>
              <p:cNvSpPr/>
              <p:nvPr/>
            </p:nvSpPr>
            <p:spPr>
              <a:xfrm>
                <a:off x="7833320" y="4303419"/>
                <a:ext cx="106908" cy="106908"/>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0" name="円/楕円 319"/>
              <p:cNvSpPr/>
              <p:nvPr/>
            </p:nvSpPr>
            <p:spPr>
              <a:xfrm>
                <a:off x="7847734" y="4317833"/>
                <a:ext cx="78081" cy="78081"/>
              </a:xfrm>
              <a:prstGeom prst="ellipse">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0" name="グループ化 289"/>
            <p:cNvGrpSpPr/>
            <p:nvPr/>
          </p:nvGrpSpPr>
          <p:grpSpPr>
            <a:xfrm>
              <a:off x="7985721" y="4317707"/>
              <a:ext cx="78081" cy="78081"/>
              <a:chOff x="7985721" y="4317707"/>
              <a:chExt cx="78081" cy="78081"/>
            </a:xfrm>
          </p:grpSpPr>
          <p:sp>
            <p:nvSpPr>
              <p:cNvPr id="317" name="円/楕円 316"/>
              <p:cNvSpPr/>
              <p:nvPr/>
            </p:nvSpPr>
            <p:spPr>
              <a:xfrm>
                <a:off x="7985721" y="4317707"/>
                <a:ext cx="78081" cy="78081"/>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8" name="円/楕円 317"/>
              <p:cNvSpPr/>
              <p:nvPr/>
            </p:nvSpPr>
            <p:spPr>
              <a:xfrm>
                <a:off x="8006761" y="4338747"/>
                <a:ext cx="36000" cy="36000"/>
              </a:xfrm>
              <a:prstGeom prst="ellipse">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1" name="グループ化 290"/>
            <p:cNvGrpSpPr/>
            <p:nvPr/>
          </p:nvGrpSpPr>
          <p:grpSpPr>
            <a:xfrm>
              <a:off x="7558001" y="4195890"/>
              <a:ext cx="478630" cy="64800"/>
              <a:chOff x="7558732" y="4195890"/>
              <a:chExt cx="478630" cy="64800"/>
            </a:xfrm>
          </p:grpSpPr>
          <p:cxnSp>
            <p:nvCxnSpPr>
              <p:cNvPr id="296" name="直線コネクタ 295"/>
              <p:cNvCxnSpPr/>
              <p:nvPr/>
            </p:nvCxnSpPr>
            <p:spPr>
              <a:xfrm>
                <a:off x="7558732"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7582664"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7606596"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7630528"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0" name="直線コネクタ 299"/>
              <p:cNvCxnSpPr/>
              <p:nvPr/>
            </p:nvCxnSpPr>
            <p:spPr>
              <a:xfrm>
                <a:off x="7654460"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a:off x="7678392"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a:off x="7702324"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a:off x="7726256"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a:off x="7750187"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a:off x="7774118"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6" name="直線コネクタ 305"/>
              <p:cNvCxnSpPr/>
              <p:nvPr/>
            </p:nvCxnSpPr>
            <p:spPr>
              <a:xfrm>
                <a:off x="7798049"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p:cNvCxnSpPr/>
              <p:nvPr/>
            </p:nvCxnSpPr>
            <p:spPr>
              <a:xfrm>
                <a:off x="7821980"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7845911"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p:nvPr/>
            </p:nvCxnSpPr>
            <p:spPr>
              <a:xfrm>
                <a:off x="7869842"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7893773"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7917704"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p:nvPr/>
            </p:nvCxnSpPr>
            <p:spPr>
              <a:xfrm>
                <a:off x="7941635"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a:off x="7965566"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p:cNvCxnSpPr/>
              <p:nvPr/>
            </p:nvCxnSpPr>
            <p:spPr>
              <a:xfrm>
                <a:off x="7989497"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5" name="直線コネクタ 314"/>
              <p:cNvCxnSpPr/>
              <p:nvPr/>
            </p:nvCxnSpPr>
            <p:spPr>
              <a:xfrm>
                <a:off x="8013428"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a:off x="8037362" y="4195890"/>
                <a:ext cx="0" cy="6480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grpSp>
        <p:sp>
          <p:nvSpPr>
            <p:cNvPr id="292" name="正方形/長方形 291"/>
            <p:cNvSpPr/>
            <p:nvPr/>
          </p:nvSpPr>
          <p:spPr>
            <a:xfrm>
              <a:off x="7984484" y="4178574"/>
              <a:ext cx="25200" cy="10080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3" name="角丸四角形 292"/>
            <p:cNvSpPr/>
            <p:nvPr/>
          </p:nvSpPr>
          <p:spPr>
            <a:xfrm rot="3600000">
              <a:off x="7581675" y="3978576"/>
              <a:ext cx="21600" cy="252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角丸四角形 293"/>
            <p:cNvSpPr/>
            <p:nvPr/>
          </p:nvSpPr>
          <p:spPr>
            <a:xfrm rot="3600000">
              <a:off x="7748681" y="3885792"/>
              <a:ext cx="10800" cy="252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5" name="角丸四角形 294"/>
            <p:cNvSpPr/>
            <p:nvPr/>
          </p:nvSpPr>
          <p:spPr>
            <a:xfrm rot="-1860000">
              <a:off x="7854120" y="3935029"/>
              <a:ext cx="10800" cy="36000"/>
            </a:xfrm>
            <a:prstGeom prst="roundRect">
              <a:avLst>
                <a:gd name="adj" fmla="val 50000"/>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5" name="グループ化 324"/>
          <p:cNvGrpSpPr/>
          <p:nvPr/>
        </p:nvGrpSpPr>
        <p:grpSpPr>
          <a:xfrm>
            <a:off x="8617273" y="4793846"/>
            <a:ext cx="398655" cy="548324"/>
            <a:chOff x="8337376" y="3923607"/>
            <a:chExt cx="398655" cy="548324"/>
          </a:xfrm>
        </p:grpSpPr>
        <p:sp>
          <p:nvSpPr>
            <p:cNvPr id="326" name="正方形/長方形 325"/>
            <p:cNvSpPr/>
            <p:nvPr/>
          </p:nvSpPr>
          <p:spPr>
            <a:xfrm>
              <a:off x="8337376" y="3923607"/>
              <a:ext cx="398655" cy="548324"/>
            </a:xfrm>
            <a:prstGeom prst="rect">
              <a:avLst/>
            </a:prstGeom>
            <a:solidFill>
              <a:srgbClr val="FFFFFF"/>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8361682" y="3949801"/>
              <a:ext cx="350043" cy="111070"/>
            </a:xfrm>
            <a:prstGeom prst="rect">
              <a:avLst/>
            </a:prstGeom>
            <a:solidFill>
              <a:srgbClr val="A2BBDC"/>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186"/>
            <p:cNvSpPr/>
            <p:nvPr/>
          </p:nvSpPr>
          <p:spPr>
            <a:xfrm>
              <a:off x="8508703" y="4248990"/>
              <a:ext cx="195262" cy="190500"/>
            </a:xfrm>
            <a:custGeom>
              <a:avLst/>
              <a:gdLst>
                <a:gd name="connsiteX0" fmla="*/ 0 w 195262"/>
                <a:gd name="connsiteY0" fmla="*/ 0 h 190500"/>
                <a:gd name="connsiteX1" fmla="*/ 195262 w 195262"/>
                <a:gd name="connsiteY1" fmla="*/ 0 h 190500"/>
                <a:gd name="connsiteX2" fmla="*/ 195262 w 195262"/>
                <a:gd name="connsiteY2" fmla="*/ 190500 h 190500"/>
                <a:gd name="connsiteX3" fmla="*/ 0 w 195262"/>
                <a:gd name="connsiteY3" fmla="*/ 190500 h 190500"/>
                <a:gd name="connsiteX4" fmla="*/ 0 w 195262"/>
                <a:gd name="connsiteY4" fmla="*/ 0 h 190500"/>
                <a:gd name="connsiteX0" fmla="*/ 0 w 195262"/>
                <a:gd name="connsiteY0" fmla="*/ 0 h 190500"/>
                <a:gd name="connsiteX1" fmla="*/ 0 w 195262"/>
                <a:gd name="connsiteY1" fmla="*/ 0 h 190500"/>
                <a:gd name="connsiteX2" fmla="*/ 195262 w 195262"/>
                <a:gd name="connsiteY2" fmla="*/ 0 h 190500"/>
                <a:gd name="connsiteX3" fmla="*/ 195262 w 195262"/>
                <a:gd name="connsiteY3" fmla="*/ 190500 h 190500"/>
                <a:gd name="connsiteX4" fmla="*/ 0 w 195262"/>
                <a:gd name="connsiteY4" fmla="*/ 190500 h 190500"/>
                <a:gd name="connsiteX5" fmla="*/ 0 w 195262"/>
                <a:gd name="connsiteY5" fmla="*/ 0 h 190500"/>
                <a:gd name="connsiteX0" fmla="*/ 0 w 195262"/>
                <a:gd name="connsiteY0" fmla="*/ 0 h 190500"/>
                <a:gd name="connsiteX1" fmla="*/ 0 w 195262"/>
                <a:gd name="connsiteY1" fmla="*/ 0 h 190500"/>
                <a:gd name="connsiteX2" fmla="*/ 195262 w 195262"/>
                <a:gd name="connsiteY2" fmla="*/ 0 h 190500"/>
                <a:gd name="connsiteX3" fmla="*/ 195262 w 195262"/>
                <a:gd name="connsiteY3" fmla="*/ 190500 h 190500"/>
                <a:gd name="connsiteX4" fmla="*/ 188118 w 195262"/>
                <a:gd name="connsiteY4" fmla="*/ 188119 h 190500"/>
                <a:gd name="connsiteX5" fmla="*/ 0 w 195262"/>
                <a:gd name="connsiteY5" fmla="*/ 190500 h 190500"/>
                <a:gd name="connsiteX6" fmla="*/ 0 w 195262"/>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62" h="190500">
                  <a:moveTo>
                    <a:pt x="0" y="0"/>
                  </a:moveTo>
                  <a:lnTo>
                    <a:pt x="0" y="0"/>
                  </a:lnTo>
                  <a:lnTo>
                    <a:pt x="195262" y="0"/>
                  </a:lnTo>
                  <a:lnTo>
                    <a:pt x="195262" y="190500"/>
                  </a:lnTo>
                  <a:lnTo>
                    <a:pt x="188118" y="188119"/>
                  </a:lnTo>
                  <a:lnTo>
                    <a:pt x="0" y="190500"/>
                  </a:lnTo>
                  <a:lnTo>
                    <a:pt x="0" y="0"/>
                  </a:lnTo>
                  <a:close/>
                </a:path>
              </a:pathLst>
            </a:custGeom>
            <a:solidFill>
              <a:srgbClr val="A2BBDC"/>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29" name="直線コネクタ 328"/>
            <p:cNvCxnSpPr/>
            <p:nvPr/>
          </p:nvCxnSpPr>
          <p:spPr>
            <a:xfrm>
              <a:off x="8358482" y="4097009"/>
              <a:ext cx="356443"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0" name="直線コネクタ 329"/>
            <p:cNvCxnSpPr/>
            <p:nvPr/>
          </p:nvCxnSpPr>
          <p:spPr>
            <a:xfrm>
              <a:off x="8358482" y="4136617"/>
              <a:ext cx="356443"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1" name="直線コネクタ 330"/>
            <p:cNvCxnSpPr/>
            <p:nvPr/>
          </p:nvCxnSpPr>
          <p:spPr>
            <a:xfrm>
              <a:off x="8358482" y="4176225"/>
              <a:ext cx="356443"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2" name="直線コネクタ 331"/>
            <p:cNvCxnSpPr/>
            <p:nvPr/>
          </p:nvCxnSpPr>
          <p:spPr>
            <a:xfrm>
              <a:off x="8358482" y="4215834"/>
              <a:ext cx="356443"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a:off x="8357047" y="4252982"/>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4" name="直線コネクタ 333"/>
            <p:cNvCxnSpPr/>
            <p:nvPr/>
          </p:nvCxnSpPr>
          <p:spPr>
            <a:xfrm>
              <a:off x="8357047" y="4289891"/>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a:off x="8357047" y="4326800"/>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a:off x="8357047" y="4363709"/>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p:nvPr/>
          </p:nvCxnSpPr>
          <p:spPr>
            <a:xfrm>
              <a:off x="8357047" y="4400618"/>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8" name="直線コネクタ 337"/>
            <p:cNvCxnSpPr/>
            <p:nvPr/>
          </p:nvCxnSpPr>
          <p:spPr>
            <a:xfrm>
              <a:off x="8357047" y="4437528"/>
              <a:ext cx="123081" cy="0"/>
            </a:xfrm>
            <a:prstGeom prst="line">
              <a:avLst/>
            </a:prstGeom>
            <a:ln w="9525">
              <a:solidFill>
                <a:srgbClr val="A2BBDC"/>
              </a:solidFill>
            </a:ln>
          </p:spPr>
          <p:style>
            <a:lnRef idx="1">
              <a:schemeClr val="accent1"/>
            </a:lnRef>
            <a:fillRef idx="0">
              <a:schemeClr val="accent1"/>
            </a:fillRef>
            <a:effectRef idx="0">
              <a:schemeClr val="accent1"/>
            </a:effectRef>
            <a:fontRef idx="minor">
              <a:schemeClr val="tx1"/>
            </a:fontRef>
          </p:style>
        </p:cxnSp>
        <p:cxnSp>
          <p:nvCxnSpPr>
            <p:cNvPr id="339" name="直線コネクタ 338"/>
            <p:cNvCxnSpPr>
              <a:stCxn id="328" idx="0"/>
              <a:endCxn id="328" idx="4"/>
            </p:cNvCxnSpPr>
            <p:nvPr/>
          </p:nvCxnSpPr>
          <p:spPr>
            <a:xfrm>
              <a:off x="8508703" y="4248990"/>
              <a:ext cx="188118" cy="1881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0" name="直線コネクタ 339"/>
            <p:cNvCxnSpPr/>
            <p:nvPr/>
          </p:nvCxnSpPr>
          <p:spPr>
            <a:xfrm flipH="1">
              <a:off x="8506321" y="4253752"/>
              <a:ext cx="188118" cy="1881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50" name="角丸四角形 349"/>
          <p:cNvSpPr/>
          <p:nvPr/>
        </p:nvSpPr>
        <p:spPr>
          <a:xfrm>
            <a:off x="597368" y="5509188"/>
            <a:ext cx="539208" cy="274250"/>
          </a:xfrm>
          <a:prstGeom prst="roundRect">
            <a:avLst/>
          </a:prstGeom>
          <a:solidFill>
            <a:srgbClr val="FFFFFF"/>
          </a:solidFill>
          <a:ln w="9525"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製造</a:t>
            </a:r>
          </a:p>
        </p:txBody>
      </p:sp>
      <p:sp>
        <p:nvSpPr>
          <p:cNvPr id="351" name="角丸四角形 350"/>
          <p:cNvSpPr/>
          <p:nvPr/>
        </p:nvSpPr>
        <p:spPr>
          <a:xfrm>
            <a:off x="1257499" y="5509188"/>
            <a:ext cx="539208" cy="274250"/>
          </a:xfrm>
          <a:prstGeom prst="roundRect">
            <a:avLst/>
          </a:prstGeom>
          <a:solidFill>
            <a:srgbClr val="FFFFFF"/>
          </a:solidFill>
          <a:ln w="9525"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輸入</a:t>
            </a:r>
          </a:p>
        </p:txBody>
      </p:sp>
      <p:sp>
        <p:nvSpPr>
          <p:cNvPr id="352" name="角丸四角形 351"/>
          <p:cNvSpPr/>
          <p:nvPr/>
        </p:nvSpPr>
        <p:spPr>
          <a:xfrm>
            <a:off x="1917630" y="5509188"/>
            <a:ext cx="539208" cy="274250"/>
          </a:xfrm>
          <a:prstGeom prst="roundRect">
            <a:avLst/>
          </a:prstGeom>
          <a:solidFill>
            <a:srgbClr val="FFFFFF"/>
          </a:solidFill>
          <a:ln w="9525"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流通</a:t>
            </a:r>
          </a:p>
        </p:txBody>
      </p:sp>
      <p:sp>
        <p:nvSpPr>
          <p:cNvPr id="353" name="角丸四角形 352"/>
          <p:cNvSpPr/>
          <p:nvPr/>
        </p:nvSpPr>
        <p:spPr>
          <a:xfrm>
            <a:off x="2577760" y="5509188"/>
            <a:ext cx="539208" cy="274250"/>
          </a:xfrm>
          <a:prstGeom prst="roundRect">
            <a:avLst/>
          </a:prstGeom>
          <a:solidFill>
            <a:srgbClr val="FFFFFF"/>
          </a:solidFill>
          <a:ln w="9525"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販売</a:t>
            </a:r>
          </a:p>
        </p:txBody>
      </p:sp>
      <p:sp>
        <p:nvSpPr>
          <p:cNvPr id="388" name="十字形 387"/>
          <p:cNvSpPr/>
          <p:nvPr/>
        </p:nvSpPr>
        <p:spPr>
          <a:xfrm rot="2700000">
            <a:off x="7071481" y="4132158"/>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355" name="テキスト ボックス 354"/>
          <p:cNvSpPr txBox="1"/>
          <p:nvPr/>
        </p:nvSpPr>
        <p:spPr>
          <a:xfrm>
            <a:off x="6870976" y="5384249"/>
            <a:ext cx="2448272" cy="276999"/>
          </a:xfrm>
          <a:prstGeom prst="rect">
            <a:avLst/>
          </a:prstGeom>
          <a:noFill/>
        </p:spPr>
        <p:txBody>
          <a:bodyPr wrap="square" rtlCol="0">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マスメディアを通じた宣伝</a:t>
            </a:r>
          </a:p>
        </p:txBody>
      </p:sp>
      <p:grpSp>
        <p:nvGrpSpPr>
          <p:cNvPr id="253" name="グループ化 252"/>
          <p:cNvGrpSpPr/>
          <p:nvPr/>
        </p:nvGrpSpPr>
        <p:grpSpPr>
          <a:xfrm>
            <a:off x="1187376" y="3734544"/>
            <a:ext cx="692659" cy="846582"/>
            <a:chOff x="3512840" y="1988840"/>
            <a:chExt cx="648072" cy="792088"/>
          </a:xfrm>
        </p:grpSpPr>
        <p:sp>
          <p:nvSpPr>
            <p:cNvPr id="254" name="正方形/長方形 253"/>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5" name="正方形/長方形 254"/>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6" name="正方形/長方形 255"/>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7" name="正方形/長方形 256"/>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8" name="正方形/長方形 257"/>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9" name="正方形/長方形 258"/>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0" name="直角三角形 259"/>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1" name="正方形/長方形 260"/>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2" name="グループ化 261"/>
          <p:cNvGrpSpPr/>
          <p:nvPr/>
        </p:nvGrpSpPr>
        <p:grpSpPr>
          <a:xfrm>
            <a:off x="1860794" y="3619102"/>
            <a:ext cx="692657" cy="962026"/>
            <a:chOff x="4160912" y="1916832"/>
            <a:chExt cx="648072" cy="900101"/>
          </a:xfrm>
        </p:grpSpPr>
        <p:sp>
          <p:nvSpPr>
            <p:cNvPr id="263" name="正方形/長方形 262"/>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4" name="正方形/長方形 263"/>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直角三角形 268"/>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正方形/長方形 270"/>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98" name="円/楕円 397"/>
          <p:cNvSpPr/>
          <p:nvPr/>
        </p:nvSpPr>
        <p:spPr>
          <a:xfrm>
            <a:off x="1076475" y="3872955"/>
            <a:ext cx="1572269" cy="1572269"/>
          </a:xfrm>
          <a:prstGeom prst="ellipse">
            <a:avLst/>
          </a:prstGeom>
          <a:noFill/>
          <a:ln w="228600" cap="flat" cmpd="sng" algn="ctr">
            <a:solidFill>
              <a:srgbClr val="FB8265">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2" name="正方形/長方形 271"/>
          <p:cNvSpPr/>
          <p:nvPr/>
        </p:nvSpPr>
        <p:spPr>
          <a:xfrm>
            <a:off x="1136576" y="3969850"/>
            <a:ext cx="1366075" cy="369332"/>
          </a:xfrm>
          <a:prstGeom prst="rect">
            <a:avLst/>
          </a:prstGeom>
        </p:spPr>
        <p:txBody>
          <a:bodyPr wrap="square">
            <a:spAutoFit/>
          </a:bodyPr>
          <a:lstStyle/>
          <a:p>
            <a:pPr algn="ctr"/>
            <a:r>
              <a:rPr lang="ja-JP" altLang="en-US" dirty="0">
                <a:latin typeface="HGP創英角ｺﾞｼｯｸUB" panose="020B0900000000000000" pitchFamily="50" charset="-128"/>
                <a:ea typeface="HGP創英角ｺﾞｼｯｸUB" panose="020B0900000000000000" pitchFamily="50" charset="-128"/>
              </a:rPr>
              <a:t>認可機関</a:t>
            </a:r>
            <a:r>
              <a:rPr lang="ja-JP" altLang="en-US" sz="1100" dirty="0">
                <a:latin typeface="HGP創英角ｺﾞｼｯｸUB" panose="020B0900000000000000" pitchFamily="50" charset="-128"/>
                <a:ea typeface="HGP創英角ｺﾞｼｯｸUB" panose="020B0900000000000000" pitchFamily="50" charset="-128"/>
              </a:rPr>
              <a:t>のみ</a:t>
            </a:r>
          </a:p>
        </p:txBody>
      </p:sp>
    </p:spTree>
    <p:extLst>
      <p:ext uri="{BB962C8B-B14F-4D97-AF65-F5344CB8AC3E}">
        <p14:creationId xmlns:p14="http://schemas.microsoft.com/office/powerpoint/2010/main" val="2742000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5673080" y="3501009"/>
            <a:ext cx="3080262" cy="1409832"/>
          </a:xfrm>
          <a:prstGeom prst="roundRect">
            <a:avLst>
              <a:gd name="adj" fmla="val 6215"/>
            </a:avLst>
          </a:prstGeom>
          <a:solidFill>
            <a:srgbClr val="CCDAEC"/>
          </a:solidFill>
          <a:ln w="12700" cap="flat" cmpd="sng" algn="ctr">
            <a:solidFill>
              <a:srgbClr val="CCDAEC"/>
            </a:solidFill>
            <a:prstDash val="solid"/>
            <a:round/>
            <a:headEnd type="none" w="med" len="med"/>
            <a:tailEnd type="none" w="med" len="med"/>
          </a:ln>
        </p:spPr>
        <p:txBody>
          <a:bodyPr wrap="square" lIns="1260000" tIns="72000" rIns="72000" bIns="36000" rtlCol="0" anchor="ctr" anchorCtr="0">
            <a:noAutofit/>
          </a:bodyPr>
          <a:lstStyle/>
          <a:p>
            <a:pPr>
              <a:lnSpc>
                <a:spcPct val="113000"/>
              </a:lnSpc>
              <a:spcAft>
                <a:spcPts val="200"/>
              </a:spcAft>
              <a:buClr>
                <a:srgbClr val="5F8AC3"/>
              </a:buClr>
            </a:pP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5673080" y="3212976"/>
            <a:ext cx="3080262" cy="376042"/>
          </a:xfrm>
          <a:prstGeom prst="round2SameRect">
            <a:avLst/>
          </a:prstGeom>
          <a:solidFill>
            <a:srgbClr val="3D6AA7"/>
          </a:solidFill>
          <a:ln w="12700" cap="flat" cmpd="sng" algn="ctr">
            <a:solidFill>
              <a:srgbClr val="3D6AA7"/>
            </a:solidFill>
            <a:prstDash val="solid"/>
            <a:round/>
            <a:headEnd type="none" w="med" len="med"/>
            <a:tailEnd type="none" w="med" len="med"/>
          </a:ln>
        </p:spPr>
        <p:txBody>
          <a:bodyPr wrap="square" lIns="0" tIns="0" rIns="0" bIns="0" rtlCol="0" anchor="ctr" anchorCtr="0">
            <a:noAutofit/>
          </a:bodyPr>
          <a:lstStyle/>
          <a:p>
            <a:pPr algn="ctr" fontAlgn="ctr">
              <a:buClr>
                <a:srgbClr val="5F8AC3"/>
              </a:buClr>
            </a:pPr>
            <a:r>
              <a:rPr lang="ja-JP" altLang="en-US" sz="1400" b="1" spc="2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臨床試験を行う政府系研究機関</a:t>
            </a:r>
          </a:p>
        </p:txBody>
      </p:sp>
      <p:sp>
        <p:nvSpPr>
          <p:cNvPr id="24" name="テキスト ボックス 23"/>
          <p:cNvSpPr txBox="1"/>
          <p:nvPr/>
        </p:nvSpPr>
        <p:spPr>
          <a:xfrm>
            <a:off x="1156162" y="3501009"/>
            <a:ext cx="3080262" cy="1409832"/>
          </a:xfrm>
          <a:prstGeom prst="roundRect">
            <a:avLst>
              <a:gd name="adj" fmla="val 6215"/>
            </a:avLst>
          </a:prstGeom>
          <a:solidFill>
            <a:srgbClr val="CCDAEC"/>
          </a:solidFill>
          <a:ln w="12700" cap="flat" cmpd="sng" algn="ctr">
            <a:solidFill>
              <a:srgbClr val="CCDAEC"/>
            </a:solidFill>
            <a:prstDash val="solid"/>
            <a:round/>
            <a:headEnd type="none" w="med" len="med"/>
            <a:tailEnd type="none" w="med" len="med"/>
          </a:ln>
        </p:spPr>
        <p:txBody>
          <a:bodyPr wrap="square" lIns="1548000" tIns="72000" rIns="72000" bIns="36000" rtlCol="0" anchor="ctr" anchorCtr="0">
            <a:noAutofit/>
          </a:bodyPr>
          <a:lstStyle/>
          <a:p>
            <a:pPr>
              <a:lnSpc>
                <a:spcPct val="113000"/>
              </a:lnSpc>
              <a:spcAft>
                <a:spcPts val="200"/>
              </a:spcAft>
              <a:buClr>
                <a:srgbClr val="5F8AC3"/>
              </a:buClr>
            </a:pP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円/楕円 68"/>
          <p:cNvSpPr/>
          <p:nvPr/>
        </p:nvSpPr>
        <p:spPr>
          <a:xfrm>
            <a:off x="2435751" y="4120240"/>
            <a:ext cx="600951" cy="408503"/>
          </a:xfrm>
          <a:prstGeom prst="ellipse">
            <a:avLst/>
          </a:prstGeom>
          <a:gradFill flip="none" rotWithShape="1">
            <a:gsLst>
              <a:gs pos="0">
                <a:srgbClr val="F24A38"/>
              </a:gs>
              <a:gs pos="85000">
                <a:srgbClr val="CCDAEC"/>
              </a:gs>
            </a:gsLst>
            <a:path path="shape">
              <a:fillToRect l="50000" t="50000" r="50000" b="50000"/>
            </a:path>
            <a:tileRect/>
          </a:gradFill>
        </p:spPr>
        <p:txBody>
          <a:bodyPr wrap="none" anchor="ctr" anchorCtr="0">
            <a:noAutofit/>
          </a:bodyPr>
          <a:lstStyle/>
          <a:p>
            <a:pPr algn="ctr" fontAlgn="ctr">
              <a:lnSpc>
                <a:spcPct val="114000"/>
              </a:lnSpc>
              <a:spcAft>
                <a:spcPts val="300"/>
              </a:spcAft>
              <a:buClr>
                <a:srgbClr val="5F8AC3"/>
              </a:buClr>
              <a:buSzPct val="90000"/>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en-US" altLang="ja-JP" sz="800" bmk=""/>
              <a:t>DGDA</a:t>
            </a:r>
            <a:r>
              <a:rPr kumimoji="0" lang="ja-JP" altLang="en-US" sz="800" bmk=""/>
              <a:t> ホ</a:t>
            </a:r>
            <a:r>
              <a:rPr kumimoji="0" lang="ja-JP" altLang="en-US" sz="800" dirty="0" bmk=""/>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新薬については、臨床試験が義務付けられている。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テキスト ボックス 94"/>
          <p:cNvSpPr txBox="1"/>
          <p:nvPr/>
        </p:nvSpPr>
        <p:spPr>
          <a:xfrm>
            <a:off x="7785122" y="4710034"/>
            <a:ext cx="864096" cy="135422"/>
          </a:xfrm>
          <a:prstGeom prst="rect">
            <a:avLst/>
          </a:prstGeom>
          <a:noFill/>
        </p:spPr>
        <p:txBody>
          <a:bodyPr wrap="square" lIns="0" tIns="0" rIns="0" bIns="0" rtlCol="0">
            <a:spAutoFit/>
          </a:bodyPr>
          <a:lstStyle/>
          <a:p>
            <a:pPr algn="r">
              <a:lnSpc>
                <a:spcPct val="110000"/>
              </a:lnSpc>
              <a:spcAft>
                <a:spcPts val="200"/>
              </a:spcAft>
              <a:buClr>
                <a:srgbClr val="5F8AC3"/>
              </a:buClr>
            </a:pPr>
            <a:r>
              <a:rPr lang="en-US" altLang="ja-JP" sz="800">
                <a:latin typeface="Arial" panose="020B0604020202020204" pitchFamily="34" charset="0"/>
                <a:ea typeface="ＭＳ Ｐゴシック" panose="020B0600070205080204" pitchFamily="50" charset="-128"/>
                <a:cs typeface="Arial" panose="020B0604020202020204" pitchFamily="34" charset="0"/>
              </a:rPr>
              <a:t>※ 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p>
        </p:txBody>
      </p:sp>
      <p:grpSp>
        <p:nvGrpSpPr>
          <p:cNvPr id="96" name="グループ化 7"/>
          <p:cNvGrpSpPr/>
          <p:nvPr/>
        </p:nvGrpSpPr>
        <p:grpSpPr>
          <a:xfrm>
            <a:off x="488504" y="1759421"/>
            <a:ext cx="8957220" cy="288032"/>
            <a:chOff x="4803500" y="2113806"/>
            <a:chExt cx="2954133" cy="288032"/>
          </a:xfrm>
        </p:grpSpPr>
        <p:cxnSp>
          <p:nvCxnSpPr>
            <p:cNvPr id="97" name="直線コネクタ 96"/>
            <p:cNvCxnSpPr/>
            <p:nvPr/>
          </p:nvCxnSpPr>
          <p:spPr>
            <a:xfrm>
              <a:off x="4808984" y="2401838"/>
              <a:ext cx="293530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臨床試験に関する規制と機関</a:t>
              </a:r>
            </a:p>
          </p:txBody>
        </p:sp>
      </p:grpSp>
      <p:sp>
        <p:nvSpPr>
          <p:cNvPr id="68" name="テキスト ボックス 67"/>
          <p:cNvSpPr txBox="1"/>
          <p:nvPr/>
        </p:nvSpPr>
        <p:spPr>
          <a:xfrm>
            <a:off x="1156162" y="3212976"/>
            <a:ext cx="3080262" cy="376042"/>
          </a:xfrm>
          <a:prstGeom prst="round2SameRect">
            <a:avLst/>
          </a:prstGeom>
          <a:solidFill>
            <a:srgbClr val="3D6AA7"/>
          </a:solidFill>
          <a:ln w="12700" cap="flat" cmpd="sng" algn="ctr">
            <a:solidFill>
              <a:srgbClr val="3D6AA7"/>
            </a:solidFill>
            <a:prstDash val="solid"/>
            <a:round/>
            <a:headEnd type="none" w="med" len="med"/>
            <a:tailEnd type="none" w="med" len="med"/>
          </a:ln>
        </p:spPr>
        <p:txBody>
          <a:bodyPr wrap="square" lIns="0" tIns="0" rIns="0" bIns="0" rtlCol="0" anchor="ctr" anchorCtr="0">
            <a:noAutofit/>
          </a:bodyPr>
          <a:lstStyle>
            <a:defPPr>
              <a:defRPr lang="ja-JP"/>
            </a:defPPr>
            <a:lvl1pPr algn="ctr" fontAlgn="ctr">
              <a:buClr>
                <a:srgbClr val="5F8AC3"/>
              </a:buClr>
              <a:defRPr sz="1400" b="1" spc="2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r>
              <a:rPr lang="ja-JP" altLang="en-US"/>
              <a:t>新 薬</a:t>
            </a:r>
            <a:endParaRPr lang="ja-JP" altLang="en-US" dirty="0"/>
          </a:p>
        </p:txBody>
      </p:sp>
      <p:grpSp>
        <p:nvGrpSpPr>
          <p:cNvPr id="58" name="Group 27"/>
          <p:cNvGrpSpPr>
            <a:grpSpLocks noChangeAspect="1"/>
          </p:cNvGrpSpPr>
          <p:nvPr/>
        </p:nvGrpSpPr>
        <p:grpSpPr bwMode="auto">
          <a:xfrm>
            <a:off x="1858418" y="3789040"/>
            <a:ext cx="430286" cy="811711"/>
            <a:chOff x="5253" y="1616"/>
            <a:chExt cx="273" cy="515"/>
          </a:xfrm>
        </p:grpSpPr>
        <p:sp>
          <p:nvSpPr>
            <p:cNvPr id="59"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1" name="Group 33"/>
          <p:cNvGrpSpPr>
            <a:grpSpLocks noChangeAspect="1"/>
          </p:cNvGrpSpPr>
          <p:nvPr/>
        </p:nvGrpSpPr>
        <p:grpSpPr bwMode="auto">
          <a:xfrm>
            <a:off x="983511" y="4149080"/>
            <a:ext cx="805457" cy="414018"/>
            <a:chOff x="4786" y="1941"/>
            <a:chExt cx="321" cy="165"/>
          </a:xfrm>
        </p:grpSpPr>
        <p:sp>
          <p:nvSpPr>
            <p:cNvPr id="62"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83A4D1"/>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83A4D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83A4D1"/>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83A4D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83A4D1"/>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83A4D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6" name="テキスト ボックス 5"/>
          <p:cNvSpPr txBox="1"/>
          <p:nvPr/>
        </p:nvSpPr>
        <p:spPr>
          <a:xfrm>
            <a:off x="2479296" y="3899592"/>
            <a:ext cx="1707519" cy="604909"/>
          </a:xfrm>
          <a:prstGeom prst="rect">
            <a:avLst/>
          </a:prstGeom>
          <a:noFill/>
        </p:spPr>
        <p:txBody>
          <a:bodyPr wrap="none" rtlCol="0">
            <a:spAutoFit/>
          </a:bodyPr>
          <a:lstStyle/>
          <a:p>
            <a:pPr>
              <a:lnSpc>
                <a:spcPct val="113000"/>
              </a:lnSpc>
              <a:spcAft>
                <a:spcPts val="200"/>
              </a:spcAft>
              <a:buClr>
                <a:srgbClr val="5F8AC3"/>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臨床試験</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が</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spcAft>
                <a:spcPts val="200"/>
              </a:spcAft>
              <a:buClr>
                <a:srgbClr val="5F8AC3"/>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義務</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付けられている</a:t>
            </a:r>
          </a:p>
        </p:txBody>
      </p:sp>
      <p:sp>
        <p:nvSpPr>
          <p:cNvPr id="70" name="二等辺三角形 69"/>
          <p:cNvSpPr/>
          <p:nvPr/>
        </p:nvSpPr>
        <p:spPr>
          <a:xfrm rot="5400000">
            <a:off x="4153016" y="3796942"/>
            <a:ext cx="1599968" cy="576060"/>
          </a:xfrm>
          <a:prstGeom prst="triangle">
            <a:avLst/>
          </a:prstGeom>
          <a:gradFill flip="none" rotWithShape="1">
            <a:gsLst>
              <a:gs pos="0">
                <a:srgbClr val="A2BBDC"/>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5" name="Group 3692"/>
          <p:cNvGrpSpPr>
            <a:grpSpLocks noChangeAspect="1"/>
          </p:cNvGrpSpPr>
          <p:nvPr/>
        </p:nvGrpSpPr>
        <p:grpSpPr bwMode="auto">
          <a:xfrm>
            <a:off x="6270701" y="3895108"/>
            <a:ext cx="488904" cy="391771"/>
            <a:chOff x="672" y="1152"/>
            <a:chExt cx="432" cy="336"/>
          </a:xfrm>
        </p:grpSpPr>
        <p:sp>
          <p:nvSpPr>
            <p:cNvPr id="116" name="Rectangle 3690"/>
            <p:cNvSpPr>
              <a:spLocks noChangeAspect="1" noChangeArrowheads="1"/>
            </p:cNvSpPr>
            <p:nvPr/>
          </p:nvSpPr>
          <p:spPr bwMode="auto">
            <a:xfrm>
              <a:off x="672" y="1152"/>
              <a:ext cx="432" cy="336"/>
            </a:xfrm>
            <a:prstGeom prst="rect">
              <a:avLst/>
            </a:prstGeom>
            <a:solidFill>
              <a:srgbClr val="5F8AC3"/>
            </a:solidFill>
            <a:ln w="12700" cap="flat" cmpd="sng" algn="ctr">
              <a:solidFill>
                <a:srgbClr val="5F8AC3"/>
              </a:solidFill>
              <a:prstDash val="solid"/>
              <a:miter lim="800000"/>
              <a:headEnd type="none" w="med" len="med"/>
              <a:tailEnd type="none" w="med" len="med"/>
            </a:ln>
            <a:effectLst/>
          </p:spPr>
          <p:txBody>
            <a:bodyPr wrap="none" tIns="0" bIns="0" anchor="ctr"/>
            <a:lstStyle/>
            <a:p>
              <a:endParaRPr lang="ja-JP" altLang="en-US"/>
            </a:p>
          </p:txBody>
        </p:sp>
        <p:sp>
          <p:nvSpPr>
            <p:cNvPr id="117"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8"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9"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0"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1"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2"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3"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6"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7"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139" name="角丸四角形 138"/>
          <p:cNvSpPr/>
          <p:nvPr/>
        </p:nvSpPr>
        <p:spPr>
          <a:xfrm>
            <a:off x="6090773" y="4268798"/>
            <a:ext cx="848761" cy="243889"/>
          </a:xfrm>
          <a:prstGeom prst="roundRect">
            <a:avLst>
              <a:gd name="adj" fmla="val 26358"/>
            </a:avLst>
          </a:prstGeom>
          <a:solidFill>
            <a:srgbClr val="FFFFFF"/>
          </a:solidFill>
          <a:ln w="12700" cap="flat" cmpd="sng" algn="ctr">
            <a:solidFill>
              <a:srgbClr val="5F8AC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18000" rIns="72000" bIns="18000" rtlCol="0" anchor="ctr">
            <a:noAutofit/>
          </a:bodyPr>
          <a:lstStyle/>
          <a:p>
            <a:pPr algn="ctr" font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ダッカ</a:t>
            </a:r>
            <a:endParaRPr lang="zh-TW"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Group 3692"/>
          <p:cNvGrpSpPr>
            <a:grpSpLocks noChangeAspect="1"/>
          </p:cNvGrpSpPr>
          <p:nvPr/>
        </p:nvGrpSpPr>
        <p:grpSpPr bwMode="auto">
          <a:xfrm>
            <a:off x="7666817" y="3895108"/>
            <a:ext cx="488904" cy="391771"/>
            <a:chOff x="672" y="1152"/>
            <a:chExt cx="432" cy="336"/>
          </a:xfrm>
        </p:grpSpPr>
        <p:sp>
          <p:nvSpPr>
            <p:cNvPr id="44" name="Rectangle 3690"/>
            <p:cNvSpPr>
              <a:spLocks noChangeAspect="1" noChangeArrowheads="1"/>
            </p:cNvSpPr>
            <p:nvPr/>
          </p:nvSpPr>
          <p:spPr bwMode="auto">
            <a:xfrm>
              <a:off x="672" y="1152"/>
              <a:ext cx="432" cy="336"/>
            </a:xfrm>
            <a:prstGeom prst="rect">
              <a:avLst/>
            </a:prstGeom>
            <a:solidFill>
              <a:srgbClr val="5F8AC3"/>
            </a:solidFill>
            <a:ln w="12700" cap="flat" cmpd="sng" algn="ctr">
              <a:solidFill>
                <a:srgbClr val="5F8AC3"/>
              </a:solidFill>
              <a:prstDash val="solid"/>
              <a:miter lim="800000"/>
              <a:headEnd type="none" w="med" len="med"/>
              <a:tailEnd type="none" w="med" len="med"/>
            </a:ln>
            <a:effectLst/>
          </p:spPr>
          <p:txBody>
            <a:bodyPr wrap="none" tIns="0" bIns="0" anchor="ctr"/>
            <a:lstStyle/>
            <a:p>
              <a:endParaRPr lang="ja-JP" altLang="en-US"/>
            </a:p>
          </p:txBody>
        </p:sp>
        <p:sp>
          <p:nvSpPr>
            <p:cNvPr id="45"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6"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0"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1"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2"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3"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54" name="角丸四角形 53"/>
          <p:cNvSpPr/>
          <p:nvPr/>
        </p:nvSpPr>
        <p:spPr>
          <a:xfrm>
            <a:off x="7486889" y="4268798"/>
            <a:ext cx="848761" cy="243889"/>
          </a:xfrm>
          <a:prstGeom prst="roundRect">
            <a:avLst>
              <a:gd name="adj" fmla="val 26358"/>
            </a:avLst>
          </a:prstGeom>
          <a:solidFill>
            <a:srgbClr val="FFFFFF"/>
          </a:solidFill>
          <a:ln w="12700" cap="flat" cmpd="sng" algn="ctr">
            <a:solidFill>
              <a:srgbClr val="5F8AC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18000" rIns="72000" bIns="18000" rtlCol="0" anchor="ctr">
            <a:noAutofit/>
          </a:bodyPr>
          <a:lstStyle/>
          <a:p>
            <a:pPr algn="ctr" font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チッタゴン</a:t>
            </a:r>
            <a:endParaRPr lang="zh-TW"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73080" y="4501218"/>
            <a:ext cx="3080262" cy="295934"/>
          </a:xfrm>
          <a:prstGeom prst="rect">
            <a:avLst/>
          </a:prstGeom>
          <a:noFill/>
        </p:spPr>
        <p:txBody>
          <a:bodyPr wrap="none" anchor="ctr" anchorCtr="0">
            <a:noAutofit/>
          </a:bodyPr>
          <a:lstStyle/>
          <a:p>
            <a:pPr algn="ctr" fontAlgn="ctr">
              <a:lnSpc>
                <a:spcPct val="114000"/>
              </a:lnSpc>
              <a:spcAft>
                <a:spcPts val="300"/>
              </a:spcAft>
              <a:buClr>
                <a:srgbClr val="5F8AC3"/>
              </a:buClr>
              <a:buSzPct val="90000"/>
            </a:pP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1200" dirty="0" err="1">
                <a:latin typeface="HGP創英角ｺﾞｼｯｸUB" panose="020B0900000000000000" pitchFamily="50" charset="-128"/>
                <a:ea typeface="HGP創英角ｺﾞｼｯｸUB" panose="020B0900000000000000" pitchFamily="50" charset="-128"/>
                <a:cs typeface="Arial" panose="020B0604020202020204" pitchFamily="34" charset="0"/>
              </a:rPr>
              <a:t>つずつ</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ある</a:t>
            </a:r>
          </a:p>
        </p:txBody>
      </p:sp>
    </p:spTree>
    <p:extLst>
      <p:ext uri="{BB962C8B-B14F-4D97-AF65-F5344CB8AC3E}">
        <p14:creationId xmlns:p14="http://schemas.microsoft.com/office/powerpoint/2010/main" val="912753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テキスト ボックス 117"/>
          <p:cNvSpPr txBox="1"/>
          <p:nvPr/>
        </p:nvSpPr>
        <p:spPr>
          <a:xfrm>
            <a:off x="4942770" y="2564904"/>
            <a:ext cx="2631626" cy="3816424"/>
          </a:xfrm>
          <a:prstGeom prst="rect">
            <a:avLst/>
          </a:prstGeom>
          <a:gradFill flip="none" rotWithShape="1">
            <a:gsLst>
              <a:gs pos="64000">
                <a:srgbClr val="AFE6F7"/>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28" name="下矢印 27"/>
          <p:cNvSpPr/>
          <p:nvPr/>
        </p:nvSpPr>
        <p:spPr>
          <a:xfrm>
            <a:off x="6138252" y="4260344"/>
            <a:ext cx="227737" cy="495798"/>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下矢印 25"/>
          <p:cNvSpPr/>
          <p:nvPr/>
        </p:nvSpPr>
        <p:spPr>
          <a:xfrm>
            <a:off x="6138252" y="3284984"/>
            <a:ext cx="227737" cy="495798"/>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テキスト ボックス 117"/>
          <p:cNvSpPr txBox="1"/>
          <p:nvPr/>
        </p:nvSpPr>
        <p:spPr>
          <a:xfrm>
            <a:off x="2288704" y="2564904"/>
            <a:ext cx="2654066" cy="3816424"/>
          </a:xfrm>
          <a:prstGeom prst="rect">
            <a:avLst/>
          </a:prstGeom>
          <a:gradFill flip="none" rotWithShape="1">
            <a:gsLst>
              <a:gs pos="6300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27" name="下矢印 26"/>
          <p:cNvSpPr/>
          <p:nvPr/>
        </p:nvSpPr>
        <p:spPr>
          <a:xfrm>
            <a:off x="3507120" y="5242560"/>
            <a:ext cx="227737" cy="455047"/>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下矢印 24"/>
          <p:cNvSpPr/>
          <p:nvPr/>
        </p:nvSpPr>
        <p:spPr>
          <a:xfrm>
            <a:off x="3507120" y="3352800"/>
            <a:ext cx="227737" cy="1392307"/>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日本からの輸出に関する規制・手続き</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医療機器や医薬品等は、ガラス注射器が輸入規制品目として記載されているのみで、その他の製品は所定の手続きを行うことで輸入できると考えられる。</a:t>
            </a:r>
          </a:p>
        </p:txBody>
      </p:sp>
      <p:grpSp>
        <p:nvGrpSpPr>
          <p:cNvPr id="5" name="グループ化 7"/>
          <p:cNvGrpSpPr/>
          <p:nvPr/>
        </p:nvGrpSpPr>
        <p:grpSpPr>
          <a:xfrm>
            <a:off x="416496" y="1772816"/>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輸入業者登録の手続き（概要）</a:t>
              </a:r>
            </a:p>
          </p:txBody>
        </p:sp>
      </p:gr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a:t>
            </a:r>
            <a:r>
              <a:rPr lang="ja-JP" altLang="en-US" sz="800">
                <a:latin typeface="Arial" panose="020B0604020202020204" pitchFamily="34" charset="0"/>
                <a:ea typeface="ＭＳ Ｐゴシック" panose="020B0600070205080204" pitchFamily="50" charset="-128"/>
                <a:cs typeface="Arial" panose="020B0604020202020204" pitchFamily="34" charset="0"/>
              </a:rPr>
              <a:t>ージ </a:t>
            </a:r>
            <a:r>
              <a:rPr kumimoji="0" lang="en-US" altLang="ja-JP" sz="800" dirty="0" bmk=""/>
              <a:t>	</a:t>
            </a:r>
          </a:p>
        </p:txBody>
      </p:sp>
      <p:sp>
        <p:nvSpPr>
          <p:cNvPr id="76" name="片側の 2 つの角を丸めた四角形 75"/>
          <p:cNvSpPr/>
          <p:nvPr/>
        </p:nvSpPr>
        <p:spPr>
          <a:xfrm>
            <a:off x="2288704" y="2204864"/>
            <a:ext cx="2573353" cy="360040"/>
          </a:xfrm>
          <a:prstGeom prst="round2SameRect">
            <a:avLst/>
          </a:prstGeom>
          <a:solidFill>
            <a:srgbClr val="3D6AA7"/>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外国企業の場合</a:t>
            </a:r>
          </a:p>
        </p:txBody>
      </p:sp>
      <p:sp>
        <p:nvSpPr>
          <p:cNvPr id="78" name="片側の 2 つの角を丸めた四角形 77"/>
          <p:cNvSpPr/>
          <p:nvPr/>
        </p:nvSpPr>
        <p:spPr>
          <a:xfrm>
            <a:off x="5025941" y="2204864"/>
            <a:ext cx="2548455" cy="360040"/>
          </a:xfrm>
          <a:prstGeom prst="round2SameRect">
            <a:avLst/>
          </a:prstGeom>
          <a:solidFill>
            <a:srgbClr val="027F9C"/>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それ以外の企業の場合</a:t>
            </a:r>
          </a:p>
        </p:txBody>
      </p:sp>
      <p:sp>
        <p:nvSpPr>
          <p:cNvPr id="82" name="Rectangle 13"/>
          <p:cNvSpPr>
            <a:spLocks noChangeArrowheads="1"/>
          </p:cNvSpPr>
          <p:nvPr/>
        </p:nvSpPr>
        <p:spPr bwMode="blackWhite">
          <a:xfrm>
            <a:off x="5124468" y="3792490"/>
            <a:ext cx="2246182"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商工会議所、または</a:t>
            </a:r>
            <a:br>
              <a:rPr lang="en-US" altLang="ja-JP" sz="1200" b="1" spc="-30" dirty="0"/>
            </a:br>
            <a:r>
              <a:rPr lang="ja-JP" altLang="en-US" sz="1200" b="1" spc="-30" dirty="0"/>
              <a:t>貿易協会への会員登録</a:t>
            </a:r>
          </a:p>
        </p:txBody>
      </p:sp>
      <p:sp>
        <p:nvSpPr>
          <p:cNvPr id="14" name="正方形/長方形 13"/>
          <p:cNvSpPr/>
          <p:nvPr/>
        </p:nvSpPr>
        <p:spPr>
          <a:xfrm>
            <a:off x="4808984" y="2204864"/>
            <a:ext cx="142150" cy="360040"/>
          </a:xfrm>
          <a:prstGeom prst="rect">
            <a:avLst/>
          </a:prstGeom>
          <a:solidFill>
            <a:srgbClr val="3D6AA7"/>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4" name="正方形/長方形 93"/>
          <p:cNvSpPr/>
          <p:nvPr/>
        </p:nvSpPr>
        <p:spPr>
          <a:xfrm>
            <a:off x="4954866" y="2204864"/>
            <a:ext cx="142150" cy="360040"/>
          </a:xfrm>
          <a:prstGeom prst="rect">
            <a:avLst/>
          </a:prstGeom>
          <a:solidFill>
            <a:srgbClr val="027F9C"/>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8" name="直線コネクタ 17"/>
          <p:cNvCxnSpPr/>
          <p:nvPr/>
        </p:nvCxnSpPr>
        <p:spPr>
          <a:xfrm>
            <a:off x="4946104" y="2204864"/>
            <a:ext cx="0" cy="40663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tangle 13"/>
          <p:cNvSpPr>
            <a:spLocks noChangeArrowheads="1"/>
          </p:cNvSpPr>
          <p:nvPr/>
        </p:nvSpPr>
        <p:spPr bwMode="blackWhite">
          <a:xfrm>
            <a:off x="2530837" y="4752154"/>
            <a:ext cx="4839813"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輸出入管理長官事務所で輸入登録証明書の取得</a:t>
            </a:r>
          </a:p>
        </p:txBody>
      </p:sp>
      <p:sp>
        <p:nvSpPr>
          <p:cNvPr id="87" name="Rectangle 13"/>
          <p:cNvSpPr>
            <a:spLocks noChangeArrowheads="1"/>
          </p:cNvSpPr>
          <p:nvPr/>
        </p:nvSpPr>
        <p:spPr bwMode="blackWhite">
          <a:xfrm>
            <a:off x="2530838" y="2846330"/>
            <a:ext cx="4839812"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会社登録</a:t>
            </a:r>
          </a:p>
        </p:txBody>
      </p:sp>
      <p:sp>
        <p:nvSpPr>
          <p:cNvPr id="91" name="Rectangle 13"/>
          <p:cNvSpPr>
            <a:spLocks noChangeArrowheads="1"/>
          </p:cNvSpPr>
          <p:nvPr/>
        </p:nvSpPr>
        <p:spPr bwMode="blackWhite">
          <a:xfrm>
            <a:off x="2530838" y="5716694"/>
            <a:ext cx="2185506"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商務省への輸入品目の</a:t>
            </a:r>
            <a:br>
              <a:rPr lang="en-US" altLang="ja-JP" sz="1200" b="1" spc="-30" dirty="0"/>
            </a:br>
            <a:r>
              <a:rPr lang="ja-JP" altLang="en-US" sz="1200" b="1" spc="-30" dirty="0"/>
              <a:t>詳細情報の事前（輸入前）通知</a:t>
            </a:r>
          </a:p>
        </p:txBody>
      </p:sp>
    </p:spTree>
    <p:extLst>
      <p:ext uri="{BB962C8B-B14F-4D97-AF65-F5344CB8AC3E}">
        <p14:creationId xmlns:p14="http://schemas.microsoft.com/office/powerpoint/2010/main" val="413119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nvGraphicFramePr>
        <p:xfrm>
          <a:off x="200472" y="1152000"/>
          <a:ext cx="4499998" cy="463697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71079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4508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5484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329106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70998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80103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56353058"/>
              </p:ext>
            </p:extLst>
          </p:nvPr>
        </p:nvGraphicFramePr>
        <p:xfrm>
          <a:off x="5205528" y="1152000"/>
          <a:ext cx="4500000" cy="547019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6123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010564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solidFill>
                            <a:schemeClr val="tx1"/>
                          </a:solidFill>
                        </a:rPr>
                        <a:t>外国人患者受入</a:t>
                      </a:r>
                      <a:r>
                        <a:rPr lang="ja-JP" altLang="en-US" sz="1050" dirty="0">
                          <a:solidFill>
                            <a:schemeClr val="tx1"/>
                          </a:solidFill>
                        </a:rPr>
                        <a:t>／</a:t>
                      </a:r>
                      <a:r>
                        <a:rPr lang="zh-CN" altLang="en-US" sz="1050" dirty="0">
                          <a:solidFill>
                            <a:schemeClr val="tx1"/>
                          </a:solidFill>
                        </a:rPr>
                        <a:t>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latin typeface="HGP創英角ｺﾞｼｯｸUB" panose="020B0900000000000000" pitchFamily="50" charset="-128"/>
                        </a:rPr>
                        <a:t>医療関連政策の将来動向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厚生労働省とバングラデシュ保健省の協力覚書（</a:t>
                      </a:r>
                      <a:r>
                        <a:rPr lang="en-US" altLang="ja-JP" sz="1050" dirty="0"/>
                        <a:t>MOC</a:t>
                      </a:r>
                      <a:r>
                        <a:rPr lang="ja-JP" altLang="en-US" sz="1050" dirty="0"/>
                        <a:t>）</a:t>
                      </a:r>
                      <a:br>
                        <a:rPr lang="ja-JP" altLang="en-US" sz="1050" dirty="0"/>
                      </a:b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8B27CD0B-A31D-4F5F-943C-D0D51F3F8AB5}"/>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ライセンス・教育水準</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有識者ヒアリング、野村総合研究所「医療機器・サービス国際化推進事業（日本の医療機器・サービス等の海外展開に関する調査）報告書」（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4" name="Group 3">
            <a:extLst>
              <a:ext uri="{FF2B5EF4-FFF2-40B4-BE49-F238E27FC236}">
                <a16:creationId xmlns:a16="http://schemas.microsoft.com/office/drawing/2014/main" id="{DF860665-A91F-46EE-B9FE-87F2FE734234}"/>
              </a:ext>
            </a:extLst>
          </p:cNvPr>
          <p:cNvGrpSpPr/>
          <p:nvPr/>
        </p:nvGrpSpPr>
        <p:grpSpPr>
          <a:xfrm>
            <a:off x="2513528" y="1844824"/>
            <a:ext cx="4878945" cy="4392488"/>
            <a:chOff x="306942" y="1844824"/>
            <a:chExt cx="4878945" cy="4392488"/>
          </a:xfrm>
        </p:grpSpPr>
        <p:sp>
          <p:nvSpPr>
            <p:cNvPr id="279" name="ホームベース 278"/>
            <p:cNvSpPr/>
            <p:nvPr/>
          </p:nvSpPr>
          <p:spPr>
            <a:xfrm rot="5400000">
              <a:off x="-1347700" y="4185084"/>
              <a:ext cx="3960440" cy="144016"/>
            </a:xfrm>
            <a:prstGeom prst="homePlate">
              <a:avLst>
                <a:gd name="adj" fmla="val 64752"/>
              </a:avLst>
            </a:prstGeom>
            <a:gradFill flip="none" rotWithShape="1">
              <a:gsLst>
                <a:gs pos="0">
                  <a:srgbClr val="A2A2A2"/>
                </a:gs>
                <a:gs pos="63000">
                  <a:srgbClr val="A2A2A2"/>
                </a:gs>
                <a:gs pos="100000">
                  <a:schemeClr val="bg1"/>
                </a:gs>
              </a:gsLst>
              <a:lin ang="10800000" scaled="1"/>
              <a:tileRect/>
            </a:gra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4" name="正方形/長方形 253"/>
            <p:cNvSpPr/>
            <p:nvPr/>
          </p:nvSpPr>
          <p:spPr>
            <a:xfrm>
              <a:off x="1369463" y="2492896"/>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大学での学校教育（</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55" name="正方形/長方形 254"/>
            <p:cNvSpPr/>
            <p:nvPr/>
          </p:nvSpPr>
          <p:spPr>
            <a:xfrm>
              <a:off x="1369463" y="2924944"/>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インターン（</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56" name="正方形/長方形 255"/>
            <p:cNvSpPr/>
            <p:nvPr/>
          </p:nvSpPr>
          <p:spPr>
            <a:xfrm>
              <a:off x="1369463" y="3212976"/>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医療審議会での審査を通過（通過率は、ほぼ</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57" name="正方形/長方形 256"/>
            <p:cNvSpPr/>
            <p:nvPr/>
          </p:nvSpPr>
          <p:spPr>
            <a:xfrm>
              <a:off x="1369463" y="3429000"/>
              <a:ext cx="3816424" cy="288032"/>
            </a:xfrm>
            <a:prstGeom prst="rect">
              <a:avLst/>
            </a:prstGeom>
          </p:spPr>
          <p:txBody>
            <a:bodyPr wrap="none" lIns="0" rIns="0" anchor="ctr" anchorCtr="0">
              <a:noAutofit/>
            </a:bodyPr>
            <a:lstStyle/>
            <a:p>
              <a:pPr>
                <a:buClr>
                  <a:srgbClr val="3D6AA7"/>
                </a:buClr>
              </a:pPr>
              <a:r>
                <a:rPr lang="zh-TW" altLang="en-US" sz="1300" b="1" dirty="0">
                  <a:latin typeface="Arial" panose="020B0604020202020204" pitchFamily="34" charset="0"/>
                  <a:ea typeface="ＭＳ Ｐゴシック" panose="020B0600070205080204" pitchFamily="50" charset="-128"/>
                  <a:cs typeface="Arial" panose="020B0604020202020204" pitchFamily="34" charset="0"/>
                </a:rPr>
                <a:t>医師免許取得</a:t>
              </a:r>
            </a:p>
          </p:txBody>
        </p:sp>
        <p:sp>
          <p:nvSpPr>
            <p:cNvPr id="258" name="正方形/長方形 257"/>
            <p:cNvSpPr/>
            <p:nvPr/>
          </p:nvSpPr>
          <p:spPr>
            <a:xfrm>
              <a:off x="1369463" y="4005064"/>
              <a:ext cx="3816424" cy="288032"/>
            </a:xfrm>
            <a:prstGeom prst="rect">
              <a:avLst/>
            </a:prstGeom>
          </p:spPr>
          <p:txBody>
            <a:bodyPr wrap="none" lIns="0" rIns="0" anchor="ctr" anchorCtr="0">
              <a:noAutofit/>
            </a:bodyPr>
            <a:lstStyle/>
            <a:p>
              <a:pPr>
                <a:buClr>
                  <a:srgbClr val="3D6AA7"/>
                </a:buClr>
              </a:pPr>
              <a:r>
                <a:rPr lang="zh-TW" altLang="en-US" sz="1300" b="1" dirty="0">
                  <a:latin typeface="Arial" panose="020B0604020202020204" pitchFamily="34" charset="0"/>
                  <a:ea typeface="ＭＳ Ｐゴシック" panose="020B0600070205080204" pitchFamily="50" charset="-128"/>
                  <a:cs typeface="Arial" panose="020B0604020202020204" pitchFamily="34" charset="0"/>
                </a:rPr>
                <a:t>専門医育成（</a:t>
              </a:r>
              <a:r>
                <a:rPr lang="en-US" altLang="zh-TW" sz="1300" b="1" dirty="0">
                  <a:latin typeface="Arial" panose="020B0604020202020204" pitchFamily="34" charset="0"/>
                  <a:ea typeface="ＭＳ Ｐゴシック" panose="020B0600070205080204" pitchFamily="50" charset="-128"/>
                  <a:cs typeface="Arial" panose="020B0604020202020204" pitchFamily="34" charset="0"/>
                </a:rPr>
                <a:t>5</a:t>
              </a:r>
              <a:r>
                <a:rPr lang="zh-TW" altLang="en-US" sz="1300" b="1" dirty="0">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59" name="正方形/長方形 258"/>
            <p:cNvSpPr/>
            <p:nvPr/>
          </p:nvSpPr>
          <p:spPr>
            <a:xfrm>
              <a:off x="1369463" y="4509120"/>
              <a:ext cx="3816424" cy="288032"/>
            </a:xfrm>
            <a:prstGeom prst="rect">
              <a:avLst/>
            </a:prstGeom>
          </p:spPr>
          <p:txBody>
            <a:bodyPr wrap="none" lIns="0" rIns="0" anchor="ctr" anchorCtr="0">
              <a:noAutofit/>
            </a:bodyPr>
            <a:lstStyle/>
            <a:p>
              <a:pPr>
                <a:buClr>
                  <a:srgbClr val="3D6AA7"/>
                </a:buClr>
              </a:pPr>
              <a:r>
                <a:rPr lang="zh-TW" altLang="en-US" sz="1300" b="1" dirty="0">
                  <a:latin typeface="Arial" panose="020B0604020202020204" pitchFamily="34" charset="0"/>
                  <a:ea typeface="ＭＳ Ｐゴシック" panose="020B0600070205080204" pitchFamily="50" charset="-128"/>
                  <a:cs typeface="Arial" panose="020B0604020202020204" pitchFamily="34" charset="0"/>
                </a:rPr>
                <a:t>専門医資格取得</a:t>
              </a:r>
            </a:p>
          </p:txBody>
        </p:sp>
        <p:sp>
          <p:nvSpPr>
            <p:cNvPr id="260" name="正方形/長方形 259"/>
            <p:cNvSpPr/>
            <p:nvPr/>
          </p:nvSpPr>
          <p:spPr>
            <a:xfrm>
              <a:off x="1369463" y="4869160"/>
              <a:ext cx="3816424" cy="288032"/>
            </a:xfrm>
            <a:prstGeom prst="rect">
              <a:avLst/>
            </a:prstGeom>
          </p:spPr>
          <p:txBody>
            <a:bodyPr wrap="none" lIns="0" rIns="0" anchor="ctr" anchorCtr="0">
              <a:noAutofit/>
            </a:bodyPr>
            <a:lstStyle/>
            <a:p>
              <a:pPr>
                <a:buClr>
                  <a:srgbClr val="3D6AA7"/>
                </a:buClr>
              </a:pP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FCPS</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FRCOG</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MRCP</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等の資格</a:t>
              </a:r>
            </a:p>
          </p:txBody>
        </p:sp>
        <p:cxnSp>
          <p:nvCxnSpPr>
            <p:cNvPr id="265" name="直線コネクタ 264"/>
            <p:cNvCxnSpPr/>
            <p:nvPr/>
          </p:nvCxnSpPr>
          <p:spPr>
            <a:xfrm>
              <a:off x="776536" y="2636912"/>
              <a:ext cx="547043"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776536" y="3068960"/>
              <a:ext cx="547043"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756841" y="3356992"/>
              <a:ext cx="566738"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756841" y="3573016"/>
              <a:ext cx="566738"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a:stCxn id="7" idx="2"/>
            </p:cNvCxnSpPr>
            <p:nvPr/>
          </p:nvCxnSpPr>
          <p:spPr>
            <a:xfrm>
              <a:off x="776536" y="4149080"/>
              <a:ext cx="547043" cy="0"/>
            </a:xfrm>
            <a:prstGeom prst="line">
              <a:avLst/>
            </a:prstGeom>
            <a:ln w="19050">
              <a:solidFill>
                <a:srgbClr val="868686"/>
              </a:solidFill>
              <a:prstDash val="sysDot"/>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a:off x="756841" y="4653136"/>
              <a:ext cx="566738"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283" name="円/楕円 282"/>
            <p:cNvSpPr/>
            <p:nvPr/>
          </p:nvSpPr>
          <p:spPr>
            <a:xfrm>
              <a:off x="560512" y="3273280"/>
              <a:ext cx="140512" cy="140512"/>
            </a:xfrm>
            <a:prstGeom prst="ellipse">
              <a:avLst/>
            </a:prstGeom>
            <a:solidFill>
              <a:srgbClr val="C71F0D"/>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4" name="円/楕円 283"/>
            <p:cNvSpPr/>
            <p:nvPr/>
          </p:nvSpPr>
          <p:spPr>
            <a:xfrm>
              <a:off x="560512" y="3504512"/>
              <a:ext cx="140512" cy="140512"/>
            </a:xfrm>
            <a:prstGeom prst="ellipse">
              <a:avLst/>
            </a:prstGeom>
            <a:solidFill>
              <a:srgbClr val="C71F0D"/>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90" name="グループ化 289"/>
            <p:cNvGrpSpPr/>
            <p:nvPr/>
          </p:nvGrpSpPr>
          <p:grpSpPr>
            <a:xfrm>
              <a:off x="306942" y="1844824"/>
              <a:ext cx="4861958" cy="288032"/>
              <a:chOff x="2358644" y="1988840"/>
              <a:chExt cx="4898612" cy="288032"/>
            </a:xfrm>
          </p:grpSpPr>
          <p:cxnSp>
            <p:nvCxnSpPr>
              <p:cNvPr id="291" name="直線コネクタ 290"/>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2"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医師免許／専門医のライセンス取得フロー</a:t>
                </a:r>
              </a:p>
            </p:txBody>
          </p:sp>
        </p:grpSp>
        <p:cxnSp>
          <p:nvCxnSpPr>
            <p:cNvPr id="44" name="直線コネクタ 43"/>
            <p:cNvCxnSpPr/>
            <p:nvPr/>
          </p:nvCxnSpPr>
          <p:spPr>
            <a:xfrm>
              <a:off x="1369463" y="5147056"/>
              <a:ext cx="2899986" cy="0"/>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683730" y="5184644"/>
              <a:ext cx="3269270" cy="288032"/>
            </a:xfrm>
            <a:prstGeom prst="rect">
              <a:avLst/>
            </a:prstGeom>
          </p:spPr>
          <p:txBody>
            <a:bodyPr wrap="square" lIns="72000" rIns="0" anchor="t" anchorCtr="0">
              <a:noAutofit/>
            </a:bodyPr>
            <a:lstStyle/>
            <a:p>
              <a:pPr marL="136525" indent="-136525">
                <a:lnSpc>
                  <a:spcPct val="113000"/>
                </a:lnSpc>
                <a:spcAft>
                  <a:spcPts val="200"/>
                </a:spcAft>
                <a:buClr>
                  <a:srgbClr val="868686"/>
                </a:buClr>
                <a:buSzPct val="9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特に、公的医療機関では経験が重視されるため、</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等の資格を持つ医師は少ない。</a:t>
              </a:r>
            </a:p>
          </p:txBody>
        </p:sp>
        <p:sp>
          <p:nvSpPr>
            <p:cNvPr id="16" name="正方形/長方形 15"/>
            <p:cNvSpPr/>
            <p:nvPr/>
          </p:nvSpPr>
          <p:spPr>
            <a:xfrm>
              <a:off x="1530583" y="5145407"/>
              <a:ext cx="161614" cy="189404"/>
            </a:xfrm>
            <a:custGeom>
              <a:avLst/>
              <a:gdLst>
                <a:gd name="connsiteX0" fmla="*/ 0 w 432048"/>
                <a:gd name="connsiteY0" fmla="*/ 0 h 360090"/>
                <a:gd name="connsiteX1" fmla="*/ 432048 w 432048"/>
                <a:gd name="connsiteY1" fmla="*/ 0 h 360090"/>
                <a:gd name="connsiteX2" fmla="*/ 432048 w 432048"/>
                <a:gd name="connsiteY2" fmla="*/ 360090 h 360090"/>
                <a:gd name="connsiteX3" fmla="*/ 0 w 432048"/>
                <a:gd name="connsiteY3" fmla="*/ 360090 h 360090"/>
                <a:gd name="connsiteX4" fmla="*/ 0 w 432048"/>
                <a:gd name="connsiteY4" fmla="*/ 0 h 360090"/>
                <a:gd name="connsiteX0" fmla="*/ 432048 w 523488"/>
                <a:gd name="connsiteY0" fmla="*/ 360090 h 451530"/>
                <a:gd name="connsiteX1" fmla="*/ 0 w 523488"/>
                <a:gd name="connsiteY1" fmla="*/ 360090 h 451530"/>
                <a:gd name="connsiteX2" fmla="*/ 0 w 523488"/>
                <a:gd name="connsiteY2" fmla="*/ 0 h 451530"/>
                <a:gd name="connsiteX3" fmla="*/ 432048 w 523488"/>
                <a:gd name="connsiteY3" fmla="*/ 0 h 451530"/>
                <a:gd name="connsiteX4" fmla="*/ 523488 w 523488"/>
                <a:gd name="connsiteY4" fmla="*/ 451530 h 451530"/>
                <a:gd name="connsiteX0" fmla="*/ 432048 w 432048"/>
                <a:gd name="connsiteY0" fmla="*/ 360090 h 360090"/>
                <a:gd name="connsiteX1" fmla="*/ 0 w 432048"/>
                <a:gd name="connsiteY1" fmla="*/ 360090 h 360090"/>
                <a:gd name="connsiteX2" fmla="*/ 0 w 432048"/>
                <a:gd name="connsiteY2" fmla="*/ 0 h 360090"/>
                <a:gd name="connsiteX3" fmla="*/ 432048 w 432048"/>
                <a:gd name="connsiteY3" fmla="*/ 0 h 360090"/>
              </a:gdLst>
              <a:ahLst/>
              <a:cxnLst>
                <a:cxn ang="0">
                  <a:pos x="connsiteX0" y="connsiteY0"/>
                </a:cxn>
                <a:cxn ang="0">
                  <a:pos x="connsiteX1" y="connsiteY1"/>
                </a:cxn>
                <a:cxn ang="0">
                  <a:pos x="connsiteX2" y="connsiteY2"/>
                </a:cxn>
                <a:cxn ang="0">
                  <a:pos x="connsiteX3" y="connsiteY3"/>
                </a:cxn>
              </a:cxnLst>
              <a:rect l="l" t="t" r="r" b="b"/>
              <a:pathLst>
                <a:path w="432048" h="360090">
                  <a:moveTo>
                    <a:pt x="432048" y="360090"/>
                  </a:moveTo>
                  <a:lnTo>
                    <a:pt x="0" y="360090"/>
                  </a:lnTo>
                  <a:lnTo>
                    <a:pt x="0" y="0"/>
                  </a:lnTo>
                  <a:lnTo>
                    <a:pt x="432048" y="0"/>
                  </a:lnTo>
                </a:path>
              </a:pathLst>
            </a:custGeom>
            <a:ln w="9525">
              <a:solidFill>
                <a:srgbClr val="6A6A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60512" y="2276872"/>
              <a:ext cx="144016" cy="720081"/>
            </a:xfrm>
            <a:custGeom>
              <a:avLst/>
              <a:gdLst/>
              <a:ahLst/>
              <a:cxnLst/>
              <a:rect l="l" t="t" r="r" b="b"/>
              <a:pathLst>
                <a:path w="144016" h="720081">
                  <a:moveTo>
                    <a:pt x="0" y="0"/>
                  </a:moveTo>
                  <a:lnTo>
                    <a:pt x="144016" y="0"/>
                  </a:lnTo>
                  <a:lnTo>
                    <a:pt x="144016" y="144016"/>
                  </a:lnTo>
                  <a:lnTo>
                    <a:pt x="144016" y="144017"/>
                  </a:lnTo>
                  <a:lnTo>
                    <a:pt x="144016" y="288032"/>
                  </a:lnTo>
                  <a:lnTo>
                    <a:pt x="144016" y="288033"/>
                  </a:lnTo>
                  <a:lnTo>
                    <a:pt x="144016" y="432048"/>
                  </a:lnTo>
                  <a:lnTo>
                    <a:pt x="144016" y="432049"/>
                  </a:lnTo>
                  <a:lnTo>
                    <a:pt x="144016" y="576064"/>
                  </a:lnTo>
                  <a:lnTo>
                    <a:pt x="144016" y="576065"/>
                  </a:lnTo>
                  <a:lnTo>
                    <a:pt x="144016" y="720081"/>
                  </a:lnTo>
                  <a:lnTo>
                    <a:pt x="0" y="720081"/>
                  </a:lnTo>
                  <a:lnTo>
                    <a:pt x="0" y="576065"/>
                  </a:lnTo>
                  <a:lnTo>
                    <a:pt x="0" y="576064"/>
                  </a:lnTo>
                  <a:lnTo>
                    <a:pt x="0" y="432049"/>
                  </a:lnTo>
                  <a:lnTo>
                    <a:pt x="0" y="432048"/>
                  </a:lnTo>
                  <a:lnTo>
                    <a:pt x="0" y="288033"/>
                  </a:lnTo>
                  <a:lnTo>
                    <a:pt x="0" y="288032"/>
                  </a:lnTo>
                  <a:lnTo>
                    <a:pt x="0" y="144017"/>
                  </a:lnTo>
                  <a:lnTo>
                    <a:pt x="0" y="144016"/>
                  </a:lnTo>
                  <a:close/>
                </a:path>
              </a:pathLst>
            </a:custGeom>
            <a:solidFill>
              <a:srgbClr val="6A6A6A"/>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560512" y="2996952"/>
              <a:ext cx="144016" cy="144017"/>
            </a:xfrm>
            <a:prstGeom prst="rect">
              <a:avLst/>
            </a:prstGeom>
            <a:solidFill>
              <a:srgbClr val="6A6A6A"/>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54"/>
            <p:cNvSpPr/>
            <p:nvPr/>
          </p:nvSpPr>
          <p:spPr>
            <a:xfrm>
              <a:off x="560512" y="3789040"/>
              <a:ext cx="144016" cy="720081"/>
            </a:xfrm>
            <a:custGeom>
              <a:avLst/>
              <a:gdLst/>
              <a:ahLst/>
              <a:cxnLst/>
              <a:rect l="l" t="t" r="r" b="b"/>
              <a:pathLst>
                <a:path w="144016" h="720081">
                  <a:moveTo>
                    <a:pt x="0" y="0"/>
                  </a:moveTo>
                  <a:lnTo>
                    <a:pt x="144016" y="0"/>
                  </a:lnTo>
                  <a:lnTo>
                    <a:pt x="144016" y="144016"/>
                  </a:lnTo>
                  <a:lnTo>
                    <a:pt x="144016" y="144017"/>
                  </a:lnTo>
                  <a:lnTo>
                    <a:pt x="144016" y="288032"/>
                  </a:lnTo>
                  <a:lnTo>
                    <a:pt x="144016" y="288033"/>
                  </a:lnTo>
                  <a:lnTo>
                    <a:pt x="144016" y="432048"/>
                  </a:lnTo>
                  <a:lnTo>
                    <a:pt x="144016" y="432049"/>
                  </a:lnTo>
                  <a:lnTo>
                    <a:pt x="144016" y="576064"/>
                  </a:lnTo>
                  <a:lnTo>
                    <a:pt x="144016" y="576065"/>
                  </a:lnTo>
                  <a:lnTo>
                    <a:pt x="144016" y="720081"/>
                  </a:lnTo>
                  <a:lnTo>
                    <a:pt x="0" y="720081"/>
                  </a:lnTo>
                  <a:lnTo>
                    <a:pt x="0" y="576065"/>
                  </a:lnTo>
                  <a:lnTo>
                    <a:pt x="0" y="576064"/>
                  </a:lnTo>
                  <a:lnTo>
                    <a:pt x="0" y="432049"/>
                  </a:lnTo>
                  <a:lnTo>
                    <a:pt x="0" y="432048"/>
                  </a:lnTo>
                  <a:lnTo>
                    <a:pt x="0" y="288033"/>
                  </a:lnTo>
                  <a:lnTo>
                    <a:pt x="0" y="288032"/>
                  </a:lnTo>
                  <a:lnTo>
                    <a:pt x="0" y="144017"/>
                  </a:lnTo>
                  <a:lnTo>
                    <a:pt x="0" y="144016"/>
                  </a:lnTo>
                  <a:close/>
                </a:path>
              </a:pathLst>
            </a:custGeom>
            <a:solidFill>
              <a:srgbClr val="6A6A6A"/>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54"/>
            <p:cNvSpPr/>
            <p:nvPr/>
          </p:nvSpPr>
          <p:spPr>
            <a:xfrm>
              <a:off x="560512" y="4797152"/>
              <a:ext cx="144016" cy="1440160"/>
            </a:xfrm>
            <a:custGeom>
              <a:avLst/>
              <a:gdLst/>
              <a:ahLst/>
              <a:cxnLst/>
              <a:rect l="l" t="t" r="r" b="b"/>
              <a:pathLst>
                <a:path w="144016" h="720081">
                  <a:moveTo>
                    <a:pt x="0" y="0"/>
                  </a:moveTo>
                  <a:lnTo>
                    <a:pt x="144016" y="0"/>
                  </a:lnTo>
                  <a:lnTo>
                    <a:pt x="144016" y="144016"/>
                  </a:lnTo>
                  <a:lnTo>
                    <a:pt x="144016" y="144017"/>
                  </a:lnTo>
                  <a:lnTo>
                    <a:pt x="144016" y="288032"/>
                  </a:lnTo>
                  <a:lnTo>
                    <a:pt x="144016" y="288033"/>
                  </a:lnTo>
                  <a:lnTo>
                    <a:pt x="144016" y="432048"/>
                  </a:lnTo>
                  <a:lnTo>
                    <a:pt x="144016" y="432049"/>
                  </a:lnTo>
                  <a:lnTo>
                    <a:pt x="144016" y="576064"/>
                  </a:lnTo>
                  <a:lnTo>
                    <a:pt x="144016" y="576065"/>
                  </a:lnTo>
                  <a:lnTo>
                    <a:pt x="144016" y="720081"/>
                  </a:lnTo>
                  <a:lnTo>
                    <a:pt x="0" y="720081"/>
                  </a:lnTo>
                  <a:lnTo>
                    <a:pt x="0" y="576065"/>
                  </a:lnTo>
                  <a:lnTo>
                    <a:pt x="0" y="576064"/>
                  </a:lnTo>
                  <a:lnTo>
                    <a:pt x="0" y="432049"/>
                  </a:lnTo>
                  <a:lnTo>
                    <a:pt x="0" y="432048"/>
                  </a:lnTo>
                  <a:lnTo>
                    <a:pt x="0" y="288033"/>
                  </a:lnTo>
                  <a:lnTo>
                    <a:pt x="0" y="288032"/>
                  </a:lnTo>
                  <a:lnTo>
                    <a:pt x="0" y="144017"/>
                  </a:lnTo>
                  <a:lnTo>
                    <a:pt x="0" y="144016"/>
                  </a:lnTo>
                  <a:close/>
                </a:path>
              </a:pathLst>
            </a:custGeom>
            <a:gradFill flip="none" rotWithShape="1">
              <a:gsLst>
                <a:gs pos="47000">
                  <a:srgbClr val="6A6A6A"/>
                </a:gs>
                <a:gs pos="84000">
                  <a:schemeClr val="bg1">
                    <a:alpha val="0"/>
                  </a:schemeClr>
                </a:gs>
              </a:gsLst>
              <a:lin ang="5400000" scaled="1"/>
              <a:tileRect/>
            </a:gra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70"/>
            <p:cNvSpPr/>
            <p:nvPr/>
          </p:nvSpPr>
          <p:spPr>
            <a:xfrm>
              <a:off x="560512" y="4581128"/>
              <a:ext cx="140512" cy="140512"/>
            </a:xfrm>
            <a:prstGeom prst="ellipse">
              <a:avLst/>
            </a:prstGeom>
            <a:solidFill>
              <a:srgbClr val="C71F0D"/>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右大かっこ 6"/>
            <p:cNvSpPr/>
            <p:nvPr/>
          </p:nvSpPr>
          <p:spPr>
            <a:xfrm>
              <a:off x="704528" y="3789040"/>
              <a:ext cx="72008" cy="720080"/>
            </a:xfrm>
            <a:prstGeom prst="rightBracket">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右大かっこ 79"/>
            <p:cNvSpPr/>
            <p:nvPr/>
          </p:nvSpPr>
          <p:spPr>
            <a:xfrm>
              <a:off x="704528" y="2276872"/>
              <a:ext cx="72008" cy="720080"/>
            </a:xfrm>
            <a:prstGeom prst="rightBracket">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右大かっこ 80"/>
            <p:cNvSpPr/>
            <p:nvPr/>
          </p:nvSpPr>
          <p:spPr>
            <a:xfrm>
              <a:off x="704528" y="2996952"/>
              <a:ext cx="72008" cy="144016"/>
            </a:xfrm>
            <a:prstGeom prst="rightBracket">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2" name="直線コネクタ 81"/>
            <p:cNvCxnSpPr/>
            <p:nvPr/>
          </p:nvCxnSpPr>
          <p:spPr>
            <a:xfrm>
              <a:off x="776536" y="5013176"/>
              <a:ext cx="547043"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83" name="右大かっこ 82"/>
            <p:cNvSpPr/>
            <p:nvPr/>
          </p:nvSpPr>
          <p:spPr>
            <a:xfrm>
              <a:off x="704528" y="4797152"/>
              <a:ext cx="72008" cy="1152128"/>
            </a:xfrm>
            <a:prstGeom prst="rightBracket">
              <a:avLst/>
            </a:prstGeom>
            <a:noFill/>
            <a:ln w="9525" cap="flat" cmpd="sng" algn="ctr">
              <a:gradFill flip="none" rotWithShape="1">
                <a:gsLst>
                  <a:gs pos="51000">
                    <a:srgbClr val="868686"/>
                  </a:gs>
                  <a:gs pos="100000">
                    <a:schemeClr val="bg1"/>
                  </a:gs>
                </a:gsLst>
                <a:lin ang="5400000" scaled="0"/>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1" name="テキスト ボックス 50"/>
          <p:cNvSpPr txBox="1"/>
          <p:nvPr/>
        </p:nvSpPr>
        <p:spPr>
          <a:xfrm>
            <a:off x="200472" y="1124744"/>
            <a:ext cx="9505056" cy="63889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専門医の資格は、多くの医師が取得するが、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FRCOG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）の高度な専門医の資格取得は難しく、取得している医師は少ない。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90488" indent="88900">
              <a:lnSpc>
                <a:spcPct val="110000"/>
              </a:lnSpc>
              <a:spcAft>
                <a:spcPts val="200"/>
              </a:spcAft>
              <a:buClr>
                <a:srgbClr val="5F8AC3"/>
              </a:buCl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等は、かつてバングラデシュを植民地支配していたイギリスの専門医に関する資格</a:t>
            </a:r>
          </a:p>
        </p:txBody>
      </p:sp>
    </p:spTree>
    <p:extLst>
      <p:ext uri="{BB962C8B-B14F-4D97-AF65-F5344CB8AC3E}">
        <p14:creationId xmlns:p14="http://schemas.microsoft.com/office/powerpoint/2010/main" val="3768462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3D61C75-9FB5-4D4A-A46B-9671A9F1D2EF}"/>
              </a:ext>
            </a:extLst>
          </p:cNvPr>
          <p:cNvGraphicFramePr>
            <a:graphicFrameLocks noChangeAspect="1"/>
          </p:cNvGraphicFramePr>
          <p:nvPr>
            <p:custDataLst>
              <p:tags r:id="rId2"/>
            </p:custDataLst>
            <p:extLst>
              <p:ext uri="{D42A27DB-BD31-4B8C-83A1-F6EECF244321}">
                <p14:modId xmlns:p14="http://schemas.microsoft.com/office/powerpoint/2010/main" val="3987793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E3D61C75-9FB5-4D4A-A46B-9671A9F1D2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188640"/>
            <a:ext cx="9505055" cy="360050"/>
          </a:xfrm>
        </p:spPr>
        <p:txBody>
          <a:bodyPr vert="horz"/>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医師の社会的地位</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有</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識者ヒアリングより</a:t>
            </a:r>
          </a:p>
        </p:txBody>
      </p:sp>
      <p:sp>
        <p:nvSpPr>
          <p:cNvPr id="24" name="テキスト ボックス 23"/>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医師の給与は、公的医療機関のほうが民間医療機関よりも低い。しかし、公的医療機関は年金制度があるので、福利厚生の点で人気がある。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かつては、イギリスの医師免許を保有している医師は様々な面で優遇されたり、尊敬されたりする傾向にあった。しかし、現在ではイギリスの医師免許を保有していることのメリットは薄れつつある。</a:t>
            </a:r>
          </a:p>
        </p:txBody>
      </p:sp>
      <p:graphicFrame>
        <p:nvGraphicFramePr>
          <p:cNvPr id="32" name="表 31"/>
          <p:cNvGraphicFramePr>
            <a:graphicFrameLocks noGrp="1"/>
          </p:cNvGraphicFramePr>
          <p:nvPr>
            <p:extLst>
              <p:ext uri="{D42A27DB-BD31-4B8C-83A1-F6EECF244321}">
                <p14:modId xmlns:p14="http://schemas.microsoft.com/office/powerpoint/2010/main" val="4178412570"/>
              </p:ext>
            </p:extLst>
          </p:nvPr>
        </p:nvGraphicFramePr>
        <p:xfrm>
          <a:off x="1496616" y="2638918"/>
          <a:ext cx="6912769" cy="3454378"/>
        </p:xfrm>
        <a:graphic>
          <a:graphicData uri="http://schemas.openxmlformats.org/drawingml/2006/table">
            <a:tbl>
              <a:tblPr firstRow="1" bandRow="1">
                <a:tableStyleId>{5C22544A-7EE6-4342-B048-85BDC9FD1C3A}</a:tableStyleId>
              </a:tblPr>
              <a:tblGrid>
                <a:gridCol w="1003466">
                  <a:extLst>
                    <a:ext uri="{9D8B030D-6E8A-4147-A177-3AD203B41FA5}">
                      <a16:colId xmlns:a16="http://schemas.microsoft.com/office/drawing/2014/main" val="20000"/>
                    </a:ext>
                  </a:extLst>
                </a:gridCol>
                <a:gridCol w="1672444">
                  <a:extLst>
                    <a:ext uri="{9D8B030D-6E8A-4147-A177-3AD203B41FA5}">
                      <a16:colId xmlns:a16="http://schemas.microsoft.com/office/drawing/2014/main" val="20001"/>
                    </a:ext>
                  </a:extLst>
                </a:gridCol>
                <a:gridCol w="2285159">
                  <a:extLst>
                    <a:ext uri="{9D8B030D-6E8A-4147-A177-3AD203B41FA5}">
                      <a16:colId xmlns:a16="http://schemas.microsoft.com/office/drawing/2014/main" val="20002"/>
                    </a:ext>
                  </a:extLst>
                </a:gridCol>
                <a:gridCol w="1951700">
                  <a:extLst>
                    <a:ext uri="{9D8B030D-6E8A-4147-A177-3AD203B41FA5}">
                      <a16:colId xmlns:a16="http://schemas.microsoft.com/office/drawing/2014/main" val="20003"/>
                    </a:ext>
                  </a:extLst>
                </a:gridCol>
              </a:tblGrid>
              <a:tr h="296158">
                <a:tc gridSpan="3">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職業など</a:t>
                      </a: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給与の目安</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rowSpan="4">
                  <a:txBody>
                    <a:bodyPr/>
                    <a:lstStyle/>
                    <a:p>
                      <a:pPr marL="0" algn="l" defTabSz="914400" rtl="0" eaLnBrk="1" fontAlgn="ctr" latinLnBrk="0" hangingPunct="0"/>
                      <a:r>
                        <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 師</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rowSpan="2">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公的医療機関</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a:latin typeface="Arial" panose="020B0604020202020204" pitchFamily="34" charset="0"/>
                          <a:ea typeface="ＭＳ Ｐゴシック" panose="020B0600070205080204" pitchFamily="50" charset="-128"/>
                          <a:cs typeface="Arial" panose="020B0604020202020204" pitchFamily="34" charset="0"/>
                        </a:rPr>
                        <a:t>若 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algn="ctr" fontAlgn="ctr"/>
                      <a:r>
                        <a:rPr lang="en-US" altLang="ja-JP" sz="1200" dirty="0"/>
                        <a:t>3</a:t>
                      </a:r>
                      <a:r>
                        <a:rPr lang="ja-JP" altLang="en-US" sz="1200" dirty="0"/>
                        <a:t>～</a:t>
                      </a:r>
                      <a:r>
                        <a:rPr lang="en-US" altLang="ja-JP" sz="1200" dirty="0"/>
                        <a:t>5</a:t>
                      </a:r>
                      <a:r>
                        <a:rPr lang="ja-JP" altLang="en-US" sz="1200" dirty="0"/>
                        <a:t>万円</a:t>
                      </a:r>
                      <a:endParaRPr lang="en-US" altLang="ja-JP" sz="1200" dirty="0"/>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6370">
                <a:tc vMerge="1">
                  <a:txBody>
                    <a:bodyPr/>
                    <a:lstStyle/>
                    <a:p>
                      <a:pPr algn="ctr" fontAlgn="ctr" hangingPunct="0"/>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v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ベテラン</a:t>
                      </a:r>
                    </a:p>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（専門医など）</a:t>
                      </a:r>
                    </a:p>
                  </a:txBody>
                  <a:tcPr marL="108000" marR="108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algn="l" fontAlgn="ctr">
                        <a:tabLst>
                          <a:tab pos="1195388" algn="r"/>
                        </a:tabLst>
                      </a:pPr>
                      <a:r>
                        <a:rPr lang="en-US" altLang="ja-JP" sz="1200" dirty="0"/>
                        <a:t>	8</a:t>
                      </a:r>
                      <a:r>
                        <a:rPr lang="ja-JP" altLang="en-US" sz="1200" dirty="0"/>
                        <a:t>万円</a:t>
                      </a:r>
                      <a:endParaRPr lang="en-US" altLang="ja-JP" sz="1200" dirty="0"/>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6370">
                <a:tc vMerge="1">
                  <a:txBody>
                    <a:bodyPr/>
                    <a:lstStyle/>
                    <a:p>
                      <a:pPr algn="ctr" fontAlgn="ctr" hangingPunct="0"/>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rowSpan="2">
                  <a:txBody>
                    <a:bodyPr/>
                    <a:lstStyle/>
                    <a:p>
                      <a:pPr marL="0" algn="l" defTabSz="914400" rtl="0" eaLnBrk="1" fontAlgn="ctr" latinLnBrk="0" hangingPunct="0"/>
                      <a:r>
                        <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民間医療機関</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若 手</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marL="0" algn="l" defTabSz="914400" rtl="0" eaLnBrk="1" fontAlgn="ctr" latinLnBrk="0" hangingPunct="1">
                        <a:tabLst>
                          <a:tab pos="1195388" algn="r"/>
                        </a:tabLst>
                      </a:pPr>
                      <a:r>
                        <a:rPr kumimoji="1" lang="en-US" altLang="ja-JP" sz="1200" kern="1200" dirty="0">
                          <a:solidFill>
                            <a:schemeClr val="dk1"/>
                          </a:solidFill>
                          <a:latin typeface="+mn-lt"/>
                          <a:ea typeface="+mn-ea"/>
                          <a:cs typeface="+mn-cs"/>
                        </a:rPr>
                        <a:t>	5</a:t>
                      </a:r>
                      <a:r>
                        <a:rPr kumimoji="1" lang="ja-JP" altLang="en-US" sz="1200" kern="1200" dirty="0">
                          <a:solidFill>
                            <a:schemeClr val="dk1"/>
                          </a:solidFill>
                          <a:latin typeface="+mn-lt"/>
                          <a:ea typeface="+mn-ea"/>
                          <a:cs typeface="+mn-cs"/>
                        </a:rPr>
                        <a:t>万円</a:t>
                      </a:r>
                      <a:endParaRPr kumimoji="1" lang="en-US" altLang="ja-JP" sz="120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6370">
                <a:tc vMerge="1">
                  <a:txBody>
                    <a:bodyPr/>
                    <a:lstStyle/>
                    <a:p>
                      <a:pPr algn="ctr" fontAlgn="ctr" hangingPunct="0"/>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v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ベテラン</a:t>
                      </a:r>
                    </a:p>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（専門医など）</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marL="0" algn="l" defTabSz="914400" rtl="0" eaLnBrk="1" fontAlgn="ctr" latinLnBrk="0" hangingPunct="1">
                        <a:tabLst>
                          <a:tab pos="1195388" algn="r"/>
                        </a:tabLst>
                      </a:pPr>
                      <a:r>
                        <a:rPr kumimoji="1" lang="en-US" altLang="ja-JP" sz="1200" kern="1200" dirty="0">
                          <a:solidFill>
                            <a:schemeClr val="dk1"/>
                          </a:solidFill>
                          <a:latin typeface="+mn-lt"/>
                          <a:ea typeface="+mn-ea"/>
                          <a:cs typeface="+mn-cs"/>
                        </a:rPr>
                        <a:t>	10</a:t>
                      </a:r>
                      <a:r>
                        <a:rPr kumimoji="1" lang="ja-JP" altLang="en-US" sz="1200" kern="1200" dirty="0">
                          <a:solidFill>
                            <a:schemeClr val="dk1"/>
                          </a:solidFill>
                          <a:latin typeface="+mn-lt"/>
                          <a:ea typeface="+mn-ea"/>
                          <a:cs typeface="+mn-cs"/>
                        </a:rPr>
                        <a:t>万円</a:t>
                      </a:r>
                      <a:endParaRPr kumimoji="1" lang="en-US" altLang="ja-JP" sz="120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6370">
                <a:tc gridSpan="3">
                  <a:txBody>
                    <a:bodyPr/>
                    <a:lstStyle/>
                    <a:p>
                      <a:pPr marL="0" algn="l" defTabSz="914400" rtl="0" eaLnBrk="1" fontAlgn="ctr" latinLnBrk="0" hangingPunct="0"/>
                      <a:r>
                        <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看護師（公的医療機関の場合）</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h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hMerge="1">
                  <a:txBody>
                    <a:bodyPr/>
                    <a:lstStyle/>
                    <a:p>
                      <a:pPr marL="0" marR="0" indent="0" algn="ctr" defTabSz="914400" rtl="0" eaLnBrk="1" fontAlgn="ctr" latinLnBrk="0" hangingPunct="0">
                        <a:lnSpc>
                          <a:spcPct val="100000"/>
                        </a:lnSpc>
                        <a:spcBef>
                          <a:spcPts val="300"/>
                        </a:spcBef>
                        <a:spcAft>
                          <a:spcPts val="0"/>
                        </a:spcAft>
                        <a:buClrTx/>
                        <a:buSzTx/>
                        <a:buFontTx/>
                        <a:buNone/>
                        <a:tabLst/>
                        <a:defRPr/>
                      </a:pP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l" defTabSz="914400" rtl="0" eaLnBrk="1" fontAlgn="ctr" latinLnBrk="0" hangingPunct="1">
                        <a:tabLst>
                          <a:tab pos="1195388" algn="r"/>
                        </a:tabLst>
                      </a:pPr>
                      <a:r>
                        <a:rPr kumimoji="1" lang="en-US" altLang="ja-JP" sz="1200" kern="1200" dirty="0">
                          <a:solidFill>
                            <a:schemeClr val="dk1"/>
                          </a:solidFill>
                          <a:latin typeface="+mn-lt"/>
                          <a:ea typeface="+mn-ea"/>
                          <a:cs typeface="+mn-cs"/>
                        </a:rPr>
                        <a:t>	2</a:t>
                      </a:r>
                      <a:r>
                        <a:rPr kumimoji="1" lang="ja-JP" altLang="en-US" sz="1200" kern="1200" dirty="0">
                          <a:solidFill>
                            <a:schemeClr val="dk1"/>
                          </a:solidFill>
                          <a:latin typeface="+mn-lt"/>
                          <a:ea typeface="+mn-ea"/>
                          <a:cs typeface="+mn-cs"/>
                        </a:rPr>
                        <a:t>万円</a:t>
                      </a:r>
                      <a:endParaRPr kumimoji="1" lang="en-US" altLang="ja-JP" sz="120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6370">
                <a:tc gridSpan="3">
                  <a:txBody>
                    <a:bodyPr/>
                    <a:lstStyle/>
                    <a:p>
                      <a:pPr marL="0" algn="l" defTabSz="914400" rtl="0" eaLnBrk="1" fontAlgn="ctr" latinLnBrk="0" hangingPunct="0"/>
                      <a:r>
                        <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技師（公的医療機関の場合）</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h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hMerge="1">
                  <a:txBody>
                    <a:bodyPr/>
                    <a:lstStyle/>
                    <a:p>
                      <a:pPr marL="0" marR="0" indent="0" algn="ctr" defTabSz="914400" rtl="0" eaLnBrk="1" fontAlgn="ctr" latinLnBrk="0" hangingPunct="0">
                        <a:lnSpc>
                          <a:spcPct val="100000"/>
                        </a:lnSpc>
                        <a:spcBef>
                          <a:spcPts val="300"/>
                        </a:spcBef>
                        <a:spcAft>
                          <a:spcPts val="0"/>
                        </a:spcAft>
                        <a:buClrTx/>
                        <a:buSzTx/>
                        <a:buFontTx/>
                        <a:buNone/>
                        <a:tabLst/>
                        <a:defRPr/>
                      </a:pP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l" defTabSz="914400" rtl="0" eaLnBrk="1" fontAlgn="ctr" latinLnBrk="0" hangingPunct="1">
                        <a:tabLst>
                          <a:tab pos="1195388" algn="r"/>
                        </a:tabLst>
                      </a:pPr>
                      <a:r>
                        <a:rPr kumimoji="1" lang="en-US" altLang="ja-JP" sz="1200" kern="1200" dirty="0">
                          <a:solidFill>
                            <a:schemeClr val="dk1"/>
                          </a:solidFill>
                          <a:latin typeface="+mn-lt"/>
                          <a:ea typeface="+mn-ea"/>
                          <a:cs typeface="+mn-cs"/>
                        </a:rPr>
                        <a:t>	1.5</a:t>
                      </a:r>
                      <a:r>
                        <a:rPr kumimoji="1" lang="ja-JP" altLang="en-US" sz="1200" kern="1200" dirty="0">
                          <a:solidFill>
                            <a:schemeClr val="dk1"/>
                          </a:solidFill>
                          <a:latin typeface="+mn-lt"/>
                          <a:ea typeface="+mn-ea"/>
                          <a:cs typeface="+mn-cs"/>
                        </a:rPr>
                        <a:t>万円</a:t>
                      </a:r>
                      <a:endParaRPr kumimoji="1" lang="en-US" altLang="ja-JP" sz="120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33" name="Rectangle 6"/>
          <p:cNvSpPr>
            <a:spLocks noChangeArrowheads="1"/>
          </p:cNvSpPr>
          <p:nvPr/>
        </p:nvSpPr>
        <p:spPr bwMode="auto">
          <a:xfrm>
            <a:off x="1496616" y="2278875"/>
            <a:ext cx="446449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医療従事者の給与の目安</a:t>
            </a:r>
          </a:p>
        </p:txBody>
      </p:sp>
    </p:spTree>
    <p:extLst>
      <p:ext uri="{BB962C8B-B14F-4D97-AF65-F5344CB8AC3E}">
        <p14:creationId xmlns:p14="http://schemas.microsoft.com/office/powerpoint/2010/main" val="355304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円/楕円 63"/>
          <p:cNvSpPr/>
          <p:nvPr/>
        </p:nvSpPr>
        <p:spPr>
          <a:xfrm>
            <a:off x="7435180" y="2724665"/>
            <a:ext cx="1436110" cy="909827"/>
          </a:xfrm>
          <a:prstGeom prst="ellipse">
            <a:avLst/>
          </a:prstGeom>
          <a:gradFill flip="none" rotWithShape="1">
            <a:gsLst>
              <a:gs pos="0">
                <a:srgbClr val="FCAE91"/>
              </a:gs>
              <a:gs pos="100000">
                <a:schemeClr val="bg1"/>
              </a:gs>
            </a:gsLst>
            <a:path path="shape">
              <a:fillToRect l="50000" t="50000" r="50000" b="50000"/>
            </a:path>
            <a:tileRect/>
          </a:gradFill>
        </p:spPr>
        <p:txBody>
          <a:bodyPr wrap="none" lIns="36000" tIns="144000" rIns="36000" bIns="144000" anchor="ctr" anchorCtr="0">
            <a:noAutofit/>
          </a:bodyPr>
          <a:lstStyle/>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a:t>
            </a:r>
            <a:r>
              <a:rPr lang="ja-JP" altLang="en-US" sz="1400" dirty="0">
                <a:latin typeface="HGP創英角ｺﾞｼｯｸUB" panose="020B0900000000000000" pitchFamily="50" charset="-128"/>
                <a:ea typeface="HGP創英角ｺﾞｼｯｸUB" panose="020B0900000000000000" pitchFamily="50" charset="-128"/>
              </a:rPr>
              <a:t>取得</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ヶ月間有効）</a:t>
            </a:r>
            <a:endPar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（出所）医師・歯科医審議会（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BM&amp;DC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Bangladesh Medical &amp; Dental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Temporary Registration for Foreign Doctors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テキスト ボックス 2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医師・歯科医審議会（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BM&amp;DC</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Bangladesh Medical &amp; Dental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）に英語の書類を申請することで、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ヶ月間有効の医師免許を取得することができる。</a:t>
            </a:r>
          </a:p>
        </p:txBody>
      </p:sp>
      <p:grpSp>
        <p:nvGrpSpPr>
          <p:cNvPr id="6" name="グループ化 5"/>
          <p:cNvGrpSpPr/>
          <p:nvPr/>
        </p:nvGrpSpPr>
        <p:grpSpPr>
          <a:xfrm>
            <a:off x="1382713" y="1988840"/>
            <a:ext cx="7315200" cy="288032"/>
            <a:chOff x="2358644" y="1988840"/>
            <a:chExt cx="4785412" cy="288032"/>
          </a:xfrm>
        </p:grpSpPr>
        <p:cxnSp>
          <p:nvCxnSpPr>
            <p:cNvPr id="73" name="直線コネクタ 72"/>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外国人医師のライセンス取得フロー</a:t>
              </a:r>
            </a:p>
          </p:txBody>
        </p:sp>
      </p:grpSp>
      <p:grpSp>
        <p:nvGrpSpPr>
          <p:cNvPr id="37" name="グループ化 36"/>
          <p:cNvGrpSpPr/>
          <p:nvPr/>
        </p:nvGrpSpPr>
        <p:grpSpPr>
          <a:xfrm>
            <a:off x="5647947" y="2774506"/>
            <a:ext cx="1105253" cy="725224"/>
            <a:chOff x="1280592" y="5132160"/>
            <a:chExt cx="864096" cy="566986"/>
          </a:xfrm>
        </p:grpSpPr>
        <p:sp>
          <p:nvSpPr>
            <p:cNvPr id="38" name="Freeform 787"/>
            <p:cNvSpPr>
              <a:spLocks noChangeAspect="1"/>
            </p:cNvSpPr>
            <p:nvPr/>
          </p:nvSpPr>
          <p:spPr bwMode="auto">
            <a:xfrm>
              <a:off x="1280592" y="5132160"/>
              <a:ext cx="864096" cy="566986"/>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9" name="Rectangle 788"/>
            <p:cNvSpPr>
              <a:spLocks noChangeAspect="1" noChangeArrowheads="1"/>
            </p:cNvSpPr>
            <p:nvPr/>
          </p:nvSpPr>
          <p:spPr bwMode="auto">
            <a:xfrm>
              <a:off x="1600493" y="5537146"/>
              <a:ext cx="228426" cy="141750"/>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40" name="Rectangle 789"/>
            <p:cNvSpPr>
              <a:spLocks noChangeAspect="1" noChangeArrowheads="1"/>
            </p:cNvSpPr>
            <p:nvPr/>
          </p:nvSpPr>
          <p:spPr bwMode="auto">
            <a:xfrm>
              <a:off x="1372066"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 name="Rectangle 790"/>
            <p:cNvSpPr>
              <a:spLocks noChangeAspect="1" noChangeArrowheads="1"/>
            </p:cNvSpPr>
            <p:nvPr/>
          </p:nvSpPr>
          <p:spPr bwMode="auto">
            <a:xfrm>
              <a:off x="1451381"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 name="Rectangle 791"/>
            <p:cNvSpPr>
              <a:spLocks noChangeAspect="1" noChangeArrowheads="1"/>
            </p:cNvSpPr>
            <p:nvPr/>
          </p:nvSpPr>
          <p:spPr bwMode="auto">
            <a:xfrm>
              <a:off x="1901889"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3" name="Rectangle 792"/>
            <p:cNvSpPr>
              <a:spLocks noChangeAspect="1" noChangeArrowheads="1"/>
            </p:cNvSpPr>
            <p:nvPr/>
          </p:nvSpPr>
          <p:spPr bwMode="auto">
            <a:xfrm>
              <a:off x="198120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4" name="Rectangle 793"/>
            <p:cNvSpPr>
              <a:spLocks noChangeAspect="1" noChangeArrowheads="1"/>
            </p:cNvSpPr>
            <p:nvPr/>
          </p:nvSpPr>
          <p:spPr bwMode="auto">
            <a:xfrm>
              <a:off x="1372066"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5" name="Rectangle 794"/>
            <p:cNvSpPr>
              <a:spLocks noChangeAspect="1" noChangeArrowheads="1"/>
            </p:cNvSpPr>
            <p:nvPr/>
          </p:nvSpPr>
          <p:spPr bwMode="auto">
            <a:xfrm>
              <a:off x="1451381"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6" name="Rectangle 795"/>
            <p:cNvSpPr>
              <a:spLocks noChangeAspect="1" noChangeArrowheads="1"/>
            </p:cNvSpPr>
            <p:nvPr/>
          </p:nvSpPr>
          <p:spPr bwMode="auto">
            <a:xfrm>
              <a:off x="1901889"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7" name="Rectangle 796"/>
            <p:cNvSpPr>
              <a:spLocks noChangeAspect="1" noChangeArrowheads="1"/>
            </p:cNvSpPr>
            <p:nvPr/>
          </p:nvSpPr>
          <p:spPr bwMode="auto">
            <a:xfrm>
              <a:off x="198120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8" name="Rectangle 797"/>
            <p:cNvSpPr>
              <a:spLocks noChangeAspect="1" noChangeArrowheads="1"/>
            </p:cNvSpPr>
            <p:nvPr/>
          </p:nvSpPr>
          <p:spPr bwMode="auto">
            <a:xfrm>
              <a:off x="1372066"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9" name="Rectangle 815"/>
            <p:cNvSpPr>
              <a:spLocks noChangeAspect="1" noChangeArrowheads="1"/>
            </p:cNvSpPr>
            <p:nvPr/>
          </p:nvSpPr>
          <p:spPr bwMode="auto">
            <a:xfrm>
              <a:off x="1901889"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0" name="Rectangle 816"/>
            <p:cNvSpPr>
              <a:spLocks noChangeAspect="1" noChangeArrowheads="1"/>
            </p:cNvSpPr>
            <p:nvPr/>
          </p:nvSpPr>
          <p:spPr bwMode="auto">
            <a:xfrm>
              <a:off x="1981203"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1" name="Rectangle 818"/>
            <p:cNvSpPr>
              <a:spLocks noChangeAspect="1" noChangeArrowheads="1"/>
            </p:cNvSpPr>
            <p:nvPr/>
          </p:nvSpPr>
          <p:spPr bwMode="auto">
            <a:xfrm>
              <a:off x="1451381"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2" name="Rectangle 819"/>
            <p:cNvSpPr>
              <a:spLocks noChangeAspect="1" noChangeArrowheads="1"/>
            </p:cNvSpPr>
            <p:nvPr/>
          </p:nvSpPr>
          <p:spPr bwMode="auto">
            <a:xfrm>
              <a:off x="160049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3" name="Rectangle 820"/>
            <p:cNvSpPr>
              <a:spLocks noChangeAspect="1" noChangeArrowheads="1"/>
            </p:cNvSpPr>
            <p:nvPr/>
          </p:nvSpPr>
          <p:spPr bwMode="auto">
            <a:xfrm>
              <a:off x="1752777"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4" name="Rectangle 821"/>
            <p:cNvSpPr>
              <a:spLocks noChangeAspect="1" noChangeArrowheads="1"/>
            </p:cNvSpPr>
            <p:nvPr/>
          </p:nvSpPr>
          <p:spPr bwMode="auto">
            <a:xfrm>
              <a:off x="160049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5" name="Rectangle 822"/>
            <p:cNvSpPr>
              <a:spLocks noChangeAspect="1" noChangeArrowheads="1"/>
            </p:cNvSpPr>
            <p:nvPr/>
          </p:nvSpPr>
          <p:spPr bwMode="auto">
            <a:xfrm>
              <a:off x="1752777"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56" name="正方形/長方形 55"/>
          <p:cNvSpPr/>
          <p:nvPr/>
        </p:nvSpPr>
        <p:spPr>
          <a:xfrm>
            <a:off x="5656786" y="3558664"/>
            <a:ext cx="1087575" cy="456912"/>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医師・歯科医審議会</a:t>
            </a:r>
            <a:endParaRPr kumimoji="0" lang="en-US" altLang="ja-JP"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BM&amp;DC</a:t>
            </a: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3581171" y="2564904"/>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kumimoji="0" lang="ja-JP" altLang="en-US" sz="10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申請</a:t>
            </a:r>
            <a:endParaRPr kumimoji="0" lang="en-US" altLang="ja-JP" sz="6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右矢印 57"/>
          <p:cNvSpPr/>
          <p:nvPr/>
        </p:nvSpPr>
        <p:spPr>
          <a:xfrm>
            <a:off x="6836500" y="2993460"/>
            <a:ext cx="665938"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0" name="Group 6"/>
          <p:cNvGrpSpPr>
            <a:grpSpLocks noChangeAspect="1"/>
          </p:cNvGrpSpPr>
          <p:nvPr/>
        </p:nvGrpSpPr>
        <p:grpSpPr bwMode="auto">
          <a:xfrm>
            <a:off x="1537751" y="2724666"/>
            <a:ext cx="449714" cy="745282"/>
            <a:chOff x="1261" y="1689"/>
            <a:chExt cx="318" cy="527"/>
          </a:xfrm>
        </p:grpSpPr>
        <p:sp>
          <p:nvSpPr>
            <p:cNvPr id="71"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8" name="正方形/長方形 77"/>
          <p:cNvSpPr/>
          <p:nvPr/>
        </p:nvSpPr>
        <p:spPr>
          <a:xfrm>
            <a:off x="1337360" y="3558664"/>
            <a:ext cx="850496" cy="230530"/>
          </a:xfrm>
          <a:prstGeom prst="rect">
            <a:avLst/>
          </a:prstGeom>
          <a:no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外国人医師</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右矢印 82"/>
          <p:cNvSpPr/>
          <p:nvPr/>
        </p:nvSpPr>
        <p:spPr>
          <a:xfrm>
            <a:off x="2072679" y="2993460"/>
            <a:ext cx="3463549"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p:cNvGrpSpPr/>
          <p:nvPr/>
        </p:nvGrpSpPr>
        <p:grpSpPr>
          <a:xfrm>
            <a:off x="3592656" y="2823726"/>
            <a:ext cx="520816" cy="684818"/>
            <a:chOff x="1835471" y="2722334"/>
            <a:chExt cx="1083859" cy="1425159"/>
          </a:xfrm>
        </p:grpSpPr>
        <p:grpSp>
          <p:nvGrpSpPr>
            <p:cNvPr id="9" name="グループ化 8"/>
            <p:cNvGrpSpPr/>
            <p:nvPr/>
          </p:nvGrpSpPr>
          <p:grpSpPr>
            <a:xfrm>
              <a:off x="1865951" y="2722334"/>
              <a:ext cx="1053379" cy="1425159"/>
              <a:chOff x="2432720" y="3429000"/>
              <a:chExt cx="1224136" cy="1656184"/>
            </a:xfrm>
          </p:grpSpPr>
          <p:sp>
            <p:nvSpPr>
              <p:cNvPr id="10" name="正方形/長方形 9"/>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1" name="直線コネクタ 1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4" name="テキスト ボックス 3"/>
            <p:cNvSpPr txBox="1"/>
            <p:nvPr/>
          </p:nvSpPr>
          <p:spPr>
            <a:xfrm>
              <a:off x="1835471" y="2792627"/>
              <a:ext cx="1056025" cy="352278"/>
            </a:xfrm>
            <a:prstGeom prst="rect">
              <a:avLst/>
            </a:prstGeom>
            <a:noFill/>
          </p:spPr>
          <p:txBody>
            <a:bodyPr wrap="square" lIns="0" rIns="0" rtlCol="0">
              <a:spAutoFit/>
            </a:bodyPr>
            <a:lstStyle/>
            <a:p>
              <a:pPr algn="ctr"/>
              <a:r>
                <a:rPr kumimoji="1" lang="en-US" altLang="ja-JP"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rPr>
                <a:t>Application</a:t>
              </a:r>
              <a:endParaRPr kumimoji="1" lang="ja-JP" altLang="en-US"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249072" y="4005065"/>
            <a:ext cx="3207984" cy="1913888"/>
          </a:xfrm>
          <a:prstGeom prst="roundRect">
            <a:avLst>
              <a:gd name="adj" fmla="val 6215"/>
            </a:avLst>
          </a:prstGeom>
          <a:solidFill>
            <a:srgbClr val="CCDAEC"/>
          </a:solidFill>
          <a:ln w="12700" cap="flat" cmpd="sng" algn="ctr">
            <a:solidFill>
              <a:srgbClr val="CCDAEC"/>
            </a:solidFill>
            <a:prstDash val="solid"/>
            <a:round/>
            <a:headEnd type="none" w="med" len="med"/>
            <a:tailEnd type="none" w="med" len="med"/>
          </a:ln>
        </p:spPr>
        <p:txBody>
          <a:bodyPr wrap="square" lIns="72000" tIns="72000" rIns="72000" bIns="36000" rtlCol="0" anchor="b" anchorCtr="0">
            <a:noAutofit/>
          </a:bodyPr>
          <a:lstStyle/>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外国人用仮登録申請書（英語）</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バングラデシュ大使館による医学学位の証明書</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同大使館証明付きパスポートサイズの写真２枚</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同大使館証明の、または出身国の医師免許状</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バングラデシュの労働ビザ</a:t>
            </a: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登録料</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2,500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タカ</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87313" indent="-87313">
              <a:lnSpc>
                <a:spcPct val="113000"/>
              </a:lnSpc>
              <a:spcAft>
                <a:spcPts val="200"/>
              </a:spcAft>
              <a:buClr>
                <a:srgbClr val="5F8AC3"/>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履歴書</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65"/>
          <p:cNvSpPr txBox="1"/>
          <p:nvPr/>
        </p:nvSpPr>
        <p:spPr>
          <a:xfrm>
            <a:off x="2249072" y="3717032"/>
            <a:ext cx="3207984" cy="376042"/>
          </a:xfrm>
          <a:prstGeom prst="round2SameRect">
            <a:avLst/>
          </a:prstGeom>
          <a:solidFill>
            <a:srgbClr val="3D6AA7"/>
          </a:solidFill>
          <a:ln w="12700" cap="flat" cmpd="sng" algn="ctr">
            <a:solidFill>
              <a:srgbClr val="3D6AA7"/>
            </a:solidFill>
            <a:prstDash val="solid"/>
            <a:round/>
            <a:headEnd type="none" w="med" len="med"/>
            <a:tailEnd type="none" w="med" len="med"/>
          </a:ln>
        </p:spPr>
        <p:txBody>
          <a:bodyPr wrap="square" lIns="0" tIns="0" rIns="0" bIns="0" rtlCol="0" anchor="ctr" anchorCtr="0">
            <a:noAutofit/>
          </a:bodyPr>
          <a:lstStyle>
            <a:defPPr>
              <a:defRPr lang="ja-JP"/>
            </a:defPPr>
            <a:lvl1pPr algn="ctr" fontAlgn="ctr">
              <a:buClr>
                <a:srgbClr val="5F8AC3"/>
              </a:buClr>
              <a:defRPr sz="1400" b="1" spc="2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r>
              <a:rPr lang="ja-JP" altLang="en-US" b="0" dirty="0"/>
              <a:t>必要書類等</a:t>
            </a:r>
          </a:p>
        </p:txBody>
      </p:sp>
    </p:spTree>
    <p:extLst>
      <p:ext uri="{BB962C8B-B14F-4D97-AF65-F5344CB8AC3E}">
        <p14:creationId xmlns:p14="http://schemas.microsoft.com/office/powerpoint/2010/main" val="4294320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extLst>
              <p:ext uri="{D42A27DB-BD31-4B8C-83A1-F6EECF244321}">
                <p14:modId xmlns:p14="http://schemas.microsoft.com/office/powerpoint/2010/main" val="339374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バングラデシュ／医療関連／制度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3675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現在時点（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月）において、バングラデシュでは、個人情報の侵害に対する包括的な 法的保護は存在していない。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バングラデシュでは、国家のデジタルセキュリティを確保し、 デジタル犯罪の特定、防止、抑止等に関する法律を制定することを目的とし、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年に「デジタルセキュリティ法」が成立、同法において違法な個人情報の収集及び使用についての罰則規定を設けている。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デジタルセキュリティ法の詳細</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月時点ではデータサーバーの置き場に関して規制している法律やガイドラインを確認できなかった。</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「バングラディシュ、ネパール、パキスタン、スリランカ、ブータンにおける個人情報保護法のアップデート」</a:t>
            </a:r>
          </a:p>
        </p:txBody>
      </p:sp>
      <p:graphicFrame>
        <p:nvGraphicFramePr>
          <p:cNvPr id="10" name="表 31">
            <a:extLst>
              <a:ext uri="{FF2B5EF4-FFF2-40B4-BE49-F238E27FC236}">
                <a16:creationId xmlns:a16="http://schemas.microsoft.com/office/drawing/2014/main" id="{68888FD0-BB6F-47E4-88CF-FFAC93D3D901}"/>
              </a:ext>
            </a:extLst>
          </p:cNvPr>
          <p:cNvGraphicFramePr>
            <a:graphicFrameLocks noGrp="1"/>
          </p:cNvGraphicFramePr>
          <p:nvPr>
            <p:extLst>
              <p:ext uri="{D42A27DB-BD31-4B8C-83A1-F6EECF244321}">
                <p14:modId xmlns:p14="http://schemas.microsoft.com/office/powerpoint/2010/main" val="3486016476"/>
              </p:ext>
            </p:extLst>
          </p:nvPr>
        </p:nvGraphicFramePr>
        <p:xfrm>
          <a:off x="199578" y="2876934"/>
          <a:ext cx="9505055" cy="1855160"/>
        </p:xfrm>
        <a:graphic>
          <a:graphicData uri="http://schemas.openxmlformats.org/drawingml/2006/table">
            <a:tbl>
              <a:tblPr firstRow="1" bandRow="1">
                <a:tableStyleId>{5C22544A-7EE6-4342-B048-85BDC9FD1C3A}</a:tableStyleId>
              </a:tblPr>
              <a:tblGrid>
                <a:gridCol w="1901011">
                  <a:extLst>
                    <a:ext uri="{9D8B030D-6E8A-4147-A177-3AD203B41FA5}">
                      <a16:colId xmlns:a16="http://schemas.microsoft.com/office/drawing/2014/main" val="20003"/>
                    </a:ext>
                  </a:extLst>
                </a:gridCol>
                <a:gridCol w="1628275">
                  <a:extLst>
                    <a:ext uri="{9D8B030D-6E8A-4147-A177-3AD203B41FA5}">
                      <a16:colId xmlns:a16="http://schemas.microsoft.com/office/drawing/2014/main" val="2983194019"/>
                    </a:ext>
                  </a:extLst>
                </a:gridCol>
                <a:gridCol w="2173747">
                  <a:extLst>
                    <a:ext uri="{9D8B030D-6E8A-4147-A177-3AD203B41FA5}">
                      <a16:colId xmlns:a16="http://schemas.microsoft.com/office/drawing/2014/main" val="62970985"/>
                    </a:ext>
                  </a:extLst>
                </a:gridCol>
                <a:gridCol w="1901011">
                  <a:extLst>
                    <a:ext uri="{9D8B030D-6E8A-4147-A177-3AD203B41FA5}">
                      <a16:colId xmlns:a16="http://schemas.microsoft.com/office/drawing/2014/main" val="3607179843"/>
                    </a:ext>
                  </a:extLst>
                </a:gridCol>
                <a:gridCol w="1901011">
                  <a:extLst>
                    <a:ext uri="{9D8B030D-6E8A-4147-A177-3AD203B41FA5}">
                      <a16:colId xmlns:a16="http://schemas.microsoft.com/office/drawing/2014/main" val="2765571602"/>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hangingPunct="0"/>
                      <a:r>
                        <a:rPr kumimoji="1" lang="en-US" altLang="ja-JP"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ID</a:t>
                      </a:r>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情報の定義</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影響</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0" algn="l" defTabSz="914400" rtl="0" eaLnBrk="1" fontAlgn="ctr" latinLnBrk="0" hangingPunct="1">
                        <a:tabLst>
                          <a:tab pos="1195388" algn="r"/>
                        </a:tabLst>
                      </a:pPr>
                      <a:r>
                        <a:rPr kumimoji="1" lang="en-US" altLang="ja-JP" sz="1000" kern="1200" dirty="0">
                          <a:solidFill>
                            <a:schemeClr val="dk1"/>
                          </a:solidFill>
                          <a:latin typeface="+mn-lt"/>
                          <a:ea typeface="+mn-ea"/>
                          <a:cs typeface="+mn-cs"/>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本人の明示的な同意のない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情報の不正使用（</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情報の不正な収集、販売、所持、供給）（第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条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項により規定）</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氏名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生年月日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父母の氏名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署名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国民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a:t>
                      </a: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出生・死亡登録番号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指紋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パスポート番号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銀行口座番号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運転免許証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E-TIN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電子またはデジタル署名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ユーザー名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クレジットまたはデビットカード番号</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声紋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網膜画像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虹彩画像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DNA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プロファイル</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年を超えない期間の懲役または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50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万タカの罰金、またはこれらが併科。</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電気通信、電子商取引、フィンテック、銀行等の事業者は、第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条を遵守するため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情報を取り扱うにあたり、その個人から同意を得なければならなくなり、現地実務において大きな影響が生じた。</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382215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バングラデシュ／医療関連／制度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医療現場では、書面および口頭のコミュニケーションにおいて一般的に英語およびベンガル語が使用される。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422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952527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0" name="think-cell Slide" r:id="rId62" imgW="360" imgH="360" progId="TCLayout.ActiveDocument.1">
                  <p:embed/>
                </p:oleObj>
              </mc:Choice>
              <mc:Fallback>
                <p:oleObj name="think-cell Slide" r:id="rId62" imgW="360" imgH="360" progId="TCLayout.ActiveDocument.1">
                  <p:embed/>
                  <p:pic>
                    <p:nvPicPr>
                      <p:cNvPr id="11" name="Object 10" hidden="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バングラデシュ／医療関連／医療サービス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zh-TW" altLang="en-US" sz="800">
                <a:latin typeface="Arial" panose="020B0604020202020204" pitchFamily="34" charset="0"/>
                <a:ea typeface="ＭＳ Ｐゴシック" panose="020B0600070205080204" pitchFamily="50" charset="-128"/>
                <a:cs typeface="Arial" panose="020B0604020202020204" pitchFamily="34" charset="0"/>
              </a:rPr>
              <a:t>世</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20515" y="636535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93" name="Chart 92">
            <a:extLst>
              <a:ext uri="{FF2B5EF4-FFF2-40B4-BE49-F238E27FC236}">
                <a16:creationId xmlns:a16="http://schemas.microsoft.com/office/drawing/2014/main" id="{0ED7C126-A875-4486-BB03-9A16B89C711A}"/>
              </a:ext>
            </a:extLst>
          </p:cNvPr>
          <p:cNvGraphicFramePr/>
          <p:nvPr>
            <p:custDataLst>
              <p:tags r:id="rId4"/>
            </p:custDataLst>
            <p:extLst>
              <p:ext uri="{D42A27DB-BD31-4B8C-83A1-F6EECF244321}">
                <p14:modId xmlns:p14="http://schemas.microsoft.com/office/powerpoint/2010/main" val="1884151207"/>
              </p:ext>
            </p:extLst>
          </p:nvPr>
        </p:nvGraphicFramePr>
        <p:xfrm>
          <a:off x="1071563" y="2457450"/>
          <a:ext cx="8193087" cy="3378200"/>
        </p:xfrm>
        <a:graphic>
          <a:graphicData uri="http://schemas.openxmlformats.org/drawingml/2006/chart">
            <c:chart xmlns:c="http://schemas.openxmlformats.org/drawingml/2006/chart" xmlns:r="http://schemas.openxmlformats.org/officeDocument/2006/relationships" r:id="rId64"/>
          </a:graphicData>
        </a:graphic>
      </p:graphicFrame>
      <p:sp>
        <p:nvSpPr>
          <p:cNvPr id="85" name="テキスト プレースホルダ 9">
            <a:extLst>
              <a:ext uri="{FF2B5EF4-FFF2-40B4-BE49-F238E27FC236}">
                <a16:creationId xmlns:a16="http://schemas.microsoft.com/office/drawing/2014/main" id="{39769265-D93F-4161-91A0-412D3303C503}"/>
              </a:ext>
            </a:extLst>
          </p:cNvPr>
          <p:cNvSpPr>
            <a:spLocks noGrp="1"/>
          </p:cNvSpPr>
          <p:nvPr>
            <p:custDataLst>
              <p:tags r:id="rId5"/>
            </p:custDataLst>
          </p:nvPr>
        </p:nvSpPr>
        <p:spPr bwMode="gray">
          <a:xfrm>
            <a:off x="885825" y="3963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86C02C8-BE7E-4615-BB2B-5A4108D08162}"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860D7E98-898E-48CA-A261-B405F37F1633}"/>
              </a:ext>
            </a:extLst>
          </p:cNvPr>
          <p:cNvSpPr>
            <a:spLocks noGrp="1"/>
          </p:cNvSpPr>
          <p:nvPr>
            <p:custDataLst>
              <p:tags r:id="rId6"/>
            </p:custDataLst>
          </p:nvPr>
        </p:nvSpPr>
        <p:spPr bwMode="gray">
          <a:xfrm>
            <a:off x="885825" y="33210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3B8CD85-2BBA-4B87-BBAB-0E0A4295670E}" type="datetime'''5''''''''5'''''''''''''''''''''''''''''''''''''''''''''''">
              <a:rPr lang="ja-JP" altLang="en-US" sz="1000" smtClean="0">
                <a:effectLst/>
                <a:sym typeface="+mn-lt"/>
              </a:rPr>
              <a:pPr marL="0" indent="0" algn="r">
                <a:spcBef>
                  <a:spcPct val="0"/>
                </a:spcBef>
                <a:buNone/>
              </a:pPr>
              <a:t>55</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AE7A7E67-E622-43A0-874B-6D600BB33CB4}"/>
              </a:ext>
            </a:extLst>
          </p:cNvPr>
          <p:cNvSpPr>
            <a:spLocks noGrp="1"/>
          </p:cNvSpPr>
          <p:nvPr>
            <p:custDataLst>
              <p:tags r:id="rId7"/>
            </p:custDataLst>
          </p:nvPr>
        </p:nvSpPr>
        <p:spPr bwMode="gray">
          <a:xfrm>
            <a:off x="885825" y="5033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268188E-E970-472E-9FEA-CDF1AD2901FF}" type="datetime'''''''''''''''''''''''''''''''''1''5'''''''">
              <a:rPr lang="ja-JP" altLang="en-US" sz="1000" smtClean="0">
                <a:effectLst/>
                <a:sym typeface="+mn-lt"/>
              </a:rPr>
              <a:pPr marL="0" indent="0" algn="r">
                <a:spcBef>
                  <a:spcPct val="0"/>
                </a:spcBef>
                <a:buNone/>
              </a:pPr>
              <a:t>15</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CD667277-3EF6-4505-8482-3F54B71BAE46}"/>
              </a:ext>
            </a:extLst>
          </p:cNvPr>
          <p:cNvSpPr>
            <a:spLocks noGrp="1"/>
          </p:cNvSpPr>
          <p:nvPr>
            <p:custDataLst>
              <p:tags r:id="rId8"/>
            </p:custDataLst>
          </p:nvPr>
        </p:nvSpPr>
        <p:spPr bwMode="gray">
          <a:xfrm>
            <a:off x="885825" y="3749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773AFD1-8DA6-4125-8372-544F2A5078AF}" type="datetime'''''4''''''''''''''''''''5'''''''''">
              <a:rPr lang="ja-JP" altLang="en-US" sz="1000" smtClean="0">
                <a:effectLst/>
                <a:sym typeface="+mn-lt"/>
              </a:rPr>
              <a:pPr marL="0" indent="0" algn="r">
                <a:spcBef>
                  <a:spcPct val="0"/>
                </a:spcBef>
                <a:buNone/>
              </a:pPr>
              <a:t>45</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BA498A2F-07EA-4E38-AA24-6EB6A85A6E3E}"/>
              </a:ext>
            </a:extLst>
          </p:cNvPr>
          <p:cNvSpPr>
            <a:spLocks noGrp="1"/>
          </p:cNvSpPr>
          <p:nvPr>
            <p:custDataLst>
              <p:tags r:id="rId9"/>
            </p:custDataLst>
          </p:nvPr>
        </p:nvSpPr>
        <p:spPr bwMode="gray">
          <a:xfrm>
            <a:off x="885825" y="4391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34C2659-2C98-44B8-B880-D730F061367F}" type="datetime'''''''''''''3''''''''''0'''''''''''''">
              <a:rPr lang="ja-JP" altLang="en-US" sz="1000" smtClean="0">
                <a:effectLst/>
                <a:sym typeface="+mn-lt"/>
              </a:rPr>
              <a:pPr marL="0" indent="0" algn="r">
                <a:spcBef>
                  <a:spcPct val="0"/>
                </a:spcBef>
                <a:buNone/>
              </a:pPr>
              <a:t>30</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B89B45F5-E302-4E3B-A509-D910038056AF}"/>
              </a:ext>
            </a:extLst>
          </p:cNvPr>
          <p:cNvSpPr>
            <a:spLocks noGrp="1"/>
          </p:cNvSpPr>
          <p:nvPr>
            <p:custDataLst>
              <p:tags r:id="rId10"/>
            </p:custDataLst>
          </p:nvPr>
        </p:nvSpPr>
        <p:spPr bwMode="gray">
          <a:xfrm>
            <a:off x="885825" y="31067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8E6A578-3B7D-4F55-BF89-05B6366C09B1}"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E03E3598-F443-49B8-83E4-42C75192A2E9}"/>
              </a:ext>
            </a:extLst>
          </p:cNvPr>
          <p:cNvSpPr>
            <a:spLocks noGrp="1"/>
          </p:cNvSpPr>
          <p:nvPr>
            <p:custDataLst>
              <p:tags r:id="rId11"/>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22EF7C5-BE39-481E-ABFA-4B963384DCD2}"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2ECF081E-D5B9-4389-9C06-AD619020EE9D}"/>
              </a:ext>
            </a:extLst>
          </p:cNvPr>
          <p:cNvSpPr>
            <a:spLocks noGrp="1"/>
          </p:cNvSpPr>
          <p:nvPr>
            <p:custDataLst>
              <p:tags r:id="rId12"/>
            </p:custDataLst>
          </p:nvPr>
        </p:nvSpPr>
        <p:spPr bwMode="gray">
          <a:xfrm>
            <a:off x="955675" y="54625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E4892EC-5371-46FA-8FD3-85119FFE7A4E}" type="datetime'5'''''''''''''''''''''''''''''''''''">
              <a:rPr lang="ja-JP" altLang="en-US" sz="1000" smtClean="0">
                <a:effectLst/>
                <a:sym typeface="+mn-lt"/>
              </a:rPr>
              <a:pPr marL="0" indent="0" algn="r">
                <a:spcBef>
                  <a:spcPct val="0"/>
                </a:spcBef>
                <a:buNone/>
              </a:pPr>
              <a:t>5</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83E85CE3-8771-4E20-9864-07E3273A8653}"/>
              </a:ext>
            </a:extLst>
          </p:cNvPr>
          <p:cNvSpPr>
            <a:spLocks noGrp="1"/>
          </p:cNvSpPr>
          <p:nvPr>
            <p:custDataLst>
              <p:tags r:id="rId13"/>
            </p:custDataLst>
          </p:nvPr>
        </p:nvSpPr>
        <p:spPr bwMode="gray">
          <a:xfrm>
            <a:off x="885825" y="5248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A0C0411-8DE6-4099-B0BD-97405F39C804}" type="datetime'''''''''''''''''''''''''''''''''''''''''''''''''10'''''''">
              <a:rPr lang="ja-JP" altLang="en-US" sz="1000" smtClean="0">
                <a:effectLst/>
                <a:sym typeface="+mn-lt"/>
              </a:rPr>
              <a:pPr marL="0" indent="0" algn="r">
                <a:spcBef>
                  <a:spcPct val="0"/>
                </a:spcBef>
                <a:buNone/>
              </a:pPr>
              <a:t>10</a:t>
            </a:fld>
            <a:endParaRPr lang="ja-JP" altLang="en-US" sz="1000" dirty="0">
              <a:sym typeface="+mn-lt"/>
            </a:endParaRPr>
          </a:p>
        </p:txBody>
      </p:sp>
      <p:sp>
        <p:nvSpPr>
          <p:cNvPr id="91" name="テキスト プレースホルダ 9">
            <a:extLst>
              <a:ext uri="{FF2B5EF4-FFF2-40B4-BE49-F238E27FC236}">
                <a16:creationId xmlns:a16="http://schemas.microsoft.com/office/drawing/2014/main" id="{F74E30F6-725A-415A-BEAD-2FD46144C972}"/>
              </a:ext>
            </a:extLst>
          </p:cNvPr>
          <p:cNvSpPr>
            <a:spLocks noGrp="1"/>
          </p:cNvSpPr>
          <p:nvPr>
            <p:custDataLst>
              <p:tags r:id="rId14"/>
            </p:custDataLst>
          </p:nvPr>
        </p:nvSpPr>
        <p:spPr bwMode="gray">
          <a:xfrm>
            <a:off x="885825" y="26781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8049911-3434-4E7B-A175-B19544E20BDB}" type="datetime'''''''''''''''''''''''''''''''''''''''''''''''''''7''0'''">
              <a:rPr lang="ja-JP" altLang="en-US" sz="1000" smtClean="0">
                <a:effectLst/>
                <a:sym typeface="+mn-lt"/>
              </a:rPr>
              <a:pPr marL="0" indent="0" algn="r">
                <a:spcBef>
                  <a:spcPct val="0"/>
                </a:spcBef>
                <a:buNone/>
              </a:pPr>
              <a:t>70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0AF9F393-6BBB-478F-99DB-86607397DCF4}"/>
              </a:ext>
            </a:extLst>
          </p:cNvPr>
          <p:cNvSpPr>
            <a:spLocks noGrp="1"/>
          </p:cNvSpPr>
          <p:nvPr>
            <p:custDataLst>
              <p:tags r:id="rId15"/>
            </p:custDataLst>
          </p:nvPr>
        </p:nvSpPr>
        <p:spPr bwMode="gray">
          <a:xfrm>
            <a:off x="885825" y="4819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EEF8680-43EE-4807-9ABB-A3EBEF8FA7C5}"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92" name="テキスト プレースホルダ 9">
            <a:extLst>
              <a:ext uri="{FF2B5EF4-FFF2-40B4-BE49-F238E27FC236}">
                <a16:creationId xmlns:a16="http://schemas.microsoft.com/office/drawing/2014/main" id="{677B186C-AA6D-4621-AC3E-E76C7671453B}"/>
              </a:ext>
            </a:extLst>
          </p:cNvPr>
          <p:cNvSpPr>
            <a:spLocks noGrp="1"/>
          </p:cNvSpPr>
          <p:nvPr>
            <p:custDataLst>
              <p:tags r:id="rId16"/>
            </p:custDataLst>
          </p:nvPr>
        </p:nvSpPr>
        <p:spPr bwMode="gray">
          <a:xfrm>
            <a:off x="885825"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5FCEDA7-B2F7-4DFD-A45D-45B5BE3464DE}" type="datetime'''''7''''''''''''''''''5'''''''''''''''''''''''''''">
              <a:rPr lang="ja-JP" altLang="en-US" sz="1000" smtClean="0">
                <a:effectLst/>
                <a:sym typeface="+mn-lt"/>
              </a:rPr>
              <a:pPr marL="0" indent="0" algn="r">
                <a:spcBef>
                  <a:spcPct val="0"/>
                </a:spcBef>
                <a:buNone/>
              </a:pPr>
              <a:t>75</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7BE18532-4648-44C9-A233-7E8219AFABE9}"/>
              </a:ext>
            </a:extLst>
          </p:cNvPr>
          <p:cNvSpPr>
            <a:spLocks noGrp="1"/>
          </p:cNvSpPr>
          <p:nvPr>
            <p:custDataLst>
              <p:tags r:id="rId17"/>
            </p:custDataLst>
          </p:nvPr>
        </p:nvSpPr>
        <p:spPr bwMode="gray">
          <a:xfrm>
            <a:off x="885825" y="46053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F726E6F-9245-4F93-A699-69C54C78F6E4}" type="datetime'''2''''5'''''''''''''''''''''''''''''''''''''''''''''''''''">
              <a:rPr lang="ja-JP" altLang="en-US" sz="1000" smtClean="0">
                <a:effectLst/>
                <a:sym typeface="+mn-lt"/>
              </a:rPr>
              <a:pPr marL="0" indent="0" algn="r">
                <a:spcBef>
                  <a:spcPct val="0"/>
                </a:spcBef>
                <a:buNone/>
              </a:pPr>
              <a:t>25</a:t>
            </a:fld>
            <a:endParaRPr lang="ja-JP" altLang="en-US" sz="1000" dirty="0">
              <a:sym typeface="+mn-lt"/>
            </a:endParaRPr>
          </a:p>
        </p:txBody>
      </p:sp>
      <p:sp>
        <p:nvSpPr>
          <p:cNvPr id="90" name="テキスト プレースホルダ 9">
            <a:extLst>
              <a:ext uri="{FF2B5EF4-FFF2-40B4-BE49-F238E27FC236}">
                <a16:creationId xmlns:a16="http://schemas.microsoft.com/office/drawing/2014/main" id="{CA31AAE9-DFD3-45FE-9D67-3E81C956D863}"/>
              </a:ext>
            </a:extLst>
          </p:cNvPr>
          <p:cNvSpPr>
            <a:spLocks noGrp="1"/>
          </p:cNvSpPr>
          <p:nvPr>
            <p:custDataLst>
              <p:tags r:id="rId18"/>
            </p:custDataLst>
          </p:nvPr>
        </p:nvSpPr>
        <p:spPr bwMode="gray">
          <a:xfrm>
            <a:off x="885825" y="2892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7072C9F-1045-432B-BAF7-A0A961EE6E11}" type="datetime'''6''''''''''''''''''''''5'">
              <a:rPr lang="ja-JP" altLang="en-US" sz="1000" smtClean="0">
                <a:effectLst/>
                <a:sym typeface="+mn-lt"/>
              </a:rPr>
              <a:pPr marL="0" indent="0" algn="r">
                <a:spcBef>
                  <a:spcPct val="0"/>
                </a:spcBef>
                <a:buNone/>
              </a:pPr>
              <a:t>65</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2E29507F-E620-4282-948D-421F293F601D}"/>
              </a:ext>
            </a:extLst>
          </p:cNvPr>
          <p:cNvSpPr>
            <a:spLocks noGrp="1"/>
          </p:cNvSpPr>
          <p:nvPr>
            <p:custDataLst>
              <p:tags r:id="rId19"/>
            </p:custDataLst>
          </p:nvPr>
        </p:nvSpPr>
        <p:spPr bwMode="gray">
          <a:xfrm>
            <a:off x="885825" y="4176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128B36F-9677-4E29-8E9C-9BF347740DF1}" type="datetime'''''''''''''''''''''''3''''''''''''''''''''5'''''''''''''">
              <a:rPr lang="ja-JP" altLang="en-US" sz="1000" smtClean="0">
                <a:effectLst/>
                <a:sym typeface="+mn-lt"/>
              </a:rPr>
              <a:pPr marL="0" indent="0" algn="r">
                <a:spcBef>
                  <a:spcPct val="0"/>
                </a:spcBef>
                <a:buNone/>
              </a:pPr>
              <a:t>35</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8E3D53BB-41CA-4502-AAAB-E03399E404CB}"/>
              </a:ext>
            </a:extLst>
          </p:cNvPr>
          <p:cNvSpPr>
            <a:spLocks noGrp="1"/>
          </p:cNvSpPr>
          <p:nvPr>
            <p:custDataLst>
              <p:tags r:id="rId20"/>
            </p:custDataLst>
          </p:nvPr>
        </p:nvSpPr>
        <p:spPr bwMode="gray">
          <a:xfrm>
            <a:off x="885825" y="3535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64BEC47-9335-4C53-98BB-8FF61FB1C665}" type="datetime'''''''''''5''''''''''''''''''''''''''''''''''''''0'''''''">
              <a:rPr lang="ja-JP" altLang="en-US" sz="1000" smtClean="0">
                <a:effectLst/>
                <a:sym typeface="+mn-lt"/>
              </a:rPr>
              <a:pPr marL="0" indent="0" algn="r">
                <a:spcBef>
                  <a:spcPct val="0"/>
                </a:spcBef>
                <a:buNone/>
              </a:pPr>
              <a:t>50</a:t>
            </a:fld>
            <a:endParaRPr lang="ja-JP" altLang="en-US" sz="1000" dirty="0">
              <a:sym typeface="+mn-lt"/>
            </a:endParaRPr>
          </a:p>
        </p:txBody>
      </p:sp>
      <p:sp>
        <p:nvSpPr>
          <p:cNvPr id="36" name="テキスト プレースホルダ 9"/>
          <p:cNvSpPr>
            <a:spLocks noGrp="1"/>
          </p:cNvSpPr>
          <p:nvPr>
            <p:custDataLst>
              <p:tags r:id="rId21"/>
            </p:custDataLst>
          </p:nvPr>
        </p:nvSpPr>
        <p:spPr bwMode="auto">
          <a:xfrm>
            <a:off x="48910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0" name="テキスト プレースホルダ 9"/>
          <p:cNvSpPr>
            <a:spLocks noGrp="1"/>
          </p:cNvSpPr>
          <p:nvPr>
            <p:custDataLst>
              <p:tags r:id="rId22"/>
            </p:custDataLst>
          </p:nvPr>
        </p:nvSpPr>
        <p:spPr bwMode="auto">
          <a:xfrm>
            <a:off x="6094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23"/>
            </p:custDataLst>
          </p:nvPr>
        </p:nvSpPr>
        <p:spPr bwMode="auto">
          <a:xfrm>
            <a:off x="64960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4" name="テキスト プレースホルダ 9"/>
          <p:cNvSpPr>
            <a:spLocks noGrp="1"/>
          </p:cNvSpPr>
          <p:nvPr>
            <p:custDataLst>
              <p:tags r:id="rId24"/>
            </p:custDataLst>
          </p:nvPr>
        </p:nvSpPr>
        <p:spPr bwMode="auto">
          <a:xfrm>
            <a:off x="7299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A0952395-FAD0-499A-A48D-2880BD5A831D}"/>
              </a:ext>
            </a:extLst>
          </p:cNvPr>
          <p:cNvSpPr>
            <a:spLocks noGrp="1"/>
          </p:cNvSpPr>
          <p:nvPr>
            <p:custDataLst>
              <p:tags r:id="rId25"/>
            </p:custDataLst>
          </p:nvPr>
        </p:nvSpPr>
        <p:spPr bwMode="auto">
          <a:xfrm>
            <a:off x="81010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CA3A34-7B46-4622-9FEF-D517FE0B3A05}" type="datetime'''''''''''''''''''''''''1''''''''''''7'''''''''''''''">
              <a:rPr kumimoji="0" lang="ja-JP" altLang="en-US" sz="1000" smtClean="0"/>
              <a:pPr/>
              <a:t>17</a:t>
            </a:fld>
            <a:endParaRPr kumimoji="0" lang="ja-JP" altLang="en-US" sz="1000" dirty="0">
              <a:sym typeface="+mn-lt"/>
            </a:endParaRPr>
          </a:p>
        </p:txBody>
      </p:sp>
      <p:sp>
        <p:nvSpPr>
          <p:cNvPr id="70" name="テキスト プレースホルダ 9">
            <a:extLst>
              <a:ext uri="{FF2B5EF4-FFF2-40B4-BE49-F238E27FC236}">
                <a16:creationId xmlns:a16="http://schemas.microsoft.com/office/drawing/2014/main" id="{F7D32A5A-1C3A-4519-BB7C-7D7091377694}"/>
              </a:ext>
            </a:extLst>
          </p:cNvPr>
          <p:cNvSpPr>
            <a:spLocks noGrp="1"/>
          </p:cNvSpPr>
          <p:nvPr>
            <p:custDataLst>
              <p:tags r:id="rId26"/>
            </p:custDataLst>
          </p:nvPr>
        </p:nvSpPr>
        <p:spPr bwMode="gray">
          <a:xfrm>
            <a:off x="6484938" y="33162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6E5A32-7E78-49B1-8AC9-E5A4909C1CDB}" type="datetime'''''''''''''''5''''''''''''''''''''''''''''''''3'''''''''''">
              <a:rPr lang="ja-JP" altLang="en-US" sz="1000" smtClean="0">
                <a:effectLst/>
                <a:sym typeface="+mn-lt"/>
              </a:rPr>
              <a:pPr marL="0" indent="0" algn="ctr">
                <a:spcBef>
                  <a:spcPct val="0"/>
                </a:spcBef>
                <a:buNone/>
              </a:pPr>
              <a:t>53</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DE022895-2936-4CCA-95B7-83180C45324A}"/>
              </a:ext>
            </a:extLst>
          </p:cNvPr>
          <p:cNvSpPr>
            <a:spLocks noGrp="1"/>
          </p:cNvSpPr>
          <p:nvPr>
            <p:custDataLst>
              <p:tags r:id="rId27"/>
            </p:custDataLst>
          </p:nvPr>
        </p:nvSpPr>
        <p:spPr bwMode="gray">
          <a:xfrm>
            <a:off x="4478338" y="3986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C3FADF-3D8A-4FCE-BBE2-524B7F145DB9}" type="datetime'''''''''''''3''''''''''''''''''''''''''''''''''7'''">
              <a:rPr lang="ja-JP" altLang="en-US" sz="1000" smtClean="0">
                <a:effectLst/>
                <a:sym typeface="+mn-lt"/>
              </a:rPr>
              <a:pPr marL="0" indent="0" algn="ctr">
                <a:spcBef>
                  <a:spcPct val="0"/>
                </a:spcBef>
                <a:buNone/>
              </a:pPr>
              <a:t>37</a:t>
            </a:fld>
            <a:endParaRPr lang="ja-JP" altLang="en-US" sz="1000" dirty="0">
              <a:sym typeface="+mn-lt"/>
            </a:endParaRPr>
          </a:p>
        </p:txBody>
      </p:sp>
      <p:sp>
        <p:nvSpPr>
          <p:cNvPr id="37" name="テキスト プレースホルダ 9">
            <a:extLst>
              <a:ext uri="{FF2B5EF4-FFF2-40B4-BE49-F238E27FC236}">
                <a16:creationId xmlns:a16="http://schemas.microsoft.com/office/drawing/2014/main" id="{F0C9E3C4-C8FD-4503-A6F8-42D96D2B326D}"/>
              </a:ext>
            </a:extLst>
          </p:cNvPr>
          <p:cNvSpPr>
            <a:spLocks noGrp="1"/>
          </p:cNvSpPr>
          <p:nvPr>
            <p:custDataLst>
              <p:tags r:id="rId28"/>
            </p:custDataLst>
          </p:nvPr>
        </p:nvSpPr>
        <p:spPr bwMode="auto">
          <a:xfrm>
            <a:off x="85026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E7F83A-48B9-49CA-A065-FD30C18944A2}" type="datetime'1''''''''8'''''''''''''''''''''">
              <a:rPr kumimoji="0" lang="ja-JP" altLang="en-US" sz="1000" smtClean="0"/>
              <a:pPr/>
              <a:t>18</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6B93BA00-F055-40DA-9FB0-C42E449ED301}"/>
              </a:ext>
            </a:extLst>
          </p:cNvPr>
          <p:cNvSpPr>
            <a:spLocks noGrp="1"/>
          </p:cNvSpPr>
          <p:nvPr>
            <p:custDataLst>
              <p:tags r:id="rId29"/>
            </p:custDataLst>
          </p:nvPr>
        </p:nvSpPr>
        <p:spPr bwMode="auto">
          <a:xfrm>
            <a:off x="89042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0A6307-E653-43AF-8A63-8E5347483020}" type="datetime'''1''''''''''''''''''9'''''''''">
              <a:rPr kumimoji="0" lang="ja-JP" altLang="en-US" sz="1000" smtClean="0"/>
              <a:pPr/>
              <a:t>19</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5880214E-5E86-4759-B6DC-7ECF02940279}"/>
              </a:ext>
            </a:extLst>
          </p:cNvPr>
          <p:cNvSpPr>
            <a:spLocks noGrp="1"/>
          </p:cNvSpPr>
          <p:nvPr>
            <p:custDataLst>
              <p:tags r:id="rId30"/>
            </p:custDataLst>
          </p:nvPr>
        </p:nvSpPr>
        <p:spPr bwMode="gray">
          <a:xfrm>
            <a:off x="1266825" y="4737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D3DEBD-2551-430D-8C0F-A94563B901D7}" type="datetime'''''''''''''''''''''''''2''''''''''''0'''''''''''''''''''">
              <a:rPr lang="ja-JP" altLang="en-US" sz="1000" smtClean="0">
                <a:effectLst/>
                <a:sym typeface="+mn-lt"/>
              </a:rPr>
              <a:pPr marL="0" indent="0" algn="ctr">
                <a:spcBef>
                  <a:spcPct val="0"/>
                </a:spcBef>
                <a:buNone/>
              </a:pPr>
              <a:t>20</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1BDB9060-A37D-4751-A155-DE29ACB50AC4}"/>
              </a:ext>
            </a:extLst>
          </p:cNvPr>
          <p:cNvSpPr>
            <a:spLocks noGrp="1"/>
          </p:cNvSpPr>
          <p:nvPr>
            <p:custDataLst>
              <p:tags r:id="rId31"/>
            </p:custDataLst>
          </p:nvPr>
        </p:nvSpPr>
        <p:spPr bwMode="gray">
          <a:xfrm>
            <a:off x="7288213" y="3035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5957E8-A23C-4FAC-B06E-064C7B52DEE5}" type="datetime'''''''''5''''''''''''''''''''''''''''''9'''''''''">
              <a:rPr lang="ja-JP" altLang="en-US" sz="1000" smtClean="0">
                <a:effectLst/>
                <a:sym typeface="+mn-lt"/>
              </a:rPr>
              <a:pPr marL="0" indent="0" algn="ctr">
                <a:spcBef>
                  <a:spcPct val="0"/>
                </a:spcBef>
                <a:buNone/>
              </a:pPr>
              <a:t>59</a:t>
            </a:fld>
            <a:endParaRPr lang="ja-JP" altLang="en-US" sz="1000" dirty="0">
              <a:sym typeface="+mn-lt"/>
            </a:endParaRPr>
          </a:p>
        </p:txBody>
      </p:sp>
      <p:sp>
        <p:nvSpPr>
          <p:cNvPr id="44" name="テキスト プレースホルダ 9"/>
          <p:cNvSpPr>
            <a:spLocks noGrp="1"/>
          </p:cNvSpPr>
          <p:nvPr>
            <p:custDataLst>
              <p:tags r:id="rId32"/>
            </p:custDataLst>
          </p:nvPr>
        </p:nvSpPr>
        <p:spPr bwMode="auto">
          <a:xfrm>
            <a:off x="32845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6B00693A-2C47-41A7-9610-4107BA7025D9}"/>
              </a:ext>
            </a:extLst>
          </p:cNvPr>
          <p:cNvSpPr>
            <a:spLocks noGrp="1"/>
          </p:cNvSpPr>
          <p:nvPr>
            <p:custDataLst>
              <p:tags r:id="rId33"/>
            </p:custDataLst>
          </p:nvPr>
        </p:nvSpPr>
        <p:spPr bwMode="gray">
          <a:xfrm>
            <a:off x="1668463" y="4695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AB8117-3DB9-4927-9AC4-CDB25E93F15E}" type="datetime'''''''''''2''''''''1'''''''''''''''''''''''''">
              <a:rPr lang="ja-JP" altLang="en-US" sz="1000" smtClean="0">
                <a:effectLst/>
                <a:sym typeface="+mn-lt"/>
              </a:rPr>
              <a:pPr marL="0" indent="0" algn="ctr">
                <a:spcBef>
                  <a:spcPct val="0"/>
                </a:spcBef>
                <a:buNone/>
              </a:pPr>
              <a:t>21</a:t>
            </a:fld>
            <a:endParaRPr lang="ja-JP" altLang="en-US" sz="1000" dirty="0">
              <a:sym typeface="+mn-lt"/>
            </a:endParaRPr>
          </a:p>
        </p:txBody>
      </p:sp>
      <p:sp>
        <p:nvSpPr>
          <p:cNvPr id="26" name="テキスト プレースホルダ 9"/>
          <p:cNvSpPr>
            <a:spLocks noGrp="1"/>
          </p:cNvSpPr>
          <p:nvPr>
            <p:custDataLst>
              <p:tags r:id="rId34"/>
            </p:custDataLst>
          </p:nvPr>
        </p:nvSpPr>
        <p:spPr bwMode="auto">
          <a:xfrm>
            <a:off x="68976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60" name="テキスト プレースホルダ 9">
            <a:extLst>
              <a:ext uri="{FF2B5EF4-FFF2-40B4-BE49-F238E27FC236}">
                <a16:creationId xmlns:a16="http://schemas.microsoft.com/office/drawing/2014/main" id="{FF76988E-6F7B-4EE1-894C-EB0C3AD4993F}"/>
              </a:ext>
            </a:extLst>
          </p:cNvPr>
          <p:cNvSpPr>
            <a:spLocks noGrp="1"/>
          </p:cNvSpPr>
          <p:nvPr>
            <p:custDataLst>
              <p:tags r:id="rId35"/>
            </p:custDataLst>
          </p:nvPr>
        </p:nvSpPr>
        <p:spPr bwMode="gray">
          <a:xfrm>
            <a:off x="2471738" y="4492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33678B-6384-4FF8-83CF-64412FD102EE}" type="datetime'2''''''''''''''''''''''''''5'''''''''''''''''''''''">
              <a:rPr lang="ja-JP" altLang="en-US" sz="1000" smtClean="0">
                <a:effectLst/>
                <a:sym typeface="+mn-lt"/>
              </a:rPr>
              <a:pPr marL="0" indent="0" algn="ctr">
                <a:spcBef>
                  <a:spcPct val="0"/>
                </a:spcBef>
                <a:buNone/>
              </a:pPr>
              <a:t>25</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11B583EB-058E-4000-8499-2F7ABAA88920}"/>
              </a:ext>
            </a:extLst>
          </p:cNvPr>
          <p:cNvSpPr>
            <a:spLocks noGrp="1"/>
          </p:cNvSpPr>
          <p:nvPr>
            <p:custDataLst>
              <p:tags r:id="rId36"/>
            </p:custDataLst>
          </p:nvPr>
        </p:nvSpPr>
        <p:spPr bwMode="gray">
          <a:xfrm>
            <a:off x="3273425" y="4302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DE425D-ADEE-4FAE-907F-FCD6DCABC425}" type="datetime'''''''''''''''3''''''''''''''0'''''''''''">
              <a:rPr lang="ja-JP" altLang="en-US" sz="1000" smtClean="0">
                <a:effectLst/>
                <a:sym typeface="+mn-lt"/>
              </a:rPr>
              <a:pPr marL="0" indent="0" algn="ctr">
                <a:spcBef>
                  <a:spcPct val="0"/>
                </a:spcBef>
                <a:buNone/>
              </a:pPr>
              <a:t>30</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2B9012F2-7AE8-438A-B0D8-375FD051B19F}"/>
              </a:ext>
            </a:extLst>
          </p:cNvPr>
          <p:cNvSpPr>
            <a:spLocks noGrp="1"/>
          </p:cNvSpPr>
          <p:nvPr>
            <p:custDataLst>
              <p:tags r:id="rId37"/>
            </p:custDataLst>
          </p:nvPr>
        </p:nvSpPr>
        <p:spPr bwMode="gray">
          <a:xfrm>
            <a:off x="2871788" y="4410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EB310C-BF2C-425B-8487-2310A07C046B}" type="datetime'''''''''''27'''''''''''''''''">
              <a:rPr lang="ja-JP" altLang="en-US" sz="1000" smtClean="0">
                <a:effectLst/>
                <a:sym typeface="+mn-lt"/>
              </a:rPr>
              <a:pPr marL="0" indent="0" algn="ctr">
                <a:spcBef>
                  <a:spcPct val="0"/>
                </a:spcBef>
                <a:buNone/>
              </a:pPr>
              <a:t>27</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69460A23-47BD-4647-9345-686A44835E4E}"/>
              </a:ext>
            </a:extLst>
          </p:cNvPr>
          <p:cNvSpPr>
            <a:spLocks noGrp="1"/>
          </p:cNvSpPr>
          <p:nvPr>
            <p:custDataLst>
              <p:tags r:id="rId38"/>
            </p:custDataLst>
          </p:nvPr>
        </p:nvSpPr>
        <p:spPr bwMode="gray">
          <a:xfrm>
            <a:off x="3675063" y="4178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4F6909-A429-4D30-8779-767A3FDF1810}" type="datetime'''''''''''''''''''''''''''33'''''''''''''''''''''''''''">
              <a:rPr lang="ja-JP" altLang="en-US" sz="1000" smtClean="0">
                <a:effectLst/>
                <a:sym typeface="+mn-lt"/>
              </a:rPr>
              <a:pPr marL="0" indent="0" algn="ctr">
                <a:spcBef>
                  <a:spcPct val="0"/>
                </a:spcBef>
                <a:buNone/>
              </a:pPr>
              <a:t>33</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F8B2A2D2-6100-4D56-A736-1F361AA8125C}"/>
              </a:ext>
            </a:extLst>
          </p:cNvPr>
          <p:cNvSpPr>
            <a:spLocks noGrp="1"/>
          </p:cNvSpPr>
          <p:nvPr>
            <p:custDataLst>
              <p:tags r:id="rId39"/>
            </p:custDataLst>
          </p:nvPr>
        </p:nvSpPr>
        <p:spPr bwMode="gray">
          <a:xfrm>
            <a:off x="4076700" y="40338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0127CB-0BE9-49B5-B06C-11D0AE06F74F}" type="datetime'''''''''''''''''''''''''''''''''''''''''''3''''6'''''''''''">
              <a:rPr lang="ja-JP" altLang="en-US" sz="1000" smtClean="0">
                <a:effectLst/>
                <a:sym typeface="+mn-lt"/>
              </a:rPr>
              <a:pPr marL="0" indent="0" algn="ctr">
                <a:spcBef>
                  <a:spcPct val="0"/>
                </a:spcBef>
                <a:buNone/>
              </a:pPr>
              <a:t>36</a:t>
            </a:fld>
            <a:endParaRPr lang="ja-JP" altLang="en-US" sz="1000" dirty="0">
              <a:sym typeface="+mn-lt"/>
            </a:endParaRPr>
          </a:p>
        </p:txBody>
      </p:sp>
      <p:sp>
        <p:nvSpPr>
          <p:cNvPr id="32" name="テキスト プレースホルダ 9"/>
          <p:cNvSpPr>
            <a:spLocks noGrp="1"/>
          </p:cNvSpPr>
          <p:nvPr>
            <p:custDataLst>
              <p:tags r:id="rId40"/>
            </p:custDataLst>
          </p:nvPr>
        </p:nvSpPr>
        <p:spPr bwMode="auto">
          <a:xfrm>
            <a:off x="5692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66" name="テキスト プレースホルダ 9">
            <a:extLst>
              <a:ext uri="{FF2B5EF4-FFF2-40B4-BE49-F238E27FC236}">
                <a16:creationId xmlns:a16="http://schemas.microsoft.com/office/drawing/2014/main" id="{6DDC9829-60EF-48DA-B6AD-9058F6D0F376}"/>
              </a:ext>
            </a:extLst>
          </p:cNvPr>
          <p:cNvSpPr>
            <a:spLocks noGrp="1"/>
          </p:cNvSpPr>
          <p:nvPr>
            <p:custDataLst>
              <p:tags r:id="rId41"/>
            </p:custDataLst>
          </p:nvPr>
        </p:nvSpPr>
        <p:spPr bwMode="gray">
          <a:xfrm>
            <a:off x="4879975" y="3857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CAEA05-A79B-4BA1-9C0F-DEFA7F54E8C2}" type="datetime'''4''''''''''''''''''''''''''0'''''''">
              <a:rPr lang="ja-JP" altLang="en-US" sz="1000" smtClean="0">
                <a:effectLst/>
                <a:sym typeface="+mn-lt"/>
              </a:rPr>
              <a:pPr marL="0" indent="0" algn="ctr">
                <a:spcBef>
                  <a:spcPct val="0"/>
                </a:spcBef>
                <a:buNone/>
              </a:pPr>
              <a:t>40</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0AF76D45-1921-4A39-A3C4-618352CA6FDF}"/>
              </a:ext>
            </a:extLst>
          </p:cNvPr>
          <p:cNvSpPr>
            <a:spLocks noGrp="1"/>
          </p:cNvSpPr>
          <p:nvPr>
            <p:custDataLst>
              <p:tags r:id="rId42"/>
            </p:custDataLst>
          </p:nvPr>
        </p:nvSpPr>
        <p:spPr bwMode="gray">
          <a:xfrm>
            <a:off x="5281613" y="3676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5AAFD8-CB7E-4200-BCB9-B0EE7541720F}" type="datetime'''''''''''''''''''''''''''''4''''''''''''''''''''''''4'''">
              <a:rPr lang="ja-JP" altLang="en-US" sz="1000" smtClean="0">
                <a:effectLst/>
                <a:sym typeface="+mn-lt"/>
              </a:rPr>
              <a:pPr marL="0" indent="0" algn="ctr">
                <a:spcBef>
                  <a:spcPct val="0"/>
                </a:spcBef>
                <a:buNone/>
              </a:pPr>
              <a:t>44</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4B7DBDD3-2D8A-48FB-A7FA-B10BFD0C5769}"/>
              </a:ext>
            </a:extLst>
          </p:cNvPr>
          <p:cNvSpPr>
            <a:spLocks noGrp="1"/>
          </p:cNvSpPr>
          <p:nvPr>
            <p:custDataLst>
              <p:tags r:id="rId43"/>
            </p:custDataLst>
          </p:nvPr>
        </p:nvSpPr>
        <p:spPr bwMode="gray">
          <a:xfrm>
            <a:off x="5681663" y="3494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F90836-CB74-406D-9805-82E5F825E8B1}" type="datetime'''''4''9'''''''">
              <a:rPr lang="ja-JP" altLang="en-US" sz="1000" smtClean="0">
                <a:effectLst/>
                <a:sym typeface="+mn-lt"/>
              </a:rPr>
              <a:pPr marL="0" indent="0" algn="ctr">
                <a:spcBef>
                  <a:spcPct val="0"/>
                </a:spcBef>
                <a:buNone/>
              </a:pPr>
              <a:t>49</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4BF3FE3D-6325-487D-A489-6358754F9DBD}"/>
              </a:ext>
            </a:extLst>
          </p:cNvPr>
          <p:cNvSpPr>
            <a:spLocks noGrp="1"/>
          </p:cNvSpPr>
          <p:nvPr>
            <p:custDataLst>
              <p:tags r:id="rId44"/>
            </p:custDataLst>
          </p:nvPr>
        </p:nvSpPr>
        <p:spPr bwMode="gray">
          <a:xfrm>
            <a:off x="6886575" y="3176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6A975-DBAE-49C9-A5AF-EB4ACC9C92B5}" type="datetime'''''5''''''''''''''''''''''''''''''''''''6'''">
              <a:rPr lang="ja-JP" altLang="en-US" sz="1000" smtClean="0">
                <a:effectLst/>
                <a:sym typeface="+mn-lt"/>
              </a:rPr>
              <a:pPr marL="0" indent="0" algn="ctr">
                <a:spcBef>
                  <a:spcPct val="0"/>
                </a:spcBef>
                <a:buNone/>
              </a:pPr>
              <a:t>56</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9186013A-1FFE-4281-A5E7-FE3D93552FD4}"/>
              </a:ext>
            </a:extLst>
          </p:cNvPr>
          <p:cNvSpPr>
            <a:spLocks noGrp="1"/>
          </p:cNvSpPr>
          <p:nvPr>
            <p:custDataLst>
              <p:tags r:id="rId45"/>
            </p:custDataLst>
          </p:nvPr>
        </p:nvSpPr>
        <p:spPr bwMode="gray">
          <a:xfrm>
            <a:off x="7689850" y="3027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5BD465-F162-4633-8BDE-DEA79417C6C1}" type="datetime'''''''''''''''''''''5''''''''''''''9'''''''">
              <a:rPr lang="ja-JP" altLang="en-US" sz="1000" smtClean="0">
                <a:effectLst/>
                <a:sym typeface="+mn-lt"/>
              </a:rPr>
              <a:pPr marL="0" indent="0" algn="ctr">
                <a:spcBef>
                  <a:spcPct val="0"/>
                </a:spcBef>
                <a:buNone/>
              </a:pPr>
              <a:t>59</a:t>
            </a:fld>
            <a:endParaRPr lang="ja-JP" altLang="en-US" sz="1000" dirty="0">
              <a:sym typeface="+mn-lt"/>
            </a:endParaRPr>
          </a:p>
        </p:txBody>
      </p:sp>
      <p:sp>
        <p:nvSpPr>
          <p:cNvPr id="55" name="テキスト プレースホルダ 9"/>
          <p:cNvSpPr>
            <a:spLocks noGrp="1"/>
          </p:cNvSpPr>
          <p:nvPr>
            <p:custDataLst>
              <p:tags r:id="rId46"/>
            </p:custDataLst>
          </p:nvPr>
        </p:nvSpPr>
        <p:spPr bwMode="auto">
          <a:xfrm>
            <a:off x="12080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46" name="テキスト プレースホルダ 9"/>
          <p:cNvSpPr>
            <a:spLocks noGrp="1"/>
          </p:cNvSpPr>
          <p:nvPr>
            <p:custDataLst>
              <p:tags r:id="rId47"/>
            </p:custDataLst>
          </p:nvPr>
        </p:nvSpPr>
        <p:spPr bwMode="auto">
          <a:xfrm>
            <a:off x="28829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76" name="テキスト プレースホルダ 9">
            <a:extLst>
              <a:ext uri="{FF2B5EF4-FFF2-40B4-BE49-F238E27FC236}">
                <a16:creationId xmlns:a16="http://schemas.microsoft.com/office/drawing/2014/main" id="{B1771553-0AC1-405A-85FF-190AE27C30EA}"/>
              </a:ext>
            </a:extLst>
          </p:cNvPr>
          <p:cNvSpPr>
            <a:spLocks noGrp="1"/>
          </p:cNvSpPr>
          <p:nvPr>
            <p:custDataLst>
              <p:tags r:id="rId48"/>
            </p:custDataLst>
          </p:nvPr>
        </p:nvSpPr>
        <p:spPr bwMode="gray">
          <a:xfrm>
            <a:off x="8893175" y="2371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CC4EF9-0FB2-4A41-972C-8E9139FB671C}" type="datetime'''''''''''''''''''''''''''''7''''''''''''''''''''''5'''''">
              <a:rPr lang="ja-JP" altLang="en-US" sz="1000" smtClean="0">
                <a:effectLst/>
                <a:sym typeface="+mn-lt"/>
              </a:rPr>
              <a:pPr marL="0" indent="0" algn="ctr">
                <a:spcBef>
                  <a:spcPct val="0"/>
                </a:spcBef>
                <a:buNone/>
              </a:pPr>
              <a:t>75</a:t>
            </a:fld>
            <a:endParaRPr lang="ja-JP" altLang="en-US" sz="1000" dirty="0">
              <a:sym typeface="+mn-lt"/>
            </a:endParaRPr>
          </a:p>
        </p:txBody>
      </p:sp>
      <p:sp>
        <p:nvSpPr>
          <p:cNvPr id="40" name="テキスト プレースホルダ 9"/>
          <p:cNvSpPr>
            <a:spLocks noGrp="1"/>
          </p:cNvSpPr>
          <p:nvPr>
            <p:custDataLst>
              <p:tags r:id="rId49"/>
            </p:custDataLst>
          </p:nvPr>
        </p:nvSpPr>
        <p:spPr bwMode="auto">
          <a:xfrm>
            <a:off x="40878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59" name="テキスト プレースホルダ 9">
            <a:extLst>
              <a:ext uri="{FF2B5EF4-FFF2-40B4-BE49-F238E27FC236}">
                <a16:creationId xmlns:a16="http://schemas.microsoft.com/office/drawing/2014/main" id="{77E1319D-B3CF-4B08-8578-4961230CA4F4}"/>
              </a:ext>
            </a:extLst>
          </p:cNvPr>
          <p:cNvSpPr>
            <a:spLocks noGrp="1"/>
          </p:cNvSpPr>
          <p:nvPr>
            <p:custDataLst>
              <p:tags r:id="rId50"/>
            </p:custDataLst>
          </p:nvPr>
        </p:nvSpPr>
        <p:spPr bwMode="gray">
          <a:xfrm>
            <a:off x="2070100" y="4568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3EC175-EC96-4B7B-9219-712F1481EA4E}" type="datetime'''''''''''''''''2''''3'''''''''''''''''''''''''''''''''''''''">
              <a:rPr lang="ja-JP" altLang="en-US" sz="1000" smtClean="0">
                <a:effectLst/>
                <a:sym typeface="+mn-lt"/>
              </a:rPr>
              <a:pPr marL="0" indent="0" algn="ctr">
                <a:spcBef>
                  <a:spcPct val="0"/>
                </a:spcBef>
                <a:buNone/>
              </a:pPr>
              <a:t>23</a:t>
            </a:fld>
            <a:endParaRPr lang="ja-JP" altLang="en-US" sz="1000" dirty="0">
              <a:sym typeface="+mn-lt"/>
            </a:endParaRPr>
          </a:p>
        </p:txBody>
      </p:sp>
      <p:sp>
        <p:nvSpPr>
          <p:cNvPr id="34" name="テキスト プレースホルダ 9"/>
          <p:cNvSpPr>
            <a:spLocks noGrp="1"/>
          </p:cNvSpPr>
          <p:nvPr>
            <p:custDataLst>
              <p:tags r:id="rId51"/>
            </p:custDataLst>
          </p:nvPr>
        </p:nvSpPr>
        <p:spPr bwMode="auto">
          <a:xfrm>
            <a:off x="52927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8" name="テキスト プレースホルダ 9"/>
          <p:cNvSpPr>
            <a:spLocks noGrp="1"/>
          </p:cNvSpPr>
          <p:nvPr>
            <p:custDataLst>
              <p:tags r:id="rId52"/>
            </p:custDataLst>
          </p:nvPr>
        </p:nvSpPr>
        <p:spPr bwMode="auto">
          <a:xfrm>
            <a:off x="4489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FCFB671E-3C4B-448C-ACCE-707C64D10E6B}"/>
              </a:ext>
            </a:extLst>
          </p:cNvPr>
          <p:cNvSpPr>
            <a:spLocks noGrp="1"/>
          </p:cNvSpPr>
          <p:nvPr>
            <p:custDataLst>
              <p:tags r:id="rId53"/>
            </p:custDataLst>
          </p:nvPr>
        </p:nvSpPr>
        <p:spPr bwMode="gray">
          <a:xfrm>
            <a:off x="6083300" y="3368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D51013-F59C-4495-80C7-27ED170EC6A8}" type="datetime'''''''''''''''''''''''5''''''''''2'''">
              <a:rPr lang="ja-JP" altLang="en-US" sz="1000" smtClean="0">
                <a:effectLst/>
                <a:sym typeface="+mn-lt"/>
              </a:rPr>
              <a:pPr marL="0" indent="0" algn="ctr">
                <a:spcBef>
                  <a:spcPct val="0"/>
                </a:spcBef>
                <a:buNone/>
              </a:pPr>
              <a:t>52</a:t>
            </a:fld>
            <a:endParaRPr lang="ja-JP" altLang="en-US" sz="1000" dirty="0">
              <a:sym typeface="+mn-lt"/>
            </a:endParaRPr>
          </a:p>
        </p:txBody>
      </p:sp>
      <p:sp>
        <p:nvSpPr>
          <p:cNvPr id="53" name="テキスト プレースホルダ 9"/>
          <p:cNvSpPr>
            <a:spLocks noGrp="1"/>
          </p:cNvSpPr>
          <p:nvPr>
            <p:custDataLst>
              <p:tags r:id="rId54"/>
            </p:custDataLst>
          </p:nvPr>
        </p:nvSpPr>
        <p:spPr bwMode="auto">
          <a:xfrm>
            <a:off x="16795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48" name="テキスト プレースホルダ 9"/>
          <p:cNvSpPr>
            <a:spLocks noGrp="1"/>
          </p:cNvSpPr>
          <p:nvPr>
            <p:custDataLst>
              <p:tags r:id="rId55"/>
            </p:custDataLst>
          </p:nvPr>
        </p:nvSpPr>
        <p:spPr bwMode="auto">
          <a:xfrm>
            <a:off x="2482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50" name="テキスト プレースホルダ 9"/>
          <p:cNvSpPr>
            <a:spLocks noGrp="1"/>
          </p:cNvSpPr>
          <p:nvPr>
            <p:custDataLst>
              <p:tags r:id="rId56"/>
            </p:custDataLst>
          </p:nvPr>
        </p:nvSpPr>
        <p:spPr bwMode="auto">
          <a:xfrm>
            <a:off x="20812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75" name="テキスト プレースホルダ 9">
            <a:extLst>
              <a:ext uri="{FF2B5EF4-FFF2-40B4-BE49-F238E27FC236}">
                <a16:creationId xmlns:a16="http://schemas.microsoft.com/office/drawing/2014/main" id="{358F124A-C9B4-4064-85D4-518547B1A954}"/>
              </a:ext>
            </a:extLst>
          </p:cNvPr>
          <p:cNvSpPr>
            <a:spLocks noGrp="1"/>
          </p:cNvSpPr>
          <p:nvPr>
            <p:custDataLst>
              <p:tags r:id="rId57"/>
            </p:custDataLst>
          </p:nvPr>
        </p:nvSpPr>
        <p:spPr bwMode="gray">
          <a:xfrm>
            <a:off x="8491538" y="25844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3C0B79-C65F-446F-9914-C59844B0E59E}" type="datetime'''''''''''''''7''''''0'''''''">
              <a:rPr lang="ja-JP" altLang="en-US" sz="1000" smtClean="0">
                <a:effectLst/>
                <a:sym typeface="+mn-lt"/>
              </a:rPr>
              <a:pPr marL="0" indent="0" algn="ctr">
                <a:spcBef>
                  <a:spcPct val="0"/>
                </a:spcBef>
                <a:buNone/>
              </a:pPr>
              <a:t>70</a:t>
            </a:fld>
            <a:endParaRPr lang="ja-JP" altLang="en-US" sz="1000" dirty="0">
              <a:sym typeface="+mn-lt"/>
            </a:endParaRPr>
          </a:p>
        </p:txBody>
      </p:sp>
      <p:sp>
        <p:nvSpPr>
          <p:cNvPr id="42" name="テキスト プレースホルダ 9"/>
          <p:cNvSpPr>
            <a:spLocks noGrp="1"/>
          </p:cNvSpPr>
          <p:nvPr>
            <p:custDataLst>
              <p:tags r:id="rId58"/>
            </p:custDataLst>
          </p:nvPr>
        </p:nvSpPr>
        <p:spPr bwMode="auto">
          <a:xfrm>
            <a:off x="36861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31" name="テキスト プレースホルダ 9">
            <a:extLst>
              <a:ext uri="{FF2B5EF4-FFF2-40B4-BE49-F238E27FC236}">
                <a16:creationId xmlns:a16="http://schemas.microsoft.com/office/drawing/2014/main" id="{CFBE8AA4-F668-48BA-AF7C-8CCC81AC3145}"/>
              </a:ext>
            </a:extLst>
          </p:cNvPr>
          <p:cNvSpPr>
            <a:spLocks noGrp="1"/>
          </p:cNvSpPr>
          <p:nvPr>
            <p:custDataLst>
              <p:tags r:id="rId59"/>
            </p:custDataLst>
          </p:nvPr>
        </p:nvSpPr>
        <p:spPr bwMode="auto">
          <a:xfrm>
            <a:off x="77009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CB5DBB-E4DC-44B9-BD29-A1DCC4DA81CE}" type="datetime'''''''''''''1''''''6'''''''''''''''''''''">
              <a:rPr kumimoji="0" lang="ja-JP" altLang="en-US" sz="1000" smtClean="0"/>
              <a:pPr/>
              <a:t>16</a:t>
            </a:fld>
            <a:endParaRPr kumimoji="0" lang="ja-JP" altLang="en-US" sz="1000" dirty="0">
              <a:sym typeface="+mn-lt"/>
            </a:endParaRPr>
          </a:p>
        </p:txBody>
      </p:sp>
      <p:sp>
        <p:nvSpPr>
          <p:cNvPr id="74" name="テキスト プレースホルダ 9">
            <a:extLst>
              <a:ext uri="{FF2B5EF4-FFF2-40B4-BE49-F238E27FC236}">
                <a16:creationId xmlns:a16="http://schemas.microsoft.com/office/drawing/2014/main" id="{5D11C802-5CB1-4A26-A260-09F6BE01B252}"/>
              </a:ext>
            </a:extLst>
          </p:cNvPr>
          <p:cNvSpPr>
            <a:spLocks noGrp="1"/>
          </p:cNvSpPr>
          <p:nvPr>
            <p:custDataLst>
              <p:tags r:id="rId60"/>
            </p:custDataLst>
          </p:nvPr>
        </p:nvSpPr>
        <p:spPr bwMode="gray">
          <a:xfrm>
            <a:off x="8089900" y="2886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C63341-AB47-4791-B2CE-D1702A7017C8}" type="datetime'''''''''''''6''''''3'''''''''''''''''''''">
              <a:rPr lang="ja-JP" altLang="en-US" sz="1000" smtClean="0">
                <a:effectLst/>
                <a:sym typeface="+mn-lt"/>
              </a:rPr>
              <a:pPr marL="0" indent="0" algn="ctr">
                <a:spcBef>
                  <a:spcPct val="0"/>
                </a:spcBef>
                <a:buNone/>
              </a:pPr>
              <a:t>63</a:t>
            </a:fld>
            <a:endParaRPr lang="ja-JP" altLang="en-US" sz="1000" dirty="0">
              <a:sym typeface="+mn-lt"/>
            </a:endParaRPr>
          </a:p>
        </p:txBody>
      </p:sp>
      <p:sp>
        <p:nvSpPr>
          <p:cNvPr id="33"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だった。</a:t>
            </a:r>
          </a:p>
        </p:txBody>
      </p:sp>
    </p:spTree>
    <p:extLst>
      <p:ext uri="{BB962C8B-B14F-4D97-AF65-F5344CB8AC3E}">
        <p14:creationId xmlns:p14="http://schemas.microsoft.com/office/powerpoint/2010/main" val="204856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reeform 24"/>
          <p:cNvSpPr>
            <a:spLocks noEditPoints="1"/>
          </p:cNvSpPr>
          <p:nvPr/>
        </p:nvSpPr>
        <p:spPr bwMode="auto">
          <a:xfrm>
            <a:off x="512887" y="2536329"/>
            <a:ext cx="2177832" cy="2964389"/>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82CEBA"/>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1" name="グループ化 10"/>
          <p:cNvGrpSpPr/>
          <p:nvPr/>
        </p:nvGrpSpPr>
        <p:grpSpPr>
          <a:xfrm>
            <a:off x="4959687" y="5451182"/>
            <a:ext cx="1649497" cy="443904"/>
            <a:chOff x="4959687" y="5451182"/>
            <a:chExt cx="1649497" cy="374316"/>
          </a:xfrm>
        </p:grpSpPr>
        <p:sp>
          <p:nvSpPr>
            <p:cNvPr id="49" name="円/楕円 48"/>
            <p:cNvSpPr/>
            <p:nvPr/>
          </p:nvSpPr>
          <p:spPr>
            <a:xfrm>
              <a:off x="4959687" y="5451182"/>
              <a:ext cx="1649497" cy="374316"/>
            </a:xfrm>
            <a:prstGeom prst="ellips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円/楕円 49"/>
            <p:cNvSpPr/>
            <p:nvPr/>
          </p:nvSpPr>
          <p:spPr>
            <a:xfrm>
              <a:off x="4978636" y="5451241"/>
              <a:ext cx="1611599" cy="318053"/>
            </a:xfrm>
            <a:prstGeom prst="ellipse">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07" name="円/楕円 206"/>
          <p:cNvSpPr/>
          <p:nvPr/>
        </p:nvSpPr>
        <p:spPr>
          <a:xfrm>
            <a:off x="5834814" y="3714756"/>
            <a:ext cx="2751005" cy="1383188"/>
          </a:xfrm>
          <a:prstGeom prst="ellipse">
            <a:avLst/>
          </a:prstGeom>
          <a:gradFill flip="none" rotWithShape="1">
            <a:gsLst>
              <a:gs pos="0">
                <a:srgbClr val="77D4ED"/>
              </a:gs>
              <a:gs pos="100000">
                <a:schemeClr val="bg1"/>
              </a:gs>
            </a:gsLst>
            <a:path path="shape">
              <a:fillToRect l="50000" t="50000" r="50000" b="50000"/>
            </a:path>
            <a:tileRect/>
          </a:gradFill>
        </p:spPr>
        <p:txBody>
          <a:bodyPr wrap="square" lIns="0" rIns="0" anchor="ctr" anchorCtr="0">
            <a:noAutofit/>
          </a:bodyPr>
          <a:lstStyle/>
          <a:p>
            <a:pPr algn="ctr">
              <a:lnSpc>
                <a:spcPct val="110000"/>
              </a:lnSpc>
            </a:pPr>
            <a:r>
              <a:rPr lang="ja-JP" altLang="en-US" sz="1100" dirty="0"/>
              <a:t>ほとんどのメーカーは、</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インドやシンガポールの支社・代理店</a:t>
            </a:r>
            <a:r>
              <a:rPr lang="ja-JP" altLang="en-US" sz="1100" dirty="0"/>
              <a:t>が</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バングラデシュをカバー。</a:t>
            </a:r>
          </a:p>
        </p:txBody>
      </p:sp>
      <p:grpSp>
        <p:nvGrpSpPr>
          <p:cNvPr id="10" name="グループ化 9"/>
          <p:cNvGrpSpPr/>
          <p:nvPr/>
        </p:nvGrpSpPr>
        <p:grpSpPr>
          <a:xfrm>
            <a:off x="6355843" y="3099396"/>
            <a:ext cx="1649497" cy="443904"/>
            <a:chOff x="6355843" y="3099396"/>
            <a:chExt cx="1649497" cy="374316"/>
          </a:xfrm>
        </p:grpSpPr>
        <p:sp>
          <p:nvSpPr>
            <p:cNvPr id="48" name="円/楕円 47"/>
            <p:cNvSpPr/>
            <p:nvPr/>
          </p:nvSpPr>
          <p:spPr>
            <a:xfrm>
              <a:off x="6355843" y="3099396"/>
              <a:ext cx="1649497" cy="374316"/>
            </a:xfrm>
            <a:prstGeom prst="ellipse">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6374792" y="3099455"/>
              <a:ext cx="1611599" cy="318053"/>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3" name="グループ化 12"/>
          <p:cNvGrpSpPr/>
          <p:nvPr/>
        </p:nvGrpSpPr>
        <p:grpSpPr>
          <a:xfrm>
            <a:off x="7977336" y="5451182"/>
            <a:ext cx="1649497" cy="443904"/>
            <a:chOff x="7977336" y="5451182"/>
            <a:chExt cx="1649497" cy="374316"/>
          </a:xfrm>
        </p:grpSpPr>
        <p:sp>
          <p:nvSpPr>
            <p:cNvPr id="52" name="円/楕円 51"/>
            <p:cNvSpPr/>
            <p:nvPr/>
          </p:nvSpPr>
          <p:spPr>
            <a:xfrm>
              <a:off x="7977336" y="5451182"/>
              <a:ext cx="1649497" cy="374316"/>
            </a:xfrm>
            <a:prstGeom prst="ellips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円/楕円 52"/>
            <p:cNvSpPr/>
            <p:nvPr/>
          </p:nvSpPr>
          <p:spPr>
            <a:xfrm>
              <a:off x="7996285" y="5451241"/>
              <a:ext cx="1611599" cy="318053"/>
            </a:xfrm>
            <a:prstGeom prst="ellipse">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Freeform 24"/>
          <p:cNvSpPr>
            <a:spLocks noEditPoints="1"/>
          </p:cNvSpPr>
          <p:nvPr/>
        </p:nvSpPr>
        <p:spPr bwMode="auto">
          <a:xfrm>
            <a:off x="512212" y="2492896"/>
            <a:ext cx="2177832" cy="2964389"/>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BAE4D9"/>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円/楕円 41"/>
          <p:cNvSpPr/>
          <p:nvPr/>
        </p:nvSpPr>
        <p:spPr>
          <a:xfrm>
            <a:off x="2262786" y="2911073"/>
            <a:ext cx="2318127" cy="2318127"/>
          </a:xfrm>
          <a:prstGeom prst="ellipse">
            <a:avLst/>
          </a:prstGeom>
          <a:solidFill>
            <a:srgbClr val="DDE6F3">
              <a:alpha val="50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95" name="円/楕円 7194"/>
          <p:cNvSpPr/>
          <p:nvPr/>
        </p:nvSpPr>
        <p:spPr>
          <a:xfrm>
            <a:off x="2334962" y="2933503"/>
            <a:ext cx="2173775" cy="2173775"/>
          </a:xfrm>
          <a:prstGeom prst="ellipse">
            <a:avLst/>
          </a:prstGeom>
          <a:solidFill>
            <a:srgbClr val="CCDAEC">
              <a:alpha val="50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2" name="円/楕円 231"/>
          <p:cNvSpPr/>
          <p:nvPr/>
        </p:nvSpPr>
        <p:spPr>
          <a:xfrm>
            <a:off x="2397392" y="2937195"/>
            <a:ext cx="2048914" cy="2048914"/>
          </a:xfrm>
          <a:prstGeom prst="ellipse">
            <a:avLst/>
          </a:prstGeom>
          <a:solidFill>
            <a:srgbClr val="A2BBDC">
              <a:alpha val="50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0" name="環状矢印 10"/>
          <p:cNvSpPr/>
          <p:nvPr/>
        </p:nvSpPr>
        <p:spPr>
          <a:xfrm rot="16200000">
            <a:off x="5178754" y="3562756"/>
            <a:ext cx="1229067" cy="938571"/>
          </a:xfrm>
          <a:custGeom>
            <a:avLst/>
            <a:gdLst>
              <a:gd name="connsiteX0" fmla="*/ 202482 w 892920"/>
              <a:gd name="connsiteY0" fmla="*/ 152970 h 956761"/>
              <a:gd name="connsiteX1" fmla="*/ 577630 w 892920"/>
              <a:gd name="connsiteY1" fmla="*/ 84074 h 956761"/>
              <a:gd name="connsiteX2" fmla="*/ 820168 w 892920"/>
              <a:gd name="connsiteY2" fmla="*/ 368826 h 956761"/>
              <a:gd name="connsiteX3" fmla="*/ 877628 w 892920"/>
              <a:gd name="connsiteY3" fmla="*/ 368345 h 956761"/>
              <a:gd name="connsiteX4" fmla="*/ 777813 w 892920"/>
              <a:gd name="connsiteY4" fmla="*/ 475606 h 956761"/>
              <a:gd name="connsiteX5" fmla="*/ 647441 w 892920"/>
              <a:gd name="connsiteY5" fmla="*/ 370272 h 956761"/>
              <a:gd name="connsiteX6" fmla="*/ 704261 w 892920"/>
              <a:gd name="connsiteY6" fmla="*/ 369797 h 956761"/>
              <a:gd name="connsiteX7" fmla="*/ 526150 w 892920"/>
              <a:gd name="connsiteY7" fmla="*/ 184044 h 956761"/>
              <a:gd name="connsiteX8" fmla="*/ 269646 w 892920"/>
              <a:gd name="connsiteY8" fmla="*/ 242552 h 956761"/>
              <a:gd name="connsiteX9" fmla="*/ 202482 w 892920"/>
              <a:gd name="connsiteY9" fmla="*/ 152970 h 956761"/>
              <a:gd name="connsiteX0" fmla="*/ 0 w 675146"/>
              <a:gd name="connsiteY0" fmla="*/ 93686 h 420834"/>
              <a:gd name="connsiteX1" fmla="*/ 375148 w 675146"/>
              <a:gd name="connsiteY1" fmla="*/ 24790 h 420834"/>
              <a:gd name="connsiteX2" fmla="*/ 617686 w 675146"/>
              <a:gd name="connsiteY2" fmla="*/ 309542 h 420834"/>
              <a:gd name="connsiteX3" fmla="*/ 675146 w 675146"/>
              <a:gd name="connsiteY3" fmla="*/ 309061 h 420834"/>
              <a:gd name="connsiteX4" fmla="*/ 650498 w 675146"/>
              <a:gd name="connsiteY4" fmla="*/ 420834 h 420834"/>
              <a:gd name="connsiteX5" fmla="*/ 444959 w 675146"/>
              <a:gd name="connsiteY5" fmla="*/ 310988 h 420834"/>
              <a:gd name="connsiteX6" fmla="*/ 501779 w 675146"/>
              <a:gd name="connsiteY6" fmla="*/ 310513 h 420834"/>
              <a:gd name="connsiteX7" fmla="*/ 323668 w 675146"/>
              <a:gd name="connsiteY7" fmla="*/ 124760 h 420834"/>
              <a:gd name="connsiteX8" fmla="*/ 67164 w 675146"/>
              <a:gd name="connsiteY8" fmla="*/ 183268 h 420834"/>
              <a:gd name="connsiteX9" fmla="*/ 0 w 67514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4959 w 663106"/>
              <a:gd name="connsiteY5" fmla="*/ 310988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9197 w 663106"/>
              <a:gd name="connsiteY5" fmla="*/ 391206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01779 w 663106"/>
              <a:gd name="connsiteY6" fmla="*/ 301769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31724 w 663106"/>
              <a:gd name="connsiteY6" fmla="*/ 330723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61403 w 595942"/>
              <a:gd name="connsiteY0" fmla="*/ 78162 h 417592"/>
              <a:gd name="connsiteX1" fmla="*/ 307984 w 595942"/>
              <a:gd name="connsiteY1" fmla="*/ 21548 h 417592"/>
              <a:gd name="connsiteX2" fmla="*/ 551875 w 595942"/>
              <a:gd name="connsiteY2" fmla="*/ 283750 h 417592"/>
              <a:gd name="connsiteX3" fmla="*/ 595942 w 595942"/>
              <a:gd name="connsiteY3" fmla="*/ 242484 h 417592"/>
              <a:gd name="connsiteX4" fmla="*/ 583334 w 595942"/>
              <a:gd name="connsiteY4" fmla="*/ 417592 h 417592"/>
              <a:gd name="connsiteX5" fmla="*/ 382033 w 595942"/>
              <a:gd name="connsiteY5" fmla="*/ 387964 h 417592"/>
              <a:gd name="connsiteX6" fmla="*/ 464560 w 595942"/>
              <a:gd name="connsiteY6" fmla="*/ 336225 h 417592"/>
              <a:gd name="connsiteX7" fmla="*/ 256504 w 595942"/>
              <a:gd name="connsiteY7" fmla="*/ 121518 h 417592"/>
              <a:gd name="connsiteX8" fmla="*/ 0 w 595942"/>
              <a:gd name="connsiteY8" fmla="*/ 180026 h 417592"/>
              <a:gd name="connsiteX9" fmla="*/ 61403 w 595942"/>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27283"/>
              <a:gd name="connsiteY0" fmla="*/ 70295 h 423839"/>
              <a:gd name="connsiteX1" fmla="*/ 239325 w 527283"/>
              <a:gd name="connsiteY1" fmla="*/ 27795 h 423839"/>
              <a:gd name="connsiteX2" fmla="*/ 483216 w 527283"/>
              <a:gd name="connsiteY2" fmla="*/ 289997 h 423839"/>
              <a:gd name="connsiteX3" fmla="*/ 527283 w 527283"/>
              <a:gd name="connsiteY3" fmla="*/ 248731 h 423839"/>
              <a:gd name="connsiteX4" fmla="*/ 514675 w 527283"/>
              <a:gd name="connsiteY4" fmla="*/ 423839 h 423839"/>
              <a:gd name="connsiteX5" fmla="*/ 313374 w 527283"/>
              <a:gd name="connsiteY5" fmla="*/ 394211 h 423839"/>
              <a:gd name="connsiteX6" fmla="*/ 395901 w 527283"/>
              <a:gd name="connsiteY6" fmla="*/ 342472 h 423839"/>
              <a:gd name="connsiteX7" fmla="*/ 187845 w 527283"/>
              <a:gd name="connsiteY7" fmla="*/ 127765 h 423839"/>
              <a:gd name="connsiteX8" fmla="*/ 10110 w 527283"/>
              <a:gd name="connsiteY8" fmla="*/ 149841 h 423839"/>
              <a:gd name="connsiteX9" fmla="*/ 0 w 527283"/>
              <a:gd name="connsiteY9" fmla="*/ 70295 h 423839"/>
              <a:gd name="connsiteX0" fmla="*/ 0 w 527283"/>
              <a:gd name="connsiteY0" fmla="*/ 62818 h 416362"/>
              <a:gd name="connsiteX1" fmla="*/ 239325 w 527283"/>
              <a:gd name="connsiteY1" fmla="*/ 20318 h 416362"/>
              <a:gd name="connsiteX2" fmla="*/ 483216 w 527283"/>
              <a:gd name="connsiteY2" fmla="*/ 282520 h 416362"/>
              <a:gd name="connsiteX3" fmla="*/ 527283 w 527283"/>
              <a:gd name="connsiteY3" fmla="*/ 241254 h 416362"/>
              <a:gd name="connsiteX4" fmla="*/ 514675 w 527283"/>
              <a:gd name="connsiteY4" fmla="*/ 416362 h 416362"/>
              <a:gd name="connsiteX5" fmla="*/ 313374 w 527283"/>
              <a:gd name="connsiteY5" fmla="*/ 386734 h 416362"/>
              <a:gd name="connsiteX6" fmla="*/ 395901 w 527283"/>
              <a:gd name="connsiteY6" fmla="*/ 334995 h 416362"/>
              <a:gd name="connsiteX7" fmla="*/ 187845 w 527283"/>
              <a:gd name="connsiteY7" fmla="*/ 120288 h 416362"/>
              <a:gd name="connsiteX8" fmla="*/ 10110 w 527283"/>
              <a:gd name="connsiteY8" fmla="*/ 142364 h 416362"/>
              <a:gd name="connsiteX9" fmla="*/ 0 w 527283"/>
              <a:gd name="connsiteY9" fmla="*/ 62818 h 416362"/>
              <a:gd name="connsiteX0" fmla="*/ 0 w 520972"/>
              <a:gd name="connsiteY0" fmla="*/ 49699 h 427248"/>
              <a:gd name="connsiteX1" fmla="*/ 233014 w 520972"/>
              <a:gd name="connsiteY1" fmla="*/ 31204 h 427248"/>
              <a:gd name="connsiteX2" fmla="*/ 476905 w 520972"/>
              <a:gd name="connsiteY2" fmla="*/ 293406 h 427248"/>
              <a:gd name="connsiteX3" fmla="*/ 520972 w 520972"/>
              <a:gd name="connsiteY3" fmla="*/ 252140 h 427248"/>
              <a:gd name="connsiteX4" fmla="*/ 508364 w 520972"/>
              <a:gd name="connsiteY4" fmla="*/ 427248 h 427248"/>
              <a:gd name="connsiteX5" fmla="*/ 307063 w 520972"/>
              <a:gd name="connsiteY5" fmla="*/ 397620 h 427248"/>
              <a:gd name="connsiteX6" fmla="*/ 389590 w 520972"/>
              <a:gd name="connsiteY6" fmla="*/ 345881 h 427248"/>
              <a:gd name="connsiteX7" fmla="*/ 181534 w 520972"/>
              <a:gd name="connsiteY7" fmla="*/ 131174 h 427248"/>
              <a:gd name="connsiteX8" fmla="*/ 3799 w 520972"/>
              <a:gd name="connsiteY8" fmla="*/ 153250 h 427248"/>
              <a:gd name="connsiteX9" fmla="*/ 0 w 520972"/>
              <a:gd name="connsiteY9" fmla="*/ 49699 h 427248"/>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07063 w 520972"/>
              <a:gd name="connsiteY5" fmla="*/ 385573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12928 w 520972"/>
              <a:gd name="connsiteY5" fmla="*/ 392928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89590 w 520972"/>
              <a:gd name="connsiteY6" fmla="*/ 333834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5951 w 520972"/>
              <a:gd name="connsiteY5" fmla="*/ 401643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29965 w 520972"/>
              <a:gd name="connsiteY5" fmla="*/ 402639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34836"/>
              <a:gd name="connsiteY0" fmla="*/ 13527 h 485290"/>
              <a:gd name="connsiteX1" fmla="*/ 246878 w 534836"/>
              <a:gd name="connsiteY1" fmla="*/ 92269 h 485290"/>
              <a:gd name="connsiteX2" fmla="*/ 490769 w 534836"/>
              <a:gd name="connsiteY2" fmla="*/ 354471 h 485290"/>
              <a:gd name="connsiteX3" fmla="*/ 534836 w 534836"/>
              <a:gd name="connsiteY3" fmla="*/ 313205 h 485290"/>
              <a:gd name="connsiteX4" fmla="*/ 530943 w 534836"/>
              <a:gd name="connsiteY4" fmla="*/ 485290 h 485290"/>
              <a:gd name="connsiteX5" fmla="*/ 343829 w 534836"/>
              <a:gd name="connsiteY5" fmla="*/ 475751 h 485290"/>
              <a:gd name="connsiteX6" fmla="*/ 409430 w 534836"/>
              <a:gd name="connsiteY6" fmla="*/ 418543 h 485290"/>
              <a:gd name="connsiteX7" fmla="*/ 195398 w 534836"/>
              <a:gd name="connsiteY7" fmla="*/ 192239 h 485290"/>
              <a:gd name="connsiteX8" fmla="*/ 17663 w 534836"/>
              <a:gd name="connsiteY8" fmla="*/ 214315 h 485290"/>
              <a:gd name="connsiteX9" fmla="*/ 0 w 534836"/>
              <a:gd name="connsiteY9" fmla="*/ 13527 h 485290"/>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01972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2102 w 536938"/>
              <a:gd name="connsiteY0" fmla="*/ 1184 h 472947"/>
              <a:gd name="connsiteX1" fmla="*/ 248980 w 536938"/>
              <a:gd name="connsiteY1" fmla="*/ 79926 h 472947"/>
              <a:gd name="connsiteX2" fmla="*/ 492871 w 536938"/>
              <a:gd name="connsiteY2" fmla="*/ 342128 h 472947"/>
              <a:gd name="connsiteX3" fmla="*/ 536938 w 536938"/>
              <a:gd name="connsiteY3" fmla="*/ 300862 h 472947"/>
              <a:gd name="connsiteX4" fmla="*/ 533045 w 536938"/>
              <a:gd name="connsiteY4" fmla="*/ 472947 h 472947"/>
              <a:gd name="connsiteX5" fmla="*/ 345931 w 536938"/>
              <a:gd name="connsiteY5" fmla="*/ 463408 h 472947"/>
              <a:gd name="connsiteX6" fmla="*/ 411532 w 536938"/>
              <a:gd name="connsiteY6" fmla="*/ 406200 h 472947"/>
              <a:gd name="connsiteX7" fmla="*/ 204431 w 536938"/>
              <a:gd name="connsiteY7" fmla="*/ 219935 h 472947"/>
              <a:gd name="connsiteX8" fmla="*/ 1649 w 536938"/>
              <a:gd name="connsiteY8" fmla="*/ 253451 h 472947"/>
              <a:gd name="connsiteX9" fmla="*/ 2102 w 536938"/>
              <a:gd name="connsiteY9" fmla="*/ 1184 h 472947"/>
              <a:gd name="connsiteX0" fmla="*/ 0 w 539777"/>
              <a:gd name="connsiteY0" fmla="*/ 1124 h 475314"/>
              <a:gd name="connsiteX1" fmla="*/ 251819 w 539777"/>
              <a:gd name="connsiteY1" fmla="*/ 82293 h 475314"/>
              <a:gd name="connsiteX2" fmla="*/ 495710 w 539777"/>
              <a:gd name="connsiteY2" fmla="*/ 344495 h 475314"/>
              <a:gd name="connsiteX3" fmla="*/ 539777 w 539777"/>
              <a:gd name="connsiteY3" fmla="*/ 303229 h 475314"/>
              <a:gd name="connsiteX4" fmla="*/ 535884 w 539777"/>
              <a:gd name="connsiteY4" fmla="*/ 475314 h 475314"/>
              <a:gd name="connsiteX5" fmla="*/ 348770 w 539777"/>
              <a:gd name="connsiteY5" fmla="*/ 465775 h 475314"/>
              <a:gd name="connsiteX6" fmla="*/ 414371 w 539777"/>
              <a:gd name="connsiteY6" fmla="*/ 408567 h 475314"/>
              <a:gd name="connsiteX7" fmla="*/ 207270 w 539777"/>
              <a:gd name="connsiteY7" fmla="*/ 222302 h 475314"/>
              <a:gd name="connsiteX8" fmla="*/ 4488 w 539777"/>
              <a:gd name="connsiteY8" fmla="*/ 255818 h 475314"/>
              <a:gd name="connsiteX9" fmla="*/ 0 w 539777"/>
              <a:gd name="connsiteY9" fmla="*/ 1124 h 475314"/>
              <a:gd name="connsiteX0" fmla="*/ 456 w 540233"/>
              <a:gd name="connsiteY0" fmla="*/ 1124 h 475314"/>
              <a:gd name="connsiteX1" fmla="*/ 252275 w 540233"/>
              <a:gd name="connsiteY1" fmla="*/ 82293 h 475314"/>
              <a:gd name="connsiteX2" fmla="*/ 496166 w 540233"/>
              <a:gd name="connsiteY2" fmla="*/ 344495 h 475314"/>
              <a:gd name="connsiteX3" fmla="*/ 540233 w 540233"/>
              <a:gd name="connsiteY3" fmla="*/ 303229 h 475314"/>
              <a:gd name="connsiteX4" fmla="*/ 536340 w 540233"/>
              <a:gd name="connsiteY4" fmla="*/ 475314 h 475314"/>
              <a:gd name="connsiteX5" fmla="*/ 349226 w 540233"/>
              <a:gd name="connsiteY5" fmla="*/ 465775 h 475314"/>
              <a:gd name="connsiteX6" fmla="*/ 414827 w 540233"/>
              <a:gd name="connsiteY6" fmla="*/ 408567 h 475314"/>
              <a:gd name="connsiteX7" fmla="*/ 207726 w 540233"/>
              <a:gd name="connsiteY7" fmla="*/ 222302 h 475314"/>
              <a:gd name="connsiteX8" fmla="*/ 4944 w 540233"/>
              <a:gd name="connsiteY8" fmla="*/ 255818 h 475314"/>
              <a:gd name="connsiteX9" fmla="*/ 456 w 540233"/>
              <a:gd name="connsiteY9" fmla="*/ 1124 h 475314"/>
              <a:gd name="connsiteX0" fmla="*/ 116 w 539893"/>
              <a:gd name="connsiteY0" fmla="*/ 1124 h 475314"/>
              <a:gd name="connsiteX1" fmla="*/ 251935 w 539893"/>
              <a:gd name="connsiteY1" fmla="*/ 82293 h 475314"/>
              <a:gd name="connsiteX2" fmla="*/ 495826 w 539893"/>
              <a:gd name="connsiteY2" fmla="*/ 344495 h 475314"/>
              <a:gd name="connsiteX3" fmla="*/ 539893 w 539893"/>
              <a:gd name="connsiteY3" fmla="*/ 303229 h 475314"/>
              <a:gd name="connsiteX4" fmla="*/ 536000 w 539893"/>
              <a:gd name="connsiteY4" fmla="*/ 475314 h 475314"/>
              <a:gd name="connsiteX5" fmla="*/ 348886 w 539893"/>
              <a:gd name="connsiteY5" fmla="*/ 465775 h 475314"/>
              <a:gd name="connsiteX6" fmla="*/ 414487 w 539893"/>
              <a:gd name="connsiteY6" fmla="*/ 408567 h 475314"/>
              <a:gd name="connsiteX7" fmla="*/ 207386 w 539893"/>
              <a:gd name="connsiteY7" fmla="*/ 222302 h 475314"/>
              <a:gd name="connsiteX8" fmla="*/ 4604 w 539893"/>
              <a:gd name="connsiteY8" fmla="*/ 255818 h 475314"/>
              <a:gd name="connsiteX9" fmla="*/ 116 w 539893"/>
              <a:gd name="connsiteY9" fmla="*/ 1124 h 475314"/>
              <a:gd name="connsiteX0" fmla="*/ 1643 w 541420"/>
              <a:gd name="connsiteY0" fmla="*/ 1124 h 475314"/>
              <a:gd name="connsiteX1" fmla="*/ 253462 w 541420"/>
              <a:gd name="connsiteY1" fmla="*/ 82293 h 475314"/>
              <a:gd name="connsiteX2" fmla="*/ 497353 w 541420"/>
              <a:gd name="connsiteY2" fmla="*/ 344495 h 475314"/>
              <a:gd name="connsiteX3" fmla="*/ 541420 w 541420"/>
              <a:gd name="connsiteY3" fmla="*/ 303229 h 475314"/>
              <a:gd name="connsiteX4" fmla="*/ 537527 w 541420"/>
              <a:gd name="connsiteY4" fmla="*/ 475314 h 475314"/>
              <a:gd name="connsiteX5" fmla="*/ 350413 w 541420"/>
              <a:gd name="connsiteY5" fmla="*/ 465775 h 475314"/>
              <a:gd name="connsiteX6" fmla="*/ 416014 w 541420"/>
              <a:gd name="connsiteY6" fmla="*/ 408567 h 475314"/>
              <a:gd name="connsiteX7" fmla="*/ 208913 w 541420"/>
              <a:gd name="connsiteY7" fmla="*/ 222302 h 475314"/>
              <a:gd name="connsiteX8" fmla="*/ 1191 w 541420"/>
              <a:gd name="connsiteY8" fmla="*/ 250962 h 475314"/>
              <a:gd name="connsiteX9" fmla="*/ 1643 w 541420"/>
              <a:gd name="connsiteY9" fmla="*/ 1124 h 475314"/>
              <a:gd name="connsiteX0" fmla="*/ 364 w 542612"/>
              <a:gd name="connsiteY0" fmla="*/ 1097 h 476501"/>
              <a:gd name="connsiteX1" fmla="*/ 254654 w 542612"/>
              <a:gd name="connsiteY1" fmla="*/ 83480 h 476501"/>
              <a:gd name="connsiteX2" fmla="*/ 498545 w 542612"/>
              <a:gd name="connsiteY2" fmla="*/ 345682 h 476501"/>
              <a:gd name="connsiteX3" fmla="*/ 542612 w 542612"/>
              <a:gd name="connsiteY3" fmla="*/ 304416 h 476501"/>
              <a:gd name="connsiteX4" fmla="*/ 538719 w 542612"/>
              <a:gd name="connsiteY4" fmla="*/ 476501 h 476501"/>
              <a:gd name="connsiteX5" fmla="*/ 351605 w 542612"/>
              <a:gd name="connsiteY5" fmla="*/ 466962 h 476501"/>
              <a:gd name="connsiteX6" fmla="*/ 417206 w 542612"/>
              <a:gd name="connsiteY6" fmla="*/ 409754 h 476501"/>
              <a:gd name="connsiteX7" fmla="*/ 210105 w 542612"/>
              <a:gd name="connsiteY7" fmla="*/ 223489 h 476501"/>
              <a:gd name="connsiteX8" fmla="*/ 2383 w 542612"/>
              <a:gd name="connsiteY8" fmla="*/ 252149 h 476501"/>
              <a:gd name="connsiteX9" fmla="*/ 364 w 542612"/>
              <a:gd name="connsiteY9" fmla="*/ 1097 h 476501"/>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914 w 541421"/>
              <a:gd name="connsiteY7" fmla="*/ 225864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213 h 479043"/>
              <a:gd name="connsiteX1" fmla="*/ 257580 w 541421"/>
              <a:gd name="connsiteY1" fmla="*/ 79953 h 479043"/>
              <a:gd name="connsiteX2" fmla="*/ 497354 w 541421"/>
              <a:gd name="connsiteY2" fmla="*/ 348224 h 479043"/>
              <a:gd name="connsiteX3" fmla="*/ 541421 w 541421"/>
              <a:gd name="connsiteY3" fmla="*/ 306958 h 479043"/>
              <a:gd name="connsiteX4" fmla="*/ 537528 w 541421"/>
              <a:gd name="connsiteY4" fmla="*/ 479043 h 479043"/>
              <a:gd name="connsiteX5" fmla="*/ 350414 w 541421"/>
              <a:gd name="connsiteY5" fmla="*/ 469504 h 479043"/>
              <a:gd name="connsiteX6" fmla="*/ 416015 w 541421"/>
              <a:gd name="connsiteY6" fmla="*/ 412296 h 479043"/>
              <a:gd name="connsiteX7" fmla="*/ 208091 w 541421"/>
              <a:gd name="connsiteY7" fmla="*/ 200538 h 479043"/>
              <a:gd name="connsiteX8" fmla="*/ 1192 w 541421"/>
              <a:gd name="connsiteY8" fmla="*/ 254691 h 479043"/>
              <a:gd name="connsiteX9" fmla="*/ 1643 w 541421"/>
              <a:gd name="connsiteY9" fmla="*/ 1213 h 479043"/>
              <a:gd name="connsiteX0" fmla="*/ 1643 w 541421"/>
              <a:gd name="connsiteY0" fmla="*/ 1530 h 479360"/>
              <a:gd name="connsiteX1" fmla="*/ 257580 w 541421"/>
              <a:gd name="connsiteY1" fmla="*/ 80270 h 479360"/>
              <a:gd name="connsiteX2" fmla="*/ 497354 w 541421"/>
              <a:gd name="connsiteY2" fmla="*/ 348541 h 479360"/>
              <a:gd name="connsiteX3" fmla="*/ 541421 w 541421"/>
              <a:gd name="connsiteY3" fmla="*/ 307275 h 479360"/>
              <a:gd name="connsiteX4" fmla="*/ 537528 w 541421"/>
              <a:gd name="connsiteY4" fmla="*/ 479360 h 479360"/>
              <a:gd name="connsiteX5" fmla="*/ 350414 w 541421"/>
              <a:gd name="connsiteY5" fmla="*/ 469821 h 479360"/>
              <a:gd name="connsiteX6" fmla="*/ 416015 w 541421"/>
              <a:gd name="connsiteY6" fmla="*/ 412613 h 479360"/>
              <a:gd name="connsiteX7" fmla="*/ 208091 w 541421"/>
              <a:gd name="connsiteY7" fmla="*/ 200855 h 479360"/>
              <a:gd name="connsiteX8" fmla="*/ 1192 w 541421"/>
              <a:gd name="connsiteY8" fmla="*/ 255008 h 479360"/>
              <a:gd name="connsiteX9" fmla="*/ 1643 w 541421"/>
              <a:gd name="connsiteY9" fmla="*/ 1530 h 479360"/>
              <a:gd name="connsiteX0" fmla="*/ 1643 w 541421"/>
              <a:gd name="connsiteY0" fmla="*/ 1052 h 478882"/>
              <a:gd name="connsiteX1" fmla="*/ 257580 w 541421"/>
              <a:gd name="connsiteY1" fmla="*/ 79792 h 478882"/>
              <a:gd name="connsiteX2" fmla="*/ 497354 w 541421"/>
              <a:gd name="connsiteY2" fmla="*/ 348063 h 478882"/>
              <a:gd name="connsiteX3" fmla="*/ 541421 w 541421"/>
              <a:gd name="connsiteY3" fmla="*/ 306797 h 478882"/>
              <a:gd name="connsiteX4" fmla="*/ 537528 w 541421"/>
              <a:gd name="connsiteY4" fmla="*/ 478882 h 478882"/>
              <a:gd name="connsiteX5" fmla="*/ 350414 w 541421"/>
              <a:gd name="connsiteY5" fmla="*/ 469343 h 478882"/>
              <a:gd name="connsiteX6" fmla="*/ 416015 w 541421"/>
              <a:gd name="connsiteY6" fmla="*/ 412135 h 478882"/>
              <a:gd name="connsiteX7" fmla="*/ 208091 w 541421"/>
              <a:gd name="connsiteY7" fmla="*/ 200377 h 478882"/>
              <a:gd name="connsiteX8" fmla="*/ 1192 w 541421"/>
              <a:gd name="connsiteY8" fmla="*/ 254530 h 478882"/>
              <a:gd name="connsiteX9" fmla="*/ 1643 w 541421"/>
              <a:gd name="connsiteY9" fmla="*/ 1052 h 478882"/>
              <a:gd name="connsiteX0" fmla="*/ 1643 w 541421"/>
              <a:gd name="connsiteY0" fmla="*/ 688 h 478518"/>
              <a:gd name="connsiteX1" fmla="*/ 257580 w 541421"/>
              <a:gd name="connsiteY1" fmla="*/ 79428 h 478518"/>
              <a:gd name="connsiteX2" fmla="*/ 497354 w 541421"/>
              <a:gd name="connsiteY2" fmla="*/ 347699 h 478518"/>
              <a:gd name="connsiteX3" fmla="*/ 541421 w 541421"/>
              <a:gd name="connsiteY3" fmla="*/ 306433 h 478518"/>
              <a:gd name="connsiteX4" fmla="*/ 537528 w 541421"/>
              <a:gd name="connsiteY4" fmla="*/ 478518 h 478518"/>
              <a:gd name="connsiteX5" fmla="*/ 350414 w 541421"/>
              <a:gd name="connsiteY5" fmla="*/ 468979 h 478518"/>
              <a:gd name="connsiteX6" fmla="*/ 416015 w 541421"/>
              <a:gd name="connsiteY6" fmla="*/ 411771 h 478518"/>
              <a:gd name="connsiteX7" fmla="*/ 208091 w 541421"/>
              <a:gd name="connsiteY7" fmla="*/ 200013 h 478518"/>
              <a:gd name="connsiteX8" fmla="*/ 1192 w 541421"/>
              <a:gd name="connsiteY8" fmla="*/ 254166 h 478518"/>
              <a:gd name="connsiteX9" fmla="*/ 1643 w 541421"/>
              <a:gd name="connsiteY9" fmla="*/ 688 h 478518"/>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50414 w 541421"/>
              <a:gd name="connsiteY5" fmla="*/ 46896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44835 w 541421"/>
              <a:gd name="connsiteY6" fmla="*/ 428756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54716 w 541421"/>
              <a:gd name="connsiteY6" fmla="*/ 412975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192706 w 541421"/>
              <a:gd name="connsiteY8" fmla="*/ 198382 h 478506"/>
              <a:gd name="connsiteX9" fmla="*/ 1192 w 541421"/>
              <a:gd name="connsiteY9" fmla="*/ 254154 h 478506"/>
              <a:gd name="connsiteX10" fmla="*/ 1643 w 541421"/>
              <a:gd name="connsiteY10" fmla="*/ 676 h 47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421" h="478506">
                <a:moveTo>
                  <a:pt x="1643" y="676"/>
                </a:moveTo>
                <a:cubicBezTo>
                  <a:pt x="75517" y="-6947"/>
                  <a:pt x="216957" y="51926"/>
                  <a:pt x="257580" y="79416"/>
                </a:cubicBezTo>
                <a:cubicBezTo>
                  <a:pt x="298203" y="106906"/>
                  <a:pt x="436375" y="203364"/>
                  <a:pt x="497354" y="347687"/>
                </a:cubicBezTo>
                <a:lnTo>
                  <a:pt x="541421" y="306421"/>
                </a:lnTo>
                <a:cubicBezTo>
                  <a:pt x="540123" y="363783"/>
                  <a:pt x="538826" y="421144"/>
                  <a:pt x="537528" y="478506"/>
                </a:cubicBezTo>
                <a:lnTo>
                  <a:pt x="408878" y="462900"/>
                </a:lnTo>
                <a:cubicBezTo>
                  <a:pt x="410014" y="462837"/>
                  <a:pt x="418562" y="450633"/>
                  <a:pt x="419698" y="450570"/>
                </a:cubicBezTo>
                <a:lnTo>
                  <a:pt x="454716" y="412975"/>
                </a:lnTo>
                <a:cubicBezTo>
                  <a:pt x="411421" y="300590"/>
                  <a:pt x="251673" y="218749"/>
                  <a:pt x="192706" y="198382"/>
                </a:cubicBezTo>
                <a:cubicBezTo>
                  <a:pt x="87437" y="162626"/>
                  <a:pt x="22755" y="244385"/>
                  <a:pt x="1192" y="254154"/>
                </a:cubicBezTo>
                <a:cubicBezTo>
                  <a:pt x="-1402" y="257475"/>
                  <a:pt x="943" y="-216"/>
                  <a:pt x="1643" y="676"/>
                </a:cubicBezTo>
                <a:close/>
              </a:path>
            </a:pathLst>
          </a:custGeom>
          <a:gradFill flip="none" rotWithShape="1">
            <a:gsLst>
              <a:gs pos="17000">
                <a:srgbClr val="FCAE91"/>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主</a:t>
            </a:r>
            <a:r>
              <a:rPr lang="ja-JP" altLang="en-US" dirty="0"/>
              <a:t>要メーカー・流通（</a:t>
            </a:r>
            <a:r>
              <a:rPr lang="en-US" altLang="ja-JP" dirty="0"/>
              <a:t>1/2</a:t>
            </a:r>
            <a:r>
              <a:rPr lang="ja-JP" altLang="en-US" dirty="0"/>
              <a:t>）</a:t>
            </a:r>
          </a:p>
        </p:txBody>
      </p:sp>
      <p:grpSp>
        <p:nvGrpSpPr>
          <p:cNvPr id="5" name="グループ化 7"/>
          <p:cNvGrpSpPr/>
          <p:nvPr/>
        </p:nvGrpSpPr>
        <p:grpSpPr>
          <a:xfrm>
            <a:off x="415925" y="1916832"/>
            <a:ext cx="4168411"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主に流通している外資メーカー医療機器</a:t>
              </a:r>
            </a:p>
          </p:txBody>
        </p:sp>
      </p:gr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有</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識者ヒアリング</a:t>
            </a:r>
          </a:p>
        </p:txBody>
      </p:sp>
      <p:sp>
        <p:nvSpPr>
          <p:cNvPr id="29" name="Rectangle 6"/>
          <p:cNvSpPr>
            <a:spLocks noChangeArrowheads="1"/>
          </p:cNvSpPr>
          <p:nvPr/>
        </p:nvSpPr>
        <p:spPr bwMode="auto">
          <a:xfrm>
            <a:off x="632520" y="2280515"/>
            <a:ext cx="266429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ja-JP" altLang="en-US" dirty="0">
              <a:solidFill>
                <a:srgbClr val="000000"/>
              </a:solidFill>
              <a:latin typeface="Arial Black" pitchFamily="34" charset="0"/>
              <a:ea typeface="HGP創英角ｺﾞｼｯｸUB" pitchFamily="50" charset="-128"/>
            </a:endParaRPr>
          </a:p>
        </p:txBody>
      </p:sp>
      <p:sp>
        <p:nvSpPr>
          <p:cNvPr id="23" name="角丸四角形 22"/>
          <p:cNvSpPr/>
          <p:nvPr/>
        </p:nvSpPr>
        <p:spPr>
          <a:xfrm>
            <a:off x="789538" y="2874207"/>
            <a:ext cx="587730"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en-US" altLang="ja-JP" sz="1400" dirty="0"/>
              <a:t>GE</a:t>
            </a:r>
            <a:endParaRPr lang="ja-JP" altLang="en-US" sz="1400" dirty="0"/>
          </a:p>
        </p:txBody>
      </p:sp>
      <p:sp>
        <p:nvSpPr>
          <p:cNvPr id="25" name="角丸四角形 24"/>
          <p:cNvSpPr/>
          <p:nvPr/>
        </p:nvSpPr>
        <p:spPr>
          <a:xfrm>
            <a:off x="540425" y="3786924"/>
            <a:ext cx="1118251"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en-US" altLang="ja-JP" sz="1400" dirty="0"/>
              <a:t>Philips</a:t>
            </a:r>
            <a:endParaRPr lang="ja-JP" altLang="en-US" sz="1400" dirty="0"/>
          </a:p>
        </p:txBody>
      </p:sp>
      <p:sp>
        <p:nvSpPr>
          <p:cNvPr id="27" name="角丸四角形 26"/>
          <p:cNvSpPr/>
          <p:nvPr/>
        </p:nvSpPr>
        <p:spPr>
          <a:xfrm>
            <a:off x="790003" y="4699641"/>
            <a:ext cx="586800"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ja-JP" altLang="en-US" sz="1400" dirty="0"/>
              <a:t>東芝</a:t>
            </a:r>
          </a:p>
        </p:txBody>
      </p:sp>
      <p:grpSp>
        <p:nvGrpSpPr>
          <p:cNvPr id="4" name="グループ化 3"/>
          <p:cNvGrpSpPr/>
          <p:nvPr/>
        </p:nvGrpSpPr>
        <p:grpSpPr>
          <a:xfrm>
            <a:off x="2766838" y="3770788"/>
            <a:ext cx="1219580" cy="994217"/>
            <a:chOff x="2766838" y="3770788"/>
            <a:chExt cx="1219580" cy="994217"/>
          </a:xfrm>
        </p:grpSpPr>
        <p:sp>
          <p:nvSpPr>
            <p:cNvPr id="7168" name="Freeform 6"/>
            <p:cNvSpPr>
              <a:spLocks/>
            </p:cNvSpPr>
            <p:nvPr/>
          </p:nvSpPr>
          <p:spPr bwMode="auto">
            <a:xfrm>
              <a:off x="2766838" y="3800662"/>
              <a:ext cx="1219580" cy="964343"/>
            </a:xfrm>
            <a:custGeom>
              <a:avLst/>
              <a:gdLst>
                <a:gd name="T0" fmla="*/ 608 w 985"/>
                <a:gd name="T1" fmla="*/ 141 h 779"/>
                <a:gd name="T2" fmla="*/ 423 w 985"/>
                <a:gd name="T3" fmla="*/ 4 h 779"/>
                <a:gd name="T4" fmla="*/ 316 w 985"/>
                <a:gd name="T5" fmla="*/ 51 h 779"/>
                <a:gd name="T6" fmla="*/ 296 w 985"/>
                <a:gd name="T7" fmla="*/ 51 h 779"/>
                <a:gd name="T8" fmla="*/ 296 w 985"/>
                <a:gd name="T9" fmla="*/ 57 h 779"/>
                <a:gd name="T10" fmla="*/ 90 w 985"/>
                <a:gd name="T11" fmla="*/ 194 h 779"/>
                <a:gd name="T12" fmla="*/ 118 w 985"/>
                <a:gd name="T13" fmla="*/ 509 h 779"/>
                <a:gd name="T14" fmla="*/ 270 w 985"/>
                <a:gd name="T15" fmla="*/ 571 h 779"/>
                <a:gd name="T16" fmla="*/ 639 w 985"/>
                <a:gd name="T17" fmla="*/ 752 h 779"/>
                <a:gd name="T18" fmla="*/ 687 w 985"/>
                <a:gd name="T19" fmla="*/ 773 h 779"/>
                <a:gd name="T20" fmla="*/ 734 w 985"/>
                <a:gd name="T21" fmla="*/ 768 h 779"/>
                <a:gd name="T22" fmla="*/ 922 w 985"/>
                <a:gd name="T23" fmla="*/ 654 h 779"/>
                <a:gd name="T24" fmla="*/ 980 w 985"/>
                <a:gd name="T25" fmla="*/ 575 h 779"/>
                <a:gd name="T26" fmla="*/ 980 w 985"/>
                <a:gd name="T27" fmla="*/ 556 h 779"/>
                <a:gd name="T28" fmla="*/ 952 w 985"/>
                <a:gd name="T29" fmla="*/ 448 h 779"/>
                <a:gd name="T30" fmla="*/ 931 w 985"/>
                <a:gd name="T31" fmla="*/ 430 h 779"/>
                <a:gd name="T32" fmla="*/ 795 w 985"/>
                <a:gd name="T33" fmla="*/ 375 h 779"/>
                <a:gd name="T34" fmla="*/ 779 w 985"/>
                <a:gd name="T35" fmla="*/ 353 h 779"/>
                <a:gd name="T36" fmla="*/ 761 w 985"/>
                <a:gd name="T37" fmla="*/ 309 h 779"/>
                <a:gd name="T38" fmla="*/ 742 w 985"/>
                <a:gd name="T39" fmla="*/ 303 h 779"/>
                <a:gd name="T40" fmla="*/ 677 w 985"/>
                <a:gd name="T41" fmla="*/ 274 h 779"/>
                <a:gd name="T42" fmla="*/ 644 w 985"/>
                <a:gd name="T43" fmla="*/ 199 h 779"/>
                <a:gd name="T44" fmla="*/ 636 w 985"/>
                <a:gd name="T45" fmla="*/ 175 h 779"/>
                <a:gd name="T46" fmla="*/ 608 w 985"/>
                <a:gd name="T47" fmla="*/ 14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5" h="779">
                  <a:moveTo>
                    <a:pt x="608" y="141"/>
                  </a:moveTo>
                  <a:cubicBezTo>
                    <a:pt x="608" y="141"/>
                    <a:pt x="585" y="0"/>
                    <a:pt x="423" y="4"/>
                  </a:cubicBezTo>
                  <a:cubicBezTo>
                    <a:pt x="421" y="2"/>
                    <a:pt x="352" y="12"/>
                    <a:pt x="316" y="51"/>
                  </a:cubicBezTo>
                  <a:cubicBezTo>
                    <a:pt x="315" y="52"/>
                    <a:pt x="296" y="51"/>
                    <a:pt x="296" y="51"/>
                  </a:cubicBezTo>
                  <a:cubicBezTo>
                    <a:pt x="296" y="57"/>
                    <a:pt x="296" y="57"/>
                    <a:pt x="296" y="57"/>
                  </a:cubicBezTo>
                  <a:cubicBezTo>
                    <a:pt x="296" y="57"/>
                    <a:pt x="162" y="43"/>
                    <a:pt x="90" y="194"/>
                  </a:cubicBezTo>
                  <a:cubicBezTo>
                    <a:pt x="89" y="193"/>
                    <a:pt x="0" y="360"/>
                    <a:pt x="118" y="509"/>
                  </a:cubicBezTo>
                  <a:cubicBezTo>
                    <a:pt x="117" y="509"/>
                    <a:pt x="171" y="568"/>
                    <a:pt x="270" y="571"/>
                  </a:cubicBezTo>
                  <a:cubicBezTo>
                    <a:pt x="269" y="575"/>
                    <a:pt x="639" y="752"/>
                    <a:pt x="639" y="752"/>
                  </a:cubicBezTo>
                  <a:cubicBezTo>
                    <a:pt x="639" y="752"/>
                    <a:pt x="642" y="778"/>
                    <a:pt x="687" y="773"/>
                  </a:cubicBezTo>
                  <a:cubicBezTo>
                    <a:pt x="687" y="773"/>
                    <a:pt x="713" y="779"/>
                    <a:pt x="734" y="768"/>
                  </a:cubicBezTo>
                  <a:cubicBezTo>
                    <a:pt x="922" y="654"/>
                    <a:pt x="922" y="654"/>
                    <a:pt x="922" y="654"/>
                  </a:cubicBezTo>
                  <a:cubicBezTo>
                    <a:pt x="980" y="575"/>
                    <a:pt x="980" y="575"/>
                    <a:pt x="980" y="575"/>
                  </a:cubicBezTo>
                  <a:cubicBezTo>
                    <a:pt x="980" y="575"/>
                    <a:pt x="985" y="578"/>
                    <a:pt x="980" y="556"/>
                  </a:cubicBezTo>
                  <a:cubicBezTo>
                    <a:pt x="981" y="556"/>
                    <a:pt x="952" y="448"/>
                    <a:pt x="952" y="448"/>
                  </a:cubicBezTo>
                  <a:cubicBezTo>
                    <a:pt x="952" y="448"/>
                    <a:pt x="943" y="431"/>
                    <a:pt x="931" y="430"/>
                  </a:cubicBezTo>
                  <a:cubicBezTo>
                    <a:pt x="930" y="431"/>
                    <a:pt x="795" y="375"/>
                    <a:pt x="795" y="375"/>
                  </a:cubicBezTo>
                  <a:cubicBezTo>
                    <a:pt x="795" y="375"/>
                    <a:pt x="781" y="366"/>
                    <a:pt x="779" y="353"/>
                  </a:cubicBezTo>
                  <a:cubicBezTo>
                    <a:pt x="780" y="353"/>
                    <a:pt x="761" y="309"/>
                    <a:pt x="761" y="309"/>
                  </a:cubicBezTo>
                  <a:cubicBezTo>
                    <a:pt x="742" y="303"/>
                    <a:pt x="742" y="303"/>
                    <a:pt x="742" y="303"/>
                  </a:cubicBezTo>
                  <a:cubicBezTo>
                    <a:pt x="677" y="274"/>
                    <a:pt x="677" y="274"/>
                    <a:pt x="677" y="274"/>
                  </a:cubicBezTo>
                  <a:cubicBezTo>
                    <a:pt x="677" y="274"/>
                    <a:pt x="653" y="205"/>
                    <a:pt x="644" y="199"/>
                  </a:cubicBezTo>
                  <a:cubicBezTo>
                    <a:pt x="646" y="198"/>
                    <a:pt x="636" y="175"/>
                    <a:pt x="636" y="175"/>
                  </a:cubicBezTo>
                  <a:cubicBezTo>
                    <a:pt x="636" y="175"/>
                    <a:pt x="620" y="147"/>
                    <a:pt x="608" y="141"/>
                  </a:cubicBezTo>
                  <a:close/>
                </a:path>
              </a:pathLst>
            </a:custGeom>
            <a:solidFill>
              <a:srgbClr val="A2BBDC"/>
            </a:solidFill>
            <a:ln w="3175"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78" name="Freeform 15"/>
            <p:cNvSpPr>
              <a:spLocks/>
            </p:cNvSpPr>
            <p:nvPr/>
          </p:nvSpPr>
          <p:spPr bwMode="auto">
            <a:xfrm>
              <a:off x="3178256" y="3770788"/>
              <a:ext cx="246327" cy="104296"/>
            </a:xfrm>
            <a:custGeom>
              <a:avLst/>
              <a:gdLst>
                <a:gd name="T0" fmla="*/ 47 w 199"/>
                <a:gd name="T1" fmla="*/ 84 h 84"/>
                <a:gd name="T2" fmla="*/ 0 w 199"/>
                <a:gd name="T3" fmla="*/ 64 h 84"/>
                <a:gd name="T4" fmla="*/ 173 w 199"/>
                <a:gd name="T5" fmla="*/ 41 h 84"/>
                <a:gd name="T6" fmla="*/ 199 w 199"/>
                <a:gd name="T7" fmla="*/ 54 h 84"/>
                <a:gd name="T8" fmla="*/ 116 w 199"/>
                <a:gd name="T9" fmla="*/ 53 h 84"/>
                <a:gd name="T10" fmla="*/ 47 w 199"/>
                <a:gd name="T11" fmla="*/ 84 h 84"/>
              </a:gdLst>
              <a:ahLst/>
              <a:cxnLst>
                <a:cxn ang="0">
                  <a:pos x="T0" y="T1"/>
                </a:cxn>
                <a:cxn ang="0">
                  <a:pos x="T2" y="T3"/>
                </a:cxn>
                <a:cxn ang="0">
                  <a:pos x="T4" y="T5"/>
                </a:cxn>
                <a:cxn ang="0">
                  <a:pos x="T6" y="T7"/>
                </a:cxn>
                <a:cxn ang="0">
                  <a:pos x="T8" y="T9"/>
                </a:cxn>
                <a:cxn ang="0">
                  <a:pos x="T10" y="T11"/>
                </a:cxn>
              </a:cxnLst>
              <a:rect l="0" t="0" r="r" b="b"/>
              <a:pathLst>
                <a:path w="199" h="84">
                  <a:moveTo>
                    <a:pt x="47" y="84"/>
                  </a:moveTo>
                  <a:cubicBezTo>
                    <a:pt x="0" y="64"/>
                    <a:pt x="0" y="64"/>
                    <a:pt x="0" y="64"/>
                  </a:cubicBezTo>
                  <a:cubicBezTo>
                    <a:pt x="0" y="64"/>
                    <a:pt x="80" y="0"/>
                    <a:pt x="173" y="41"/>
                  </a:cubicBezTo>
                  <a:cubicBezTo>
                    <a:pt x="173" y="41"/>
                    <a:pt x="199" y="54"/>
                    <a:pt x="199" y="54"/>
                  </a:cubicBezTo>
                  <a:cubicBezTo>
                    <a:pt x="199" y="54"/>
                    <a:pt x="141" y="47"/>
                    <a:pt x="116" y="53"/>
                  </a:cubicBezTo>
                  <a:cubicBezTo>
                    <a:pt x="116" y="53"/>
                    <a:pt x="68" y="65"/>
                    <a:pt x="47" y="84"/>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79" name="Freeform 16"/>
            <p:cNvSpPr>
              <a:spLocks/>
            </p:cNvSpPr>
            <p:nvPr/>
          </p:nvSpPr>
          <p:spPr bwMode="auto">
            <a:xfrm>
              <a:off x="2817676" y="3906006"/>
              <a:ext cx="497895" cy="571792"/>
            </a:xfrm>
            <a:custGeom>
              <a:avLst/>
              <a:gdLst>
                <a:gd name="T0" fmla="*/ 262 w 402"/>
                <a:gd name="T1" fmla="*/ 28 h 462"/>
                <a:gd name="T2" fmla="*/ 68 w 402"/>
                <a:gd name="T3" fmla="*/ 152 h 462"/>
                <a:gd name="T4" fmla="*/ 160 w 402"/>
                <a:gd name="T5" fmla="*/ 422 h 462"/>
                <a:gd name="T6" fmla="*/ 355 w 402"/>
                <a:gd name="T7" fmla="*/ 279 h 462"/>
                <a:gd name="T8" fmla="*/ 262 w 402"/>
                <a:gd name="T9" fmla="*/ 28 h 462"/>
              </a:gdLst>
              <a:ahLst/>
              <a:cxnLst>
                <a:cxn ang="0">
                  <a:pos x="T0" y="T1"/>
                </a:cxn>
                <a:cxn ang="0">
                  <a:pos x="T2" y="T3"/>
                </a:cxn>
                <a:cxn ang="0">
                  <a:pos x="T4" y="T5"/>
                </a:cxn>
                <a:cxn ang="0">
                  <a:pos x="T6" y="T7"/>
                </a:cxn>
                <a:cxn ang="0">
                  <a:pos x="T8" y="T9"/>
                </a:cxn>
              </a:cxnLst>
              <a:rect l="0" t="0" r="r" b="b"/>
              <a:pathLst>
                <a:path w="402" h="462">
                  <a:moveTo>
                    <a:pt x="262" y="28"/>
                  </a:moveTo>
                  <a:cubicBezTo>
                    <a:pt x="262" y="28"/>
                    <a:pt x="128" y="0"/>
                    <a:pt x="68" y="152"/>
                  </a:cubicBezTo>
                  <a:cubicBezTo>
                    <a:pt x="68" y="152"/>
                    <a:pt x="0" y="344"/>
                    <a:pt x="160" y="422"/>
                  </a:cubicBezTo>
                  <a:cubicBezTo>
                    <a:pt x="160" y="422"/>
                    <a:pt x="284" y="462"/>
                    <a:pt x="355" y="279"/>
                  </a:cubicBezTo>
                  <a:cubicBezTo>
                    <a:pt x="354" y="279"/>
                    <a:pt x="402" y="81"/>
                    <a:pt x="262" y="28"/>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0" name="Freeform 17"/>
            <p:cNvSpPr>
              <a:spLocks/>
            </p:cNvSpPr>
            <p:nvPr/>
          </p:nvSpPr>
          <p:spPr bwMode="auto">
            <a:xfrm>
              <a:off x="2937694" y="3989862"/>
              <a:ext cx="291399" cy="393599"/>
            </a:xfrm>
            <a:custGeom>
              <a:avLst/>
              <a:gdLst>
                <a:gd name="T0" fmla="*/ 235 w 235"/>
                <a:gd name="T1" fmla="*/ 140 h 318"/>
                <a:gd name="T2" fmla="*/ 92 w 235"/>
                <a:gd name="T3" fmla="*/ 302 h 318"/>
                <a:gd name="T4" fmla="*/ 5 w 235"/>
                <a:gd name="T5" fmla="*/ 172 h 318"/>
                <a:gd name="T6" fmla="*/ 138 w 235"/>
                <a:gd name="T7" fmla="*/ 4 h 318"/>
                <a:gd name="T8" fmla="*/ 235 w 235"/>
                <a:gd name="T9" fmla="*/ 140 h 318"/>
              </a:gdLst>
              <a:ahLst/>
              <a:cxnLst>
                <a:cxn ang="0">
                  <a:pos x="T0" y="T1"/>
                </a:cxn>
                <a:cxn ang="0">
                  <a:pos x="T2" y="T3"/>
                </a:cxn>
                <a:cxn ang="0">
                  <a:pos x="T4" y="T5"/>
                </a:cxn>
                <a:cxn ang="0">
                  <a:pos x="T6" y="T7"/>
                </a:cxn>
                <a:cxn ang="0">
                  <a:pos x="T8" y="T9"/>
                </a:cxn>
              </a:cxnLst>
              <a:rect l="0" t="0" r="r" b="b"/>
              <a:pathLst>
                <a:path w="235" h="318">
                  <a:moveTo>
                    <a:pt x="235" y="140"/>
                  </a:moveTo>
                  <a:cubicBezTo>
                    <a:pt x="235" y="140"/>
                    <a:pt x="224" y="318"/>
                    <a:pt x="92" y="302"/>
                  </a:cubicBezTo>
                  <a:cubicBezTo>
                    <a:pt x="91" y="302"/>
                    <a:pt x="12" y="288"/>
                    <a:pt x="5" y="172"/>
                  </a:cubicBezTo>
                  <a:cubicBezTo>
                    <a:pt x="6" y="172"/>
                    <a:pt x="0" y="18"/>
                    <a:pt x="138" y="4"/>
                  </a:cubicBezTo>
                  <a:cubicBezTo>
                    <a:pt x="138" y="5"/>
                    <a:pt x="227" y="0"/>
                    <a:pt x="235" y="140"/>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1" name="Freeform 18"/>
            <p:cNvSpPr>
              <a:spLocks/>
            </p:cNvSpPr>
            <p:nvPr/>
          </p:nvSpPr>
          <p:spPr bwMode="auto">
            <a:xfrm>
              <a:off x="3588102" y="4342581"/>
              <a:ext cx="394647" cy="420852"/>
            </a:xfrm>
            <a:custGeom>
              <a:avLst/>
              <a:gdLst>
                <a:gd name="T0" fmla="*/ 24 w 319"/>
                <a:gd name="T1" fmla="*/ 331 h 340"/>
                <a:gd name="T2" fmla="*/ 80 w 319"/>
                <a:gd name="T3" fmla="*/ 244 h 340"/>
                <a:gd name="T4" fmla="*/ 140 w 319"/>
                <a:gd name="T5" fmla="*/ 207 h 340"/>
                <a:gd name="T6" fmla="*/ 285 w 319"/>
                <a:gd name="T7" fmla="*/ 18 h 340"/>
                <a:gd name="T8" fmla="*/ 285 w 319"/>
                <a:gd name="T9" fmla="*/ 9 h 340"/>
                <a:gd name="T10" fmla="*/ 319 w 319"/>
                <a:gd name="T11" fmla="*/ 130 h 340"/>
                <a:gd name="T12" fmla="*/ 259 w 319"/>
                <a:gd name="T13" fmla="*/ 216 h 340"/>
                <a:gd name="T14" fmla="*/ 55 w 319"/>
                <a:gd name="T15" fmla="*/ 337 h 340"/>
                <a:gd name="T16" fmla="*/ 24 w 319"/>
                <a:gd name="T17" fmla="*/ 33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40">
                  <a:moveTo>
                    <a:pt x="24" y="331"/>
                  </a:moveTo>
                  <a:cubicBezTo>
                    <a:pt x="24" y="331"/>
                    <a:pt x="0" y="281"/>
                    <a:pt x="80" y="244"/>
                  </a:cubicBezTo>
                  <a:cubicBezTo>
                    <a:pt x="82" y="243"/>
                    <a:pt x="140" y="207"/>
                    <a:pt x="140" y="207"/>
                  </a:cubicBezTo>
                  <a:cubicBezTo>
                    <a:pt x="285" y="18"/>
                    <a:pt x="285" y="18"/>
                    <a:pt x="285" y="18"/>
                  </a:cubicBezTo>
                  <a:cubicBezTo>
                    <a:pt x="285" y="18"/>
                    <a:pt x="288" y="18"/>
                    <a:pt x="285" y="9"/>
                  </a:cubicBezTo>
                  <a:cubicBezTo>
                    <a:pt x="282" y="0"/>
                    <a:pt x="319" y="130"/>
                    <a:pt x="319" y="130"/>
                  </a:cubicBezTo>
                  <a:cubicBezTo>
                    <a:pt x="259" y="216"/>
                    <a:pt x="259" y="216"/>
                    <a:pt x="259" y="216"/>
                  </a:cubicBezTo>
                  <a:cubicBezTo>
                    <a:pt x="55" y="337"/>
                    <a:pt x="55" y="337"/>
                    <a:pt x="55" y="337"/>
                  </a:cubicBezTo>
                  <a:cubicBezTo>
                    <a:pt x="55" y="337"/>
                    <a:pt x="33" y="340"/>
                    <a:pt x="24" y="331"/>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2" name="Freeform 19"/>
            <p:cNvSpPr>
              <a:spLocks/>
            </p:cNvSpPr>
            <p:nvPr/>
          </p:nvSpPr>
          <p:spPr bwMode="auto">
            <a:xfrm>
              <a:off x="3513679" y="4195309"/>
              <a:ext cx="200731" cy="282490"/>
            </a:xfrm>
            <a:custGeom>
              <a:avLst/>
              <a:gdLst>
                <a:gd name="T0" fmla="*/ 140 w 162"/>
                <a:gd name="T1" fmla="*/ 0 h 228"/>
                <a:gd name="T2" fmla="*/ 28 w 162"/>
                <a:gd name="T3" fmla="*/ 137 h 228"/>
                <a:gd name="T4" fmla="*/ 0 w 162"/>
                <a:gd name="T5" fmla="*/ 213 h 228"/>
                <a:gd name="T6" fmla="*/ 36 w 162"/>
                <a:gd name="T7" fmla="*/ 228 h 228"/>
                <a:gd name="T8" fmla="*/ 162 w 162"/>
                <a:gd name="T9" fmla="*/ 70 h 228"/>
                <a:gd name="T10" fmla="*/ 139 w 162"/>
                <a:gd name="T11" fmla="*/ 58 h 228"/>
                <a:gd name="T12" fmla="*/ 141 w 162"/>
                <a:gd name="T13" fmla="*/ 36 h 228"/>
                <a:gd name="T14" fmla="*/ 154 w 162"/>
                <a:gd name="T15" fmla="*/ 23 h 228"/>
                <a:gd name="T16" fmla="*/ 140 w 16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28">
                  <a:moveTo>
                    <a:pt x="140" y="0"/>
                  </a:moveTo>
                  <a:cubicBezTo>
                    <a:pt x="28" y="137"/>
                    <a:pt x="28" y="137"/>
                    <a:pt x="28" y="137"/>
                  </a:cubicBezTo>
                  <a:cubicBezTo>
                    <a:pt x="0" y="213"/>
                    <a:pt x="0" y="213"/>
                    <a:pt x="0" y="213"/>
                  </a:cubicBezTo>
                  <a:cubicBezTo>
                    <a:pt x="36" y="228"/>
                    <a:pt x="36" y="228"/>
                    <a:pt x="36" y="228"/>
                  </a:cubicBezTo>
                  <a:cubicBezTo>
                    <a:pt x="162" y="70"/>
                    <a:pt x="162" y="70"/>
                    <a:pt x="162" y="70"/>
                  </a:cubicBezTo>
                  <a:cubicBezTo>
                    <a:pt x="139" y="58"/>
                    <a:pt x="139" y="58"/>
                    <a:pt x="139" y="58"/>
                  </a:cubicBezTo>
                  <a:cubicBezTo>
                    <a:pt x="139" y="58"/>
                    <a:pt x="133" y="54"/>
                    <a:pt x="141" y="36"/>
                  </a:cubicBezTo>
                  <a:cubicBezTo>
                    <a:pt x="142" y="36"/>
                    <a:pt x="154" y="23"/>
                    <a:pt x="154" y="23"/>
                  </a:cubicBezTo>
                  <a:lnTo>
                    <a:pt x="140" y="0"/>
                  </a:ln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3" name="Freeform 20"/>
            <p:cNvSpPr>
              <a:spLocks/>
            </p:cNvSpPr>
            <p:nvPr/>
          </p:nvSpPr>
          <p:spPr bwMode="auto">
            <a:xfrm>
              <a:off x="3552987" y="4162290"/>
              <a:ext cx="134169" cy="191820"/>
            </a:xfrm>
            <a:custGeom>
              <a:avLst/>
              <a:gdLst>
                <a:gd name="T0" fmla="*/ 156 w 256"/>
                <a:gd name="T1" fmla="*/ 0 h 366"/>
                <a:gd name="T2" fmla="*/ 116 w 256"/>
                <a:gd name="T3" fmla="*/ 26 h 366"/>
                <a:gd name="T4" fmla="*/ 0 w 256"/>
                <a:gd name="T5" fmla="*/ 366 h 366"/>
                <a:gd name="T6" fmla="*/ 256 w 256"/>
                <a:gd name="T7" fmla="*/ 63 h 366"/>
                <a:gd name="T8" fmla="*/ 156 w 256"/>
                <a:gd name="T9" fmla="*/ 0 h 366"/>
              </a:gdLst>
              <a:ahLst/>
              <a:cxnLst>
                <a:cxn ang="0">
                  <a:pos x="T0" y="T1"/>
                </a:cxn>
                <a:cxn ang="0">
                  <a:pos x="T2" y="T3"/>
                </a:cxn>
                <a:cxn ang="0">
                  <a:pos x="T4" y="T5"/>
                </a:cxn>
                <a:cxn ang="0">
                  <a:pos x="T6" y="T7"/>
                </a:cxn>
                <a:cxn ang="0">
                  <a:pos x="T8" y="T9"/>
                </a:cxn>
              </a:cxnLst>
              <a:rect l="0" t="0" r="r" b="b"/>
              <a:pathLst>
                <a:path w="256" h="366">
                  <a:moveTo>
                    <a:pt x="156" y="0"/>
                  </a:moveTo>
                  <a:lnTo>
                    <a:pt x="116" y="26"/>
                  </a:lnTo>
                  <a:lnTo>
                    <a:pt x="0" y="366"/>
                  </a:lnTo>
                  <a:lnTo>
                    <a:pt x="256" y="63"/>
                  </a:lnTo>
                  <a:lnTo>
                    <a:pt x="156" y="0"/>
                  </a:ln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4" name="Freeform 21"/>
            <p:cNvSpPr>
              <a:spLocks/>
            </p:cNvSpPr>
            <p:nvPr/>
          </p:nvSpPr>
          <p:spPr bwMode="auto">
            <a:xfrm>
              <a:off x="3455504" y="4287026"/>
              <a:ext cx="474310" cy="377352"/>
            </a:xfrm>
            <a:custGeom>
              <a:avLst/>
              <a:gdLst>
                <a:gd name="T0" fmla="*/ 215 w 383"/>
                <a:gd name="T1" fmla="*/ 0 h 305"/>
                <a:gd name="T2" fmla="*/ 383 w 383"/>
                <a:gd name="T3" fmla="*/ 70 h 305"/>
                <a:gd name="T4" fmla="*/ 251 w 383"/>
                <a:gd name="T5" fmla="*/ 247 h 305"/>
                <a:gd name="T6" fmla="*/ 161 w 383"/>
                <a:gd name="T7" fmla="*/ 293 h 305"/>
                <a:gd name="T8" fmla="*/ 154 w 383"/>
                <a:gd name="T9" fmla="*/ 305 h 305"/>
                <a:gd name="T10" fmla="*/ 10 w 383"/>
                <a:gd name="T11" fmla="*/ 238 h 305"/>
                <a:gd name="T12" fmla="*/ 10 w 383"/>
                <a:gd name="T13" fmla="*/ 220 h 305"/>
                <a:gd name="T14" fmla="*/ 86 w 383"/>
                <a:gd name="T15" fmla="*/ 163 h 305"/>
                <a:gd name="T16" fmla="*/ 213 w 383"/>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05">
                  <a:moveTo>
                    <a:pt x="215" y="0"/>
                  </a:moveTo>
                  <a:cubicBezTo>
                    <a:pt x="383" y="70"/>
                    <a:pt x="383" y="70"/>
                    <a:pt x="383" y="70"/>
                  </a:cubicBezTo>
                  <a:cubicBezTo>
                    <a:pt x="251" y="247"/>
                    <a:pt x="251" y="247"/>
                    <a:pt x="251" y="247"/>
                  </a:cubicBezTo>
                  <a:cubicBezTo>
                    <a:pt x="161" y="293"/>
                    <a:pt x="161" y="293"/>
                    <a:pt x="161" y="293"/>
                  </a:cubicBezTo>
                  <a:cubicBezTo>
                    <a:pt x="154" y="305"/>
                    <a:pt x="154" y="305"/>
                    <a:pt x="154" y="305"/>
                  </a:cubicBezTo>
                  <a:cubicBezTo>
                    <a:pt x="10" y="238"/>
                    <a:pt x="10" y="238"/>
                    <a:pt x="10" y="238"/>
                  </a:cubicBezTo>
                  <a:cubicBezTo>
                    <a:pt x="10" y="238"/>
                    <a:pt x="0" y="230"/>
                    <a:pt x="10" y="220"/>
                  </a:cubicBezTo>
                  <a:cubicBezTo>
                    <a:pt x="10" y="221"/>
                    <a:pt x="86" y="163"/>
                    <a:pt x="86" y="163"/>
                  </a:cubicBezTo>
                  <a:cubicBezTo>
                    <a:pt x="213" y="0"/>
                    <a:pt x="213" y="0"/>
                    <a:pt x="213" y="0"/>
                  </a:cubicBezTo>
                </a:path>
              </a:pathLst>
            </a:custGeom>
            <a:solidFill>
              <a:srgbClr val="CCDAE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5" name="Freeform 22"/>
            <p:cNvSpPr>
              <a:spLocks/>
            </p:cNvSpPr>
            <p:nvPr/>
          </p:nvSpPr>
          <p:spPr bwMode="auto">
            <a:xfrm>
              <a:off x="3607492" y="4317948"/>
              <a:ext cx="297165" cy="240037"/>
            </a:xfrm>
            <a:custGeom>
              <a:avLst/>
              <a:gdLst>
                <a:gd name="T0" fmla="*/ 112 w 240"/>
                <a:gd name="T1" fmla="*/ 8 h 194"/>
                <a:gd name="T2" fmla="*/ 12 w 240"/>
                <a:gd name="T3" fmla="*/ 126 h 194"/>
                <a:gd name="T4" fmla="*/ 16 w 240"/>
                <a:gd name="T5" fmla="*/ 145 h 194"/>
                <a:gd name="T6" fmla="*/ 112 w 240"/>
                <a:gd name="T7" fmla="*/ 187 h 194"/>
                <a:gd name="T8" fmla="*/ 131 w 240"/>
                <a:gd name="T9" fmla="*/ 187 h 194"/>
                <a:gd name="T10" fmla="*/ 230 w 240"/>
                <a:gd name="T11" fmla="*/ 61 h 194"/>
                <a:gd name="T12" fmla="*/ 227 w 240"/>
                <a:gd name="T13" fmla="*/ 44 h 194"/>
                <a:gd name="T14" fmla="*/ 128 w 240"/>
                <a:gd name="T15" fmla="*/ 5 h 194"/>
                <a:gd name="T16" fmla="*/ 112 w 240"/>
                <a:gd name="T17" fmla="*/ 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94">
                  <a:moveTo>
                    <a:pt x="112" y="8"/>
                  </a:moveTo>
                  <a:cubicBezTo>
                    <a:pt x="12" y="126"/>
                    <a:pt x="12" y="126"/>
                    <a:pt x="12" y="126"/>
                  </a:cubicBezTo>
                  <a:cubicBezTo>
                    <a:pt x="12" y="126"/>
                    <a:pt x="0" y="138"/>
                    <a:pt x="16" y="145"/>
                  </a:cubicBezTo>
                  <a:cubicBezTo>
                    <a:pt x="15" y="145"/>
                    <a:pt x="112" y="187"/>
                    <a:pt x="112" y="187"/>
                  </a:cubicBezTo>
                  <a:cubicBezTo>
                    <a:pt x="112" y="187"/>
                    <a:pt x="124" y="194"/>
                    <a:pt x="131" y="187"/>
                  </a:cubicBezTo>
                  <a:cubicBezTo>
                    <a:pt x="131" y="188"/>
                    <a:pt x="230" y="61"/>
                    <a:pt x="230" y="61"/>
                  </a:cubicBezTo>
                  <a:cubicBezTo>
                    <a:pt x="230" y="61"/>
                    <a:pt x="240" y="49"/>
                    <a:pt x="227" y="44"/>
                  </a:cubicBezTo>
                  <a:cubicBezTo>
                    <a:pt x="228" y="44"/>
                    <a:pt x="128" y="5"/>
                    <a:pt x="128" y="5"/>
                  </a:cubicBezTo>
                  <a:cubicBezTo>
                    <a:pt x="128" y="5"/>
                    <a:pt x="118" y="0"/>
                    <a:pt x="112" y="8"/>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6" name="Freeform 23"/>
            <p:cNvSpPr>
              <a:spLocks/>
            </p:cNvSpPr>
            <p:nvPr/>
          </p:nvSpPr>
          <p:spPr bwMode="auto">
            <a:xfrm>
              <a:off x="3482757" y="4530732"/>
              <a:ext cx="214357" cy="109012"/>
            </a:xfrm>
            <a:custGeom>
              <a:avLst/>
              <a:gdLst>
                <a:gd name="T0" fmla="*/ 32 w 173"/>
                <a:gd name="T1" fmla="*/ 5 h 88"/>
                <a:gd name="T2" fmla="*/ 10 w 173"/>
                <a:gd name="T3" fmla="*/ 18 h 88"/>
                <a:gd name="T4" fmla="*/ 13 w 173"/>
                <a:gd name="T5" fmla="*/ 32 h 88"/>
                <a:gd name="T6" fmla="*/ 122 w 173"/>
                <a:gd name="T7" fmla="*/ 81 h 88"/>
                <a:gd name="T8" fmla="*/ 140 w 173"/>
                <a:gd name="T9" fmla="*/ 83 h 88"/>
                <a:gd name="T10" fmla="*/ 164 w 173"/>
                <a:gd name="T11" fmla="*/ 69 h 88"/>
                <a:gd name="T12" fmla="*/ 164 w 173"/>
                <a:gd name="T13" fmla="*/ 57 h 88"/>
                <a:gd name="T14" fmla="*/ 47 w 173"/>
                <a:gd name="T15" fmla="*/ 5 h 88"/>
                <a:gd name="T16" fmla="*/ 32 w 173"/>
                <a:gd name="T1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88">
                  <a:moveTo>
                    <a:pt x="32" y="5"/>
                  </a:moveTo>
                  <a:cubicBezTo>
                    <a:pt x="10" y="18"/>
                    <a:pt x="10" y="18"/>
                    <a:pt x="10" y="18"/>
                  </a:cubicBezTo>
                  <a:cubicBezTo>
                    <a:pt x="10" y="18"/>
                    <a:pt x="0" y="26"/>
                    <a:pt x="13" y="32"/>
                  </a:cubicBezTo>
                  <a:cubicBezTo>
                    <a:pt x="14" y="33"/>
                    <a:pt x="122" y="81"/>
                    <a:pt x="122" y="81"/>
                  </a:cubicBezTo>
                  <a:cubicBezTo>
                    <a:pt x="122" y="81"/>
                    <a:pt x="133" y="88"/>
                    <a:pt x="140" y="83"/>
                  </a:cubicBezTo>
                  <a:cubicBezTo>
                    <a:pt x="141" y="83"/>
                    <a:pt x="164" y="69"/>
                    <a:pt x="164" y="69"/>
                  </a:cubicBezTo>
                  <a:cubicBezTo>
                    <a:pt x="164" y="69"/>
                    <a:pt x="173" y="63"/>
                    <a:pt x="164" y="57"/>
                  </a:cubicBezTo>
                  <a:cubicBezTo>
                    <a:pt x="164" y="58"/>
                    <a:pt x="47" y="5"/>
                    <a:pt x="47" y="5"/>
                  </a:cubicBezTo>
                  <a:cubicBezTo>
                    <a:pt x="47" y="5"/>
                    <a:pt x="40" y="0"/>
                    <a:pt x="32" y="5"/>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7" name="Freeform 24"/>
            <p:cNvSpPr>
              <a:spLocks/>
            </p:cNvSpPr>
            <p:nvPr/>
          </p:nvSpPr>
          <p:spPr bwMode="auto">
            <a:xfrm>
              <a:off x="3625312" y="4643413"/>
              <a:ext cx="96434" cy="107965"/>
            </a:xfrm>
            <a:custGeom>
              <a:avLst/>
              <a:gdLst>
                <a:gd name="T0" fmla="*/ 70 w 78"/>
                <a:gd name="T1" fmla="*/ 30 h 87"/>
                <a:gd name="T2" fmla="*/ 31 w 78"/>
                <a:gd name="T3" fmla="*/ 82 h 87"/>
                <a:gd name="T4" fmla="*/ 4 w 78"/>
                <a:gd name="T5" fmla="*/ 63 h 87"/>
                <a:gd name="T6" fmla="*/ 57 w 78"/>
                <a:gd name="T7" fmla="*/ 6 h 87"/>
                <a:gd name="T8" fmla="*/ 70 w 78"/>
                <a:gd name="T9" fmla="*/ 30 h 87"/>
              </a:gdLst>
              <a:ahLst/>
              <a:cxnLst>
                <a:cxn ang="0">
                  <a:pos x="T0" y="T1"/>
                </a:cxn>
                <a:cxn ang="0">
                  <a:pos x="T2" y="T3"/>
                </a:cxn>
                <a:cxn ang="0">
                  <a:pos x="T4" y="T5"/>
                </a:cxn>
                <a:cxn ang="0">
                  <a:pos x="T6" y="T7"/>
                </a:cxn>
                <a:cxn ang="0">
                  <a:pos x="T8" y="T9"/>
                </a:cxn>
              </a:cxnLst>
              <a:rect l="0" t="0" r="r" b="b"/>
              <a:pathLst>
                <a:path w="78" h="87">
                  <a:moveTo>
                    <a:pt x="70" y="30"/>
                  </a:moveTo>
                  <a:cubicBezTo>
                    <a:pt x="70" y="30"/>
                    <a:pt x="63" y="72"/>
                    <a:pt x="31" y="82"/>
                  </a:cubicBezTo>
                  <a:cubicBezTo>
                    <a:pt x="29" y="83"/>
                    <a:pt x="4" y="87"/>
                    <a:pt x="4" y="63"/>
                  </a:cubicBezTo>
                  <a:cubicBezTo>
                    <a:pt x="4" y="64"/>
                    <a:pt x="0" y="18"/>
                    <a:pt x="57" y="6"/>
                  </a:cubicBezTo>
                  <a:cubicBezTo>
                    <a:pt x="58" y="6"/>
                    <a:pt x="78" y="0"/>
                    <a:pt x="70" y="30"/>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9" name="Freeform 26"/>
            <p:cNvSpPr>
              <a:spLocks/>
            </p:cNvSpPr>
            <p:nvPr/>
          </p:nvSpPr>
          <p:spPr bwMode="auto">
            <a:xfrm>
              <a:off x="3040418" y="3928018"/>
              <a:ext cx="568648" cy="633636"/>
            </a:xfrm>
            <a:custGeom>
              <a:avLst/>
              <a:gdLst>
                <a:gd name="T0" fmla="*/ 375 w 459"/>
                <a:gd name="T1" fmla="*/ 438 h 512"/>
                <a:gd name="T2" fmla="*/ 60 w 459"/>
                <a:gd name="T3" fmla="*/ 467 h 512"/>
                <a:gd name="T4" fmla="*/ 0 w 459"/>
                <a:gd name="T5" fmla="*/ 460 h 512"/>
                <a:gd name="T6" fmla="*/ 215 w 459"/>
                <a:gd name="T7" fmla="*/ 266 h 512"/>
                <a:gd name="T8" fmla="*/ 175 w 459"/>
                <a:gd name="T9" fmla="*/ 2 h 512"/>
                <a:gd name="T10" fmla="*/ 388 w 459"/>
                <a:gd name="T11" fmla="*/ 54 h 512"/>
                <a:gd name="T12" fmla="*/ 421 w 459"/>
                <a:gd name="T13" fmla="*/ 108 h 512"/>
                <a:gd name="T14" fmla="*/ 455 w 459"/>
                <a:gd name="T15" fmla="*/ 204 h 512"/>
                <a:gd name="T16" fmla="*/ 375 w 459"/>
                <a:gd name="T17" fmla="*/ 43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512">
                  <a:moveTo>
                    <a:pt x="375" y="438"/>
                  </a:moveTo>
                  <a:cubicBezTo>
                    <a:pt x="375" y="438"/>
                    <a:pt x="375" y="512"/>
                    <a:pt x="60" y="467"/>
                  </a:cubicBezTo>
                  <a:cubicBezTo>
                    <a:pt x="59" y="467"/>
                    <a:pt x="0" y="460"/>
                    <a:pt x="0" y="460"/>
                  </a:cubicBezTo>
                  <a:cubicBezTo>
                    <a:pt x="0" y="460"/>
                    <a:pt x="182" y="442"/>
                    <a:pt x="215" y="266"/>
                  </a:cubicBezTo>
                  <a:cubicBezTo>
                    <a:pt x="216" y="265"/>
                    <a:pt x="265" y="96"/>
                    <a:pt x="175" y="2"/>
                  </a:cubicBezTo>
                  <a:cubicBezTo>
                    <a:pt x="175" y="0"/>
                    <a:pt x="388" y="54"/>
                    <a:pt x="388" y="54"/>
                  </a:cubicBezTo>
                  <a:cubicBezTo>
                    <a:pt x="388" y="54"/>
                    <a:pt x="415" y="90"/>
                    <a:pt x="421" y="108"/>
                  </a:cubicBezTo>
                  <a:cubicBezTo>
                    <a:pt x="420" y="108"/>
                    <a:pt x="459" y="174"/>
                    <a:pt x="455" y="204"/>
                  </a:cubicBezTo>
                  <a:cubicBezTo>
                    <a:pt x="455" y="208"/>
                    <a:pt x="375" y="438"/>
                    <a:pt x="375" y="438"/>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69" name="Line 7"/>
            <p:cNvSpPr>
              <a:spLocks noChangeShapeType="1"/>
            </p:cNvSpPr>
            <p:nvPr/>
          </p:nvSpPr>
          <p:spPr bwMode="auto">
            <a:xfrm flipH="1">
              <a:off x="3745332" y="4345201"/>
              <a:ext cx="33018" cy="36163"/>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0" name="Freeform 8"/>
            <p:cNvSpPr>
              <a:spLocks/>
            </p:cNvSpPr>
            <p:nvPr/>
          </p:nvSpPr>
          <p:spPr bwMode="auto">
            <a:xfrm>
              <a:off x="3774681" y="4354111"/>
              <a:ext cx="21489" cy="24633"/>
            </a:xfrm>
            <a:custGeom>
              <a:avLst/>
              <a:gdLst>
                <a:gd name="T0" fmla="*/ 26 w 41"/>
                <a:gd name="T1" fmla="*/ 0 h 47"/>
                <a:gd name="T2" fmla="*/ 0 w 41"/>
                <a:gd name="T3" fmla="*/ 26 h 47"/>
                <a:gd name="T4" fmla="*/ 41 w 41"/>
                <a:gd name="T5" fmla="*/ 47 h 47"/>
              </a:gdLst>
              <a:ahLst/>
              <a:cxnLst>
                <a:cxn ang="0">
                  <a:pos x="T0" y="T1"/>
                </a:cxn>
                <a:cxn ang="0">
                  <a:pos x="T2" y="T3"/>
                </a:cxn>
                <a:cxn ang="0">
                  <a:pos x="T4" y="T5"/>
                </a:cxn>
              </a:cxnLst>
              <a:rect l="0" t="0" r="r" b="b"/>
              <a:pathLst>
                <a:path w="41" h="47">
                  <a:moveTo>
                    <a:pt x="26" y="0"/>
                  </a:moveTo>
                  <a:lnTo>
                    <a:pt x="0" y="26"/>
                  </a:lnTo>
                  <a:lnTo>
                    <a:pt x="41" y="47"/>
                  </a:lnTo>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1" name="Line 9"/>
            <p:cNvSpPr>
              <a:spLocks noChangeShapeType="1"/>
            </p:cNvSpPr>
            <p:nvPr/>
          </p:nvSpPr>
          <p:spPr bwMode="auto">
            <a:xfrm flipH="1">
              <a:off x="3778351" y="4363545"/>
              <a:ext cx="37211" cy="33542"/>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2" name="Freeform 10"/>
            <p:cNvSpPr>
              <a:spLocks/>
            </p:cNvSpPr>
            <p:nvPr/>
          </p:nvSpPr>
          <p:spPr bwMode="auto">
            <a:xfrm>
              <a:off x="3797218" y="4366165"/>
              <a:ext cx="57127" cy="47169"/>
            </a:xfrm>
            <a:custGeom>
              <a:avLst/>
              <a:gdLst>
                <a:gd name="T0" fmla="*/ 61 w 109"/>
                <a:gd name="T1" fmla="*/ 0 h 90"/>
                <a:gd name="T2" fmla="*/ 0 w 109"/>
                <a:gd name="T3" fmla="*/ 66 h 90"/>
                <a:gd name="T4" fmla="*/ 42 w 109"/>
                <a:gd name="T5" fmla="*/ 90 h 90"/>
                <a:gd name="T6" fmla="*/ 109 w 109"/>
                <a:gd name="T7" fmla="*/ 17 h 90"/>
                <a:gd name="T8" fmla="*/ 61 w 109"/>
                <a:gd name="T9" fmla="*/ 0 h 90"/>
              </a:gdLst>
              <a:ahLst/>
              <a:cxnLst>
                <a:cxn ang="0">
                  <a:pos x="T0" y="T1"/>
                </a:cxn>
                <a:cxn ang="0">
                  <a:pos x="T2" y="T3"/>
                </a:cxn>
                <a:cxn ang="0">
                  <a:pos x="T4" y="T5"/>
                </a:cxn>
                <a:cxn ang="0">
                  <a:pos x="T6" y="T7"/>
                </a:cxn>
                <a:cxn ang="0">
                  <a:pos x="T8" y="T9"/>
                </a:cxn>
              </a:cxnLst>
              <a:rect l="0" t="0" r="r" b="b"/>
              <a:pathLst>
                <a:path w="109" h="90">
                  <a:moveTo>
                    <a:pt x="61" y="0"/>
                  </a:moveTo>
                  <a:lnTo>
                    <a:pt x="0" y="66"/>
                  </a:lnTo>
                  <a:lnTo>
                    <a:pt x="42" y="90"/>
                  </a:lnTo>
                  <a:lnTo>
                    <a:pt x="109" y="17"/>
                  </a:lnTo>
                  <a:lnTo>
                    <a:pt x="61" y="0"/>
                  </a:lnTo>
                  <a:close/>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3" name="Freeform 11"/>
            <p:cNvSpPr>
              <a:spLocks/>
            </p:cNvSpPr>
            <p:nvPr/>
          </p:nvSpPr>
          <p:spPr bwMode="auto">
            <a:xfrm>
              <a:off x="3714410" y="4402328"/>
              <a:ext cx="60271" cy="49266"/>
            </a:xfrm>
            <a:custGeom>
              <a:avLst/>
              <a:gdLst>
                <a:gd name="T0" fmla="*/ 70 w 115"/>
                <a:gd name="T1" fmla="*/ 0 h 94"/>
                <a:gd name="T2" fmla="*/ 0 w 115"/>
                <a:gd name="T3" fmla="*/ 73 h 94"/>
                <a:gd name="T4" fmla="*/ 45 w 115"/>
                <a:gd name="T5" fmla="*/ 94 h 94"/>
                <a:gd name="T6" fmla="*/ 115 w 115"/>
                <a:gd name="T7" fmla="*/ 21 h 94"/>
                <a:gd name="T8" fmla="*/ 70 w 115"/>
                <a:gd name="T9" fmla="*/ 0 h 94"/>
              </a:gdLst>
              <a:ahLst/>
              <a:cxnLst>
                <a:cxn ang="0">
                  <a:pos x="T0" y="T1"/>
                </a:cxn>
                <a:cxn ang="0">
                  <a:pos x="T2" y="T3"/>
                </a:cxn>
                <a:cxn ang="0">
                  <a:pos x="T4" y="T5"/>
                </a:cxn>
                <a:cxn ang="0">
                  <a:pos x="T6" y="T7"/>
                </a:cxn>
                <a:cxn ang="0">
                  <a:pos x="T8" y="T9"/>
                </a:cxn>
              </a:cxnLst>
              <a:rect l="0" t="0" r="r" b="b"/>
              <a:pathLst>
                <a:path w="115" h="94">
                  <a:moveTo>
                    <a:pt x="70" y="0"/>
                  </a:moveTo>
                  <a:lnTo>
                    <a:pt x="0" y="73"/>
                  </a:lnTo>
                  <a:lnTo>
                    <a:pt x="45" y="94"/>
                  </a:lnTo>
                  <a:lnTo>
                    <a:pt x="115" y="21"/>
                  </a:lnTo>
                  <a:lnTo>
                    <a:pt x="70" y="0"/>
                  </a:lnTo>
                  <a:close/>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4" name="Line 12"/>
            <p:cNvSpPr>
              <a:spLocks noChangeShapeType="1"/>
            </p:cNvSpPr>
            <p:nvPr/>
          </p:nvSpPr>
          <p:spPr bwMode="auto">
            <a:xfrm>
              <a:off x="3735374" y="4418051"/>
              <a:ext cx="24633" cy="11530"/>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5" name="Freeform 13"/>
            <p:cNvSpPr>
              <a:spLocks/>
            </p:cNvSpPr>
            <p:nvPr/>
          </p:nvSpPr>
          <p:spPr bwMode="auto">
            <a:xfrm>
              <a:off x="3752670" y="4415955"/>
              <a:ext cx="60795" cy="50838"/>
            </a:xfrm>
            <a:custGeom>
              <a:avLst/>
              <a:gdLst>
                <a:gd name="T0" fmla="*/ 71 w 116"/>
                <a:gd name="T1" fmla="*/ 0 h 97"/>
                <a:gd name="T2" fmla="*/ 0 w 116"/>
                <a:gd name="T3" fmla="*/ 73 h 97"/>
                <a:gd name="T4" fmla="*/ 45 w 116"/>
                <a:gd name="T5" fmla="*/ 97 h 97"/>
                <a:gd name="T6" fmla="*/ 116 w 116"/>
                <a:gd name="T7" fmla="*/ 21 h 97"/>
                <a:gd name="T8" fmla="*/ 71 w 116"/>
                <a:gd name="T9" fmla="*/ 0 h 97"/>
              </a:gdLst>
              <a:ahLst/>
              <a:cxnLst>
                <a:cxn ang="0">
                  <a:pos x="T0" y="T1"/>
                </a:cxn>
                <a:cxn ang="0">
                  <a:pos x="T2" y="T3"/>
                </a:cxn>
                <a:cxn ang="0">
                  <a:pos x="T4" y="T5"/>
                </a:cxn>
                <a:cxn ang="0">
                  <a:pos x="T6" y="T7"/>
                </a:cxn>
                <a:cxn ang="0">
                  <a:pos x="T8" y="T9"/>
                </a:cxn>
              </a:cxnLst>
              <a:rect l="0" t="0" r="r" b="b"/>
              <a:pathLst>
                <a:path w="116" h="97">
                  <a:moveTo>
                    <a:pt x="71" y="0"/>
                  </a:moveTo>
                  <a:lnTo>
                    <a:pt x="0" y="73"/>
                  </a:lnTo>
                  <a:lnTo>
                    <a:pt x="45" y="97"/>
                  </a:lnTo>
                  <a:lnTo>
                    <a:pt x="116" y="21"/>
                  </a:lnTo>
                  <a:lnTo>
                    <a:pt x="71" y="0"/>
                  </a:lnTo>
                  <a:close/>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6" name="Line 14"/>
            <p:cNvSpPr>
              <a:spLocks noChangeShapeType="1"/>
            </p:cNvSpPr>
            <p:nvPr/>
          </p:nvSpPr>
          <p:spPr bwMode="auto">
            <a:xfrm>
              <a:off x="3773634" y="4431677"/>
              <a:ext cx="24633" cy="11530"/>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88" name="Freeform 25"/>
            <p:cNvSpPr>
              <a:spLocks/>
            </p:cNvSpPr>
            <p:nvPr/>
          </p:nvSpPr>
          <p:spPr bwMode="auto">
            <a:xfrm>
              <a:off x="3356450" y="4162290"/>
              <a:ext cx="247375" cy="304502"/>
            </a:xfrm>
            <a:custGeom>
              <a:avLst/>
              <a:gdLst>
                <a:gd name="T0" fmla="*/ 200 w 200"/>
                <a:gd name="T1" fmla="*/ 19 h 246"/>
                <a:gd name="T2" fmla="*/ 31 w 200"/>
                <a:gd name="T3" fmla="*/ 117 h 246"/>
                <a:gd name="T4" fmla="*/ 121 w 200"/>
                <a:gd name="T5" fmla="*/ 244 h 246"/>
                <a:gd name="T6" fmla="*/ 200 w 200"/>
                <a:gd name="T7" fmla="*/ 19 h 246"/>
              </a:gdLst>
              <a:ahLst/>
              <a:cxnLst>
                <a:cxn ang="0">
                  <a:pos x="T0" y="T1"/>
                </a:cxn>
                <a:cxn ang="0">
                  <a:pos x="T2" y="T3"/>
                </a:cxn>
                <a:cxn ang="0">
                  <a:pos x="T4" y="T5"/>
                </a:cxn>
                <a:cxn ang="0">
                  <a:pos x="T6" y="T7"/>
                </a:cxn>
              </a:cxnLst>
              <a:rect l="0" t="0" r="r" b="b"/>
              <a:pathLst>
                <a:path w="200" h="246">
                  <a:moveTo>
                    <a:pt x="200" y="19"/>
                  </a:moveTo>
                  <a:cubicBezTo>
                    <a:pt x="200" y="19"/>
                    <a:pt x="62" y="0"/>
                    <a:pt x="31" y="117"/>
                  </a:cubicBezTo>
                  <a:cubicBezTo>
                    <a:pt x="30" y="116"/>
                    <a:pt x="0" y="231"/>
                    <a:pt x="121" y="244"/>
                  </a:cubicBezTo>
                  <a:cubicBezTo>
                    <a:pt x="122" y="246"/>
                    <a:pt x="200" y="19"/>
                    <a:pt x="200" y="19"/>
                  </a:cubicBezTo>
                  <a:close/>
                </a:path>
              </a:pathLst>
            </a:custGeom>
            <a:solidFill>
              <a:srgbClr val="CCDAE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7193" name="テキスト ボックス 7192"/>
          <p:cNvSpPr txBox="1"/>
          <p:nvPr/>
        </p:nvSpPr>
        <p:spPr>
          <a:xfrm>
            <a:off x="2648744" y="3263000"/>
            <a:ext cx="1608372" cy="451406"/>
          </a:xfrm>
          <a:prstGeom prst="rect">
            <a:avLst/>
          </a:prstGeom>
          <a:noFill/>
        </p:spPr>
        <p:txBody>
          <a:bodyPr wrap="square" rtlCol="0">
            <a:spAutoFit/>
          </a:bodyPr>
          <a:lstStyle/>
          <a:p>
            <a:pPr>
              <a:lnSpc>
                <a:spcPts val="1400"/>
              </a:lnSpc>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最近では、</a:t>
            </a:r>
            <a:r>
              <a:rPr lang="ja-JP" altLang="en-US" sz="1100" dirty="0">
                <a:latin typeface="HGP創英角ｺﾞｼｯｸUB" panose="020B0900000000000000" pitchFamily="50" charset="-128"/>
                <a:ea typeface="HGP創英角ｺﾞｼｯｸUB" panose="020B0900000000000000" pitchFamily="50" charset="-128"/>
              </a:rPr>
              <a:t>中国メーカー</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の血圧計などもよく見られる。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1307603" y="3330565"/>
            <a:ext cx="1118251"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en-US" altLang="ja-JP" sz="1400" dirty="0"/>
              <a:t>Siemens</a:t>
            </a:r>
            <a:endParaRPr lang="ja-JP" altLang="en-US" sz="1400" dirty="0"/>
          </a:p>
        </p:txBody>
      </p:sp>
      <p:sp>
        <p:nvSpPr>
          <p:cNvPr id="26" name="角丸四角形 25"/>
          <p:cNvSpPr/>
          <p:nvPr/>
        </p:nvSpPr>
        <p:spPr>
          <a:xfrm>
            <a:off x="1302061" y="4243283"/>
            <a:ext cx="1118251" cy="319500"/>
          </a:xfrm>
          <a:prstGeom prst="roundRect">
            <a:avLst>
              <a:gd name="adj" fmla="val 50000"/>
            </a:avLst>
          </a:prstGeom>
          <a:solidFill>
            <a:schemeClr val="bg1"/>
          </a:solidFill>
          <a:effectLst>
            <a:glow rad="63500">
              <a:srgbClr val="3D6AA7">
                <a:alpha val="40000"/>
              </a:srgbClr>
            </a:glow>
          </a:effectLst>
        </p:spPr>
        <p:txBody>
          <a:bodyPr lIns="0" tIns="0" rIns="0" bIns="0" anchor="ctr" anchorCtr="0">
            <a:noAutofit/>
          </a:bodyPr>
          <a:lstStyle/>
          <a:p>
            <a:pPr algn="ctr" fontAlgn="ctr"/>
            <a:r>
              <a:rPr lang="ja-JP" altLang="en-US" sz="1400" dirty="0"/>
              <a:t>日立製作所</a:t>
            </a:r>
          </a:p>
        </p:txBody>
      </p:sp>
      <p:grpSp>
        <p:nvGrpSpPr>
          <p:cNvPr id="43" name="グループ化 7"/>
          <p:cNvGrpSpPr/>
          <p:nvPr/>
        </p:nvGrpSpPr>
        <p:grpSpPr>
          <a:xfrm>
            <a:off x="4953000" y="1916832"/>
            <a:ext cx="4651083" cy="288032"/>
            <a:chOff x="4803500" y="2113806"/>
            <a:chExt cx="5626916" cy="288032"/>
          </a:xfrm>
        </p:grpSpPr>
        <p:cxnSp>
          <p:nvCxnSpPr>
            <p:cNvPr id="44" name="直線コネクタ 4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バングラデシュにおける代理店</a:t>
              </a:r>
            </a:p>
          </p:txBody>
        </p:sp>
      </p:grpSp>
      <p:grpSp>
        <p:nvGrpSpPr>
          <p:cNvPr id="86" name="グループ化 85"/>
          <p:cNvGrpSpPr/>
          <p:nvPr/>
        </p:nvGrpSpPr>
        <p:grpSpPr>
          <a:xfrm>
            <a:off x="5194013" y="4965123"/>
            <a:ext cx="1281602" cy="611507"/>
            <a:chOff x="632520" y="2118455"/>
            <a:chExt cx="1509152" cy="720080"/>
          </a:xfrm>
        </p:grpSpPr>
        <p:grpSp>
          <p:nvGrpSpPr>
            <p:cNvPr id="87" name="グループ化 86"/>
            <p:cNvGrpSpPr/>
            <p:nvPr/>
          </p:nvGrpSpPr>
          <p:grpSpPr>
            <a:xfrm>
              <a:off x="632520" y="2204864"/>
              <a:ext cx="518458" cy="633670"/>
              <a:chOff x="3512840" y="1988840"/>
              <a:chExt cx="648072" cy="792088"/>
            </a:xfrm>
          </p:grpSpPr>
          <p:sp>
            <p:nvSpPr>
              <p:cNvPr id="117" name="正方形/長方形 116"/>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直角三角形 122"/>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8" name="グループ化 87"/>
            <p:cNvGrpSpPr/>
            <p:nvPr/>
          </p:nvGrpSpPr>
          <p:grpSpPr>
            <a:xfrm>
              <a:off x="1136576" y="2118455"/>
              <a:ext cx="518457" cy="720080"/>
              <a:chOff x="4160912" y="1916832"/>
              <a:chExt cx="648072" cy="900101"/>
            </a:xfrm>
          </p:grpSpPr>
          <p:sp>
            <p:nvSpPr>
              <p:cNvPr id="108" name="正方形/長方形 107"/>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直角三角形 113"/>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9" name="グループ化 88"/>
            <p:cNvGrpSpPr/>
            <p:nvPr/>
          </p:nvGrpSpPr>
          <p:grpSpPr>
            <a:xfrm>
              <a:off x="1623214" y="2262471"/>
              <a:ext cx="518458" cy="576064"/>
              <a:chOff x="3800872" y="2060848"/>
              <a:chExt cx="648072" cy="720080"/>
            </a:xfrm>
          </p:grpSpPr>
          <p:sp>
            <p:nvSpPr>
              <p:cNvPr id="90" name="正方形/長方形 89"/>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直角三角形 91"/>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6" name="正方形/長方形 105"/>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25" name="グループ化 124"/>
          <p:cNvGrpSpPr/>
          <p:nvPr/>
        </p:nvGrpSpPr>
        <p:grpSpPr>
          <a:xfrm>
            <a:off x="8116916" y="4965123"/>
            <a:ext cx="1281602" cy="611507"/>
            <a:chOff x="632520" y="2118455"/>
            <a:chExt cx="1509152" cy="720080"/>
          </a:xfrm>
        </p:grpSpPr>
        <p:grpSp>
          <p:nvGrpSpPr>
            <p:cNvPr id="126" name="グループ化 125"/>
            <p:cNvGrpSpPr/>
            <p:nvPr/>
          </p:nvGrpSpPr>
          <p:grpSpPr>
            <a:xfrm>
              <a:off x="632520" y="2204864"/>
              <a:ext cx="518458" cy="633670"/>
              <a:chOff x="3512840" y="1988840"/>
              <a:chExt cx="648072" cy="792088"/>
            </a:xfrm>
          </p:grpSpPr>
          <p:sp>
            <p:nvSpPr>
              <p:cNvPr id="156" name="正方形/長方形 155"/>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9" name="正方形/長方形 158"/>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正方形/長方形 159"/>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正方形/長方形 160"/>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直角三角形 161"/>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正方形/長方形 162"/>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7" name="グループ化 126"/>
            <p:cNvGrpSpPr/>
            <p:nvPr/>
          </p:nvGrpSpPr>
          <p:grpSpPr>
            <a:xfrm>
              <a:off x="1136576" y="2118455"/>
              <a:ext cx="518457" cy="720080"/>
              <a:chOff x="4160912" y="1916832"/>
              <a:chExt cx="648072" cy="900101"/>
            </a:xfrm>
          </p:grpSpPr>
          <p:sp>
            <p:nvSpPr>
              <p:cNvPr id="147" name="正方形/長方形 146"/>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8" name="正方形/長方形 147"/>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9" name="正方形/長方形 148"/>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0" name="正方形/長方形 149"/>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正方形/長方形 150"/>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151"/>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直角三角形 152"/>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正方形/長方形 153"/>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5" name="正方形/長方形 154"/>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8" name="グループ化 127"/>
            <p:cNvGrpSpPr/>
            <p:nvPr/>
          </p:nvGrpSpPr>
          <p:grpSpPr>
            <a:xfrm>
              <a:off x="1623214" y="2262471"/>
              <a:ext cx="518458" cy="576064"/>
              <a:chOff x="3800872" y="2060848"/>
              <a:chExt cx="648072" cy="720080"/>
            </a:xfrm>
          </p:grpSpPr>
          <p:sp>
            <p:nvSpPr>
              <p:cNvPr id="129" name="正方形/長方形 128"/>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1" name="直角三角形 130"/>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正方形/長方形 131"/>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3" name="正方形/長方形 132"/>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4" name="正方形/長方形 133"/>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正方形/長方形 134"/>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6" name="正方形/長方形 135"/>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正方形/長方形 136"/>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8" name="正方形/長方形 137"/>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9" name="正方形/長方形 138"/>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0" name="正方形/長方形 139"/>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正方形/長方形 140"/>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正方形/長方形 142"/>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正方形/長方形 143"/>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5" name="正方形/長方形 144"/>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正方形/長方形 145"/>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9" name="グループ化 8"/>
          <p:cNvGrpSpPr/>
          <p:nvPr/>
        </p:nvGrpSpPr>
        <p:grpSpPr>
          <a:xfrm>
            <a:off x="7021413" y="2903082"/>
            <a:ext cx="347878" cy="267860"/>
            <a:chOff x="6959339" y="4985147"/>
            <a:chExt cx="354103" cy="272653"/>
          </a:xfrm>
        </p:grpSpPr>
        <p:sp>
          <p:nvSpPr>
            <p:cNvPr id="195" name="正方形/長方形 194"/>
            <p:cNvSpPr/>
            <p:nvPr/>
          </p:nvSpPr>
          <p:spPr>
            <a:xfrm>
              <a:off x="6959339" y="4985148"/>
              <a:ext cx="275413" cy="272652"/>
            </a:xfrm>
            <a:prstGeom prst="rect">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6" name="正方形/長方形 195"/>
            <p:cNvSpPr/>
            <p:nvPr/>
          </p:nvSpPr>
          <p:spPr>
            <a:xfrm>
              <a:off x="6998684" y="5024492"/>
              <a:ext cx="196724" cy="39345"/>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7" name="正方形/長方形 196"/>
            <p:cNvSpPr/>
            <p:nvPr/>
          </p:nvSpPr>
          <p:spPr>
            <a:xfrm>
              <a:off x="6998684" y="5103181"/>
              <a:ext cx="196724" cy="39345"/>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8" name="正方形/長方形 197"/>
            <p:cNvSpPr/>
            <p:nvPr/>
          </p:nvSpPr>
          <p:spPr>
            <a:xfrm>
              <a:off x="6998684" y="5181871"/>
              <a:ext cx="196724" cy="39345"/>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直角三角形 200"/>
            <p:cNvSpPr/>
            <p:nvPr/>
          </p:nvSpPr>
          <p:spPr>
            <a:xfrm>
              <a:off x="7234752" y="4985147"/>
              <a:ext cx="78690" cy="78690"/>
            </a:xfrm>
            <a:prstGeom prst="rtTriangle">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2" name="正方形/長方形 201"/>
            <p:cNvSpPr/>
            <p:nvPr/>
          </p:nvSpPr>
          <p:spPr>
            <a:xfrm>
              <a:off x="7234752" y="5063837"/>
              <a:ext cx="78690" cy="193963"/>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5385055" y="5242426"/>
            <a:ext cx="862596" cy="334871"/>
            <a:chOff x="6097988" y="4919322"/>
            <a:chExt cx="693751" cy="269323"/>
          </a:xfrm>
        </p:grpSpPr>
        <p:grpSp>
          <p:nvGrpSpPr>
            <p:cNvPr id="14" name="グループ化 13"/>
            <p:cNvGrpSpPr/>
            <p:nvPr/>
          </p:nvGrpSpPr>
          <p:grpSpPr>
            <a:xfrm>
              <a:off x="6097988" y="4958667"/>
              <a:ext cx="354103" cy="229978"/>
              <a:chOff x="6097988" y="4958667"/>
              <a:chExt cx="354103" cy="229978"/>
            </a:xfrm>
          </p:grpSpPr>
          <p:sp>
            <p:nvSpPr>
              <p:cNvPr id="212" name="正方形/長方形 211"/>
              <p:cNvSpPr/>
              <p:nvPr/>
            </p:nvSpPr>
            <p:spPr>
              <a:xfrm>
                <a:off x="6097988" y="4958667"/>
                <a:ext cx="275413" cy="22997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3" name="正方形/長方形 212"/>
              <p:cNvSpPr/>
              <p:nvPr/>
            </p:nvSpPr>
            <p:spPr>
              <a:xfrm>
                <a:off x="6097988"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4" name="直角三角形 213"/>
              <p:cNvSpPr/>
              <p:nvPr/>
            </p:nvSpPr>
            <p:spPr>
              <a:xfrm>
                <a:off x="6373401" y="4958667"/>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5" name="正方形/長方形 214"/>
              <p:cNvSpPr/>
              <p:nvPr/>
            </p:nvSpPr>
            <p:spPr>
              <a:xfrm>
                <a:off x="6373401" y="5037357"/>
                <a:ext cx="78690" cy="15128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6" name="正方形/長方形 215"/>
              <p:cNvSpPr/>
              <p:nvPr/>
            </p:nvSpPr>
            <p:spPr>
              <a:xfrm>
                <a:off x="6196350"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7" name="正方形/長方形 216"/>
              <p:cNvSpPr/>
              <p:nvPr/>
            </p:nvSpPr>
            <p:spPr>
              <a:xfrm>
                <a:off x="6294712"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8" name="正方形/長方形 217"/>
              <p:cNvSpPr/>
              <p:nvPr/>
            </p:nvSpPr>
            <p:spPr>
              <a:xfrm>
                <a:off x="6097988"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9" name="正方形/長方形 218"/>
              <p:cNvSpPr/>
              <p:nvPr/>
            </p:nvSpPr>
            <p:spPr>
              <a:xfrm>
                <a:off x="6196350"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0" name="正方形/長方形 219"/>
              <p:cNvSpPr/>
              <p:nvPr/>
            </p:nvSpPr>
            <p:spPr>
              <a:xfrm>
                <a:off x="6294712"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7" name="正方形/長方形 226"/>
              <p:cNvSpPr/>
              <p:nvPr/>
            </p:nvSpPr>
            <p:spPr>
              <a:xfrm>
                <a:off x="6097988"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8" name="正方形/長方形 227"/>
              <p:cNvSpPr/>
              <p:nvPr/>
            </p:nvSpPr>
            <p:spPr>
              <a:xfrm>
                <a:off x="6196350"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9" name="正方形/長方形 228"/>
              <p:cNvSpPr/>
              <p:nvPr/>
            </p:nvSpPr>
            <p:spPr>
              <a:xfrm>
                <a:off x="6294712"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 name="グループ化 11"/>
            <p:cNvGrpSpPr/>
            <p:nvPr/>
          </p:nvGrpSpPr>
          <p:grpSpPr>
            <a:xfrm>
              <a:off x="6437636" y="4919322"/>
              <a:ext cx="354103" cy="269323"/>
              <a:chOff x="6753518" y="4919322"/>
              <a:chExt cx="354103" cy="269323"/>
            </a:xfrm>
          </p:grpSpPr>
          <p:sp>
            <p:nvSpPr>
              <p:cNvPr id="239" name="正方形/長方形 238"/>
              <p:cNvSpPr/>
              <p:nvPr/>
            </p:nvSpPr>
            <p:spPr>
              <a:xfrm>
                <a:off x="6753518" y="4919322"/>
                <a:ext cx="275413" cy="269323"/>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0" name="正方形/長方形 239"/>
              <p:cNvSpPr/>
              <p:nvPr/>
            </p:nvSpPr>
            <p:spPr>
              <a:xfrm>
                <a:off x="6792863" y="4958667"/>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1" name="正方形/長方形 240"/>
              <p:cNvSpPr/>
              <p:nvPr/>
            </p:nvSpPr>
            <p:spPr>
              <a:xfrm>
                <a:off x="6792863" y="503735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6792863" y="511604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5" name="直角三角形 244"/>
              <p:cNvSpPr/>
              <p:nvPr/>
            </p:nvSpPr>
            <p:spPr>
              <a:xfrm>
                <a:off x="7028931" y="4919322"/>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7028931" y="4998012"/>
                <a:ext cx="78690" cy="190633"/>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1" name="グループ化 250"/>
          <p:cNvGrpSpPr/>
          <p:nvPr/>
        </p:nvGrpSpPr>
        <p:grpSpPr>
          <a:xfrm>
            <a:off x="8336382" y="5250364"/>
            <a:ext cx="862596" cy="334871"/>
            <a:chOff x="6097988" y="4919322"/>
            <a:chExt cx="693751" cy="269323"/>
          </a:xfrm>
        </p:grpSpPr>
        <p:grpSp>
          <p:nvGrpSpPr>
            <p:cNvPr id="252" name="グループ化 251"/>
            <p:cNvGrpSpPr/>
            <p:nvPr/>
          </p:nvGrpSpPr>
          <p:grpSpPr>
            <a:xfrm>
              <a:off x="6097988" y="4958667"/>
              <a:ext cx="354103" cy="229978"/>
              <a:chOff x="6097988" y="4958667"/>
              <a:chExt cx="354103" cy="229978"/>
            </a:xfrm>
          </p:grpSpPr>
          <p:sp>
            <p:nvSpPr>
              <p:cNvPr id="260" name="正方形/長方形 259"/>
              <p:cNvSpPr/>
              <p:nvPr/>
            </p:nvSpPr>
            <p:spPr>
              <a:xfrm>
                <a:off x="6097988" y="4958667"/>
                <a:ext cx="275413" cy="22997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1" name="正方形/長方形 260"/>
              <p:cNvSpPr/>
              <p:nvPr/>
            </p:nvSpPr>
            <p:spPr>
              <a:xfrm>
                <a:off x="6097988"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直角三角形 261"/>
              <p:cNvSpPr/>
              <p:nvPr/>
            </p:nvSpPr>
            <p:spPr>
              <a:xfrm>
                <a:off x="6373401" y="4958667"/>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6373401" y="5037357"/>
                <a:ext cx="78690" cy="15128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4" name="正方形/長方形 263"/>
              <p:cNvSpPr/>
              <p:nvPr/>
            </p:nvSpPr>
            <p:spPr>
              <a:xfrm>
                <a:off x="6196350"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6294712"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6097988"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6196350"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6294712"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6097988"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6196350"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正方形/長方形 270"/>
              <p:cNvSpPr/>
              <p:nvPr/>
            </p:nvSpPr>
            <p:spPr>
              <a:xfrm>
                <a:off x="6294712"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3" name="グループ化 252"/>
            <p:cNvGrpSpPr/>
            <p:nvPr/>
          </p:nvGrpSpPr>
          <p:grpSpPr>
            <a:xfrm>
              <a:off x="6437636" y="4919322"/>
              <a:ext cx="354103" cy="269323"/>
              <a:chOff x="6753518" y="4919322"/>
              <a:chExt cx="354103" cy="269323"/>
            </a:xfrm>
          </p:grpSpPr>
          <p:sp>
            <p:nvSpPr>
              <p:cNvPr id="254" name="正方形/長方形 253"/>
              <p:cNvSpPr/>
              <p:nvPr/>
            </p:nvSpPr>
            <p:spPr>
              <a:xfrm>
                <a:off x="6753518" y="4919322"/>
                <a:ext cx="275413" cy="269323"/>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5" name="正方形/長方形 254"/>
              <p:cNvSpPr/>
              <p:nvPr/>
            </p:nvSpPr>
            <p:spPr>
              <a:xfrm>
                <a:off x="6792863" y="4958667"/>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6" name="正方形/長方形 255"/>
              <p:cNvSpPr/>
              <p:nvPr/>
            </p:nvSpPr>
            <p:spPr>
              <a:xfrm>
                <a:off x="6792863" y="503735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7" name="正方形/長方形 256"/>
              <p:cNvSpPr/>
              <p:nvPr/>
            </p:nvSpPr>
            <p:spPr>
              <a:xfrm>
                <a:off x="6792863" y="511604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8" name="直角三角形 257"/>
              <p:cNvSpPr/>
              <p:nvPr/>
            </p:nvSpPr>
            <p:spPr>
              <a:xfrm>
                <a:off x="7028931" y="4919322"/>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9" name="正方形/長方形 258"/>
              <p:cNvSpPr/>
              <p:nvPr/>
            </p:nvSpPr>
            <p:spPr>
              <a:xfrm>
                <a:off x="7028931" y="4998012"/>
                <a:ext cx="78690" cy="190633"/>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272" name="テキスト ボックス 271"/>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日立製作所、東芝といった外資メーカーの医療機器が主に流通している。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バングラデシュに代理店を持つ外資メーカーは少ない。</a:t>
            </a:r>
          </a:p>
        </p:txBody>
      </p:sp>
      <p:sp>
        <p:nvSpPr>
          <p:cNvPr id="185" name="正方形/長方形 184"/>
          <p:cNvSpPr/>
          <p:nvPr/>
        </p:nvSpPr>
        <p:spPr>
          <a:xfrm>
            <a:off x="4969474" y="2204864"/>
            <a:ext cx="3960440" cy="261610"/>
          </a:xfrm>
          <a:prstGeom prst="rect">
            <a:avLst/>
          </a:prstGeom>
        </p:spPr>
        <p:txBody>
          <a:bodyPr wrap="square">
            <a:spAutoFit/>
          </a:bodyPr>
          <a:lstStyle/>
          <a:p>
            <a:r>
              <a:rPr lang="ja-JP" altLang="en-US" sz="1100" dirty="0"/>
              <a:t>バングラデシュに代理店を持つ外資メーカーは</a:t>
            </a:r>
            <a:r>
              <a:rPr lang="ja-JP" altLang="en-US" sz="1100" dirty="0">
                <a:latin typeface="HGP創英角ｺﾞｼｯｸUB" panose="020B0900000000000000" pitchFamily="50" charset="-128"/>
                <a:ea typeface="HGP創英角ｺﾞｼｯｸUB" panose="020B0900000000000000" pitchFamily="50" charset="-128"/>
              </a:rPr>
              <a:t>少ない</a:t>
            </a:r>
          </a:p>
        </p:txBody>
      </p:sp>
      <p:sp>
        <p:nvSpPr>
          <p:cNvPr id="186" name="正方形/長方形 185"/>
          <p:cNvSpPr/>
          <p:nvPr/>
        </p:nvSpPr>
        <p:spPr>
          <a:xfrm>
            <a:off x="419816" y="5517232"/>
            <a:ext cx="4164520" cy="430887"/>
          </a:xfrm>
          <a:prstGeom prst="rect">
            <a:avLst/>
          </a:prstGeom>
        </p:spPr>
        <p:txBody>
          <a:bodyPr wrap="square">
            <a:spAutoFit/>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外資メーカーの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OEM</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として、医療機器の組立の工程のみを行う地場企業はあるが、</a:t>
            </a:r>
            <a:r>
              <a:rPr lang="ja-JP" altLang="en-US" sz="1100" dirty="0">
                <a:latin typeface="HGP創英角ｺﾞｼｯｸUB" panose="020B0900000000000000" pitchFamily="50" charset="-128"/>
                <a:ea typeface="HGP創英角ｺﾞｼｯｸUB" panose="020B0900000000000000" pitchFamily="50" charset="-128"/>
              </a:rPr>
              <a:t>開発から生産までを一貫して行う地場企業はいない。</a:t>
            </a:r>
          </a:p>
        </p:txBody>
      </p:sp>
      <p:sp>
        <p:nvSpPr>
          <p:cNvPr id="225" name="テキスト ボックス 224"/>
          <p:cNvSpPr txBox="1"/>
          <p:nvPr/>
        </p:nvSpPr>
        <p:spPr>
          <a:xfrm>
            <a:off x="5342887" y="3760172"/>
            <a:ext cx="701313" cy="271869"/>
          </a:xfrm>
          <a:prstGeom prst="rect">
            <a:avLst/>
          </a:prstGeom>
          <a:noFill/>
        </p:spPr>
        <p:txBody>
          <a:bodyPr wrap="square" rtlCol="0">
            <a:spAutoFit/>
          </a:bodyPr>
          <a:lstStyle/>
          <a:p>
            <a:pPr algn="ctr">
              <a:lnSpc>
                <a:spcPts val="1400"/>
              </a:lnSpc>
            </a:pPr>
            <a:r>
              <a:rPr lang="ja-JP" altLang="en-US" sz="1200" dirty="0">
                <a:latin typeface="HGP創英角ｺﾞｼｯｸUB" panose="020B0900000000000000" pitchFamily="50" charset="-128"/>
                <a:ea typeface="HGP創英角ｺﾞｼｯｸUB" panose="020B0900000000000000" pitchFamily="50" charset="-128"/>
              </a:rPr>
              <a:t>カバー</a:t>
            </a:r>
          </a:p>
        </p:txBody>
      </p:sp>
      <p:sp>
        <p:nvSpPr>
          <p:cNvPr id="18" name="正方形/長方形 17"/>
          <p:cNvSpPr/>
          <p:nvPr/>
        </p:nvSpPr>
        <p:spPr>
          <a:xfrm>
            <a:off x="5194013" y="5577631"/>
            <a:ext cx="1281602" cy="76200"/>
          </a:xfrm>
          <a:prstGeom prst="rect">
            <a:avLst/>
          </a:prstGeom>
          <a:gradFill>
            <a:gsLst>
              <a:gs pos="97000">
                <a:srgbClr val="83A4D1"/>
              </a:gs>
              <a:gs pos="48000">
                <a:srgbClr val="CCDAEC"/>
              </a:gs>
            </a:gsLst>
            <a:lin ang="16200000" scaled="1"/>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0" name="正方形/長方形 199"/>
          <p:cNvSpPr/>
          <p:nvPr/>
        </p:nvSpPr>
        <p:spPr>
          <a:xfrm>
            <a:off x="8119433" y="5577631"/>
            <a:ext cx="1281602" cy="76200"/>
          </a:xfrm>
          <a:prstGeom prst="rect">
            <a:avLst/>
          </a:prstGeom>
          <a:gradFill>
            <a:gsLst>
              <a:gs pos="97000">
                <a:srgbClr val="83A4D1"/>
              </a:gs>
              <a:gs pos="48000">
                <a:srgbClr val="CCDAEC"/>
              </a:gs>
            </a:gsLst>
            <a:lin ang="16200000" scaled="1"/>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テキスト ボックス 50"/>
          <p:cNvSpPr txBox="1"/>
          <p:nvPr/>
        </p:nvSpPr>
        <p:spPr>
          <a:xfrm>
            <a:off x="4969474" y="5571070"/>
            <a:ext cx="1639710" cy="271869"/>
          </a:xfrm>
          <a:prstGeom prst="rect">
            <a:avLst/>
          </a:prstGeom>
          <a:noFill/>
        </p:spPr>
        <p:txBody>
          <a:bodyPr wrap="square" rtlCol="0">
            <a:spAutoFit/>
          </a:bodyPr>
          <a:lstStyle/>
          <a:p>
            <a:pPr algn="ctr">
              <a:lnSpc>
                <a:spcPts val="1400"/>
              </a:lnSpc>
            </a:pPr>
            <a:r>
              <a:rPr lang="ja-JP" altLang="en-US" sz="1050" dirty="0">
                <a:latin typeface="HGP創英角ｺﾞｼｯｸUB" panose="020B0900000000000000" pitchFamily="50" charset="-128"/>
                <a:ea typeface="HGP創英角ｺﾞｼｯｸUB" panose="020B0900000000000000" pitchFamily="50" charset="-128"/>
              </a:rPr>
              <a:t>インド拠点・代理店等</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ボックス 53"/>
          <p:cNvSpPr txBox="1"/>
          <p:nvPr/>
        </p:nvSpPr>
        <p:spPr>
          <a:xfrm>
            <a:off x="7958387" y="5571070"/>
            <a:ext cx="1645695" cy="256224"/>
          </a:xfrm>
          <a:prstGeom prst="rect">
            <a:avLst/>
          </a:prstGeom>
          <a:noFill/>
        </p:spPr>
        <p:txBody>
          <a:bodyPr wrap="square" rtlCol="0">
            <a:spAutoFit/>
          </a:bodyPr>
          <a:lstStyle>
            <a:defPPr>
              <a:defRPr lang="ja-JP"/>
            </a:defPPr>
            <a:lvl1pPr algn="ctr">
              <a:lnSpc>
                <a:spcPts val="1400"/>
              </a:lnSpc>
              <a:defRPr sz="1050">
                <a:latin typeface="HGP創英角ｺﾞｼｯｸUB" panose="020B0900000000000000" pitchFamily="50" charset="-128"/>
                <a:ea typeface="HGP創英角ｺﾞｼｯｸUB" panose="020B0900000000000000" pitchFamily="50" charset="-128"/>
              </a:defRPr>
            </a:lvl1pPr>
          </a:lstStyle>
          <a:p>
            <a:r>
              <a:rPr lang="ja-JP" altLang="en-US" dirty="0"/>
              <a:t>シンガポール拠点等</a:t>
            </a: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4" name="正方形/長方形 203"/>
          <p:cNvSpPr/>
          <p:nvPr/>
        </p:nvSpPr>
        <p:spPr>
          <a:xfrm>
            <a:off x="7021413" y="3171780"/>
            <a:ext cx="347878" cy="76200"/>
          </a:xfrm>
          <a:prstGeom prst="rect">
            <a:avLst/>
          </a:prstGeom>
          <a:gradFill flip="none" rotWithShape="1">
            <a:gsLst>
              <a:gs pos="97000">
                <a:srgbClr val="5CBEA4"/>
              </a:gs>
              <a:gs pos="48000">
                <a:srgbClr val="BAE4D9"/>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6380810" y="3190024"/>
            <a:ext cx="1599562" cy="256224"/>
          </a:xfrm>
          <a:prstGeom prst="rect">
            <a:avLst/>
          </a:prstGeom>
          <a:noFill/>
        </p:spPr>
        <p:txBody>
          <a:bodyPr wrap="square" rtlCol="0">
            <a:spAutoFit/>
          </a:bodyPr>
          <a:lstStyle>
            <a:defPPr>
              <a:defRPr lang="ja-JP"/>
            </a:defPPr>
            <a:lvl1pPr algn="ctr">
              <a:lnSpc>
                <a:spcPts val="1400"/>
              </a:lnSpc>
              <a:defRPr sz="1050">
                <a:latin typeface="HGP創英角ｺﾞｼｯｸUB" panose="020B0900000000000000" pitchFamily="50" charset="-128"/>
                <a:ea typeface="HGP創英角ｺﾞｼｯｸUB" panose="020B0900000000000000" pitchFamily="50" charset="-128"/>
              </a:defRPr>
            </a:lvl1pPr>
          </a:lstStyle>
          <a:p>
            <a:r>
              <a:rPr lang="ja-JP" altLang="en-US" dirty="0"/>
              <a:t>バングラデシュ</a:t>
            </a: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1" name="環状矢印 10"/>
          <p:cNvSpPr/>
          <p:nvPr/>
        </p:nvSpPr>
        <p:spPr>
          <a:xfrm rot="5400000" flipH="1">
            <a:off x="7974185" y="3562756"/>
            <a:ext cx="1229067" cy="938571"/>
          </a:xfrm>
          <a:custGeom>
            <a:avLst/>
            <a:gdLst>
              <a:gd name="connsiteX0" fmla="*/ 202482 w 892920"/>
              <a:gd name="connsiteY0" fmla="*/ 152970 h 956761"/>
              <a:gd name="connsiteX1" fmla="*/ 577630 w 892920"/>
              <a:gd name="connsiteY1" fmla="*/ 84074 h 956761"/>
              <a:gd name="connsiteX2" fmla="*/ 820168 w 892920"/>
              <a:gd name="connsiteY2" fmla="*/ 368826 h 956761"/>
              <a:gd name="connsiteX3" fmla="*/ 877628 w 892920"/>
              <a:gd name="connsiteY3" fmla="*/ 368345 h 956761"/>
              <a:gd name="connsiteX4" fmla="*/ 777813 w 892920"/>
              <a:gd name="connsiteY4" fmla="*/ 475606 h 956761"/>
              <a:gd name="connsiteX5" fmla="*/ 647441 w 892920"/>
              <a:gd name="connsiteY5" fmla="*/ 370272 h 956761"/>
              <a:gd name="connsiteX6" fmla="*/ 704261 w 892920"/>
              <a:gd name="connsiteY6" fmla="*/ 369797 h 956761"/>
              <a:gd name="connsiteX7" fmla="*/ 526150 w 892920"/>
              <a:gd name="connsiteY7" fmla="*/ 184044 h 956761"/>
              <a:gd name="connsiteX8" fmla="*/ 269646 w 892920"/>
              <a:gd name="connsiteY8" fmla="*/ 242552 h 956761"/>
              <a:gd name="connsiteX9" fmla="*/ 202482 w 892920"/>
              <a:gd name="connsiteY9" fmla="*/ 152970 h 956761"/>
              <a:gd name="connsiteX0" fmla="*/ 0 w 675146"/>
              <a:gd name="connsiteY0" fmla="*/ 93686 h 420834"/>
              <a:gd name="connsiteX1" fmla="*/ 375148 w 675146"/>
              <a:gd name="connsiteY1" fmla="*/ 24790 h 420834"/>
              <a:gd name="connsiteX2" fmla="*/ 617686 w 675146"/>
              <a:gd name="connsiteY2" fmla="*/ 309542 h 420834"/>
              <a:gd name="connsiteX3" fmla="*/ 675146 w 675146"/>
              <a:gd name="connsiteY3" fmla="*/ 309061 h 420834"/>
              <a:gd name="connsiteX4" fmla="*/ 650498 w 675146"/>
              <a:gd name="connsiteY4" fmla="*/ 420834 h 420834"/>
              <a:gd name="connsiteX5" fmla="*/ 444959 w 675146"/>
              <a:gd name="connsiteY5" fmla="*/ 310988 h 420834"/>
              <a:gd name="connsiteX6" fmla="*/ 501779 w 675146"/>
              <a:gd name="connsiteY6" fmla="*/ 310513 h 420834"/>
              <a:gd name="connsiteX7" fmla="*/ 323668 w 675146"/>
              <a:gd name="connsiteY7" fmla="*/ 124760 h 420834"/>
              <a:gd name="connsiteX8" fmla="*/ 67164 w 675146"/>
              <a:gd name="connsiteY8" fmla="*/ 183268 h 420834"/>
              <a:gd name="connsiteX9" fmla="*/ 0 w 67514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4959 w 663106"/>
              <a:gd name="connsiteY5" fmla="*/ 310988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9197 w 663106"/>
              <a:gd name="connsiteY5" fmla="*/ 391206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01779 w 663106"/>
              <a:gd name="connsiteY6" fmla="*/ 301769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31724 w 663106"/>
              <a:gd name="connsiteY6" fmla="*/ 330723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61403 w 595942"/>
              <a:gd name="connsiteY0" fmla="*/ 78162 h 417592"/>
              <a:gd name="connsiteX1" fmla="*/ 307984 w 595942"/>
              <a:gd name="connsiteY1" fmla="*/ 21548 h 417592"/>
              <a:gd name="connsiteX2" fmla="*/ 551875 w 595942"/>
              <a:gd name="connsiteY2" fmla="*/ 283750 h 417592"/>
              <a:gd name="connsiteX3" fmla="*/ 595942 w 595942"/>
              <a:gd name="connsiteY3" fmla="*/ 242484 h 417592"/>
              <a:gd name="connsiteX4" fmla="*/ 583334 w 595942"/>
              <a:gd name="connsiteY4" fmla="*/ 417592 h 417592"/>
              <a:gd name="connsiteX5" fmla="*/ 382033 w 595942"/>
              <a:gd name="connsiteY5" fmla="*/ 387964 h 417592"/>
              <a:gd name="connsiteX6" fmla="*/ 464560 w 595942"/>
              <a:gd name="connsiteY6" fmla="*/ 336225 h 417592"/>
              <a:gd name="connsiteX7" fmla="*/ 256504 w 595942"/>
              <a:gd name="connsiteY7" fmla="*/ 121518 h 417592"/>
              <a:gd name="connsiteX8" fmla="*/ 0 w 595942"/>
              <a:gd name="connsiteY8" fmla="*/ 180026 h 417592"/>
              <a:gd name="connsiteX9" fmla="*/ 61403 w 595942"/>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27283"/>
              <a:gd name="connsiteY0" fmla="*/ 70295 h 423839"/>
              <a:gd name="connsiteX1" fmla="*/ 239325 w 527283"/>
              <a:gd name="connsiteY1" fmla="*/ 27795 h 423839"/>
              <a:gd name="connsiteX2" fmla="*/ 483216 w 527283"/>
              <a:gd name="connsiteY2" fmla="*/ 289997 h 423839"/>
              <a:gd name="connsiteX3" fmla="*/ 527283 w 527283"/>
              <a:gd name="connsiteY3" fmla="*/ 248731 h 423839"/>
              <a:gd name="connsiteX4" fmla="*/ 514675 w 527283"/>
              <a:gd name="connsiteY4" fmla="*/ 423839 h 423839"/>
              <a:gd name="connsiteX5" fmla="*/ 313374 w 527283"/>
              <a:gd name="connsiteY5" fmla="*/ 394211 h 423839"/>
              <a:gd name="connsiteX6" fmla="*/ 395901 w 527283"/>
              <a:gd name="connsiteY6" fmla="*/ 342472 h 423839"/>
              <a:gd name="connsiteX7" fmla="*/ 187845 w 527283"/>
              <a:gd name="connsiteY7" fmla="*/ 127765 h 423839"/>
              <a:gd name="connsiteX8" fmla="*/ 10110 w 527283"/>
              <a:gd name="connsiteY8" fmla="*/ 149841 h 423839"/>
              <a:gd name="connsiteX9" fmla="*/ 0 w 527283"/>
              <a:gd name="connsiteY9" fmla="*/ 70295 h 423839"/>
              <a:gd name="connsiteX0" fmla="*/ 0 w 527283"/>
              <a:gd name="connsiteY0" fmla="*/ 62818 h 416362"/>
              <a:gd name="connsiteX1" fmla="*/ 239325 w 527283"/>
              <a:gd name="connsiteY1" fmla="*/ 20318 h 416362"/>
              <a:gd name="connsiteX2" fmla="*/ 483216 w 527283"/>
              <a:gd name="connsiteY2" fmla="*/ 282520 h 416362"/>
              <a:gd name="connsiteX3" fmla="*/ 527283 w 527283"/>
              <a:gd name="connsiteY3" fmla="*/ 241254 h 416362"/>
              <a:gd name="connsiteX4" fmla="*/ 514675 w 527283"/>
              <a:gd name="connsiteY4" fmla="*/ 416362 h 416362"/>
              <a:gd name="connsiteX5" fmla="*/ 313374 w 527283"/>
              <a:gd name="connsiteY5" fmla="*/ 386734 h 416362"/>
              <a:gd name="connsiteX6" fmla="*/ 395901 w 527283"/>
              <a:gd name="connsiteY6" fmla="*/ 334995 h 416362"/>
              <a:gd name="connsiteX7" fmla="*/ 187845 w 527283"/>
              <a:gd name="connsiteY7" fmla="*/ 120288 h 416362"/>
              <a:gd name="connsiteX8" fmla="*/ 10110 w 527283"/>
              <a:gd name="connsiteY8" fmla="*/ 142364 h 416362"/>
              <a:gd name="connsiteX9" fmla="*/ 0 w 527283"/>
              <a:gd name="connsiteY9" fmla="*/ 62818 h 416362"/>
              <a:gd name="connsiteX0" fmla="*/ 0 w 520972"/>
              <a:gd name="connsiteY0" fmla="*/ 49699 h 427248"/>
              <a:gd name="connsiteX1" fmla="*/ 233014 w 520972"/>
              <a:gd name="connsiteY1" fmla="*/ 31204 h 427248"/>
              <a:gd name="connsiteX2" fmla="*/ 476905 w 520972"/>
              <a:gd name="connsiteY2" fmla="*/ 293406 h 427248"/>
              <a:gd name="connsiteX3" fmla="*/ 520972 w 520972"/>
              <a:gd name="connsiteY3" fmla="*/ 252140 h 427248"/>
              <a:gd name="connsiteX4" fmla="*/ 508364 w 520972"/>
              <a:gd name="connsiteY4" fmla="*/ 427248 h 427248"/>
              <a:gd name="connsiteX5" fmla="*/ 307063 w 520972"/>
              <a:gd name="connsiteY5" fmla="*/ 397620 h 427248"/>
              <a:gd name="connsiteX6" fmla="*/ 389590 w 520972"/>
              <a:gd name="connsiteY6" fmla="*/ 345881 h 427248"/>
              <a:gd name="connsiteX7" fmla="*/ 181534 w 520972"/>
              <a:gd name="connsiteY7" fmla="*/ 131174 h 427248"/>
              <a:gd name="connsiteX8" fmla="*/ 3799 w 520972"/>
              <a:gd name="connsiteY8" fmla="*/ 153250 h 427248"/>
              <a:gd name="connsiteX9" fmla="*/ 0 w 520972"/>
              <a:gd name="connsiteY9" fmla="*/ 49699 h 427248"/>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07063 w 520972"/>
              <a:gd name="connsiteY5" fmla="*/ 385573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12928 w 520972"/>
              <a:gd name="connsiteY5" fmla="*/ 392928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89590 w 520972"/>
              <a:gd name="connsiteY6" fmla="*/ 333834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5951 w 520972"/>
              <a:gd name="connsiteY5" fmla="*/ 401643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29965 w 520972"/>
              <a:gd name="connsiteY5" fmla="*/ 402639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34836"/>
              <a:gd name="connsiteY0" fmla="*/ 13527 h 485290"/>
              <a:gd name="connsiteX1" fmla="*/ 246878 w 534836"/>
              <a:gd name="connsiteY1" fmla="*/ 92269 h 485290"/>
              <a:gd name="connsiteX2" fmla="*/ 490769 w 534836"/>
              <a:gd name="connsiteY2" fmla="*/ 354471 h 485290"/>
              <a:gd name="connsiteX3" fmla="*/ 534836 w 534836"/>
              <a:gd name="connsiteY3" fmla="*/ 313205 h 485290"/>
              <a:gd name="connsiteX4" fmla="*/ 530943 w 534836"/>
              <a:gd name="connsiteY4" fmla="*/ 485290 h 485290"/>
              <a:gd name="connsiteX5" fmla="*/ 343829 w 534836"/>
              <a:gd name="connsiteY5" fmla="*/ 475751 h 485290"/>
              <a:gd name="connsiteX6" fmla="*/ 409430 w 534836"/>
              <a:gd name="connsiteY6" fmla="*/ 418543 h 485290"/>
              <a:gd name="connsiteX7" fmla="*/ 195398 w 534836"/>
              <a:gd name="connsiteY7" fmla="*/ 192239 h 485290"/>
              <a:gd name="connsiteX8" fmla="*/ 17663 w 534836"/>
              <a:gd name="connsiteY8" fmla="*/ 214315 h 485290"/>
              <a:gd name="connsiteX9" fmla="*/ 0 w 534836"/>
              <a:gd name="connsiteY9" fmla="*/ 13527 h 485290"/>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01972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2102 w 536938"/>
              <a:gd name="connsiteY0" fmla="*/ 1184 h 472947"/>
              <a:gd name="connsiteX1" fmla="*/ 248980 w 536938"/>
              <a:gd name="connsiteY1" fmla="*/ 79926 h 472947"/>
              <a:gd name="connsiteX2" fmla="*/ 492871 w 536938"/>
              <a:gd name="connsiteY2" fmla="*/ 342128 h 472947"/>
              <a:gd name="connsiteX3" fmla="*/ 536938 w 536938"/>
              <a:gd name="connsiteY3" fmla="*/ 300862 h 472947"/>
              <a:gd name="connsiteX4" fmla="*/ 533045 w 536938"/>
              <a:gd name="connsiteY4" fmla="*/ 472947 h 472947"/>
              <a:gd name="connsiteX5" fmla="*/ 345931 w 536938"/>
              <a:gd name="connsiteY5" fmla="*/ 463408 h 472947"/>
              <a:gd name="connsiteX6" fmla="*/ 411532 w 536938"/>
              <a:gd name="connsiteY6" fmla="*/ 406200 h 472947"/>
              <a:gd name="connsiteX7" fmla="*/ 204431 w 536938"/>
              <a:gd name="connsiteY7" fmla="*/ 219935 h 472947"/>
              <a:gd name="connsiteX8" fmla="*/ 1649 w 536938"/>
              <a:gd name="connsiteY8" fmla="*/ 253451 h 472947"/>
              <a:gd name="connsiteX9" fmla="*/ 2102 w 536938"/>
              <a:gd name="connsiteY9" fmla="*/ 1184 h 472947"/>
              <a:gd name="connsiteX0" fmla="*/ 0 w 539777"/>
              <a:gd name="connsiteY0" fmla="*/ 1124 h 475314"/>
              <a:gd name="connsiteX1" fmla="*/ 251819 w 539777"/>
              <a:gd name="connsiteY1" fmla="*/ 82293 h 475314"/>
              <a:gd name="connsiteX2" fmla="*/ 495710 w 539777"/>
              <a:gd name="connsiteY2" fmla="*/ 344495 h 475314"/>
              <a:gd name="connsiteX3" fmla="*/ 539777 w 539777"/>
              <a:gd name="connsiteY3" fmla="*/ 303229 h 475314"/>
              <a:gd name="connsiteX4" fmla="*/ 535884 w 539777"/>
              <a:gd name="connsiteY4" fmla="*/ 475314 h 475314"/>
              <a:gd name="connsiteX5" fmla="*/ 348770 w 539777"/>
              <a:gd name="connsiteY5" fmla="*/ 465775 h 475314"/>
              <a:gd name="connsiteX6" fmla="*/ 414371 w 539777"/>
              <a:gd name="connsiteY6" fmla="*/ 408567 h 475314"/>
              <a:gd name="connsiteX7" fmla="*/ 207270 w 539777"/>
              <a:gd name="connsiteY7" fmla="*/ 222302 h 475314"/>
              <a:gd name="connsiteX8" fmla="*/ 4488 w 539777"/>
              <a:gd name="connsiteY8" fmla="*/ 255818 h 475314"/>
              <a:gd name="connsiteX9" fmla="*/ 0 w 539777"/>
              <a:gd name="connsiteY9" fmla="*/ 1124 h 475314"/>
              <a:gd name="connsiteX0" fmla="*/ 456 w 540233"/>
              <a:gd name="connsiteY0" fmla="*/ 1124 h 475314"/>
              <a:gd name="connsiteX1" fmla="*/ 252275 w 540233"/>
              <a:gd name="connsiteY1" fmla="*/ 82293 h 475314"/>
              <a:gd name="connsiteX2" fmla="*/ 496166 w 540233"/>
              <a:gd name="connsiteY2" fmla="*/ 344495 h 475314"/>
              <a:gd name="connsiteX3" fmla="*/ 540233 w 540233"/>
              <a:gd name="connsiteY3" fmla="*/ 303229 h 475314"/>
              <a:gd name="connsiteX4" fmla="*/ 536340 w 540233"/>
              <a:gd name="connsiteY4" fmla="*/ 475314 h 475314"/>
              <a:gd name="connsiteX5" fmla="*/ 349226 w 540233"/>
              <a:gd name="connsiteY5" fmla="*/ 465775 h 475314"/>
              <a:gd name="connsiteX6" fmla="*/ 414827 w 540233"/>
              <a:gd name="connsiteY6" fmla="*/ 408567 h 475314"/>
              <a:gd name="connsiteX7" fmla="*/ 207726 w 540233"/>
              <a:gd name="connsiteY7" fmla="*/ 222302 h 475314"/>
              <a:gd name="connsiteX8" fmla="*/ 4944 w 540233"/>
              <a:gd name="connsiteY8" fmla="*/ 255818 h 475314"/>
              <a:gd name="connsiteX9" fmla="*/ 456 w 540233"/>
              <a:gd name="connsiteY9" fmla="*/ 1124 h 475314"/>
              <a:gd name="connsiteX0" fmla="*/ 116 w 539893"/>
              <a:gd name="connsiteY0" fmla="*/ 1124 h 475314"/>
              <a:gd name="connsiteX1" fmla="*/ 251935 w 539893"/>
              <a:gd name="connsiteY1" fmla="*/ 82293 h 475314"/>
              <a:gd name="connsiteX2" fmla="*/ 495826 w 539893"/>
              <a:gd name="connsiteY2" fmla="*/ 344495 h 475314"/>
              <a:gd name="connsiteX3" fmla="*/ 539893 w 539893"/>
              <a:gd name="connsiteY3" fmla="*/ 303229 h 475314"/>
              <a:gd name="connsiteX4" fmla="*/ 536000 w 539893"/>
              <a:gd name="connsiteY4" fmla="*/ 475314 h 475314"/>
              <a:gd name="connsiteX5" fmla="*/ 348886 w 539893"/>
              <a:gd name="connsiteY5" fmla="*/ 465775 h 475314"/>
              <a:gd name="connsiteX6" fmla="*/ 414487 w 539893"/>
              <a:gd name="connsiteY6" fmla="*/ 408567 h 475314"/>
              <a:gd name="connsiteX7" fmla="*/ 207386 w 539893"/>
              <a:gd name="connsiteY7" fmla="*/ 222302 h 475314"/>
              <a:gd name="connsiteX8" fmla="*/ 4604 w 539893"/>
              <a:gd name="connsiteY8" fmla="*/ 255818 h 475314"/>
              <a:gd name="connsiteX9" fmla="*/ 116 w 539893"/>
              <a:gd name="connsiteY9" fmla="*/ 1124 h 475314"/>
              <a:gd name="connsiteX0" fmla="*/ 1643 w 541420"/>
              <a:gd name="connsiteY0" fmla="*/ 1124 h 475314"/>
              <a:gd name="connsiteX1" fmla="*/ 253462 w 541420"/>
              <a:gd name="connsiteY1" fmla="*/ 82293 h 475314"/>
              <a:gd name="connsiteX2" fmla="*/ 497353 w 541420"/>
              <a:gd name="connsiteY2" fmla="*/ 344495 h 475314"/>
              <a:gd name="connsiteX3" fmla="*/ 541420 w 541420"/>
              <a:gd name="connsiteY3" fmla="*/ 303229 h 475314"/>
              <a:gd name="connsiteX4" fmla="*/ 537527 w 541420"/>
              <a:gd name="connsiteY4" fmla="*/ 475314 h 475314"/>
              <a:gd name="connsiteX5" fmla="*/ 350413 w 541420"/>
              <a:gd name="connsiteY5" fmla="*/ 465775 h 475314"/>
              <a:gd name="connsiteX6" fmla="*/ 416014 w 541420"/>
              <a:gd name="connsiteY6" fmla="*/ 408567 h 475314"/>
              <a:gd name="connsiteX7" fmla="*/ 208913 w 541420"/>
              <a:gd name="connsiteY7" fmla="*/ 222302 h 475314"/>
              <a:gd name="connsiteX8" fmla="*/ 1191 w 541420"/>
              <a:gd name="connsiteY8" fmla="*/ 250962 h 475314"/>
              <a:gd name="connsiteX9" fmla="*/ 1643 w 541420"/>
              <a:gd name="connsiteY9" fmla="*/ 1124 h 475314"/>
              <a:gd name="connsiteX0" fmla="*/ 364 w 542612"/>
              <a:gd name="connsiteY0" fmla="*/ 1097 h 476501"/>
              <a:gd name="connsiteX1" fmla="*/ 254654 w 542612"/>
              <a:gd name="connsiteY1" fmla="*/ 83480 h 476501"/>
              <a:gd name="connsiteX2" fmla="*/ 498545 w 542612"/>
              <a:gd name="connsiteY2" fmla="*/ 345682 h 476501"/>
              <a:gd name="connsiteX3" fmla="*/ 542612 w 542612"/>
              <a:gd name="connsiteY3" fmla="*/ 304416 h 476501"/>
              <a:gd name="connsiteX4" fmla="*/ 538719 w 542612"/>
              <a:gd name="connsiteY4" fmla="*/ 476501 h 476501"/>
              <a:gd name="connsiteX5" fmla="*/ 351605 w 542612"/>
              <a:gd name="connsiteY5" fmla="*/ 466962 h 476501"/>
              <a:gd name="connsiteX6" fmla="*/ 417206 w 542612"/>
              <a:gd name="connsiteY6" fmla="*/ 409754 h 476501"/>
              <a:gd name="connsiteX7" fmla="*/ 210105 w 542612"/>
              <a:gd name="connsiteY7" fmla="*/ 223489 h 476501"/>
              <a:gd name="connsiteX8" fmla="*/ 2383 w 542612"/>
              <a:gd name="connsiteY8" fmla="*/ 252149 h 476501"/>
              <a:gd name="connsiteX9" fmla="*/ 364 w 542612"/>
              <a:gd name="connsiteY9" fmla="*/ 1097 h 476501"/>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914 w 541421"/>
              <a:gd name="connsiteY7" fmla="*/ 225864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213 h 479043"/>
              <a:gd name="connsiteX1" fmla="*/ 257580 w 541421"/>
              <a:gd name="connsiteY1" fmla="*/ 79953 h 479043"/>
              <a:gd name="connsiteX2" fmla="*/ 497354 w 541421"/>
              <a:gd name="connsiteY2" fmla="*/ 348224 h 479043"/>
              <a:gd name="connsiteX3" fmla="*/ 541421 w 541421"/>
              <a:gd name="connsiteY3" fmla="*/ 306958 h 479043"/>
              <a:gd name="connsiteX4" fmla="*/ 537528 w 541421"/>
              <a:gd name="connsiteY4" fmla="*/ 479043 h 479043"/>
              <a:gd name="connsiteX5" fmla="*/ 350414 w 541421"/>
              <a:gd name="connsiteY5" fmla="*/ 469504 h 479043"/>
              <a:gd name="connsiteX6" fmla="*/ 416015 w 541421"/>
              <a:gd name="connsiteY6" fmla="*/ 412296 h 479043"/>
              <a:gd name="connsiteX7" fmla="*/ 208091 w 541421"/>
              <a:gd name="connsiteY7" fmla="*/ 200538 h 479043"/>
              <a:gd name="connsiteX8" fmla="*/ 1192 w 541421"/>
              <a:gd name="connsiteY8" fmla="*/ 254691 h 479043"/>
              <a:gd name="connsiteX9" fmla="*/ 1643 w 541421"/>
              <a:gd name="connsiteY9" fmla="*/ 1213 h 479043"/>
              <a:gd name="connsiteX0" fmla="*/ 1643 w 541421"/>
              <a:gd name="connsiteY0" fmla="*/ 1530 h 479360"/>
              <a:gd name="connsiteX1" fmla="*/ 257580 w 541421"/>
              <a:gd name="connsiteY1" fmla="*/ 80270 h 479360"/>
              <a:gd name="connsiteX2" fmla="*/ 497354 w 541421"/>
              <a:gd name="connsiteY2" fmla="*/ 348541 h 479360"/>
              <a:gd name="connsiteX3" fmla="*/ 541421 w 541421"/>
              <a:gd name="connsiteY3" fmla="*/ 307275 h 479360"/>
              <a:gd name="connsiteX4" fmla="*/ 537528 w 541421"/>
              <a:gd name="connsiteY4" fmla="*/ 479360 h 479360"/>
              <a:gd name="connsiteX5" fmla="*/ 350414 w 541421"/>
              <a:gd name="connsiteY5" fmla="*/ 469821 h 479360"/>
              <a:gd name="connsiteX6" fmla="*/ 416015 w 541421"/>
              <a:gd name="connsiteY6" fmla="*/ 412613 h 479360"/>
              <a:gd name="connsiteX7" fmla="*/ 208091 w 541421"/>
              <a:gd name="connsiteY7" fmla="*/ 200855 h 479360"/>
              <a:gd name="connsiteX8" fmla="*/ 1192 w 541421"/>
              <a:gd name="connsiteY8" fmla="*/ 255008 h 479360"/>
              <a:gd name="connsiteX9" fmla="*/ 1643 w 541421"/>
              <a:gd name="connsiteY9" fmla="*/ 1530 h 479360"/>
              <a:gd name="connsiteX0" fmla="*/ 1643 w 541421"/>
              <a:gd name="connsiteY0" fmla="*/ 1052 h 478882"/>
              <a:gd name="connsiteX1" fmla="*/ 257580 w 541421"/>
              <a:gd name="connsiteY1" fmla="*/ 79792 h 478882"/>
              <a:gd name="connsiteX2" fmla="*/ 497354 w 541421"/>
              <a:gd name="connsiteY2" fmla="*/ 348063 h 478882"/>
              <a:gd name="connsiteX3" fmla="*/ 541421 w 541421"/>
              <a:gd name="connsiteY3" fmla="*/ 306797 h 478882"/>
              <a:gd name="connsiteX4" fmla="*/ 537528 w 541421"/>
              <a:gd name="connsiteY4" fmla="*/ 478882 h 478882"/>
              <a:gd name="connsiteX5" fmla="*/ 350414 w 541421"/>
              <a:gd name="connsiteY5" fmla="*/ 469343 h 478882"/>
              <a:gd name="connsiteX6" fmla="*/ 416015 w 541421"/>
              <a:gd name="connsiteY6" fmla="*/ 412135 h 478882"/>
              <a:gd name="connsiteX7" fmla="*/ 208091 w 541421"/>
              <a:gd name="connsiteY7" fmla="*/ 200377 h 478882"/>
              <a:gd name="connsiteX8" fmla="*/ 1192 w 541421"/>
              <a:gd name="connsiteY8" fmla="*/ 254530 h 478882"/>
              <a:gd name="connsiteX9" fmla="*/ 1643 w 541421"/>
              <a:gd name="connsiteY9" fmla="*/ 1052 h 478882"/>
              <a:gd name="connsiteX0" fmla="*/ 1643 w 541421"/>
              <a:gd name="connsiteY0" fmla="*/ 688 h 478518"/>
              <a:gd name="connsiteX1" fmla="*/ 257580 w 541421"/>
              <a:gd name="connsiteY1" fmla="*/ 79428 h 478518"/>
              <a:gd name="connsiteX2" fmla="*/ 497354 w 541421"/>
              <a:gd name="connsiteY2" fmla="*/ 347699 h 478518"/>
              <a:gd name="connsiteX3" fmla="*/ 541421 w 541421"/>
              <a:gd name="connsiteY3" fmla="*/ 306433 h 478518"/>
              <a:gd name="connsiteX4" fmla="*/ 537528 w 541421"/>
              <a:gd name="connsiteY4" fmla="*/ 478518 h 478518"/>
              <a:gd name="connsiteX5" fmla="*/ 350414 w 541421"/>
              <a:gd name="connsiteY5" fmla="*/ 468979 h 478518"/>
              <a:gd name="connsiteX6" fmla="*/ 416015 w 541421"/>
              <a:gd name="connsiteY6" fmla="*/ 411771 h 478518"/>
              <a:gd name="connsiteX7" fmla="*/ 208091 w 541421"/>
              <a:gd name="connsiteY7" fmla="*/ 200013 h 478518"/>
              <a:gd name="connsiteX8" fmla="*/ 1192 w 541421"/>
              <a:gd name="connsiteY8" fmla="*/ 254166 h 478518"/>
              <a:gd name="connsiteX9" fmla="*/ 1643 w 541421"/>
              <a:gd name="connsiteY9" fmla="*/ 688 h 478518"/>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50414 w 541421"/>
              <a:gd name="connsiteY5" fmla="*/ 46896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44835 w 541421"/>
              <a:gd name="connsiteY6" fmla="*/ 428756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54716 w 541421"/>
              <a:gd name="connsiteY6" fmla="*/ 412975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192706 w 541421"/>
              <a:gd name="connsiteY8" fmla="*/ 198382 h 478506"/>
              <a:gd name="connsiteX9" fmla="*/ 1192 w 541421"/>
              <a:gd name="connsiteY9" fmla="*/ 254154 h 478506"/>
              <a:gd name="connsiteX10" fmla="*/ 1643 w 541421"/>
              <a:gd name="connsiteY10" fmla="*/ 676 h 47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421" h="478506">
                <a:moveTo>
                  <a:pt x="1643" y="676"/>
                </a:moveTo>
                <a:cubicBezTo>
                  <a:pt x="75517" y="-6947"/>
                  <a:pt x="216957" y="51926"/>
                  <a:pt x="257580" y="79416"/>
                </a:cubicBezTo>
                <a:cubicBezTo>
                  <a:pt x="298203" y="106906"/>
                  <a:pt x="436375" y="203364"/>
                  <a:pt x="497354" y="347687"/>
                </a:cubicBezTo>
                <a:lnTo>
                  <a:pt x="541421" y="306421"/>
                </a:lnTo>
                <a:cubicBezTo>
                  <a:pt x="540123" y="363783"/>
                  <a:pt x="538826" y="421144"/>
                  <a:pt x="537528" y="478506"/>
                </a:cubicBezTo>
                <a:lnTo>
                  <a:pt x="408878" y="462900"/>
                </a:lnTo>
                <a:cubicBezTo>
                  <a:pt x="410014" y="462837"/>
                  <a:pt x="418562" y="450633"/>
                  <a:pt x="419698" y="450570"/>
                </a:cubicBezTo>
                <a:lnTo>
                  <a:pt x="454716" y="412975"/>
                </a:lnTo>
                <a:cubicBezTo>
                  <a:pt x="411421" y="300590"/>
                  <a:pt x="251673" y="218749"/>
                  <a:pt x="192706" y="198382"/>
                </a:cubicBezTo>
                <a:cubicBezTo>
                  <a:pt x="87437" y="162626"/>
                  <a:pt x="22755" y="244385"/>
                  <a:pt x="1192" y="254154"/>
                </a:cubicBezTo>
                <a:cubicBezTo>
                  <a:pt x="-1402" y="257475"/>
                  <a:pt x="943" y="-216"/>
                  <a:pt x="1643" y="676"/>
                </a:cubicBezTo>
                <a:close/>
              </a:path>
            </a:pathLst>
          </a:custGeom>
          <a:gradFill flip="none" rotWithShape="1">
            <a:gsLst>
              <a:gs pos="17000">
                <a:srgbClr val="FCAE91"/>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2" name="テキスト ボックス 191"/>
          <p:cNvSpPr txBox="1"/>
          <p:nvPr/>
        </p:nvSpPr>
        <p:spPr>
          <a:xfrm>
            <a:off x="8398507" y="3760172"/>
            <a:ext cx="701313" cy="271869"/>
          </a:xfrm>
          <a:prstGeom prst="rect">
            <a:avLst/>
          </a:prstGeom>
          <a:noFill/>
        </p:spPr>
        <p:txBody>
          <a:bodyPr wrap="square" rtlCol="0">
            <a:spAutoFit/>
          </a:bodyPr>
          <a:lstStyle/>
          <a:p>
            <a:pPr algn="ctr">
              <a:lnSpc>
                <a:spcPts val="1400"/>
              </a:lnSpc>
            </a:pPr>
            <a:r>
              <a:rPr lang="ja-JP" altLang="en-US" sz="1200" dirty="0">
                <a:latin typeface="HGP創英角ｺﾞｼｯｸUB" panose="020B0900000000000000" pitchFamily="50" charset="-128"/>
                <a:ea typeface="HGP創英角ｺﾞｼｯｸUB" panose="020B0900000000000000" pitchFamily="50" charset="-128"/>
              </a:rPr>
              <a:t>カバー</a:t>
            </a:r>
          </a:p>
        </p:txBody>
      </p:sp>
    </p:spTree>
    <p:extLst>
      <p:ext uri="{BB962C8B-B14F-4D97-AF65-F5344CB8AC3E}">
        <p14:creationId xmlns:p14="http://schemas.microsoft.com/office/powerpoint/2010/main" val="564435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主</a:t>
            </a:r>
            <a:r>
              <a:rPr lang="ja-JP" altLang="en-US" dirty="0"/>
              <a:t>要メーカー（</a:t>
            </a:r>
            <a:r>
              <a:rPr lang="en-US" altLang="ja-JP" dirty="0"/>
              <a:t>2/2</a:t>
            </a:r>
            <a:r>
              <a:rPr lang="ja-JP" altLang="en-US" dirty="0"/>
              <a:t>）</a:t>
            </a:r>
          </a:p>
        </p:txBody>
      </p:sp>
      <p:sp>
        <p:nvSpPr>
          <p:cNvPr id="36"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7" name="表 7"/>
          <p:cNvGraphicFramePr>
            <a:graphicFrameLocks noGrp="1"/>
          </p:cNvGraphicFramePr>
          <p:nvPr>
            <p:extLst>
              <p:ext uri="{D42A27DB-BD31-4B8C-83A1-F6EECF244321}">
                <p14:modId xmlns:p14="http://schemas.microsoft.com/office/powerpoint/2010/main" val="2672563250"/>
              </p:ext>
            </p:extLst>
          </p:nvPr>
        </p:nvGraphicFramePr>
        <p:xfrm>
          <a:off x="560512" y="1800938"/>
          <a:ext cx="8784976" cy="3175102"/>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519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JMI Syringes &amp; Medical Devices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バングラデシュと韓国の投資を伴う合弁会社</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国内市場向けのほかに、シンガポール、タイ、ミャンマー、スペイン、ポルトガルへの輸出向けを行っている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シリンジ、輸血セット、</a:t>
                      </a:r>
                      <a:r>
                        <a:rPr kumimoji="1" lang="en-US" altLang="ja-JP" sz="1200" dirty="0"/>
                        <a:t>IV</a:t>
                      </a:r>
                      <a:r>
                        <a:rPr kumimoji="1" lang="ja-JP" altLang="en-US" sz="1200" dirty="0"/>
                        <a:t>カニューレ、子宮内避妊器具を製造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20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Nipro</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日本のメーカー</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ダッカに拠点を置く</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7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Philips HealthTech</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Philips</a:t>
                      </a:r>
                      <a:r>
                        <a:rPr kumimoji="1" lang="ja-JP" altLang="en-US" sz="1200" kern="1200" dirty="0">
                          <a:solidFill>
                            <a:schemeClr val="tx1"/>
                          </a:solidFill>
                          <a:latin typeface="+mn-lt"/>
                          <a:ea typeface="+mn-ea"/>
                          <a:cs typeface="+mn-cs"/>
                        </a:rPr>
                        <a:t>が運営する</a:t>
                      </a:r>
                      <a:r>
                        <a:rPr kumimoji="1" lang="en-US" altLang="ja-JP" sz="1200" kern="1200" dirty="0">
                          <a:solidFill>
                            <a:schemeClr val="tx1"/>
                          </a:solidFill>
                          <a:latin typeface="+mn-lt"/>
                          <a:ea typeface="+mn-ea"/>
                          <a:cs typeface="+mn-cs"/>
                        </a:rPr>
                        <a:t>2</a:t>
                      </a:r>
                      <a:r>
                        <a:rPr kumimoji="1" lang="ja-JP" altLang="en-US" sz="1200" kern="1200" dirty="0" err="1">
                          <a:solidFill>
                            <a:schemeClr val="tx1"/>
                          </a:solidFill>
                          <a:latin typeface="+mn-lt"/>
                          <a:ea typeface="+mn-ea"/>
                          <a:cs typeface="+mn-cs"/>
                        </a:rPr>
                        <a:t>つの</a:t>
                      </a:r>
                      <a:r>
                        <a:rPr kumimoji="1" lang="ja-JP" altLang="en-US" sz="1200" kern="1200" dirty="0">
                          <a:solidFill>
                            <a:schemeClr val="tx1"/>
                          </a:solidFill>
                          <a:latin typeface="+mn-lt"/>
                          <a:ea typeface="+mn-ea"/>
                          <a:cs typeface="+mn-cs"/>
                        </a:rPr>
                        <a:t>ビジネスユニットの</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つ</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心臓血管</a:t>
                      </a:r>
                      <a:r>
                        <a:rPr kumimoji="1" lang="en-US" altLang="ja-JP" sz="1200" kern="1200" dirty="0">
                          <a:solidFill>
                            <a:schemeClr val="tx1"/>
                          </a:solidFill>
                          <a:latin typeface="+mn-lt"/>
                          <a:ea typeface="+mn-ea"/>
                          <a:cs typeface="+mn-cs"/>
                        </a:rPr>
                        <a:t>X</a:t>
                      </a:r>
                      <a:r>
                        <a:rPr kumimoji="1" lang="ja-JP" altLang="en-US" sz="1200" kern="1200" dirty="0">
                          <a:solidFill>
                            <a:schemeClr val="tx1"/>
                          </a:solidFill>
                          <a:latin typeface="+mn-lt"/>
                          <a:ea typeface="+mn-ea"/>
                          <a:cs typeface="+mn-cs"/>
                        </a:rPr>
                        <a:t>線検査、画像誘導介入、患者モニタリング、在宅医療など数多くの分野で市場をリード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760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Siemens Healthineers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ダッカに拠点を置く</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画像診断、検査室診断、先端治療、超音波、ポイント・オブ・ケア診断およびサービスの</a:t>
                      </a:r>
                      <a:r>
                        <a:rPr kumimoji="1" lang="en-US" altLang="ja-JP" sz="1200" kern="1200" dirty="0">
                          <a:solidFill>
                            <a:schemeClr val="tx1"/>
                          </a:solidFill>
                          <a:latin typeface="+mn-lt"/>
                          <a:ea typeface="+mn-ea"/>
                          <a:cs typeface="+mn-cs"/>
                        </a:rPr>
                        <a:t>6</a:t>
                      </a:r>
                      <a:r>
                        <a:rPr kumimoji="1" lang="ja-JP" altLang="en-US" sz="1200" kern="1200" dirty="0" err="1">
                          <a:solidFill>
                            <a:schemeClr val="tx1"/>
                          </a:solidFill>
                          <a:latin typeface="+mn-lt"/>
                          <a:ea typeface="+mn-ea"/>
                          <a:cs typeface="+mn-cs"/>
                        </a:rPr>
                        <a:t>つの</a:t>
                      </a:r>
                      <a:r>
                        <a:rPr kumimoji="1" lang="ja-JP" altLang="en-US" sz="1200" kern="1200" dirty="0">
                          <a:solidFill>
                            <a:schemeClr val="tx1"/>
                          </a:solidFill>
                          <a:latin typeface="+mn-lt"/>
                          <a:ea typeface="+mn-ea"/>
                          <a:cs typeface="+mn-cs"/>
                        </a:rPr>
                        <a:t>事業領域を持つ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40"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主なメーカーの現況</a:t>
            </a:r>
          </a:p>
        </p:txBody>
      </p:sp>
      <p:sp>
        <p:nvSpPr>
          <p:cNvPr id="8"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バングラデシュに拠点を置く主なメーカーは以下の通りである。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タイトル 1"/>
          <p:cNvSpPr>
            <a:spLocks noGrp="1"/>
          </p:cNvSpPr>
          <p:nvPr>
            <p:ph type="title"/>
          </p:nvPr>
        </p:nvSpPr>
        <p:spPr>
          <a:xfrm>
            <a:off x="200471" y="188550"/>
            <a:ext cx="9505055" cy="360050"/>
          </a:xfrm>
        </p:spPr>
        <p:txBody>
          <a:bodyPr/>
          <a:lstStyle/>
          <a:p>
            <a:r>
              <a:rPr lang="ja-JP" altLang="en-US" dirty="0"/>
              <a:t>バングラデシュ／医療関連／医療機器</a:t>
            </a:r>
            <a:endParaRPr kumimoji="1" lang="ja-JP" altLang="en-US" dirty="0"/>
          </a:p>
        </p:txBody>
      </p:sp>
    </p:spTree>
    <p:extLst>
      <p:ext uri="{BB962C8B-B14F-4D97-AF65-F5344CB8AC3E}">
        <p14:creationId xmlns:p14="http://schemas.microsoft.com/office/powerpoint/2010/main" val="1657594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日</a:t>
            </a:r>
            <a:r>
              <a:rPr lang="ja-JP" altLang="en-US" dirty="0"/>
              <a:t>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95042004"/>
              </p:ext>
            </p:extLst>
          </p:nvPr>
        </p:nvGraphicFramePr>
        <p:xfrm>
          <a:off x="200023" y="1412776"/>
          <a:ext cx="9504000" cy="205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l" fontAlgn="ctr"/>
                      <a:r>
                        <a:rPr lang="en-US" sz="1100" b="0" i="0" u="none" strike="noStrike">
                          <a:solidFill>
                            <a:srgbClr val="000000"/>
                          </a:solidFill>
                          <a:effectLst/>
                          <a:latin typeface="+mn-lt"/>
                          <a:ea typeface="ＭＳ Ｐゴシック" panose="020B0600070205080204" pitchFamily="50" charset="-128"/>
                        </a:rPr>
                        <a:t>Nipro JMI Co., Ltd</a:t>
                      </a:r>
                      <a:r>
                        <a:rPr lang="en-US" sz="1100" b="0" i="0" u="none" strike="noStrike" dirty="0">
                          <a:solidFill>
                            <a:srgbClr val="000000"/>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血液回路等の医療機器製造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1,440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l" fontAlgn="ctr"/>
                      <a:r>
                        <a:rPr lang="en-US" sz="1100" b="0" i="0" u="none" strike="noStrike">
                          <a:solidFill>
                            <a:srgbClr val="000000"/>
                          </a:solidFill>
                          <a:effectLst/>
                          <a:latin typeface="+mn-lt"/>
                          <a:ea typeface="ＭＳ Ｐゴシック" panose="020B0600070205080204" pitchFamily="50" charset="-128"/>
                        </a:rPr>
                        <a:t>Emergency</a:t>
                      </a:r>
                      <a:r>
                        <a:rPr lang="en-US" sz="1100" b="0" i="0" u="none" strike="noStrike" baseline="0">
                          <a:solidFill>
                            <a:srgbClr val="000000"/>
                          </a:solidFill>
                          <a:effectLst/>
                          <a:latin typeface="+mn-lt"/>
                          <a:ea typeface="ＭＳ Ｐゴシック" panose="020B0600070205080204" pitchFamily="50" charset="-128"/>
                        </a:rPr>
                        <a:t> Assistance Bangladesh Co</a:t>
                      </a:r>
                      <a:r>
                        <a:rPr lang="en-US" sz="1100" b="0" i="0" u="none" strike="noStrike" baseline="0" dirty="0">
                          <a:solidFill>
                            <a:srgbClr val="000000"/>
                          </a:solidFill>
                          <a:effectLst/>
                          <a:latin typeface="+mn-lt"/>
                          <a:ea typeface="ＭＳ Ｐゴシック" panose="020B0600070205080204" pitchFamily="50" charset="-128"/>
                        </a:rPr>
                        <a:t>.,Ltd.</a:t>
                      </a:r>
                      <a:endParaRPr 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日本エマージェンシーアシスタンス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医療アシスタンス事業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l" fontAlgn="ctr"/>
                      <a:r>
                        <a:rPr lang="en-US" sz="1100" b="0" i="0" u="none" strike="noStrike">
                          <a:solidFill>
                            <a:srgbClr val="000000"/>
                          </a:solidFill>
                          <a:effectLst/>
                          <a:latin typeface="+mn-lt"/>
                          <a:ea typeface="ＭＳ Ｐゴシック" panose="020B0600070205080204" pitchFamily="50" charset="-128"/>
                        </a:rPr>
                        <a:t>Omron Healthcare </a:t>
                      </a:r>
                      <a:r>
                        <a:rPr lang="en-US" altLang="ja-JP" sz="1100" b="0" i="0" u="none" strike="noStrike" baseline="0">
                          <a:solidFill>
                            <a:srgbClr val="000000"/>
                          </a:solidFill>
                          <a:effectLst/>
                          <a:latin typeface="+mn-lt"/>
                          <a:ea typeface="ＭＳ Ｐゴシック" panose="020B0600070205080204" pitchFamily="50" charset="-128"/>
                        </a:rPr>
                        <a:t>Bangladesh Ltd</a:t>
                      </a:r>
                      <a:r>
                        <a:rPr lang="en-US" altLang="ja-JP" sz="1100" b="0" i="0" u="none" strike="noStrike" baseline="0" dirty="0">
                          <a:solidFill>
                            <a:srgbClr val="000000"/>
                          </a:solidFill>
                          <a:effectLst/>
                          <a:latin typeface="+mn-lt"/>
                          <a:ea typeface="ＭＳ Ｐゴシック" panose="020B0600070205080204" pitchFamily="50" charset="-128"/>
                        </a:rPr>
                        <a:t>.</a:t>
                      </a:r>
                      <a:endParaRPr 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健康機器商品の販売・市場開拓・営業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l" fontAlgn="ctr"/>
                      <a:r>
                        <a:rPr lang="en-US" sz="1100" b="0" i="0" u="none" strike="noStrike">
                          <a:solidFill>
                            <a:srgbClr val="000000"/>
                          </a:solidFill>
                          <a:effectLst/>
                          <a:latin typeface="+mn-lt"/>
                          <a:ea typeface="ＭＳ Ｐゴシック" panose="020B0600070205080204" pitchFamily="50" charset="-128"/>
                        </a:rPr>
                        <a:t>Ship Aichi Medical Service, Ltd</a:t>
                      </a:r>
                      <a:r>
                        <a:rPr lang="en-US" sz="1100" b="0" i="0" u="none" strike="noStrike" dirty="0">
                          <a:solidFill>
                            <a:srgbClr val="000000"/>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グリーンホスピタルサプライ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病院運営事業、不動産賃貸業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57806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4" name="think-cell Slide" r:id="rId5" imgW="360" imgH="360" progId="TCLayout.ActiveDocument.1">
                  <p:embed/>
                </p:oleObj>
              </mc:Choice>
              <mc:Fallback>
                <p:oleObj name="think-cell Slide" r:id="rId5" imgW="360" imgH="360" progId="TCLayout.ActiveDocument.1">
                  <p:embed/>
                  <p:pic>
                    <p:nvPicPr>
                      <p:cNvPr id="13" name="Object 1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a:t>
            </a:r>
          </a:p>
        </p:txBody>
      </p:sp>
      <p:sp>
        <p:nvSpPr>
          <p:cNvPr id="29" name="テキスト ボックス 16"/>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バングラデシュは、後発開発途上国（</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）の中で唯一、医薬品の国内需要の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％近くを満たしており、その市場規模は約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億米ドルと推定されている。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また、バングラデシュの医薬品は約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カ国に輸出されており、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万ドルの売上高を計上している。</a:t>
            </a:r>
          </a:p>
        </p:txBody>
      </p:sp>
    </p:spTree>
    <p:extLst>
      <p:ext uri="{BB962C8B-B14F-4D97-AF65-F5344CB8AC3E}">
        <p14:creationId xmlns:p14="http://schemas.microsoft.com/office/powerpoint/2010/main" val="295931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片側の 2 つの角を丸めた四角形 82"/>
          <p:cNvSpPr/>
          <p:nvPr/>
        </p:nvSpPr>
        <p:spPr>
          <a:xfrm>
            <a:off x="514879" y="2303665"/>
            <a:ext cx="4896544" cy="974711"/>
          </a:xfrm>
          <a:prstGeom prst="round2SameRect">
            <a:avLst>
              <a:gd name="adj1" fmla="val 0"/>
              <a:gd name="adj2" fmla="val 6329"/>
            </a:avLst>
          </a:prstGeom>
          <a:solidFill>
            <a:srgbClr val="E8E8E8"/>
          </a:solidFill>
          <a:effectLst/>
        </p:spPr>
        <p:txBody>
          <a:bodyPr wrap="square" lIns="2412000" tIns="0" rIns="0" bIns="0" anchor="ctr">
            <a:noAutofit/>
          </a:bodyPr>
          <a:lstStyle/>
          <a:p>
            <a:pPr algn="ctr" fontAlgn="ctr">
              <a:lnSpc>
                <a:spcPct val="113000"/>
              </a:lnSpc>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ジェネリック医薬品</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は</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地場企業が</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多くのシェアを占める</a:t>
            </a:r>
          </a:p>
        </p:txBody>
      </p:sp>
      <p:sp>
        <p:nvSpPr>
          <p:cNvPr id="100" name="片側の 2 つの角を丸めた四角形 99"/>
          <p:cNvSpPr/>
          <p:nvPr/>
        </p:nvSpPr>
        <p:spPr>
          <a:xfrm>
            <a:off x="514879" y="5229199"/>
            <a:ext cx="4896544" cy="1223989"/>
          </a:xfrm>
          <a:prstGeom prst="round2SameRect">
            <a:avLst>
              <a:gd name="adj1" fmla="val 0"/>
              <a:gd name="adj2" fmla="val 5779"/>
            </a:avLst>
          </a:prstGeom>
          <a:solidFill>
            <a:srgbClr val="E8E8E8"/>
          </a:solidFill>
          <a:effectLst/>
        </p:spPr>
        <p:txBody>
          <a:bodyPr wrap="square" lIns="3276000" tIns="72000" rIns="144000" bIns="0" anchor="t" anchorCtr="0">
            <a:noAutofit/>
          </a:bodyPr>
          <a:lstStyle/>
          <a:p>
            <a:pPr fontAlgn="ctr">
              <a:lnSpc>
                <a:spcPct val="113000"/>
              </a:lnSpc>
              <a:spcAft>
                <a:spcPts val="600"/>
              </a:spcAft>
              <a:buClr>
                <a:srgbClr val="3D6AA7"/>
              </a:buClr>
              <a:buSzPct val="80000"/>
            </a:pPr>
            <a:endParaRPr lang="ja-JP" altLang="en-US" sz="1050" dirty="0">
              <a:solidFill>
                <a:srgbClr val="000000"/>
              </a:solidFill>
              <a:latin typeface="+mn-ea"/>
            </a:endParaRPr>
          </a:p>
        </p:txBody>
      </p:sp>
      <p:sp>
        <p:nvSpPr>
          <p:cNvPr id="101" name="片側の 2 つの角を丸めた四角形 100"/>
          <p:cNvSpPr/>
          <p:nvPr/>
        </p:nvSpPr>
        <p:spPr bwMode="auto">
          <a:xfrm>
            <a:off x="514879" y="4941168"/>
            <a:ext cx="4896544" cy="288032"/>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zh-TW" altLang="en-US" sz="140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小 売 店</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88" name="片側の 2 つの角を丸めた四角形 87"/>
          <p:cNvSpPr/>
          <p:nvPr/>
        </p:nvSpPr>
        <p:spPr>
          <a:xfrm>
            <a:off x="514879" y="3766432"/>
            <a:ext cx="4896544" cy="974711"/>
          </a:xfrm>
          <a:prstGeom prst="round2SameRect">
            <a:avLst>
              <a:gd name="adj1" fmla="val 0"/>
              <a:gd name="adj2" fmla="val 6329"/>
            </a:avLst>
          </a:prstGeom>
          <a:solidFill>
            <a:srgbClr val="E8E8E8"/>
          </a:solidFill>
          <a:effectLst/>
        </p:spPr>
        <p:txBody>
          <a:bodyPr wrap="square" lIns="864000" tIns="0" rIns="0" bIns="0" anchor="ctr">
            <a:noAutofit/>
          </a:bodyPr>
          <a:lstStyle/>
          <a:p>
            <a:pPr marL="190500" indent="-190500">
              <a:spcAft>
                <a:spcPts val="600"/>
              </a:spcAft>
              <a:buClr>
                <a:srgbClr val="3D6AA7"/>
              </a:buClr>
              <a:buFont typeface="Wingdings" panose="05000000000000000000" pitchFamily="2" charset="2"/>
              <a:buChar char="n"/>
            </a:pPr>
            <a:endParaRPr lang="en-US" altLang="ja-JP" sz="13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片側の 2 つの角を丸めた四角形 88"/>
          <p:cNvSpPr/>
          <p:nvPr/>
        </p:nvSpPr>
        <p:spPr bwMode="auto">
          <a:xfrm>
            <a:off x="514879" y="3478400"/>
            <a:ext cx="4896544" cy="288032"/>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zh-TW" altLang="en-US" sz="140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大 手 製 薬 企 業</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84" name="片側の 2 つの角を丸めた四角形 83"/>
          <p:cNvSpPr/>
          <p:nvPr/>
        </p:nvSpPr>
        <p:spPr bwMode="auto">
          <a:xfrm>
            <a:off x="514879" y="2015633"/>
            <a:ext cx="4896544" cy="288032"/>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 場 企 業</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主</a:t>
            </a:r>
            <a:r>
              <a:rPr lang="ja-JP" altLang="en-US" dirty="0"/>
              <a:t>要メーカー・流通</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a:t>
            </a:r>
            <a:r>
              <a:rPr lang="ja-JP" altLang="en-US" sz="800">
                <a:latin typeface="Arial" panose="020B0604020202020204" pitchFamily="34" charset="0"/>
                <a:ea typeface="ＭＳ Ｐゴシック" panose="020B0600070205080204" pitchFamily="50" charset="-128"/>
                <a:cs typeface="Arial" panose="020B0604020202020204" pitchFamily="34" charset="0"/>
              </a:rPr>
              <a:t>シュ </a:t>
            </a:r>
            <a:r>
              <a:rPr lang="en-US" altLang="ja-JP" sz="80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a:t>
            </a:r>
            <a:r>
              <a:rPr lang="ja-JP" altLang="en-US" sz="800">
                <a:latin typeface="Arial" panose="020B0604020202020204" pitchFamily="34" charset="0"/>
                <a:ea typeface="ＭＳ Ｐゴシック" panose="020B0600070205080204" pitchFamily="50" charset="-128"/>
                <a:cs typeface="Arial" panose="020B0604020202020204" pitchFamily="34" charset="0"/>
              </a:rPr>
              <a:t>ート 薬</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局事情」（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）、有識者ヒアリング、アジア経済研究所「バングラデシュ製造業の現段階」（</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1" name="表 40"/>
          <p:cNvGraphicFramePr>
            <a:graphicFrameLocks noGrp="1"/>
          </p:cNvGraphicFramePr>
          <p:nvPr>
            <p:extLst>
              <p:ext uri="{D42A27DB-BD31-4B8C-83A1-F6EECF244321}">
                <p14:modId xmlns:p14="http://schemas.microsoft.com/office/powerpoint/2010/main" val="1533965800"/>
              </p:ext>
            </p:extLst>
          </p:nvPr>
        </p:nvGraphicFramePr>
        <p:xfrm>
          <a:off x="5986794" y="2501032"/>
          <a:ext cx="3357728" cy="3135795"/>
        </p:xfrm>
        <a:graphic>
          <a:graphicData uri="http://schemas.openxmlformats.org/drawingml/2006/table">
            <a:tbl>
              <a:tblPr firstRow="1" bandRow="1">
                <a:tableStyleId>{5C22544A-7EE6-4342-B048-85BDC9FD1C3A}</a:tableStyleId>
              </a:tblPr>
              <a:tblGrid>
                <a:gridCol w="431576">
                  <a:extLst>
                    <a:ext uri="{9D8B030D-6E8A-4147-A177-3AD203B41FA5}">
                      <a16:colId xmlns:a16="http://schemas.microsoft.com/office/drawing/2014/main" val="20000"/>
                    </a:ext>
                  </a:extLst>
                </a:gridCol>
                <a:gridCol w="184603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29667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順位</a:t>
                      </a: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売上</a:t>
                      </a: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（百万</a:t>
                      </a:r>
                      <a:r>
                        <a:rPr kumimoji="1" lang="en-US" altLang="ja-JP" sz="1050" b="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US$</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100" b="1">
                          <a:latin typeface="Arial" panose="020B0604020202020204" pitchFamily="34" charset="0"/>
                          <a:ea typeface="ＭＳ Ｐゴシック" panose="020B0600070205080204" pitchFamily="50" charset="-128"/>
                          <a:cs typeface="Arial" panose="020B0604020202020204" pitchFamily="34" charset="0"/>
                        </a:rPr>
                        <a:t>Square Pharmaceuticals</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F1DB9D"/>
                    </a:solidFill>
                  </a:tcPr>
                </a:tc>
                <a:tc>
                  <a:txBody>
                    <a:bodyPr/>
                    <a:lstStyle/>
                    <a:p>
                      <a:pPr algn="ctr"/>
                      <a:r>
                        <a:rPr lang="en-US" altLang="ja-JP" sz="1100" b="1" dirty="0"/>
                        <a:t>157</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6E8C2"/>
                    </a:solidFill>
                  </a:tcPr>
                </a:tc>
                <a:extLst>
                  <a:ext uri="{0D108BD9-81ED-4DB2-BD59-A6C34878D82A}">
                    <a16:rowId xmlns:a16="http://schemas.microsoft.com/office/drawing/2014/main" val="10001"/>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100">
                          <a:latin typeface="Arial" panose="020B0604020202020204" pitchFamily="34" charset="0"/>
                          <a:ea typeface="ＭＳ Ｐゴシック" panose="020B0600070205080204" pitchFamily="50" charset="-128"/>
                          <a:cs typeface="Arial" panose="020B0604020202020204" pitchFamily="34" charset="0"/>
                        </a:rPr>
                        <a:t>Incepta Pharmaceuticals</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en-US" altLang="ja-JP" sz="1100" dirty="0"/>
                        <a:t>79</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rtl="0" eaLnBrk="1" fontAlgn="auto" latinLnBrk="0" hangingPunct="1">
                        <a:spcBef>
                          <a:spcPts val="0"/>
                        </a:spcBef>
                        <a:spcAft>
                          <a:spcPts val="0"/>
                        </a:spcAft>
                      </a:pPr>
                      <a:r>
                        <a:rPr kumimoji="1" lang="en-US" altLang="ja-JP" sz="1100" kern="1200">
                          <a:solidFill>
                            <a:srgbClr val="000000"/>
                          </a:solidFill>
                          <a:effectLst/>
                          <a:latin typeface="+mn-lt"/>
                          <a:ea typeface="+mn-ea"/>
                          <a:cs typeface="+mn-cs"/>
                        </a:rPr>
                        <a:t>Beximco Pharmaceuticals</a:t>
                      </a:r>
                      <a:endParaRPr lang="ja-JP" altLang="ja-JP" sz="1100" dirty="0">
                        <a:effectLst/>
                      </a:endParaRP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74</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4863">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100">
                          <a:latin typeface="Arial" panose="020B0604020202020204" pitchFamily="34" charset="0"/>
                          <a:ea typeface="ＭＳ Ｐゴシック" panose="020B0600070205080204" pitchFamily="50" charset="-128"/>
                          <a:cs typeface="Arial" panose="020B0604020202020204" pitchFamily="34" charset="0"/>
                        </a:rPr>
                        <a:t>Opsonin Pharmaceuticals</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43</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Renata</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41</a:t>
                      </a: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2" name="Rectangle 6"/>
          <p:cNvSpPr>
            <a:spLocks noChangeArrowheads="1"/>
          </p:cNvSpPr>
          <p:nvPr/>
        </p:nvSpPr>
        <p:spPr bwMode="auto">
          <a:xfrm>
            <a:off x="5986323" y="2132856"/>
            <a:ext cx="3358199"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大手地場企業の売上</a:t>
            </a:r>
          </a:p>
        </p:txBody>
      </p:sp>
      <p:sp>
        <p:nvSpPr>
          <p:cNvPr id="46" name="角丸四角形 45"/>
          <p:cNvSpPr/>
          <p:nvPr/>
        </p:nvSpPr>
        <p:spPr>
          <a:xfrm>
            <a:off x="5830938" y="2912620"/>
            <a:ext cx="3657599" cy="544062"/>
          </a:xfrm>
          <a:prstGeom prst="roundRect">
            <a:avLst>
              <a:gd name="adj" fmla="val 8033"/>
            </a:avLst>
          </a:prstGeom>
          <a:noFill/>
          <a:ln w="19050" cap="flat" cmpd="sng" algn="ctr">
            <a:solidFill>
              <a:srgbClr val="C71F0D"/>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flipH="1">
            <a:off x="5864340" y="3448876"/>
            <a:ext cx="45719" cy="2284380"/>
          </a:xfrm>
          <a:custGeom>
            <a:avLst/>
            <a:gdLst>
              <a:gd name="connsiteX0" fmla="*/ 0 w 1249743"/>
              <a:gd name="connsiteY0" fmla="*/ 0 h 1453041"/>
              <a:gd name="connsiteX1" fmla="*/ 1249743 w 1249743"/>
              <a:gd name="connsiteY1" fmla="*/ 0 h 1453041"/>
              <a:gd name="connsiteX2" fmla="*/ 1249743 w 1249743"/>
              <a:gd name="connsiteY2" fmla="*/ 1453041 h 1453041"/>
              <a:gd name="connsiteX3" fmla="*/ 0 w 1249743"/>
              <a:gd name="connsiteY3" fmla="*/ 1453041 h 1453041"/>
              <a:gd name="connsiteX4" fmla="*/ 0 w 1249743"/>
              <a:gd name="connsiteY4" fmla="*/ 0 h 1453041"/>
              <a:gd name="connsiteX0" fmla="*/ 1249743 w 1341183"/>
              <a:gd name="connsiteY0" fmla="*/ 0 h 1453041"/>
              <a:gd name="connsiteX1" fmla="*/ 1249743 w 1341183"/>
              <a:gd name="connsiteY1" fmla="*/ 1453041 h 1453041"/>
              <a:gd name="connsiteX2" fmla="*/ 0 w 1341183"/>
              <a:gd name="connsiteY2" fmla="*/ 1453041 h 1453041"/>
              <a:gd name="connsiteX3" fmla="*/ 0 w 1341183"/>
              <a:gd name="connsiteY3" fmla="*/ 0 h 1453041"/>
              <a:gd name="connsiteX4" fmla="*/ 1341183 w 1341183"/>
              <a:gd name="connsiteY4" fmla="*/ 91440 h 1453041"/>
              <a:gd name="connsiteX0" fmla="*/ 1249743 w 1249743"/>
              <a:gd name="connsiteY0" fmla="*/ 0 h 1453041"/>
              <a:gd name="connsiteX1" fmla="*/ 1249743 w 1249743"/>
              <a:gd name="connsiteY1" fmla="*/ 1453041 h 1453041"/>
              <a:gd name="connsiteX2" fmla="*/ 0 w 1249743"/>
              <a:gd name="connsiteY2" fmla="*/ 1453041 h 1453041"/>
              <a:gd name="connsiteX3" fmla="*/ 0 w 1249743"/>
              <a:gd name="connsiteY3" fmla="*/ 0 h 1453041"/>
              <a:gd name="connsiteX0" fmla="*/ 1249743 w 1249743"/>
              <a:gd name="connsiteY0" fmla="*/ 1453041 h 1453041"/>
              <a:gd name="connsiteX1" fmla="*/ 0 w 1249743"/>
              <a:gd name="connsiteY1" fmla="*/ 1453041 h 1453041"/>
              <a:gd name="connsiteX2" fmla="*/ 0 w 1249743"/>
              <a:gd name="connsiteY2" fmla="*/ 0 h 1453041"/>
              <a:gd name="connsiteX0" fmla="*/ 0 w 0"/>
              <a:gd name="connsiteY0" fmla="*/ 1453041 h 1453041"/>
              <a:gd name="connsiteX1" fmla="*/ 0 w 0"/>
              <a:gd name="connsiteY1" fmla="*/ 0 h 1453041"/>
            </a:gdLst>
            <a:ahLst/>
            <a:cxnLst>
              <a:cxn ang="0">
                <a:pos x="connsiteX0" y="connsiteY0"/>
              </a:cxn>
              <a:cxn ang="0">
                <a:pos x="connsiteX1" y="connsiteY1"/>
              </a:cxn>
            </a:cxnLst>
            <a:rect l="l" t="t" r="r" b="b"/>
            <a:pathLst>
              <a:path h="1453041">
                <a:moveTo>
                  <a:pt x="0" y="1453041"/>
                </a:moveTo>
                <a:lnTo>
                  <a:pt x="0" y="0"/>
                </a:lnTo>
              </a:path>
            </a:pathLst>
          </a:custGeom>
          <a:noFill/>
          <a:ln w="19050" cap="flat" cmpd="sng" algn="ctr">
            <a:solidFill>
              <a:srgbClr val="C71F0D"/>
            </a:solidFill>
            <a:prstDash val="solid"/>
            <a:round/>
            <a:headEnd type="triangl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745088" y="5661248"/>
            <a:ext cx="3743450" cy="663914"/>
          </a:xfrm>
          <a:prstGeom prst="rect">
            <a:avLst/>
          </a:prstGeom>
          <a:noFill/>
          <a:ln w="9525" cap="flat" cmpd="sng" algn="ctr">
            <a:noFill/>
            <a:prstDash val="solid"/>
          </a:ln>
          <a:effectLst/>
          <a:extLst>
            <a:ext uri="{909E8E84-426E-40DD-AFC4-6F175D3DCCD1}">
              <a14:hiddenFill xmlns:a14="http://schemas.microsoft.com/office/drawing/2010/main">
                <a:solidFill>
                  <a:srgbClr val="A2BBDC"/>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lvl="1" fontAlgn="ctr">
              <a:lnSpc>
                <a:spcPts val="1900"/>
              </a:lnSpc>
            </a:pPr>
            <a:r>
              <a:rPr lang="ja-JP" altLang="en-US" sz="1400" dirty="0">
                <a:solidFill>
                  <a:srgbClr val="000000"/>
                </a:solidFill>
                <a:latin typeface="Arial" panose="020B0604020202020204" pitchFamily="34" charset="0"/>
              </a:rPr>
              <a:t>最大手</a:t>
            </a: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Square</a:t>
            </a:r>
            <a:r>
              <a:rPr lang="ja-JP" altLang="en-US" sz="1400" dirty="0">
                <a:solidFill>
                  <a:srgbClr val="000000"/>
                </a:solidFill>
                <a:latin typeface="Arial" panose="020B0604020202020204" pitchFamily="34" charset="0"/>
              </a:rPr>
              <a:t>は、</a:t>
            </a: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1985</a:t>
            </a:r>
            <a:r>
              <a:rPr lang="ja-JP" altLang="en-US" sz="14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年以来</a:t>
            </a:r>
            <a:r>
              <a:rPr lang="ja-JP" altLang="en-US" sz="1400" dirty="0">
                <a:solidFill>
                  <a:srgbClr val="000000"/>
                </a:solidFill>
                <a:latin typeface="Arial" panose="020B0604020202020204" pitchFamily="34" charset="0"/>
              </a:rPr>
              <a:t>、外資製薬企業も含めた中で</a:t>
            </a:r>
            <a:r>
              <a:rPr lang="ja-JP" altLang="en-US" sz="14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売上</a:t>
            </a: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a:t>
            </a:r>
            <a:r>
              <a:rPr lang="ja-JP" altLang="en-US" sz="14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位を維持</a:t>
            </a:r>
            <a:r>
              <a:rPr lang="ja-JP" altLang="en-US" sz="1400" dirty="0">
                <a:solidFill>
                  <a:srgbClr val="000000"/>
                </a:solidFill>
                <a:latin typeface="Arial" panose="020B0604020202020204" pitchFamily="34" charset="0"/>
              </a:rPr>
              <a:t>し続けている。</a:t>
            </a:r>
            <a:endParaRPr lang="en-US" altLang="ja-JP" sz="1400" dirty="0">
              <a:solidFill>
                <a:srgbClr val="000000"/>
              </a:solidFill>
              <a:latin typeface="Arial" panose="020B0604020202020204" pitchFamily="34" charset="0"/>
            </a:endParaRPr>
          </a:p>
        </p:txBody>
      </p:sp>
      <p:sp>
        <p:nvSpPr>
          <p:cNvPr id="133" name="テキスト ボックス 13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大手外資製薬企業のほか、地場企業の医薬品が流通している。</a:t>
            </a:r>
          </a:p>
        </p:txBody>
      </p:sp>
      <p:grpSp>
        <p:nvGrpSpPr>
          <p:cNvPr id="8" name="グループ化 7"/>
          <p:cNvGrpSpPr/>
          <p:nvPr/>
        </p:nvGrpSpPr>
        <p:grpSpPr>
          <a:xfrm>
            <a:off x="704528" y="2373034"/>
            <a:ext cx="2448272" cy="837468"/>
            <a:chOff x="-299379" y="3501008"/>
            <a:chExt cx="2448272" cy="837468"/>
          </a:xfrm>
        </p:grpSpPr>
        <p:sp>
          <p:nvSpPr>
            <p:cNvPr id="54" name="角丸四角形 53"/>
            <p:cNvSpPr/>
            <p:nvPr/>
          </p:nvSpPr>
          <p:spPr>
            <a:xfrm>
              <a:off x="-299379" y="3719942"/>
              <a:ext cx="669237" cy="399600"/>
            </a:xfrm>
            <a:prstGeom prst="roundRect">
              <a:avLst>
                <a:gd name="adj" fmla="val 14442"/>
              </a:avLst>
            </a:prstGeom>
            <a:solidFill>
              <a:srgbClr val="3D6AA7"/>
            </a:solidFill>
          </p:spPr>
          <p:txBody>
            <a:bodyPr wrap="none" tIns="14400" anchor="ctr" anchorCtr="0">
              <a:noAutofit/>
            </a:bodyPr>
            <a:lstStyle/>
            <a:p>
              <a:pPr algn="ctr" fontAlgn="b"/>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香港</a:t>
              </a:r>
              <a:r>
                <a:rPr lang="ja-JP" altLang="en-US" sz="1000" b="1" dirty="0">
                  <a:solidFill>
                    <a:schemeClr val="bg1"/>
                  </a:solidFill>
                  <a:latin typeface="ＭＳ Ｐゴシック" panose="020B0600070205080204" pitchFamily="50" charset="-128"/>
                  <a:ea typeface="ＭＳ Ｐゴシック" panose="020B0600070205080204" pitchFamily="50" charset="-128"/>
                </a:rPr>
                <a:t>等</a:t>
              </a:r>
              <a:endParaRPr lang="ja-JP" altLang="en-US" sz="900" b="1" dirty="0">
                <a:solidFill>
                  <a:schemeClr val="bg1"/>
                </a:solidFill>
                <a:latin typeface="ＭＳ Ｐゴシック" panose="020B0600070205080204" pitchFamily="50" charset="-128"/>
                <a:ea typeface="ＭＳ Ｐゴシック" panose="020B0600070205080204" pitchFamily="50" charset="-128"/>
              </a:endParaRPr>
            </a:p>
          </p:txBody>
        </p:sp>
        <p:sp>
          <p:nvSpPr>
            <p:cNvPr id="56" name="正方形/長方形 55"/>
            <p:cNvSpPr/>
            <p:nvPr/>
          </p:nvSpPr>
          <p:spPr>
            <a:xfrm>
              <a:off x="443884" y="3671390"/>
              <a:ext cx="822602" cy="246221"/>
            </a:xfrm>
            <a:prstGeom prst="rect">
              <a:avLst/>
            </a:prstGeom>
            <a:noFill/>
          </p:spPr>
          <p:txBody>
            <a:bodyPr wrap="square" lIns="0" rIns="0" rtlCol="0">
              <a:spAutoFit/>
            </a:bodyPr>
            <a:lstStyle/>
            <a:p>
              <a:pPr algn="ctr"/>
              <a:r>
                <a:rPr lang="ja-JP" altLang="en-US" sz="1000" dirty="0">
                  <a:solidFill>
                    <a:srgbClr val="000000"/>
                  </a:solidFill>
                  <a:latin typeface="+mn-ea"/>
                </a:rPr>
                <a:t>原材料の輸入</a:t>
              </a:r>
            </a:p>
          </p:txBody>
        </p:sp>
        <p:sp>
          <p:nvSpPr>
            <p:cNvPr id="58" name="円/楕円 57"/>
            <p:cNvSpPr/>
            <p:nvPr/>
          </p:nvSpPr>
          <p:spPr>
            <a:xfrm>
              <a:off x="1266486" y="3501008"/>
              <a:ext cx="882407" cy="837468"/>
            </a:xfrm>
            <a:prstGeom prst="ellipse">
              <a:avLst/>
            </a:prstGeom>
            <a:gradFill flip="none" rotWithShape="1">
              <a:gsLst>
                <a:gs pos="0">
                  <a:srgbClr val="83A4D1"/>
                </a:gs>
                <a:gs pos="100000">
                  <a:srgbClr val="E8E8E8"/>
                </a:gs>
              </a:gsLst>
              <a:path path="shape">
                <a:fillToRect l="50000" t="50000" r="50000" b="50000"/>
              </a:path>
              <a:tileRect/>
            </a:gradFill>
          </p:spPr>
          <p:txBody>
            <a:bodyPr wrap="square" lIns="0" rIns="0" anchor="ctr" anchorCtr="0">
              <a:noAutofit/>
            </a:bodyPr>
            <a:lstStyle/>
            <a:p>
              <a:pPr algn="ctr">
                <a:lnSpc>
                  <a:spcPct val="110000"/>
                </a:lnSpc>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医薬品の製造</a:t>
              </a:r>
            </a:p>
          </p:txBody>
        </p:sp>
        <p:cxnSp>
          <p:nvCxnSpPr>
            <p:cNvPr id="55" name="直線矢印コネクタ 54"/>
            <p:cNvCxnSpPr>
              <a:stCxn id="54" idx="3"/>
            </p:cNvCxnSpPr>
            <p:nvPr/>
          </p:nvCxnSpPr>
          <p:spPr>
            <a:xfrm>
              <a:off x="369858" y="3919742"/>
              <a:ext cx="977549" cy="0"/>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8" name="円/楕円 67"/>
          <p:cNvSpPr/>
          <p:nvPr/>
        </p:nvSpPr>
        <p:spPr>
          <a:xfrm>
            <a:off x="2139189" y="5543359"/>
            <a:ext cx="1023604" cy="611225"/>
          </a:xfrm>
          <a:prstGeom prst="ellipse">
            <a:avLst/>
          </a:prstGeom>
          <a:gradFill flip="none" rotWithShape="1">
            <a:gsLst>
              <a:gs pos="0">
                <a:srgbClr val="A9A9A9"/>
              </a:gs>
              <a:gs pos="100000">
                <a:srgbClr val="E8E8E8">
                  <a:alpha val="0"/>
                </a:srgbClr>
              </a:gs>
            </a:gsLst>
            <a:path path="shape">
              <a:fillToRect l="50000" t="50000" r="50000" b="50000"/>
            </a:path>
            <a:tileRect/>
          </a:gradFill>
        </p:spPr>
        <p:txBody>
          <a:bodyPr wrap="none" lIns="0" rIns="0" rtlCol="0" anchor="ctr">
            <a:noAutofit/>
          </a:bodyPr>
          <a:lstStyle/>
          <a:p>
            <a:pPr algn="ctr" fontAlgn="ctr"/>
            <a:r>
              <a:rPr lang="ja-JP" altLang="en-US" sz="1000" dirty="0">
                <a:solidFill>
                  <a:srgbClr val="000000"/>
                </a:solidFill>
                <a:latin typeface="+mn-ea"/>
              </a:rPr>
              <a:t>多くの</a:t>
            </a:r>
            <a:br>
              <a:rPr lang="en-US" altLang="ja-JP" sz="1000" dirty="0">
                <a:solidFill>
                  <a:srgbClr val="000000"/>
                </a:solidFill>
                <a:latin typeface="+mn-ea"/>
              </a:rPr>
            </a:br>
            <a:r>
              <a:rPr lang="ja-JP" altLang="en-US" sz="1000" dirty="0">
                <a:solidFill>
                  <a:srgbClr val="000000"/>
                </a:solidFill>
                <a:latin typeface="+mn-ea"/>
              </a:rPr>
              <a:t>小売店では</a:t>
            </a:r>
          </a:p>
          <a:p>
            <a:pPr algn="ctr" fontAlgn="ctr"/>
            <a:r>
              <a:rPr lang="ja-JP" altLang="en-US" sz="1200" dirty="0">
                <a:latin typeface="HGP創英角ｺﾞｼｯｸUB" panose="020B0900000000000000" pitchFamily="50" charset="-128"/>
                <a:ea typeface="HGP創英角ｺﾞｼｯｸUB" panose="020B0900000000000000" pitchFamily="50" charset="-128"/>
              </a:rPr>
              <a:t>免許を</a:t>
            </a:r>
            <a:br>
              <a:rPr lang="en-US" altLang="ja-JP" sz="1200" dirty="0">
                <a:latin typeface="HGP創英角ｺﾞｼｯｸUB" panose="020B0900000000000000" pitchFamily="50" charset="-128"/>
                <a:ea typeface="HGP創英角ｺﾞｼｯｸUB" panose="020B0900000000000000" pitchFamily="50" charset="-128"/>
              </a:rPr>
            </a:br>
            <a:r>
              <a:rPr lang="ja-JP" altLang="en-US" sz="1200" dirty="0">
                <a:latin typeface="HGP創英角ｺﾞｼｯｸUB" panose="020B0900000000000000" pitchFamily="50" charset="-128"/>
                <a:ea typeface="HGP創英角ｺﾞｼｯｸUB" panose="020B0900000000000000" pitchFamily="50" charset="-128"/>
              </a:rPr>
              <a:t>持たない</a:t>
            </a:r>
            <a:br>
              <a:rPr lang="en-US" altLang="ja-JP" sz="1200" dirty="0">
                <a:latin typeface="HGP創英角ｺﾞｼｯｸUB" panose="020B0900000000000000" pitchFamily="50" charset="-128"/>
                <a:ea typeface="HGP創英角ｺﾞｼｯｸUB" panose="020B0900000000000000" pitchFamily="50" charset="-128"/>
              </a:rPr>
            </a:br>
            <a:r>
              <a:rPr lang="ja-JP" altLang="en-US" sz="1000" dirty="0">
                <a:solidFill>
                  <a:srgbClr val="000000"/>
                </a:solidFill>
                <a:latin typeface="+mn-ea"/>
              </a:rPr>
              <a:t>スタッフが販売</a:t>
            </a:r>
          </a:p>
        </p:txBody>
      </p:sp>
      <p:sp>
        <p:nvSpPr>
          <p:cNvPr id="62" name="正方形/長方形 61"/>
          <p:cNvSpPr/>
          <p:nvPr/>
        </p:nvSpPr>
        <p:spPr>
          <a:xfrm>
            <a:off x="632667" y="5604256"/>
            <a:ext cx="743263" cy="48943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1000" dirty="0">
                <a:solidFill>
                  <a:srgbClr val="000000"/>
                </a:solidFill>
                <a:latin typeface="+mn-ea"/>
              </a:rPr>
              <a:t>小売店での</a:t>
            </a:r>
            <a:br>
              <a:rPr lang="en-US" altLang="ja-JP" sz="1000" dirty="0">
                <a:solidFill>
                  <a:srgbClr val="000000"/>
                </a:solidFill>
                <a:latin typeface="+mn-ea"/>
              </a:rPr>
            </a:br>
            <a:r>
              <a:rPr lang="ja-JP" altLang="en-US" sz="1000" dirty="0">
                <a:solidFill>
                  <a:srgbClr val="000000"/>
                </a:solidFill>
                <a:latin typeface="+mn-ea"/>
              </a:rPr>
              <a:t>医薬品</a:t>
            </a:r>
            <a:br>
              <a:rPr lang="en-US" altLang="ja-JP" sz="1000" dirty="0">
                <a:solidFill>
                  <a:srgbClr val="000000"/>
                </a:solidFill>
                <a:latin typeface="+mn-ea"/>
              </a:rPr>
            </a:br>
            <a:r>
              <a:rPr lang="ja-JP" altLang="en-US" sz="1000" dirty="0">
                <a:solidFill>
                  <a:srgbClr val="000000"/>
                </a:solidFill>
                <a:latin typeface="+mn-ea"/>
              </a:rPr>
              <a:t>販売には</a:t>
            </a:r>
            <a:br>
              <a:rPr lang="en-US" altLang="ja-JP" sz="1000" dirty="0">
                <a:solidFill>
                  <a:srgbClr val="000000"/>
                </a:solidFill>
                <a:latin typeface="+mn-ea"/>
              </a:rPr>
            </a:b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免許が必要</a:t>
            </a:r>
          </a:p>
        </p:txBody>
      </p:sp>
      <p:sp>
        <p:nvSpPr>
          <p:cNvPr id="63" name="テキスト ボックス 62"/>
          <p:cNvSpPr txBox="1"/>
          <p:nvPr/>
        </p:nvSpPr>
        <p:spPr>
          <a:xfrm>
            <a:off x="1358761" y="5610049"/>
            <a:ext cx="508473" cy="246221"/>
          </a:xfrm>
          <a:prstGeom prst="rect">
            <a:avLst/>
          </a:prstGeom>
          <a:noFill/>
        </p:spPr>
        <p:txBody>
          <a:bodyPr wrap="none" rtlCol="0">
            <a:spAutoFit/>
          </a:bodyPr>
          <a:lstStyle/>
          <a:p>
            <a:pPr algn="ctr"/>
            <a:r>
              <a:rPr lang="ja-JP" altLang="en-US" sz="1000" dirty="0">
                <a:solidFill>
                  <a:srgbClr val="000000"/>
                </a:solidFill>
                <a:latin typeface="+mn-ea"/>
              </a:rPr>
              <a:t>しかし</a:t>
            </a:r>
            <a:endParaRPr lang="en-US" altLang="ja-JP" sz="1000" dirty="0">
              <a:solidFill>
                <a:srgbClr val="000000"/>
              </a:solidFill>
              <a:latin typeface="+mn-ea"/>
            </a:endParaRPr>
          </a:p>
        </p:txBody>
      </p:sp>
      <p:cxnSp>
        <p:nvCxnSpPr>
          <p:cNvPr id="64" name="直線矢印コネクタ 63"/>
          <p:cNvCxnSpPr/>
          <p:nvPr/>
        </p:nvCxnSpPr>
        <p:spPr>
          <a:xfrm>
            <a:off x="1314589" y="5848581"/>
            <a:ext cx="596817" cy="0"/>
          </a:xfrm>
          <a:prstGeom prst="straightConnector1">
            <a:avLst/>
          </a:prstGeom>
          <a:ln w="28575" cap="flat" cmpd="sng" algn="ctr">
            <a:solidFill>
              <a:srgbClr val="3D6AA7"/>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6" name="Group 6"/>
          <p:cNvGrpSpPr>
            <a:grpSpLocks noChangeAspect="1"/>
          </p:cNvGrpSpPr>
          <p:nvPr/>
        </p:nvGrpSpPr>
        <p:grpSpPr bwMode="auto">
          <a:xfrm>
            <a:off x="1972718" y="5561732"/>
            <a:ext cx="277303" cy="459556"/>
            <a:chOff x="100" y="1689"/>
            <a:chExt cx="318" cy="527"/>
          </a:xfrm>
        </p:grpSpPr>
        <p:sp>
          <p:nvSpPr>
            <p:cNvPr id="72" name="Oval 7"/>
            <p:cNvSpPr>
              <a:spLocks noChangeArrowheads="1"/>
            </p:cNvSpPr>
            <p:nvPr/>
          </p:nvSpPr>
          <p:spPr bwMode="auto">
            <a:xfrm>
              <a:off x="161" y="1689"/>
              <a:ext cx="197" cy="198"/>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8"/>
            <p:cNvSpPr>
              <a:spLocks/>
            </p:cNvSpPr>
            <p:nvPr/>
          </p:nvSpPr>
          <p:spPr bwMode="auto">
            <a:xfrm>
              <a:off x="100"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6" name="グループ化 125"/>
          <p:cNvGrpSpPr/>
          <p:nvPr/>
        </p:nvGrpSpPr>
        <p:grpSpPr>
          <a:xfrm>
            <a:off x="415925" y="1556792"/>
            <a:ext cx="9073579" cy="288032"/>
            <a:chOff x="415925" y="1803296"/>
            <a:chExt cx="5105309" cy="288032"/>
          </a:xfrm>
        </p:grpSpPr>
        <p:cxnSp>
          <p:nvCxnSpPr>
            <p:cNvPr id="127" name="直線コネクタ 126"/>
            <p:cNvCxnSpPr/>
            <p:nvPr/>
          </p:nvCxnSpPr>
          <p:spPr>
            <a:xfrm>
              <a:off x="419987" y="2091328"/>
              <a:ext cx="510124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Rectangle 6"/>
            <p:cNvSpPr>
              <a:spLocks noChangeArrowheads="1"/>
            </p:cNvSpPr>
            <p:nvPr/>
          </p:nvSpPr>
          <p:spPr bwMode="auto">
            <a:xfrm>
              <a:off x="415925" y="1803296"/>
              <a:ext cx="416841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主要メーカーでの医薬品の流通</a:t>
              </a:r>
            </a:p>
          </p:txBody>
        </p:sp>
      </p:grpSp>
      <p:grpSp>
        <p:nvGrpSpPr>
          <p:cNvPr id="26" name="グループ化 25"/>
          <p:cNvGrpSpPr/>
          <p:nvPr/>
        </p:nvGrpSpPr>
        <p:grpSpPr>
          <a:xfrm>
            <a:off x="1274611" y="3917301"/>
            <a:ext cx="338387" cy="469983"/>
            <a:chOff x="4160912" y="1916832"/>
            <a:chExt cx="648072" cy="900101"/>
          </a:xfrm>
        </p:grpSpPr>
        <p:sp>
          <p:nvSpPr>
            <p:cNvPr id="27" name="正方形/長方形 26"/>
            <p:cNvSpPr/>
            <p:nvPr/>
          </p:nvSpPr>
          <p:spPr>
            <a:xfrm>
              <a:off x="4160912" y="1916832"/>
              <a:ext cx="504056" cy="9001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4160912" y="19888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160912" y="212514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4160912" y="226145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160912" y="2397759"/>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160912" y="2534065"/>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直角三角形 33"/>
            <p:cNvSpPr/>
            <p:nvPr/>
          </p:nvSpPr>
          <p:spPr>
            <a:xfrm>
              <a:off x="4664968" y="1916832"/>
              <a:ext cx="144016" cy="144016"/>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4664968" y="2060848"/>
              <a:ext cx="144016" cy="756085"/>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160912" y="267037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8" name="グループ化 37"/>
          <p:cNvGrpSpPr/>
          <p:nvPr/>
        </p:nvGrpSpPr>
        <p:grpSpPr>
          <a:xfrm>
            <a:off x="4330596" y="4048176"/>
            <a:ext cx="440284" cy="332831"/>
            <a:chOff x="3644601" y="3978082"/>
            <a:chExt cx="440284" cy="332831"/>
          </a:xfrm>
        </p:grpSpPr>
        <p:grpSp>
          <p:nvGrpSpPr>
            <p:cNvPr id="39" name="グループ化 38"/>
            <p:cNvGrpSpPr/>
            <p:nvPr/>
          </p:nvGrpSpPr>
          <p:grpSpPr>
            <a:xfrm>
              <a:off x="3644601" y="3978082"/>
              <a:ext cx="440284" cy="332831"/>
              <a:chOff x="3644601" y="3978082"/>
              <a:chExt cx="440284" cy="332831"/>
            </a:xfrm>
          </p:grpSpPr>
          <p:sp>
            <p:nvSpPr>
              <p:cNvPr id="43" name="正方形/長方形 42"/>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直角三角形 46"/>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0" name="正方形/長方形 39"/>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50" name="直線矢印コネクタ 49"/>
          <p:cNvCxnSpPr/>
          <p:nvPr/>
        </p:nvCxnSpPr>
        <p:spPr>
          <a:xfrm>
            <a:off x="1629651" y="4197525"/>
            <a:ext cx="2667000" cy="0"/>
          </a:xfrm>
          <a:prstGeom prst="straightConnector1">
            <a:avLst/>
          </a:prstGeom>
          <a:ln w="28575" cap="flat" cmpd="sng" algn="ctr">
            <a:solidFill>
              <a:srgbClr val="3D6AA7"/>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2031610" y="4349349"/>
            <a:ext cx="1863083" cy="253916"/>
          </a:xfrm>
          <a:prstGeom prst="rect">
            <a:avLst/>
          </a:prstGeom>
          <a:noFill/>
        </p:spPr>
        <p:txBody>
          <a:bodyPr wrap="square" rtlCol="0">
            <a:spAutoFit/>
          </a:bodyPr>
          <a:lstStyle/>
          <a:p>
            <a:pPr algn="ctr"/>
            <a:r>
              <a:rPr lang="ja-JP" altLang="en-US" sz="1050" dirty="0">
                <a:latin typeface="HGP創英角ｺﾞｼｯｸUB" panose="020B0900000000000000" pitchFamily="50" charset="-128"/>
                <a:ea typeface="HGP創英角ｺﾞｼｯｸUB" panose="020B0900000000000000" pitchFamily="50" charset="-128"/>
              </a:rPr>
              <a:t>自社整備</a:t>
            </a:r>
            <a:r>
              <a:rPr lang="ja-JP" altLang="en-US" sz="1000" dirty="0">
                <a:solidFill>
                  <a:srgbClr val="000000"/>
                </a:solidFill>
                <a:latin typeface="+mn-ea"/>
              </a:rPr>
              <a:t>している場合が多い</a:t>
            </a:r>
            <a:endParaRPr lang="en-US" altLang="ja-JP" sz="1000" dirty="0">
              <a:solidFill>
                <a:srgbClr val="000000"/>
              </a:solidFill>
              <a:latin typeface="+mn-ea"/>
            </a:endParaRPr>
          </a:p>
        </p:txBody>
      </p:sp>
      <p:sp>
        <p:nvSpPr>
          <p:cNvPr id="25" name="テキスト ボックス 24"/>
          <p:cNvSpPr txBox="1"/>
          <p:nvPr/>
        </p:nvSpPr>
        <p:spPr>
          <a:xfrm>
            <a:off x="2311725" y="4038210"/>
            <a:ext cx="1302852" cy="318630"/>
          </a:xfrm>
          <a:prstGeom prst="roundRect">
            <a:avLst>
              <a:gd name="adj" fmla="val 50000"/>
            </a:avLst>
          </a:prstGeom>
          <a:ln w="19050">
            <a:solidFill>
              <a:srgbClr val="3D6AA7"/>
            </a:solidFill>
          </a:ln>
        </p:spPr>
        <p:style>
          <a:lnRef idx="2">
            <a:schemeClr val="accent6"/>
          </a:lnRef>
          <a:fillRef idx="1">
            <a:schemeClr val="lt1"/>
          </a:fillRef>
          <a:effectRef idx="0">
            <a:schemeClr val="accent6"/>
          </a:effectRef>
          <a:fontRef idx="minor">
            <a:schemeClr val="dk1"/>
          </a:fontRef>
        </p:style>
        <p:txBody>
          <a:bodyPr wrap="square" tIns="36000" bIns="36000" rtlCol="0" anchor="ctr" anchorCtr="0">
            <a:spAutoFit/>
          </a:bodyPr>
          <a:lstStyle/>
          <a:p>
            <a:pPr algn="ctr" fontAlgn="ctr"/>
            <a:r>
              <a:rPr lang="ja-JP" altLang="en-US" sz="1000" dirty="0">
                <a:solidFill>
                  <a:srgbClr val="000000"/>
                </a:solidFill>
                <a:latin typeface="+mn-ea"/>
              </a:rPr>
              <a:t>小売までの流通網</a:t>
            </a:r>
            <a:endParaRPr lang="en-US" altLang="ja-JP" sz="1000" dirty="0">
              <a:solidFill>
                <a:srgbClr val="000000"/>
              </a:solidFill>
              <a:latin typeface="+mn-ea"/>
            </a:endParaRPr>
          </a:p>
        </p:txBody>
      </p:sp>
      <p:sp>
        <p:nvSpPr>
          <p:cNvPr id="37" name="テキスト ボックス 36"/>
          <p:cNvSpPr txBox="1"/>
          <p:nvPr/>
        </p:nvSpPr>
        <p:spPr>
          <a:xfrm>
            <a:off x="916995" y="4385236"/>
            <a:ext cx="1034738" cy="248594"/>
          </a:xfrm>
          <a:prstGeom prst="rect">
            <a:avLst/>
          </a:prstGeom>
          <a:noFill/>
        </p:spPr>
        <p:txBody>
          <a:bodyPr wrap="square" rtlCol="0">
            <a:spAutoFit/>
          </a:bodyPr>
          <a:lstStyle/>
          <a:p>
            <a:pPr algn="ctr">
              <a:lnSpc>
                <a:spcPts val="1400"/>
              </a:lnSpc>
            </a:pPr>
            <a:r>
              <a:rPr lang="zh-TW" altLang="en-US" sz="1000" b="1" dirty="0">
                <a:solidFill>
                  <a:srgbClr val="000000"/>
                </a:solidFill>
                <a:latin typeface="+mn-ea"/>
              </a:rPr>
              <a:t>大手製薬企業</a:t>
            </a:r>
          </a:p>
        </p:txBody>
      </p:sp>
      <p:sp>
        <p:nvSpPr>
          <p:cNvPr id="53" name="テキスト ボックス 52"/>
          <p:cNvSpPr txBox="1"/>
          <p:nvPr/>
        </p:nvSpPr>
        <p:spPr>
          <a:xfrm>
            <a:off x="4272104" y="4387609"/>
            <a:ext cx="490495" cy="246221"/>
          </a:xfrm>
          <a:prstGeom prst="rect">
            <a:avLst/>
          </a:prstGeom>
          <a:noFill/>
        </p:spPr>
        <p:txBody>
          <a:bodyPr wrap="square" rtlCol="0">
            <a:spAutoFit/>
          </a:bodyPr>
          <a:lstStyle/>
          <a:p>
            <a:pPr algn="ctr" fontAlgn="ctr"/>
            <a:r>
              <a:rPr lang="ja-JP" altLang="en-US" sz="1000" b="1">
                <a:solidFill>
                  <a:srgbClr val="000000"/>
                </a:solidFill>
                <a:latin typeface="+mn-ea"/>
              </a:rPr>
              <a:t>小 売</a:t>
            </a:r>
            <a:endParaRPr lang="ja-JP" altLang="en-US" sz="1000" b="1" dirty="0">
              <a:solidFill>
                <a:srgbClr val="000000"/>
              </a:solidFill>
              <a:latin typeface="+mn-ea"/>
            </a:endParaRPr>
          </a:p>
        </p:txBody>
      </p:sp>
      <p:sp>
        <p:nvSpPr>
          <p:cNvPr id="4" name="角丸四角形 3"/>
          <p:cNvSpPr/>
          <p:nvPr/>
        </p:nvSpPr>
        <p:spPr>
          <a:xfrm>
            <a:off x="4304928" y="5516387"/>
            <a:ext cx="1008112" cy="864941"/>
          </a:xfrm>
          <a:prstGeom prst="roundRect">
            <a:avLst>
              <a:gd name="adj" fmla="val 7085"/>
            </a:avLst>
          </a:prstGeom>
          <a:solidFill>
            <a:srgbClr val="FFFFFF"/>
          </a:solidFill>
          <a:ln w="12700" cap="flat" cmpd="sng" algn="ctr">
            <a:solidFill>
              <a:srgbClr val="5F8A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rIns="72000" bIns="72000" rtlCol="0" anchor="b" anchorCtr="0"/>
          <a:lstStyle/>
          <a:p>
            <a:pPr algn="ctr" fontAlgn="ctr">
              <a:buClr>
                <a:srgbClr val="3D6AA7"/>
              </a:buClr>
              <a:buSzPct val="80000"/>
            </a:pPr>
            <a:r>
              <a:rPr lang="ja-JP" altLang="en-US" sz="1050" dirty="0">
                <a:solidFill>
                  <a:schemeClr val="tx1"/>
                </a:solidFill>
                <a:latin typeface="Arial Black" panose="020B0A04020102020204" pitchFamily="34" charset="0"/>
                <a:ea typeface="HGP創英角ｺﾞｼｯｸUB" panose="020B0900000000000000" pitchFamily="50" charset="-128"/>
              </a:rPr>
              <a:t>約</a:t>
            </a:r>
            <a:r>
              <a:rPr lang="en-US" altLang="ja-JP" sz="1600" dirty="0">
                <a:solidFill>
                  <a:schemeClr val="tx1"/>
                </a:solidFill>
                <a:latin typeface="Arial Black" panose="020B0A04020102020204" pitchFamily="34" charset="0"/>
                <a:ea typeface="HGP創英角ｺﾞｼｯｸUB" panose="020B0900000000000000" pitchFamily="50" charset="-128"/>
              </a:rPr>
              <a:t>30</a:t>
            </a:r>
            <a:r>
              <a:rPr lang="ja-JP" altLang="en-US" sz="1050" dirty="0">
                <a:solidFill>
                  <a:schemeClr val="tx1"/>
                </a:solidFill>
                <a:latin typeface="Arial Black" panose="020B0A04020102020204" pitchFamily="34" charset="0"/>
                <a:ea typeface="HGP創英角ｺﾞｼｯｸUB" panose="020B0900000000000000" pitchFamily="50" charset="-128"/>
              </a:rPr>
              <a:t>万店</a:t>
            </a:r>
            <a:br>
              <a:rPr lang="en-US" altLang="ja-JP" sz="1050" dirty="0">
                <a:solidFill>
                  <a:schemeClr val="tx1"/>
                </a:solidFill>
                <a:latin typeface="Arial Black" panose="020B0A04020102020204" pitchFamily="34" charset="0"/>
                <a:ea typeface="HGP創英角ｺﾞｼｯｸUB" panose="020B0900000000000000" pitchFamily="50" charset="-128"/>
              </a:rPr>
            </a:br>
            <a:r>
              <a:rPr lang="ja-JP" altLang="en-US" sz="1000" dirty="0">
                <a:solidFill>
                  <a:schemeClr val="tx1"/>
                </a:solidFill>
                <a:latin typeface="+mn-ea"/>
              </a:rPr>
              <a:t>程度ある</a:t>
            </a:r>
            <a:br>
              <a:rPr lang="en-US" altLang="ja-JP" sz="1000" dirty="0">
                <a:solidFill>
                  <a:schemeClr val="tx1"/>
                </a:solidFill>
                <a:latin typeface="+mn-ea"/>
              </a:rPr>
            </a:br>
            <a:r>
              <a:rPr lang="ja-JP" altLang="en-US" sz="1000" dirty="0">
                <a:solidFill>
                  <a:schemeClr val="tx1"/>
                </a:solidFill>
                <a:latin typeface="+mn-ea"/>
              </a:rPr>
              <a:t>といわれている</a:t>
            </a:r>
            <a:endParaRPr lang="ja-JP" altLang="en-US" sz="1050" dirty="0">
              <a:solidFill>
                <a:schemeClr val="tx1"/>
              </a:solidFill>
              <a:latin typeface="+mn-ea"/>
            </a:endParaRPr>
          </a:p>
        </p:txBody>
      </p:sp>
      <p:sp>
        <p:nvSpPr>
          <p:cNvPr id="5" name="片側の 2 つの角を丸めた四角形 4"/>
          <p:cNvSpPr/>
          <p:nvPr/>
        </p:nvSpPr>
        <p:spPr>
          <a:xfrm>
            <a:off x="4304929" y="5310734"/>
            <a:ext cx="1008158" cy="355889"/>
          </a:xfrm>
          <a:prstGeom prst="round2SameRect">
            <a:avLst>
              <a:gd name="adj1" fmla="val 12729"/>
              <a:gd name="adj2" fmla="val 0"/>
            </a:avLst>
          </a:prstGeom>
          <a:solidFill>
            <a:srgbClr val="5F8AC3"/>
          </a:solidFill>
          <a:ln w="12700" cap="flat" cmpd="sng" algn="ctr">
            <a:solidFill>
              <a:srgbClr val="5F8A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45720" numCol="1" spcCol="0" rtlCol="0" fromWordArt="0" anchor="ctr" anchorCtr="0" forceAA="0" compatLnSpc="1">
            <a:prstTxWarp prst="textNoShape">
              <a:avLst/>
            </a:prstTxWarp>
            <a:noAutofit/>
          </a:bodyPr>
          <a:lstStyle/>
          <a:p>
            <a:pPr algn="ctr" fontAlgn="ctr">
              <a:spcAft>
                <a:spcPts val="600"/>
              </a:spcAft>
              <a:buClr>
                <a:srgbClr val="3D6AA7"/>
              </a:buClr>
              <a:buSzPct val="80000"/>
            </a:pPr>
            <a:r>
              <a:rPr lang="ja-JP" altLang="en-US" sz="1050" dirty="0">
                <a:solidFill>
                  <a:schemeClr val="bg1"/>
                </a:solidFill>
                <a:latin typeface="Arial Black" panose="020B0A04020102020204" pitchFamily="34" charset="0"/>
                <a:ea typeface="HGP創英角ｺﾞｼｯｸUB" panose="020B0900000000000000" pitchFamily="50" charset="-128"/>
              </a:rPr>
              <a:t>全国の</a:t>
            </a:r>
            <a:br>
              <a:rPr lang="en-US" altLang="ja-JP" sz="1050" dirty="0">
                <a:solidFill>
                  <a:schemeClr val="bg1"/>
                </a:solidFill>
                <a:latin typeface="Arial Black" panose="020B0A04020102020204" pitchFamily="34" charset="0"/>
                <a:ea typeface="HGP創英角ｺﾞｼｯｸUB" panose="020B0900000000000000" pitchFamily="50" charset="-128"/>
              </a:rPr>
            </a:br>
            <a:r>
              <a:rPr lang="ja-JP" altLang="en-US" sz="1050" dirty="0">
                <a:solidFill>
                  <a:schemeClr val="bg1"/>
                </a:solidFill>
                <a:latin typeface="Arial Black" panose="020B0A04020102020204" pitchFamily="34" charset="0"/>
                <a:ea typeface="HGP創英角ｺﾞｼｯｸUB" panose="020B0900000000000000" pitchFamily="50" charset="-128"/>
              </a:rPr>
              <a:t>民間薬局</a:t>
            </a:r>
          </a:p>
        </p:txBody>
      </p:sp>
      <p:sp>
        <p:nvSpPr>
          <p:cNvPr id="69" name="角丸四角形 68"/>
          <p:cNvSpPr/>
          <p:nvPr/>
        </p:nvSpPr>
        <p:spPr>
          <a:xfrm>
            <a:off x="3224808" y="5516387"/>
            <a:ext cx="1008112" cy="864941"/>
          </a:xfrm>
          <a:prstGeom prst="roundRect">
            <a:avLst>
              <a:gd name="adj" fmla="val 7085"/>
            </a:avLst>
          </a:prstGeom>
          <a:solidFill>
            <a:srgbClr val="FFFFFF"/>
          </a:solidFill>
          <a:ln w="12700" cap="flat" cmpd="sng" algn="ctr">
            <a:solidFill>
              <a:srgbClr val="5F8A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rIns="72000" bIns="72000" rtlCol="0" anchor="b" anchorCtr="0"/>
          <a:lstStyle/>
          <a:p>
            <a:pPr algn="ctr" fontAlgn="ctr">
              <a:lnSpc>
                <a:spcPct val="113000"/>
              </a:lnSpc>
              <a:buClr>
                <a:srgbClr val="3D6AA7"/>
              </a:buClr>
              <a:buSzPct val="80000"/>
            </a:pPr>
            <a:r>
              <a:rPr lang="ja-JP" altLang="en-US" sz="1000" dirty="0">
                <a:solidFill>
                  <a:schemeClr val="tx1"/>
                </a:solidFill>
                <a:latin typeface="+mn-ea"/>
              </a:rPr>
              <a:t>医療機関の</a:t>
            </a:r>
            <a:br>
              <a:rPr lang="en-US" altLang="ja-JP" sz="1000" dirty="0">
                <a:solidFill>
                  <a:schemeClr val="tx1"/>
                </a:solidFill>
                <a:latin typeface="+mn-ea"/>
              </a:rPr>
            </a:br>
            <a:r>
              <a:rPr lang="ja-JP" altLang="en-US" sz="1050" dirty="0">
                <a:solidFill>
                  <a:schemeClr val="tx1"/>
                </a:solidFill>
                <a:latin typeface="Arial Black" panose="020B0A04020102020204" pitchFamily="34" charset="0"/>
                <a:ea typeface="HGP創英角ｺﾞｼｯｸUB" panose="020B0900000000000000" pitchFamily="50" charset="-128"/>
              </a:rPr>
              <a:t>門前薬局も</a:t>
            </a:r>
            <a:br>
              <a:rPr lang="en-US" altLang="ja-JP" sz="1050" dirty="0">
                <a:solidFill>
                  <a:schemeClr val="tx1"/>
                </a:solidFill>
                <a:latin typeface="Arial Black" panose="020B0A04020102020204" pitchFamily="34" charset="0"/>
                <a:ea typeface="HGP創英角ｺﾞｼｯｸUB" panose="020B0900000000000000" pitchFamily="50" charset="-128"/>
              </a:rPr>
            </a:br>
            <a:r>
              <a:rPr lang="ja-JP" altLang="en-US" sz="1050" dirty="0">
                <a:solidFill>
                  <a:schemeClr val="tx1"/>
                </a:solidFill>
                <a:latin typeface="Arial Black" panose="020B0A04020102020204" pitchFamily="34" charset="0"/>
                <a:ea typeface="HGP創英角ｺﾞｼｯｸUB" panose="020B0900000000000000" pitchFamily="50" charset="-128"/>
              </a:rPr>
              <a:t>多く見られる</a:t>
            </a:r>
          </a:p>
        </p:txBody>
      </p:sp>
      <p:sp>
        <p:nvSpPr>
          <p:cNvPr id="70" name="片側の 2 つの角を丸めた四角形 69"/>
          <p:cNvSpPr/>
          <p:nvPr/>
        </p:nvSpPr>
        <p:spPr>
          <a:xfrm>
            <a:off x="3224809" y="5310734"/>
            <a:ext cx="1008158" cy="355889"/>
          </a:xfrm>
          <a:prstGeom prst="round2SameRect">
            <a:avLst>
              <a:gd name="adj1" fmla="val 12729"/>
              <a:gd name="adj2" fmla="val 0"/>
            </a:avLst>
          </a:prstGeom>
          <a:solidFill>
            <a:srgbClr val="5F8AC3"/>
          </a:solidFill>
          <a:ln w="12700" cap="flat" cmpd="sng" algn="ctr">
            <a:solidFill>
              <a:srgbClr val="5F8A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45720" numCol="1" spcCol="0" rtlCol="0" fromWordArt="0" anchor="ctr" anchorCtr="0" forceAA="0" compatLnSpc="1">
            <a:prstTxWarp prst="textNoShape">
              <a:avLst/>
            </a:prstTxWarp>
            <a:noAutofit/>
          </a:bodyPr>
          <a:lstStyle/>
          <a:p>
            <a:pPr algn="ctr" fontAlgn="ctr">
              <a:spcAft>
                <a:spcPts val="600"/>
              </a:spcAft>
              <a:buClr>
                <a:srgbClr val="3D6AA7"/>
              </a:buClr>
              <a:buSzPct val="80000"/>
            </a:pPr>
            <a:r>
              <a:rPr lang="ja-JP" altLang="en-US" sz="1050" dirty="0">
                <a:solidFill>
                  <a:schemeClr val="bg1"/>
                </a:solidFill>
                <a:latin typeface="Arial Black" panose="020B0A04020102020204" pitchFamily="34" charset="0"/>
                <a:ea typeface="HGP創英角ｺﾞｼｯｸUB" panose="020B0900000000000000" pitchFamily="50" charset="-128"/>
              </a:rPr>
              <a:t>都市部</a:t>
            </a:r>
          </a:p>
        </p:txBody>
      </p:sp>
    </p:spTree>
    <p:extLst>
      <p:ext uri="{BB962C8B-B14F-4D97-AF65-F5344CB8AC3E}">
        <p14:creationId xmlns:p14="http://schemas.microsoft.com/office/powerpoint/2010/main" val="1047041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日</a:t>
            </a:r>
            <a:r>
              <a:rPr lang="ja-JP" altLang="en-US" dirty="0"/>
              <a:t>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348864378"/>
              </p:ext>
            </p:extLst>
          </p:nvPr>
        </p:nvGraphicFramePr>
        <p:xfrm>
          <a:off x="200023" y="1412776"/>
          <a:ext cx="9501538" cy="1188000"/>
        </p:xfrm>
        <a:graphic>
          <a:graphicData uri="http://schemas.openxmlformats.org/drawingml/2006/table">
            <a:tbl>
              <a:tblPr firstRow="1" bandRow="1">
                <a:tableStyleId>{5C22544A-7EE6-4342-B048-85BDC9FD1C3A}</a:tableStyleId>
              </a:tblPr>
              <a:tblGrid>
                <a:gridCol w="359907">
                  <a:extLst>
                    <a:ext uri="{9D8B030D-6E8A-4147-A177-3AD203B41FA5}">
                      <a16:colId xmlns:a16="http://schemas.microsoft.com/office/drawing/2014/main" val="20000"/>
                    </a:ext>
                  </a:extLst>
                </a:gridCol>
                <a:gridCol w="3095198">
                  <a:extLst>
                    <a:ext uri="{9D8B030D-6E8A-4147-A177-3AD203B41FA5}">
                      <a16:colId xmlns:a16="http://schemas.microsoft.com/office/drawing/2014/main" val="20001"/>
                    </a:ext>
                  </a:extLst>
                </a:gridCol>
                <a:gridCol w="1655571">
                  <a:extLst>
                    <a:ext uri="{9D8B030D-6E8A-4147-A177-3AD203B41FA5}">
                      <a16:colId xmlns:a16="http://schemas.microsoft.com/office/drawing/2014/main" val="20002"/>
                    </a:ext>
                  </a:extLst>
                </a:gridCol>
                <a:gridCol w="3383123">
                  <a:extLst>
                    <a:ext uri="{9D8B030D-6E8A-4147-A177-3AD203B41FA5}">
                      <a16:colId xmlns:a16="http://schemas.microsoft.com/office/drawing/2014/main" val="20003"/>
                    </a:ext>
                  </a:extLst>
                </a:gridCol>
                <a:gridCol w="1007739">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rgbClr val="000000"/>
                          </a:solidFill>
                          <a:effectLst/>
                          <a:latin typeface="+mn-lt"/>
                          <a:ea typeface="ＭＳ Ｐゴシック" panose="020B0600070205080204" pitchFamily="50" charset="-128"/>
                        </a:rPr>
                        <a:t>Nipro JMI Pharma Ltd</a:t>
                      </a:r>
                      <a:r>
                        <a:rPr lang="en-US" sz="1100" b="0" i="0" u="none" strike="noStrike" dirty="0">
                          <a:solidFill>
                            <a:srgbClr val="000000"/>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1,779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Rohto-Mentholatum(Bangladesh)Ltd.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1226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2327704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Slide" r:id="rId5" imgW="444" imgH="443" progId="TCLayout.ActiveDocument.1">
                  <p:embed/>
                </p:oleObj>
              </mc:Choice>
              <mc:Fallback>
                <p:oleObj name="think-cell Slide" r:id="rId5"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31"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数値取得が可能な統計データは確認できなかっ</a:t>
            </a:r>
            <a:r>
              <a:rPr lang="ja-JP" altLang="en-US" sz="1400"/>
              <a:t>た。 </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37804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6121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バングラデシュ／医療関連／介護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日</a:t>
            </a:r>
            <a:r>
              <a:rPr lang="ja-JP" altLang="en-US" dirty="0"/>
              <a:t>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バングラデシュ</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772206967"/>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194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6"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43.5%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30.4%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23.4%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28" name="テキスト ボックス 26">
            <a:extLst>
              <a:ext uri="{FF2B5EF4-FFF2-40B4-BE49-F238E27FC236}">
                <a16:creationId xmlns:a16="http://schemas.microsoft.com/office/drawing/2014/main" id="{3AFE1098-8EB7-49E3-B1F5-67FF984F8152}"/>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63319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273B5A-6891-4EB0-A022-D293CAFF80F9}"/>
              </a:ext>
            </a:extLst>
          </p:cNvPr>
          <p:cNvGraphicFramePr>
            <a:graphicFrameLocks noChangeAspect="1"/>
          </p:cNvGraphicFramePr>
          <p:nvPr>
            <p:custDataLst>
              <p:tags r:id="rId2"/>
            </p:custDataLst>
            <p:extLst>
              <p:ext uri="{D42A27DB-BD31-4B8C-83A1-F6EECF244321}">
                <p14:modId xmlns:p14="http://schemas.microsoft.com/office/powerpoint/2010/main" val="4168459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C0273B5A-6891-4EB0-A022-D293CAFF80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endParaRPr kumimoji="1" lang="ja-JP" altLang="en-US" dirty="0"/>
          </a:p>
        </p:txBody>
      </p:sp>
    </p:spTree>
    <p:extLst>
      <p:ext uri="{BB962C8B-B14F-4D97-AF65-F5344CB8AC3E}">
        <p14:creationId xmlns:p14="http://schemas.microsoft.com/office/powerpoint/2010/main" val="534210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25604"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0613D56D-ED32-4C70-B148-811BE99646B8}"/>
              </a:ext>
            </a:extLst>
          </p:cNvPr>
          <p:cNvSpPr/>
          <p:nvPr/>
        </p:nvSpPr>
        <p:spPr>
          <a:xfrm>
            <a:off x="4873588" y="2634078"/>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0.17</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670C6A0E-8533-4FB6-9494-4D37395660B1}"/>
              </a:ext>
            </a:extLst>
          </p:cNvPr>
          <p:cNvSpPr/>
          <p:nvPr/>
        </p:nvSpPr>
        <p:spPr>
          <a:xfrm>
            <a:off x="4879408" y="2398713"/>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バングラデシュ／医療関連／その他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 </a:t>
            </a:r>
            <a:r>
              <a:rPr lang="en-US" altLang="ja-JP" sz="1138" dirty="0">
                <a:solidFill>
                  <a:srgbClr val="000000"/>
                </a:solidFill>
              </a:rPr>
              <a:t>2021</a:t>
            </a:r>
            <a:r>
              <a:rPr lang="ja-JP" altLang="en-US" sz="1138" dirty="0">
                <a:solidFill>
                  <a:srgbClr val="000000"/>
                </a:solidFill>
              </a:rPr>
              <a:t>年、バングラデシュ保健家族福祉省（</a:t>
            </a:r>
            <a:r>
              <a:rPr lang="en-US" altLang="ja-JP" sz="1138" dirty="0">
                <a:solidFill>
                  <a:srgbClr val="000000"/>
                </a:solidFill>
              </a:rPr>
              <a:t>MOHFW</a:t>
            </a:r>
            <a:r>
              <a:rPr lang="ja-JP" altLang="en-US" sz="1138" dirty="0">
                <a:solidFill>
                  <a:srgbClr val="000000"/>
                </a:solidFill>
              </a:rPr>
              <a:t>）は、</a:t>
            </a:r>
            <a:r>
              <a:rPr lang="en-US" altLang="ja-JP" sz="1138" dirty="0">
                <a:solidFill>
                  <a:srgbClr val="000000"/>
                </a:solidFill>
              </a:rPr>
              <a:t>WHO</a:t>
            </a:r>
            <a:r>
              <a:rPr lang="ja-JP" altLang="en-US" sz="1138" dirty="0">
                <a:solidFill>
                  <a:srgbClr val="000000"/>
                </a:solidFill>
              </a:rPr>
              <a:t>バングラデシュの支援を受け、デジタルソリューションを活用し、保健サービスのアクセスや質の向上、手ごろな価格とすることを目的とし、国家デジタルヘルス戦略の策定を開始している。現在のところ、正式な戦略は発表されていない。</a:t>
            </a:r>
          </a:p>
        </p:txBody>
      </p:sp>
      <p:graphicFrame>
        <p:nvGraphicFramePr>
          <p:cNvPr id="5" name="表 4"/>
          <p:cNvGraphicFramePr>
            <a:graphicFrameLocks noGrp="1"/>
          </p:cNvGraphicFramePr>
          <p:nvPr/>
        </p:nvGraphicFramePr>
        <p:xfrm>
          <a:off x="200025" y="2141792"/>
          <a:ext cx="9438944" cy="4053858"/>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バングラデシュ</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51.0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5.8</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n/a</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2009</a:t>
                      </a:r>
                      <a:r>
                        <a:rPr lang="ja-JP" altLang="en-US" sz="900" dirty="0"/>
                        <a:t>年に「健康情報システム </a:t>
                      </a:r>
                      <a:r>
                        <a:rPr lang="en-US" altLang="ja-JP" sz="900" dirty="0"/>
                        <a:t>&amp; e </a:t>
                      </a:r>
                      <a:r>
                        <a:rPr lang="ja-JP" altLang="en-US" sz="900" dirty="0"/>
                        <a:t>ヘルス」イニシアティブが開始され、各保健システムの計画、モニタリング、評価のための基本となる情報を収集・提供している。また、</a:t>
                      </a:r>
                      <a:r>
                        <a:rPr lang="en-US" altLang="ja-JP" sz="900" dirty="0"/>
                        <a:t>2010</a:t>
                      </a:r>
                      <a:r>
                        <a:rPr lang="ja-JP" altLang="en-US" sz="900" dirty="0"/>
                        <a:t>年に、政府は「デジタル・バングラデシュ」ビジョンを発出し、</a:t>
                      </a:r>
                      <a:r>
                        <a:rPr lang="en-US" altLang="ja-JP" sz="900" dirty="0"/>
                        <a:t>“</a:t>
                      </a:r>
                      <a:r>
                        <a:rPr lang="ja-JP" altLang="en-US" sz="900" dirty="0"/>
                        <a:t>質の高い医療サービスをすべての市民へ </a:t>
                      </a:r>
                      <a:r>
                        <a:rPr lang="en-US" altLang="ja-JP" sz="900" dirty="0"/>
                        <a:t>”</a:t>
                      </a:r>
                      <a:r>
                        <a:rPr lang="ja-JP" altLang="en-US" sz="900" dirty="0"/>
                        <a:t>というビジョンを掲げ、デジタルヘルスへの取り組みを加速させている。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ダッカ大学のヘルスサイエンス研究所は、</a:t>
                      </a:r>
                      <a:r>
                        <a:rPr lang="en-US" altLang="ja-JP" sz="900" dirty="0"/>
                        <a:t>2011</a:t>
                      </a:r>
                      <a:r>
                        <a:rPr lang="ja-JP" altLang="en-US" sz="900" dirty="0"/>
                        <a:t>年に健康情報学部を創設し、健康情報分野での人材輩出を図っている。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オープンソースで開発された</a:t>
                      </a:r>
                      <a:r>
                        <a:rPr lang="en-US" altLang="ja-JP" sz="900" dirty="0"/>
                        <a:t>District Health Information Software 2 (DHIS2)</a:t>
                      </a:r>
                      <a:r>
                        <a:rPr lang="ja-JP" altLang="en-US" sz="900" dirty="0"/>
                        <a:t>を用いて、国営の公共部門ヘルスデータセンターを運営している。以前は断片的だった情報が、共通のデータ保管場所に統一された形で保存され、データ共有や意思決定への利活用に役立てられている。</a:t>
                      </a:r>
                      <a:endParaRPr lang="en-US"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患者の健康情報記録に関しては、医療機関間で共有できる形で作成できるよう、現在作業中。</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844824"/>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653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91653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91653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91653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653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90714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Bangladesh Telecommunication Regulatory Commission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p>
        </p:txBody>
      </p:sp>
    </p:spTree>
    <p:extLst>
      <p:ext uri="{BB962C8B-B14F-4D97-AF65-F5344CB8AC3E}">
        <p14:creationId xmlns:p14="http://schemas.microsoft.com/office/powerpoint/2010/main" val="1691414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2366343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a:t>バングラデシュ／</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TechCrunch Japan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「バングラデシュの医療の質を遠隔医療と物理的な診療所で向上させる</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Praava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億円調達」、</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TechCrunch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Maya, a startup focused on accessible healthcare in Asia, raises $2.2 million seed for regional expansion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a:extLst>
              <a:ext uri="{FF2B5EF4-FFF2-40B4-BE49-F238E27FC236}">
                <a16:creationId xmlns:a16="http://schemas.microsoft.com/office/drawing/2014/main" id="{0B38C633-DD89-4DB9-807A-019DBCBD203C}"/>
              </a:ext>
            </a:extLst>
          </p:cNvPr>
          <p:cNvGraphicFramePr>
            <a:graphicFrameLocks noGrp="1"/>
          </p:cNvGraphicFramePr>
          <p:nvPr>
            <p:extLst>
              <p:ext uri="{D42A27DB-BD31-4B8C-83A1-F6EECF244321}">
                <p14:modId xmlns:p14="http://schemas.microsoft.com/office/powerpoint/2010/main" val="1658835318"/>
              </p:ext>
            </p:extLst>
          </p:nvPr>
        </p:nvGraphicFramePr>
        <p:xfrm>
          <a:off x="272480" y="1204286"/>
          <a:ext cx="9433044" cy="2145627"/>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834019">
                  <a:extLst>
                    <a:ext uri="{9D8B030D-6E8A-4147-A177-3AD203B41FA5}">
                      <a16:colId xmlns:a16="http://schemas.microsoft.com/office/drawing/2014/main" val="3198879459"/>
                    </a:ext>
                  </a:extLst>
                </a:gridCol>
                <a:gridCol w="834019">
                  <a:extLst>
                    <a:ext uri="{9D8B030D-6E8A-4147-A177-3AD203B41FA5}">
                      <a16:colId xmlns:a16="http://schemas.microsoft.com/office/drawing/2014/main" val="40798830"/>
                    </a:ext>
                  </a:extLst>
                </a:gridCol>
                <a:gridCol w="834019">
                  <a:extLst>
                    <a:ext uri="{9D8B030D-6E8A-4147-A177-3AD203B41FA5}">
                      <a16:colId xmlns:a16="http://schemas.microsoft.com/office/drawing/2014/main" val="2099324750"/>
                    </a:ext>
                  </a:extLst>
                </a:gridCol>
                <a:gridCol w="834019">
                  <a:extLst>
                    <a:ext uri="{9D8B030D-6E8A-4147-A177-3AD203B41FA5}">
                      <a16:colId xmlns:a16="http://schemas.microsoft.com/office/drawing/2014/main" val="3109555531"/>
                    </a:ext>
                  </a:extLst>
                </a:gridCol>
                <a:gridCol w="834019">
                  <a:extLst>
                    <a:ext uri="{9D8B030D-6E8A-4147-A177-3AD203B41FA5}">
                      <a16:colId xmlns:a16="http://schemas.microsoft.com/office/drawing/2014/main" val="1744547167"/>
                    </a:ext>
                  </a:extLst>
                </a:gridCol>
                <a:gridCol w="834019">
                  <a:extLst>
                    <a:ext uri="{9D8B030D-6E8A-4147-A177-3AD203B41FA5}">
                      <a16:colId xmlns:a16="http://schemas.microsoft.com/office/drawing/2014/main" val="352305932"/>
                    </a:ext>
                  </a:extLst>
                </a:gridCol>
                <a:gridCol w="834019">
                  <a:extLst>
                    <a:ext uri="{9D8B030D-6E8A-4147-A177-3AD203B41FA5}">
                      <a16:colId xmlns:a16="http://schemas.microsoft.com/office/drawing/2014/main" val="3028484498"/>
                    </a:ext>
                  </a:extLst>
                </a:gridCol>
                <a:gridCol w="834019">
                  <a:extLst>
                    <a:ext uri="{9D8B030D-6E8A-4147-A177-3AD203B41FA5}">
                      <a16:colId xmlns:a16="http://schemas.microsoft.com/office/drawing/2014/main" val="519753452"/>
                    </a:ext>
                  </a:extLst>
                </a:gridCol>
              </a:tblGrid>
              <a:tr h="644556">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861771">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Praava</a:t>
                      </a:r>
                      <a:r>
                        <a:rPr lang="en-US" sz="1000" b="1" i="0" u="none" strike="noStrike" dirty="0">
                          <a:solidFill>
                            <a:srgbClr val="000000"/>
                          </a:solidFill>
                          <a:effectLst/>
                          <a:latin typeface="Arial" panose="020B0604020202020204" pitchFamily="34" charset="0"/>
                        </a:rPr>
                        <a:t> Health</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101-250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a:t>
                      </a:r>
                      <a:r>
                        <a:rPr lang="en-US" altLang="ja-JP" sz="1000" b="0" i="0" u="none" strike="noStrike" dirty="0">
                          <a:solidFill>
                            <a:srgbClr val="000000"/>
                          </a:solidFill>
                          <a:effectLst/>
                          <a:latin typeface="Arial" panose="020B0604020202020204" pitchFamily="34" charset="0"/>
                        </a:rPr>
                        <a:t>M</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93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Maya</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89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a:t>
                      </a:r>
                      <a:r>
                        <a:rPr lang="en-US" altLang="ja-JP" sz="1000" b="0" i="0" u="none" strike="noStrike" dirty="0">
                          <a:solidFill>
                            <a:srgbClr val="000000"/>
                          </a:solidFill>
                          <a:effectLst/>
                          <a:latin typeface="Arial" panose="020B0604020202020204" pitchFamily="34" charset="0"/>
                        </a:rPr>
                        <a:t>M</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Bangladesh Medical Association</a:t>
            </a:r>
            <a:r>
              <a:rPr lang="ja-JP" altLang="en-US" sz="800"/>
              <a:t> ホ</a:t>
            </a:r>
            <a:r>
              <a:rPr lang="ja-JP" altLang="en-US" sz="800" dirty="0"/>
              <a:t>ームページ</a:t>
            </a:r>
            <a:endParaRPr kumimoji="0" lang="ja-JP" altLang="en-US" sz="800" dirty="0" bmk=""/>
          </a:p>
        </p:txBody>
      </p:sp>
      <p:sp>
        <p:nvSpPr>
          <p:cNvPr id="25" name="角丸四角形 24"/>
          <p:cNvSpPr/>
          <p:nvPr/>
        </p:nvSpPr>
        <p:spPr>
          <a:xfrm>
            <a:off x="2504728" y="2420888"/>
            <a:ext cx="4953000" cy="2088232"/>
          </a:xfrm>
          <a:prstGeom prst="roundRect">
            <a:avLst>
              <a:gd name="adj" fmla="val 7040"/>
            </a:avLst>
          </a:prstGeom>
          <a:solidFill>
            <a:srgbClr val="DDE6F3"/>
          </a:solidFill>
        </p:spPr>
        <p:txBody>
          <a:bodyPr lIns="144000" tIns="144000" rIns="144000">
            <a:noAutofit/>
          </a:bodyPr>
          <a:lstStyle/>
          <a:p>
            <a:pPr fontAlgn="ctr">
              <a:lnSpc>
                <a:spcPct val="114000"/>
              </a:lnSpc>
              <a:spcAft>
                <a:spcPts val="600"/>
              </a:spcAft>
            </a:pPr>
            <a:r>
              <a:rPr lang="ja-JP" altLang="en-US" sz="1500" dirty="0">
                <a:latin typeface="ＭＳ Ｐゴシック" panose="020B0600070205080204" pitchFamily="50" charset="-128"/>
                <a:ea typeface="ＭＳ Ｐゴシック" panose="020B0600070205080204" pitchFamily="50" charset="-128"/>
              </a:rPr>
              <a:t>国内の医師を束ねる組織として</a:t>
            </a:r>
            <a:r>
              <a:rPr lang="ja-JP" altLang="en-US" sz="1500" b="1">
                <a:latin typeface="Arial" panose="020B0604020202020204" pitchFamily="34" charset="0"/>
                <a:ea typeface="ＭＳ Ｐゴシック" panose="020B0600070205080204" pitchFamily="50" charset="-128"/>
                <a:cs typeface="Arial" panose="020B0604020202020204" pitchFamily="34" charset="0"/>
              </a:rPr>
              <a:t>「</a:t>
            </a:r>
            <a:r>
              <a:rPr lang="en-US" altLang="ja-JP" sz="1500" b="1">
                <a:latin typeface="Arial" panose="020B0604020202020204" pitchFamily="34" charset="0"/>
                <a:ea typeface="ＭＳ Ｐゴシック" panose="020B0600070205080204" pitchFamily="50" charset="-128"/>
                <a:cs typeface="Arial" panose="020B0604020202020204" pitchFamily="34" charset="0"/>
              </a:rPr>
              <a:t>Bangladesh Medical Association</a:t>
            </a:r>
            <a:r>
              <a:rPr lang="ja-JP" altLang="en-US" sz="15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500" b="1" dirty="0">
                <a:latin typeface="Arial" panose="020B0604020202020204" pitchFamily="34" charset="0"/>
                <a:ea typeface="ＭＳ Ｐゴシック" panose="020B0600070205080204" pitchFamily="50" charset="-128"/>
                <a:cs typeface="Arial" panose="020B0604020202020204" pitchFamily="34" charset="0"/>
              </a:rPr>
              <a:t>BMA</a:t>
            </a:r>
            <a:r>
              <a:rPr lang="ja-JP" altLang="en-US" sz="15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500" dirty="0">
                <a:latin typeface="ＭＳ Ｐゴシック" panose="020B0600070205080204" pitchFamily="50" charset="-128"/>
                <a:ea typeface="ＭＳ Ｐゴシック" panose="020B0600070205080204" pitchFamily="50" charset="-128"/>
              </a:rPr>
              <a:t>がある。</a:t>
            </a:r>
            <a:br>
              <a:rPr lang="ja-JP" altLang="en-US" sz="1400" dirty="0">
                <a:latin typeface="ＭＳ Ｐゴシック" panose="020B0600070205080204" pitchFamily="50" charset="-128"/>
                <a:ea typeface="ＭＳ Ｐゴシック" panose="020B0600070205080204" pitchFamily="50" charset="-128"/>
              </a:rPr>
            </a:br>
            <a:endParaRPr lang="en-US" altLang="ja-JP" sz="800" dirty="0">
              <a:latin typeface="ＭＳ Ｐゴシック" panose="020B0600070205080204" pitchFamily="50" charset="-128"/>
              <a:ea typeface="ＭＳ Ｐゴシック" panose="020B0600070205080204" pitchFamily="50" charset="-128"/>
            </a:endParaRPr>
          </a:p>
          <a:p>
            <a:pPr marL="180975" indent="-180975" fontAlgn="ctr">
              <a:lnSpc>
                <a:spcPct val="114000"/>
              </a:lnSpc>
              <a:spcAft>
                <a:spcPts val="600"/>
              </a:spcAft>
              <a:buClr>
                <a:srgbClr val="3D6AA7"/>
              </a:buClr>
              <a:buSzPct val="8000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rPr>
              <a:t>医療従事者に対する各種セミナー等の実施</a:t>
            </a:r>
            <a:endParaRPr lang="en-US" altLang="ja-JP" sz="1400" dirty="0">
              <a:latin typeface="ＭＳ Ｐゴシック" panose="020B0600070205080204" pitchFamily="50" charset="-128"/>
              <a:ea typeface="ＭＳ Ｐゴシック" panose="020B0600070205080204" pitchFamily="50" charset="-128"/>
            </a:endParaRPr>
          </a:p>
          <a:p>
            <a:pPr marL="180975" indent="-180975" fontAlgn="ctr">
              <a:lnSpc>
                <a:spcPct val="114000"/>
              </a:lnSpc>
              <a:spcAft>
                <a:spcPts val="600"/>
              </a:spcAft>
              <a:buClr>
                <a:srgbClr val="3D6AA7"/>
              </a:buClr>
              <a:buSzPct val="80000"/>
              <a:buFont typeface="Wingdings" panose="05000000000000000000" pitchFamily="2" charset="2"/>
              <a:buChar char="l"/>
            </a:pPr>
            <a:r>
              <a:rPr lang="ja-JP" altLang="en-US" sz="1400" dirty="0">
                <a:latin typeface="ＭＳ Ｐゴシック" panose="020B0600070205080204" pitchFamily="50" charset="-128"/>
                <a:ea typeface="ＭＳ Ｐゴシック" panose="020B0600070205080204" pitchFamily="50" charset="-128"/>
              </a:rPr>
              <a:t>医療に関する職業のイメージアップを行う</a:t>
            </a:r>
            <a:endParaRPr lang="en-US" altLang="ja-JP" sz="1400" dirty="0">
              <a:latin typeface="ＭＳ Ｐゴシック" panose="020B0600070205080204" pitchFamily="50" charset="-128"/>
              <a:ea typeface="ＭＳ Ｐゴシック" panose="020B0600070205080204" pitchFamily="50" charset="-128"/>
            </a:endParaRPr>
          </a:p>
          <a:p>
            <a:pPr marL="1341438" lvl="1" indent="-34925" fontAlgn="ctr">
              <a:lnSpc>
                <a:spcPct val="114000"/>
              </a:lnSpc>
              <a:spcAft>
                <a:spcPts val="600"/>
              </a:spcAft>
              <a:buClr>
                <a:srgbClr val="3D6AA7"/>
              </a:buClr>
              <a:buSzPct val="80000"/>
              <a:tabLst>
                <a:tab pos="4467225" algn="r"/>
              </a:tabLst>
            </a:pPr>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等、様々な取り組みを行っている。</a:t>
            </a:r>
          </a:p>
        </p:txBody>
      </p:sp>
      <p:sp>
        <p:nvSpPr>
          <p:cNvPr id="26" name="テキスト ボックス 2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国内の医師を束ねる組織</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Bangladesh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）」が様々な取り組みを行っている。</a:t>
            </a:r>
          </a:p>
        </p:txBody>
      </p:sp>
    </p:spTree>
    <p:extLst>
      <p:ext uri="{BB962C8B-B14F-4D97-AF65-F5344CB8AC3E}">
        <p14:creationId xmlns:p14="http://schemas.microsoft.com/office/powerpoint/2010/main" val="3016240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JETRO</a:t>
            </a:r>
            <a:r>
              <a:rPr lang="ja-JP" altLang="en-US" sz="800"/>
              <a:t> ホ</a:t>
            </a:r>
            <a:r>
              <a:rPr lang="ja-JP" altLang="en-US" sz="800" dirty="0"/>
              <a:t>ームページ</a:t>
            </a:r>
            <a:r>
              <a:rPr lang="ja-JP" altLang="en-US" sz="800"/>
              <a:t>、</a:t>
            </a:r>
            <a:r>
              <a:rPr lang="en-US" altLang="ja-JP" sz="800"/>
              <a:t>BANGLADESH PHAR-MED EXPO </a:t>
            </a:r>
            <a:r>
              <a:rPr lang="ja-JP" altLang="en-US" sz="800"/>
              <a:t>ホ</a:t>
            </a:r>
            <a:r>
              <a:rPr lang="ja-JP" altLang="en-US" sz="800" dirty="0"/>
              <a:t>ームページ</a:t>
            </a:r>
            <a:endParaRPr lang="en-US" altLang="ja-JP" sz="800" dirty="0"/>
          </a:p>
        </p:txBody>
      </p:sp>
      <p:sp>
        <p:nvSpPr>
          <p:cNvPr id="14" name="正方形/長方形 13"/>
          <p:cNvSpPr/>
          <p:nvPr/>
        </p:nvSpPr>
        <p:spPr>
          <a:xfrm>
            <a:off x="841180" y="4010764"/>
            <a:ext cx="3524136" cy="565031"/>
          </a:xfrm>
          <a:prstGeom prst="rect">
            <a:avLst/>
          </a:prstGeom>
        </p:spPr>
        <p:txBody>
          <a:bodyPr wrap="none" anchor="ctr" anchorCtr="0">
            <a:noAutofit/>
          </a:bodyPr>
          <a:lstStyle/>
          <a:p>
            <a:pPr fontAlgn="ctr">
              <a:lnSpc>
                <a:spcPts val="1800"/>
              </a:lnSpc>
            </a:pPr>
            <a:r>
              <a:rPr lang="ja-JP" altLang="en-US" sz="1200" dirty="0">
                <a:latin typeface="ＭＳ Ｐゴシック" panose="020B0600070205080204" pitchFamily="50" charset="-128"/>
                <a:ea typeface="ＭＳ Ｐゴシック" panose="020B0600070205080204" pitchFamily="50" charset="-128"/>
              </a:rPr>
              <a:t>消費財など様々なものが扱われる中で、</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医薬品も扱われる。</a:t>
            </a:r>
          </a:p>
        </p:txBody>
      </p:sp>
      <p:grpSp>
        <p:nvGrpSpPr>
          <p:cNvPr id="10" name="グループ化 9"/>
          <p:cNvGrpSpPr/>
          <p:nvPr/>
        </p:nvGrpSpPr>
        <p:grpSpPr>
          <a:xfrm>
            <a:off x="564839" y="2245312"/>
            <a:ext cx="3812097" cy="288032"/>
            <a:chOff x="276224" y="2245312"/>
            <a:chExt cx="3812097" cy="288032"/>
          </a:xfrm>
        </p:grpSpPr>
        <p:cxnSp>
          <p:nvCxnSpPr>
            <p:cNvPr id="19" name="直線コネクタ 18"/>
            <p:cNvCxnSpPr/>
            <p:nvPr/>
          </p:nvCxnSpPr>
          <p:spPr>
            <a:xfrm>
              <a:off x="276224" y="2533344"/>
              <a:ext cx="380047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76224" y="2245312"/>
              <a:ext cx="381209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医薬品に関する専門の展示会</a:t>
              </a:r>
            </a:p>
          </p:txBody>
        </p:sp>
      </p:grpSp>
      <p:sp>
        <p:nvSpPr>
          <p:cNvPr id="27" name="正方形/長方形 15"/>
          <p:cNvSpPr/>
          <p:nvPr/>
        </p:nvSpPr>
        <p:spPr>
          <a:xfrm>
            <a:off x="692860" y="3860114"/>
            <a:ext cx="161614" cy="432982"/>
          </a:xfrm>
          <a:custGeom>
            <a:avLst/>
            <a:gdLst>
              <a:gd name="connsiteX0" fmla="*/ 0 w 432048"/>
              <a:gd name="connsiteY0" fmla="*/ 0 h 360090"/>
              <a:gd name="connsiteX1" fmla="*/ 432048 w 432048"/>
              <a:gd name="connsiteY1" fmla="*/ 0 h 360090"/>
              <a:gd name="connsiteX2" fmla="*/ 432048 w 432048"/>
              <a:gd name="connsiteY2" fmla="*/ 360090 h 360090"/>
              <a:gd name="connsiteX3" fmla="*/ 0 w 432048"/>
              <a:gd name="connsiteY3" fmla="*/ 360090 h 360090"/>
              <a:gd name="connsiteX4" fmla="*/ 0 w 432048"/>
              <a:gd name="connsiteY4" fmla="*/ 0 h 360090"/>
              <a:gd name="connsiteX0" fmla="*/ 432048 w 523488"/>
              <a:gd name="connsiteY0" fmla="*/ 360090 h 451530"/>
              <a:gd name="connsiteX1" fmla="*/ 0 w 523488"/>
              <a:gd name="connsiteY1" fmla="*/ 360090 h 451530"/>
              <a:gd name="connsiteX2" fmla="*/ 0 w 523488"/>
              <a:gd name="connsiteY2" fmla="*/ 0 h 451530"/>
              <a:gd name="connsiteX3" fmla="*/ 432048 w 523488"/>
              <a:gd name="connsiteY3" fmla="*/ 0 h 451530"/>
              <a:gd name="connsiteX4" fmla="*/ 523488 w 523488"/>
              <a:gd name="connsiteY4" fmla="*/ 451530 h 451530"/>
              <a:gd name="connsiteX0" fmla="*/ 432048 w 432048"/>
              <a:gd name="connsiteY0" fmla="*/ 360090 h 360090"/>
              <a:gd name="connsiteX1" fmla="*/ 0 w 432048"/>
              <a:gd name="connsiteY1" fmla="*/ 360090 h 360090"/>
              <a:gd name="connsiteX2" fmla="*/ 0 w 432048"/>
              <a:gd name="connsiteY2" fmla="*/ 0 h 360090"/>
              <a:gd name="connsiteX3" fmla="*/ 432048 w 432048"/>
              <a:gd name="connsiteY3" fmla="*/ 0 h 360090"/>
              <a:gd name="connsiteX0" fmla="*/ 432048 w 432048"/>
              <a:gd name="connsiteY0" fmla="*/ 360090 h 360090"/>
              <a:gd name="connsiteX1" fmla="*/ 0 w 432048"/>
              <a:gd name="connsiteY1" fmla="*/ 360090 h 360090"/>
              <a:gd name="connsiteX2" fmla="*/ 0 w 432048"/>
              <a:gd name="connsiteY2" fmla="*/ 0 h 360090"/>
            </a:gdLst>
            <a:ahLst/>
            <a:cxnLst>
              <a:cxn ang="0">
                <a:pos x="connsiteX0" y="connsiteY0"/>
              </a:cxn>
              <a:cxn ang="0">
                <a:pos x="connsiteX1" y="connsiteY1"/>
              </a:cxn>
              <a:cxn ang="0">
                <a:pos x="connsiteX2" y="connsiteY2"/>
              </a:cxn>
            </a:cxnLst>
            <a:rect l="l" t="t" r="r" b="b"/>
            <a:pathLst>
              <a:path w="432048" h="360090">
                <a:moveTo>
                  <a:pt x="432048" y="360090"/>
                </a:moveTo>
                <a:lnTo>
                  <a:pt x="0" y="360090"/>
                </a:lnTo>
                <a:lnTo>
                  <a:pt x="0" y="0"/>
                </a:lnTo>
              </a:path>
            </a:pathLst>
          </a:custGeom>
          <a:ln w="9525">
            <a:solidFill>
              <a:srgbClr val="6A6A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55153" y="2825671"/>
            <a:ext cx="3821783" cy="456756"/>
          </a:xfrm>
          <a:prstGeom prst="roundRect">
            <a:avLst/>
          </a:prstGeom>
          <a:solidFill>
            <a:srgbClr val="A2BBDC"/>
          </a:solidFill>
        </p:spPr>
        <p:txBody>
          <a:bodyPr wrap="none" lIns="82800" tIns="0" rIns="82800" bIns="0" anchor="ctr" anchorCtr="0">
            <a:noAutofit/>
          </a:bodyPr>
          <a:lstStyle/>
          <a:p>
            <a:r>
              <a:rPr lang="en-US" altLang="ja-JP" sz="1600" b="1"/>
              <a:t>Bangladesh Phar-Med Expo</a:t>
            </a:r>
            <a:endParaRPr lang="ja-JP" altLang="en-US" sz="1600" b="1" dirty="0"/>
          </a:p>
        </p:txBody>
      </p:sp>
      <p:sp>
        <p:nvSpPr>
          <p:cNvPr id="21" name="角丸四角形 20"/>
          <p:cNvSpPr/>
          <p:nvPr/>
        </p:nvSpPr>
        <p:spPr>
          <a:xfrm>
            <a:off x="555153" y="3487333"/>
            <a:ext cx="3821783" cy="456756"/>
          </a:xfrm>
          <a:prstGeom prst="roundRect">
            <a:avLst/>
          </a:prstGeom>
          <a:solidFill>
            <a:srgbClr val="A2BBDC"/>
          </a:solidFill>
        </p:spPr>
        <p:txBody>
          <a:bodyPr wrap="none" lIns="82800" tIns="0" rIns="82800" bIns="0" anchor="ctr" anchorCtr="0">
            <a:noAutofit/>
          </a:bodyPr>
          <a:lstStyle/>
          <a:p>
            <a:r>
              <a:rPr lang="en-US" altLang="ja-JP" sz="1600" b="1"/>
              <a:t>Dhaka International Trade Fair</a:t>
            </a:r>
            <a:endParaRPr lang="ja-JP" altLang="en-US" sz="1600" b="1" dirty="0"/>
          </a:p>
        </p:txBody>
      </p:sp>
      <p:grpSp>
        <p:nvGrpSpPr>
          <p:cNvPr id="12" name="グループ化 11"/>
          <p:cNvGrpSpPr/>
          <p:nvPr/>
        </p:nvGrpSpPr>
        <p:grpSpPr>
          <a:xfrm>
            <a:off x="5541764" y="2245312"/>
            <a:ext cx="3798499" cy="288032"/>
            <a:chOff x="5240008" y="2245312"/>
            <a:chExt cx="3798499" cy="288032"/>
          </a:xfrm>
        </p:grpSpPr>
        <p:cxnSp>
          <p:nvCxnSpPr>
            <p:cNvPr id="29" name="直線コネクタ 28"/>
            <p:cNvCxnSpPr/>
            <p:nvPr/>
          </p:nvCxnSpPr>
          <p:spPr>
            <a:xfrm>
              <a:off x="5240008" y="2533344"/>
              <a:ext cx="379604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5240008" y="2245312"/>
              <a:ext cx="3798499"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医療機器・医療材料に関する展示会</a:t>
              </a:r>
            </a:p>
          </p:txBody>
        </p:sp>
      </p:grpSp>
      <p:sp>
        <p:nvSpPr>
          <p:cNvPr id="31" name="角丸四角形 30"/>
          <p:cNvSpPr/>
          <p:nvPr/>
        </p:nvSpPr>
        <p:spPr>
          <a:xfrm>
            <a:off x="5543607" y="2825671"/>
            <a:ext cx="3796656" cy="456756"/>
          </a:xfrm>
          <a:prstGeom prst="roundRect">
            <a:avLst/>
          </a:prstGeom>
          <a:solidFill>
            <a:srgbClr val="A2BBDC"/>
          </a:solidFill>
        </p:spPr>
        <p:txBody>
          <a:bodyPr wrap="none" lIns="82800" tIns="0" rIns="82800" bIns="0" anchor="ctr" anchorCtr="0">
            <a:noAutofit/>
          </a:bodyPr>
          <a:lstStyle/>
          <a:p>
            <a:r>
              <a:rPr lang="en-US" altLang="ja-JP" sz="1600" b="1"/>
              <a:t>Meditex Bangladesh</a:t>
            </a:r>
            <a:endParaRPr lang="ja-JP" altLang="en-US" sz="1600" b="1" dirty="0"/>
          </a:p>
        </p:txBody>
      </p:sp>
      <p:sp>
        <p:nvSpPr>
          <p:cNvPr id="32" name="角丸四角形 31"/>
          <p:cNvSpPr/>
          <p:nvPr/>
        </p:nvSpPr>
        <p:spPr>
          <a:xfrm>
            <a:off x="5543607" y="3487333"/>
            <a:ext cx="3796656" cy="456756"/>
          </a:xfrm>
          <a:prstGeom prst="roundRect">
            <a:avLst/>
          </a:prstGeom>
          <a:solidFill>
            <a:srgbClr val="A2BBDC"/>
          </a:solidFill>
        </p:spPr>
        <p:txBody>
          <a:bodyPr wrap="none" lIns="82800" tIns="0" rIns="82800" bIns="0" anchor="ctr" anchorCtr="0">
            <a:noAutofit/>
          </a:bodyPr>
          <a:lstStyle/>
          <a:p>
            <a:r>
              <a:rPr lang="en-US" altLang="ja-JP" sz="1600" b="1"/>
              <a:t>Medical &amp; Surgical Equipments Expo</a:t>
            </a:r>
            <a:endParaRPr lang="ja-JP" altLang="en-US" sz="1600" b="1" dirty="0"/>
          </a:p>
        </p:txBody>
      </p:sp>
      <p:sp>
        <p:nvSpPr>
          <p:cNvPr id="33" name="テキスト ボックス 3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医薬品や医療機器・医療材料に関する展示会が開催されている。</a:t>
            </a:r>
          </a:p>
        </p:txBody>
      </p:sp>
    </p:spTree>
    <p:extLst>
      <p:ext uri="{BB962C8B-B14F-4D97-AF65-F5344CB8AC3E}">
        <p14:creationId xmlns:p14="http://schemas.microsoft.com/office/powerpoint/2010/main" val="427579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バングラデシュ／一般概況</a:t>
            </a:r>
          </a:p>
        </p:txBody>
      </p:sp>
      <p:sp>
        <p:nvSpPr>
          <p:cNvPr id="8" name="テキスト プレースホルダー 7"/>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529494687"/>
              </p:ext>
            </p:extLst>
          </p:nvPr>
        </p:nvGraphicFramePr>
        <p:xfrm>
          <a:off x="776535" y="1032539"/>
          <a:ext cx="8352929" cy="5548167"/>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319063">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ダッカ</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ベンガル語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バングラデシュタカ（</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BDT</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月～翌年</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イスラ</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ム教（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88.4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％）、その他（ヒンズー教徒、仏教徒、キリスト教徒）</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共和制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2734">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年に誕生したハシナ・アワミ連盟政権は、独立</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周年にあたる</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年までに中所得国になることを目標とする「ビジョン</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2041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年までに先進国入りすることを目標とする「ビジョン</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2041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」政策をかかげ、全国</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化を目指す「デジタル・バングラデシュ」を打ち出した。</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BNP</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率いる野党</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連合がボイコットするまま総選挙が実施され、与党アワミ連盟が圧勝した。</a:t>
                      </a: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年に入り、野党連合が再び反政府運動を強め、</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死者が発生する事態となった。この他、イスラム過激派の動きや外国人を標的とした襲撃、テロ事件が発生。ハシナ首相はテロを一切容認しない「ゼロ・トレランス」を掲げ、過激派の摘発に取り組んでいる。</a:t>
                      </a: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月の総選挙は、前回（</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年）選挙をボイコットした野党</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BNP</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も参加した形で実施され、与党が圧勝。ハシナ首相はバングラデシュ史上初の</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期連続で首相就任。</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65690">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チッタゴン丘陵地帯には、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不要不急の渡航は</a:t>
                      </a:r>
                      <a:r>
                        <a:rPr kumimoji="1" lang="ja-JP" altLang="en-US" sz="1200" b="0" dirty="0">
                          <a:solidFill>
                            <a:schemeClr val="tx1"/>
                          </a:solidFill>
                        </a:rPr>
                        <a:t>控えるよう勧告されている。それ以外のバングラデシュ全土については、十分注意することが必要となっている。</a:t>
                      </a:r>
                      <a:endPar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バングラデシュでは、選挙時以外にも政権与党や政府に対する抗議活動等が断続的に発生している。また、</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月には、邦人</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を含む多数の外国人が犠牲となるダッカ襲撃テロ事件が発生。近年は外国人を巻き込むテロが発生しておらず、治安状況は改善しているものの、過激派組織の拠点から爆弾の原材料等が大量に押収されるなど、組織的なテロの脅威が完全に排除されないことを示しており、引き続き、テロ情勢には十分な注意が必要。</a:t>
                      </a:r>
                      <a:endPar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468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597352"/>
            <a:ext cx="5616624"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外務省ホームページ</a:t>
            </a:r>
          </a:p>
        </p:txBody>
      </p:sp>
    </p:spTree>
    <p:extLst>
      <p:ext uri="{BB962C8B-B14F-4D97-AF65-F5344CB8AC3E}">
        <p14:creationId xmlns:p14="http://schemas.microsoft.com/office/powerpoint/2010/main" val="3075699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円/楕円 53"/>
          <p:cNvSpPr/>
          <p:nvPr/>
        </p:nvSpPr>
        <p:spPr>
          <a:xfrm>
            <a:off x="5601072" y="2687998"/>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grpSp>
        <p:nvGrpSpPr>
          <p:cNvPr id="5" name="グループ化 4"/>
          <p:cNvGrpSpPr/>
          <p:nvPr/>
        </p:nvGrpSpPr>
        <p:grpSpPr>
          <a:xfrm>
            <a:off x="1651304" y="2751429"/>
            <a:ext cx="2250262" cy="3118782"/>
            <a:chOff x="3204632" y="2806736"/>
            <a:chExt cx="1386860" cy="1922138"/>
          </a:xfrm>
        </p:grpSpPr>
        <p:sp>
          <p:nvSpPr>
            <p:cNvPr id="47" name="Freeform 24"/>
            <p:cNvSpPr>
              <a:spLocks noEditPoints="1"/>
            </p:cNvSpPr>
            <p:nvPr/>
          </p:nvSpPr>
          <p:spPr bwMode="auto">
            <a:xfrm>
              <a:off x="3205500" y="2842310"/>
              <a:ext cx="1385992" cy="1886564"/>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4"/>
            <p:cNvSpPr>
              <a:spLocks noEditPoints="1"/>
            </p:cNvSpPr>
            <p:nvPr/>
          </p:nvSpPr>
          <p:spPr bwMode="auto">
            <a:xfrm>
              <a:off x="3204632" y="2806736"/>
              <a:ext cx="1385992" cy="1886564"/>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 name="タイトル 1"/>
          <p:cNvSpPr>
            <a:spLocks noGrp="1"/>
          </p:cNvSpPr>
          <p:nvPr>
            <p:ph type="title"/>
          </p:nvPr>
        </p:nvSpPr>
        <p:spPr/>
        <p:txBody>
          <a:bodyPr/>
          <a:lstStyle/>
          <a:p>
            <a:r>
              <a:rPr lang="ja-JP" altLang="en-US" dirty="0"/>
              <a:t>バングラデシュ／医療関連／その他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grpSp>
        <p:nvGrpSpPr>
          <p:cNvPr id="6" name="グループ化 7"/>
          <p:cNvGrpSpPr/>
          <p:nvPr/>
        </p:nvGrpSpPr>
        <p:grpSpPr>
          <a:xfrm>
            <a:off x="416496" y="1988840"/>
            <a:ext cx="9073008"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渡航先の人気国</a:t>
              </a:r>
            </a:p>
          </p:txBody>
        </p:sp>
      </p:grpSp>
      <p:sp>
        <p:nvSpPr>
          <p:cNvPr id="13" name="円/楕円 12"/>
          <p:cNvSpPr/>
          <p:nvPr/>
        </p:nvSpPr>
        <p:spPr>
          <a:xfrm>
            <a:off x="5217796" y="5211903"/>
            <a:ext cx="2257580"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シンガポール</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4099576" y="4886582"/>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a:t>
            </a:r>
          </a:p>
        </p:txBody>
      </p:sp>
      <p:sp>
        <p:nvSpPr>
          <p:cNvPr id="15" name="正方形/長方形 14"/>
          <p:cNvSpPr/>
          <p:nvPr/>
        </p:nvSpPr>
        <p:spPr>
          <a:xfrm>
            <a:off x="5971784" y="2751429"/>
            <a:ext cx="3301696" cy="39620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tIns="180000" bIns="180000" anchor="t" anchorCtr="0">
            <a:noAutofit/>
          </a:bodyPr>
          <a:lstStyle/>
          <a:p>
            <a:pPr algn="ctr">
              <a:lnSpc>
                <a:spcPts val="1900"/>
              </a:lnSpc>
            </a:pPr>
            <a:r>
              <a:rPr lang="ja-JP" altLang="en-US" sz="1400" b="1" dirty="0">
                <a:solidFill>
                  <a:srgbClr val="000000"/>
                </a:solidFill>
                <a:latin typeface="+mn-ea"/>
              </a:rPr>
              <a:t>近年、</a:t>
            </a:r>
            <a:r>
              <a:rPr lang="ja-JP" altLang="en-US" sz="1400" dirty="0">
                <a:solidFill>
                  <a:srgbClr val="000000"/>
                </a:solidFill>
                <a:latin typeface="Arial Black" pitchFamily="34" charset="0"/>
                <a:ea typeface="HGP創英角ｺﾞｼｯｸUB" pitchFamily="50" charset="-128"/>
              </a:rPr>
              <a:t>富裕層</a:t>
            </a:r>
            <a:r>
              <a:rPr lang="ja-JP" altLang="en-US" sz="1400" b="1" dirty="0">
                <a:solidFill>
                  <a:srgbClr val="000000"/>
                </a:solidFill>
                <a:latin typeface="+mn-ea"/>
              </a:rPr>
              <a:t>は、国内の民間医療機関か、</a:t>
            </a:r>
            <a:br>
              <a:rPr lang="en-US" altLang="ja-JP" sz="1400" b="1" dirty="0">
                <a:solidFill>
                  <a:srgbClr val="000000"/>
                </a:solidFill>
                <a:latin typeface="+mn-ea"/>
              </a:rPr>
            </a:br>
            <a:r>
              <a:rPr lang="ja-JP" altLang="en-US" sz="1400" b="1" dirty="0">
                <a:solidFill>
                  <a:srgbClr val="000000"/>
                </a:solidFill>
                <a:latin typeface="+mn-ea"/>
              </a:rPr>
              <a:t>海外の医療機関を受診する傾向にある。</a:t>
            </a:r>
          </a:p>
        </p:txBody>
      </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有</a:t>
            </a:r>
            <a:r>
              <a:rPr lang="ja-JP" altLang="en-US" sz="800" dirty="0"/>
              <a:t>識者ヒアリング</a:t>
            </a:r>
            <a:endParaRPr kumimoji="0" lang="ja-JP" altLang="en-US" sz="800" dirty="0" bmk=""/>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富裕層による医療渡航先としては、タイやシンガポールが人気である。</a:t>
            </a:r>
          </a:p>
        </p:txBody>
      </p:sp>
      <p:sp>
        <p:nvSpPr>
          <p:cNvPr id="50" name="Freeform 10"/>
          <p:cNvSpPr>
            <a:spLocks/>
          </p:cNvSpPr>
          <p:nvPr/>
        </p:nvSpPr>
        <p:spPr bwMode="auto">
          <a:xfrm flipH="1">
            <a:off x="3235480" y="3785592"/>
            <a:ext cx="1944216" cy="1174874"/>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2"/>
          <p:cNvSpPr>
            <a:spLocks/>
          </p:cNvSpPr>
          <p:nvPr/>
        </p:nvSpPr>
        <p:spPr bwMode="auto">
          <a:xfrm>
            <a:off x="3200307" y="3213945"/>
            <a:ext cx="3563565" cy="2032677"/>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 name="connsiteX0" fmla="*/ 14838 w 15814"/>
              <a:gd name="connsiteY0" fmla="*/ 8053 h 10157"/>
              <a:gd name="connsiteX1" fmla="*/ 9253 w 15814"/>
              <a:gd name="connsiteY1" fmla="*/ 157 h 10157"/>
              <a:gd name="connsiteX2" fmla="*/ 0 w 15814"/>
              <a:gd name="connsiteY2" fmla="*/ 3194 h 10157"/>
              <a:gd name="connsiteX3" fmla="*/ 9009 w 15814"/>
              <a:gd name="connsiteY3" fmla="*/ 589 h 10157"/>
              <a:gd name="connsiteX4" fmla="*/ 12594 w 15814"/>
              <a:gd name="connsiteY4" fmla="*/ 8125 h 10157"/>
              <a:gd name="connsiteX5" fmla="*/ 11692 w 15814"/>
              <a:gd name="connsiteY5" fmla="*/ 8140 h 10157"/>
              <a:gd name="connsiteX6" fmla="*/ 13960 w 15814"/>
              <a:gd name="connsiteY6" fmla="*/ 10157 h 10157"/>
              <a:gd name="connsiteX7" fmla="*/ 15814 w 15814"/>
              <a:gd name="connsiteY7" fmla="*/ 8024 h 10157"/>
              <a:gd name="connsiteX8" fmla="*/ 14838 w 15814"/>
              <a:gd name="connsiteY8" fmla="*/ 8053 h 10157"/>
              <a:gd name="connsiteX0" fmla="*/ 14838 w 15814"/>
              <a:gd name="connsiteY0" fmla="*/ 8093 h 10197"/>
              <a:gd name="connsiteX1" fmla="*/ 7104 w 15814"/>
              <a:gd name="connsiteY1" fmla="*/ 154 h 10197"/>
              <a:gd name="connsiteX2" fmla="*/ 0 w 15814"/>
              <a:gd name="connsiteY2" fmla="*/ 3234 h 10197"/>
              <a:gd name="connsiteX3" fmla="*/ 9009 w 15814"/>
              <a:gd name="connsiteY3" fmla="*/ 629 h 10197"/>
              <a:gd name="connsiteX4" fmla="*/ 12594 w 15814"/>
              <a:gd name="connsiteY4" fmla="*/ 8165 h 10197"/>
              <a:gd name="connsiteX5" fmla="*/ 11692 w 15814"/>
              <a:gd name="connsiteY5" fmla="*/ 8180 h 10197"/>
              <a:gd name="connsiteX6" fmla="*/ 13960 w 15814"/>
              <a:gd name="connsiteY6" fmla="*/ 10197 h 10197"/>
              <a:gd name="connsiteX7" fmla="*/ 15814 w 15814"/>
              <a:gd name="connsiteY7" fmla="*/ 8064 h 10197"/>
              <a:gd name="connsiteX8" fmla="*/ 14838 w 15814"/>
              <a:gd name="connsiteY8" fmla="*/ 8093 h 10197"/>
              <a:gd name="connsiteX0" fmla="*/ 14838 w 15814"/>
              <a:gd name="connsiteY0" fmla="*/ 8093 h 10197"/>
              <a:gd name="connsiteX1" fmla="*/ 7104 w 15814"/>
              <a:gd name="connsiteY1" fmla="*/ 154 h 10197"/>
              <a:gd name="connsiteX2" fmla="*/ 0 w 15814"/>
              <a:gd name="connsiteY2" fmla="*/ 3234 h 10197"/>
              <a:gd name="connsiteX3" fmla="*/ 6608 w 15814"/>
              <a:gd name="connsiteY3" fmla="*/ 715 h 10197"/>
              <a:gd name="connsiteX4" fmla="*/ 12594 w 15814"/>
              <a:gd name="connsiteY4" fmla="*/ 8165 h 10197"/>
              <a:gd name="connsiteX5" fmla="*/ 11692 w 15814"/>
              <a:gd name="connsiteY5" fmla="*/ 8180 h 10197"/>
              <a:gd name="connsiteX6" fmla="*/ 13960 w 15814"/>
              <a:gd name="connsiteY6" fmla="*/ 10197 h 10197"/>
              <a:gd name="connsiteX7" fmla="*/ 15814 w 15814"/>
              <a:gd name="connsiteY7" fmla="*/ 8064 h 10197"/>
              <a:gd name="connsiteX8" fmla="*/ 14838 w 15814"/>
              <a:gd name="connsiteY8" fmla="*/ 8093 h 10197"/>
              <a:gd name="connsiteX0" fmla="*/ 14838 w 15814"/>
              <a:gd name="connsiteY0" fmla="*/ 8093 h 10197"/>
              <a:gd name="connsiteX1" fmla="*/ 7104 w 15814"/>
              <a:gd name="connsiteY1" fmla="*/ 154 h 10197"/>
              <a:gd name="connsiteX2" fmla="*/ 0 w 15814"/>
              <a:gd name="connsiteY2" fmla="*/ 3234 h 10197"/>
              <a:gd name="connsiteX3" fmla="*/ 6608 w 15814"/>
              <a:gd name="connsiteY3" fmla="*/ 715 h 10197"/>
              <a:gd name="connsiteX4" fmla="*/ 12594 w 15814"/>
              <a:gd name="connsiteY4" fmla="*/ 8165 h 10197"/>
              <a:gd name="connsiteX5" fmla="*/ 11692 w 15814"/>
              <a:gd name="connsiteY5" fmla="*/ 8180 h 10197"/>
              <a:gd name="connsiteX6" fmla="*/ 13960 w 15814"/>
              <a:gd name="connsiteY6" fmla="*/ 10197 h 10197"/>
              <a:gd name="connsiteX7" fmla="*/ 15814 w 15814"/>
              <a:gd name="connsiteY7" fmla="*/ 8064 h 10197"/>
              <a:gd name="connsiteX8" fmla="*/ 14838 w 15814"/>
              <a:gd name="connsiteY8" fmla="*/ 8093 h 10197"/>
              <a:gd name="connsiteX0" fmla="*/ 14838 w 15814"/>
              <a:gd name="connsiteY0" fmla="*/ 8017 h 10121"/>
              <a:gd name="connsiteX1" fmla="*/ 7104 w 15814"/>
              <a:gd name="connsiteY1" fmla="*/ 78 h 10121"/>
              <a:gd name="connsiteX2" fmla="*/ 0 w 15814"/>
              <a:gd name="connsiteY2" fmla="*/ 3158 h 10121"/>
              <a:gd name="connsiteX3" fmla="*/ 6608 w 15814"/>
              <a:gd name="connsiteY3" fmla="*/ 639 h 10121"/>
              <a:gd name="connsiteX4" fmla="*/ 12594 w 15814"/>
              <a:gd name="connsiteY4" fmla="*/ 8089 h 10121"/>
              <a:gd name="connsiteX5" fmla="*/ 11692 w 15814"/>
              <a:gd name="connsiteY5" fmla="*/ 8104 h 10121"/>
              <a:gd name="connsiteX6" fmla="*/ 13960 w 15814"/>
              <a:gd name="connsiteY6" fmla="*/ 10121 h 10121"/>
              <a:gd name="connsiteX7" fmla="*/ 15814 w 15814"/>
              <a:gd name="connsiteY7" fmla="*/ 7988 h 10121"/>
              <a:gd name="connsiteX8" fmla="*/ 14838 w 15814"/>
              <a:gd name="connsiteY8" fmla="*/ 8017 h 10121"/>
              <a:gd name="connsiteX0" fmla="*/ 14838 w 15814"/>
              <a:gd name="connsiteY0" fmla="*/ 7972 h 10076"/>
              <a:gd name="connsiteX1" fmla="*/ 7104 w 15814"/>
              <a:gd name="connsiteY1" fmla="*/ 33 h 10076"/>
              <a:gd name="connsiteX2" fmla="*/ 0 w 15814"/>
              <a:gd name="connsiteY2" fmla="*/ 3113 h 10076"/>
              <a:gd name="connsiteX3" fmla="*/ 6608 w 15814"/>
              <a:gd name="connsiteY3" fmla="*/ 594 h 10076"/>
              <a:gd name="connsiteX4" fmla="*/ 12594 w 15814"/>
              <a:gd name="connsiteY4" fmla="*/ 8044 h 10076"/>
              <a:gd name="connsiteX5" fmla="*/ 11692 w 15814"/>
              <a:gd name="connsiteY5" fmla="*/ 8059 h 10076"/>
              <a:gd name="connsiteX6" fmla="*/ 13960 w 15814"/>
              <a:gd name="connsiteY6" fmla="*/ 10076 h 10076"/>
              <a:gd name="connsiteX7" fmla="*/ 15814 w 15814"/>
              <a:gd name="connsiteY7" fmla="*/ 7943 h 10076"/>
              <a:gd name="connsiteX8" fmla="*/ 14838 w 15814"/>
              <a:gd name="connsiteY8" fmla="*/ 7972 h 10076"/>
              <a:gd name="connsiteX0" fmla="*/ 14838 w 15814"/>
              <a:gd name="connsiteY0" fmla="*/ 7972 h 10076"/>
              <a:gd name="connsiteX1" fmla="*/ 7104 w 15814"/>
              <a:gd name="connsiteY1" fmla="*/ 33 h 10076"/>
              <a:gd name="connsiteX2" fmla="*/ 0 w 15814"/>
              <a:gd name="connsiteY2" fmla="*/ 3113 h 10076"/>
              <a:gd name="connsiteX3" fmla="*/ 6608 w 15814"/>
              <a:gd name="connsiteY3" fmla="*/ 594 h 10076"/>
              <a:gd name="connsiteX4" fmla="*/ 12594 w 15814"/>
              <a:gd name="connsiteY4" fmla="*/ 8044 h 10076"/>
              <a:gd name="connsiteX5" fmla="*/ 11692 w 15814"/>
              <a:gd name="connsiteY5" fmla="*/ 8059 h 10076"/>
              <a:gd name="connsiteX6" fmla="*/ 13960 w 15814"/>
              <a:gd name="connsiteY6" fmla="*/ 10076 h 10076"/>
              <a:gd name="connsiteX7" fmla="*/ 15814 w 15814"/>
              <a:gd name="connsiteY7" fmla="*/ 7943 h 10076"/>
              <a:gd name="connsiteX8" fmla="*/ 14838 w 15814"/>
              <a:gd name="connsiteY8" fmla="*/ 7972 h 10076"/>
              <a:gd name="connsiteX0" fmla="*/ 14838 w 15814"/>
              <a:gd name="connsiteY0" fmla="*/ 7954 h 10058"/>
              <a:gd name="connsiteX1" fmla="*/ 7104 w 15814"/>
              <a:gd name="connsiteY1" fmla="*/ 15 h 10058"/>
              <a:gd name="connsiteX2" fmla="*/ 0 w 15814"/>
              <a:gd name="connsiteY2" fmla="*/ 3095 h 10058"/>
              <a:gd name="connsiteX3" fmla="*/ 6608 w 15814"/>
              <a:gd name="connsiteY3" fmla="*/ 576 h 10058"/>
              <a:gd name="connsiteX4" fmla="*/ 12594 w 15814"/>
              <a:gd name="connsiteY4" fmla="*/ 8026 h 10058"/>
              <a:gd name="connsiteX5" fmla="*/ 11692 w 15814"/>
              <a:gd name="connsiteY5" fmla="*/ 8041 h 10058"/>
              <a:gd name="connsiteX6" fmla="*/ 13960 w 15814"/>
              <a:gd name="connsiteY6" fmla="*/ 10058 h 10058"/>
              <a:gd name="connsiteX7" fmla="*/ 15814 w 15814"/>
              <a:gd name="connsiteY7" fmla="*/ 7925 h 10058"/>
              <a:gd name="connsiteX8" fmla="*/ 14838 w 15814"/>
              <a:gd name="connsiteY8" fmla="*/ 7954 h 10058"/>
              <a:gd name="connsiteX0" fmla="*/ 14838 w 15814"/>
              <a:gd name="connsiteY0" fmla="*/ 7954 h 10058"/>
              <a:gd name="connsiteX1" fmla="*/ 7104 w 15814"/>
              <a:gd name="connsiteY1" fmla="*/ 15 h 10058"/>
              <a:gd name="connsiteX2" fmla="*/ 0 w 15814"/>
              <a:gd name="connsiteY2" fmla="*/ 3095 h 10058"/>
              <a:gd name="connsiteX3" fmla="*/ 6608 w 15814"/>
              <a:gd name="connsiteY3" fmla="*/ 576 h 10058"/>
              <a:gd name="connsiteX4" fmla="*/ 12594 w 15814"/>
              <a:gd name="connsiteY4" fmla="*/ 8026 h 10058"/>
              <a:gd name="connsiteX5" fmla="*/ 11692 w 15814"/>
              <a:gd name="connsiteY5" fmla="*/ 8041 h 10058"/>
              <a:gd name="connsiteX6" fmla="*/ 13960 w 15814"/>
              <a:gd name="connsiteY6" fmla="*/ 10058 h 10058"/>
              <a:gd name="connsiteX7" fmla="*/ 15814 w 15814"/>
              <a:gd name="connsiteY7" fmla="*/ 7925 h 10058"/>
              <a:gd name="connsiteX8" fmla="*/ 14838 w 15814"/>
              <a:gd name="connsiteY8" fmla="*/ 7954 h 10058"/>
              <a:gd name="connsiteX0" fmla="*/ 14838 w 15814"/>
              <a:gd name="connsiteY0" fmla="*/ 7940 h 10044"/>
              <a:gd name="connsiteX1" fmla="*/ 7104 w 15814"/>
              <a:gd name="connsiteY1" fmla="*/ 1 h 10044"/>
              <a:gd name="connsiteX2" fmla="*/ 0 w 15814"/>
              <a:gd name="connsiteY2" fmla="*/ 3081 h 10044"/>
              <a:gd name="connsiteX3" fmla="*/ 6608 w 15814"/>
              <a:gd name="connsiteY3" fmla="*/ 562 h 10044"/>
              <a:gd name="connsiteX4" fmla="*/ 12594 w 15814"/>
              <a:gd name="connsiteY4" fmla="*/ 8012 h 10044"/>
              <a:gd name="connsiteX5" fmla="*/ 11692 w 15814"/>
              <a:gd name="connsiteY5" fmla="*/ 8027 h 10044"/>
              <a:gd name="connsiteX6" fmla="*/ 13960 w 15814"/>
              <a:gd name="connsiteY6" fmla="*/ 10044 h 10044"/>
              <a:gd name="connsiteX7" fmla="*/ 15814 w 15814"/>
              <a:gd name="connsiteY7" fmla="*/ 7911 h 10044"/>
              <a:gd name="connsiteX8" fmla="*/ 14838 w 15814"/>
              <a:gd name="connsiteY8" fmla="*/ 7940 h 10044"/>
              <a:gd name="connsiteX0" fmla="*/ 14838 w 15814"/>
              <a:gd name="connsiteY0" fmla="*/ 7940 h 10044"/>
              <a:gd name="connsiteX1" fmla="*/ 7104 w 15814"/>
              <a:gd name="connsiteY1" fmla="*/ 1 h 10044"/>
              <a:gd name="connsiteX2" fmla="*/ 0 w 15814"/>
              <a:gd name="connsiteY2" fmla="*/ 3081 h 10044"/>
              <a:gd name="connsiteX3" fmla="*/ 6608 w 15814"/>
              <a:gd name="connsiteY3" fmla="*/ 562 h 10044"/>
              <a:gd name="connsiteX4" fmla="*/ 12594 w 15814"/>
              <a:gd name="connsiteY4" fmla="*/ 8012 h 10044"/>
              <a:gd name="connsiteX5" fmla="*/ 11692 w 15814"/>
              <a:gd name="connsiteY5" fmla="*/ 8027 h 10044"/>
              <a:gd name="connsiteX6" fmla="*/ 13960 w 15814"/>
              <a:gd name="connsiteY6" fmla="*/ 10044 h 10044"/>
              <a:gd name="connsiteX7" fmla="*/ 15814 w 15814"/>
              <a:gd name="connsiteY7" fmla="*/ 7911 h 10044"/>
              <a:gd name="connsiteX8" fmla="*/ 14838 w 15814"/>
              <a:gd name="connsiteY8" fmla="*/ 7940 h 1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4" h="10044">
                <a:moveTo>
                  <a:pt x="14838" y="7940"/>
                </a:moveTo>
                <a:cubicBezTo>
                  <a:pt x="14009" y="1715"/>
                  <a:pt x="9958" y="55"/>
                  <a:pt x="7104" y="1"/>
                </a:cubicBezTo>
                <a:cubicBezTo>
                  <a:pt x="4503" y="-48"/>
                  <a:pt x="585" y="1756"/>
                  <a:pt x="0" y="3081"/>
                </a:cubicBezTo>
                <a:cubicBezTo>
                  <a:pt x="1073" y="1770"/>
                  <a:pt x="4353" y="561"/>
                  <a:pt x="6608" y="562"/>
                </a:cubicBezTo>
                <a:cubicBezTo>
                  <a:pt x="9037" y="563"/>
                  <a:pt x="12034" y="2666"/>
                  <a:pt x="12594" y="8012"/>
                </a:cubicBezTo>
                <a:lnTo>
                  <a:pt x="11692" y="8027"/>
                </a:lnTo>
                <a:lnTo>
                  <a:pt x="13960" y="10044"/>
                </a:lnTo>
                <a:lnTo>
                  <a:pt x="15814" y="7911"/>
                </a:lnTo>
                <a:lnTo>
                  <a:pt x="14838" y="7940"/>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noEditPoints="1"/>
          </p:cNvSpPr>
          <p:nvPr/>
        </p:nvSpPr>
        <p:spPr bwMode="auto">
          <a:xfrm rot="21099571" flipH="1">
            <a:off x="2963906" y="2560067"/>
            <a:ext cx="1387057" cy="616723"/>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886975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1818231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nvSpPr>
        <p:spPr bwMode="auto">
          <a:xfrm>
            <a:off x="497206" y="2060848"/>
            <a:ext cx="8920290" cy="648072"/>
          </a:xfrm>
          <a:prstGeom prst="round2SameRect">
            <a:avLst>
              <a:gd name="adj1" fmla="val 10620"/>
              <a:gd name="adj2" fmla="val 0"/>
            </a:avLst>
          </a:prstGeom>
          <a:gradFill flip="none" rotWithShape="1">
            <a:gsLst>
              <a:gs pos="42000">
                <a:srgbClr val="5F8AC3"/>
              </a:gs>
              <a:gs pos="100000">
                <a:schemeClr val="bg1"/>
              </a:gs>
            </a:gsLst>
            <a:lin ang="5400000" scaled="1"/>
            <a:tileRect/>
          </a:gra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en-US" altLang="ja-JP" sz="1400" dirty="0">
                <a:solidFill>
                  <a:schemeClr val="bg1"/>
                </a:solidFill>
                <a:latin typeface="Arial Black" pitchFamily="34" charset="0"/>
                <a:ea typeface="HGP創英角ｺﾞｼｯｸUB" pitchFamily="50" charset="-128"/>
              </a:rPr>
              <a:t>2011</a:t>
            </a:r>
            <a:r>
              <a:rPr lang="ja-JP" altLang="en-US" sz="1400" dirty="0">
                <a:solidFill>
                  <a:schemeClr val="bg1"/>
                </a:solidFill>
                <a:latin typeface="Arial Black" pitchFamily="34" charset="0"/>
                <a:ea typeface="HGP創英角ｺﾞｼｯｸUB" pitchFamily="50" charset="-128"/>
              </a:rPr>
              <a:t>年に策定された保健政策の</a:t>
            </a:r>
            <a:r>
              <a:rPr lang="en-US" altLang="ja-JP" sz="1400" dirty="0">
                <a:solidFill>
                  <a:schemeClr val="bg1"/>
                </a:solidFill>
                <a:latin typeface="Arial Black" pitchFamily="34" charset="0"/>
                <a:ea typeface="HGP創英角ｺﾞｼｯｸUB" pitchFamily="50" charset="-128"/>
              </a:rPr>
              <a:t>15</a:t>
            </a:r>
            <a:r>
              <a:rPr lang="ja-JP" altLang="en-US" sz="1400" dirty="0">
                <a:solidFill>
                  <a:schemeClr val="bg1"/>
                </a:solidFill>
                <a:latin typeface="Arial Black" pitchFamily="34" charset="0"/>
                <a:ea typeface="HGP創英角ｺﾞｼｯｸUB" pitchFamily="50" charset="-128"/>
              </a:rPr>
              <a:t>の目標</a:t>
            </a:r>
          </a:p>
        </p:txBody>
      </p:sp>
      <p:sp>
        <p:nvSpPr>
          <p:cNvPr id="33" name="片側の 2 つの角を丸めた四角形 32"/>
          <p:cNvSpPr/>
          <p:nvPr/>
        </p:nvSpPr>
        <p:spPr>
          <a:xfrm rot="10800000">
            <a:off x="632520" y="2420886"/>
            <a:ext cx="8640960" cy="3780905"/>
          </a:xfrm>
          <a:prstGeom prst="round2SameRect">
            <a:avLst>
              <a:gd name="adj1" fmla="val 2449"/>
              <a:gd name="adj2" fmla="val 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44000" bIns="180000" rtlCol="0" anchor="t"/>
          <a:lstStyle/>
          <a:p>
            <a:pPr marL="269875" fontAlgn="ctr">
              <a:lnSpc>
                <a:spcPts val="1500"/>
              </a:lnSpc>
              <a:spcAft>
                <a:spcPts val="600"/>
              </a:spcAft>
            </a:pPr>
            <a:endParaRPr lang="ja-JP" altLang="en-US" sz="1050" dirty="0">
              <a:solidFill>
                <a:schemeClr val="tx1"/>
              </a:solidFill>
              <a:latin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p>
        </p:txBody>
      </p:sp>
      <p:sp>
        <p:nvSpPr>
          <p:cNvPr id="4" name="テキスト ボックス 3"/>
          <p:cNvSpPr txBox="1">
            <a:spLocks/>
          </p:cNvSpPr>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年に策定された保健政策</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の目標が示された。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月時点で、後に続く政策は発表されていない。 </a:t>
            </a: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松</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本安代「バングラデシュ人民共和国における保健医療の現状」（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2" name="グループ化 7"/>
          <p:cNvGrpSpPr/>
          <p:nvPr/>
        </p:nvGrpSpPr>
        <p:grpSpPr>
          <a:xfrm>
            <a:off x="488504" y="1628800"/>
            <a:ext cx="8928992"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「保健政策」に示された</a:t>
              </a:r>
              <a:r>
                <a:rPr lang="en-US" altLang="ja-JP" sz="1400" dirty="0">
                  <a:solidFill>
                    <a:srgbClr val="000000"/>
                  </a:solidFill>
                  <a:latin typeface="Arial Black" pitchFamily="34" charset="0"/>
                  <a:ea typeface="HGP創英角ｺﾞｼｯｸUB" pitchFamily="50" charset="-128"/>
                </a:rPr>
                <a:t>15</a:t>
              </a:r>
              <a:r>
                <a:rPr lang="ja-JP" altLang="en-US" sz="1400" dirty="0">
                  <a:solidFill>
                    <a:srgbClr val="000000"/>
                  </a:solidFill>
                  <a:latin typeface="Arial Black" pitchFamily="34" charset="0"/>
                  <a:ea typeface="HGP創英角ｺﾞｼｯｸUB" pitchFamily="50" charset="-128"/>
                </a:rPr>
                <a:t>の目標</a:t>
              </a:r>
            </a:p>
          </p:txBody>
        </p:sp>
      </p:grpSp>
      <p:sp>
        <p:nvSpPr>
          <p:cNvPr id="21" name="正方形/長方形 20"/>
          <p:cNvSpPr/>
          <p:nvPr/>
        </p:nvSpPr>
        <p:spPr>
          <a:xfrm>
            <a:off x="632520" y="2420889"/>
            <a:ext cx="4104456" cy="37444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bIns="144000" rtlCol="0" anchor="t"/>
          <a:lstStyle/>
          <a:p>
            <a:pPr marL="269875" algn="just" fontAlgn="ctr">
              <a:lnSpc>
                <a:spcPts val="1500"/>
              </a:lnSpc>
              <a:spcAft>
                <a:spcPts val="800"/>
              </a:spcAft>
            </a:pPr>
            <a:r>
              <a:rPr lang="ja-JP" altLang="en-US" sz="1000" dirty="0">
                <a:solidFill>
                  <a:schemeClr val="tx1"/>
                </a:solidFill>
                <a:latin typeface="Arial" panose="020B0604020202020204" pitchFamily="34" charset="0"/>
              </a:rPr>
              <a:t>一次医療施設に国民すべてがアクセスでき、</a:t>
            </a:r>
            <a:r>
              <a:rPr lang="ja-JP" altLang="en-US" sz="1000" dirty="0">
                <a:solidFill>
                  <a:srgbClr val="000000"/>
                </a:solidFill>
                <a:latin typeface="Arial" panose="020B0604020202020204" pitchFamily="34" charset="0"/>
                <a:ea typeface="HGP創英角ｺﾞｼｯｸUB" pitchFamily="50" charset="-128"/>
              </a:rPr>
              <a:t>国民の栄養状態が</a:t>
            </a:r>
            <a:br>
              <a:rPr lang="en-US" altLang="ja-JP" sz="1000" dirty="0">
                <a:solidFill>
                  <a:srgbClr val="000000"/>
                </a:solidFill>
                <a:latin typeface="Arial" panose="020B0604020202020204" pitchFamily="34" charset="0"/>
                <a:ea typeface="HGP創英角ｺﾞｼｯｸUB" pitchFamily="50" charset="-128"/>
              </a:rPr>
            </a:br>
            <a:r>
              <a:rPr lang="ja-JP" altLang="en-US" sz="1000" dirty="0">
                <a:solidFill>
                  <a:srgbClr val="000000"/>
                </a:solidFill>
                <a:latin typeface="Arial" panose="020B0604020202020204" pitchFamily="34" charset="0"/>
                <a:ea typeface="HGP創英角ｺﾞｼｯｸUB" pitchFamily="50" charset="-128"/>
              </a:rPr>
              <a:t>改善</a:t>
            </a:r>
            <a:r>
              <a:rPr lang="ja-JP" altLang="en-US" sz="1000" dirty="0">
                <a:solidFill>
                  <a:schemeClr val="tx1"/>
                </a:solidFill>
                <a:latin typeface="Arial" panose="020B0604020202020204" pitchFamily="34" charset="0"/>
              </a:rPr>
              <a:t>するようにする。</a:t>
            </a:r>
          </a:p>
          <a:p>
            <a:pPr marL="269875" algn="just" fontAlgn="ctr">
              <a:lnSpc>
                <a:spcPts val="1500"/>
              </a:lnSpc>
              <a:spcAft>
                <a:spcPts val="800"/>
              </a:spcAft>
            </a:pP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都市部と農村部</a:t>
            </a:r>
            <a:r>
              <a:rPr lang="ja-JP" altLang="en-US" sz="1000" dirty="0">
                <a:solidFill>
                  <a:schemeClr val="tx1"/>
                </a:solidFill>
                <a:latin typeface="Arial" panose="020B0604020202020204" pitchFamily="34" charset="0"/>
              </a:rPr>
              <a:t>の両方において、</a:t>
            </a:r>
            <a:r>
              <a:rPr lang="ja-JP" altLang="en-US" sz="1000" dirty="0">
                <a:solidFill>
                  <a:srgbClr val="000000"/>
                </a:solidFill>
                <a:latin typeface="ＭＳ Ｐゴシック" panose="020B0600070205080204" pitchFamily="50" charset="-128"/>
                <a:ea typeface="ＭＳ Ｐゴシック" panose="020B0600070205080204" pitchFamily="50" charset="-128"/>
              </a:rPr>
              <a:t>国民すべてが</a:t>
            </a:r>
            <a:r>
              <a:rPr lang="ja-JP" altLang="en-US" sz="1000" dirty="0">
                <a:solidFill>
                  <a:srgbClr val="000000"/>
                </a:solidFill>
                <a:latin typeface="Arial" panose="020B0604020202020204" pitchFamily="34" charset="0"/>
                <a:ea typeface="HGP創英角ｺﾞｼｯｸUB" pitchFamily="50" charset="-128"/>
              </a:rPr>
              <a:t>保健サービスを容易に利用</a:t>
            </a:r>
            <a:r>
              <a:rPr lang="ja-JP" altLang="en-US" sz="1000" dirty="0">
                <a:solidFill>
                  <a:schemeClr val="tx1"/>
                </a:solidFill>
                <a:latin typeface="Arial" panose="020B0604020202020204" pitchFamily="34" charset="0"/>
              </a:rPr>
              <a:t>でき、そのサービスが持続可能であるシステムを作る。</a:t>
            </a:r>
          </a:p>
          <a:p>
            <a:pPr marL="269875" algn="just" fontAlgn="ctr">
              <a:lnSpc>
                <a:spcPts val="1500"/>
              </a:lnSpc>
              <a:spcAft>
                <a:spcPts val="800"/>
              </a:spcAft>
            </a:pPr>
            <a:r>
              <a:rPr lang="ja-JP" altLang="en-US" sz="1000" dirty="0">
                <a:solidFill>
                  <a:schemeClr val="tx1"/>
                </a:solidFill>
                <a:latin typeface="Arial" panose="020B0604020202020204" pitchFamily="34" charset="0"/>
              </a:rPr>
              <a:t>ウポジラやユニオンのレベルでも公的な医療や</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プライマリーヘルスケア</a:t>
            </a:r>
            <a:r>
              <a:rPr lang="ja-JP" altLang="en-US" sz="1000" dirty="0">
                <a:solidFill>
                  <a:schemeClr val="tx1"/>
                </a:solidFill>
                <a:latin typeface="Arial" panose="020B0604020202020204" pitchFamily="34" charset="0"/>
              </a:rPr>
              <a:t>が受けられ、</a:t>
            </a:r>
            <a:r>
              <a:rPr lang="ja-JP" altLang="en-US" sz="1000" dirty="0">
                <a:solidFill>
                  <a:srgbClr val="000000"/>
                </a:solidFill>
                <a:latin typeface="Arial" panose="020B0604020202020204" pitchFamily="34" charset="0"/>
                <a:ea typeface="HGP創英角ｺﾞｼｯｸUB" pitchFamily="50" charset="-128"/>
              </a:rPr>
              <a:t>質が担保</a:t>
            </a:r>
            <a:r>
              <a:rPr lang="ja-JP" altLang="en-US" sz="1000" dirty="0">
                <a:solidFill>
                  <a:schemeClr val="tx1"/>
                </a:solidFill>
                <a:latin typeface="Arial" panose="020B0604020202020204" pitchFamily="34" charset="0"/>
              </a:rPr>
              <a:t>されるようにする。</a:t>
            </a:r>
            <a:endParaRPr lang="en-US" altLang="ja-JP" sz="1000" dirty="0">
              <a:solidFill>
                <a:schemeClr val="tx1"/>
              </a:solidFill>
              <a:latin typeface="Arial" panose="020B0604020202020204" pitchFamily="34" charset="0"/>
            </a:endParaRPr>
          </a:p>
          <a:p>
            <a:pPr marL="269875" algn="just" fontAlgn="ctr">
              <a:lnSpc>
                <a:spcPts val="1500"/>
              </a:lnSpc>
              <a:spcAft>
                <a:spcPts val="800"/>
              </a:spcAft>
            </a:pPr>
            <a:r>
              <a:rPr lang="ja-JP" altLang="ja-JP" sz="1000" dirty="0">
                <a:solidFill>
                  <a:srgbClr val="000000"/>
                </a:solidFill>
                <a:latin typeface="ＭＳ Ｐゴシック" panose="020B0600070205080204" pitchFamily="50" charset="-128"/>
                <a:ea typeface="ＭＳ Ｐゴシック" panose="020B0600070205080204" pitchFamily="50" charset="-128"/>
              </a:rPr>
              <a:t>低栄養をなくし、</a:t>
            </a:r>
            <a:r>
              <a:rPr lang="ja-JP" altLang="ja-JP" sz="1000" dirty="0">
                <a:solidFill>
                  <a:srgbClr val="000000"/>
                </a:solidFill>
              </a:rPr>
              <a:t>特に</a:t>
            </a:r>
            <a:r>
              <a:rPr lang="ja-JP" altLang="ja-JP" sz="1000" dirty="0">
                <a:solidFill>
                  <a:srgbClr val="000000"/>
                </a:solidFill>
                <a:latin typeface="HGP創英角ｺﾞｼｯｸUB" panose="020B0900000000000000" pitchFamily="50" charset="-128"/>
                <a:ea typeface="HGP創英角ｺﾞｼｯｸUB" panose="020B0900000000000000" pitchFamily="50" charset="-128"/>
              </a:rPr>
              <a:t>子どもと母親の</a:t>
            </a:r>
            <a:r>
              <a:rPr lang="ja-JP" altLang="ja-JP" sz="1000" dirty="0">
                <a:solidFill>
                  <a:srgbClr val="000000"/>
                </a:solidFill>
                <a:ea typeface="HGP創英角ｺﾞｼｯｸUB"/>
              </a:rPr>
              <a:t>栄養状態を改善</a:t>
            </a:r>
            <a:r>
              <a:rPr lang="ja-JP" altLang="ja-JP" sz="1000" dirty="0">
                <a:solidFill>
                  <a:srgbClr val="000000"/>
                </a:solidFill>
              </a:rPr>
              <a:t>するための</a:t>
            </a:r>
            <a:br>
              <a:rPr lang="en-US" altLang="ja-JP" sz="1000" dirty="0">
                <a:solidFill>
                  <a:srgbClr val="000000"/>
                </a:solidFill>
              </a:rPr>
            </a:br>
            <a:r>
              <a:rPr lang="ja-JP" altLang="ja-JP" sz="1000" dirty="0">
                <a:solidFill>
                  <a:srgbClr val="000000"/>
                </a:solidFill>
              </a:rPr>
              <a:t>統合した効果的プログラムを導入する。</a:t>
            </a:r>
            <a:endParaRPr lang="en-US" altLang="ja-JP" sz="1000" dirty="0">
              <a:solidFill>
                <a:srgbClr val="000000"/>
              </a:solidFill>
            </a:endParaRPr>
          </a:p>
          <a:p>
            <a:pPr marL="269875" algn="just" fontAlgn="ctr">
              <a:lnSpc>
                <a:spcPts val="1500"/>
              </a:lnSpc>
              <a:spcAft>
                <a:spcPts val="800"/>
              </a:spcAft>
            </a:pPr>
            <a:r>
              <a:rPr lang="ja-JP" altLang="en-US" sz="1000" dirty="0">
                <a:solidFill>
                  <a:srgbClr val="000000"/>
                </a:solidFill>
                <a:latin typeface="Arial" panose="020B0604020202020204" pitchFamily="34" charset="0"/>
                <a:ea typeface="HGP創英角ｺﾞｼｯｸUB" pitchFamily="50" charset="-128"/>
              </a:rPr>
              <a:t>小児と妊産婦の死亡率を削減</a:t>
            </a:r>
            <a:r>
              <a:rPr lang="ja-JP" altLang="en-US" sz="1000" dirty="0">
                <a:solidFill>
                  <a:schemeClr val="tx1"/>
                </a:solidFill>
                <a:latin typeface="Arial" panose="020B0604020202020204" pitchFamily="34" charset="0"/>
              </a:rPr>
              <a:t>するためのプログラムに着手する。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母児の健康を改善するため、村における</a:t>
            </a:r>
            <a:r>
              <a:rPr lang="ja-JP" altLang="en-US" sz="1000" dirty="0">
                <a:solidFill>
                  <a:srgbClr val="000000"/>
                </a:solidFill>
                <a:latin typeface="Arial" panose="020B0604020202020204" pitchFamily="34" charset="0"/>
                <a:ea typeface="HGP創英角ｺﾞｼｯｸUB" pitchFamily="50" charset="-128"/>
              </a:rPr>
              <a:t>清潔なお産</a:t>
            </a:r>
            <a:r>
              <a:rPr lang="ja-JP" altLang="en-US" sz="1000" dirty="0">
                <a:solidFill>
                  <a:schemeClr val="tx1"/>
                </a:solidFill>
                <a:latin typeface="Arial" panose="020B0604020202020204" pitchFamily="34" charset="0"/>
              </a:rPr>
              <a:t>をユニオンの</a:t>
            </a:r>
            <a:br>
              <a:rPr lang="en-US" altLang="ja-JP" sz="1000" dirty="0">
                <a:solidFill>
                  <a:schemeClr val="tx1"/>
                </a:solidFill>
                <a:latin typeface="Arial" panose="020B0604020202020204" pitchFamily="34" charset="0"/>
              </a:rPr>
            </a:br>
            <a:r>
              <a:rPr lang="ja-JP" altLang="en-US" sz="1000" dirty="0">
                <a:solidFill>
                  <a:schemeClr val="tx1"/>
                </a:solidFill>
                <a:latin typeface="Arial" panose="020B0604020202020204" pitchFamily="34" charset="0"/>
              </a:rPr>
              <a:t>レベルでも確保する。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すべての</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リプロダクティブヘルスサービスを</a:t>
            </a:r>
            <a:r>
              <a:rPr lang="ja-JP" altLang="en-US" sz="1000" dirty="0">
                <a:solidFill>
                  <a:srgbClr val="000000"/>
                </a:solidFill>
                <a:latin typeface="Arial" panose="020B0604020202020204" pitchFamily="34" charset="0"/>
                <a:ea typeface="HGP創英角ｺﾞｼｯｸUB" pitchFamily="50" charset="-128"/>
              </a:rPr>
              <a:t>改善</a:t>
            </a:r>
            <a:r>
              <a:rPr lang="ja-JP" altLang="en-US" sz="1000" dirty="0">
                <a:solidFill>
                  <a:schemeClr val="tx1"/>
                </a:solidFill>
                <a:latin typeface="Arial" panose="020B0604020202020204" pitchFamily="34" charset="0"/>
              </a:rPr>
              <a:t>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ウポジラやユニオンレベルの保健医療施設で</a:t>
            </a:r>
            <a:r>
              <a:rPr lang="ja-JP" altLang="en-US" sz="1000" dirty="0">
                <a:solidFill>
                  <a:srgbClr val="000000"/>
                </a:solidFill>
                <a:latin typeface="Arial" panose="020B0604020202020204" pitchFamily="34" charset="0"/>
                <a:ea typeface="HGP創英角ｺﾞｼｯｸUB" pitchFamily="50" charset="-128"/>
              </a:rPr>
              <a:t>医療器械が整備</a:t>
            </a:r>
            <a:r>
              <a:rPr lang="ja-JP" altLang="en-US" sz="1000" dirty="0">
                <a:solidFill>
                  <a:schemeClr val="tx1"/>
                </a:solidFill>
                <a:latin typeface="Arial" panose="020B0604020202020204" pitchFamily="34" charset="0"/>
              </a:rPr>
              <a:t>され、</a:t>
            </a:r>
            <a:br>
              <a:rPr lang="en-US" altLang="ja-JP" sz="1000" dirty="0">
                <a:solidFill>
                  <a:schemeClr val="tx1"/>
                </a:solidFill>
                <a:latin typeface="Arial" panose="020B0604020202020204" pitchFamily="34" charset="0"/>
              </a:rPr>
            </a:br>
            <a:r>
              <a:rPr lang="ja-JP" altLang="en-US" sz="1000" dirty="0">
                <a:solidFill>
                  <a:schemeClr val="tx1"/>
                </a:solidFill>
                <a:latin typeface="Arial" panose="020B0604020202020204" pitchFamily="34" charset="0"/>
              </a:rPr>
              <a:t>医師、看護師、その他のスタッフが</a:t>
            </a:r>
            <a:r>
              <a:rPr lang="ja-JP" altLang="en-US" sz="1000" dirty="0">
                <a:solidFill>
                  <a:srgbClr val="000000"/>
                </a:solidFill>
                <a:latin typeface="Arial" panose="020B0604020202020204" pitchFamily="34" charset="0"/>
                <a:ea typeface="HGP創英角ｺﾞｼｯｸUB" pitchFamily="50" charset="-128"/>
              </a:rPr>
              <a:t>常時勤務</a:t>
            </a:r>
            <a:r>
              <a:rPr lang="ja-JP" altLang="en-US" sz="1000" dirty="0">
                <a:solidFill>
                  <a:schemeClr val="tx1"/>
                </a:solidFill>
                <a:latin typeface="Arial" panose="020B0604020202020204" pitchFamily="34" charset="0"/>
              </a:rPr>
              <a:t>しているようにする。</a:t>
            </a:r>
            <a:endParaRPr lang="en-US" altLang="ja-JP" sz="1000" dirty="0"/>
          </a:p>
          <a:p>
            <a:pPr algn="just" fontAlgn="ctr">
              <a:lnSpc>
                <a:spcPts val="1500"/>
              </a:lnSpc>
            </a:pPr>
            <a:endParaRPr lang="ja-JP" altLang="ja-JP" sz="1000" dirty="0"/>
          </a:p>
          <a:p>
            <a:pPr marL="269875" algn="just" fontAlgn="ctr">
              <a:lnSpc>
                <a:spcPts val="1500"/>
              </a:lnSpc>
              <a:spcAft>
                <a:spcPts val="600"/>
              </a:spcAft>
            </a:pPr>
            <a:endParaRPr lang="ja-JP" altLang="en-US" sz="1000" dirty="0">
              <a:solidFill>
                <a:schemeClr val="tx1"/>
              </a:solidFill>
              <a:latin typeface="Arial" panose="020B0604020202020204" pitchFamily="34" charset="0"/>
            </a:endParaRPr>
          </a:p>
        </p:txBody>
      </p:sp>
      <p:sp>
        <p:nvSpPr>
          <p:cNvPr id="22" name="円/楕円 21"/>
          <p:cNvSpPr/>
          <p:nvPr/>
        </p:nvSpPr>
        <p:spPr>
          <a:xfrm>
            <a:off x="807335" y="26052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22"/>
          <p:cNvSpPr/>
          <p:nvPr/>
        </p:nvSpPr>
        <p:spPr>
          <a:xfrm>
            <a:off x="807335" y="309319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円/楕円 23"/>
          <p:cNvSpPr/>
          <p:nvPr/>
        </p:nvSpPr>
        <p:spPr>
          <a:xfrm>
            <a:off x="807335" y="357083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円/楕円 24"/>
          <p:cNvSpPr/>
          <p:nvPr/>
        </p:nvSpPr>
        <p:spPr>
          <a:xfrm>
            <a:off x="807335" y="405242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円/楕円 25"/>
          <p:cNvSpPr/>
          <p:nvPr/>
        </p:nvSpPr>
        <p:spPr>
          <a:xfrm>
            <a:off x="807335" y="45318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807335" y="531252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nvSpPr>
        <p:spPr>
          <a:xfrm>
            <a:off x="807335" y="560261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880992" y="2420889"/>
            <a:ext cx="4320480" cy="37444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bIns="144000" rtlCol="0" anchor="t"/>
          <a:lstStyle/>
          <a:p>
            <a:pPr marL="269875" algn="just" fontAlgn="ctr">
              <a:lnSpc>
                <a:spcPts val="1500"/>
              </a:lnSpc>
              <a:spcAft>
                <a:spcPts val="800"/>
              </a:spcAft>
            </a:pPr>
            <a:r>
              <a:rPr lang="ja-JP" altLang="en-US" sz="1000" dirty="0">
                <a:solidFill>
                  <a:schemeClr val="tx1"/>
                </a:solidFill>
                <a:latin typeface="Arial" panose="020B0604020202020204" pitchFamily="34" charset="0"/>
              </a:rPr>
              <a:t>公的な医療機関の利用率を上げるための方策を考え、</a:t>
            </a:r>
            <a:r>
              <a:rPr lang="ja-JP" altLang="en-US" sz="1000" dirty="0">
                <a:solidFill>
                  <a:srgbClr val="000000"/>
                </a:solidFill>
                <a:latin typeface="Arial" panose="020B0604020202020204" pitchFamily="34" charset="0"/>
                <a:ea typeface="HGP創英角ｺﾞｼｯｸUB" pitchFamily="50" charset="-128"/>
              </a:rPr>
              <a:t>医療機関を清潔に保ち十分な質の管理</a:t>
            </a:r>
            <a:r>
              <a:rPr lang="ja-JP" altLang="en-US" sz="1000" dirty="0">
                <a:solidFill>
                  <a:schemeClr val="tx1"/>
                </a:solidFill>
                <a:latin typeface="Arial" panose="020B0604020202020204" pitchFamily="34" charset="0"/>
              </a:rPr>
              <a:t>が行われるようにする。</a:t>
            </a:r>
          </a:p>
          <a:p>
            <a:pPr marL="269875" algn="just" fontAlgn="ctr">
              <a:lnSpc>
                <a:spcPts val="1500"/>
              </a:lnSpc>
              <a:spcAft>
                <a:spcPts val="800"/>
              </a:spcAft>
            </a:pP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医学校や私立病院を管理</a:t>
            </a:r>
            <a:r>
              <a:rPr lang="ja-JP" altLang="en-US" sz="1000" dirty="0">
                <a:solidFill>
                  <a:schemeClr val="tx1"/>
                </a:solidFill>
                <a:latin typeface="Arial" panose="020B0604020202020204" pitchFamily="34" charset="0"/>
              </a:rPr>
              <a:t>するため（サービスの質も含めた）の</a:t>
            </a:r>
            <a:r>
              <a:rPr lang="ja-JP" altLang="en-US" sz="1000" dirty="0">
                <a:solidFill>
                  <a:srgbClr val="000000"/>
                </a:solidFill>
                <a:latin typeface="ＭＳ Ｐゴシック" panose="020B0600070205080204" pitchFamily="50" charset="-128"/>
                <a:ea typeface="ＭＳ Ｐゴシック" panose="020B0600070205080204" pitchFamily="50" charset="-128"/>
              </a:rPr>
              <a:t>法整備</a:t>
            </a:r>
            <a:r>
              <a:rPr lang="ja-JP" altLang="en-US" sz="1000" dirty="0">
                <a:solidFill>
                  <a:schemeClr val="tx1"/>
                </a:solidFill>
                <a:latin typeface="Arial" panose="020B0604020202020204" pitchFamily="34" charset="0"/>
              </a:rPr>
              <a:t>を行う。</a:t>
            </a:r>
          </a:p>
          <a:p>
            <a:pPr marL="269875" algn="just" fontAlgn="ctr">
              <a:lnSpc>
                <a:spcPts val="1500"/>
              </a:lnSpc>
              <a:spcAft>
                <a:spcPts val="800"/>
              </a:spcAft>
            </a:pP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人口再生産に必要なレベル</a:t>
            </a:r>
            <a:r>
              <a:rPr lang="ja-JP" altLang="en-US" sz="1000" dirty="0">
                <a:solidFill>
                  <a:schemeClr val="tx1"/>
                </a:solidFill>
                <a:latin typeface="Arial" panose="020B0604020202020204" pitchFamily="34" charset="0"/>
              </a:rPr>
              <a:t>（特殊合計出生率</a:t>
            </a:r>
            <a:r>
              <a:rPr lang="en-US" altLang="ja-JP" sz="1000" dirty="0">
                <a:solidFill>
                  <a:schemeClr val="tx1"/>
                </a:solidFill>
                <a:latin typeface="Arial" panose="020B0604020202020204" pitchFamily="34" charset="0"/>
              </a:rPr>
              <a:t>2.08</a:t>
            </a:r>
            <a:r>
              <a:rPr lang="ja-JP" altLang="en-US" sz="1000" dirty="0" err="1">
                <a:solidFill>
                  <a:schemeClr val="tx1"/>
                </a:solidFill>
                <a:latin typeface="Arial" panose="020B0604020202020204" pitchFamily="34" charset="0"/>
              </a:rPr>
              <a:t>、</a:t>
            </a:r>
            <a:r>
              <a:rPr lang="ja-JP" altLang="en-US" sz="1000" dirty="0">
                <a:solidFill>
                  <a:schemeClr val="tx1"/>
                </a:solidFill>
                <a:latin typeface="Arial" panose="020B0604020202020204" pitchFamily="34" charset="0"/>
              </a:rPr>
              <a:t>純再生産率</a:t>
            </a:r>
            <a:r>
              <a:rPr lang="en-US" altLang="ja-JP" sz="1000" dirty="0">
                <a:solidFill>
                  <a:schemeClr val="tx1"/>
                </a:solidFill>
                <a:latin typeface="Arial" panose="020B0604020202020204" pitchFamily="34" charset="0"/>
              </a:rPr>
              <a:t>1</a:t>
            </a:r>
            <a:r>
              <a:rPr lang="ja-JP" altLang="en-US" sz="1000" dirty="0">
                <a:solidFill>
                  <a:schemeClr val="tx1"/>
                </a:solidFill>
                <a:latin typeface="Arial" panose="020B0604020202020204" pitchFamily="34" charset="0"/>
              </a:rPr>
              <a:t>）</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まで下げる</a:t>
            </a:r>
            <a:r>
              <a:rPr lang="ja-JP" altLang="en-US" sz="1000" dirty="0">
                <a:solidFill>
                  <a:schemeClr val="tx1"/>
                </a:solidFill>
                <a:latin typeface="Arial" panose="020B0604020202020204" pitchFamily="34" charset="0"/>
              </a:rPr>
              <a:t>ことを目標に</a:t>
            </a:r>
            <a:r>
              <a:rPr lang="ja-JP" altLang="en-US" sz="1000" dirty="0">
                <a:solidFill>
                  <a:srgbClr val="000000"/>
                </a:solidFill>
                <a:latin typeface="ＭＳ Ｐゴシック" panose="020B0600070205080204" pitchFamily="50" charset="-128"/>
                <a:ea typeface="ＭＳ Ｐゴシック" panose="020B0600070205080204" pitchFamily="50" charset="-128"/>
              </a:rPr>
              <a:t>家族計画サービスを強化、促進</a:t>
            </a:r>
            <a:r>
              <a:rPr lang="ja-JP" altLang="en-US" sz="1000" dirty="0">
                <a:solidFill>
                  <a:schemeClr val="tx1"/>
                </a:solidFill>
                <a:latin typeface="Arial" panose="020B0604020202020204" pitchFamily="34" charset="0"/>
              </a:rPr>
              <a:t>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低所得層</a:t>
            </a:r>
            <a:r>
              <a:rPr lang="ja-JP" altLang="en-US" sz="1000" spc="-50" dirty="0">
                <a:solidFill>
                  <a:schemeClr val="tx1"/>
                </a:solidFill>
                <a:latin typeface="Arial" panose="020B0604020202020204" pitchFamily="34" charset="0"/>
              </a:rPr>
              <a:t>にとってより</a:t>
            </a:r>
            <a:r>
              <a:rPr lang="ja-JP" altLang="en-US" sz="1000" dirty="0">
                <a:solidFill>
                  <a:schemeClr val="tx1"/>
                </a:solidFill>
                <a:latin typeface="Arial" panose="020B0604020202020204" pitchFamily="34" charset="0"/>
              </a:rPr>
              <a:t>利用</a:t>
            </a:r>
            <a:r>
              <a:rPr lang="ja-JP" altLang="en-US" sz="1000" spc="-50" dirty="0">
                <a:solidFill>
                  <a:schemeClr val="tx1"/>
                </a:solidFill>
                <a:latin typeface="Arial" panose="020B0604020202020204" pitchFamily="34" charset="0"/>
              </a:rPr>
              <a:t>しやすく</a:t>
            </a:r>
            <a:r>
              <a:rPr lang="ja-JP" altLang="en-US" sz="1000" dirty="0">
                <a:solidFill>
                  <a:schemeClr val="tx1"/>
                </a:solidFill>
                <a:latin typeface="Arial" panose="020B0604020202020204" pitchFamily="34" charset="0"/>
              </a:rPr>
              <a:t>効果的な</a:t>
            </a:r>
            <a:r>
              <a:rPr lang="ja-JP" altLang="en-US" sz="1000" dirty="0">
                <a:solidFill>
                  <a:srgbClr val="000000"/>
                </a:solidFill>
                <a:latin typeface="Arial" panose="020B0604020202020204" pitchFamily="34" charset="0"/>
                <a:ea typeface="HGP創英角ｺﾞｼｯｸUB" pitchFamily="50" charset="-128"/>
              </a:rPr>
              <a:t>家族計画サービス</a:t>
            </a:r>
            <a:r>
              <a:rPr lang="ja-JP" altLang="en-US" sz="1000" dirty="0">
                <a:solidFill>
                  <a:schemeClr val="tx1"/>
                </a:solidFill>
                <a:latin typeface="Arial" panose="020B0604020202020204" pitchFamily="34" charset="0"/>
              </a:rPr>
              <a:t>を探求</a:t>
            </a:r>
            <a:r>
              <a:rPr lang="ja-JP" altLang="en-US" sz="1000" spc="-50" dirty="0">
                <a:solidFill>
                  <a:schemeClr val="tx1"/>
                </a:solidFill>
                <a:latin typeface="Arial" panose="020B0604020202020204" pitchFamily="34" charset="0"/>
              </a:rPr>
              <a:t>する。</a:t>
            </a:r>
          </a:p>
          <a:p>
            <a:pPr marL="269875" algn="just" fontAlgn="ctr">
              <a:lnSpc>
                <a:spcPts val="1500"/>
              </a:lnSpc>
              <a:spcAft>
                <a:spcPts val="800"/>
              </a:spcAft>
            </a:pP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知的</a:t>
            </a:r>
            <a:r>
              <a:rPr lang="ja-JP" altLang="en-US" sz="1000" dirty="0" err="1">
                <a:solidFill>
                  <a:schemeClr val="tx1"/>
                </a:solidFill>
                <a:latin typeface="HGP創英角ｺﾞｼｯｸUB" panose="020B0900000000000000" pitchFamily="50" charset="-128"/>
                <a:ea typeface="HGP創英角ｺﾞｼｯｸUB" panose="020B0900000000000000" pitchFamily="50" charset="-128"/>
              </a:rPr>
              <a:t>障がい</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者や身体の不自由な者、高齢者</a:t>
            </a:r>
            <a:r>
              <a:rPr lang="ja-JP" altLang="en-US" sz="1000" dirty="0">
                <a:solidFill>
                  <a:schemeClr val="tx1"/>
                </a:solidFill>
                <a:latin typeface="Arial" panose="020B0604020202020204" pitchFamily="34" charset="0"/>
              </a:rPr>
              <a:t>を対象と</a:t>
            </a:r>
            <a:r>
              <a:rPr lang="ja-JP" altLang="en-US" sz="1000" dirty="0">
                <a:solidFill>
                  <a:schemeClr val="tx1"/>
                </a:solidFill>
                <a:latin typeface="ＭＳ Ｐゴシック" panose="020B0600070205080204" pitchFamily="50" charset="-128"/>
                <a:ea typeface="ＭＳ Ｐゴシック" panose="020B0600070205080204" pitchFamily="50" charset="-128"/>
              </a:rPr>
              <a:t>した</a:t>
            </a:r>
            <a:r>
              <a:rPr lang="ja-JP" altLang="en-US" sz="1000" dirty="0">
                <a:solidFill>
                  <a:srgbClr val="000000"/>
                </a:solidFill>
                <a:latin typeface="ＭＳ Ｐゴシック" panose="020B0600070205080204" pitchFamily="50" charset="-128"/>
                <a:ea typeface="ＭＳ Ｐゴシック" panose="020B0600070205080204" pitchFamily="50" charset="-128"/>
              </a:rPr>
              <a:t>保健サービス</a:t>
            </a:r>
            <a:r>
              <a:rPr lang="ja-JP" altLang="en-US" sz="1000" dirty="0">
                <a:solidFill>
                  <a:schemeClr val="tx1"/>
                </a:solidFill>
                <a:latin typeface="Arial" panose="020B0604020202020204" pitchFamily="34" charset="0"/>
              </a:rPr>
              <a:t>を整備する。</a:t>
            </a:r>
          </a:p>
          <a:p>
            <a:pPr marL="269875" algn="just" fontAlgn="ctr">
              <a:lnSpc>
                <a:spcPts val="1500"/>
              </a:lnSpc>
              <a:spcAft>
                <a:spcPts val="800"/>
              </a:spcAft>
            </a:pPr>
            <a:r>
              <a:rPr lang="ja-JP" altLang="en-US" sz="1000" dirty="0">
                <a:solidFill>
                  <a:schemeClr val="tx1"/>
                </a:solidFill>
                <a:latin typeface="Arial" panose="020B0604020202020204" pitchFamily="34" charset="0"/>
              </a:rPr>
              <a:t>家族計画サービスや保健サービスが十分整備され、技術をもった者の責任下で</a:t>
            </a:r>
            <a:r>
              <a:rPr lang="ja-JP" altLang="en-US" sz="1000" dirty="0">
                <a:solidFill>
                  <a:srgbClr val="000000"/>
                </a:solidFill>
                <a:latin typeface="Arial" panose="020B0604020202020204" pitchFamily="34" charset="0"/>
                <a:ea typeface="HGP創英角ｺﾞｼｯｸUB" pitchFamily="50" charset="-128"/>
              </a:rPr>
              <a:t>費用対効果よく行われる方策</a:t>
            </a:r>
            <a:r>
              <a:rPr lang="ja-JP" altLang="en-US" sz="1000" dirty="0">
                <a:solidFill>
                  <a:schemeClr val="tx1"/>
                </a:solidFill>
                <a:latin typeface="Arial" panose="020B0604020202020204" pitchFamily="34" charset="0"/>
              </a:rPr>
              <a:t>を考える。</a:t>
            </a:r>
          </a:p>
          <a:p>
            <a:pPr marL="269875" algn="just" fontAlgn="ctr">
              <a:lnSpc>
                <a:spcPts val="1500"/>
              </a:lnSpc>
              <a:spcAft>
                <a:spcPts val="800"/>
              </a:spcAft>
            </a:pPr>
            <a:r>
              <a:rPr lang="ja-JP" altLang="en-US" sz="1000" dirty="0">
                <a:solidFill>
                  <a:schemeClr val="tx1"/>
                </a:solidFill>
                <a:latin typeface="Arial" panose="020B0604020202020204" pitchFamily="34" charset="0"/>
              </a:rPr>
              <a:t>国内で様々な高度先進医療が行えるように整備し、</a:t>
            </a:r>
            <a:r>
              <a:rPr lang="ja-JP" altLang="en-US" sz="1000" dirty="0">
                <a:solidFill>
                  <a:srgbClr val="000000"/>
                </a:solidFill>
                <a:latin typeface="Arial" panose="020B0604020202020204" pitchFamily="34" charset="0"/>
                <a:ea typeface="HGP創英角ｺﾞｼｯｸUB" pitchFamily="50" charset="-128"/>
              </a:rPr>
              <a:t>治療のための渡航者を最小限</a:t>
            </a:r>
            <a:r>
              <a:rPr lang="ja-JP" altLang="en-US" sz="1000" dirty="0">
                <a:solidFill>
                  <a:srgbClr val="000000"/>
                </a:solidFill>
                <a:latin typeface="ＭＳ Ｐゴシック" panose="020B0600070205080204" pitchFamily="50" charset="-128"/>
                <a:ea typeface="ＭＳ Ｐゴシック" panose="020B0600070205080204" pitchFamily="50" charset="-128"/>
              </a:rPr>
              <a:t>にする。</a:t>
            </a:r>
            <a:endParaRPr lang="ja-JP" altLang="ja-JP" sz="1000" dirty="0">
              <a:latin typeface="ＭＳ Ｐゴシック" panose="020B0600070205080204" pitchFamily="50" charset="-128"/>
              <a:ea typeface="ＭＳ Ｐゴシック" panose="020B0600070205080204" pitchFamily="50" charset="-128"/>
            </a:endParaRPr>
          </a:p>
        </p:txBody>
      </p:sp>
      <p:sp>
        <p:nvSpPr>
          <p:cNvPr id="35" name="円/楕円 34"/>
          <p:cNvSpPr/>
          <p:nvPr/>
        </p:nvSpPr>
        <p:spPr>
          <a:xfrm>
            <a:off x="5050420" y="26052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円/楕円 35"/>
          <p:cNvSpPr/>
          <p:nvPr/>
        </p:nvSpPr>
        <p:spPr>
          <a:xfrm>
            <a:off x="5050420" y="309319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円/楕円 36"/>
          <p:cNvSpPr/>
          <p:nvPr/>
        </p:nvSpPr>
        <p:spPr>
          <a:xfrm>
            <a:off x="5050420" y="357083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5050420" y="404371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50420" y="434768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50420" y="483198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50420" y="530991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円/楕円 28"/>
          <p:cNvSpPr/>
          <p:nvPr/>
        </p:nvSpPr>
        <p:spPr>
          <a:xfrm>
            <a:off x="807335" y="481919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CCF07E2C-75FA-490F-96A4-96FD4C6FE20A}"/>
              </a:ext>
            </a:extLst>
          </p:cNvPr>
          <p:cNvSpPr txBox="1">
            <a:spLocks/>
          </p:cNvSpPr>
          <p:nvPr>
            <p:custDataLst>
              <p:tags r:id="rId1"/>
            </p:custDataLst>
          </p:nvPr>
        </p:nvSpPr>
        <p:spPr>
          <a:xfrm>
            <a:off x="200472" y="6366887"/>
            <a:ext cx="9505056" cy="123111"/>
          </a:xfrm>
          <a:prstGeom prst="rect">
            <a:avLst/>
          </a:prstGeom>
          <a:noFill/>
        </p:spPr>
        <p:txBody>
          <a:bodyPr vert="horz" wrap="square" lIns="0" tIns="0" rIns="0" bIns="0" rtlCol="0" anchor="b" anchorCtr="0">
            <a:spAutoFit/>
          </a:bodyPr>
          <a:lstStyle/>
          <a:p>
            <a:pPr marL="203200" indent="-21272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1.	http://www.mohfw.gov.bd/index.php?option=com_content&amp;view=article&amp;id=74&amp;Itemid</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86465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272375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2" name="think-cell Slide" r:id="rId4" imgW="360" imgH="360" progId="TCLayout.ActiveDocument.1">
                  <p:embed/>
                </p:oleObj>
              </mc:Choice>
              <mc:Fallback>
                <p:oleObj name="think-cell Slide" r:id="rId4" imgW="360" imgH="360" progId="TCLayout.ActiveDocument.1">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角丸四角形 19"/>
          <p:cNvSpPr/>
          <p:nvPr/>
        </p:nvSpPr>
        <p:spPr>
          <a:xfrm>
            <a:off x="272480" y="5597877"/>
            <a:ext cx="9357295" cy="783452"/>
          </a:xfrm>
          <a:prstGeom prst="roundRect">
            <a:avLst>
              <a:gd name="adj" fmla="val 2971"/>
            </a:avLst>
          </a:prstGeom>
          <a:solidFill>
            <a:srgbClr val="DDE6F3"/>
          </a:solidFill>
        </p:spPr>
        <p:txBody>
          <a:bodyPr wrap="square" lIns="0" tIns="1800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endParaRPr lang="ja-JP" altLang="en-US" sz="1000" dirty="0">
              <a:solidFill>
                <a:srgbClr val="000000"/>
              </a:solidFill>
              <a:latin typeface="Arial Black" pitchFamily="34" charset="0"/>
              <a:ea typeface="HGP創英角ｺﾞｼｯｸUB" pitchFamily="50" charset="-128"/>
            </a:endParaRPr>
          </a:p>
        </p:txBody>
      </p:sp>
      <p:sp>
        <p:nvSpPr>
          <p:cNvPr id="2" name="タイトル 1"/>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バ</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ングラデシュ保健省</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Drug Policy 2005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Drug Policy 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アジア経済研究所「バングラデシュ製造業の現段階」（</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5" name="直線コネクタ 14"/>
          <p:cNvCxnSpPr/>
          <p:nvPr/>
        </p:nvCxnSpPr>
        <p:spPr>
          <a:xfrm>
            <a:off x="289008" y="3165552"/>
            <a:ext cx="934076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266509" y="2938391"/>
            <a:ext cx="890332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「国家医薬品政策</a:t>
            </a:r>
            <a:r>
              <a:rPr lang="en-US" altLang="ja-JP" sz="1400" dirty="0">
                <a:solidFill>
                  <a:srgbClr val="000000"/>
                </a:solidFill>
                <a:latin typeface="Arial Black" pitchFamily="34" charset="0"/>
                <a:ea typeface="HGP創英角ｺﾞｼｯｸUB" pitchFamily="50" charset="-128"/>
              </a:rPr>
              <a:t>2005</a:t>
            </a:r>
            <a:r>
              <a:rPr lang="ja-JP" altLang="en-US" sz="1400" dirty="0">
                <a:solidFill>
                  <a:srgbClr val="000000"/>
                </a:solidFill>
                <a:latin typeface="Arial Black" pitchFamily="34" charset="0"/>
                <a:ea typeface="HGP創英角ｺﾞｼｯｸUB" pitchFamily="50" charset="-128"/>
              </a:rPr>
              <a:t>」に示された目標の概要</a:t>
            </a:r>
          </a:p>
        </p:txBody>
      </p:sp>
      <p:sp>
        <p:nvSpPr>
          <p:cNvPr id="20" name="角丸四角形 19"/>
          <p:cNvSpPr/>
          <p:nvPr/>
        </p:nvSpPr>
        <p:spPr>
          <a:xfrm>
            <a:off x="289008" y="3222526"/>
            <a:ext cx="9344511" cy="2011447"/>
          </a:xfrm>
          <a:prstGeom prst="roundRect">
            <a:avLst>
              <a:gd name="adj" fmla="val 2971"/>
            </a:avLst>
          </a:prstGeom>
          <a:solidFill>
            <a:srgbClr val="DDE6F3"/>
          </a:solidFill>
        </p:spPr>
        <p:txBody>
          <a:bodyPr wrap="square" lIns="0" tIns="1800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endParaRPr lang="ja-JP" altLang="en-US" sz="1000" dirty="0">
              <a:solidFill>
                <a:srgbClr val="000000"/>
              </a:solidFill>
              <a:latin typeface="Arial Black" pitchFamily="34" charset="0"/>
              <a:ea typeface="HGP創英角ｺﾞｼｯｸUB" pitchFamily="50" charset="-128"/>
            </a:endParaRPr>
          </a:p>
        </p:txBody>
      </p:sp>
      <p:sp>
        <p:nvSpPr>
          <p:cNvPr id="28" name="角丸四角形 27"/>
          <p:cNvSpPr/>
          <p:nvPr/>
        </p:nvSpPr>
        <p:spPr>
          <a:xfrm>
            <a:off x="344488" y="1765687"/>
            <a:ext cx="3024336" cy="511185"/>
          </a:xfrm>
          <a:prstGeom prst="roundRect">
            <a:avLst>
              <a:gd name="adj" fmla="val 12819"/>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90000" tIns="72000" rIns="91440" bIns="0" numCol="1" spcCol="0" rtlCol="0" fromWordArt="0" anchor="ctr" anchorCtr="1" forceAA="0" compatLnSpc="1">
            <a:prstTxWarp prst="textNoShape">
              <a:avLst/>
            </a:prstTxWarp>
            <a:noAutofit/>
          </a:bodyPr>
          <a:lstStyle/>
          <a:p>
            <a:pPr marL="0" lvl="2" fontAlgn="b"/>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医薬品産業の振興を目指し策定</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1982</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「国家医薬品政策</a:t>
            </a:r>
            <a:r>
              <a:rPr lang="en-US" altLang="ja-JP" sz="1400" b="1" dirty="0">
                <a:latin typeface="Arial Black" panose="020B0A04020102020204" pitchFamily="34" charset="0"/>
                <a:ea typeface="HGP創英角ｺﾞｼｯｸUB" panose="020B0900000000000000" pitchFamily="50" charset="-128"/>
                <a:cs typeface="Arial" panose="020B0604020202020204" pitchFamily="34" charset="0"/>
              </a:rPr>
              <a:t>1982</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000" b="1"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正方形/長方形 28"/>
          <p:cNvSpPr/>
          <p:nvPr/>
        </p:nvSpPr>
        <p:spPr>
          <a:xfrm>
            <a:off x="344489" y="2313031"/>
            <a:ext cx="3096343" cy="564911"/>
          </a:xfrm>
          <a:prstGeom prst="rect">
            <a:avLst/>
          </a:prstGeom>
        </p:spPr>
        <p:txBody>
          <a:bodyPr wrap="square" lIns="0" anchor="t" anchorCtr="0">
            <a:noAutofit/>
          </a:bodyPr>
          <a:lstStyle/>
          <a:p>
            <a:pPr algn="just">
              <a:lnSpc>
                <a:spcPts val="1400"/>
              </a:lnSpc>
            </a:pPr>
            <a:r>
              <a:rPr lang="ja-JP" altLang="en-US" sz="1000" dirty="0">
                <a:latin typeface="ＭＳ Ｐゴシック" panose="020B0600070205080204" pitchFamily="50" charset="-128"/>
                <a:ea typeface="ＭＳ Ｐゴシック" panose="020B0600070205080204" pitchFamily="50" charset="-128"/>
              </a:rPr>
              <a:t>この政策への対応に外資企業が手間取っている間、地場企業は存在感を示し始めた。バングラデシュの一大産業である医薬品産業が形成されるきっかけとなった。</a:t>
            </a:r>
          </a:p>
        </p:txBody>
      </p:sp>
      <p:sp>
        <p:nvSpPr>
          <p:cNvPr id="31" name="角丸四角形 30"/>
          <p:cNvSpPr/>
          <p:nvPr/>
        </p:nvSpPr>
        <p:spPr>
          <a:xfrm>
            <a:off x="3440832" y="1744873"/>
            <a:ext cx="3024336" cy="511185"/>
          </a:xfrm>
          <a:prstGeom prst="roundRect">
            <a:avLst>
              <a:gd name="adj" fmla="val 12819"/>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91440" tIns="72000" rIns="91440" bIns="0" numCol="1" spcCol="0" rtlCol="0" fromWordArt="0" anchor="ctr" anchorCtr="1" forceAA="0" compatLnSpc="1">
            <a:prstTxWarp prst="textNoShape">
              <a:avLst/>
            </a:prstTxWarp>
            <a:noAutofit/>
          </a:bodyPr>
          <a:lstStyle/>
          <a:p>
            <a:pPr marL="0" lvl="2" fontAlgn="b"/>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時代にあった政策の運営を目指し策定</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r>
              <a:rPr lang="zh-CN" altLang="en-US" sz="1400" b="1" dirty="0">
                <a:latin typeface="Arial Black" panose="020B0A04020102020204" pitchFamily="34" charset="0"/>
                <a:ea typeface="HGP創英角ｺﾞｼｯｸUB" panose="020B0900000000000000" pitchFamily="50" charset="-128"/>
                <a:cs typeface="Arial" panose="020B0604020202020204" pitchFamily="34" charset="0"/>
              </a:rPr>
              <a:t>国家医薬品政策</a:t>
            </a:r>
            <a:r>
              <a:rPr lang="en-US" altLang="zh-CN" sz="1400" b="1" dirty="0">
                <a:latin typeface="Arial Black" panose="020B0A04020102020204" pitchFamily="34" charset="0"/>
                <a:ea typeface="HGP創英角ｺﾞｼｯｸUB" panose="020B0900000000000000" pitchFamily="50" charset="-128"/>
                <a:cs typeface="Arial" panose="020B0604020202020204" pitchFamily="34" charset="0"/>
              </a:rPr>
              <a:t>2005</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050" b="1"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2" name="正方形/長方形 31"/>
          <p:cNvSpPr/>
          <p:nvPr/>
        </p:nvSpPr>
        <p:spPr>
          <a:xfrm>
            <a:off x="3440831" y="2324184"/>
            <a:ext cx="2952329" cy="564911"/>
          </a:xfrm>
          <a:prstGeom prst="rect">
            <a:avLst/>
          </a:prstGeom>
        </p:spPr>
        <p:txBody>
          <a:bodyPr wrap="square" lIns="0" anchor="t" anchorCtr="0">
            <a:noAutofit/>
          </a:bodyPr>
          <a:lstStyle/>
          <a:p>
            <a:pPr>
              <a:lnSpc>
                <a:spcPts val="1400"/>
              </a:lnSpc>
            </a:pPr>
            <a:r>
              <a:rPr lang="ja-JP" altLang="en-US" sz="1000" dirty="0">
                <a:latin typeface="ＭＳ Ｐゴシック" panose="020B0600070205080204" pitchFamily="50" charset="-128"/>
                <a:ea typeface="ＭＳ Ｐゴシック" panose="020B0600070205080204" pitchFamily="50" charset="-128"/>
              </a:rPr>
              <a:t>この政策では、外資企業への事実上の緩和策も取られた。</a:t>
            </a:r>
          </a:p>
        </p:txBody>
      </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年に国会薬品政策が策定されている。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月時点で、後に続く政策は発表されていない。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年に「国家医薬品政策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」が策定され、それまで厳しかった外資規制が緩和されることとなった。</a:t>
            </a:r>
          </a:p>
        </p:txBody>
      </p:sp>
      <p:sp>
        <p:nvSpPr>
          <p:cNvPr id="21" name="正方形/長方形 20"/>
          <p:cNvSpPr/>
          <p:nvPr/>
        </p:nvSpPr>
        <p:spPr>
          <a:xfrm>
            <a:off x="4953000" y="2990623"/>
            <a:ext cx="5036815" cy="2328494"/>
          </a:xfrm>
          <a:prstGeom prst="rect">
            <a:avLst/>
          </a:prstGeom>
          <a:noFill/>
          <a:ln>
            <a:noFill/>
          </a:ln>
        </p:spPr>
        <p:txBody>
          <a:bodyPr wrap="square" lIns="0" tIns="208800" rIns="108000">
            <a:noAutofit/>
          </a:bodyPr>
          <a:lstStyle/>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必須医薬品の価格への</a:t>
            </a:r>
            <a:r>
              <a:rPr lang="ja-JP" altLang="en-US" sz="900" dirty="0">
                <a:solidFill>
                  <a:srgbClr val="000000"/>
                </a:solidFill>
                <a:latin typeface="+mn-ea"/>
              </a:rPr>
              <a:t>政府の関与</a:t>
            </a:r>
            <a:r>
              <a:rPr lang="ja-JP" altLang="en-US" sz="900" dirty="0">
                <a:latin typeface="+mn-ea"/>
              </a:rPr>
              <a:t>の継続と、</a:t>
            </a:r>
            <a:r>
              <a:rPr lang="ja-JP" altLang="en-US" sz="900" dirty="0">
                <a:solidFill>
                  <a:srgbClr val="000000"/>
                </a:solidFill>
                <a:latin typeface="+mn-ea"/>
              </a:rPr>
              <a:t>必須医薬品リストの更新</a:t>
            </a:r>
            <a:endParaRPr lang="en-US" altLang="ja-JP" sz="900" dirty="0">
              <a:latin typeface="+mn-ea"/>
            </a:endParaRP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技術移転を目的とした、外資系企業による</a:t>
            </a:r>
            <a:r>
              <a:rPr lang="ja-JP" altLang="en-US" sz="900" dirty="0">
                <a:solidFill>
                  <a:srgbClr val="000000"/>
                </a:solidFill>
                <a:latin typeface="+mn-ea"/>
              </a:rPr>
              <a:t>投資・製造・販売の奨励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国内に製造プラントを保有する地場製薬企業と外資系製薬企業の</a:t>
            </a:r>
            <a:r>
              <a:rPr lang="ja-JP" altLang="en-US" sz="900" dirty="0">
                <a:solidFill>
                  <a:srgbClr val="000000"/>
                </a:solidFill>
                <a:latin typeface="+mn-ea"/>
              </a:rPr>
              <a:t>公平化</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地場・外資系製薬企業への</a:t>
            </a:r>
            <a:r>
              <a:rPr lang="ja-JP" altLang="en-US" sz="900" dirty="0">
                <a:solidFill>
                  <a:srgbClr val="000000"/>
                </a:solidFill>
                <a:latin typeface="+mn-ea"/>
              </a:rPr>
              <a:t>研究開発拠点設立の奨励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solidFill>
                  <a:srgbClr val="000000"/>
                </a:solidFill>
                <a:latin typeface="+mn-ea"/>
              </a:rPr>
              <a:t>原薬製造施設の設立の奨励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製薬やバイオテクノロジー等に関する、大学や研究施設の</a:t>
            </a:r>
            <a:r>
              <a:rPr lang="ja-JP" altLang="en-US" sz="900" dirty="0">
                <a:solidFill>
                  <a:srgbClr val="000000"/>
                </a:solidFill>
                <a:latin typeface="+mn-ea"/>
              </a:rPr>
              <a:t>共同研究の奨励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処方する人と使う人の双方の合意に基づく医薬品の</a:t>
            </a:r>
            <a:r>
              <a:rPr lang="ja-JP" altLang="en-US" sz="900" dirty="0">
                <a:solidFill>
                  <a:srgbClr val="000000"/>
                </a:solidFill>
                <a:latin typeface="+mn-ea"/>
              </a:rPr>
              <a:t>合理的使用の保証</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医薬品の副作用に関する</a:t>
            </a:r>
            <a:r>
              <a:rPr lang="ja-JP" altLang="en-US" sz="900" dirty="0">
                <a:solidFill>
                  <a:srgbClr val="000000"/>
                </a:solidFill>
                <a:latin typeface="+mn-ea"/>
              </a:rPr>
              <a:t>適切な検査の保証</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医薬品規制を管轄する委員会で働く人々と工場で生産管理を行う人々の</a:t>
            </a:r>
            <a:r>
              <a:rPr lang="ja-JP" altLang="en-US" sz="900" dirty="0">
                <a:solidFill>
                  <a:srgbClr val="000000"/>
                </a:solidFill>
                <a:latin typeface="+mn-ea"/>
              </a:rPr>
              <a:t>研修の強化</a:t>
            </a:r>
          </a:p>
        </p:txBody>
      </p:sp>
      <p:sp>
        <p:nvSpPr>
          <p:cNvPr id="17" name="角丸四角形 30"/>
          <p:cNvSpPr/>
          <p:nvPr/>
        </p:nvSpPr>
        <p:spPr>
          <a:xfrm>
            <a:off x="6537176" y="1744873"/>
            <a:ext cx="3024337" cy="511185"/>
          </a:xfrm>
          <a:prstGeom prst="roundRect">
            <a:avLst>
              <a:gd name="adj" fmla="val 12819"/>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91440" tIns="72000" rIns="91440" bIns="0" numCol="1" spcCol="0" rtlCol="0" fromWordArt="0" anchor="ctr" anchorCtr="1" forceAA="0" compatLnSpc="1">
            <a:prstTxWarp prst="textNoShape">
              <a:avLst/>
            </a:prstTxWarp>
            <a:noAutofit/>
          </a:bodyPr>
          <a:lstStyle/>
          <a:p>
            <a:pPr marL="0" lvl="2" fontAlgn="b"/>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時代にあった政策の運営を目指し策定</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r>
              <a:rPr lang="zh-CN" altLang="en-US" sz="1400" b="1" dirty="0">
                <a:latin typeface="Arial Black" panose="020B0A04020102020204" pitchFamily="34" charset="0"/>
                <a:ea typeface="HGP創英角ｺﾞｼｯｸUB" panose="020B0900000000000000" pitchFamily="50" charset="-128"/>
                <a:cs typeface="Arial" panose="020B0604020202020204" pitchFamily="34" charset="0"/>
              </a:rPr>
              <a:t>国家医薬品政策</a:t>
            </a:r>
            <a:r>
              <a:rPr lang="en-US" altLang="zh-CN" sz="1400" b="1" dirty="0">
                <a:latin typeface="Arial Black" panose="020B0A04020102020204" pitchFamily="34" charset="0"/>
                <a:ea typeface="HGP創英角ｺﾞｼｯｸUB" panose="020B0900000000000000" pitchFamily="50" charset="-128"/>
                <a:cs typeface="Arial" panose="020B0604020202020204" pitchFamily="34" charset="0"/>
              </a:rPr>
              <a:t>2</a:t>
            </a:r>
            <a:r>
              <a:rPr lang="en-US" altLang="ja-JP" sz="1400" b="1" dirty="0">
                <a:latin typeface="Arial Black" panose="020B0A04020102020204" pitchFamily="34" charset="0"/>
                <a:ea typeface="HGP創英角ｺﾞｼｯｸUB" panose="020B0900000000000000" pitchFamily="50" charset="-128"/>
                <a:cs typeface="Arial" panose="020B0604020202020204" pitchFamily="34" charset="0"/>
              </a:rPr>
              <a:t>016</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050" b="1"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正方形/長方形 20"/>
          <p:cNvSpPr/>
          <p:nvPr/>
        </p:nvSpPr>
        <p:spPr>
          <a:xfrm>
            <a:off x="272480" y="3001622"/>
            <a:ext cx="4714875" cy="2331253"/>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一般市民の</a:t>
            </a:r>
            <a:r>
              <a:rPr lang="ja-JP" altLang="en-US" sz="900" dirty="0">
                <a:solidFill>
                  <a:srgbClr val="000000"/>
                </a:solidFill>
                <a:latin typeface="+mn-ea"/>
              </a:rPr>
              <a:t>医薬品へのアクセス向上</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医薬品規制を管轄する委員会の</a:t>
            </a:r>
            <a:r>
              <a:rPr lang="ja-JP" altLang="en-US" sz="900" dirty="0">
                <a:solidFill>
                  <a:srgbClr val="000000"/>
                </a:solidFill>
                <a:latin typeface="+mn-ea"/>
              </a:rPr>
              <a:t>権限強化</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先進国を参考に、医薬品の</a:t>
            </a:r>
            <a:r>
              <a:rPr lang="ja-JP" altLang="en-US" sz="900" dirty="0">
                <a:solidFill>
                  <a:srgbClr val="000000"/>
                </a:solidFill>
                <a:latin typeface="+mn-ea"/>
              </a:rPr>
              <a:t>輸入規制の改正</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原薬からの製造を可能にするための</a:t>
            </a:r>
            <a:r>
              <a:rPr lang="ja-JP" altLang="en-US" sz="900" dirty="0">
                <a:solidFill>
                  <a:srgbClr val="000000"/>
                </a:solidFill>
                <a:latin typeface="+mn-ea"/>
              </a:rPr>
              <a:t>サービスや設備の地場製薬企業への提供</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医薬品に関する</a:t>
            </a:r>
            <a:r>
              <a:rPr lang="ja-JP" altLang="en-US" sz="900" dirty="0">
                <a:solidFill>
                  <a:srgbClr val="000000"/>
                </a:solidFill>
                <a:latin typeface="+mn-ea"/>
              </a:rPr>
              <a:t>広告規制の緩和</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必須医薬品の生産を国内で行う</a:t>
            </a:r>
            <a:r>
              <a:rPr lang="ja-JP" altLang="en-US" sz="900" dirty="0">
                <a:solidFill>
                  <a:srgbClr val="000000"/>
                </a:solidFill>
                <a:latin typeface="+mn-ea"/>
              </a:rPr>
              <a:t>地場・外資系製薬企業の奨励</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偽薬や不良品、基準未満の医薬品の製造・販売の</a:t>
            </a:r>
            <a:r>
              <a:rPr lang="ja-JP" altLang="en-US" sz="900" dirty="0">
                <a:solidFill>
                  <a:srgbClr val="000000"/>
                </a:solidFill>
                <a:latin typeface="+mn-ea"/>
              </a:rPr>
              <a:t>禁止と罰則の強化</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調達・在庫管理・流通の</a:t>
            </a:r>
            <a:r>
              <a:rPr lang="ja-JP" altLang="en-US" sz="900" dirty="0">
                <a:solidFill>
                  <a:srgbClr val="000000"/>
                </a:solidFill>
                <a:latin typeface="+mn-ea"/>
              </a:rPr>
              <a:t>システム強化</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latin typeface="+mn-ea"/>
              </a:rPr>
              <a:t>商品名を自由につけられることの</a:t>
            </a:r>
            <a:r>
              <a:rPr lang="ja-JP" altLang="en-US" sz="900" dirty="0">
                <a:solidFill>
                  <a:srgbClr val="000000"/>
                </a:solidFill>
                <a:latin typeface="+mn-ea"/>
              </a:rPr>
              <a:t>許可</a:t>
            </a:r>
          </a:p>
        </p:txBody>
      </p:sp>
      <p:cxnSp>
        <p:nvCxnSpPr>
          <p:cNvPr id="26" name="直線コネクタ 14"/>
          <p:cNvCxnSpPr/>
          <p:nvPr/>
        </p:nvCxnSpPr>
        <p:spPr>
          <a:xfrm>
            <a:off x="222524" y="5557537"/>
            <a:ext cx="940725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200025" y="5330376"/>
            <a:ext cx="890332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「国家医薬品政策</a:t>
            </a:r>
            <a:r>
              <a:rPr lang="en-US" altLang="ja-JP" sz="1400" dirty="0">
                <a:solidFill>
                  <a:srgbClr val="000000"/>
                </a:solidFill>
                <a:latin typeface="Arial Black" pitchFamily="34" charset="0"/>
                <a:ea typeface="HGP創英角ｺﾞｼｯｸUB" pitchFamily="50" charset="-128"/>
              </a:rPr>
              <a:t>2016</a:t>
            </a:r>
            <a:r>
              <a:rPr lang="ja-JP" altLang="en-US" sz="1400" dirty="0">
                <a:solidFill>
                  <a:srgbClr val="000000"/>
                </a:solidFill>
                <a:latin typeface="Arial Black" pitchFamily="34" charset="0"/>
                <a:ea typeface="HGP創英角ｺﾞｼｯｸUB" pitchFamily="50" charset="-128"/>
              </a:rPr>
              <a:t>」に示された目標の概要</a:t>
            </a:r>
          </a:p>
        </p:txBody>
      </p:sp>
      <p:sp>
        <p:nvSpPr>
          <p:cNvPr id="30" name="正方形/長方形 20"/>
          <p:cNvSpPr/>
          <p:nvPr/>
        </p:nvSpPr>
        <p:spPr>
          <a:xfrm>
            <a:off x="271826" y="5364561"/>
            <a:ext cx="4681174" cy="1008112"/>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安全で効果的で質の良い薬にお手頃な価格で人々が容易にアクセスできることの保証</a:t>
            </a:r>
            <a:endParaRPr lang="en-US" altLang="ja-JP" sz="900" dirty="0"/>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合理的で安全な医薬品の使用と適切な調剤の保証</a:t>
            </a:r>
            <a:endParaRPr lang="en-US" altLang="ja-JP" sz="900" dirty="0"/>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サービス、施設を優先的にすべての地元の製薬業界に提供することによる</a:t>
            </a:r>
            <a:br>
              <a:rPr lang="en-US" altLang="ja-JP" sz="900" dirty="0"/>
            </a:br>
            <a:r>
              <a:rPr lang="ja-JP" altLang="en-US" sz="900" dirty="0"/>
              <a:t>医薬品及び原材料の製造における自給自足の達成</a:t>
            </a:r>
            <a:endParaRPr lang="en-US" altLang="ja-JP" sz="900" dirty="0"/>
          </a:p>
        </p:txBody>
      </p:sp>
      <p:sp>
        <p:nvSpPr>
          <p:cNvPr id="34" name="正方形/長方形 20"/>
          <p:cNvSpPr/>
          <p:nvPr/>
        </p:nvSpPr>
        <p:spPr>
          <a:xfrm>
            <a:off x="4972235" y="5373216"/>
            <a:ext cx="5041214" cy="1008112"/>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国内で製造された医薬品の輸出の拡大</a:t>
            </a:r>
            <a:endParaRPr lang="en-US" altLang="ja-JP" sz="900" dirty="0"/>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900" dirty="0"/>
              <a:t>医薬品の効果的な監視システムの確立</a:t>
            </a:r>
            <a:endParaRPr lang="en-US" altLang="ja-JP" sz="900" dirty="0"/>
          </a:p>
        </p:txBody>
      </p:sp>
    </p:spTree>
    <p:extLst>
      <p:ext uri="{BB962C8B-B14F-4D97-AF65-F5344CB8AC3E}">
        <p14:creationId xmlns:p14="http://schemas.microsoft.com/office/powerpoint/2010/main" val="3280955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2131426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月、河野外務大臣はバングラデシュを訪問し、ハシナ首相への表敬訪問やアリ外務大臣との外相会談を行った。</a:t>
            </a:r>
          </a:p>
        </p:txBody>
      </p:sp>
      <p:grpSp>
        <p:nvGrpSpPr>
          <p:cNvPr id="15" name="グループ化 14"/>
          <p:cNvGrpSpPr/>
          <p:nvPr/>
        </p:nvGrpSpPr>
        <p:grpSpPr>
          <a:xfrm>
            <a:off x="1640632" y="2126320"/>
            <a:ext cx="7488000" cy="330721"/>
            <a:chOff x="1712640" y="2132856"/>
            <a:chExt cx="7200800" cy="360040"/>
          </a:xfrm>
        </p:grpSpPr>
        <p:sp>
          <p:nvSpPr>
            <p:cNvPr id="17" name="片側の 2 つの角を丸めた四角形 16"/>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1760859812"/>
              </p:ext>
            </p:extLst>
          </p:nvPr>
        </p:nvGraphicFramePr>
        <p:xfrm>
          <a:off x="776536" y="2457044"/>
          <a:ext cx="8352096" cy="39748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gridCol w="3744000">
                  <a:extLst>
                    <a:ext uri="{9D8B030D-6E8A-4147-A177-3AD203B41FA5}">
                      <a16:colId xmlns:a16="http://schemas.microsoft.com/office/drawing/2014/main" val="20002"/>
                    </a:ext>
                  </a:extLst>
                </a:gridCol>
              </a:tblGrid>
              <a:tr h="252000">
                <a:tc>
                  <a:txBody>
                    <a:bodyPr/>
                    <a:lstStyle/>
                    <a:p>
                      <a:pPr algn="ctr" fontAlgn="ctr" hangingPunct="0"/>
                      <a:r>
                        <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2005</a:t>
                      </a:r>
                      <a:endParaRPr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ジア首相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ja-JP"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52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2006</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52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2007</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イスラム財務担当顧問、チョードリー外務担当顧問</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52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マームド首相特使（外務担当国務相）、ハミッド国会議長</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52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ハシナ首相、ムヒト財相、モニ外相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52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ナヒド教育相、ムヒト財相、カーン商業相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2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ラザック食糧災害相、カデル商業相、モニ外相、ムヒト財相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岡田副総理</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60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ムヒト財相、アザド文化相、シディック繊維・ジュート相、</a:t>
                      </a:r>
                      <a:b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リズヴィ首相顧問</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60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ハシナ首相、チョードリー国会議長、メノン民間航空・観光相、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ナシド教育相、ナシム保健相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2517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マンナン財務国務相、カマル計画大臣、マームド水資源相、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マヤ防災管理相、パラク郵政情報通信</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国務相、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カデル道路交通橋梁省相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360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ハシナ首相、ムヒト財相、パラク郵政情報通信</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国務相、ホック法務・司法・議会担当相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28800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ムヒト財相、アラム外務担当国務相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177708">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アリ外務大臣</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2"/>
                  </a:ext>
                </a:extLst>
              </a:tr>
            </a:tbl>
          </a:graphicData>
        </a:graphic>
      </p:graphicFrame>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外</a:t>
            </a:r>
            <a:r>
              <a:rPr lang="ja-JP" altLang="en-US" sz="800" dirty="0"/>
              <a:t>務省ホームページ</a:t>
            </a:r>
          </a:p>
        </p:txBody>
      </p:sp>
      <p:grpSp>
        <p:nvGrpSpPr>
          <p:cNvPr id="30" name="グループ化 7"/>
          <p:cNvGrpSpPr/>
          <p:nvPr/>
        </p:nvGrpSpPr>
        <p:grpSpPr>
          <a:xfrm>
            <a:off x="776536" y="1772816"/>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911159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6" name="think-cell Slide" r:id="rId4" imgW="270" imgH="270" progId="TCLayout.ActiveDocument.1">
                  <p:embed/>
                </p:oleObj>
              </mc:Choice>
              <mc:Fallback>
                <p:oleObj name="think-cell Slide" r:id="rId4" imgW="270" imgH="270" progId="TCLayout.ActiveDocument.1">
                  <p:embed/>
                  <p:pic>
                    <p:nvPicPr>
                      <p:cNvPr id="2" name="オブジェクト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外</a:t>
            </a:r>
            <a:r>
              <a:rPr lang="ja-JP" altLang="en-US" sz="800" dirty="0"/>
              <a:t>務省ホームページ、共同声明ファクトシート</a:t>
            </a:r>
          </a:p>
        </p:txBody>
      </p:sp>
      <p:sp>
        <p:nvSpPr>
          <p:cNvPr id="6" name="テキスト ボックス 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安倍総理とハシナ首相は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「日バングラデシュ包括的パートナーシップ」において、両首脳は，日本の高い医療技術の導入が，バングラデシュの医療の発展に大きく貢献する旨強調した。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225873" y="2505264"/>
            <a:ext cx="5000958"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安倍総理とハシナ首相の首脳会談</a:t>
              </a:r>
            </a:p>
          </p:txBody>
        </p:sp>
      </p:grpSp>
      <p:graphicFrame>
        <p:nvGraphicFramePr>
          <p:cNvPr id="7" name="表 6"/>
          <p:cNvGraphicFramePr>
            <a:graphicFrameLocks noGrp="1"/>
          </p:cNvGraphicFramePr>
          <p:nvPr>
            <p:extLst>
              <p:ext uri="{D42A27DB-BD31-4B8C-83A1-F6EECF244321}">
                <p14:modId xmlns:p14="http://schemas.microsoft.com/office/powerpoint/2010/main" val="1181220499"/>
              </p:ext>
            </p:extLst>
          </p:nvPr>
        </p:nvGraphicFramePr>
        <p:xfrm>
          <a:off x="200472" y="2901892"/>
          <a:ext cx="5026359" cy="3372660"/>
        </p:xfrm>
        <a:graphic>
          <a:graphicData uri="http://schemas.openxmlformats.org/drawingml/2006/table">
            <a:tbl>
              <a:tblPr firstRow="1" bandRow="1">
                <a:tableStyleId>{5C22544A-7EE6-4342-B048-85BDC9FD1C3A}</a:tableStyleId>
              </a:tblPr>
              <a:tblGrid>
                <a:gridCol w="451067">
                  <a:extLst>
                    <a:ext uri="{9D8B030D-6E8A-4147-A177-3AD203B41FA5}">
                      <a16:colId xmlns:a16="http://schemas.microsoft.com/office/drawing/2014/main" val="20000"/>
                    </a:ext>
                  </a:extLst>
                </a:gridCol>
                <a:gridCol w="1061101">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641983">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l"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「日バングラデシュ包括的パートナーシップ」と題する共同声明</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ダッカ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共同声明</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アジア・アフリカ会議</a:t>
                      </a:r>
                      <a:r>
                        <a:rPr lang="en-US" altLang="ja-JP" sz="1000" dirty="0"/>
                        <a:t>60</a:t>
                      </a:r>
                      <a:r>
                        <a:rPr lang="ja-JP" altLang="en-US" sz="1000" dirty="0"/>
                        <a:t>周年記念首脳会議（ジャカルタ）</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国連総会（</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ニューヨーク</a:t>
                      </a:r>
                      <a:r>
                        <a:rPr lang="ja-JP" altLang="en-US" sz="1000" dirty="0"/>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000" dirty="0"/>
                        <a:t>G7</a:t>
                      </a:r>
                      <a:r>
                        <a:rPr lang="ja-JP" altLang="en-US" sz="1000" dirty="0"/>
                        <a:t>伊勢志摩サミットのアウト</a:t>
                      </a:r>
                      <a:br>
                        <a:rPr lang="en-US" altLang="ja-JP" sz="1000" dirty="0"/>
                      </a:br>
                      <a:r>
                        <a:rPr lang="ja-JP" altLang="en-US" sz="1000" dirty="0"/>
                        <a:t>リーチ会合（東京）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5"/>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t>アジア欧州会合（</a:t>
                      </a:r>
                      <a:r>
                        <a:rPr lang="en-US" altLang="ja-JP" sz="1000" dirty="0"/>
                        <a:t>ASEM</a:t>
                      </a:r>
                      <a:r>
                        <a:rPr lang="ja-JP" altLang="en-US" sz="1000" dirty="0"/>
                        <a:t>）首脳</a:t>
                      </a:r>
                      <a:br>
                        <a:rPr lang="en-US" altLang="ja-JP" sz="1000" dirty="0"/>
                      </a:br>
                      <a:r>
                        <a:rPr lang="ja-JP" altLang="en-US" sz="1000" dirty="0"/>
                        <a:t>会合</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（モンゴル）</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4" name="フリーフォーム 23"/>
          <p:cNvSpPr/>
          <p:nvPr/>
        </p:nvSpPr>
        <p:spPr>
          <a:xfrm>
            <a:off x="5189244" y="2432372"/>
            <a:ext cx="598027" cy="40209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37371 w 763557"/>
              <a:gd name="connsiteY0" fmla="*/ 0 h 1615473"/>
              <a:gd name="connsiteX1" fmla="*/ 0 w 763557"/>
              <a:gd name="connsiteY1" fmla="*/ 637427 h 1615473"/>
              <a:gd name="connsiteX2" fmla="*/ 22266 w 763557"/>
              <a:gd name="connsiteY2" fmla="*/ 1530981 h 1615473"/>
              <a:gd name="connsiteX3" fmla="*/ 763557 w 763557"/>
              <a:gd name="connsiteY3" fmla="*/ 1615473 h 1615473"/>
              <a:gd name="connsiteX0" fmla="*/ 737371 w 763557"/>
              <a:gd name="connsiteY0" fmla="*/ 0 h 1615473"/>
              <a:gd name="connsiteX1" fmla="*/ 0 w 763557"/>
              <a:gd name="connsiteY1" fmla="*/ 637427 h 1615473"/>
              <a:gd name="connsiteX2" fmla="*/ 22266 w 763557"/>
              <a:gd name="connsiteY2" fmla="*/ 959114 h 1615473"/>
              <a:gd name="connsiteX3" fmla="*/ 763557 w 763557"/>
              <a:gd name="connsiteY3" fmla="*/ 1615473 h 1615473"/>
              <a:gd name="connsiteX0" fmla="*/ 737371 w 763557"/>
              <a:gd name="connsiteY0" fmla="*/ 0 h 1615473"/>
              <a:gd name="connsiteX1" fmla="*/ 0 w 763557"/>
              <a:gd name="connsiteY1" fmla="*/ 637427 h 1615473"/>
              <a:gd name="connsiteX2" fmla="*/ 22266 w 763557"/>
              <a:gd name="connsiteY2" fmla="*/ 959114 h 1615473"/>
              <a:gd name="connsiteX3" fmla="*/ 763557 w 763557"/>
              <a:gd name="connsiteY3" fmla="*/ 1615473 h 1615473"/>
              <a:gd name="connsiteX0" fmla="*/ 761329 w 787515"/>
              <a:gd name="connsiteY0" fmla="*/ 0 h 1615473"/>
              <a:gd name="connsiteX1" fmla="*/ 0 w 787515"/>
              <a:gd name="connsiteY1" fmla="*/ 298315 h 1615473"/>
              <a:gd name="connsiteX2" fmla="*/ 46224 w 787515"/>
              <a:gd name="connsiteY2" fmla="*/ 959114 h 1615473"/>
              <a:gd name="connsiteX3" fmla="*/ 787515 w 787515"/>
              <a:gd name="connsiteY3" fmla="*/ 1615473 h 1615473"/>
              <a:gd name="connsiteX0" fmla="*/ 788577 w 814763"/>
              <a:gd name="connsiteY0" fmla="*/ 0 h 1615473"/>
              <a:gd name="connsiteX1" fmla="*/ 27248 w 814763"/>
              <a:gd name="connsiteY1" fmla="*/ 298315 h 1615473"/>
              <a:gd name="connsiteX2" fmla="*/ 1599 w 814763"/>
              <a:gd name="connsiteY2" fmla="*/ 521094 h 1615473"/>
              <a:gd name="connsiteX3" fmla="*/ 814763 w 814763"/>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814763" h="1615473">
                <a:moveTo>
                  <a:pt x="788577" y="0"/>
                </a:moveTo>
                <a:lnTo>
                  <a:pt x="27248" y="298315"/>
                </a:lnTo>
                <a:cubicBezTo>
                  <a:pt x="37975" y="564689"/>
                  <a:pt x="-9128" y="254720"/>
                  <a:pt x="1599" y="521094"/>
                </a:cubicBezTo>
                <a:cubicBezTo>
                  <a:pt x="23078" y="552889"/>
                  <a:pt x="779574" y="1560549"/>
                  <a:pt x="814763" y="1615473"/>
                </a:cubicBezTo>
              </a:path>
            </a:pathLst>
          </a:custGeom>
          <a:solidFill>
            <a:srgbClr val="ACDED1"/>
          </a:solidFill>
        </p:spPr>
        <p:txBody>
          <a:bodyPr rtlCol="0" anchor="ctr"/>
          <a:lstStyle/>
          <a:p>
            <a:pPr algn="ctr"/>
            <a:endParaRPr kumimoji="1" lang="ja-JP" altLang="en-US"/>
          </a:p>
        </p:txBody>
      </p:sp>
      <p:sp>
        <p:nvSpPr>
          <p:cNvPr id="32" name="片側の 2 つの角を丸めた四角形 31"/>
          <p:cNvSpPr/>
          <p:nvPr/>
        </p:nvSpPr>
        <p:spPr>
          <a:xfrm>
            <a:off x="5738375" y="2772855"/>
            <a:ext cx="3895145" cy="3752489"/>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algn="just">
              <a:lnSpc>
                <a:spcPct val="150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日本の高い医療技術の導入が，バングラデシュの医療の発展に大きく貢献する旨強調した。この点に関し，両首脳は本年８月にバングラデシュの医療視察団が日本に派遣されることを歓迎した。安倍総理は，日本の国費外国人留学生制度を通じてバングラデシュの青年医師が日本の臨床訓練を受け医学博士号を取得することを含め，バングラデシュの医療分野の人材育成に引き続き協力していく決意を示した。ハシナ首相は，日本の医学博士号をバングラデシュにおいて必要とされる臨床研修と同等であることを迅速に認定するために，２０１０年バングラデシュ医科歯科協会法関連別表への日本の大学医学部の追記を含め，関連する法律及び制度を再検討する意向を表明した。両首脳は、バングラデシュにおける日本の医療技術を導入した病院建設の計画、超音波診断に関する研修センターの設立、バングラデシュの医療環境の向上を目的とした医療セミナーの開催といった両国の専門家の間における協力を歓迎した。</a:t>
            </a:r>
          </a:p>
        </p:txBody>
      </p:sp>
      <p:sp>
        <p:nvSpPr>
          <p:cNvPr id="37" name="片側の 2 つの角を丸めた四角形 36"/>
          <p:cNvSpPr/>
          <p:nvPr/>
        </p:nvSpPr>
        <p:spPr>
          <a:xfrm>
            <a:off x="5738375" y="2423162"/>
            <a:ext cx="3895145"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「日バングラデシュ包括的パートナーシップ」</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a:t>
            </a:r>
            <a:br>
              <a:rPr lang="en-US" altLang="ja-JP" sz="1100" b="1" dirty="0">
                <a:solidFill>
                  <a:schemeClr val="bg1"/>
                </a:solidFill>
                <a:latin typeface="ＭＳ Ｐゴシック" panose="020B0600070205080204" pitchFamily="50" charset="-128"/>
                <a:ea typeface="ＭＳ Ｐゴシック" panose="020B0600070205080204" pitchFamily="50" charset="-128"/>
              </a:rPr>
            </a:br>
            <a:r>
              <a:rPr lang="ja-JP" altLang="en-US" sz="11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spTree>
    <p:extLst>
      <p:ext uri="{BB962C8B-B14F-4D97-AF65-F5344CB8AC3E}">
        <p14:creationId xmlns:p14="http://schemas.microsoft.com/office/powerpoint/2010/main" val="1175328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10"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医療国際化事業や官民ミッション等の実施実績がある。</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にはバングラデシュからのミッション団を招聘</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した。</a:t>
            </a:r>
          </a:p>
        </p:txBody>
      </p:sp>
      <p:graphicFrame>
        <p:nvGraphicFramePr>
          <p:cNvPr id="8" name="表 7"/>
          <p:cNvGraphicFramePr>
            <a:graphicFrameLocks noGrp="1"/>
          </p:cNvGraphicFramePr>
          <p:nvPr>
            <p:extLst>
              <p:ext uri="{D42A27DB-BD31-4B8C-83A1-F6EECF244321}">
                <p14:modId xmlns:p14="http://schemas.microsoft.com/office/powerpoint/2010/main" val="4294885916"/>
              </p:ext>
            </p:extLst>
          </p:nvPr>
        </p:nvGraphicFramePr>
        <p:xfrm>
          <a:off x="200472" y="1772816"/>
          <a:ext cx="9504000" cy="4798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96680">
                  <a:extLst>
                    <a:ext uri="{9D8B030D-6E8A-4147-A177-3AD203B41FA5}">
                      <a16:colId xmlns:a16="http://schemas.microsoft.com/office/drawing/2014/main" val="20004"/>
                    </a:ext>
                  </a:extLst>
                </a:gridCol>
                <a:gridCol w="3383320">
                  <a:extLst>
                    <a:ext uri="{9D8B030D-6E8A-4147-A177-3AD203B41FA5}">
                      <a16:colId xmlns:a16="http://schemas.microsoft.com/office/drawing/2014/main" val="20005"/>
                    </a:ext>
                  </a:extLst>
                </a:gridCol>
              </a:tblGrid>
              <a:tr h="24140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3175"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病院設置</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文献調査、現地ヒアリング等による市場性</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現地の医療・看護レベルの現状把握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バングラデシュ人医師の受入れ、トレーニングの実施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インフラ環境の</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整備、事業計画策定</a:t>
                      </a: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1"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神戸大学にてチッタゴン医科大学から</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名のバングラデシュ医師を受入れ、トレーニングを実施し</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当初、チッタゴンを病院設立の候補地と考えていたが、本調査の結果、チッタゴンでは医療人材の供給力が不足していることが明確になった。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一方で、ダッカに拠点を置くアイチホスピタルグループとの協力関係を築くことができたため、今後はダッカを人材育成拠点として事業展開していくこととした。</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臨床研修拠点整備</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Bio Medical Engineer</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養成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現地パートナーのアイチグループと医療技術者養成校の開設・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(Bio Medical Engineer</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学科設立・臨床研修拠点整備を行い、日本式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育成を実施する。</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このスキームで養成された日本式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を広くバングラデシュの大学・病院・医療施設等に供給することでバングラデシュの医療市場を活性化し、日本製医療機器の普及と販路拡大を事業目標としてい</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JP" altLang="en-US" sz="1000" b="1"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日本の臨床工学制度とバングラデシュ</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の違い、日本式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の仕組みの有用性について、現地</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学科を有する大学や医療関係者等に理解頂いた。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日本式臨床研修拠点及び医療技術者養成校の建築計画及び現地工事を進行した。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日系メーカーと協力体制を構築した。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バングラデシュ工科大学（</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BUET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）と協力体制を構築した。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大阪滋慶学園と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を締結し、バングラデシュ向けに日本式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の育成プログラムの協議と編集を行った。</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健診・検査普及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コニカミノルタ</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日本式の健診・検査サービスを提供するプラットフォームを構築することを目指し、機器固定型健診・検査サービス、巡回型健診・検査サービスのパイロットを実施。</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技術教育の実施、ソフトウェアの開発、現地法人設立準備や健診市場の調査等事業化に向けた準備。</a:t>
                      </a: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農村部公立病院における巡回健診サービスのパイロットを実施し、</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2,282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人に対して健診を提供。</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民間診療所における検査サービスのパイロットで、</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線・血液・超音波検査を実施。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公的医療保険制度の代わりになり得る仕組みとして、「メンバーシップパッケージ（毎月の積立により、医師による診察と年</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回の健診が可能となる仕組み）」の可能性を検討した。</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62961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511731561"/>
              </p:ext>
            </p:extLst>
          </p:nvPr>
        </p:nvGraphicFramePr>
        <p:xfrm>
          <a:off x="200472" y="1521964"/>
          <a:ext cx="9504000" cy="11955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96680">
                  <a:extLst>
                    <a:ext uri="{9D8B030D-6E8A-4147-A177-3AD203B41FA5}">
                      <a16:colId xmlns:a16="http://schemas.microsoft.com/office/drawing/2014/main" val="20004"/>
                    </a:ext>
                  </a:extLst>
                </a:gridCol>
                <a:gridCol w="3383320">
                  <a:extLst>
                    <a:ext uri="{9D8B030D-6E8A-4147-A177-3AD203B41FA5}">
                      <a16:colId xmlns:a16="http://schemas.microsoft.com/office/drawing/2014/main" val="20005"/>
                    </a:ext>
                  </a:extLst>
                </a:gridCol>
              </a:tblGrid>
              <a:tr h="19176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3175"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757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災害対策</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地域救急</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救急医療に必要な専門医、看護師などの人材育成、また新病院の地域救急や災害対策を考慮した病院計画</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救急部門の課題を抽出し、院内のマネジメントスタフを交え複数回の会議を実施。運営方針と導入設備及び機器を決定した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現地スタッフにトレーニングプログラムを実施。技術指導も行い基礎知識を習得させた</a:t>
                      </a:r>
                    </a:p>
                  </a:txBody>
                  <a:tcPr marL="108000" marR="108000" marT="72000" marB="7200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a:spLocks noChangeArrowheads="1"/>
          </p:cNvSpPr>
          <p:nvPr/>
        </p:nvSpPr>
        <p:spPr bwMode="auto">
          <a:xfrm>
            <a:off x="200472" y="11967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r>
              <a:rPr lang="ja-JP" altLang="en-US" sz="1400" dirty="0">
                <a:solidFill>
                  <a:srgbClr val="000000"/>
                </a:solidFill>
                <a:latin typeface="Arial Black" pitchFamily="34" charset="0"/>
                <a:ea typeface="HGP創英角ｺﾞｼｯｸUB" pitchFamily="50" charset="-128"/>
              </a:rPr>
              <a:t>（続き）</a:t>
            </a:r>
            <a:endParaRPr lang="zh-TW" altLang="en-US" sz="1400" dirty="0">
              <a:solidFill>
                <a:srgbClr val="000000"/>
              </a:solidFill>
              <a:latin typeface="Arial Black" pitchFamily="34" charset="0"/>
              <a:ea typeface="HGP創英角ｺﾞｼｯｸUB" pitchFamily="50" charset="-128"/>
            </a:endParaRPr>
          </a:p>
        </p:txBody>
      </p:sp>
      <p:graphicFrame>
        <p:nvGraphicFramePr>
          <p:cNvPr id="12" name="表 10"/>
          <p:cNvGraphicFramePr>
            <a:graphicFrameLocks noGrp="1"/>
          </p:cNvGraphicFramePr>
          <p:nvPr>
            <p:extLst>
              <p:ext uri="{D42A27DB-BD31-4B8C-83A1-F6EECF244321}">
                <p14:modId xmlns:p14="http://schemas.microsoft.com/office/powerpoint/2010/main" val="2119726710"/>
              </p:ext>
            </p:extLst>
          </p:nvPr>
        </p:nvGraphicFramePr>
        <p:xfrm>
          <a:off x="200472" y="3129056"/>
          <a:ext cx="9505056" cy="21273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168352">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セミナー等での主な講演者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インバウンド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放射線医学研究所　辻井医師</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バングラデシュから保健省大臣が参加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日本式医療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日本放射線技師会　小川副会長</a:t>
                      </a:r>
                      <a:r>
                        <a:rPr lang="ja-JP" altLang="ja-JP" sz="1000" dirty="0">
                          <a:solidFill>
                            <a:schemeClr val="tx1"/>
                          </a:solidFill>
                        </a:rPr>
                        <a:t>（超音波診断）</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日本放射線技師会　小川先生（</a:t>
                      </a:r>
                      <a:r>
                        <a:rPr lang="ja-JP" altLang="ja-JP" sz="1000" dirty="0">
                          <a:solidFill>
                            <a:schemeClr val="tx1"/>
                          </a:solidFill>
                        </a:rPr>
                        <a:t>放射線ガン治療</a:t>
                      </a: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バングラデシュから保健省大臣、首相アドバイザーが参加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表敬訪問・意見交換、病院視察</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人間ドック</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経済産業省　上田経済産業審議官（表敬訪問）</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　入柿理事（表敬訪問）</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日本人間ドック学会　鏑木医師（講演）</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国際医療福祉大学　縄野教授（講義）</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バングラデシュ保健家族福祉省の幹部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名を日本へ招聘して実施（</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日間）</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3" name="Rectangle 6"/>
          <p:cNvSpPr>
            <a:spLocks noChangeArrowheads="1"/>
          </p:cNvSpPr>
          <p:nvPr/>
        </p:nvSpPr>
        <p:spPr bwMode="auto">
          <a:xfrm>
            <a:off x="200472" y="276802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官民ミッション</a:t>
            </a:r>
            <a:endParaRPr lang="ja-JP" altLang="en-US" sz="1400" dirty="0">
              <a:solidFill>
                <a:srgbClr val="000000"/>
              </a:solidFill>
              <a:latin typeface="Arial Black" pitchFamily="34" charset="0"/>
              <a:ea typeface="HGP創英角ｺﾞｼｯｸUB" pitchFamily="50" charset="-128"/>
            </a:endParaRPr>
          </a:p>
        </p:txBody>
      </p:sp>
      <p:sp>
        <p:nvSpPr>
          <p:cNvPr id="15" name="Rectangle 6"/>
          <p:cNvSpPr>
            <a:spLocks noChangeArrowheads="1"/>
          </p:cNvSpPr>
          <p:nvPr/>
        </p:nvSpPr>
        <p:spPr bwMode="auto">
          <a:xfrm>
            <a:off x="200472" y="528830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貿易投資促進事業</a:t>
            </a:r>
          </a:p>
        </p:txBody>
      </p:sp>
      <p:graphicFrame>
        <p:nvGraphicFramePr>
          <p:cNvPr id="16" name="表 12"/>
          <p:cNvGraphicFramePr>
            <a:graphicFrameLocks noGrp="1"/>
          </p:cNvGraphicFramePr>
          <p:nvPr>
            <p:extLst>
              <p:ext uri="{D42A27DB-BD31-4B8C-83A1-F6EECF244321}">
                <p14:modId xmlns:p14="http://schemas.microsoft.com/office/powerpoint/2010/main" val="3770704589"/>
              </p:ext>
            </p:extLst>
          </p:nvPr>
        </p:nvGraphicFramePr>
        <p:xfrm>
          <a:off x="200471" y="5648345"/>
          <a:ext cx="9505503" cy="899460"/>
        </p:xfrm>
        <a:graphic>
          <a:graphicData uri="http://schemas.openxmlformats.org/drawingml/2006/table">
            <a:tbl>
              <a:tblPr firstRow="1" bandRow="1">
                <a:tableStyleId>{5C22544A-7EE6-4342-B048-85BDC9FD1C3A}</a:tableStyleId>
              </a:tblPr>
              <a:tblGrid>
                <a:gridCol w="374191">
                  <a:extLst>
                    <a:ext uri="{9D8B030D-6E8A-4147-A177-3AD203B41FA5}">
                      <a16:colId xmlns:a16="http://schemas.microsoft.com/office/drawing/2014/main" val="20000"/>
                    </a:ext>
                  </a:extLst>
                </a:gridCol>
                <a:gridCol w="673660">
                  <a:extLst>
                    <a:ext uri="{9D8B030D-6E8A-4147-A177-3AD203B41FA5}">
                      <a16:colId xmlns:a16="http://schemas.microsoft.com/office/drawing/2014/main" val="20001"/>
                    </a:ext>
                  </a:extLst>
                </a:gridCol>
                <a:gridCol w="1047618">
                  <a:extLst>
                    <a:ext uri="{9D8B030D-6E8A-4147-A177-3AD203B41FA5}">
                      <a16:colId xmlns:a16="http://schemas.microsoft.com/office/drawing/2014/main" val="20002"/>
                    </a:ext>
                  </a:extLst>
                </a:gridCol>
                <a:gridCol w="1047734">
                  <a:extLst>
                    <a:ext uri="{9D8B030D-6E8A-4147-A177-3AD203B41FA5}">
                      <a16:colId xmlns:a16="http://schemas.microsoft.com/office/drawing/2014/main" val="20003"/>
                    </a:ext>
                  </a:extLst>
                </a:gridCol>
                <a:gridCol w="6362300">
                  <a:extLst>
                    <a:ext uri="{9D8B030D-6E8A-4147-A177-3AD203B41FA5}">
                      <a16:colId xmlns:a16="http://schemas.microsoft.com/office/drawing/2014/main" val="20004"/>
                    </a:ext>
                  </a:extLst>
                </a:gridCol>
              </a:tblGrid>
              <a:tr h="17848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実施年度</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日本診療</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放射線技師会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バングラデシュ日本画像診断協会等と連携し、ダッカへの専門家派遣及び本邦受入研修を通じた画像診断技術の講義・技術指導を実施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111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776776050"/>
              </p:ext>
            </p:extLst>
          </p:nvPr>
        </p:nvGraphicFramePr>
        <p:xfrm>
          <a:off x="200472" y="2276872"/>
          <a:ext cx="9505056" cy="2065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ユーグレナを用いた母子保健事業案件化調査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ユーグレナ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母子の栄養改善と乳児死亡率の削減を目指し、現地食習慣に適した形でのユーグレナ（ミドリムシ）の活用方法、栄養状態改善に向けた課題を調査する。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医療廃棄物処理システムの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パッケージ展開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テスコ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医療廃棄物処理システムに関する調査。医療廃棄物処理システム（①適正管理・処理制度の整備支援、②管理処方の普及・医療機関の指導、③処理施設の整備、④処理施設の維持管理）の事業展開を目指す。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母子の栄養改善や、医療廃棄物処理システムの展開といったテーマで事業が実施された。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a:t>
            </a:r>
            <a:r>
              <a:rPr lang="zh-TW" altLang="en-US" sz="800"/>
              <a:t>所） 外</a:t>
            </a:r>
            <a:r>
              <a:rPr lang="zh-TW" altLang="en-US" sz="800" dirty="0"/>
              <a:t>務省</a:t>
            </a:r>
            <a:r>
              <a:rPr lang="ja-JP" altLang="en-US" sz="800" dirty="0"/>
              <a:t>ホームページ</a:t>
            </a:r>
            <a:endParaRPr lang="en-US" altLang="zh-TW" sz="800" dirty="0"/>
          </a:p>
        </p:txBody>
      </p:sp>
    </p:spTree>
    <p:extLst>
      <p:ext uri="{BB962C8B-B14F-4D97-AF65-F5344CB8AC3E}">
        <p14:creationId xmlns:p14="http://schemas.microsoft.com/office/powerpoint/2010/main" val="121398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 name="think-cell Slide" r:id="rId218" imgW="270" imgH="270" progId="TCLayout.ActiveDocument.1">
                  <p:embed/>
                </p:oleObj>
              </mc:Choice>
              <mc:Fallback>
                <p:oleObj name="think-cell Slide" r:id="rId218" imgW="270" imgH="270" progId="TCLayout.ActiveDocument.1">
                  <p:embed/>
                  <p:pic>
                    <p:nvPicPr>
                      <p:cNvPr id="7" name="オブジェクト 6" hidden="1"/>
                      <p:cNvPicPr>
                        <a:picLocks noChangeAspect="1" noChangeArrowheads="1"/>
                      </p:cNvPicPr>
                      <p:nvPr/>
                    </p:nvPicPr>
                    <p:blipFill>
                      <a:blip r:embed="rId2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億人まで成長し、成長率はほぼ横ばいの</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50" name="Chart 349">
            <a:extLst>
              <a:ext uri="{FF2B5EF4-FFF2-40B4-BE49-F238E27FC236}">
                <a16:creationId xmlns:a16="http://schemas.microsoft.com/office/drawing/2014/main" id="{3B4ECE9F-820B-40FC-80F4-441C2CA5F725}"/>
              </a:ext>
            </a:extLst>
          </p:cNvPr>
          <p:cNvGraphicFramePr/>
          <p:nvPr>
            <p:custDataLst>
              <p:tags r:id="rId4"/>
            </p:custDataLst>
          </p:nvPr>
        </p:nvGraphicFramePr>
        <p:xfrm>
          <a:off x="233363" y="2325688"/>
          <a:ext cx="9377362" cy="1501775"/>
        </p:xfrm>
        <a:graphic>
          <a:graphicData uri="http://schemas.openxmlformats.org/drawingml/2006/chart">
            <c:chart xmlns:c="http://schemas.openxmlformats.org/drawingml/2006/chart" xmlns:r="http://schemas.openxmlformats.org/officeDocument/2006/relationships" r:id="rId220"/>
          </a:graphicData>
        </a:graphic>
      </p:graphicFrame>
      <p:sp>
        <p:nvSpPr>
          <p:cNvPr id="83" name="Text Placeholder 12"/>
          <p:cNvSpPr>
            <a:spLocks noGrp="1"/>
          </p:cNvSpPr>
          <p:nvPr>
            <p:custDataLst>
              <p:tags r:id="rId5"/>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48" name="Text Placeholder 12"/>
          <p:cNvSpPr>
            <a:spLocks noGrp="1"/>
          </p:cNvSpPr>
          <p:nvPr>
            <p:custDataLst>
              <p:tags r:id="rId6"/>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9" name="Text Placeholder 12"/>
          <p:cNvSpPr>
            <a:spLocks noGrp="1"/>
          </p:cNvSpPr>
          <p:nvPr>
            <p:custDataLst>
              <p:tags r:id="rId7"/>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82" name="Text Placeholder 12"/>
          <p:cNvSpPr>
            <a:spLocks noGrp="1"/>
          </p:cNvSpPr>
          <p:nvPr>
            <p:custDataLst>
              <p:tags r:id="rId8"/>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85" name="Text Placeholder 12"/>
          <p:cNvSpPr>
            <a:spLocks noGrp="1"/>
          </p:cNvSpPr>
          <p:nvPr>
            <p:custDataLst>
              <p:tags r:id="rId9"/>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51" name="Text Placeholder 12"/>
          <p:cNvSpPr>
            <a:spLocks noGrp="1"/>
          </p:cNvSpPr>
          <p:nvPr>
            <p:custDataLst>
              <p:tags r:id="rId10"/>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84" name="Text Placeholder 12"/>
          <p:cNvSpPr>
            <a:spLocks noGrp="1"/>
          </p:cNvSpPr>
          <p:nvPr>
            <p:custDataLst>
              <p:tags r:id="rId11"/>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43" name="Text Placeholder 12"/>
          <p:cNvSpPr>
            <a:spLocks noGrp="1"/>
          </p:cNvSpPr>
          <p:nvPr>
            <p:custDataLst>
              <p:tags r:id="rId12"/>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40" name="Text Placeholder 12"/>
          <p:cNvSpPr>
            <a:spLocks noGrp="1"/>
          </p:cNvSpPr>
          <p:nvPr>
            <p:custDataLst>
              <p:tags r:id="rId13"/>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p:nvSpPr>
          <p:cNvPr id="80" name="Text Placeholder 12"/>
          <p:cNvSpPr>
            <a:spLocks noGrp="1"/>
          </p:cNvSpPr>
          <p:nvPr>
            <p:custDataLst>
              <p:tags r:id="rId14"/>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78" name="Text Placeholder 12"/>
          <p:cNvSpPr>
            <a:spLocks noGrp="1"/>
          </p:cNvSpPr>
          <p:nvPr>
            <p:custDataLst>
              <p:tags r:id="rId15"/>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47" name="Text Placeholder 12"/>
          <p:cNvSpPr>
            <a:spLocks noGrp="1"/>
          </p:cNvSpPr>
          <p:nvPr>
            <p:custDataLst>
              <p:tags r:id="rId16"/>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46" name="Text Placeholder 12"/>
          <p:cNvSpPr>
            <a:spLocks noGrp="1"/>
          </p:cNvSpPr>
          <p:nvPr>
            <p:custDataLst>
              <p:tags r:id="rId17"/>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1" name="Text Placeholder 12"/>
          <p:cNvSpPr>
            <a:spLocks noGrp="1"/>
          </p:cNvSpPr>
          <p:nvPr>
            <p:custDataLst>
              <p:tags r:id="rId18"/>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19"/>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44" name="Text Placeholder 12"/>
          <p:cNvSpPr>
            <a:spLocks noGrp="1"/>
          </p:cNvSpPr>
          <p:nvPr>
            <p:custDataLst>
              <p:tags r:id="rId20"/>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2" name="Text Placeholder 12"/>
          <p:cNvSpPr>
            <a:spLocks noGrp="1"/>
          </p:cNvSpPr>
          <p:nvPr>
            <p:custDataLst>
              <p:tags r:id="rId21"/>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0" name="Text Placeholder 12"/>
          <p:cNvSpPr>
            <a:spLocks noGrp="1"/>
          </p:cNvSpPr>
          <p:nvPr>
            <p:custDataLst>
              <p:tags r:id="rId22"/>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p:nvSpPr>
          <p:cNvPr id="76" name="Text Placeholder 12"/>
          <p:cNvSpPr>
            <a:spLocks noGrp="1"/>
          </p:cNvSpPr>
          <p:nvPr>
            <p:custDataLst>
              <p:tags r:id="rId23"/>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45" name="Text Placeholder 12"/>
          <p:cNvSpPr>
            <a:spLocks noGrp="1"/>
          </p:cNvSpPr>
          <p:nvPr>
            <p:custDataLst>
              <p:tags r:id="rId24"/>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useBgFill="1">
        <p:nvSpPr>
          <p:cNvPr id="335" name="テキスト プレースホルダ 9">
            <a:extLst>
              <a:ext uri="{FF2B5EF4-FFF2-40B4-BE49-F238E27FC236}">
                <a16:creationId xmlns:a16="http://schemas.microsoft.com/office/drawing/2014/main" id="{587FA80C-0FE3-478A-89DD-6597D970C8C4}"/>
              </a:ext>
            </a:extLst>
          </p:cNvPr>
          <p:cNvSpPr>
            <a:spLocks noGrp="1"/>
          </p:cNvSpPr>
          <p:nvPr>
            <p:custDataLst>
              <p:tags r:id="rId25"/>
            </p:custDataLst>
          </p:nvPr>
        </p:nvSpPr>
        <p:spPr bwMode="gray">
          <a:xfrm>
            <a:off x="2368550" y="2887663"/>
            <a:ext cx="3492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6AFF8F-743F-4D4D-AA48-C22AC62A16C9}" type="datetime'1''40''''''''''''''''''''.''''''''''''9'''''''''''">
              <a:rPr lang="ja-JP" altLang="en-US" sz="1000" smtClean="0">
                <a:effectLst/>
                <a:sym typeface="+mn-lt"/>
              </a:rPr>
              <a:pPr marL="0" indent="0" algn="ctr">
                <a:spcBef>
                  <a:spcPct val="0"/>
                </a:spcBef>
                <a:buNone/>
              </a:pPr>
              <a:t>140.9</a:t>
            </a:fld>
            <a:endParaRPr lang="ja-JP" altLang="en-US" sz="1000" dirty="0">
              <a:sym typeface="+mn-lt"/>
            </a:endParaRPr>
          </a:p>
        </p:txBody>
      </p:sp>
      <p:sp>
        <p:nvSpPr>
          <p:cNvPr id="77" name="Text Placeholder 12"/>
          <p:cNvSpPr>
            <a:spLocks noGrp="1"/>
          </p:cNvSpPr>
          <p:nvPr>
            <p:custDataLst>
              <p:tags r:id="rId26"/>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195" name="Text Placeholder 12"/>
          <p:cNvSpPr>
            <a:spLocks noGrp="1"/>
          </p:cNvSpPr>
          <p:nvPr>
            <p:custDataLst>
              <p:tags r:id="rId27"/>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6" name="Text Placeholder 12"/>
          <p:cNvSpPr>
            <a:spLocks noGrp="1"/>
          </p:cNvSpPr>
          <p:nvPr>
            <p:custDataLst>
              <p:tags r:id="rId28"/>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197" name="Text Placeholder 12"/>
          <p:cNvSpPr>
            <a:spLocks noGrp="1"/>
          </p:cNvSpPr>
          <p:nvPr>
            <p:custDataLst>
              <p:tags r:id="rId29"/>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53" name="Text Placeholder 12"/>
          <p:cNvSpPr>
            <a:spLocks noGrp="1"/>
          </p:cNvSpPr>
          <p:nvPr>
            <p:custDataLst>
              <p:tags r:id="rId30"/>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52" name="Text Placeholder 12"/>
          <p:cNvSpPr>
            <a:spLocks noGrp="1"/>
          </p:cNvSpPr>
          <p:nvPr>
            <p:custDataLst>
              <p:tags r:id="rId31"/>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39" name="Text Placeholder 12"/>
          <p:cNvSpPr>
            <a:spLocks noGrp="1"/>
          </p:cNvSpPr>
          <p:nvPr>
            <p:custDataLst>
              <p:tags r:id="rId32"/>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useBgFill="1">
        <p:nvSpPr>
          <p:cNvPr id="321" name="テキスト プレースホルダ 9">
            <a:extLst>
              <a:ext uri="{FF2B5EF4-FFF2-40B4-BE49-F238E27FC236}">
                <a16:creationId xmlns:a16="http://schemas.microsoft.com/office/drawing/2014/main" id="{CB76913D-0055-44A1-B236-DCFF290290D3}"/>
              </a:ext>
            </a:extLst>
          </p:cNvPr>
          <p:cNvSpPr>
            <a:spLocks noGrp="1"/>
          </p:cNvSpPr>
          <p:nvPr>
            <p:custDataLst>
              <p:tags r:id="rId33"/>
            </p:custDataLst>
          </p:nvPr>
        </p:nvSpPr>
        <p:spPr bwMode="gray">
          <a:xfrm>
            <a:off x="9139238" y="3490913"/>
            <a:ext cx="20955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2E6D046-4468-4BB4-BF93-110003D94B7A}" type="datetime'''''0''''''''''''''''''''''''''''.''3'''''''''''''''''''">
              <a:rPr lang="ja-JP" altLang="en-US" sz="1000" smtClean="0">
                <a:effectLst/>
                <a:sym typeface="+mn-lt"/>
              </a:rPr>
              <a:pPr marL="0" indent="0">
                <a:spcBef>
                  <a:spcPct val="0"/>
                </a:spcBef>
                <a:buNone/>
              </a:pPr>
              <a:t>0.3</a:t>
            </a:fld>
            <a:endParaRPr lang="ja-JP" altLang="en-US" sz="1000" dirty="0">
              <a:sym typeface="+mn-lt"/>
            </a:endParaRPr>
          </a:p>
        </p:txBody>
      </p:sp>
      <p:sp useBgFill="1">
        <p:nvSpPr>
          <p:cNvPr id="348" name="テキスト プレースホルダ 9">
            <a:extLst>
              <a:ext uri="{FF2B5EF4-FFF2-40B4-BE49-F238E27FC236}">
                <a16:creationId xmlns:a16="http://schemas.microsoft.com/office/drawing/2014/main" id="{29EEA913-42B0-4DF4-A8E0-750A747EC083}"/>
              </a:ext>
            </a:extLst>
          </p:cNvPr>
          <p:cNvSpPr>
            <a:spLocks noGrp="1"/>
          </p:cNvSpPr>
          <p:nvPr>
            <p:custDataLst>
              <p:tags r:id="rId34"/>
            </p:custDataLst>
          </p:nvPr>
        </p:nvSpPr>
        <p:spPr bwMode="gray">
          <a:xfrm>
            <a:off x="2719388" y="2816225"/>
            <a:ext cx="3492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F4FFF7-9DEB-43AC-B6D5-AA7C441953F4}" type="datetime'14''''''''''''''''''''''''''''2''''''''''''''''''.6'''''''''''">
              <a:rPr lang="ja-JP" altLang="en-US" sz="1000" smtClean="0">
                <a:effectLst/>
                <a:sym typeface="+mn-lt"/>
              </a:rPr>
              <a:pPr marL="0" indent="0" algn="ctr">
                <a:spcBef>
                  <a:spcPct val="0"/>
                </a:spcBef>
                <a:buNone/>
              </a:pPr>
              <a:t>142.6</a:t>
            </a:fld>
            <a:endParaRPr lang="ja-JP" altLang="en-US" sz="1000" dirty="0">
              <a:sym typeface="+mn-lt"/>
            </a:endParaRPr>
          </a:p>
        </p:txBody>
      </p:sp>
      <p:cxnSp>
        <p:nvCxnSpPr>
          <p:cNvPr id="87" name="Straight Connector 86"/>
          <p:cNvCxnSpPr/>
          <p:nvPr>
            <p:custDataLst>
              <p:tags r:id="rId35"/>
            </p:custDataLst>
          </p:nvPr>
        </p:nvCxnSpPr>
        <p:spPr bwMode="gray">
          <a:xfrm>
            <a:off x="8455025" y="165417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36"/>
            </p:custDataLst>
          </p:nvPr>
        </p:nvSpPr>
        <p:spPr bwMode="gray">
          <a:xfrm>
            <a:off x="8535988" y="179070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37"/>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38"/>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39"/>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70" name="Straight Connector 269">
            <a:extLst>
              <a:ext uri="{FF2B5EF4-FFF2-40B4-BE49-F238E27FC236}">
                <a16:creationId xmlns:a16="http://schemas.microsoft.com/office/drawing/2014/main" id="{45A83A54-8EC9-4CA6-9FC4-0D926A02916E}"/>
              </a:ext>
            </a:extLst>
          </p:cNvPr>
          <p:cNvCxnSpPr/>
          <p:nvPr>
            <p:custDataLst>
              <p:tags r:id="rId40"/>
            </p:custDataLst>
          </p:nvPr>
        </p:nvCxnSpPr>
        <p:spPr bwMode="auto">
          <a:xfrm>
            <a:off x="6443663" y="578643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41"/>
            </p:custDataLst>
          </p:nvPr>
        </p:nvCxnSpPr>
        <p:spPr bwMode="auto">
          <a:xfrm>
            <a:off x="912813" y="5676899"/>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42"/>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43"/>
            </p:custDataLst>
          </p:nvPr>
        </p:nvCxnSpPr>
        <p:spPr bwMode="auto">
          <a:xfrm>
            <a:off x="7134225" y="5805488"/>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44"/>
            </p:custDataLst>
          </p:nvPr>
        </p:nvCxnSpPr>
        <p:spPr bwMode="auto">
          <a:xfrm>
            <a:off x="6789738"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45"/>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46"/>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47"/>
            </p:custDataLst>
          </p:nvPr>
        </p:nvCxnSpPr>
        <p:spPr bwMode="auto">
          <a:xfrm>
            <a:off x="7480300" y="487362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48"/>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49"/>
            </p:custDataLst>
          </p:nvPr>
        </p:nvCxnSpPr>
        <p:spPr bwMode="auto">
          <a:xfrm>
            <a:off x="1258888" y="48514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50"/>
            </p:custDataLst>
          </p:nvPr>
        </p:nvCxnSpPr>
        <p:spPr bwMode="auto">
          <a:xfrm>
            <a:off x="7826375" y="5821362"/>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51"/>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52"/>
            </p:custDataLst>
          </p:nvPr>
        </p:nvCxnSpPr>
        <p:spPr bwMode="auto">
          <a:xfrm>
            <a:off x="8172450" y="4878388"/>
            <a:ext cx="12858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53"/>
            </p:custDataLst>
          </p:nvPr>
        </p:nvCxnSpPr>
        <p:spPr bwMode="auto">
          <a:xfrm>
            <a:off x="8172450" y="5829300"/>
            <a:ext cx="128588"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54"/>
            </p:custDataLst>
          </p:nvPr>
        </p:nvCxnSpPr>
        <p:spPr bwMode="auto">
          <a:xfrm>
            <a:off x="7134225" y="48704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55"/>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56"/>
            </p:custDataLst>
          </p:nvPr>
        </p:nvCxnSpPr>
        <p:spPr bwMode="auto">
          <a:xfrm>
            <a:off x="8516938" y="4908550"/>
            <a:ext cx="128588"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57"/>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58"/>
            </p:custDataLst>
          </p:nvPr>
        </p:nvCxnSpPr>
        <p:spPr bwMode="auto">
          <a:xfrm>
            <a:off x="8863013" y="4954588"/>
            <a:ext cx="128588" cy="587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59"/>
            </p:custDataLst>
          </p:nvPr>
        </p:nvCxnSpPr>
        <p:spPr bwMode="auto">
          <a:xfrm>
            <a:off x="8863012" y="5915026"/>
            <a:ext cx="128588"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60"/>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61"/>
            </p:custDataLst>
          </p:nvPr>
        </p:nvCxnSpPr>
        <p:spPr bwMode="auto">
          <a:xfrm>
            <a:off x="4024313" y="572452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62"/>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63"/>
            </p:custDataLst>
          </p:nvPr>
        </p:nvCxnSpPr>
        <p:spPr bwMode="auto">
          <a:xfrm>
            <a:off x="912813" y="48498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64"/>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65"/>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66"/>
            </p:custDataLst>
          </p:nvPr>
        </p:nvCxnSpPr>
        <p:spPr bwMode="auto">
          <a:xfrm>
            <a:off x="1603375" y="4851399"/>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67"/>
            </p:custDataLst>
          </p:nvPr>
        </p:nvCxnSpPr>
        <p:spPr bwMode="auto">
          <a:xfrm>
            <a:off x="6443662" y="4865689"/>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68"/>
            </p:custDataLst>
          </p:nvPr>
        </p:nvCxnSpPr>
        <p:spPr bwMode="auto">
          <a:xfrm>
            <a:off x="1603375" y="5689599"/>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69"/>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70"/>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71"/>
            </p:custDataLst>
          </p:nvPr>
        </p:nvCxnSpPr>
        <p:spPr bwMode="auto">
          <a:xfrm>
            <a:off x="1949450" y="48529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72"/>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73"/>
            </p:custDataLst>
          </p:nvPr>
        </p:nvCxnSpPr>
        <p:spPr bwMode="auto">
          <a:xfrm>
            <a:off x="2295525" y="48545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74"/>
            </p:custDataLst>
          </p:nvPr>
        </p:nvCxnSpPr>
        <p:spPr bwMode="auto">
          <a:xfrm>
            <a:off x="2295525" y="57007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75"/>
            </p:custDataLst>
          </p:nvPr>
        </p:nvCxnSpPr>
        <p:spPr bwMode="auto">
          <a:xfrm>
            <a:off x="8516938" y="5872163"/>
            <a:ext cx="128588"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76"/>
            </p:custDataLst>
          </p:nvPr>
        </p:nvCxnSpPr>
        <p:spPr bwMode="auto">
          <a:xfrm>
            <a:off x="2641600" y="48545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77"/>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78"/>
            </p:custDataLst>
          </p:nvPr>
        </p:nvCxnSpPr>
        <p:spPr bwMode="auto">
          <a:xfrm>
            <a:off x="2986088" y="48561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79"/>
            </p:custDataLst>
          </p:nvPr>
        </p:nvCxnSpPr>
        <p:spPr bwMode="auto">
          <a:xfrm>
            <a:off x="2986088" y="571182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80"/>
            </p:custDataLst>
          </p:nvPr>
        </p:nvCxnSpPr>
        <p:spPr bwMode="auto">
          <a:xfrm>
            <a:off x="3678238" y="571976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81"/>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82"/>
            </p:custDataLst>
          </p:nvPr>
        </p:nvCxnSpPr>
        <p:spPr bwMode="auto">
          <a:xfrm>
            <a:off x="3332163" y="48561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83"/>
            </p:custDataLst>
          </p:nvPr>
        </p:nvCxnSpPr>
        <p:spPr bwMode="auto">
          <a:xfrm>
            <a:off x="3332163" y="57165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84"/>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85"/>
            </p:custDataLst>
          </p:nvPr>
        </p:nvCxnSpPr>
        <p:spPr bwMode="auto">
          <a:xfrm>
            <a:off x="4368800" y="5732462"/>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86"/>
            </p:custDataLst>
          </p:nvPr>
        </p:nvCxnSpPr>
        <p:spPr bwMode="auto">
          <a:xfrm>
            <a:off x="6789738" y="579596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87"/>
            </p:custDataLst>
          </p:nvPr>
        </p:nvCxnSpPr>
        <p:spPr bwMode="auto">
          <a:xfrm>
            <a:off x="3678238" y="48577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88"/>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89"/>
            </p:custDataLst>
          </p:nvPr>
        </p:nvCxnSpPr>
        <p:spPr bwMode="auto">
          <a:xfrm>
            <a:off x="7826375" y="48768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90"/>
            </p:custDataLst>
          </p:nvPr>
        </p:nvCxnSpPr>
        <p:spPr bwMode="auto">
          <a:xfrm>
            <a:off x="4024313" y="48593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91"/>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92"/>
            </p:custDataLst>
          </p:nvPr>
        </p:nvCxnSpPr>
        <p:spPr bwMode="auto">
          <a:xfrm>
            <a:off x="4368800" y="48593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93"/>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94"/>
            </p:custDataLst>
          </p:nvPr>
        </p:nvCxnSpPr>
        <p:spPr bwMode="auto">
          <a:xfrm>
            <a:off x="4714875" y="48609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95"/>
            </p:custDataLst>
          </p:nvPr>
        </p:nvCxnSpPr>
        <p:spPr bwMode="auto">
          <a:xfrm>
            <a:off x="4714875" y="5740399"/>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96"/>
            </p:custDataLst>
          </p:nvPr>
        </p:nvCxnSpPr>
        <p:spPr bwMode="auto">
          <a:xfrm>
            <a:off x="1949450" y="569595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97"/>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98"/>
            </p:custDataLst>
          </p:nvPr>
        </p:nvCxnSpPr>
        <p:spPr bwMode="auto">
          <a:xfrm>
            <a:off x="5060950" y="48609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99"/>
            </p:custDataLst>
          </p:nvPr>
        </p:nvCxnSpPr>
        <p:spPr bwMode="auto">
          <a:xfrm>
            <a:off x="2641600" y="570706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00"/>
            </p:custDataLst>
          </p:nvPr>
        </p:nvCxnSpPr>
        <p:spPr bwMode="auto">
          <a:xfrm>
            <a:off x="5060950" y="574833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101"/>
            </p:custDataLst>
          </p:nvPr>
        </p:nvCxnSpPr>
        <p:spPr bwMode="auto">
          <a:xfrm>
            <a:off x="5407025" y="48625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02"/>
            </p:custDataLst>
          </p:nvPr>
        </p:nvCxnSpPr>
        <p:spPr bwMode="auto">
          <a:xfrm>
            <a:off x="5407025" y="575786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03"/>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04"/>
            </p:custDataLst>
          </p:nvPr>
        </p:nvCxnSpPr>
        <p:spPr bwMode="auto">
          <a:xfrm>
            <a:off x="5751513" y="48641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05"/>
            </p:custDataLst>
          </p:nvPr>
        </p:nvCxnSpPr>
        <p:spPr bwMode="auto">
          <a:xfrm>
            <a:off x="5751513" y="576738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106"/>
            </p:custDataLst>
          </p:nvPr>
        </p:nvCxnSpPr>
        <p:spPr bwMode="auto">
          <a:xfrm>
            <a:off x="7480300" y="581342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107"/>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108"/>
            </p:custDataLst>
          </p:nvPr>
        </p:nvCxnSpPr>
        <p:spPr bwMode="auto">
          <a:xfrm>
            <a:off x="6097587" y="48641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109"/>
            </p:custDataLst>
          </p:nvPr>
        </p:nvCxnSpPr>
        <p:spPr bwMode="auto">
          <a:xfrm>
            <a:off x="6097588" y="577691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10"/>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111"/>
            </p:custDataLst>
          </p:nvPr>
        </p:nvCxnSpPr>
        <p:spPr bwMode="auto">
          <a:xfrm>
            <a:off x="1258888" y="5683249"/>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78" name="Chart 377">
            <a:extLst>
              <a:ext uri="{FF2B5EF4-FFF2-40B4-BE49-F238E27FC236}">
                <a16:creationId xmlns:a16="http://schemas.microsoft.com/office/drawing/2014/main" id="{FEE69396-D051-40B7-81F4-4539638CBCB6}"/>
              </a:ext>
            </a:extLst>
          </p:cNvPr>
          <p:cNvGraphicFramePr/>
          <p:nvPr>
            <p:custDataLst>
              <p:tags r:id="rId112"/>
            </p:custDataLst>
          </p:nvPr>
        </p:nvGraphicFramePr>
        <p:xfrm>
          <a:off x="96838" y="4699000"/>
          <a:ext cx="9259887" cy="1600200"/>
        </p:xfrm>
        <a:graphic>
          <a:graphicData uri="http://schemas.openxmlformats.org/drawingml/2006/chart">
            <c:chart xmlns:c="http://schemas.openxmlformats.org/drawingml/2006/chart" xmlns:r="http://schemas.openxmlformats.org/officeDocument/2006/relationships" r:id="rId221"/>
          </a:graphicData>
        </a:graphic>
      </p:graphicFrame>
      <p:sp>
        <p:nvSpPr>
          <p:cNvPr id="104" name="Text Placeholder 12"/>
          <p:cNvSpPr>
            <a:spLocks noGrp="1"/>
          </p:cNvSpPr>
          <p:nvPr>
            <p:custDataLst>
              <p:tags r:id="rId113"/>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47" name="Text Placeholder 12"/>
          <p:cNvSpPr>
            <a:spLocks noGrp="1"/>
          </p:cNvSpPr>
          <p:nvPr>
            <p:custDataLst>
              <p:tags r:id="rId114"/>
            </p:custDataLst>
          </p:nvPr>
        </p:nvSpPr>
        <p:spPr bwMode="gray">
          <a:xfrm>
            <a:off x="5503863" y="52387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BE8D9F-DE8A-4391-B5DC-1622CA3918B4}" type="datetime'6''''''''''4''''''''''''''''''''''.''''''''''''4'''''''">
              <a:rPr lang="ja-JP" altLang="en-US" sz="1000" b="0" smtClean="0">
                <a:effectLst/>
              </a:rPr>
              <a:pPr/>
              <a:t>64.4</a:t>
            </a:fld>
            <a:endParaRPr kumimoji="0" lang="ja-JP" altLang="en-US" sz="1000" b="0" dirty="0">
              <a:sym typeface="+mn-lt"/>
            </a:endParaRPr>
          </a:p>
        </p:txBody>
      </p:sp>
      <p:sp>
        <p:nvSpPr>
          <p:cNvPr id="154" name="Text Placeholder 12"/>
          <p:cNvSpPr>
            <a:spLocks noGrp="1"/>
          </p:cNvSpPr>
          <p:nvPr>
            <p:custDataLst>
              <p:tags r:id="rId115"/>
            </p:custDataLst>
          </p:nvPr>
        </p:nvSpPr>
        <p:spPr bwMode="gray">
          <a:xfrm>
            <a:off x="663575" y="58626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75E5C9-28BC-4EAA-8267-AE5D508A2D24}" type="datetime'''''''''''''''''''''3''''7.''''''''3'''''''''">
              <a:rPr lang="ja-JP" altLang="en-US" sz="1000" b="0" smtClean="0">
                <a:solidFill>
                  <a:schemeClr val="bg1"/>
                </a:solidFill>
                <a:effectLst/>
              </a:rPr>
              <a:pPr/>
              <a:t>37.3</a:t>
            </a:fld>
            <a:endParaRPr kumimoji="0" lang="ja-JP" altLang="en-US" sz="1000" b="0" dirty="0">
              <a:solidFill>
                <a:schemeClr val="bg1"/>
              </a:solidFill>
              <a:sym typeface="+mn-lt"/>
            </a:endParaRPr>
          </a:p>
        </p:txBody>
      </p:sp>
      <p:sp>
        <p:nvSpPr>
          <p:cNvPr id="165" name="Text Placeholder 12"/>
          <p:cNvSpPr>
            <a:spLocks noGrp="1"/>
          </p:cNvSpPr>
          <p:nvPr>
            <p:custDataLst>
              <p:tags r:id="rId116"/>
            </p:custDataLst>
          </p:nvPr>
        </p:nvSpPr>
        <p:spPr bwMode="gray">
          <a:xfrm>
            <a:off x="4465638" y="58943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674D20-521B-43A0-8524-DB9758C41A41}" type="datetime'''''''''''''''''''''''''''3''2.''''''''''''''''''''8'''''''''">
              <a:rPr lang="ja-JP" altLang="en-US" sz="1000" b="0" smtClean="0">
                <a:solidFill>
                  <a:schemeClr val="bg1"/>
                </a:solidFill>
                <a:effectLst/>
              </a:rPr>
              <a:pPr/>
              <a:t>32.8</a:t>
            </a:fld>
            <a:endParaRPr kumimoji="0" lang="ja-JP" altLang="en-US" sz="1000" b="0" dirty="0">
              <a:solidFill>
                <a:schemeClr val="bg1"/>
              </a:solidFill>
              <a:sym typeface="+mn-lt"/>
            </a:endParaRPr>
          </a:p>
        </p:txBody>
      </p:sp>
      <p:sp>
        <p:nvSpPr>
          <p:cNvPr id="103" name="Text Placeholder 12"/>
          <p:cNvSpPr>
            <a:spLocks noGrp="1"/>
          </p:cNvSpPr>
          <p:nvPr>
            <p:custDataLst>
              <p:tags r:id="rId117"/>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42" name="Text Placeholder 12"/>
          <p:cNvSpPr>
            <a:spLocks noGrp="1"/>
          </p:cNvSpPr>
          <p:nvPr>
            <p:custDataLst>
              <p:tags r:id="rId118"/>
            </p:custDataLst>
          </p:nvPr>
        </p:nvSpPr>
        <p:spPr bwMode="gray">
          <a:xfrm>
            <a:off x="3775075" y="52149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28A76EB-D513-4739-B008-7393D818648B}" type="datetime'''''''''''''''''''6''''1''''.''''''''''''''''''''''''''''7'">
              <a:rPr lang="ja-JP" altLang="en-US" sz="1000" b="0" smtClean="0">
                <a:effectLst/>
              </a:rPr>
              <a:pPr/>
              <a:t>61.7</a:t>
            </a:fld>
            <a:endParaRPr kumimoji="0" lang="ja-JP" altLang="en-US" sz="1000" b="0" dirty="0">
              <a:sym typeface="+mn-lt"/>
            </a:endParaRPr>
          </a:p>
        </p:txBody>
      </p:sp>
      <p:sp>
        <p:nvSpPr>
          <p:cNvPr id="155" name="Text Placeholder 12"/>
          <p:cNvSpPr>
            <a:spLocks noGrp="1"/>
          </p:cNvSpPr>
          <p:nvPr>
            <p:custDataLst>
              <p:tags r:id="rId119"/>
            </p:custDataLst>
          </p:nvPr>
        </p:nvSpPr>
        <p:spPr bwMode="gray">
          <a:xfrm>
            <a:off x="1009650" y="5865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555C40-35DF-46A0-9757-E5044DAD4EA8}" type="datetime'''3''''''''''''''''''''''''''''''''''6''''''.8'''''''''">
              <a:rPr lang="ja-JP" altLang="en-US" sz="1000" b="0" smtClean="0">
                <a:solidFill>
                  <a:schemeClr val="bg1"/>
                </a:solidFill>
                <a:effectLst/>
              </a:rPr>
              <a:pPr/>
              <a:t>36.8</a:t>
            </a:fld>
            <a:endParaRPr kumimoji="0" lang="ja-JP" altLang="en-US" sz="1000" b="0" dirty="0">
              <a:solidFill>
                <a:schemeClr val="bg1"/>
              </a:solidFill>
              <a:sym typeface="+mn-lt"/>
            </a:endParaRPr>
          </a:p>
        </p:txBody>
      </p:sp>
      <p:sp>
        <p:nvSpPr>
          <p:cNvPr id="205" name="Text Placeholder 12"/>
          <p:cNvSpPr>
            <a:spLocks noGrp="1"/>
          </p:cNvSpPr>
          <p:nvPr>
            <p:custDataLst>
              <p:tags r:id="rId120"/>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33" name="Text Placeholder 12"/>
          <p:cNvSpPr>
            <a:spLocks noGrp="1"/>
          </p:cNvSpPr>
          <p:nvPr>
            <p:custDataLst>
              <p:tags r:id="rId121"/>
            </p:custDataLst>
          </p:nvPr>
        </p:nvSpPr>
        <p:spPr bwMode="gray">
          <a:xfrm>
            <a:off x="663575" y="51863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3F8AAAA-06FA-4A8C-89C5-B6DD91671765}" type="datetime'''''''''''58''''''''''''.9'''''''''''''''''''''''''">
              <a:rPr lang="ja-JP" altLang="en-US" sz="1000" b="0" smtClean="0">
                <a:effectLst/>
              </a:rPr>
              <a:pPr/>
              <a:t>58.9</a:t>
            </a:fld>
            <a:endParaRPr kumimoji="0" lang="ja-JP" altLang="en-US" sz="1000" b="0" dirty="0">
              <a:sym typeface="+mn-lt"/>
            </a:endParaRPr>
          </a:p>
        </p:txBody>
      </p:sp>
      <p:sp>
        <p:nvSpPr>
          <p:cNvPr id="134" name="Text Placeholder 12"/>
          <p:cNvSpPr>
            <a:spLocks noGrp="1"/>
          </p:cNvSpPr>
          <p:nvPr>
            <p:custDataLst>
              <p:tags r:id="rId122"/>
            </p:custDataLst>
          </p:nvPr>
        </p:nvSpPr>
        <p:spPr bwMode="gray">
          <a:xfrm>
            <a:off x="1009650" y="51911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654A576-88BA-4513-9777-E44809C94286}" type="datetime'''''''''''''''''''5''9.3'''''">
              <a:rPr lang="ja-JP" altLang="en-US" sz="1000" b="0" smtClean="0">
                <a:effectLst/>
              </a:rPr>
              <a:pPr/>
              <a:t>59.3</a:t>
            </a:fld>
            <a:endParaRPr kumimoji="0" lang="ja-JP" altLang="en-US" sz="1000" b="0" dirty="0">
              <a:sym typeface="+mn-lt"/>
            </a:endParaRPr>
          </a:p>
        </p:txBody>
      </p:sp>
      <p:sp>
        <p:nvSpPr>
          <p:cNvPr id="357" name="テキスト プレースホルダ 9">
            <a:extLst>
              <a:ext uri="{FF2B5EF4-FFF2-40B4-BE49-F238E27FC236}">
                <a16:creationId xmlns:a16="http://schemas.microsoft.com/office/drawing/2014/main" id="{874DE909-8DDC-4010-A1A7-3FD9BDD071D4}"/>
              </a:ext>
            </a:extLst>
          </p:cNvPr>
          <p:cNvSpPr>
            <a:spLocks noGrp="1"/>
          </p:cNvSpPr>
          <p:nvPr>
            <p:custDataLst>
              <p:tags r:id="rId123"/>
            </p:custDataLst>
          </p:nvPr>
        </p:nvSpPr>
        <p:spPr bwMode="gray">
          <a:xfrm>
            <a:off x="1735138" y="474821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449CEE-B885-4D48-A3BF-0DA5CD42ECAF}" type="datetime'''''''4''.''''''''''''''''''''''''''''''''''''''''0'">
              <a:rPr kumimoji="0" lang="ja-JP" altLang="en-US" sz="1000" smtClean="0">
                <a:effectLst/>
                <a:sym typeface="+mn-lt"/>
              </a:rPr>
              <a:pPr marL="0" indent="0" algn="ctr">
                <a:spcBef>
                  <a:spcPct val="0"/>
                </a:spcBef>
                <a:buNone/>
              </a:pPr>
              <a:t>4.0</a:t>
            </a:fld>
            <a:endParaRPr kumimoji="0" lang="ja-JP" altLang="en-US" sz="1000" dirty="0">
              <a:sym typeface="+mn-lt"/>
            </a:endParaRPr>
          </a:p>
        </p:txBody>
      </p:sp>
      <p:sp>
        <p:nvSpPr>
          <p:cNvPr id="105" name="Text Placeholder 12"/>
          <p:cNvSpPr>
            <a:spLocks noGrp="1"/>
          </p:cNvSpPr>
          <p:nvPr>
            <p:custDataLst>
              <p:tags r:id="rId124"/>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35" name="Text Placeholder 12"/>
          <p:cNvSpPr>
            <a:spLocks noGrp="1"/>
          </p:cNvSpPr>
          <p:nvPr>
            <p:custDataLst>
              <p:tags r:id="rId125"/>
            </p:custDataLst>
          </p:nvPr>
        </p:nvSpPr>
        <p:spPr bwMode="gray">
          <a:xfrm>
            <a:off x="1355725" y="51943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D2F8ED9-83FB-4EAE-B63B-C8A586A54A68}" type="datetime'''''''''''''59''.7'''''''''''''''''''''''''''''''''''''''">
              <a:rPr lang="ja-JP" altLang="en-US" sz="1000" b="0" smtClean="0">
                <a:effectLst/>
              </a:rPr>
              <a:pPr/>
              <a:t>59.7</a:t>
            </a:fld>
            <a:endParaRPr kumimoji="0" lang="ja-JP" altLang="en-US" sz="1000" b="0" dirty="0">
              <a:sym typeface="+mn-lt"/>
            </a:endParaRPr>
          </a:p>
        </p:txBody>
      </p:sp>
      <p:sp>
        <p:nvSpPr>
          <p:cNvPr id="372" name="テキスト プレースホルダ 9">
            <a:extLst>
              <a:ext uri="{FF2B5EF4-FFF2-40B4-BE49-F238E27FC236}">
                <a16:creationId xmlns:a16="http://schemas.microsoft.com/office/drawing/2014/main" id="{CE46F578-66A6-4710-9856-D30212DB7DA4}"/>
              </a:ext>
            </a:extLst>
          </p:cNvPr>
          <p:cNvSpPr>
            <a:spLocks noGrp="1"/>
          </p:cNvSpPr>
          <p:nvPr>
            <p:custDataLst>
              <p:tags r:id="rId126"/>
            </p:custDataLst>
          </p:nvPr>
        </p:nvSpPr>
        <p:spPr bwMode="gray">
          <a:xfrm>
            <a:off x="6921500" y="475773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DA1944-A955-43D0-9E3F-B0AC82BF8F13}" type="datetime'''''''''5''''''''''''''''''''''''''''.2'''''''''''''''''">
              <a:rPr lang="ja-JP" altLang="en-US" sz="1000" smtClean="0">
                <a:effectLst/>
                <a:sym typeface="+mn-lt"/>
              </a:rPr>
              <a:pPr marL="0" indent="0" algn="ctr">
                <a:spcBef>
                  <a:spcPct val="0"/>
                </a:spcBef>
                <a:buNone/>
              </a:pPr>
              <a:t>5.2</a:t>
            </a:fld>
            <a:endParaRPr lang="ja-JP" altLang="en-US" sz="1000" dirty="0">
              <a:sym typeface="+mn-lt"/>
            </a:endParaRPr>
          </a:p>
        </p:txBody>
      </p:sp>
      <p:sp>
        <p:nvSpPr>
          <p:cNvPr id="163" name="Text Placeholder 12"/>
          <p:cNvSpPr>
            <a:spLocks noGrp="1"/>
          </p:cNvSpPr>
          <p:nvPr>
            <p:custDataLst>
              <p:tags r:id="rId127"/>
            </p:custDataLst>
          </p:nvPr>
        </p:nvSpPr>
        <p:spPr bwMode="gray">
          <a:xfrm>
            <a:off x="3775075"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7D88D6-9357-49B5-B521-A2E3ADA28B23}" type="datetime'''''''3''''''''''''''''3''''''''''''''.9'''''''''''">
              <a:rPr lang="ja-JP" altLang="en-US" sz="1000" b="0" smtClean="0">
                <a:solidFill>
                  <a:schemeClr val="bg1"/>
                </a:solidFill>
                <a:effectLst/>
              </a:rPr>
              <a:pPr/>
              <a:t>33.9</a:t>
            </a:fld>
            <a:endParaRPr kumimoji="0" lang="ja-JP" altLang="en-US" sz="1000" b="0" dirty="0">
              <a:solidFill>
                <a:schemeClr val="bg1"/>
              </a:solidFill>
              <a:sym typeface="+mn-lt"/>
            </a:endParaRPr>
          </a:p>
        </p:txBody>
      </p:sp>
      <p:sp>
        <p:nvSpPr>
          <p:cNvPr id="156" name="Text Placeholder 12"/>
          <p:cNvSpPr>
            <a:spLocks noGrp="1"/>
          </p:cNvSpPr>
          <p:nvPr>
            <p:custDataLst>
              <p:tags r:id="rId128"/>
            </p:custDataLst>
          </p:nvPr>
        </p:nvSpPr>
        <p:spPr bwMode="gray">
          <a:xfrm>
            <a:off x="1355725" y="5868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9427A8-D47B-48BD-BE57-297FCB7AE850}" type="datetime'''36''''''''''''''''''''''''''''''''''''.4'">
              <a:rPr lang="ja-JP" altLang="en-US" sz="1000" b="0" smtClean="0">
                <a:solidFill>
                  <a:schemeClr val="bg1"/>
                </a:solidFill>
                <a:effectLst/>
              </a:rPr>
              <a:pPr/>
              <a:t>36.4</a:t>
            </a:fld>
            <a:endParaRPr kumimoji="0" lang="ja-JP" altLang="en-US" sz="1000" b="0" dirty="0">
              <a:solidFill>
                <a:schemeClr val="bg1"/>
              </a:solidFill>
              <a:sym typeface="+mn-lt"/>
            </a:endParaRPr>
          </a:p>
        </p:txBody>
      </p:sp>
      <p:sp>
        <p:nvSpPr>
          <p:cNvPr id="157" name="Text Placeholder 12"/>
          <p:cNvSpPr>
            <a:spLocks noGrp="1"/>
          </p:cNvSpPr>
          <p:nvPr>
            <p:custDataLst>
              <p:tags r:id="rId129"/>
            </p:custDataLst>
          </p:nvPr>
        </p:nvSpPr>
        <p:spPr bwMode="gray">
          <a:xfrm>
            <a:off x="1700213" y="58721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5672E7-D627-49B9-879B-4A12D9B663FF}" type="datetime'''''''''''3''''''''''''''''''''6''''.''''''''''''''''0'">
              <a:rPr lang="ja-JP" altLang="en-US" sz="1000" b="0" smtClean="0">
                <a:solidFill>
                  <a:schemeClr val="bg1"/>
                </a:solidFill>
                <a:effectLst/>
              </a:rPr>
              <a:pPr/>
              <a:t>36.0</a:t>
            </a:fld>
            <a:endParaRPr kumimoji="0" lang="ja-JP" altLang="en-US" sz="1000" b="0" dirty="0">
              <a:solidFill>
                <a:schemeClr val="bg1"/>
              </a:solidFill>
              <a:sym typeface="+mn-lt"/>
            </a:endParaRPr>
          </a:p>
        </p:txBody>
      </p:sp>
      <p:sp>
        <p:nvSpPr>
          <p:cNvPr id="138" name="Text Placeholder 12"/>
          <p:cNvSpPr>
            <a:spLocks noGrp="1"/>
          </p:cNvSpPr>
          <p:nvPr>
            <p:custDataLst>
              <p:tags r:id="rId130"/>
            </p:custDataLst>
          </p:nvPr>
        </p:nvSpPr>
        <p:spPr bwMode="gray">
          <a:xfrm>
            <a:off x="2392363" y="52038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BAA846-3CEF-4610-9004-CC271D06B416}" type="datetime'''''''''''''''''6''''''''''0''''.''''''''''7'''''''''">
              <a:rPr lang="ja-JP" altLang="en-US" sz="1000" b="0" smtClean="0">
                <a:effectLst/>
              </a:rPr>
              <a:pPr/>
              <a:t>60.7</a:t>
            </a:fld>
            <a:endParaRPr kumimoji="0" lang="ja-JP" altLang="en-US" sz="1000" b="0" dirty="0">
              <a:sym typeface="+mn-lt"/>
            </a:endParaRPr>
          </a:p>
        </p:txBody>
      </p:sp>
      <p:sp>
        <p:nvSpPr>
          <p:cNvPr id="136" name="Text Placeholder 12"/>
          <p:cNvSpPr>
            <a:spLocks noGrp="1"/>
          </p:cNvSpPr>
          <p:nvPr>
            <p:custDataLst>
              <p:tags r:id="rId131"/>
            </p:custDataLst>
          </p:nvPr>
        </p:nvSpPr>
        <p:spPr bwMode="gray">
          <a:xfrm>
            <a:off x="1700213" y="51974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07D1C1-07BC-445F-B81E-E7B189E26F7B}" type="datetime'''''''''''''''6''''''''''''''''0''''''''.''''''0'">
              <a:rPr lang="ja-JP" altLang="en-US" sz="1000" b="0" smtClean="0">
                <a:effectLst/>
              </a:rPr>
              <a:pPr/>
              <a:t>60.0</a:t>
            </a:fld>
            <a:endParaRPr kumimoji="0" lang="ja-JP" altLang="en-US" sz="1000" b="0" dirty="0">
              <a:sym typeface="+mn-lt"/>
            </a:endParaRPr>
          </a:p>
        </p:txBody>
      </p:sp>
      <p:sp>
        <p:nvSpPr>
          <p:cNvPr id="107" name="Text Placeholder 12"/>
          <p:cNvSpPr>
            <a:spLocks noGrp="1"/>
          </p:cNvSpPr>
          <p:nvPr>
            <p:custDataLst>
              <p:tags r:id="rId132"/>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16" name="Text Placeholder 12"/>
          <p:cNvSpPr>
            <a:spLocks noGrp="1"/>
          </p:cNvSpPr>
          <p:nvPr>
            <p:custDataLst>
              <p:tags r:id="rId133"/>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356" name="テキスト プレースホルダ 9">
            <a:extLst>
              <a:ext uri="{FF2B5EF4-FFF2-40B4-BE49-F238E27FC236}">
                <a16:creationId xmlns:a16="http://schemas.microsoft.com/office/drawing/2014/main" id="{6A5A3F84-5CC8-428D-848B-BC03326009AB}"/>
              </a:ext>
            </a:extLst>
          </p:cNvPr>
          <p:cNvSpPr>
            <a:spLocks noGrp="1"/>
          </p:cNvSpPr>
          <p:nvPr>
            <p:custDataLst>
              <p:tags r:id="rId134"/>
            </p:custDataLst>
          </p:nvPr>
        </p:nvSpPr>
        <p:spPr bwMode="gray">
          <a:xfrm>
            <a:off x="1390650" y="474821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1FAB5B-2A5F-43B8-AD83-EB9306C830BC}" type="datetime'3''''''''''''''''''.''''9'''''''''''''''''''''">
              <a:rPr kumimoji="0" lang="ja-JP" altLang="en-US" sz="1000" smtClean="0">
                <a:effectLst/>
                <a:sym typeface="+mn-lt"/>
              </a:rPr>
              <a:pPr marL="0" indent="0" algn="ctr">
                <a:spcBef>
                  <a:spcPct val="0"/>
                </a:spcBef>
                <a:buNone/>
              </a:pPr>
              <a:t>3.9</a:t>
            </a:fld>
            <a:endParaRPr kumimoji="0" lang="ja-JP" altLang="en-US" sz="1000" dirty="0">
              <a:sym typeface="+mn-lt"/>
            </a:endParaRPr>
          </a:p>
        </p:txBody>
      </p:sp>
      <p:sp>
        <p:nvSpPr>
          <p:cNvPr id="137" name="Text Placeholder 12"/>
          <p:cNvSpPr>
            <a:spLocks noGrp="1"/>
          </p:cNvSpPr>
          <p:nvPr>
            <p:custDataLst>
              <p:tags r:id="rId135"/>
            </p:custDataLst>
          </p:nvPr>
        </p:nvSpPr>
        <p:spPr bwMode="gray">
          <a:xfrm>
            <a:off x="2046288" y="52006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6FDE4B-B7CC-4938-8672-1F425048198B}" type="datetime'''''''''''6''''''0.''''''''''''''''''''''''''''3'''''''''">
              <a:rPr lang="ja-JP" altLang="en-US" sz="1000" b="0" smtClean="0">
                <a:effectLst/>
              </a:rPr>
              <a:pPr/>
              <a:t>60.3</a:t>
            </a:fld>
            <a:endParaRPr kumimoji="0" lang="ja-JP" altLang="en-US" sz="1000" b="0" dirty="0">
              <a:sym typeface="+mn-lt"/>
            </a:endParaRPr>
          </a:p>
        </p:txBody>
      </p:sp>
      <p:sp>
        <p:nvSpPr>
          <p:cNvPr id="361" name="テキスト プレースホルダ 9">
            <a:extLst>
              <a:ext uri="{FF2B5EF4-FFF2-40B4-BE49-F238E27FC236}">
                <a16:creationId xmlns:a16="http://schemas.microsoft.com/office/drawing/2014/main" id="{1FCA8B3E-DA45-4AA1-991E-52B7B6826AE7}"/>
              </a:ext>
            </a:extLst>
          </p:cNvPr>
          <p:cNvSpPr>
            <a:spLocks noGrp="1"/>
          </p:cNvSpPr>
          <p:nvPr>
            <p:custDataLst>
              <p:tags r:id="rId136"/>
            </p:custDataLst>
          </p:nvPr>
        </p:nvSpPr>
        <p:spPr bwMode="gray">
          <a:xfrm>
            <a:off x="3117850" y="474980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622DD3-4536-4196-A372-045CB7DDC1BB}" type="datetime'''''''''''''''''4''''''''''.''3'''''''''''''">
              <a:rPr kumimoji="0" lang="ja-JP" altLang="en-US" sz="1000" smtClean="0">
                <a:effectLst/>
                <a:sym typeface="+mn-lt"/>
              </a:rPr>
              <a:pPr marL="0" indent="0" algn="ctr">
                <a:spcBef>
                  <a:spcPct val="0"/>
                </a:spcBef>
                <a:buNone/>
              </a:pPr>
              <a:t>4.3</a:t>
            </a:fld>
            <a:endParaRPr kumimoji="0" lang="ja-JP" altLang="en-US" sz="1000" dirty="0">
              <a:sym typeface="+mn-lt"/>
            </a:endParaRPr>
          </a:p>
        </p:txBody>
      </p:sp>
      <p:sp>
        <p:nvSpPr>
          <p:cNvPr id="212" name="テキスト プレースホルダ 9"/>
          <p:cNvSpPr>
            <a:spLocks noGrp="1"/>
          </p:cNvSpPr>
          <p:nvPr>
            <p:custDataLst>
              <p:tags r:id="rId137"/>
            </p:custDataLst>
          </p:nvPr>
        </p:nvSpPr>
        <p:spPr bwMode="gray">
          <a:xfrm>
            <a:off x="6540500" y="59213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50F787-C7FD-469A-B16C-B6B89048A42B}" type="datetime'''''2''''''''''''''''''''''8''''''''.''''''''''''8'''''">
              <a:rPr lang="ja-JP" altLang="en-US" sz="1000" smtClean="0">
                <a:solidFill>
                  <a:schemeClr val="bg1"/>
                </a:solidFill>
                <a:effectLst/>
              </a:rPr>
              <a:pPr/>
              <a:t>28.8</a:t>
            </a:fld>
            <a:endParaRPr kumimoji="0" lang="ja-JP" altLang="en-US" sz="1000" dirty="0">
              <a:solidFill>
                <a:schemeClr val="bg1"/>
              </a:solidFill>
              <a:sym typeface="+mn-lt"/>
            </a:endParaRPr>
          </a:p>
        </p:txBody>
      </p:sp>
      <p:sp>
        <p:nvSpPr>
          <p:cNvPr id="158" name="Text Placeholder 12"/>
          <p:cNvSpPr>
            <a:spLocks noGrp="1"/>
          </p:cNvSpPr>
          <p:nvPr>
            <p:custDataLst>
              <p:tags r:id="rId138"/>
            </p:custDataLst>
          </p:nvPr>
        </p:nvSpPr>
        <p:spPr bwMode="gray">
          <a:xfrm>
            <a:off x="2046288" y="58737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51F564-E364-4813-BF1F-26772CC4DCA5}" type="datetime'''''''''''''''''3''''5''''.''''''''''''''''6'''''''''''">
              <a:rPr lang="ja-JP" altLang="en-US" sz="1000" b="0" smtClean="0">
                <a:solidFill>
                  <a:schemeClr val="bg1"/>
                </a:solidFill>
                <a:effectLst/>
              </a:rPr>
              <a:pPr/>
              <a:t>35.6</a:t>
            </a:fld>
            <a:endParaRPr kumimoji="0" lang="ja-JP" altLang="en-US" sz="1000" b="0" dirty="0">
              <a:solidFill>
                <a:schemeClr val="bg1"/>
              </a:solidFill>
              <a:sym typeface="+mn-lt"/>
            </a:endParaRPr>
          </a:p>
        </p:txBody>
      </p:sp>
      <p:sp>
        <p:nvSpPr>
          <p:cNvPr id="108" name="Text Placeholder 12"/>
          <p:cNvSpPr>
            <a:spLocks noGrp="1"/>
          </p:cNvSpPr>
          <p:nvPr>
            <p:custDataLst>
              <p:tags r:id="rId139"/>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46" name="Text Placeholder 12"/>
          <p:cNvSpPr>
            <a:spLocks noGrp="1"/>
          </p:cNvSpPr>
          <p:nvPr>
            <p:custDataLst>
              <p:tags r:id="rId140"/>
            </p:custDataLst>
          </p:nvPr>
        </p:nvSpPr>
        <p:spPr bwMode="gray">
          <a:xfrm>
            <a:off x="5157788" y="5233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A71663-1A69-45E1-8F44-03E23DD2BB71}" type="datetime'''''''''''6''''''''''''''''''''''''3''''.''''''8'">
              <a:rPr lang="ja-JP" altLang="en-US" sz="1000" b="0" smtClean="0">
                <a:effectLst/>
              </a:rPr>
              <a:pPr/>
              <a:t>63.8</a:t>
            </a:fld>
            <a:endParaRPr kumimoji="0" lang="ja-JP" altLang="en-US" sz="1000" b="0" dirty="0">
              <a:sym typeface="+mn-lt"/>
            </a:endParaRPr>
          </a:p>
        </p:txBody>
      </p:sp>
      <p:sp>
        <p:nvSpPr>
          <p:cNvPr id="159" name="Text Placeholder 12"/>
          <p:cNvSpPr>
            <a:spLocks noGrp="1"/>
          </p:cNvSpPr>
          <p:nvPr>
            <p:custDataLst>
              <p:tags r:id="rId141"/>
            </p:custDataLst>
          </p:nvPr>
        </p:nvSpPr>
        <p:spPr bwMode="gray">
          <a:xfrm>
            <a:off x="2392363" y="58769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11E80B-40E3-451A-A307-2FA47F37D7B3}" type="datetime'''''3''''''''''''''''''''''''''''''5''''''''''''''.''2'''''''">
              <a:rPr lang="ja-JP" altLang="en-US" sz="1000" b="0" smtClean="0">
                <a:solidFill>
                  <a:schemeClr val="bg1"/>
                </a:solidFill>
                <a:effectLst/>
              </a:rPr>
              <a:pPr/>
              <a:t>35.2</a:t>
            </a:fld>
            <a:endParaRPr kumimoji="0" lang="ja-JP" altLang="en-US" sz="1000" b="0" dirty="0">
              <a:solidFill>
                <a:schemeClr val="bg1"/>
              </a:solidFill>
              <a:sym typeface="+mn-lt"/>
            </a:endParaRPr>
          </a:p>
        </p:txBody>
      </p:sp>
      <p:sp>
        <p:nvSpPr>
          <p:cNvPr id="109" name="Text Placeholder 12"/>
          <p:cNvSpPr>
            <a:spLocks noGrp="1"/>
          </p:cNvSpPr>
          <p:nvPr>
            <p:custDataLst>
              <p:tags r:id="rId142"/>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39" name="Text Placeholder 12"/>
          <p:cNvSpPr>
            <a:spLocks noGrp="1"/>
          </p:cNvSpPr>
          <p:nvPr>
            <p:custDataLst>
              <p:tags r:id="rId143"/>
            </p:custDataLst>
          </p:nvPr>
        </p:nvSpPr>
        <p:spPr bwMode="gray">
          <a:xfrm>
            <a:off x="2738438" y="52070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C1C2A9-962B-40C6-BCDE-4C1F9BBC83CB}" type="datetime'''''''''''''6''''''''''''''1''''''''''.''0'''''''''''''''''">
              <a:rPr lang="ja-JP" altLang="en-US" sz="1000" b="0" smtClean="0">
                <a:effectLst/>
              </a:rPr>
              <a:pPr/>
              <a:t>61.0</a:t>
            </a:fld>
            <a:endParaRPr kumimoji="0" lang="ja-JP" altLang="en-US" sz="1000" b="0" dirty="0">
              <a:sym typeface="+mn-lt"/>
            </a:endParaRPr>
          </a:p>
        </p:txBody>
      </p:sp>
      <p:sp>
        <p:nvSpPr>
          <p:cNvPr id="141" name="Text Placeholder 12"/>
          <p:cNvSpPr>
            <a:spLocks noGrp="1"/>
          </p:cNvSpPr>
          <p:nvPr>
            <p:custDataLst>
              <p:tags r:id="rId144"/>
            </p:custDataLst>
          </p:nvPr>
        </p:nvSpPr>
        <p:spPr bwMode="gray">
          <a:xfrm>
            <a:off x="3429000" y="52117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B0159A6-0DE7-44A4-9EAF-AE0628F281C5}" type="datetime'''''''''''''6''''1''''''''''''''''''''''.4'">
              <a:rPr lang="ja-JP" altLang="en-US" sz="1000" b="0" smtClean="0">
                <a:effectLst/>
              </a:rPr>
              <a:pPr/>
              <a:t>61.4</a:t>
            </a:fld>
            <a:endParaRPr kumimoji="0" lang="ja-JP" altLang="en-US" sz="1000" b="0" dirty="0">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45"/>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160" name="Text Placeholder 12"/>
          <p:cNvSpPr>
            <a:spLocks noGrp="1"/>
          </p:cNvSpPr>
          <p:nvPr>
            <p:custDataLst>
              <p:tags r:id="rId146"/>
            </p:custDataLst>
          </p:nvPr>
        </p:nvSpPr>
        <p:spPr bwMode="gray">
          <a:xfrm>
            <a:off x="2738438" y="58801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D51EEA-3B42-4617-8FDF-1A49849C27F4}" type="datetime'''''''''''''''''''''''''34''''''''''''''''''.''''''''''9'">
              <a:rPr lang="ja-JP" altLang="en-US" sz="1000" b="0" smtClean="0">
                <a:solidFill>
                  <a:schemeClr val="bg1"/>
                </a:solidFill>
                <a:effectLst/>
              </a:rPr>
              <a:pPr/>
              <a:t>34.9</a:t>
            </a:fld>
            <a:endParaRPr kumimoji="0" lang="ja-JP" altLang="en-US" sz="1000" b="0" dirty="0">
              <a:solidFill>
                <a:schemeClr val="bg1"/>
              </a:solidFill>
              <a:sym typeface="+mn-lt"/>
            </a:endParaRPr>
          </a:p>
        </p:txBody>
      </p:sp>
      <p:sp>
        <p:nvSpPr>
          <p:cNvPr id="110" name="Text Placeholder 12"/>
          <p:cNvSpPr>
            <a:spLocks noGrp="1"/>
          </p:cNvSpPr>
          <p:nvPr>
            <p:custDataLst>
              <p:tags r:id="rId147"/>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48"/>
            </p:custDataLst>
          </p:nvPr>
        </p:nvSpPr>
        <p:spPr bwMode="gray">
          <a:xfrm>
            <a:off x="8269288" y="59594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F83809-F3F4-4F3C-9CAD-0CD0580A1F31}" type="datetime'''''23''''''''''''''''''''''.''''''4'''">
              <a:rPr lang="ja-JP" altLang="en-US" sz="1000" smtClean="0">
                <a:solidFill>
                  <a:schemeClr val="bg1"/>
                </a:solidFill>
                <a:effectLst/>
              </a:rPr>
              <a:pPr/>
              <a:t>23.4</a:t>
            </a:fld>
            <a:endParaRPr lang="ja-JP" altLang="en-US" sz="1000" dirty="0">
              <a:solidFill>
                <a:schemeClr val="bg1"/>
              </a:solidFill>
              <a:sym typeface="+mn-lt"/>
            </a:endParaRPr>
          </a:p>
        </p:txBody>
      </p:sp>
      <p:sp>
        <p:nvSpPr>
          <p:cNvPr id="166" name="Text Placeholder 12"/>
          <p:cNvSpPr>
            <a:spLocks noGrp="1"/>
          </p:cNvSpPr>
          <p:nvPr>
            <p:custDataLst>
              <p:tags r:id="rId149"/>
            </p:custDataLst>
          </p:nvPr>
        </p:nvSpPr>
        <p:spPr bwMode="gray">
          <a:xfrm>
            <a:off x="4811713" y="5897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6C93D4-0A6F-4DD4-984D-2A5DD4769D3D}" type="datetime'''''''''''''''''3''''2.''''''''''''''''''''2'''''''''''''''''">
              <a:rPr lang="ja-JP" altLang="en-US" sz="1000" b="0" smtClean="0">
                <a:solidFill>
                  <a:schemeClr val="bg1"/>
                </a:solidFill>
                <a:effectLst/>
              </a:rPr>
              <a:pPr/>
              <a:t>32.2</a:t>
            </a:fld>
            <a:endParaRPr kumimoji="0" lang="ja-JP" altLang="en-US" sz="1000" b="0" dirty="0">
              <a:solidFill>
                <a:schemeClr val="bg1"/>
              </a:solidFill>
              <a:sym typeface="+mn-lt"/>
            </a:endParaRPr>
          </a:p>
        </p:txBody>
      </p:sp>
      <p:sp>
        <p:nvSpPr>
          <p:cNvPr id="341" name="テキスト プレースホルダ 9">
            <a:extLst>
              <a:ext uri="{FF2B5EF4-FFF2-40B4-BE49-F238E27FC236}">
                <a16:creationId xmlns:a16="http://schemas.microsoft.com/office/drawing/2014/main" id="{AB23A718-BE26-40A7-8181-F9E138D13EE8}"/>
              </a:ext>
            </a:extLst>
          </p:cNvPr>
          <p:cNvSpPr>
            <a:spLocks noGrp="1"/>
          </p:cNvSpPr>
          <p:nvPr>
            <p:custDataLst>
              <p:tags r:id="rId150"/>
            </p:custDataLst>
          </p:nvPr>
        </p:nvSpPr>
        <p:spPr bwMode="gray">
          <a:xfrm>
            <a:off x="8959850" y="599916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769081-BE82-44F2-8E0B-31F3A89D8547}" type="datetime'''''''''''''''''''''1''''''''''''''''7''''''''''.''9'''">
              <a:rPr lang="ja-JP" altLang="en-US" sz="1000" smtClean="0">
                <a:solidFill>
                  <a:schemeClr val="bg1"/>
                </a:solidFill>
                <a:effectLst/>
                <a:sym typeface="+mn-lt"/>
              </a:rPr>
              <a:pPr marL="0" indent="0" algn="ctr">
                <a:spcBef>
                  <a:spcPct val="0"/>
                </a:spcBef>
                <a:buNone/>
              </a:pPr>
              <a:t>17.9</a:t>
            </a:fld>
            <a:endParaRPr lang="ja-JP" altLang="en-US" sz="1000" dirty="0">
              <a:solidFill>
                <a:schemeClr val="bg1"/>
              </a:solidFill>
              <a:sym typeface="+mn-lt"/>
            </a:endParaRPr>
          </a:p>
        </p:txBody>
      </p:sp>
      <p:sp>
        <p:nvSpPr>
          <p:cNvPr id="140" name="Text Placeholder 12"/>
          <p:cNvSpPr>
            <a:spLocks noGrp="1"/>
          </p:cNvSpPr>
          <p:nvPr>
            <p:custDataLst>
              <p:tags r:id="rId151"/>
            </p:custDataLst>
          </p:nvPr>
        </p:nvSpPr>
        <p:spPr bwMode="gray">
          <a:xfrm>
            <a:off x="3082925" y="52101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554AA-FC7C-428C-B5F4-CE792D013B66}" type="datetime'''''''6''''''''''''1''''''''.''''''''2'''''''''''''''''''''">
              <a:rPr lang="ja-JP" altLang="en-US" sz="1000" b="0" smtClean="0">
                <a:effectLst/>
              </a:rPr>
              <a:pPr/>
              <a:t>61.2</a:t>
            </a:fld>
            <a:endParaRPr kumimoji="0" lang="ja-JP" altLang="en-US" sz="1000" b="0" dirty="0">
              <a:sym typeface="+mn-lt"/>
            </a:endParaRPr>
          </a:p>
        </p:txBody>
      </p:sp>
      <p:sp>
        <p:nvSpPr>
          <p:cNvPr id="112" name="Text Placeholder 12"/>
          <p:cNvSpPr>
            <a:spLocks noGrp="1"/>
          </p:cNvSpPr>
          <p:nvPr>
            <p:custDataLst>
              <p:tags r:id="rId152"/>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61" name="Text Placeholder 12"/>
          <p:cNvSpPr>
            <a:spLocks noGrp="1"/>
          </p:cNvSpPr>
          <p:nvPr>
            <p:custDataLst>
              <p:tags r:id="rId153"/>
            </p:custDataLst>
          </p:nvPr>
        </p:nvSpPr>
        <p:spPr bwMode="gray">
          <a:xfrm>
            <a:off x="3082925" y="58816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57ECEC-55A3-4DFF-9E92-F46F10F98772}" type="datetime'3''''''''''''''''''''''''''4''''''''''''''''''''.''''''5'">
              <a:rPr lang="ja-JP" altLang="en-US" sz="1000" b="0" smtClean="0">
                <a:solidFill>
                  <a:schemeClr val="bg1"/>
                </a:solidFill>
                <a:effectLst/>
              </a:rPr>
              <a:pPr/>
              <a:t>34.5</a:t>
            </a:fld>
            <a:endParaRPr kumimoji="0" lang="ja-JP" altLang="en-US" sz="1000" b="0" dirty="0">
              <a:solidFill>
                <a:schemeClr val="bg1"/>
              </a:solidFill>
              <a:sym typeface="+mn-lt"/>
            </a:endParaRPr>
          </a:p>
        </p:txBody>
      </p:sp>
      <p:sp>
        <p:nvSpPr>
          <p:cNvPr id="111" name="Text Placeholder 12"/>
          <p:cNvSpPr>
            <a:spLocks noGrp="1"/>
          </p:cNvSpPr>
          <p:nvPr>
            <p:custDataLst>
              <p:tags r:id="rId154"/>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67" name="Text Placeholder 12"/>
          <p:cNvSpPr>
            <a:spLocks noGrp="1"/>
          </p:cNvSpPr>
          <p:nvPr>
            <p:custDataLst>
              <p:tags r:id="rId155"/>
            </p:custDataLst>
          </p:nvPr>
        </p:nvSpPr>
        <p:spPr bwMode="gray">
          <a:xfrm>
            <a:off x="5157788" y="59023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3B3275-01A2-49F3-93BF-14161BFAB17A}" type="datetime'''''''''''''''''''''''''''''3''''''''''''1.''5'''">
              <a:rPr lang="ja-JP" altLang="en-US" sz="1000" b="0" smtClean="0">
                <a:solidFill>
                  <a:schemeClr val="bg1"/>
                </a:solidFill>
                <a:effectLst/>
              </a:rPr>
              <a:pPr/>
              <a:t>31.5</a:t>
            </a:fld>
            <a:endParaRPr kumimoji="0" lang="ja-JP" altLang="en-US" sz="1000" b="0" dirty="0">
              <a:solidFill>
                <a:schemeClr val="bg1"/>
              </a:solidFill>
              <a:sym typeface="+mn-lt"/>
            </a:endParaRPr>
          </a:p>
        </p:txBody>
      </p:sp>
      <p:sp>
        <p:nvSpPr>
          <p:cNvPr id="162" name="Text Placeholder 12"/>
          <p:cNvSpPr>
            <a:spLocks noGrp="1"/>
          </p:cNvSpPr>
          <p:nvPr>
            <p:custDataLst>
              <p:tags r:id="rId156"/>
            </p:custDataLst>
          </p:nvPr>
        </p:nvSpPr>
        <p:spPr bwMode="gray">
          <a:xfrm>
            <a:off x="3429000" y="5883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0D1B39-C8F3-43A4-A6CA-E4A85721CFD6}" type="datetime'''''''''''''''''''''''''3''''''''4''''''''''''''''.''2'''''">
              <a:rPr lang="ja-JP" altLang="en-US" sz="1000" b="0" smtClean="0">
                <a:solidFill>
                  <a:schemeClr val="bg1"/>
                </a:solidFill>
                <a:effectLst/>
              </a:rPr>
              <a:pPr/>
              <a:t>34.2</a:t>
            </a:fld>
            <a:endParaRPr kumimoji="0" lang="ja-JP" altLang="en-US" sz="1000" b="0" dirty="0">
              <a:solidFill>
                <a:schemeClr val="bg1"/>
              </a:solidFill>
              <a:sym typeface="+mn-lt"/>
            </a:endParaRPr>
          </a:p>
        </p:txBody>
      </p:sp>
      <p:sp>
        <p:nvSpPr>
          <p:cNvPr id="118" name="Text Placeholder 12"/>
          <p:cNvSpPr>
            <a:spLocks noGrp="1"/>
          </p:cNvSpPr>
          <p:nvPr>
            <p:custDataLst>
              <p:tags r:id="rId157"/>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13" name="Text Placeholder 12"/>
          <p:cNvSpPr>
            <a:spLocks noGrp="1"/>
          </p:cNvSpPr>
          <p:nvPr>
            <p:custDataLst>
              <p:tags r:id="rId158"/>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43" name="Text Placeholder 12"/>
          <p:cNvSpPr>
            <a:spLocks noGrp="1"/>
          </p:cNvSpPr>
          <p:nvPr>
            <p:custDataLst>
              <p:tags r:id="rId159"/>
            </p:custDataLst>
          </p:nvPr>
        </p:nvSpPr>
        <p:spPr bwMode="gray">
          <a:xfrm>
            <a:off x="4121150" y="52197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DF01E9-CADE-44E0-B68F-890270DBFD39}" type="datetime'''''6''''''''''''2''''''.''''2'''''''''''''''''''''''''">
              <a:rPr lang="ja-JP" altLang="en-US" sz="1000" b="0" smtClean="0">
                <a:effectLst/>
              </a:rPr>
              <a:pPr/>
              <a:t>62.2</a:t>
            </a:fld>
            <a:endParaRPr kumimoji="0" lang="ja-JP" altLang="en-US" sz="1000" b="0" dirty="0">
              <a:sym typeface="+mn-lt"/>
            </a:endParaRPr>
          </a:p>
        </p:txBody>
      </p:sp>
      <p:sp>
        <p:nvSpPr>
          <p:cNvPr id="144" name="Text Placeholder 12"/>
          <p:cNvSpPr>
            <a:spLocks noGrp="1"/>
          </p:cNvSpPr>
          <p:nvPr>
            <p:custDataLst>
              <p:tags r:id="rId160"/>
            </p:custDataLst>
          </p:nvPr>
        </p:nvSpPr>
        <p:spPr bwMode="gray">
          <a:xfrm>
            <a:off x="4465638" y="5224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CB2422D-AAF6-4581-B4E9-A0937786BFD6}" type="datetime'''6''2''''''''''''.''''''''''''''''''''''''''''''''7'''''''''">
              <a:rPr lang="ja-JP" altLang="en-US" sz="1000" b="0" smtClean="0">
                <a:effectLst/>
              </a:rPr>
              <a:pPr/>
              <a:t>62.7</a:t>
            </a:fld>
            <a:endParaRPr kumimoji="0" lang="ja-JP" altLang="en-US" sz="1000" b="0" dirty="0">
              <a:sym typeface="+mn-lt"/>
            </a:endParaRPr>
          </a:p>
        </p:txBody>
      </p:sp>
      <p:sp>
        <p:nvSpPr>
          <p:cNvPr id="164" name="Text Placeholder 12"/>
          <p:cNvSpPr>
            <a:spLocks noGrp="1"/>
          </p:cNvSpPr>
          <p:nvPr>
            <p:custDataLst>
              <p:tags r:id="rId161"/>
            </p:custDataLst>
          </p:nvPr>
        </p:nvSpPr>
        <p:spPr bwMode="gray">
          <a:xfrm>
            <a:off x="4121150" y="58896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2C2E7-BFB3-42F2-A39B-D199AB9F4C05}" type="datetime'3''''''''''''''''''''''3.''''''''''''''4'''''''''''''''">
              <a:rPr lang="ja-JP" altLang="en-US" sz="1000" b="0" smtClean="0">
                <a:solidFill>
                  <a:schemeClr val="bg1"/>
                </a:solidFill>
                <a:effectLst/>
              </a:rPr>
              <a:pPr/>
              <a:t>33.4</a:t>
            </a:fld>
            <a:endParaRPr kumimoji="0" lang="ja-JP" altLang="en-US" sz="1000" b="0" dirty="0">
              <a:solidFill>
                <a:schemeClr val="bg1"/>
              </a:solidFill>
              <a:sym typeface="+mn-lt"/>
            </a:endParaRPr>
          </a:p>
        </p:txBody>
      </p:sp>
      <p:sp>
        <p:nvSpPr>
          <p:cNvPr id="114" name="Text Placeholder 12"/>
          <p:cNvSpPr>
            <a:spLocks noGrp="1"/>
          </p:cNvSpPr>
          <p:nvPr>
            <p:custDataLst>
              <p:tags r:id="rId162"/>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15" name="Text Placeholder 12"/>
          <p:cNvSpPr>
            <a:spLocks noGrp="1"/>
          </p:cNvSpPr>
          <p:nvPr>
            <p:custDataLst>
              <p:tags r:id="rId163"/>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45" name="Text Placeholder 12"/>
          <p:cNvSpPr>
            <a:spLocks noGrp="1"/>
          </p:cNvSpPr>
          <p:nvPr>
            <p:custDataLst>
              <p:tags r:id="rId164"/>
            </p:custDataLst>
          </p:nvPr>
        </p:nvSpPr>
        <p:spPr bwMode="gray">
          <a:xfrm>
            <a:off x="4811713" y="5227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DF6828-9A32-46C3-B5DD-8E078999647E}" type="datetime'''6''''''''''3''''''''''''''.''''''''''''''''2'''''">
              <a:rPr lang="ja-JP" altLang="en-US" sz="1000" b="0" smtClean="0">
                <a:effectLst/>
              </a:rPr>
              <a:pPr/>
              <a:t>63.2</a:t>
            </a:fld>
            <a:endParaRPr kumimoji="0" lang="ja-JP" altLang="en-US" sz="1000" b="0" dirty="0">
              <a:sym typeface="+mn-lt"/>
            </a:endParaRPr>
          </a:p>
        </p:txBody>
      </p:sp>
      <p:sp>
        <p:nvSpPr>
          <p:cNvPr id="117" name="Text Placeholder 12"/>
          <p:cNvSpPr>
            <a:spLocks noGrp="1"/>
          </p:cNvSpPr>
          <p:nvPr>
            <p:custDataLst>
              <p:tags r:id="rId165"/>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68" name="Text Placeholder 12"/>
          <p:cNvSpPr>
            <a:spLocks noGrp="1"/>
          </p:cNvSpPr>
          <p:nvPr>
            <p:custDataLst>
              <p:tags r:id="rId166"/>
            </p:custDataLst>
          </p:nvPr>
        </p:nvSpPr>
        <p:spPr bwMode="gray">
          <a:xfrm>
            <a:off x="5503863" y="59070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83DB50-D0D8-43C5-A24F-5353B7DF7B3A}" type="datetime'''''''''''''3''''''''''''''''''0''.''''''''''''9'''''''''">
              <a:rPr lang="ja-JP" altLang="en-US" sz="1000" b="0" smtClean="0">
                <a:solidFill>
                  <a:schemeClr val="bg1"/>
                </a:solidFill>
                <a:effectLst/>
              </a:rPr>
              <a:pPr/>
              <a:t>30.9</a:t>
            </a:fld>
            <a:endParaRPr kumimoji="0" lang="ja-JP" altLang="en-US" sz="1000" b="0" dirty="0">
              <a:solidFill>
                <a:schemeClr val="bg1"/>
              </a:solidFill>
              <a:sym typeface="+mn-lt"/>
            </a:endParaRPr>
          </a:p>
        </p:txBody>
      </p:sp>
      <p:sp>
        <p:nvSpPr>
          <p:cNvPr id="148" name="Text Placeholder 12"/>
          <p:cNvSpPr>
            <a:spLocks noGrp="1"/>
          </p:cNvSpPr>
          <p:nvPr>
            <p:custDataLst>
              <p:tags r:id="rId167"/>
            </p:custDataLst>
          </p:nvPr>
        </p:nvSpPr>
        <p:spPr bwMode="gray">
          <a:xfrm>
            <a:off x="5848350" y="5243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A3B804-782D-400E-B04B-1BC3AEFDE26C}" type="datetime'''''''''6''''''''''''''''''''5''''''.''''''''''''''''''0'''">
              <a:rPr lang="ja-JP" altLang="en-US" sz="1000" b="0" smtClean="0">
                <a:effectLst/>
              </a:rPr>
              <a:pPr/>
              <a:t>65.0</a:t>
            </a:fld>
            <a:endParaRPr kumimoji="0" lang="ja-JP" altLang="en-US" sz="1000" b="0" dirty="0">
              <a:sym typeface="+mn-lt"/>
            </a:endParaRPr>
          </a:p>
        </p:txBody>
      </p:sp>
      <p:sp>
        <p:nvSpPr>
          <p:cNvPr id="169" name="Text Placeholder 12"/>
          <p:cNvSpPr>
            <a:spLocks noGrp="1"/>
          </p:cNvSpPr>
          <p:nvPr>
            <p:custDataLst>
              <p:tags r:id="rId168"/>
            </p:custDataLst>
          </p:nvPr>
        </p:nvSpPr>
        <p:spPr bwMode="gray">
          <a:xfrm>
            <a:off x="5848350" y="5911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195C12-B473-4344-ADB5-1E63F29AECAF}" type="datetime'''''''3''''''0''''''''''''''''''''''''''''.''''''''''''2'''">
              <a:rPr lang="ja-JP" altLang="en-US" sz="1000" b="0" smtClean="0">
                <a:solidFill>
                  <a:schemeClr val="bg1"/>
                </a:solidFill>
                <a:effectLst/>
              </a:rPr>
              <a:pPr/>
              <a:t>30.2</a:t>
            </a:fld>
            <a:endParaRPr kumimoji="0" lang="ja-JP" altLang="en-US" sz="1000" b="0" dirty="0">
              <a:solidFill>
                <a:schemeClr val="bg1"/>
              </a:solidFill>
              <a:sym typeface="+mn-lt"/>
            </a:endParaRPr>
          </a:p>
        </p:txBody>
      </p:sp>
      <p:sp>
        <p:nvSpPr>
          <p:cNvPr id="119" name="Text Placeholder 12"/>
          <p:cNvSpPr>
            <a:spLocks noGrp="1"/>
          </p:cNvSpPr>
          <p:nvPr>
            <p:custDataLst>
              <p:tags r:id="rId169"/>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49" name="Text Placeholder 12"/>
          <p:cNvSpPr>
            <a:spLocks noGrp="1"/>
          </p:cNvSpPr>
          <p:nvPr>
            <p:custDataLst>
              <p:tags r:id="rId170"/>
            </p:custDataLst>
          </p:nvPr>
        </p:nvSpPr>
        <p:spPr bwMode="gray">
          <a:xfrm>
            <a:off x="6194425" y="5249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4C1CBA8-3EC0-4C40-A8FF-4DC6DDBA047B}" type="datetime'''6''''''''''''5''''''''''''''.6'''''">
              <a:rPr lang="ja-JP" altLang="en-US" sz="1000" b="0" smtClean="0">
                <a:effectLst/>
              </a:rPr>
              <a:pPr/>
              <a:t>65.6</a:t>
            </a:fld>
            <a:endParaRPr kumimoji="0" lang="ja-JP" altLang="en-US" sz="1000" b="0" dirty="0">
              <a:sym typeface="+mn-lt"/>
            </a:endParaRPr>
          </a:p>
        </p:txBody>
      </p:sp>
      <p:sp>
        <p:nvSpPr>
          <p:cNvPr id="170" name="Text Placeholder 12"/>
          <p:cNvSpPr>
            <a:spLocks noGrp="1"/>
          </p:cNvSpPr>
          <p:nvPr>
            <p:custDataLst>
              <p:tags r:id="rId171"/>
            </p:custDataLst>
          </p:nvPr>
        </p:nvSpPr>
        <p:spPr bwMode="gray">
          <a:xfrm>
            <a:off x="6194425"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18D2D1-17DB-4D94-AA92-FA60855D09A3}" type="datetime'''''''2''''''''''9.''''''''''''''''''''''''''''''5'''''''''">
              <a:rPr lang="ja-JP" altLang="en-US" sz="1000" b="0" smtClean="0">
                <a:solidFill>
                  <a:schemeClr val="bg1"/>
                </a:solidFill>
                <a:effectLst/>
              </a:rPr>
              <a:pPr/>
              <a:t>29.5</a:t>
            </a:fld>
            <a:endParaRPr kumimoji="0" lang="ja-JP" altLang="en-US" sz="1000" b="0" dirty="0">
              <a:solidFill>
                <a:schemeClr val="bg1"/>
              </a:solidFill>
              <a:sym typeface="+mn-lt"/>
            </a:endParaRPr>
          </a:p>
        </p:txBody>
      </p:sp>
      <p:sp>
        <p:nvSpPr>
          <p:cNvPr id="120" name="Text Placeholder 12"/>
          <p:cNvSpPr>
            <a:spLocks noGrp="1"/>
          </p:cNvSpPr>
          <p:nvPr>
            <p:custDataLst>
              <p:tags r:id="rId172"/>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209" name="テキスト プレースホルダ 9"/>
          <p:cNvSpPr>
            <a:spLocks noGrp="1"/>
          </p:cNvSpPr>
          <p:nvPr>
            <p:custDataLst>
              <p:tags r:id="rId173"/>
            </p:custDataLst>
          </p:nvPr>
        </p:nvSpPr>
        <p:spPr bwMode="gray">
          <a:xfrm>
            <a:off x="6540500" y="52562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A3AB55-18DB-4967-A1AF-39E341892796}" type="datetime'''''''6''''''''''''''''6''''''.''''''''''''''1'''''''''">
              <a:rPr lang="ja-JP" altLang="en-US" sz="1000" smtClean="0">
                <a:effectLst/>
              </a:rPr>
              <a:pPr/>
              <a:t>66.1</a:t>
            </a:fld>
            <a:endParaRPr kumimoji="0" lang="ja-JP" altLang="en-US" sz="1000" dirty="0">
              <a:sym typeface="+mn-lt"/>
            </a:endParaRPr>
          </a:p>
        </p:txBody>
      </p:sp>
      <p:sp>
        <p:nvSpPr>
          <p:cNvPr id="213" name="テキスト プレースホルダ 9"/>
          <p:cNvSpPr>
            <a:spLocks noGrp="1"/>
          </p:cNvSpPr>
          <p:nvPr>
            <p:custDataLst>
              <p:tags r:id="rId174"/>
            </p:custDataLst>
          </p:nvPr>
        </p:nvSpPr>
        <p:spPr bwMode="gray">
          <a:xfrm>
            <a:off x="6886575" y="52609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17CD48-BBC6-431B-8BB7-73F01277BF87}" type="datetime'''''''''''''''''''''''''''''''''''6''''6''''.6'''''''''''''''">
              <a:rPr lang="ja-JP" altLang="en-US" sz="1000" smtClean="0">
                <a:effectLst/>
              </a:rPr>
              <a:pPr/>
              <a:t>66.6</a:t>
            </a:fld>
            <a:endParaRPr kumimoji="0" lang="ja-JP" altLang="en-US" sz="1000" dirty="0">
              <a:sym typeface="+mn-lt"/>
            </a:endParaRPr>
          </a:p>
        </p:txBody>
      </p:sp>
      <p:sp>
        <p:nvSpPr>
          <p:cNvPr id="211" name="テキスト プレースホルダ 9"/>
          <p:cNvSpPr>
            <a:spLocks noGrp="1"/>
          </p:cNvSpPr>
          <p:nvPr>
            <p:custDataLst>
              <p:tags r:id="rId175"/>
            </p:custDataLst>
          </p:nvPr>
        </p:nvSpPr>
        <p:spPr bwMode="gray">
          <a:xfrm>
            <a:off x="6886575" y="59261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37AD24-6B38-4928-939A-412E4BF3BBCF}" type="datetime'''''''2''''''''''''''8''.''''''''''''''''''''''2'''''''''''''">
              <a:rPr lang="ja-JP" altLang="en-US" sz="1000" smtClean="0">
                <a:solidFill>
                  <a:schemeClr val="bg1"/>
                </a:solidFill>
                <a:effectLst/>
              </a:rPr>
              <a:pPr/>
              <a:t>28.2</a:t>
            </a:fld>
            <a:endParaRPr kumimoji="0" lang="ja-JP" altLang="en-US" sz="1000" dirty="0">
              <a:solidFill>
                <a:schemeClr val="bg1"/>
              </a:solidFill>
              <a:sym typeface="+mn-lt"/>
            </a:endParaRPr>
          </a:p>
        </p:txBody>
      </p:sp>
      <p:sp>
        <p:nvSpPr>
          <p:cNvPr id="207" name="Text Placeholder 12"/>
          <p:cNvSpPr>
            <a:spLocks noGrp="1"/>
          </p:cNvSpPr>
          <p:nvPr>
            <p:custDataLst>
              <p:tags r:id="rId176"/>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150" name="Text Placeholder 12"/>
          <p:cNvSpPr>
            <a:spLocks noGrp="1"/>
          </p:cNvSpPr>
          <p:nvPr>
            <p:custDataLst>
              <p:tags r:id="rId177"/>
            </p:custDataLst>
          </p:nvPr>
        </p:nvSpPr>
        <p:spPr bwMode="gray">
          <a:xfrm>
            <a:off x="7231063" y="52673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D8208A-F122-484E-8296-292EE4899798}" type="datetime'''67.''''''''''''''''''''''''''''0'''''''''''">
              <a:rPr lang="ja-JP" altLang="en-US" sz="1000" b="0" smtClean="0">
                <a:effectLst/>
              </a:rPr>
              <a:pPr/>
              <a:t>67.0</a:t>
            </a:fld>
            <a:endParaRPr kumimoji="0" lang="ja-JP" altLang="en-US" sz="1000" b="0" dirty="0">
              <a:sym typeface="+mn-lt"/>
            </a:endParaRPr>
          </a:p>
        </p:txBody>
      </p:sp>
      <p:sp>
        <p:nvSpPr>
          <p:cNvPr id="171" name="Text Placeholder 12"/>
          <p:cNvSpPr>
            <a:spLocks noGrp="1"/>
          </p:cNvSpPr>
          <p:nvPr>
            <p:custDataLst>
              <p:tags r:id="rId178"/>
            </p:custDataLst>
          </p:nvPr>
        </p:nvSpPr>
        <p:spPr bwMode="gray">
          <a:xfrm>
            <a:off x="7231063" y="5930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669C05F-26F9-4C1E-A108-8C92B2F6CAB9}" type="datetime'2''''''''7''''''.6'''''''''''''''''''''''''''">
              <a:rPr lang="ja-JP" altLang="en-US" sz="1000" b="0" smtClean="0">
                <a:solidFill>
                  <a:schemeClr val="bg1"/>
                </a:solidFill>
                <a:effectLst/>
              </a:rPr>
              <a:pPr/>
              <a:t>27.6</a:t>
            </a:fld>
            <a:endParaRPr kumimoji="0" lang="ja-JP" altLang="en-US" sz="1000" b="0" dirty="0">
              <a:solidFill>
                <a:schemeClr val="bg1"/>
              </a:solidFill>
              <a:sym typeface="+mn-lt"/>
            </a:endParaRPr>
          </a:p>
        </p:txBody>
      </p:sp>
      <p:sp>
        <p:nvSpPr>
          <p:cNvPr id="121" name="Text Placeholder 12"/>
          <p:cNvSpPr>
            <a:spLocks noGrp="1"/>
          </p:cNvSpPr>
          <p:nvPr>
            <p:custDataLst>
              <p:tags r:id="rId179"/>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51" name="Text Placeholder 12"/>
          <p:cNvSpPr>
            <a:spLocks noGrp="1"/>
          </p:cNvSpPr>
          <p:nvPr>
            <p:custDataLst>
              <p:tags r:id="rId180"/>
            </p:custDataLst>
          </p:nvPr>
        </p:nvSpPr>
        <p:spPr bwMode="gray">
          <a:xfrm>
            <a:off x="7577138" y="52720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C3F40F-0AB3-45DB-8E5C-0A76E3C6A0D1}" type="datetime'''''6''7.''''''''''4'''''''''''''''''''''''''''">
              <a:rPr lang="ja-JP" altLang="en-US" sz="1000" b="0" smtClean="0">
                <a:effectLst/>
              </a:rPr>
              <a:pPr/>
              <a:t>67.4</a:t>
            </a:fld>
            <a:endParaRPr kumimoji="0" lang="ja-JP" altLang="en-US" sz="1000" b="0" dirty="0">
              <a:sym typeface="+mn-lt"/>
            </a:endParaRPr>
          </a:p>
        </p:txBody>
      </p:sp>
      <p:sp>
        <p:nvSpPr>
          <p:cNvPr id="172" name="Text Placeholder 12"/>
          <p:cNvSpPr>
            <a:spLocks noGrp="1"/>
          </p:cNvSpPr>
          <p:nvPr>
            <p:custDataLst>
              <p:tags r:id="rId181"/>
            </p:custDataLst>
          </p:nvPr>
        </p:nvSpPr>
        <p:spPr bwMode="gray">
          <a:xfrm>
            <a:off x="7577138" y="59340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D484205-B9CF-4C59-90FB-1FEC4061F31F}" type="datetime'27''''''''.''''''''''''''''0'''''''''''''''''''''''''''''">
              <a:rPr lang="ja-JP" altLang="en-US" sz="1000" b="0" smtClean="0">
                <a:solidFill>
                  <a:schemeClr val="bg1"/>
                </a:solidFill>
                <a:effectLst/>
              </a:rPr>
              <a:pPr/>
              <a:t>27.0</a:t>
            </a:fld>
            <a:endParaRPr kumimoji="0" lang="ja-JP" altLang="en-US" sz="1000" b="0" dirty="0">
              <a:solidFill>
                <a:schemeClr val="bg1"/>
              </a:solidFill>
              <a:sym typeface="+mn-lt"/>
            </a:endParaRPr>
          </a:p>
        </p:txBody>
      </p:sp>
      <p:sp>
        <p:nvSpPr>
          <p:cNvPr id="122" name="Text Placeholder 12"/>
          <p:cNvSpPr>
            <a:spLocks noGrp="1"/>
          </p:cNvSpPr>
          <p:nvPr>
            <p:custDataLst>
              <p:tags r:id="rId182"/>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52" name="Text Placeholder 12"/>
          <p:cNvSpPr>
            <a:spLocks noGrp="1"/>
          </p:cNvSpPr>
          <p:nvPr>
            <p:custDataLst>
              <p:tags r:id="rId183"/>
            </p:custDataLst>
          </p:nvPr>
        </p:nvSpPr>
        <p:spPr bwMode="gray">
          <a:xfrm>
            <a:off x="7923213" y="52768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5737DE3-581D-47EC-A76F-6DEC64190F33}" type="datetime'''''''''''''''''''67''.''''''''7'''''''">
              <a:rPr lang="ja-JP" altLang="en-US" sz="1000" b="0" smtClean="0">
                <a:effectLst/>
              </a:rPr>
              <a:pPr/>
              <a:t>67.7</a:t>
            </a:fld>
            <a:endParaRPr kumimoji="0" lang="ja-JP" altLang="en-US" sz="1000" b="0" dirty="0">
              <a:sym typeface="+mn-lt"/>
            </a:endParaRPr>
          </a:p>
        </p:txBody>
      </p:sp>
      <p:sp>
        <p:nvSpPr>
          <p:cNvPr id="173" name="Text Placeholder 12"/>
          <p:cNvSpPr>
            <a:spLocks noGrp="1"/>
          </p:cNvSpPr>
          <p:nvPr>
            <p:custDataLst>
              <p:tags r:id="rId184"/>
            </p:custDataLst>
          </p:nvPr>
        </p:nvSpPr>
        <p:spPr bwMode="gray">
          <a:xfrm>
            <a:off x="7923213" y="59388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0958226-2E8E-4F32-9A2D-E7E31ECAC1CC}" type="datetime'''''26''''''''''''''''''''''''.''''5'''''''">
              <a:rPr lang="ja-JP" altLang="en-US" sz="1000" b="0" smtClean="0">
                <a:solidFill>
                  <a:schemeClr val="bg1"/>
                </a:solidFill>
                <a:effectLst/>
              </a:rPr>
              <a:pPr/>
              <a:t>26.5</a:t>
            </a:fld>
            <a:endParaRPr kumimoji="0" lang="ja-JP" altLang="en-US" sz="1000" b="0" dirty="0">
              <a:solidFill>
                <a:schemeClr val="bg1"/>
              </a:solidFill>
              <a:sym typeface="+mn-lt"/>
            </a:endParaRPr>
          </a:p>
        </p:txBody>
      </p:sp>
      <p:sp>
        <p:nvSpPr>
          <p:cNvPr id="123" name="Text Placeholder 12"/>
          <p:cNvSpPr>
            <a:spLocks noGrp="1"/>
          </p:cNvSpPr>
          <p:nvPr>
            <p:custDataLst>
              <p:tags r:id="rId185"/>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86"/>
            </p:custDataLst>
          </p:nvPr>
        </p:nvSpPr>
        <p:spPr bwMode="gray">
          <a:xfrm>
            <a:off x="8613775" y="59817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7C6C63-F93F-47CD-92DD-A1882AB3720D}" type="datetime'2''''''''''0''''''''''''''''''''''''.''''''''''4'''''''''''''">
              <a:rPr lang="ja-JP" altLang="en-US" sz="1000" smtClean="0">
                <a:solidFill>
                  <a:schemeClr val="bg1"/>
                </a:solidFill>
                <a:effectLst/>
              </a:rPr>
              <a:pPr/>
              <a:t>20.4</a:t>
            </a:fld>
            <a:endParaRPr lang="ja-JP" altLang="en-US" sz="1000" dirty="0">
              <a:solidFill>
                <a:schemeClr val="bg1"/>
              </a:solidFill>
              <a:sym typeface="+mn-lt"/>
            </a:endParaRPr>
          </a:p>
        </p:txBody>
      </p:sp>
      <p:sp>
        <p:nvSpPr>
          <p:cNvPr id="377" name="テキスト プレースホルダ 9">
            <a:extLst>
              <a:ext uri="{FF2B5EF4-FFF2-40B4-BE49-F238E27FC236}">
                <a16:creationId xmlns:a16="http://schemas.microsoft.com/office/drawing/2014/main" id="{5B8F36DC-7023-4BFA-B99E-73951DF3A821}"/>
              </a:ext>
            </a:extLst>
          </p:cNvPr>
          <p:cNvSpPr>
            <a:spLocks noGrp="1"/>
          </p:cNvSpPr>
          <p:nvPr>
            <p:custDataLst>
              <p:tags r:id="rId187"/>
            </p:custDataLst>
          </p:nvPr>
        </p:nvSpPr>
        <p:spPr bwMode="gray">
          <a:xfrm>
            <a:off x="8613775" y="47990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E15853-B609-4BDE-94C1-F6C68D84D320}" type="datetime'''''''''''''1''''''''1''''''''''''.''''''''''''''2'''''">
              <a:rPr lang="ja-JP" altLang="en-US" sz="1000" smtClean="0">
                <a:effectLst/>
                <a:sym typeface="+mn-lt"/>
              </a:rPr>
              <a:pPr marL="0" indent="0" algn="ctr">
                <a:spcBef>
                  <a:spcPct val="0"/>
                </a:spcBef>
                <a:buNone/>
              </a:pPr>
              <a:t>11.2</a:t>
            </a:fld>
            <a:endParaRPr lang="ja-JP" altLang="en-US" sz="1000" dirty="0">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88"/>
            </p:custDataLst>
          </p:nvPr>
        </p:nvSpPr>
        <p:spPr bwMode="gray">
          <a:xfrm>
            <a:off x="8959850" y="4829175"/>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74BA73-CBDE-4DCA-BE10-5AA5BD056CD2}" type="datetime'''1''5''''''''''''.''4'''''''''''''''''''''''''''''">
              <a:rPr lang="ja-JP" altLang="en-US" sz="1000" smtClean="0">
                <a:effectLst/>
              </a:rPr>
              <a:pPr/>
              <a:t>15.4</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89"/>
            </p:custDataLst>
          </p:nvPr>
        </p:nvSpPr>
        <p:spPr bwMode="gray">
          <a:xfrm>
            <a:off x="8959850" y="54054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51E97E-8220-4E68-ADCA-3943CDB08BB0}" type="datetime'''''''''6''6''''''''''.''''''7'''''''''''''''''''''''">
              <a:rPr lang="ja-JP" altLang="en-US" sz="1000" smtClean="0">
                <a:effectLst/>
              </a:rPr>
              <a:pPr/>
              <a:t>66.7</a:t>
            </a:fld>
            <a:endParaRPr lang="ja-JP" altLang="en-US" sz="1000" dirty="0">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90"/>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25" name="Text Placeholder 12"/>
          <p:cNvSpPr>
            <a:spLocks noGrp="1"/>
          </p:cNvSpPr>
          <p:nvPr>
            <p:custDataLst>
              <p:tags r:id="rId191"/>
            </p:custDataLst>
          </p:nvPr>
        </p:nvSpPr>
        <p:spPr bwMode="auto">
          <a:xfrm>
            <a:off x="9310688" y="48291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92"/>
            </p:custDataLst>
          </p:nvPr>
        </p:nvSpPr>
        <p:spPr bwMode="auto">
          <a:xfrm>
            <a:off x="9310688" y="54054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355" name="テキスト プレースホルダ 9">
            <a:extLst>
              <a:ext uri="{FF2B5EF4-FFF2-40B4-BE49-F238E27FC236}">
                <a16:creationId xmlns:a16="http://schemas.microsoft.com/office/drawing/2014/main" id="{0476EB31-B726-4730-919C-4CA8014C8537}"/>
              </a:ext>
            </a:extLst>
          </p:cNvPr>
          <p:cNvSpPr>
            <a:spLocks noGrp="1"/>
          </p:cNvSpPr>
          <p:nvPr>
            <p:custDataLst>
              <p:tags r:id="rId193"/>
            </p:custDataLst>
          </p:nvPr>
        </p:nvSpPr>
        <p:spPr bwMode="gray">
          <a:xfrm>
            <a:off x="1044575" y="474821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52735A-8929-4D39-A140-300B5992D5DD}" type="datetime'''''''''''''''''''''''3''''.''8'''''''''''''">
              <a:rPr kumimoji="0" lang="ja-JP" altLang="en-US" sz="1000" smtClean="0">
                <a:effectLst/>
                <a:sym typeface="+mn-lt"/>
              </a:rPr>
              <a:pPr marL="0" indent="0" algn="ctr">
                <a:spcBef>
                  <a:spcPct val="0"/>
                </a:spcBef>
                <a:buNone/>
              </a:pPr>
              <a:t>3.8</a:t>
            </a:fld>
            <a:endParaRPr kumimoji="0" lang="ja-JP" altLang="en-US" sz="1000" dirty="0">
              <a:sym typeface="+mn-lt"/>
            </a:endParaRPr>
          </a:p>
        </p:txBody>
      </p:sp>
      <p:sp>
        <p:nvSpPr>
          <p:cNvPr id="106" name="Text Placeholder 12"/>
          <p:cNvSpPr>
            <a:spLocks noGrp="1"/>
          </p:cNvSpPr>
          <p:nvPr>
            <p:custDataLst>
              <p:tags r:id="rId194"/>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371" name="テキスト プレースホルダ 9">
            <a:extLst>
              <a:ext uri="{FF2B5EF4-FFF2-40B4-BE49-F238E27FC236}">
                <a16:creationId xmlns:a16="http://schemas.microsoft.com/office/drawing/2014/main" id="{42B4F8C7-FEA7-4B3D-8340-DAE8B700BD8B}"/>
              </a:ext>
            </a:extLst>
          </p:cNvPr>
          <p:cNvSpPr>
            <a:spLocks noGrp="1"/>
          </p:cNvSpPr>
          <p:nvPr>
            <p:custDataLst>
              <p:tags r:id="rId195"/>
            </p:custDataLst>
          </p:nvPr>
        </p:nvSpPr>
        <p:spPr bwMode="gray">
          <a:xfrm>
            <a:off x="6575425" y="475615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4EB216-72D4-4732-AB48-52E60689B2D0}" type="datetime'''''''5''''''''''''''.''1'''''">
              <a:rPr lang="ja-JP" altLang="en-US" sz="1000" smtClean="0">
                <a:effectLst/>
                <a:sym typeface="+mn-lt"/>
              </a:rPr>
              <a:pPr marL="0" indent="0" algn="ctr">
                <a:spcBef>
                  <a:spcPct val="0"/>
                </a:spcBef>
                <a:buNone/>
              </a:pPr>
              <a:t>5.1</a:t>
            </a:fld>
            <a:endParaRPr lang="ja-JP" altLang="en-US" sz="1000" dirty="0">
              <a:sym typeface="+mn-lt"/>
            </a:endParaRPr>
          </a:p>
        </p:txBody>
      </p:sp>
      <p:sp>
        <p:nvSpPr>
          <p:cNvPr id="127" name="Text Placeholder 12"/>
          <p:cNvSpPr>
            <a:spLocks noGrp="1"/>
          </p:cNvSpPr>
          <p:nvPr>
            <p:custDataLst>
              <p:tags r:id="rId196"/>
            </p:custDataLst>
          </p:nvPr>
        </p:nvSpPr>
        <p:spPr bwMode="auto">
          <a:xfrm>
            <a:off x="9310688" y="59991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97"/>
            </p:custDataLst>
          </p:nvPr>
        </p:nvSpPr>
        <p:spPr bwMode="gray">
          <a:xfrm>
            <a:off x="8269288" y="53133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BDF41F-0F5D-4E8A-A429-54586C0F6762}" type="datetime'''''''6''8''''''''.''''''7'''''''">
              <a:rPr lang="ja-JP" altLang="en-US" sz="1000" smtClean="0">
                <a:effectLst/>
              </a:rPr>
              <a:pPr/>
              <a:t>68.7</a:t>
            </a:fld>
            <a:endParaRPr lang="ja-JP" altLang="en-US" sz="1000" dirty="0">
              <a:sym typeface="+mn-lt"/>
            </a:endParaRPr>
          </a:p>
        </p:txBody>
      </p:sp>
      <p:sp>
        <p:nvSpPr>
          <p:cNvPr id="124" name="Text Placeholder 12"/>
          <p:cNvSpPr>
            <a:spLocks noGrp="1"/>
          </p:cNvSpPr>
          <p:nvPr>
            <p:custDataLst>
              <p:tags r:id="rId198"/>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99"/>
            </p:custDataLst>
          </p:nvPr>
        </p:nvSpPr>
        <p:spPr bwMode="gray">
          <a:xfrm>
            <a:off x="8613775" y="53578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F50502-66E8-4F23-82F6-ECF146CE262B}" type="datetime'''''''68''''''''''''''''''''.4'''''''">
              <a:rPr lang="ja-JP" altLang="en-US" sz="1000" smtClean="0">
                <a:effectLst/>
              </a:rPr>
              <a:pPr/>
              <a:t>68.4</a:t>
            </a:fld>
            <a:endParaRPr lang="ja-JP" altLang="en-US" sz="1000" dirty="0">
              <a:sym typeface="+mn-lt"/>
            </a:endParaRPr>
          </a:p>
        </p:txBody>
      </p:sp>
      <p:sp>
        <p:nvSpPr>
          <p:cNvPr id="354" name="テキスト プレースホルダ 9">
            <a:extLst>
              <a:ext uri="{FF2B5EF4-FFF2-40B4-BE49-F238E27FC236}">
                <a16:creationId xmlns:a16="http://schemas.microsoft.com/office/drawing/2014/main" id="{F067E274-CCE9-4D52-9867-F7366C9A58BE}"/>
              </a:ext>
            </a:extLst>
          </p:cNvPr>
          <p:cNvSpPr>
            <a:spLocks noGrp="1"/>
          </p:cNvSpPr>
          <p:nvPr>
            <p:custDataLst>
              <p:tags r:id="rId200"/>
            </p:custDataLst>
          </p:nvPr>
        </p:nvSpPr>
        <p:spPr bwMode="gray">
          <a:xfrm>
            <a:off x="698500" y="474662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3808BE-9324-423F-824A-C5E406E3516E}" type="datetime'''''''3''.''''''''''8'''''''''''''''''">
              <a:rPr kumimoji="0" lang="ja-JP" altLang="en-US" sz="1000" smtClean="0">
                <a:effectLst/>
                <a:sym typeface="+mn-lt"/>
              </a:rPr>
              <a:pPr marL="0" indent="0" algn="ctr">
                <a:spcBef>
                  <a:spcPct val="0"/>
                </a:spcBef>
                <a:buNone/>
              </a:pPr>
              <a:t>3.8</a:t>
            </a:fld>
            <a:endParaRPr kumimoji="0" lang="ja-JP" altLang="en-US" sz="1000" dirty="0">
              <a:sym typeface="+mn-lt"/>
            </a:endParaRPr>
          </a:p>
        </p:txBody>
      </p:sp>
      <p:sp>
        <p:nvSpPr>
          <p:cNvPr id="362" name="テキスト プレースホルダ 9">
            <a:extLst>
              <a:ext uri="{FF2B5EF4-FFF2-40B4-BE49-F238E27FC236}">
                <a16:creationId xmlns:a16="http://schemas.microsoft.com/office/drawing/2014/main" id="{C505C7EF-AB18-485F-8D25-05FE5AFA7FA4}"/>
              </a:ext>
            </a:extLst>
          </p:cNvPr>
          <p:cNvSpPr>
            <a:spLocks noGrp="1"/>
          </p:cNvSpPr>
          <p:nvPr>
            <p:custDataLst>
              <p:tags r:id="rId201"/>
            </p:custDataLst>
          </p:nvPr>
        </p:nvSpPr>
        <p:spPr bwMode="gray">
          <a:xfrm>
            <a:off x="3463925" y="475138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B35D61-E83D-4BCB-A9B3-48C36C29163A}" type="datetime'''4''''''''''''''''.''''''''''''''''''''''''''''3'''''">
              <a:rPr kumimoji="0" lang="ja-JP" altLang="en-US" sz="1000" smtClean="0">
                <a:effectLst/>
                <a:sym typeface="+mn-lt"/>
              </a:rPr>
              <a:pPr marL="0" indent="0" algn="ctr">
                <a:spcBef>
                  <a:spcPct val="0"/>
                </a:spcBef>
                <a:buNone/>
              </a:pPr>
              <a:t>4.3</a:t>
            </a:fld>
            <a:endParaRPr kumimoji="0" lang="ja-JP" altLang="en-US" sz="1000" dirty="0">
              <a:sym typeface="+mn-lt"/>
            </a:endParaRPr>
          </a:p>
        </p:txBody>
      </p:sp>
      <p:sp>
        <p:nvSpPr>
          <p:cNvPr id="358" name="テキスト プレースホルダ 9">
            <a:extLst>
              <a:ext uri="{FF2B5EF4-FFF2-40B4-BE49-F238E27FC236}">
                <a16:creationId xmlns:a16="http://schemas.microsoft.com/office/drawing/2014/main" id="{623F7B3B-7346-4F85-B7A2-9F9930E08CB4}"/>
              </a:ext>
            </a:extLst>
          </p:cNvPr>
          <p:cNvSpPr>
            <a:spLocks noGrp="1"/>
          </p:cNvSpPr>
          <p:nvPr>
            <p:custDataLst>
              <p:tags r:id="rId202"/>
            </p:custDataLst>
          </p:nvPr>
        </p:nvSpPr>
        <p:spPr bwMode="gray">
          <a:xfrm>
            <a:off x="2081213" y="474980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073FE2-8E01-4488-9E6C-65207DCE7EDB}" type="datetime'''''''''''''''''''''''''''''''4.''''''''''0'''''''''''''''''''">
              <a:rPr kumimoji="0" lang="ja-JP" altLang="en-US" sz="1000" smtClean="0">
                <a:effectLst/>
                <a:sym typeface="+mn-lt"/>
              </a:rPr>
              <a:pPr marL="0" indent="0" algn="ctr">
                <a:spcBef>
                  <a:spcPct val="0"/>
                </a:spcBef>
                <a:buNone/>
              </a:pPr>
              <a:t>4.0</a:t>
            </a:fld>
            <a:endParaRPr kumimoji="0" lang="ja-JP" altLang="en-US" sz="1000" dirty="0">
              <a:sym typeface="+mn-lt"/>
            </a:endParaRPr>
          </a:p>
        </p:txBody>
      </p:sp>
      <p:sp>
        <p:nvSpPr>
          <p:cNvPr id="359" name="テキスト プレースホルダ 9">
            <a:extLst>
              <a:ext uri="{FF2B5EF4-FFF2-40B4-BE49-F238E27FC236}">
                <a16:creationId xmlns:a16="http://schemas.microsoft.com/office/drawing/2014/main" id="{45041864-61FA-4D4D-A2CE-9F75395885B0}"/>
              </a:ext>
            </a:extLst>
          </p:cNvPr>
          <p:cNvSpPr>
            <a:spLocks noGrp="1"/>
          </p:cNvSpPr>
          <p:nvPr>
            <p:custDataLst>
              <p:tags r:id="rId203"/>
            </p:custDataLst>
          </p:nvPr>
        </p:nvSpPr>
        <p:spPr bwMode="gray">
          <a:xfrm>
            <a:off x="2427288" y="474980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2A4B83-DF52-4D7B-ACEA-9969C5983C3D}" type="datetime'''''''''''''''4''''.''''1'''''''''">
              <a:rPr kumimoji="0" lang="ja-JP" altLang="en-US" sz="1000" smtClean="0">
                <a:effectLst/>
                <a:sym typeface="+mn-lt"/>
              </a:rPr>
              <a:pPr marL="0" indent="0" algn="ctr">
                <a:spcBef>
                  <a:spcPct val="0"/>
                </a:spcBef>
                <a:buNone/>
              </a:pPr>
              <a:t>4.1</a:t>
            </a:fld>
            <a:endParaRPr kumimoji="0" lang="ja-JP" altLang="en-US" sz="1000" dirty="0">
              <a:sym typeface="+mn-lt"/>
            </a:endParaRPr>
          </a:p>
        </p:txBody>
      </p:sp>
      <p:sp>
        <p:nvSpPr>
          <p:cNvPr id="360" name="テキスト プレースホルダ 9">
            <a:extLst>
              <a:ext uri="{FF2B5EF4-FFF2-40B4-BE49-F238E27FC236}">
                <a16:creationId xmlns:a16="http://schemas.microsoft.com/office/drawing/2014/main" id="{8D8BA190-4F4A-454F-AC00-6005AFCDC8A3}"/>
              </a:ext>
            </a:extLst>
          </p:cNvPr>
          <p:cNvSpPr>
            <a:spLocks noGrp="1"/>
          </p:cNvSpPr>
          <p:nvPr>
            <p:custDataLst>
              <p:tags r:id="rId204"/>
            </p:custDataLst>
          </p:nvPr>
        </p:nvSpPr>
        <p:spPr bwMode="gray">
          <a:xfrm>
            <a:off x="2773363" y="474980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2D9D72-60EA-48E1-B480-1AB0836F4750}" type="datetime'''''''''''4''''''''''''''''''''''''''''.''''''''2'''''''''">
              <a:rPr kumimoji="0" lang="ja-JP" altLang="en-US" sz="1000" smtClean="0">
                <a:effectLst/>
                <a:sym typeface="+mn-lt"/>
              </a:rPr>
              <a:pPr marL="0" indent="0" algn="ctr">
                <a:spcBef>
                  <a:spcPct val="0"/>
                </a:spcBef>
                <a:buNone/>
              </a:pPr>
              <a:t>4.2</a:t>
            </a:fld>
            <a:endParaRPr kumimoji="0" lang="ja-JP" altLang="en-US" sz="1000" dirty="0">
              <a:sym typeface="+mn-lt"/>
            </a:endParaRPr>
          </a:p>
        </p:txBody>
      </p:sp>
      <p:sp>
        <p:nvSpPr>
          <p:cNvPr id="363" name="テキスト プレースホルダ 9">
            <a:extLst>
              <a:ext uri="{FF2B5EF4-FFF2-40B4-BE49-F238E27FC236}">
                <a16:creationId xmlns:a16="http://schemas.microsoft.com/office/drawing/2014/main" id="{2AB6F51C-6A27-44B7-9344-A5F753042CDE}"/>
              </a:ext>
            </a:extLst>
          </p:cNvPr>
          <p:cNvSpPr>
            <a:spLocks noGrp="1"/>
          </p:cNvSpPr>
          <p:nvPr>
            <p:custDataLst>
              <p:tags r:id="rId205"/>
            </p:custDataLst>
          </p:nvPr>
        </p:nvSpPr>
        <p:spPr bwMode="gray">
          <a:xfrm>
            <a:off x="3810000" y="475138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199764-987E-43DA-88EB-BE152375607A}" type="datetime'''''4''''''.''''''''''''''4'''''''''''''''''">
              <a:rPr kumimoji="0" lang="ja-JP" altLang="en-US" sz="1000" smtClean="0">
                <a:effectLst/>
                <a:sym typeface="+mn-lt"/>
              </a:rPr>
              <a:pPr marL="0" indent="0" algn="ctr">
                <a:spcBef>
                  <a:spcPct val="0"/>
                </a:spcBef>
                <a:buNone/>
              </a:pPr>
              <a:t>4.4</a:t>
            </a:fld>
            <a:endParaRPr kumimoji="0" lang="ja-JP" altLang="en-US" sz="1000" dirty="0">
              <a:sym typeface="+mn-lt"/>
            </a:endParaRPr>
          </a:p>
        </p:txBody>
      </p:sp>
      <p:sp>
        <p:nvSpPr>
          <p:cNvPr id="364" name="テキスト プレースホルダ 9">
            <a:extLst>
              <a:ext uri="{FF2B5EF4-FFF2-40B4-BE49-F238E27FC236}">
                <a16:creationId xmlns:a16="http://schemas.microsoft.com/office/drawing/2014/main" id="{5BB998DA-2325-460A-BEB7-1A8CA927E19B}"/>
              </a:ext>
            </a:extLst>
          </p:cNvPr>
          <p:cNvSpPr>
            <a:spLocks noGrp="1"/>
          </p:cNvSpPr>
          <p:nvPr>
            <p:custDataLst>
              <p:tags r:id="rId206"/>
            </p:custDataLst>
          </p:nvPr>
        </p:nvSpPr>
        <p:spPr bwMode="gray">
          <a:xfrm>
            <a:off x="4156075" y="475138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B11342-1636-4D3F-AF62-FD209FC00518}" type="datetime'''''''''''''''''''''''''''''''4.4'''''''''''''''''''''''''">
              <a:rPr kumimoji="0" lang="ja-JP" altLang="en-US" sz="1000" smtClean="0">
                <a:effectLst/>
                <a:sym typeface="+mn-lt"/>
              </a:rPr>
              <a:pPr marL="0" indent="0" algn="ctr">
                <a:spcBef>
                  <a:spcPct val="0"/>
                </a:spcBef>
                <a:buNone/>
              </a:pPr>
              <a:t>4.4</a:t>
            </a:fld>
            <a:endParaRPr kumimoji="0" lang="ja-JP" altLang="en-US" sz="1000" dirty="0">
              <a:sym typeface="+mn-lt"/>
            </a:endParaRPr>
          </a:p>
        </p:txBody>
      </p:sp>
      <p:sp>
        <p:nvSpPr>
          <p:cNvPr id="365" name="テキスト プレースホルダ 9">
            <a:extLst>
              <a:ext uri="{FF2B5EF4-FFF2-40B4-BE49-F238E27FC236}">
                <a16:creationId xmlns:a16="http://schemas.microsoft.com/office/drawing/2014/main" id="{8409D738-2DF3-4E52-AC23-3ED9A93E9A58}"/>
              </a:ext>
            </a:extLst>
          </p:cNvPr>
          <p:cNvSpPr>
            <a:spLocks noGrp="1"/>
          </p:cNvSpPr>
          <p:nvPr>
            <p:custDataLst>
              <p:tags r:id="rId207"/>
            </p:custDataLst>
          </p:nvPr>
        </p:nvSpPr>
        <p:spPr bwMode="gray">
          <a:xfrm>
            <a:off x="4500563" y="475297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D3693F-0557-4F72-8AEF-6CADB20ADFAD}" type="datetime'''''''''''''''''''4''''''''''''''''''''''''''''''''''''.5'">
              <a:rPr kumimoji="0" lang="ja-JP" altLang="en-US" sz="1000" smtClean="0">
                <a:effectLst/>
                <a:sym typeface="+mn-lt"/>
              </a:rPr>
              <a:pPr marL="0" indent="0" algn="ctr">
                <a:spcBef>
                  <a:spcPct val="0"/>
                </a:spcBef>
                <a:buNone/>
              </a:pPr>
              <a:t>4.5</a:t>
            </a:fld>
            <a:endParaRPr kumimoji="0" lang="ja-JP" altLang="en-US" sz="1000" dirty="0">
              <a:sym typeface="+mn-lt"/>
            </a:endParaRPr>
          </a:p>
        </p:txBody>
      </p:sp>
      <p:sp>
        <p:nvSpPr>
          <p:cNvPr id="366" name="テキスト プレースホルダ 9">
            <a:extLst>
              <a:ext uri="{FF2B5EF4-FFF2-40B4-BE49-F238E27FC236}">
                <a16:creationId xmlns:a16="http://schemas.microsoft.com/office/drawing/2014/main" id="{800B02B4-8AD3-44C5-B4EC-DDEFF18EC6A5}"/>
              </a:ext>
            </a:extLst>
          </p:cNvPr>
          <p:cNvSpPr>
            <a:spLocks noGrp="1"/>
          </p:cNvSpPr>
          <p:nvPr>
            <p:custDataLst>
              <p:tags r:id="rId208"/>
            </p:custDataLst>
          </p:nvPr>
        </p:nvSpPr>
        <p:spPr bwMode="gray">
          <a:xfrm>
            <a:off x="4846638" y="475297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5A96D7-55BB-409F-BECA-9D5BAADF6805}" type="datetime'4''''''''''''''''''''''''''''.''''''6'''''''''''''">
              <a:rPr kumimoji="0" lang="ja-JP" altLang="en-US" sz="1000" smtClean="0">
                <a:effectLst/>
                <a:sym typeface="+mn-lt"/>
              </a:rPr>
              <a:pPr marL="0" indent="0" algn="ctr">
                <a:spcBef>
                  <a:spcPct val="0"/>
                </a:spcBef>
                <a:buNone/>
              </a:pPr>
              <a:t>4.6</a:t>
            </a:fld>
            <a:endParaRPr kumimoji="0" lang="ja-JP" altLang="en-US" sz="1000" dirty="0">
              <a:sym typeface="+mn-lt"/>
            </a:endParaRPr>
          </a:p>
        </p:txBody>
      </p:sp>
      <p:sp>
        <p:nvSpPr>
          <p:cNvPr id="367" name="テキスト プレースホルダ 9">
            <a:extLst>
              <a:ext uri="{FF2B5EF4-FFF2-40B4-BE49-F238E27FC236}">
                <a16:creationId xmlns:a16="http://schemas.microsoft.com/office/drawing/2014/main" id="{5877FF90-B184-43CF-8256-ABD6A5181B15}"/>
              </a:ext>
            </a:extLst>
          </p:cNvPr>
          <p:cNvSpPr>
            <a:spLocks noGrp="1"/>
          </p:cNvSpPr>
          <p:nvPr>
            <p:custDataLst>
              <p:tags r:id="rId209"/>
            </p:custDataLst>
          </p:nvPr>
        </p:nvSpPr>
        <p:spPr bwMode="gray">
          <a:xfrm>
            <a:off x="5192713" y="475297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30C20-BDD2-4E3B-92C8-6F2BD6DC7ABC}" type="datetime'4''''''''''''''''''''''''.''7'">
              <a:rPr kumimoji="0" lang="ja-JP" altLang="en-US" sz="1000" smtClean="0">
                <a:effectLst/>
                <a:sym typeface="+mn-lt"/>
              </a:rPr>
              <a:pPr marL="0" indent="0" algn="ctr">
                <a:spcBef>
                  <a:spcPct val="0"/>
                </a:spcBef>
                <a:buNone/>
              </a:pPr>
              <a:t>4.7</a:t>
            </a:fld>
            <a:endParaRPr kumimoji="0" lang="ja-JP" altLang="en-US" sz="1000" dirty="0">
              <a:sym typeface="+mn-lt"/>
            </a:endParaRPr>
          </a:p>
        </p:txBody>
      </p:sp>
      <p:sp>
        <p:nvSpPr>
          <p:cNvPr id="368" name="テキスト プレースホルダ 9">
            <a:extLst>
              <a:ext uri="{FF2B5EF4-FFF2-40B4-BE49-F238E27FC236}">
                <a16:creationId xmlns:a16="http://schemas.microsoft.com/office/drawing/2014/main" id="{C450B6ED-CF96-461C-B14C-4CF3186E87EF}"/>
              </a:ext>
            </a:extLst>
          </p:cNvPr>
          <p:cNvSpPr>
            <a:spLocks noGrp="1"/>
          </p:cNvSpPr>
          <p:nvPr>
            <p:custDataLst>
              <p:tags r:id="rId210"/>
            </p:custDataLst>
          </p:nvPr>
        </p:nvSpPr>
        <p:spPr bwMode="gray">
          <a:xfrm>
            <a:off x="5538788" y="475456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0A3E4A-144A-4B31-801C-B6F3B089CE6E}" type="datetime'''4''''''''''.''''''7'">
              <a:rPr kumimoji="0" lang="ja-JP" altLang="en-US" sz="1000" smtClean="0">
                <a:effectLst/>
                <a:sym typeface="+mn-lt"/>
              </a:rPr>
              <a:pPr marL="0" indent="0" algn="ctr">
                <a:spcBef>
                  <a:spcPct val="0"/>
                </a:spcBef>
                <a:buNone/>
              </a:pPr>
              <a:t>4.7</a:t>
            </a:fld>
            <a:endParaRPr kumimoji="0" lang="ja-JP" altLang="en-US" sz="1000" dirty="0">
              <a:sym typeface="+mn-lt"/>
            </a:endParaRPr>
          </a:p>
        </p:txBody>
      </p:sp>
      <p:sp>
        <p:nvSpPr>
          <p:cNvPr id="369" name="テキスト プレースホルダ 9">
            <a:extLst>
              <a:ext uri="{FF2B5EF4-FFF2-40B4-BE49-F238E27FC236}">
                <a16:creationId xmlns:a16="http://schemas.microsoft.com/office/drawing/2014/main" id="{B6B5BD98-63E8-44AB-9AA7-4DE3AF00016D}"/>
              </a:ext>
            </a:extLst>
          </p:cNvPr>
          <p:cNvSpPr>
            <a:spLocks noGrp="1"/>
          </p:cNvSpPr>
          <p:nvPr>
            <p:custDataLst>
              <p:tags r:id="rId211"/>
            </p:custDataLst>
          </p:nvPr>
        </p:nvSpPr>
        <p:spPr bwMode="gray">
          <a:xfrm>
            <a:off x="5883275" y="475456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8D7C56-C60F-4986-AE52-FDF38876568C}" type="datetime'''''4''.''''''''''''''''''''''''''''''8'''''''''''">
              <a:rPr lang="ja-JP" altLang="en-US" sz="1000" smtClean="0">
                <a:effectLst/>
                <a:sym typeface="+mn-lt"/>
              </a:rPr>
              <a:pPr marL="0" indent="0" algn="ctr">
                <a:spcBef>
                  <a:spcPct val="0"/>
                </a:spcBef>
                <a:buNone/>
              </a:pPr>
              <a:t>4.8</a:t>
            </a:fld>
            <a:endParaRPr lang="ja-JP" altLang="en-US" sz="1000" dirty="0">
              <a:sym typeface="+mn-lt"/>
            </a:endParaRPr>
          </a:p>
        </p:txBody>
      </p:sp>
      <p:sp>
        <p:nvSpPr>
          <p:cNvPr id="376" name="テキスト プレースホルダ 9">
            <a:extLst>
              <a:ext uri="{FF2B5EF4-FFF2-40B4-BE49-F238E27FC236}">
                <a16:creationId xmlns:a16="http://schemas.microsoft.com/office/drawing/2014/main" id="{EAF69127-A7D7-4EE4-BC36-49A08D9F7E8F}"/>
              </a:ext>
            </a:extLst>
          </p:cNvPr>
          <p:cNvSpPr>
            <a:spLocks noGrp="1"/>
          </p:cNvSpPr>
          <p:nvPr>
            <p:custDataLst>
              <p:tags r:id="rId212"/>
            </p:custDataLst>
          </p:nvPr>
        </p:nvSpPr>
        <p:spPr bwMode="gray">
          <a:xfrm>
            <a:off x="8304213" y="477678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8D8698-5CAB-4935-9CCD-72D5BE45FB40}" type="datetime'7''''.''''''''''''''''''''''''9'''''">
              <a:rPr lang="ja-JP" altLang="en-US" sz="1000" smtClean="0">
                <a:effectLst/>
                <a:sym typeface="+mn-lt"/>
              </a:rPr>
              <a:pPr marL="0" indent="0" algn="ctr">
                <a:spcBef>
                  <a:spcPct val="0"/>
                </a:spcBef>
                <a:buNone/>
              </a:pPr>
              <a:t>7.9</a:t>
            </a:fld>
            <a:endParaRPr lang="ja-JP" altLang="en-US" sz="1000" dirty="0">
              <a:sym typeface="+mn-lt"/>
            </a:endParaRPr>
          </a:p>
        </p:txBody>
      </p:sp>
      <p:sp>
        <p:nvSpPr>
          <p:cNvPr id="370" name="テキスト プレースホルダ 9">
            <a:extLst>
              <a:ext uri="{FF2B5EF4-FFF2-40B4-BE49-F238E27FC236}">
                <a16:creationId xmlns:a16="http://schemas.microsoft.com/office/drawing/2014/main" id="{7A3DD4E8-1C16-48CC-936A-79125F767054}"/>
              </a:ext>
            </a:extLst>
          </p:cNvPr>
          <p:cNvSpPr>
            <a:spLocks noGrp="1"/>
          </p:cNvSpPr>
          <p:nvPr>
            <p:custDataLst>
              <p:tags r:id="rId213"/>
            </p:custDataLst>
          </p:nvPr>
        </p:nvSpPr>
        <p:spPr bwMode="gray">
          <a:xfrm>
            <a:off x="6229350" y="475456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806706-6BFE-4C27-ABFB-EA4680E6FD53}" type="datetime'''''''''''''''''''''''''''''''''''''4.''''''''''''''''9'''''">
              <a:rPr lang="ja-JP" altLang="en-US" sz="1000" smtClean="0">
                <a:effectLst/>
                <a:sym typeface="+mn-lt"/>
              </a:rPr>
              <a:pPr marL="0" indent="0" algn="ctr">
                <a:spcBef>
                  <a:spcPct val="0"/>
                </a:spcBef>
                <a:buNone/>
              </a:pPr>
              <a:t>4.9</a:t>
            </a:fld>
            <a:endParaRPr lang="ja-JP" altLang="en-US" sz="1000" dirty="0">
              <a:sym typeface="+mn-lt"/>
            </a:endParaRPr>
          </a:p>
        </p:txBody>
      </p:sp>
      <p:sp>
        <p:nvSpPr>
          <p:cNvPr id="373" name="テキスト プレースホルダ 9">
            <a:extLst>
              <a:ext uri="{FF2B5EF4-FFF2-40B4-BE49-F238E27FC236}">
                <a16:creationId xmlns:a16="http://schemas.microsoft.com/office/drawing/2014/main" id="{D5A1B215-34D9-459C-81C8-5ED30B2238A9}"/>
              </a:ext>
            </a:extLst>
          </p:cNvPr>
          <p:cNvSpPr>
            <a:spLocks noGrp="1"/>
          </p:cNvSpPr>
          <p:nvPr>
            <p:custDataLst>
              <p:tags r:id="rId214"/>
            </p:custDataLst>
          </p:nvPr>
        </p:nvSpPr>
        <p:spPr bwMode="gray">
          <a:xfrm>
            <a:off x="7265988" y="475932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76C27F-07BC-4063-B1C2-AD2B86775BCC}" type="datetime'''5.''''''''''''''''''4'''''''''''''''''''''''''''''">
              <a:rPr lang="ja-JP" altLang="en-US" sz="1000" smtClean="0">
                <a:effectLst/>
                <a:sym typeface="+mn-lt"/>
              </a:rPr>
              <a:pPr marL="0" indent="0" algn="ctr">
                <a:spcBef>
                  <a:spcPct val="0"/>
                </a:spcBef>
                <a:buNone/>
              </a:pPr>
              <a:t>5.4</a:t>
            </a:fld>
            <a:endParaRPr lang="ja-JP" altLang="en-US" sz="1000" dirty="0">
              <a:sym typeface="+mn-lt"/>
            </a:endParaRPr>
          </a:p>
        </p:txBody>
      </p:sp>
      <p:sp>
        <p:nvSpPr>
          <p:cNvPr id="374" name="テキスト プレースホルダ 9">
            <a:extLst>
              <a:ext uri="{FF2B5EF4-FFF2-40B4-BE49-F238E27FC236}">
                <a16:creationId xmlns:a16="http://schemas.microsoft.com/office/drawing/2014/main" id="{0FD1AC69-7A6D-4361-9526-7C6F3A80435C}"/>
              </a:ext>
            </a:extLst>
          </p:cNvPr>
          <p:cNvSpPr>
            <a:spLocks noGrp="1"/>
          </p:cNvSpPr>
          <p:nvPr>
            <p:custDataLst>
              <p:tags r:id="rId215"/>
            </p:custDataLst>
          </p:nvPr>
        </p:nvSpPr>
        <p:spPr bwMode="gray">
          <a:xfrm>
            <a:off x="7612063" y="476091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B79F4D-1045-4C50-9DB9-11EDEB1FB3E4}" type="datetime'''''''''''''''5''''''''.''''''''''6'''''''''">
              <a:rPr lang="ja-JP" altLang="en-US" sz="1000" smtClean="0">
                <a:effectLst/>
                <a:sym typeface="+mn-lt"/>
              </a:rPr>
              <a:pPr marL="0" indent="0" algn="ctr">
                <a:spcBef>
                  <a:spcPct val="0"/>
                </a:spcBef>
                <a:buNone/>
              </a:pPr>
              <a:t>5.6</a:t>
            </a:fld>
            <a:endParaRPr lang="ja-JP" altLang="en-US" sz="1000" dirty="0">
              <a:sym typeface="+mn-lt"/>
            </a:endParaRPr>
          </a:p>
        </p:txBody>
      </p:sp>
      <p:sp>
        <p:nvSpPr>
          <p:cNvPr id="375" name="テキスト プレースホルダ 9">
            <a:extLst>
              <a:ext uri="{FF2B5EF4-FFF2-40B4-BE49-F238E27FC236}">
                <a16:creationId xmlns:a16="http://schemas.microsoft.com/office/drawing/2014/main" id="{F5A2CA28-1327-46A2-9E19-2DBDE0E816A4}"/>
              </a:ext>
            </a:extLst>
          </p:cNvPr>
          <p:cNvSpPr>
            <a:spLocks noGrp="1"/>
          </p:cNvSpPr>
          <p:nvPr>
            <p:custDataLst>
              <p:tags r:id="rId216"/>
            </p:custDataLst>
          </p:nvPr>
        </p:nvSpPr>
        <p:spPr bwMode="gray">
          <a:xfrm>
            <a:off x="7958138" y="476091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BDC27D-ABEA-4F5B-B66D-C9022F244D1B}" type="datetime'''''5''''''''''''''''.''''8'''''''''''''''''''''''''''''''''''">
              <a:rPr lang="ja-JP" altLang="en-US" sz="1000" smtClean="0">
                <a:effectLst/>
                <a:sym typeface="+mn-lt"/>
              </a:rPr>
              <a:pPr marL="0" indent="0" algn="ctr">
                <a:spcBef>
                  <a:spcPct val="0"/>
                </a:spcBef>
                <a:buNone/>
              </a:pPr>
              <a:t>5.8</a:t>
            </a:fld>
            <a:endParaRPr lang="ja-JP" altLang="en-US" sz="1000" dirty="0">
              <a:sym typeface="+mn-lt"/>
            </a:endParaRPr>
          </a:p>
        </p:txBody>
      </p:sp>
    </p:spTree>
    <p:extLst>
      <p:ext uri="{BB962C8B-B14F-4D97-AF65-F5344CB8AC3E}">
        <p14:creationId xmlns:p14="http://schemas.microsoft.com/office/powerpoint/2010/main" val="596218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タイトル 2"/>
          <p:cNvSpPr>
            <a:spLocks noGrp="1"/>
          </p:cNvSpPr>
          <p:nvPr>
            <p:ph type="title"/>
          </p:nvPr>
        </p:nvSpPr>
        <p:spPr/>
        <p:txBody>
          <a:bodyPr/>
          <a:lstStyle/>
          <a:p>
            <a:r>
              <a:rPr lang="ja-JP" altLang="en-US" dirty="0"/>
              <a:t>バングラデシュ／日本との関わり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厚生労働省とバングラデシュ保健省の協力覚書（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厚生労働省とバングラデシュ保健省は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を締結していない。</a:t>
            </a:r>
          </a:p>
        </p:txBody>
      </p:sp>
    </p:spTree>
    <p:extLst>
      <p:ext uri="{BB962C8B-B14F-4D97-AF65-F5344CB8AC3E}">
        <p14:creationId xmlns:p14="http://schemas.microsoft.com/office/powerpoint/2010/main" val="1997127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月、厚生労働省はバングラデシュ海外移住者福利厚生・海外雇用省と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a:t>
            </a:r>
            <a:r>
              <a:rPr lang="zh-TW" altLang="en-US" sz="800"/>
              <a:t>所） </a:t>
            </a:r>
            <a:r>
              <a:rPr lang="ja-JP" altLang="en-US" sz="800"/>
              <a:t>厚</a:t>
            </a:r>
            <a:r>
              <a:rPr lang="ja-JP" altLang="en-US" sz="800" dirty="0"/>
              <a:t>生労働省ホームページ</a:t>
            </a:r>
            <a:endParaRPr lang="en-US" altLang="zh-TW" sz="800" dirty="0"/>
          </a:p>
        </p:txBody>
      </p:sp>
      <p:graphicFrame>
        <p:nvGraphicFramePr>
          <p:cNvPr id="8" name="表 7"/>
          <p:cNvGraphicFramePr>
            <a:graphicFrameLocks noGrp="1"/>
          </p:cNvGraphicFramePr>
          <p:nvPr>
            <p:extLst>
              <p:ext uri="{D42A27DB-BD31-4B8C-83A1-F6EECF244321}">
                <p14:modId xmlns:p14="http://schemas.microsoft.com/office/powerpoint/2010/main" val="2899446738"/>
              </p:ext>
            </p:extLst>
          </p:nvPr>
        </p:nvGraphicFramePr>
        <p:xfrm>
          <a:off x="200023" y="2061216"/>
          <a:ext cx="9504000" cy="331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73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日本国法務省・外務省・厚生労働省とバングラデシュ海外移住者福利厚生・海外雇用省との間の技能実習に関する協力覚書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海外移住者福利厚生・海外雇用省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バングラデシュ側が認定した送出機関及び認定を取り消した送出機関を日本で公表し、バングラデシュ側が認定した送出機関からの技能実習生のみを受け入れる。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監理団体・実習実施者に対して、許認可の取消しや改善命令を行った場合は、その結果をバングラデシュ側に通知する。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6210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厚生労働省の主な医療国際化関連事業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角丸四角形 4"/>
          <p:cNvSpPr/>
          <p:nvPr/>
        </p:nvSpPr>
        <p:spPr>
          <a:xfrm>
            <a:off x="5961112" y="2060116"/>
            <a:ext cx="3384376" cy="1008844"/>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6" name="表 5"/>
          <p:cNvGraphicFramePr>
            <a:graphicFrameLocks noGrp="1"/>
          </p:cNvGraphicFramePr>
          <p:nvPr>
            <p:extLst>
              <p:ext uri="{D42A27DB-BD31-4B8C-83A1-F6EECF244321}">
                <p14:modId xmlns:p14="http://schemas.microsoft.com/office/powerpoint/2010/main" val="502684268"/>
              </p:ext>
            </p:extLst>
          </p:nvPr>
        </p:nvGraphicFramePr>
        <p:xfrm>
          <a:off x="704528" y="3992944"/>
          <a:ext cx="8496000" cy="1380272"/>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196368">
                  <a:extLst>
                    <a:ext uri="{9D8B030D-6E8A-4147-A177-3AD203B41FA5}">
                      <a16:colId xmlns:a16="http://schemas.microsoft.com/office/drawing/2014/main" val="20002"/>
                    </a:ext>
                  </a:extLst>
                </a:gridCol>
                <a:gridCol w="5183632">
                  <a:extLst>
                    <a:ext uri="{9D8B030D-6E8A-4147-A177-3AD203B41FA5}">
                      <a16:colId xmlns:a16="http://schemas.microsoft.com/office/drawing/2014/main" val="20003"/>
                    </a:ext>
                  </a:extLst>
                </a:gridCol>
              </a:tblGrid>
              <a:tr h="300272">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東レ・メディカル株式会社</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経皮的僧帽弁交連裂開術の手技者育成による、働き盛り世代に多い僧帽弁狭窄症患者の救済普及促進事業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Rectangle 6"/>
          <p:cNvSpPr>
            <a:spLocks noChangeArrowheads="1"/>
          </p:cNvSpPr>
          <p:nvPr/>
        </p:nvSpPr>
        <p:spPr bwMode="auto">
          <a:xfrm>
            <a:off x="704528" y="3720644"/>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a:t>
            </a:r>
            <a:r>
              <a:rPr lang="ja-JP" altLang="en-US" sz="800"/>
              <a:t>所） 国</a:t>
            </a:r>
            <a:r>
              <a:rPr lang="ja-JP" altLang="en-US" sz="800" dirty="0"/>
              <a:t>立国際医療研究センター（</a:t>
            </a:r>
            <a:r>
              <a:rPr lang="en-US" altLang="ja-JP" sz="800" dirty="0"/>
              <a:t>NCGM</a:t>
            </a:r>
            <a:r>
              <a:rPr lang="ja-JP" altLang="en-US" sz="800" dirty="0"/>
              <a:t>）ホームページ</a:t>
            </a:r>
          </a:p>
        </p:txBody>
      </p:sp>
      <p:cxnSp>
        <p:nvCxnSpPr>
          <p:cNvPr id="9" name="直線コネクタ 8"/>
          <p:cNvCxnSpPr/>
          <p:nvPr/>
        </p:nvCxnSpPr>
        <p:spPr>
          <a:xfrm>
            <a:off x="702776" y="1988840"/>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632520" y="213531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843791" y="2060116"/>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2" name="角丸四角形 11"/>
          <p:cNvSpPr/>
          <p:nvPr/>
        </p:nvSpPr>
        <p:spPr>
          <a:xfrm>
            <a:off x="1640632" y="2060848"/>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13" name="角丸四角形 12"/>
          <p:cNvSpPr/>
          <p:nvPr/>
        </p:nvSpPr>
        <p:spPr>
          <a:xfrm>
            <a:off x="1712640" y="2525195"/>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14" name="正方形/長方形 13"/>
          <p:cNvSpPr/>
          <p:nvPr/>
        </p:nvSpPr>
        <p:spPr>
          <a:xfrm>
            <a:off x="2072680" y="2525195"/>
            <a:ext cx="183830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lvl="0">
              <a:buClr>
                <a:srgbClr val="5F8AC3"/>
              </a:buClr>
              <a:tabLst>
                <a:tab pos="1749425" algn="r"/>
              </a:tabLst>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15" name="正方形/長方形 14"/>
          <p:cNvSpPr/>
          <p:nvPr/>
        </p:nvSpPr>
        <p:spPr>
          <a:xfrm>
            <a:off x="4176419" y="2525171"/>
            <a:ext cx="864097"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バングラデシュを対象と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16" name="グループ化 15"/>
          <p:cNvGrpSpPr/>
          <p:nvPr/>
        </p:nvGrpSpPr>
        <p:grpSpPr>
          <a:xfrm>
            <a:off x="5094611" y="2571918"/>
            <a:ext cx="1253062" cy="425034"/>
            <a:chOff x="4219770" y="3200558"/>
            <a:chExt cx="1253062" cy="425034"/>
          </a:xfrm>
        </p:grpSpPr>
        <p:sp>
          <p:nvSpPr>
            <p:cNvPr id="17" name="正方形/長方形 16"/>
            <p:cNvSpPr/>
            <p:nvPr/>
          </p:nvSpPr>
          <p:spPr>
            <a:xfrm>
              <a:off x="4366191" y="3271649"/>
              <a:ext cx="1106641"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4219770" y="3200558"/>
              <a:ext cx="192360"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2</a:t>
              </a:r>
            </a:p>
          </p:txBody>
        </p:sp>
      </p:grpSp>
    </p:spTree>
    <p:extLst>
      <p:ext uri="{BB962C8B-B14F-4D97-AF65-F5344CB8AC3E}">
        <p14:creationId xmlns:p14="http://schemas.microsoft.com/office/powerpoint/2010/main" val="3582746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1596418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p>
        </p:txBody>
      </p:sp>
      <p:graphicFrame>
        <p:nvGraphicFramePr>
          <p:cNvPr id="7" name="表 6"/>
          <p:cNvGraphicFramePr>
            <a:graphicFrameLocks noGrp="1"/>
          </p:cNvGraphicFramePr>
          <p:nvPr>
            <p:extLst>
              <p:ext uri="{D42A27DB-BD31-4B8C-83A1-F6EECF244321}">
                <p14:modId xmlns:p14="http://schemas.microsoft.com/office/powerpoint/2010/main" val="254317893"/>
              </p:ext>
            </p:extLst>
          </p:nvPr>
        </p:nvGraphicFramePr>
        <p:xfrm>
          <a:off x="200023" y="1412776"/>
          <a:ext cx="9508778" cy="48272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43875">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顧みられない熱帯病</a:t>
                      </a:r>
                      <a:r>
                        <a:rPr lang="ja-JP" altLang="en-US"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対策</a:t>
                      </a:r>
                      <a:r>
                        <a:rPr lang="ja-JP" altLang="en-US" sz="1000" b="0" i="0" u="none" strike="noStrike"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ja-JP" altLang="en-US"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ja-JP" altLang="en-US"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特</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にカラ・アザールの診断体制の確立とベクター対策研究プロジェクト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tabLst>
                          <a:tab pos="627063" algn="r"/>
                        </a:tabLst>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a:t>
                      </a:r>
                    </a:p>
                    <a:p>
                      <a:pPr algn="ctr" fontAlgn="ctr">
                        <a:tabLst>
                          <a:tab pos="627063" algn="r"/>
                        </a:tabLst>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東京大学（医学部附属病院、農学生命科学研究科、医学系研究科）、愛知医科大学医学部</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国際下痢性疾病研究センター、</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244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母性保護サービス強化プロジェクトフェーズ</a:t>
                      </a: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保健家族福祉省保健サービス局及び家族計画局</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244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母子保健改善事業（保健・人口・栄養セクター</a:t>
                      </a:r>
                      <a:b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開発プログラム）（フェーズ</a:t>
                      </a: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tabLst>
                          <a:tab pos="627063" algn="r"/>
                        </a:tabLst>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50.4</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有償資金協力（一般アンタイド）</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244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MDG</a:t>
                      </a: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（保健分野のミレニアム開発目標）達成に向けた小児科医手術能力向上</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大阪府立母子保健総合医療</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保健家族福祉省（附属教育病院）</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0244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バングラデシュ母乳育児促進プロジェクト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桶谷式乳房管理法研鑽会</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こどもと女性の健康研究所</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4387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母子保健および保健システム改善事業</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214.97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175.2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4387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effectLst/>
                        </a:rPr>
                        <a:t>看護サービス人材育成プロジェクト</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保健家族福祉省、バングラデシュ看護審議会（</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BNC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）、ダッカ看護大学他対象看護大学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0244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パイガサ地域の水・保健環境改善プロジェクト</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草の根技協（支援型）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福井大学地域環境研究教育センター</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dirty="0">
                          <a:effectLst/>
                        </a:rPr>
                        <a:t>AOSED</a:t>
                      </a:r>
                      <a:r>
                        <a:rPr lang="ja-JP" altLang="en-US" sz="1000" dirty="0">
                          <a:effectLst/>
                        </a:rPr>
                        <a:t>（現地</a:t>
                      </a:r>
                      <a:r>
                        <a:rPr lang="en-US" altLang="ja-JP" sz="1000" dirty="0">
                          <a:effectLst/>
                        </a:rPr>
                        <a:t>NGO</a:t>
                      </a:r>
                      <a:r>
                        <a:rPr lang="ja-JP" altLang="en-US" sz="1000" dirty="0">
                          <a:effectLst/>
                        </a:rPr>
                        <a:t>）</a:t>
                      </a:r>
                      <a:br>
                        <a:rPr lang="ja-JP" altLang="en-US" sz="1000" dirty="0">
                          <a:effectLst/>
                        </a:rPr>
                      </a:br>
                      <a:r>
                        <a:rPr lang="en-US" altLang="ja-JP" sz="1000" dirty="0">
                          <a:effectLst/>
                        </a:rPr>
                        <a:t>KUET</a:t>
                      </a:r>
                      <a:r>
                        <a:rPr lang="ja-JP" altLang="en-US" sz="1000" dirty="0">
                          <a:effectLst/>
                        </a:rPr>
                        <a:t>（クルナ科学技術大学）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4387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コミュニティ主体の健康づくりプロジェクト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43875">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保健サービス強化事業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82.85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65.59</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感染症対策や母子保健といったテーマで事業が実施されている。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a:t>
            </a:r>
            <a:r>
              <a:rPr lang="ja-JP" altLang="en-US" sz="800"/>
              <a:t>所） </a:t>
            </a:r>
            <a:r>
              <a:rPr lang="en-US" altLang="ja-JP" sz="800"/>
              <a:t>JICA </a:t>
            </a:r>
            <a:r>
              <a:rPr lang="ja-JP" altLang="en-US" sz="800"/>
              <a:t>ホ</a:t>
            </a:r>
            <a:r>
              <a:rPr lang="ja-JP" altLang="en-US" sz="800" dirty="0"/>
              <a:t>ームページ</a:t>
            </a:r>
            <a:endParaRPr lang="en-US" altLang="ja-JP" sz="800" dirty="0"/>
          </a:p>
        </p:txBody>
      </p:sp>
      <p:sp>
        <p:nvSpPr>
          <p:cNvPr id="12" name="テキスト ボックス 11"/>
          <p:cNvSpPr txBox="1"/>
          <p:nvPr/>
        </p:nvSpPr>
        <p:spPr>
          <a:xfrm>
            <a:off x="200472" y="6279123"/>
            <a:ext cx="9432478" cy="246221"/>
          </a:xfrm>
          <a:prstGeom prst="rect">
            <a:avLst/>
          </a:prstGeom>
          <a:noFill/>
        </p:spPr>
        <p:txBody>
          <a:bodyPr wrap="square" lIns="0" tIns="0" rIns="0" bIns="0" rtlCol="0">
            <a:spAutoFit/>
          </a:bodyPr>
          <a:lstStyle/>
          <a:p>
            <a:pPr marL="161925" indent="-161925" algn="just">
              <a:spcAft>
                <a:spcPts val="200"/>
              </a:spcAft>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p>
        </p:txBody>
      </p:sp>
    </p:spTree>
    <p:extLst>
      <p:ext uri="{BB962C8B-B14F-4D97-AF65-F5344CB8AC3E}">
        <p14:creationId xmlns:p14="http://schemas.microsoft.com/office/powerpoint/2010/main" val="1789354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a:t>
            </a:r>
            <a:r>
              <a:rPr lang="ja-JP" altLang="en-US" sz="800"/>
              <a:t>所） </a:t>
            </a:r>
            <a:r>
              <a:rPr lang="en-US" altLang="ja-JP" sz="800"/>
              <a:t>AMED</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神戸大学ホームページ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398585"/>
              </p:ext>
            </p:extLst>
          </p:nvPr>
        </p:nvGraphicFramePr>
        <p:xfrm>
          <a:off x="200472" y="1180968"/>
          <a:ext cx="9504000" cy="122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保健関連ポスト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MDG</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課題として</a:t>
                      </a:r>
                      <a:r>
                        <a:rPr lang="ja-JP" altLang="en-US" sz="100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a:latin typeface="Arial" panose="020B0604020202020204" pitchFamily="34" charset="0"/>
                          <a:ea typeface="ＭＳ Ｐゴシック" panose="020B0600070205080204" pitchFamily="50" charset="-128"/>
                          <a:cs typeface="Arial" panose="020B0604020202020204" pitchFamily="34" charset="0"/>
                        </a:rPr>
                        <a:t>Noncommunicable Disease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NCD)-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オセアニア・南アジア・アフリカにおける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NCD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対策推進のための学際的研究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名古屋大学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バングラデシュにて、</a:t>
                      </a:r>
                      <a:r>
                        <a:rPr lang="en-US" altLang="ja-JP" sz="1000" dirty="0"/>
                        <a:t>NCD</a:t>
                      </a:r>
                      <a:r>
                        <a:rPr lang="ja-JP" altLang="en-US" sz="1000" dirty="0"/>
                        <a:t>に対する意識向上のため、シンポジウム・ワークショップを開催し、併せて健康教育方法を開発する</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994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 ホ</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ビジネス潜在ニーズ調査報告書」といったレポートで保健・医療分野について報告されている。</a:t>
            </a:r>
          </a:p>
        </p:txBody>
      </p:sp>
      <p:grpSp>
        <p:nvGrpSpPr>
          <p:cNvPr id="6" name="グループ化 5"/>
          <p:cNvGrpSpPr/>
          <p:nvPr/>
        </p:nvGrpSpPr>
        <p:grpSpPr>
          <a:xfrm>
            <a:off x="4064815" y="3140968"/>
            <a:ext cx="1752281" cy="2160240"/>
            <a:chOff x="3884977" y="3012434"/>
            <a:chExt cx="1752281" cy="2160240"/>
          </a:xfrm>
        </p:grpSpPr>
        <p:grpSp>
          <p:nvGrpSpPr>
            <p:cNvPr id="22" name="グループ化 21"/>
            <p:cNvGrpSpPr/>
            <p:nvPr/>
          </p:nvGrpSpPr>
          <p:grpSpPr>
            <a:xfrm rot="767249">
              <a:off x="3884977" y="3012434"/>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rot="767249">
              <a:off x="4413122" y="3516490"/>
              <a:ext cx="1224136" cy="1656184"/>
              <a:chOff x="2432720" y="3429000"/>
              <a:chExt cx="1224136" cy="1656184"/>
            </a:xfrm>
          </p:grpSpPr>
          <p:sp>
            <p:nvSpPr>
              <p:cNvPr id="45" name="正方形/長方形 4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6" name="直線コネクタ 4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6" name="正方形/長方形 65"/>
          <p:cNvSpPr/>
          <p:nvPr/>
        </p:nvSpPr>
        <p:spPr>
          <a:xfrm>
            <a:off x="992560" y="2348880"/>
            <a:ext cx="6984776" cy="337913"/>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ビジネス潜在ニーズ調査報告書：バングラデシュの保健・医療分</a:t>
            </a:r>
            <a:r>
              <a:rPr lang="ja-JP" altLang="en-US" sz="1400">
                <a:latin typeface="Arial" panose="020B0604020202020204" pitchFamily="34" charset="0"/>
                <a:ea typeface="ＭＳ Ｐゴシック" panose="020B0600070205080204" pitchFamily="50" charset="-128"/>
                <a:cs typeface="Arial" panose="020B0604020202020204" pitchFamily="34" charset="0"/>
              </a:rPr>
              <a:t>野」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a:latin typeface="Arial" panose="020B0604020202020204" pitchFamily="34" charset="0"/>
                <a:ea typeface="ＭＳ Ｐゴシック" panose="020B0600070205080204" pitchFamily="50" charset="-128"/>
                <a:cs typeface="Arial" panose="020B0604020202020204" pitchFamily="34" charset="0"/>
              </a:rPr>
              <a:t>年） </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8" name="グループ化 7"/>
          <p:cNvGrpSpPr/>
          <p:nvPr/>
        </p:nvGrpSpPr>
        <p:grpSpPr>
          <a:xfrm>
            <a:off x="776536" y="1916832"/>
            <a:ext cx="8339160"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418682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236870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2" name="think-cell Slide" r:id="rId49" imgW="360" imgH="360" progId="TCLayout.ActiveDocument.1">
                  <p:embed/>
                </p:oleObj>
              </mc:Choice>
              <mc:Fallback>
                <p:oleObj name="think-cell Slide" r:id="rId49" imgW="360" imgH="360" progId="TCLayout.ActiveDocument.1">
                  <p:embed/>
                  <p:pic>
                    <p:nvPicPr>
                      <p:cNvPr id="8" name="Object 7" hidden="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 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特に首都ダッカの人口増加率は顕著で、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倍以上である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万人を超える見込み。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際連合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3684130820"/>
              </p:ext>
            </p:extLst>
          </p:nvPr>
        </p:nvGraphicFramePr>
        <p:xfrm>
          <a:off x="-38100" y="2133600"/>
          <a:ext cx="5086333" cy="4200660"/>
        </p:xfrm>
        <a:graphic>
          <a:graphicData uri="http://schemas.openxmlformats.org/presentationml/2006/ole">
            <mc:AlternateContent xmlns:mc="http://schemas.openxmlformats.org/markup-compatibility/2006">
              <mc:Choice xmlns:v="urn:schemas-microsoft-com:vml" Requires="v">
                <p:oleObj spid="_x0000_s6153" name="Chart" r:id="rId51" imgW="5086333" imgH="4200660" progId="MSGraph.Chart.8">
                  <p:embed followColorScheme="full"/>
                </p:oleObj>
              </mc:Choice>
              <mc:Fallback>
                <p:oleObj name="Chart" r:id="rId51" imgW="5086333" imgH="4200660" progId="MSGraph.Chart.8">
                  <p:embed followColorScheme="full"/>
                  <p:pic>
                    <p:nvPicPr>
                      <p:cNvPr id="4" name="Object 3"/>
                      <p:cNvPicPr>
                        <a:picLocks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8100" y="2133600"/>
                        <a:ext cx="5086333" cy="4200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テキスト プレースホルダ 9"/>
          <p:cNvSpPr>
            <a:spLocks noGrp="1"/>
          </p:cNvSpPr>
          <p:nvPr>
            <p:custDataLst>
              <p:tags r:id="rId5"/>
            </p:custDataLst>
          </p:nvPr>
        </p:nvSpPr>
        <p:spPr bwMode="gray">
          <a:xfrm>
            <a:off x="174626"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14" name="テキスト プレースホルダ 9"/>
          <p:cNvSpPr>
            <a:spLocks noGrp="1"/>
          </p:cNvSpPr>
          <p:nvPr>
            <p:custDataLst>
              <p:tags r:id="rId6"/>
            </p:custDataLst>
          </p:nvPr>
        </p:nvSpPr>
        <p:spPr bwMode="gray">
          <a:xfrm>
            <a:off x="4886325" y="6381750"/>
            <a:ext cx="1588"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endParaRPr kumimoji="0" lang="en-US" altLang="ja-JP" sz="1200" dirty="0">
              <a:sym typeface="+mn-lt"/>
            </a:endParaRPr>
          </a:p>
          <a:p>
            <a:pPr marL="0" indent="0" algn="r">
              <a:spcBef>
                <a:spcPct val="0"/>
              </a:spcBef>
              <a:buNone/>
            </a:pPr>
            <a:endParaRPr kumimoji="0" lang="ja-JP" altLang="en-US" sz="1200" dirty="0">
              <a:sym typeface="+mn-lt"/>
            </a:endParaRPr>
          </a:p>
        </p:txBody>
      </p:sp>
      <p:sp>
        <p:nvSpPr>
          <p:cNvPr id="36" name="テキスト プレースホルダ 9"/>
          <p:cNvSpPr>
            <a:spLocks noGrp="1"/>
          </p:cNvSpPr>
          <p:nvPr>
            <p:custDataLst>
              <p:tags r:id="rId7"/>
            </p:custDataLst>
          </p:nvPr>
        </p:nvSpPr>
        <p:spPr bwMode="gray">
          <a:xfrm>
            <a:off x="47339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468A38-666E-4D1D-82A3-5AE96C6C2145}" type="datetime'''''''''''''''''''''''''5''''''0'''''''''''''''''''''''''''">
              <a:rPr lang="ja-JP" altLang="en-US" sz="1000"/>
              <a:pPr marL="0" indent="0" algn="ctr">
                <a:spcBef>
                  <a:spcPct val="0"/>
                </a:spcBef>
                <a:buNone/>
              </a:pPr>
              <a:t>50</a:t>
            </a:fld>
            <a:endParaRPr kumimoji="0" lang="ja-JP" altLang="en-US" sz="1000" dirty="0">
              <a:sym typeface="+mn-lt"/>
            </a:endParaRPr>
          </a:p>
        </p:txBody>
      </p:sp>
      <p:sp>
        <p:nvSpPr>
          <p:cNvPr id="32" name="テキスト プレースホルダ 9"/>
          <p:cNvSpPr>
            <a:spLocks noGrp="1"/>
          </p:cNvSpPr>
          <p:nvPr>
            <p:custDataLst>
              <p:tags r:id="rId8"/>
            </p:custDataLst>
          </p:nvPr>
        </p:nvSpPr>
        <p:spPr bwMode="gray">
          <a:xfrm>
            <a:off x="43148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9E5F77-397E-4E3B-9BA1-CC696D8DC64B}" type="datetime'''''''''''''''''''''''4''''''''''''5'">
              <a:rPr lang="ja-JP" altLang="en-US" sz="1000"/>
              <a:pPr marL="0" indent="0" algn="ctr">
                <a:spcBef>
                  <a:spcPct val="0"/>
                </a:spcBef>
                <a:buNone/>
              </a:pPr>
              <a:t>45</a:t>
            </a:fld>
            <a:endParaRPr kumimoji="0" lang="ja-JP" altLang="en-US" sz="1000" dirty="0">
              <a:sym typeface="+mn-lt"/>
            </a:endParaRPr>
          </a:p>
        </p:txBody>
      </p:sp>
      <p:sp>
        <p:nvSpPr>
          <p:cNvPr id="31" name="テキスト プレースホルダ 9"/>
          <p:cNvSpPr>
            <a:spLocks noGrp="1"/>
          </p:cNvSpPr>
          <p:nvPr>
            <p:custDataLst>
              <p:tags r:id="rId9"/>
            </p:custDataLst>
          </p:nvPr>
        </p:nvSpPr>
        <p:spPr bwMode="gray">
          <a:xfrm>
            <a:off x="38862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0D2737-8794-4E54-99D7-C8776452A26A}" type="datetime'''''''''''''''''''''''''''''''''4''''''0'''''''''">
              <a:rPr lang="ja-JP" altLang="en-US" sz="1000"/>
              <a:pPr marL="0" indent="0" algn="ctr">
                <a:spcBef>
                  <a:spcPct val="0"/>
                </a:spcBef>
                <a:buNone/>
              </a:pPr>
              <a:t>40</a:t>
            </a:fld>
            <a:endParaRPr kumimoji="0" lang="ja-JP" altLang="en-US" sz="1000" dirty="0">
              <a:sym typeface="+mn-lt"/>
            </a:endParaRPr>
          </a:p>
        </p:txBody>
      </p:sp>
      <p:sp>
        <p:nvSpPr>
          <p:cNvPr id="30" name="テキスト プレースホルダ 9"/>
          <p:cNvSpPr>
            <a:spLocks noGrp="1"/>
          </p:cNvSpPr>
          <p:nvPr>
            <p:custDataLst>
              <p:tags r:id="rId10"/>
            </p:custDataLst>
          </p:nvPr>
        </p:nvSpPr>
        <p:spPr bwMode="gray">
          <a:xfrm>
            <a:off x="34671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C8F68B-808D-4DFC-8398-82C2C613C62F}" type="datetime'''''''''''''''''''''''3''''''5'''''''''''''''''''''''''">
              <a:rPr lang="ja-JP" altLang="en-US" sz="1000"/>
              <a:pPr marL="0" indent="0" algn="ctr">
                <a:spcBef>
                  <a:spcPct val="0"/>
                </a:spcBef>
                <a:buNone/>
              </a:pPr>
              <a:t>35</a:t>
            </a:fld>
            <a:endParaRPr kumimoji="0" lang="ja-JP" altLang="en-US" sz="1000" dirty="0">
              <a:sym typeface="+mn-lt"/>
            </a:endParaRPr>
          </a:p>
        </p:txBody>
      </p:sp>
      <p:sp>
        <p:nvSpPr>
          <p:cNvPr id="23" name="テキスト プレースホルダ 9"/>
          <p:cNvSpPr>
            <a:spLocks noGrp="1"/>
          </p:cNvSpPr>
          <p:nvPr>
            <p:custDataLst>
              <p:tags r:id="rId11"/>
            </p:custDataLst>
          </p:nvPr>
        </p:nvSpPr>
        <p:spPr bwMode="gray">
          <a:xfrm>
            <a:off x="44450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625B88-1215-497A-BA5C-A5D00AD2DE0B}" type="datetime'''''2''''''''''00''''''''''0'''''">
              <a:rPr lang="ja-JP" altLang="en-US" sz="1000"/>
              <a:pPr marL="0" indent="0" algn="ctr">
                <a:spcBef>
                  <a:spcPct val="0"/>
                </a:spcBef>
                <a:buNone/>
              </a:pPr>
              <a:t>2000</a:t>
            </a:fld>
            <a:endParaRPr kumimoji="0" lang="ja-JP" altLang="en-US" sz="1000" dirty="0">
              <a:sym typeface="+mn-lt"/>
            </a:endParaRPr>
          </a:p>
        </p:txBody>
      </p:sp>
      <p:sp>
        <p:nvSpPr>
          <p:cNvPr id="24" name="テキスト プレースホルダ 9"/>
          <p:cNvSpPr>
            <a:spLocks noGrp="1"/>
          </p:cNvSpPr>
          <p:nvPr>
            <p:custDataLst>
              <p:tags r:id="rId12"/>
            </p:custDataLst>
          </p:nvPr>
        </p:nvSpPr>
        <p:spPr bwMode="gray">
          <a:xfrm>
            <a:off x="9334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785EF0-4D43-41D5-87B6-7830FF4B92DB}" type="datetime'''''''''''''''''''''''''0''''''''''''''''''''''5'''''''''">
              <a:rPr lang="ja-JP" altLang="en-US" sz="1000"/>
              <a:pPr marL="0" indent="0" algn="ctr">
                <a:spcBef>
                  <a:spcPct val="0"/>
                </a:spcBef>
                <a:buNone/>
              </a:pPr>
              <a:t>05</a:t>
            </a:fld>
            <a:endParaRPr kumimoji="0" lang="ja-JP" altLang="en-US" sz="1000" dirty="0">
              <a:sym typeface="+mn-lt"/>
            </a:endParaRPr>
          </a:p>
        </p:txBody>
      </p:sp>
      <p:sp>
        <p:nvSpPr>
          <p:cNvPr id="25" name="テキスト プレースホルダ 9"/>
          <p:cNvSpPr>
            <a:spLocks noGrp="1"/>
          </p:cNvSpPr>
          <p:nvPr>
            <p:custDataLst>
              <p:tags r:id="rId13"/>
            </p:custDataLst>
          </p:nvPr>
        </p:nvSpPr>
        <p:spPr bwMode="gray">
          <a:xfrm>
            <a:off x="13620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4D547A-8C58-4E4C-958D-5F556A396934}" type="datetime'''''''1''0'''''''''''''''''''''''''''''''''''''''''">
              <a:rPr lang="ja-JP" altLang="en-US" sz="1000"/>
              <a:pPr marL="0" indent="0" algn="ctr">
                <a:spcBef>
                  <a:spcPct val="0"/>
                </a:spcBef>
                <a:buNone/>
              </a:pPr>
              <a:t>10</a:t>
            </a:fld>
            <a:endParaRPr kumimoji="0" lang="ja-JP" altLang="en-US" sz="1000" dirty="0">
              <a:sym typeface="+mn-lt"/>
            </a:endParaRPr>
          </a:p>
        </p:txBody>
      </p:sp>
      <p:sp>
        <p:nvSpPr>
          <p:cNvPr id="26" name="テキスト プレースホルダ 9"/>
          <p:cNvSpPr>
            <a:spLocks noGrp="1"/>
          </p:cNvSpPr>
          <p:nvPr>
            <p:custDataLst>
              <p:tags r:id="rId14"/>
            </p:custDataLst>
          </p:nvPr>
        </p:nvSpPr>
        <p:spPr bwMode="gray">
          <a:xfrm>
            <a:off x="17811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1D8257-0165-4F31-8164-E59DBE96961C}"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15"/>
            </p:custDataLst>
          </p:nvPr>
        </p:nvSpPr>
        <p:spPr bwMode="gray">
          <a:xfrm>
            <a:off x="22002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2CC2D4-96E6-4B0A-8E25-04C453EF2AFB}"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noGrp="1"/>
          </p:cNvSpPr>
          <p:nvPr>
            <p:custDataLst>
              <p:tags r:id="rId16"/>
            </p:custDataLst>
          </p:nvPr>
        </p:nvSpPr>
        <p:spPr bwMode="gray">
          <a:xfrm>
            <a:off x="26289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97AC1F-F0D7-4A28-B0A0-036B2C958A4F}" type="datetime'''''''''''''''''''''''''''''''''''2''''''5'''''''''''''">
              <a:rPr lang="ja-JP" altLang="en-US" sz="1000"/>
              <a:pPr marL="0" indent="0" algn="ctr">
                <a:spcBef>
                  <a:spcPct val="0"/>
                </a:spcBef>
                <a:buNone/>
              </a:pPr>
              <a:t>25</a:t>
            </a:fld>
            <a:endParaRPr kumimoji="0" lang="ja-JP" altLang="en-US" sz="1000" dirty="0">
              <a:sym typeface="+mn-lt"/>
            </a:endParaRPr>
          </a:p>
        </p:txBody>
      </p:sp>
      <p:sp>
        <p:nvSpPr>
          <p:cNvPr id="29" name="テキスト プレースホルダ 9"/>
          <p:cNvSpPr>
            <a:spLocks noGrp="1"/>
          </p:cNvSpPr>
          <p:nvPr>
            <p:custDataLst>
              <p:tags r:id="rId17"/>
            </p:custDataLst>
          </p:nvPr>
        </p:nvSpPr>
        <p:spPr bwMode="gray">
          <a:xfrm>
            <a:off x="30480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7E2C5C-331A-4031-8B46-D38E767B8E0C}" type="datetime'''''''''''''''''3''''''0'''''''">
              <a:rPr lang="ja-JP" altLang="en-US" sz="1000"/>
              <a:pPr marL="0" indent="0" algn="ctr">
                <a:spcBef>
                  <a:spcPct val="0"/>
                </a:spcBef>
                <a:buNone/>
              </a:pPr>
              <a:t>30</a:t>
            </a:fld>
            <a:endParaRPr kumimoji="0" lang="ja-JP" altLang="en-US" sz="1000" dirty="0">
              <a:sym typeface="+mn-lt"/>
            </a:endParaRPr>
          </a:p>
        </p:txBody>
      </p:sp>
      <p:cxnSp>
        <p:nvCxnSpPr>
          <p:cNvPr id="9" name="Straight Connector 8"/>
          <p:cNvCxnSpPr/>
          <p:nvPr>
            <p:custDataLst>
              <p:tags r:id="rId18"/>
            </p:custDataLst>
          </p:nvPr>
        </p:nvCxnSpPr>
        <p:spPr bwMode="gray">
          <a:xfrm>
            <a:off x="1747838" y="273208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9"/>
            </p:custDataLst>
          </p:nvPr>
        </p:nvCxnSpPr>
        <p:spPr bwMode="gray">
          <a:xfrm>
            <a:off x="1747838" y="293528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20"/>
            </p:custDataLst>
          </p:nvPr>
        </p:nvSpPr>
        <p:spPr bwMode="gray">
          <a:xfrm>
            <a:off x="1857375" y="2901950"/>
            <a:ext cx="66675" cy="66675"/>
          </a:xfrm>
          <a:prstGeom prst="rect">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Oval 9"/>
          <p:cNvSpPr/>
          <p:nvPr>
            <p:custDataLst>
              <p:tags r:id="rId21"/>
            </p:custDataLst>
          </p:nvPr>
        </p:nvSpPr>
        <p:spPr bwMode="gray">
          <a:xfrm>
            <a:off x="1857375" y="2698750"/>
            <a:ext cx="66675" cy="66675"/>
          </a:xfrm>
          <a:prstGeom prst="ellipse">
            <a:avLst/>
          </a:prstGeom>
          <a:solidFill>
            <a:srgbClr val="80CCE8"/>
          </a:solidFill>
          <a:ln w="9525">
            <a:solidFill>
              <a:srgbClr val="80CC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プレースホルダ 9"/>
          <p:cNvSpPr>
            <a:spLocks noGrp="1"/>
          </p:cNvSpPr>
          <p:nvPr>
            <p:custDataLst>
              <p:tags r:id="rId22"/>
            </p:custDataLst>
          </p:nvPr>
        </p:nvSpPr>
        <p:spPr bwMode="gray">
          <a:xfrm>
            <a:off x="2084388" y="28638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3854853-78E7-4C5D-BD45-960E7824FB18}" type="datetime'''''''''農''村''''''''''''''''''''''''''部'''''''''''''">
              <a:rPr lang="ja-JP" altLang="en-US" sz="1000"/>
              <a:pPr marL="0" indent="0">
                <a:spcBef>
                  <a:spcPct val="0"/>
                </a:spcBef>
                <a:buNone/>
              </a:pPr>
              <a:t>農村部</a:t>
            </a:fld>
            <a:endParaRPr kumimoji="0" lang="ja-JP" altLang="en-US" sz="1000" dirty="0">
              <a:sym typeface="+mn-lt"/>
            </a:endParaRPr>
          </a:p>
        </p:txBody>
      </p:sp>
      <p:sp>
        <p:nvSpPr>
          <p:cNvPr id="37" name="テキスト プレースホルダ 9"/>
          <p:cNvSpPr>
            <a:spLocks noGrp="1"/>
          </p:cNvSpPr>
          <p:nvPr>
            <p:custDataLst>
              <p:tags r:id="rId23"/>
            </p:custDataLst>
          </p:nvPr>
        </p:nvSpPr>
        <p:spPr bwMode="gray">
          <a:xfrm>
            <a:off x="2084388" y="26606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0E8D61-95A0-4E7B-9337-404C17B4081D}" type="datetime'''都''市''''''''''''''''''部'''''''''''''''''''''''''''''''">
              <a:rPr lang="ja-JP" altLang="en-US" sz="1000">
                <a:sym typeface="+mn-lt"/>
              </a:rPr>
              <a:pPr marL="0" indent="0">
                <a:spcBef>
                  <a:spcPct val="0"/>
                </a:spcBef>
                <a:buNone/>
              </a:pPr>
              <a:t>都市部</a:t>
            </a:fld>
            <a:endParaRPr kumimoji="0" lang="ja-JP" altLang="en-US" sz="1000" dirty="0">
              <a:sym typeface="+mn-lt"/>
            </a:endParaRPr>
          </a:p>
        </p:txBody>
      </p:sp>
      <p:graphicFrame>
        <p:nvGraphicFramePr>
          <p:cNvPr id="13" name="Object 12"/>
          <p:cNvGraphicFramePr>
            <a:graphicFrameLocks/>
          </p:cNvGraphicFramePr>
          <p:nvPr>
            <p:custDataLst>
              <p:tags r:id="rId24"/>
            </p:custDataLst>
            <p:extLst>
              <p:ext uri="{D42A27DB-BD31-4B8C-83A1-F6EECF244321}">
                <p14:modId xmlns:p14="http://schemas.microsoft.com/office/powerpoint/2010/main" val="897452040"/>
              </p:ext>
            </p:extLst>
          </p:nvPr>
        </p:nvGraphicFramePr>
        <p:xfrm>
          <a:off x="4838700" y="2209799"/>
          <a:ext cx="4676812" cy="4067280"/>
        </p:xfrm>
        <a:graphic>
          <a:graphicData uri="http://schemas.openxmlformats.org/presentationml/2006/ole">
            <mc:AlternateContent xmlns:mc="http://schemas.openxmlformats.org/markup-compatibility/2006">
              <mc:Choice xmlns:v="urn:schemas-microsoft-com:vml" Requires="v">
                <p:oleObj spid="_x0000_s6154" name="Chart" r:id="rId53" imgW="4676812" imgH="4067280" progId="MSGraph.Chart.8">
                  <p:embed followColorScheme="full"/>
                </p:oleObj>
              </mc:Choice>
              <mc:Fallback>
                <p:oleObj name="Chart" r:id="rId53" imgW="4676812" imgH="4067280" progId="MSGraph.Chart.8">
                  <p:embed followColorScheme="full"/>
                  <p:pic>
                    <p:nvPicPr>
                      <p:cNvPr id="13" name="Object 12"/>
                      <p:cNvPicPr>
                        <a:picLocks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838700" y="2209799"/>
                        <a:ext cx="4676812" cy="406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直線コネクタ 6"/>
          <p:cNvCxnSpPr/>
          <p:nvPr>
            <p:custDataLst>
              <p:tags r:id="rId25"/>
            </p:custDataLst>
          </p:nvPr>
        </p:nvCxnSpPr>
        <p:spPr bwMode="gray">
          <a:xfrm flipH="1">
            <a:off x="7772400" y="4305300"/>
            <a:ext cx="9207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custDataLst>
              <p:tags r:id="rId26"/>
            </p:custDataLst>
          </p:nvPr>
        </p:nvCxnSpPr>
        <p:spPr bwMode="gray">
          <a:xfrm flipH="1">
            <a:off x="6457950" y="4757738"/>
            <a:ext cx="9207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テキスト プレースホルダ 9"/>
          <p:cNvSpPr>
            <a:spLocks noGrp="1"/>
          </p:cNvSpPr>
          <p:nvPr>
            <p:custDataLst>
              <p:tags r:id="rId27"/>
            </p:custDataLst>
          </p:nvPr>
        </p:nvSpPr>
        <p:spPr bwMode="gray">
          <a:xfrm>
            <a:off x="497205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57" name="テキスト プレースホルダ 9"/>
          <p:cNvSpPr>
            <a:spLocks noGrp="1"/>
          </p:cNvSpPr>
          <p:nvPr>
            <p:custDataLst>
              <p:tags r:id="rId28"/>
            </p:custDataLst>
          </p:nvPr>
        </p:nvSpPr>
        <p:spPr bwMode="gray">
          <a:xfrm>
            <a:off x="8358188" y="61277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898D6D-6E4D-44C2-9D7F-147A148B4F0A}"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77" name="テキスト プレースホルダ 9"/>
          <p:cNvSpPr>
            <a:spLocks noGrp="1"/>
          </p:cNvSpPr>
          <p:nvPr>
            <p:custDataLst>
              <p:tags r:id="rId29"/>
            </p:custDataLst>
          </p:nvPr>
        </p:nvSpPr>
        <p:spPr bwMode="gray">
          <a:xfrm>
            <a:off x="8378825" y="3586163"/>
            <a:ext cx="346075" cy="152400"/>
          </a:xfrm>
          <a:prstGeom prst="rect">
            <a:avLst/>
          </a:prstGeom>
          <a:solidFill>
            <a:srgbClr val="C0E6F4"/>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D46B7A-68FE-4E60-B3FF-B1044CE0690F}" type="datetime'''''''''''1'''''''''''',0''3''''''''''''''''''''''''9'''''">
              <a:rPr kumimoji="0" lang="ja-JP" altLang="en-US" sz="1000">
                <a:sym typeface="+mn-lt"/>
              </a:rPr>
              <a:pPr marL="0" indent="0" algn="ctr">
                <a:spcBef>
                  <a:spcPct val="0"/>
                </a:spcBef>
                <a:buNone/>
              </a:pPr>
              <a:t>1,039</a:t>
            </a:fld>
            <a:endParaRPr kumimoji="0" lang="ja-JP" altLang="en-US" sz="1000" dirty="0">
              <a:sym typeface="+mn-lt"/>
            </a:endParaRPr>
          </a:p>
        </p:txBody>
      </p:sp>
      <p:sp>
        <p:nvSpPr>
          <p:cNvPr id="78" name="テキスト プレースホルダ 9"/>
          <p:cNvSpPr>
            <a:spLocks noGrp="1"/>
          </p:cNvSpPr>
          <p:nvPr>
            <p:custDataLst>
              <p:tags r:id="rId30"/>
            </p:custDataLst>
          </p:nvPr>
        </p:nvSpPr>
        <p:spPr bwMode="gray">
          <a:xfrm>
            <a:off x="8845550" y="3500438"/>
            <a:ext cx="241300" cy="152400"/>
          </a:xfrm>
          <a:prstGeom prst="rect">
            <a:avLst/>
          </a:prstGeom>
          <a:solidFill>
            <a:srgbClr val="D2E0E6"/>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31388B-F758-490D-B97E-A5F00D0436D0}" type="datetime'''''''''''''94''''''''''''''''''''''3'''">
              <a:rPr kumimoji="0" lang="ja-JP" altLang="en-US" sz="1000">
                <a:sym typeface="+mn-lt"/>
              </a:rPr>
              <a:pPr marL="0" indent="0" algn="ctr">
                <a:spcBef>
                  <a:spcPct val="0"/>
                </a:spcBef>
                <a:buNone/>
              </a:pPr>
              <a:t>943</a:t>
            </a:fld>
            <a:endParaRPr kumimoji="0" lang="ja-JP" altLang="en-US" sz="1000" dirty="0">
              <a:sym typeface="+mn-lt"/>
            </a:endParaRPr>
          </a:p>
        </p:txBody>
      </p:sp>
      <p:sp>
        <p:nvSpPr>
          <p:cNvPr id="79" name="テキスト プレースホルダ 9"/>
          <p:cNvSpPr>
            <a:spLocks noGrp="1"/>
          </p:cNvSpPr>
          <p:nvPr>
            <p:custDataLst>
              <p:tags r:id="rId31"/>
            </p:custDataLst>
          </p:nvPr>
        </p:nvSpPr>
        <p:spPr bwMode="gray">
          <a:xfrm>
            <a:off x="8431213" y="3433763"/>
            <a:ext cx="241300" cy="152400"/>
          </a:xfrm>
          <a:prstGeom prst="rect">
            <a:avLst/>
          </a:prstGeom>
          <a:solidFill>
            <a:srgbClr val="ECE5F4"/>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0E1264-3A30-42C2-9869-C89C68FFA0E9}" type="datetime'''4''''7''9'''''''''">
              <a:rPr kumimoji="0" lang="ja-JP" altLang="en-US" sz="1000">
                <a:sym typeface="+mn-lt"/>
              </a:rPr>
              <a:pPr marL="0" indent="0" algn="ctr">
                <a:spcBef>
                  <a:spcPct val="0"/>
                </a:spcBef>
                <a:buNone/>
              </a:pPr>
              <a:t>479</a:t>
            </a:fld>
            <a:endParaRPr kumimoji="0" lang="ja-JP" altLang="en-US" sz="1000" dirty="0">
              <a:sym typeface="+mn-lt"/>
            </a:endParaRPr>
          </a:p>
        </p:txBody>
      </p:sp>
      <p:sp>
        <p:nvSpPr>
          <p:cNvPr id="56" name="テキスト プレースホルダ 9"/>
          <p:cNvSpPr>
            <a:spLocks noGrp="1"/>
          </p:cNvSpPr>
          <p:nvPr>
            <p:custDataLst>
              <p:tags r:id="rId32"/>
            </p:custDataLst>
          </p:nvPr>
        </p:nvSpPr>
        <p:spPr bwMode="gray">
          <a:xfrm>
            <a:off x="7292975"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BD88E9-F6CF-4200-9F43-9F11954FB53A}"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76" name="テキスト プレースホルダ 9"/>
          <p:cNvSpPr>
            <a:spLocks noGrp="1"/>
          </p:cNvSpPr>
          <p:nvPr>
            <p:custDataLst>
              <p:tags r:id="rId33"/>
            </p:custDataLst>
          </p:nvPr>
        </p:nvSpPr>
        <p:spPr bwMode="gray">
          <a:xfrm>
            <a:off x="7113588" y="4143375"/>
            <a:ext cx="241300" cy="152400"/>
          </a:xfrm>
          <a:prstGeom prst="rect">
            <a:avLst/>
          </a:prstGeom>
          <a:solidFill>
            <a:srgbClr val="D2E0E6"/>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AB3FD7-5F16-4DFF-9972-C58D36418B18}" type="datetime'7''''''''''''''''''86'''''''''''''">
              <a:rPr kumimoji="0" lang="ja-JP" altLang="en-US" sz="1000">
                <a:sym typeface="+mn-lt"/>
              </a:rPr>
              <a:pPr marL="0" indent="0" algn="ctr">
                <a:spcBef>
                  <a:spcPct val="0"/>
                </a:spcBef>
                <a:buNone/>
              </a:pPr>
              <a:t>786</a:t>
            </a:fld>
            <a:endParaRPr kumimoji="0" lang="ja-JP" altLang="en-US" sz="1000" dirty="0">
              <a:sym typeface="+mn-lt"/>
            </a:endParaRPr>
          </a:p>
        </p:txBody>
      </p:sp>
      <p:sp>
        <p:nvSpPr>
          <p:cNvPr id="87" name="テキスト プレースホルダ 9"/>
          <p:cNvSpPr>
            <a:spLocks noGrp="1"/>
          </p:cNvSpPr>
          <p:nvPr>
            <p:custDataLst>
              <p:tags r:id="rId34"/>
            </p:custDataLst>
          </p:nvPr>
        </p:nvSpPr>
        <p:spPr bwMode="gray">
          <a:xfrm>
            <a:off x="7523163" y="4090988"/>
            <a:ext cx="241300" cy="152400"/>
          </a:xfrm>
          <a:prstGeom prst="rect">
            <a:avLst/>
          </a:prstGeom>
          <a:solidFill>
            <a:srgbClr val="ECE5F4"/>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205F07-A639-41FE-AD85-8E844BB83729}" type="datetime'''''''''''''''''''''''''''''''''''4''0''''''''''''''1'''''">
              <a:rPr kumimoji="0" lang="ja-JP" altLang="en-US" sz="1000">
                <a:sym typeface="+mn-lt"/>
              </a:rPr>
              <a:pPr marL="0" indent="0" algn="ctr">
                <a:spcBef>
                  <a:spcPct val="0"/>
                </a:spcBef>
                <a:buNone/>
              </a:pPr>
              <a:t>401</a:t>
            </a:fld>
            <a:endParaRPr kumimoji="0" lang="ja-JP" altLang="en-US" sz="1000" dirty="0">
              <a:sym typeface="+mn-lt"/>
            </a:endParaRPr>
          </a:p>
        </p:txBody>
      </p:sp>
      <p:sp>
        <p:nvSpPr>
          <p:cNvPr id="55" name="テキスト プレースホルダ 9"/>
          <p:cNvSpPr>
            <a:spLocks noGrp="1"/>
          </p:cNvSpPr>
          <p:nvPr>
            <p:custDataLst>
              <p:tags r:id="rId35"/>
            </p:custDataLst>
          </p:nvPr>
        </p:nvSpPr>
        <p:spPr bwMode="gray">
          <a:xfrm>
            <a:off x="5973763"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78CA7B-58F1-4A64-A4B4-281EBD85D876}"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74" name="テキスト プレースホルダ 9"/>
          <p:cNvSpPr>
            <a:spLocks noGrp="1"/>
          </p:cNvSpPr>
          <p:nvPr>
            <p:custDataLst>
              <p:tags r:id="rId36"/>
            </p:custDataLst>
          </p:nvPr>
        </p:nvSpPr>
        <p:spPr bwMode="gray">
          <a:xfrm>
            <a:off x="5792788" y="4595813"/>
            <a:ext cx="241300" cy="152400"/>
          </a:xfrm>
          <a:prstGeom prst="rect">
            <a:avLst/>
          </a:prstGeom>
          <a:solidFill>
            <a:srgbClr val="D2E0E6"/>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E25247-A356-413F-8E34-1263905943CF}" type="datetime'''''''6''''7''''''''''''''''''''''''''''''''8'''''''''''''''">
              <a:rPr kumimoji="0" lang="ja-JP" altLang="en-US" sz="1000">
                <a:sym typeface="+mn-lt"/>
              </a:rPr>
              <a:pPr marL="0" indent="0" algn="ctr">
                <a:spcBef>
                  <a:spcPct val="0"/>
                </a:spcBef>
                <a:buNone/>
              </a:pPr>
              <a:t>678</a:t>
            </a:fld>
            <a:endParaRPr kumimoji="0" lang="ja-JP" altLang="en-US" sz="1000" dirty="0">
              <a:sym typeface="+mn-lt"/>
            </a:endParaRPr>
          </a:p>
        </p:txBody>
      </p:sp>
      <p:sp>
        <p:nvSpPr>
          <p:cNvPr id="86" name="テキスト プレースホルダ 9"/>
          <p:cNvSpPr>
            <a:spLocks noGrp="1"/>
          </p:cNvSpPr>
          <p:nvPr>
            <p:custDataLst>
              <p:tags r:id="rId37"/>
            </p:custDataLst>
          </p:nvPr>
        </p:nvSpPr>
        <p:spPr bwMode="gray">
          <a:xfrm>
            <a:off x="6207125" y="4548188"/>
            <a:ext cx="241300" cy="152400"/>
          </a:xfrm>
          <a:prstGeom prst="rect">
            <a:avLst/>
          </a:prstGeom>
          <a:solidFill>
            <a:srgbClr val="ECE5F4"/>
          </a:solidFill>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3E7586-30C2-41C5-AAD4-7F8AF03A5A30}" type="datetime'''''''''''''''''''''''3''''''''''''''''5''''''0'''''''">
              <a:rPr kumimoji="0" lang="ja-JP" altLang="en-US" sz="1000">
                <a:sym typeface="+mn-lt"/>
              </a:rPr>
              <a:pPr marL="0" indent="0" algn="ctr">
                <a:spcBef>
                  <a:spcPct val="0"/>
                </a:spcBef>
                <a:buNone/>
              </a:pPr>
              <a:t>350</a:t>
            </a:fld>
            <a:endParaRPr kumimoji="0" lang="ja-JP" altLang="en-US" sz="1000" dirty="0">
              <a:sym typeface="+mn-lt"/>
            </a:endParaRPr>
          </a:p>
        </p:txBody>
      </p:sp>
      <p:sp>
        <p:nvSpPr>
          <p:cNvPr id="70" name="Rectangle 69"/>
          <p:cNvSpPr/>
          <p:nvPr>
            <p:custDataLst>
              <p:tags r:id="rId38"/>
            </p:custDataLst>
          </p:nvPr>
        </p:nvSpPr>
        <p:spPr bwMode="gray">
          <a:xfrm>
            <a:off x="5956300" y="3071813"/>
            <a:ext cx="179388" cy="133350"/>
          </a:xfrm>
          <a:prstGeom prst="rect">
            <a:avLst/>
          </a:prstGeom>
          <a:solidFill>
            <a:srgbClr val="C0E6F4"/>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Rectangle 67"/>
          <p:cNvSpPr/>
          <p:nvPr>
            <p:custDataLst>
              <p:tags r:id="rId39"/>
            </p:custDataLst>
          </p:nvPr>
        </p:nvSpPr>
        <p:spPr bwMode="gray">
          <a:xfrm>
            <a:off x="5956300" y="2665413"/>
            <a:ext cx="179388" cy="133350"/>
          </a:xfrm>
          <a:prstGeom prst="rect">
            <a:avLst/>
          </a:prstGeom>
          <a:solidFill>
            <a:srgbClr val="ECE5F4"/>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Rectangle 68"/>
          <p:cNvSpPr/>
          <p:nvPr>
            <p:custDataLst>
              <p:tags r:id="rId40"/>
            </p:custDataLst>
          </p:nvPr>
        </p:nvSpPr>
        <p:spPr bwMode="gray">
          <a:xfrm>
            <a:off x="5956300" y="2868613"/>
            <a:ext cx="179388" cy="133350"/>
          </a:xfrm>
          <a:prstGeom prst="rect">
            <a:avLst/>
          </a:prstGeom>
          <a:solidFill>
            <a:srgbClr val="D2E0E6"/>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41"/>
            </p:custDataLst>
          </p:nvPr>
        </p:nvSpPr>
        <p:spPr bwMode="gray">
          <a:xfrm>
            <a:off x="5956300" y="3275013"/>
            <a:ext cx="179388" cy="133350"/>
          </a:xfrm>
          <a:prstGeom prst="rect">
            <a:avLst/>
          </a:prstGeom>
          <a:solidFill>
            <a:srgbClr val="80CCE8"/>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Rectangle 71"/>
          <p:cNvSpPr/>
          <p:nvPr>
            <p:custDataLst>
              <p:tags r:id="rId42"/>
            </p:custDataLst>
          </p:nvPr>
        </p:nvSpPr>
        <p:spPr bwMode="gray">
          <a:xfrm>
            <a:off x="5956300" y="3478213"/>
            <a:ext cx="179388" cy="133350"/>
          </a:xfrm>
          <a:prstGeom prst="rect">
            <a:avLst/>
          </a:prstGeom>
          <a:solidFill>
            <a:srgbClr val="1F497D"/>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プレースホルダ 9"/>
          <p:cNvSpPr>
            <a:spLocks noGrp="1"/>
          </p:cNvSpPr>
          <p:nvPr>
            <p:custDataLst>
              <p:tags r:id="rId43"/>
            </p:custDataLst>
          </p:nvPr>
        </p:nvSpPr>
        <p:spPr bwMode="gray">
          <a:xfrm>
            <a:off x="6186488" y="3270250"/>
            <a:ext cx="528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F2FFAC6-A0AC-4C89-8FFA-61A3BB77D121}" type="datetime'''''''''''''''''''''''''''チ''''ッ''''''タゴ''''''''''''''''ン'''">
              <a:rPr kumimoji="0" lang="ja-JP" altLang="en-US" sz="1000">
                <a:sym typeface="+mn-lt"/>
              </a:rPr>
              <a:pPr marL="0" indent="0">
                <a:spcBef>
                  <a:spcPct val="0"/>
                </a:spcBef>
                <a:buNone/>
              </a:pPr>
              <a:t>チッタゴン</a:t>
            </a:fld>
            <a:endParaRPr kumimoji="0" lang="ja-JP" altLang="en-US" sz="1000" dirty="0">
              <a:sym typeface="+mn-lt"/>
            </a:endParaRPr>
          </a:p>
        </p:txBody>
      </p:sp>
      <p:sp>
        <p:nvSpPr>
          <p:cNvPr id="67" name="テキスト プレースホルダ 9"/>
          <p:cNvSpPr>
            <a:spLocks noGrp="1"/>
          </p:cNvSpPr>
          <p:nvPr>
            <p:custDataLst>
              <p:tags r:id="rId44"/>
            </p:custDataLst>
          </p:nvPr>
        </p:nvSpPr>
        <p:spPr bwMode="gray">
          <a:xfrm>
            <a:off x="6186488" y="3473450"/>
            <a:ext cx="315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60E305-32E7-4376-AAED-BA410CC99D8D}" type="datetime'''''''''''''''''ダ''''ッ''''''カ'''''''''''''''''''''''''''''''''">
              <a:rPr kumimoji="0" lang="ja-JP" altLang="en-US" sz="1000">
                <a:sym typeface="+mn-lt"/>
              </a:rPr>
              <a:pPr marL="0" indent="0">
                <a:spcBef>
                  <a:spcPct val="0"/>
                </a:spcBef>
                <a:buNone/>
              </a:pPr>
              <a:t>ダッカ</a:t>
            </a:fld>
            <a:endParaRPr kumimoji="0" lang="ja-JP" altLang="en-US" sz="1000" dirty="0">
              <a:sym typeface="+mn-lt"/>
            </a:endParaRPr>
          </a:p>
        </p:txBody>
      </p:sp>
      <p:sp>
        <p:nvSpPr>
          <p:cNvPr id="64" name="テキスト プレースホルダ 9"/>
          <p:cNvSpPr>
            <a:spLocks noGrp="1"/>
          </p:cNvSpPr>
          <p:nvPr>
            <p:custDataLst>
              <p:tags r:id="rId45"/>
            </p:custDataLst>
          </p:nvPr>
        </p:nvSpPr>
        <p:spPr bwMode="gray">
          <a:xfrm>
            <a:off x="6186488" y="2660650"/>
            <a:ext cx="6445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337E35A-CCBD-4783-93CC-868C54A206D0}" type="datetime'マ''イ''''''''''''''''''''''''''''''''メ''''ンシ''''''''ン'''''">
              <a:rPr kumimoji="0" lang="ja-JP" altLang="en-US" sz="1000">
                <a:sym typeface="+mn-lt"/>
              </a:rPr>
              <a:pPr marL="0" indent="0">
                <a:spcBef>
                  <a:spcPct val="0"/>
                </a:spcBef>
                <a:buNone/>
              </a:pPr>
              <a:t>マイメンシン</a:t>
            </a:fld>
            <a:endParaRPr kumimoji="0" lang="ja-JP" altLang="en-US" sz="1000" dirty="0">
              <a:sym typeface="+mn-lt"/>
            </a:endParaRPr>
          </a:p>
        </p:txBody>
      </p:sp>
      <p:sp>
        <p:nvSpPr>
          <p:cNvPr id="65" name="テキスト プレースホルダ 9"/>
          <p:cNvSpPr>
            <a:spLocks noGrp="1"/>
          </p:cNvSpPr>
          <p:nvPr>
            <p:custDataLst>
              <p:tags r:id="rId46"/>
            </p:custDataLst>
          </p:nvPr>
        </p:nvSpPr>
        <p:spPr bwMode="gray">
          <a:xfrm>
            <a:off x="6186488" y="3067050"/>
            <a:ext cx="3476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4879AF-114F-4D99-B432-33D95DDDF8DF}" type="datetime'''''''''''''''''ク''''''ル''''''ナ'''''''''''''''''''''''''''''">
              <a:rPr kumimoji="0" lang="ja-JP" altLang="en-US" sz="1000">
                <a:sym typeface="+mn-lt"/>
              </a:rPr>
              <a:pPr marL="0" indent="0">
                <a:spcBef>
                  <a:spcPct val="0"/>
                </a:spcBef>
                <a:buNone/>
              </a:pPr>
              <a:t>クルナ</a:t>
            </a:fld>
            <a:endParaRPr kumimoji="0" lang="ja-JP" altLang="en-US" sz="1000" dirty="0">
              <a:sym typeface="+mn-lt"/>
            </a:endParaRPr>
          </a:p>
        </p:txBody>
      </p:sp>
      <p:sp>
        <p:nvSpPr>
          <p:cNvPr id="63" name="テキスト プレースホルダ 9"/>
          <p:cNvSpPr>
            <a:spLocks noGrp="1"/>
          </p:cNvSpPr>
          <p:nvPr>
            <p:custDataLst>
              <p:tags r:id="rId47"/>
            </p:custDataLst>
          </p:nvPr>
        </p:nvSpPr>
        <p:spPr bwMode="gray">
          <a:xfrm>
            <a:off x="6186488" y="2863850"/>
            <a:ext cx="5302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CEDBFD-94E8-481A-9FEA-686568E091D8}" type="datetime'''''ラ''ジ''''''''''シ''''ャ''''ヒ'''''''''''''''''''''">
              <a:rPr kumimoji="0" lang="ja-JP" altLang="en-US" sz="1000">
                <a:sym typeface="+mn-lt"/>
              </a:rPr>
              <a:pPr marL="0" indent="0">
                <a:spcBef>
                  <a:spcPct val="0"/>
                </a:spcBef>
                <a:buNone/>
              </a:pPr>
              <a:t>ラジシャヒ</a:t>
            </a:fld>
            <a:endParaRPr kumimoji="0" lang="ja-JP" altLang="en-US" sz="1000" dirty="0">
              <a:sym typeface="+mn-lt"/>
            </a:endParaRPr>
          </a:p>
        </p:txBody>
      </p:sp>
    </p:spTree>
    <p:extLst>
      <p:ext uri="{BB962C8B-B14F-4D97-AF65-F5344CB8AC3E}">
        <p14:creationId xmlns:p14="http://schemas.microsoft.com/office/powerpoint/2010/main" val="128260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 name="think-cell Slide" r:id="rId61" imgW="360" imgH="360" progId="TCLayout.ActiveDocument.1">
                  <p:embed/>
                </p:oleObj>
              </mc:Choice>
              <mc:Fallback>
                <p:oleObj name="think-cell Slide" r:id="rId61" imgW="360" imgH="360" progId="TCLayout.ActiveDocument.1">
                  <p:embed/>
                  <p:pic>
                    <p:nvPicPr>
                      <p:cNvPr id="8" name="Object 7"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484.756</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2,846.84</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6%</a:t>
            </a:r>
            <a:r>
              <a:rPr lang="ja-JP" altLang="en-US" dirty="0"/>
              <a:t>台から</a:t>
            </a:r>
            <a:r>
              <a:rPr lang="en-US" altLang="ja-JP" dirty="0"/>
              <a:t>7%</a:t>
            </a:r>
            <a:r>
              <a:rPr lang="ja-JP" altLang="en-US" dirty="0"/>
              <a:t>台へ伸びていたが、新型コロナの影響もあり、</a:t>
            </a:r>
            <a:r>
              <a:rPr lang="en-US" altLang="ja-JP" dirty="0"/>
              <a:t>2020</a:t>
            </a:r>
            <a:r>
              <a:rPr lang="ja-JP" altLang="en-US" dirty="0"/>
              <a:t>年に急落した。</a:t>
            </a:r>
            <a:endParaRPr lang="en-US" altLang="ja-JP" dirty="0"/>
          </a:p>
          <a:p>
            <a:r>
              <a:rPr lang="en-US" altLang="ja-JP" dirty="0"/>
              <a:t>2021</a:t>
            </a:r>
            <a:r>
              <a:rPr lang="ja-JP" altLang="en-US" dirty="0"/>
              <a:t>年にはコロナ前水準の</a:t>
            </a:r>
            <a:r>
              <a:rPr lang="en-US" altLang="ja-JP" dirty="0"/>
              <a:t>6.9%</a:t>
            </a:r>
            <a:r>
              <a:rPr lang="ja-JP" altLang="en-US" dirty="0"/>
              <a:t>まで回復し、</a:t>
            </a:r>
            <a:r>
              <a:rPr lang="en-US" altLang="ja-JP" dirty="0"/>
              <a:t>2023</a:t>
            </a:r>
            <a:r>
              <a:rPr lang="ja-JP" altLang="en-US" dirty="0"/>
              <a:t>年には名目</a:t>
            </a:r>
            <a:r>
              <a:rPr lang="en-US" altLang="ja-JP" dirty="0"/>
              <a:t>GDP</a:t>
            </a:r>
            <a:r>
              <a:rPr lang="ja-JP" altLang="en-US" dirty="0"/>
              <a:t>が約</a:t>
            </a:r>
            <a:r>
              <a:rPr lang="en-US" altLang="ja-JP" dirty="0"/>
              <a:t>4,800</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08" name="Chart 107">
            <a:extLst>
              <a:ext uri="{FF2B5EF4-FFF2-40B4-BE49-F238E27FC236}">
                <a16:creationId xmlns:a16="http://schemas.microsoft.com/office/drawing/2014/main" id="{057DB06D-0FA3-4361-B909-910E929A8A54}"/>
              </a:ext>
            </a:extLst>
          </p:cNvPr>
          <p:cNvGraphicFramePr/>
          <p:nvPr>
            <p:custDataLst>
              <p:tags r:id="rId4"/>
            </p:custDataLst>
          </p:nvPr>
        </p:nvGraphicFramePr>
        <p:xfrm>
          <a:off x="338138" y="2101850"/>
          <a:ext cx="7889875" cy="1882775"/>
        </p:xfrm>
        <a:graphic>
          <a:graphicData uri="http://schemas.openxmlformats.org/drawingml/2006/chart">
            <c:chart xmlns:c="http://schemas.openxmlformats.org/drawingml/2006/chart" xmlns:r="http://schemas.openxmlformats.org/officeDocument/2006/relationships" r:id="rId63"/>
          </a:graphicData>
        </a:graphic>
      </p:graphicFrame>
      <p:sp>
        <p:nvSpPr>
          <p:cNvPr id="31" name="Text Placeholder 12"/>
          <p:cNvSpPr>
            <a:spLocks noGrp="1"/>
          </p:cNvSpPr>
          <p:nvPr>
            <p:custDataLst>
              <p:tags r:id="rId5"/>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28" name="Text Placeholder 12"/>
          <p:cNvSpPr>
            <a:spLocks noGrp="1"/>
          </p:cNvSpPr>
          <p:nvPr>
            <p:custDataLst>
              <p:tags r:id="rId6"/>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27" name="Text Placeholder 12"/>
          <p:cNvSpPr>
            <a:spLocks noGrp="1"/>
          </p:cNvSpPr>
          <p:nvPr>
            <p:custDataLst>
              <p:tags r:id="rId7"/>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34" name="Text Placeholder 12"/>
          <p:cNvSpPr>
            <a:spLocks noGrp="1"/>
          </p:cNvSpPr>
          <p:nvPr>
            <p:custDataLst>
              <p:tags r:id="rId8"/>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26" name="Text Placeholder 12"/>
          <p:cNvSpPr>
            <a:spLocks noGrp="1"/>
          </p:cNvSpPr>
          <p:nvPr>
            <p:custDataLst>
              <p:tags r:id="rId9"/>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42" name="Text Placeholder 12"/>
          <p:cNvSpPr>
            <a:spLocks noGrp="1"/>
          </p:cNvSpPr>
          <p:nvPr>
            <p:custDataLst>
              <p:tags r:id="rId10"/>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4" name="Text Placeholder 12"/>
          <p:cNvSpPr>
            <a:spLocks noGrp="1"/>
          </p:cNvSpPr>
          <p:nvPr>
            <p:custDataLst>
              <p:tags r:id="rId11"/>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29" name="Text Placeholder 12"/>
          <p:cNvSpPr>
            <a:spLocks noGrp="1"/>
          </p:cNvSpPr>
          <p:nvPr>
            <p:custDataLst>
              <p:tags r:id="rId12"/>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0" name="Text Placeholder 12"/>
          <p:cNvSpPr>
            <a:spLocks noGrp="1"/>
          </p:cNvSpPr>
          <p:nvPr>
            <p:custDataLst>
              <p:tags r:id="rId13"/>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32" name="Text Placeholder 12"/>
          <p:cNvSpPr>
            <a:spLocks noGrp="1"/>
          </p:cNvSpPr>
          <p:nvPr>
            <p:custDataLst>
              <p:tags r:id="rId14"/>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3" name="Text Placeholder 12"/>
          <p:cNvSpPr>
            <a:spLocks noGrp="1"/>
          </p:cNvSpPr>
          <p:nvPr>
            <p:custDataLst>
              <p:tags r:id="rId15"/>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16"/>
            </p:custDataLst>
          </p:nvPr>
        </p:nvSpPr>
        <p:spPr bwMode="gray">
          <a:xfrm>
            <a:off x="7245350" y="29765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4AD551-6119-41CA-86F4-B86C89BBCDE3}" type="datetime'''3''''''''''''.''''''''''''''''''''''''''''''''''''''''4'''">
              <a:rPr lang="en-US" altLang="en-US" sz="1000" smtClean="0">
                <a:effectLst/>
              </a:rPr>
              <a:pPr/>
              <a:t>3.4</a:t>
            </a:fld>
            <a:endParaRPr lang="ja-JP" altLang="en-US" sz="1000" dirty="0">
              <a:sym typeface="+mn-lt"/>
            </a:endParaRPr>
          </a:p>
        </p:txBody>
      </p:sp>
      <p:sp>
        <p:nvSpPr>
          <p:cNvPr id="35" name="Text Placeholder 12"/>
          <p:cNvSpPr>
            <a:spLocks noGrp="1"/>
          </p:cNvSpPr>
          <p:nvPr>
            <p:custDataLst>
              <p:tags r:id="rId17"/>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41" name="Text Placeholder 12"/>
          <p:cNvSpPr>
            <a:spLocks noGrp="1"/>
          </p:cNvSpPr>
          <p:nvPr>
            <p:custDataLst>
              <p:tags r:id="rId18"/>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36" name="Text Placeholder 12"/>
          <p:cNvSpPr>
            <a:spLocks noGrp="1"/>
          </p:cNvSpPr>
          <p:nvPr>
            <p:custDataLst>
              <p:tags r:id="rId19"/>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37" name="Text Placeholder 12"/>
          <p:cNvSpPr>
            <a:spLocks noGrp="1"/>
          </p:cNvSpPr>
          <p:nvPr>
            <p:custDataLst>
              <p:tags r:id="rId20"/>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21"/>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40" name="Text Placeholder 12"/>
          <p:cNvSpPr>
            <a:spLocks noGrp="1"/>
          </p:cNvSpPr>
          <p:nvPr>
            <p:custDataLst>
              <p:tags r:id="rId22"/>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38" name="Text Placeholder 12"/>
          <p:cNvSpPr>
            <a:spLocks noGrp="1"/>
          </p:cNvSpPr>
          <p:nvPr>
            <p:custDataLst>
              <p:tags r:id="rId23"/>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39" name="Text Placeholder 12"/>
          <p:cNvSpPr>
            <a:spLocks noGrp="1"/>
          </p:cNvSpPr>
          <p:nvPr>
            <p:custDataLst>
              <p:tags r:id="rId24"/>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80" name="Text Placeholder 12"/>
          <p:cNvSpPr>
            <a:spLocks noGrp="1"/>
          </p:cNvSpPr>
          <p:nvPr>
            <p:custDataLst>
              <p:tags r:id="rId25"/>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83" name="Text Placeholder 12"/>
          <p:cNvSpPr>
            <a:spLocks noGrp="1"/>
          </p:cNvSpPr>
          <p:nvPr>
            <p:custDataLst>
              <p:tags r:id="rId26"/>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7"/>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8"/>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29"/>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useBgFill="1">
        <p:nvSpPr>
          <p:cNvPr id="105" name="テキスト プレースホルダ 9">
            <a:extLst>
              <a:ext uri="{FF2B5EF4-FFF2-40B4-BE49-F238E27FC236}">
                <a16:creationId xmlns:a16="http://schemas.microsoft.com/office/drawing/2014/main" id="{4556EB70-746D-4B87-8BD3-0342B31FF454}"/>
              </a:ext>
            </a:extLst>
          </p:cNvPr>
          <p:cNvSpPr>
            <a:spLocks noGrp="1"/>
          </p:cNvSpPr>
          <p:nvPr>
            <p:custDataLst>
              <p:tags r:id="rId30"/>
            </p:custDataLst>
          </p:nvPr>
        </p:nvSpPr>
        <p:spPr bwMode="gray">
          <a:xfrm>
            <a:off x="6905625" y="2508250"/>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50AF5F-BDFF-4F95-B10C-56FBC05FFDBA}" type="datetime'''''''''''''''''''''3''''''51'''">
              <a:rPr lang="en-US" altLang="en-US" sz="1000" smtClean="0">
                <a:effectLst/>
                <a:sym typeface="+mn-lt"/>
              </a:rPr>
              <a:pPr marL="0" indent="0" algn="ctr">
                <a:spcBef>
                  <a:spcPct val="0"/>
                </a:spcBef>
                <a:buNone/>
              </a:pPr>
              <a:t>351</a:t>
            </a:fld>
            <a:endParaRPr lang="ja-JP" altLang="en-US" sz="1000" dirty="0">
              <a:sym typeface="+mn-lt"/>
            </a:endParaRPr>
          </a:p>
        </p:txBody>
      </p:sp>
      <p:graphicFrame>
        <p:nvGraphicFramePr>
          <p:cNvPr id="111" name="Chart 110">
            <a:extLst>
              <a:ext uri="{FF2B5EF4-FFF2-40B4-BE49-F238E27FC236}">
                <a16:creationId xmlns:a16="http://schemas.microsoft.com/office/drawing/2014/main" id="{648A0637-6319-43AB-83C4-B8D6A888225A}"/>
              </a:ext>
            </a:extLst>
          </p:cNvPr>
          <p:cNvGraphicFramePr/>
          <p:nvPr>
            <p:custDataLst>
              <p:tags r:id="rId31"/>
            </p:custDataLst>
          </p:nvPr>
        </p:nvGraphicFramePr>
        <p:xfrm>
          <a:off x="200025" y="4587875"/>
          <a:ext cx="7753350" cy="1892300"/>
        </p:xfrm>
        <a:graphic>
          <a:graphicData uri="http://schemas.openxmlformats.org/drawingml/2006/chart">
            <c:chart xmlns:c="http://schemas.openxmlformats.org/drawingml/2006/chart" xmlns:r="http://schemas.openxmlformats.org/officeDocument/2006/relationships" r:id="rId64"/>
          </a:graphicData>
        </a:graphic>
      </p:graphicFrame>
      <p:sp>
        <p:nvSpPr>
          <p:cNvPr id="63" name="Text Placeholder 12"/>
          <p:cNvSpPr>
            <a:spLocks noGrp="1"/>
          </p:cNvSpPr>
          <p:nvPr>
            <p:custDataLst>
              <p:tags r:id="rId32"/>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70" name="Text Placeholder 12"/>
          <p:cNvSpPr>
            <a:spLocks noGrp="1"/>
          </p:cNvSpPr>
          <p:nvPr>
            <p:custDataLst>
              <p:tags r:id="rId33"/>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64" name="Text Placeholder 12"/>
          <p:cNvSpPr>
            <a:spLocks noGrp="1"/>
          </p:cNvSpPr>
          <p:nvPr>
            <p:custDataLst>
              <p:tags r:id="rId34"/>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5" name="Text Placeholder 12"/>
          <p:cNvSpPr>
            <a:spLocks noGrp="1"/>
          </p:cNvSpPr>
          <p:nvPr>
            <p:custDataLst>
              <p:tags r:id="rId35"/>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69" name="Text Placeholder 12"/>
          <p:cNvSpPr>
            <a:spLocks noGrp="1"/>
          </p:cNvSpPr>
          <p:nvPr>
            <p:custDataLst>
              <p:tags r:id="rId36"/>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67" name="Text Placeholder 12"/>
          <p:cNvSpPr>
            <a:spLocks noGrp="1"/>
          </p:cNvSpPr>
          <p:nvPr>
            <p:custDataLst>
              <p:tags r:id="rId37"/>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66" name="Text Placeholder 12"/>
          <p:cNvSpPr>
            <a:spLocks noGrp="1"/>
          </p:cNvSpPr>
          <p:nvPr>
            <p:custDataLst>
              <p:tags r:id="rId38"/>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8" name="Text Placeholder 12"/>
          <p:cNvSpPr>
            <a:spLocks noGrp="1"/>
          </p:cNvSpPr>
          <p:nvPr>
            <p:custDataLst>
              <p:tags r:id="rId39"/>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71" name="Text Placeholder 12"/>
          <p:cNvSpPr>
            <a:spLocks noGrp="1"/>
          </p:cNvSpPr>
          <p:nvPr>
            <p:custDataLst>
              <p:tags r:id="rId40"/>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41"/>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42"/>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4" name="Text Placeholder 12"/>
          <p:cNvSpPr>
            <a:spLocks noGrp="1"/>
          </p:cNvSpPr>
          <p:nvPr>
            <p:custDataLst>
              <p:tags r:id="rId43"/>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44"/>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75" name="Text Placeholder 12"/>
          <p:cNvSpPr>
            <a:spLocks noGrp="1"/>
          </p:cNvSpPr>
          <p:nvPr>
            <p:custDataLst>
              <p:tags r:id="rId45"/>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6" name="Text Placeholder 12"/>
          <p:cNvSpPr>
            <a:spLocks noGrp="1"/>
          </p:cNvSpPr>
          <p:nvPr>
            <p:custDataLst>
              <p:tags r:id="rId46"/>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7" name="Text Placeholder 12"/>
          <p:cNvSpPr>
            <a:spLocks noGrp="1"/>
          </p:cNvSpPr>
          <p:nvPr>
            <p:custDataLst>
              <p:tags r:id="rId47"/>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8" name="Text Placeholder 12"/>
          <p:cNvSpPr>
            <a:spLocks noGrp="1"/>
          </p:cNvSpPr>
          <p:nvPr>
            <p:custDataLst>
              <p:tags r:id="rId48"/>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79" name="Text Placeholder 12"/>
          <p:cNvSpPr>
            <a:spLocks noGrp="1"/>
          </p:cNvSpPr>
          <p:nvPr>
            <p:custDataLst>
              <p:tags r:id="rId49"/>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0"/>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112" name="Text Placeholder 12"/>
          <p:cNvSpPr>
            <a:spLocks noGrp="1"/>
          </p:cNvSpPr>
          <p:nvPr>
            <p:custDataLst>
              <p:tags r:id="rId51"/>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86" name="Text Placeholder 12"/>
          <p:cNvSpPr>
            <a:spLocks noGrp="1"/>
          </p:cNvSpPr>
          <p:nvPr>
            <p:custDataLst>
              <p:tags r:id="rId52"/>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53"/>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54"/>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3" name="Rectangle 2"/>
          <p:cNvSpPr/>
          <p:nvPr>
            <p:custDataLst>
              <p:tags r:id="rId55"/>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56"/>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7"/>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1" name="テキスト プレースホルダ 9"/>
          <p:cNvSpPr>
            <a:spLocks noGrp="1"/>
          </p:cNvSpPr>
          <p:nvPr>
            <p:custDataLst>
              <p:tags r:id="rId58"/>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
        <p:nvSpPr>
          <p:cNvPr id="82" name="テキスト プレースホルダ 9"/>
          <p:cNvSpPr>
            <a:spLocks noGrp="1"/>
          </p:cNvSpPr>
          <p:nvPr>
            <p:custDataLst>
              <p:tags r:id="rId5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Tree>
    <p:extLst>
      <p:ext uri="{BB962C8B-B14F-4D97-AF65-F5344CB8AC3E}">
        <p14:creationId xmlns:p14="http://schemas.microsoft.com/office/powerpoint/2010/main" val="36620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176286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 name="think-cell Slide" r:id="rId72" imgW="360" imgH="360" progId="TCLayout.ActiveDocument.1">
                  <p:embed/>
                </p:oleObj>
              </mc:Choice>
              <mc:Fallback>
                <p:oleObj name="think-cell Slide" r:id="rId72" imgW="360" imgH="360" progId="TCLayout.ActiveDocument.1">
                  <p:embed/>
                  <p:pic>
                    <p:nvPicPr>
                      <p:cNvPr id="7" name="Object 6" hidden="1"/>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、バングラデシュ銀行</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5.6</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であり、</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にかけては世界的な</a:t>
            </a:r>
            <a:r>
              <a:rPr lang="ja-JP" altLang="en-US" sz="1400" b="0" i="0" dirty="0">
                <a:solidFill>
                  <a:srgbClr val="000000"/>
                </a:solidFill>
                <a:effectLst/>
                <a:latin typeface="ヒラギノ角ゴ Pro W3"/>
              </a:rPr>
              <a:t>食品・日用品などの価格上昇を受け、</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まで急上昇する見込みである。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06" name="Chart 105">
            <a:extLst>
              <a:ext uri="{FF2B5EF4-FFF2-40B4-BE49-F238E27FC236}">
                <a16:creationId xmlns:a16="http://schemas.microsoft.com/office/drawing/2014/main" id="{2D859A17-8D70-45F2-A41A-48987CA69904}"/>
              </a:ext>
            </a:extLst>
          </p:cNvPr>
          <p:cNvGraphicFramePr/>
          <p:nvPr>
            <p:custDataLst>
              <p:tags r:id="rId4"/>
            </p:custDataLst>
            <p:extLst>
              <p:ext uri="{D42A27DB-BD31-4B8C-83A1-F6EECF244321}">
                <p14:modId xmlns:p14="http://schemas.microsoft.com/office/powerpoint/2010/main" val="260694132"/>
              </p:ext>
            </p:extLst>
          </p:nvPr>
        </p:nvGraphicFramePr>
        <p:xfrm>
          <a:off x="28575" y="2241550"/>
          <a:ext cx="4897438" cy="3900488"/>
        </p:xfrm>
        <a:graphic>
          <a:graphicData uri="http://schemas.openxmlformats.org/drawingml/2006/chart">
            <c:chart xmlns:c="http://schemas.openxmlformats.org/drawingml/2006/chart" xmlns:r="http://schemas.openxmlformats.org/officeDocument/2006/relationships" r:id="rId74"/>
          </a:graphicData>
        </a:graphic>
      </p:graphicFrame>
      <p:sp useBgFill="1">
        <p:nvSpPr>
          <p:cNvPr id="96" name="Text Placeholder 12"/>
          <p:cNvSpPr>
            <a:spLocks noGrp="1"/>
          </p:cNvSpPr>
          <p:nvPr>
            <p:custDataLst>
              <p:tags r:id="rId5"/>
            </p:custDataLst>
          </p:nvPr>
        </p:nvSpPr>
        <p:spPr bwMode="gray">
          <a:xfrm>
            <a:off x="736600" y="44926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10B909-9A54-4B7E-84B0-E01E1977C746}" type="datetime'''''''''''''''''''''''''''''''''''''2.''''''''''''4'''''''''''">
              <a:rPr lang="en-US" altLang="en-US" sz="1000" b="0" smtClean="0">
                <a:effectLst/>
              </a:rPr>
              <a:pPr/>
              <a:t>2.4</a:t>
            </a:fld>
            <a:endParaRPr kumimoji="0" lang="ja-JP" altLang="en-US" sz="1000" b="0" dirty="0">
              <a:sym typeface="+mn-lt"/>
            </a:endParaRPr>
          </a:p>
        </p:txBody>
      </p:sp>
      <p:sp>
        <p:nvSpPr>
          <p:cNvPr id="80" name="Text Placeholder 12"/>
          <p:cNvSpPr>
            <a:spLocks noGrp="1"/>
          </p:cNvSpPr>
          <p:nvPr>
            <p:custDataLst>
              <p:tags r:id="rId6"/>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dirty="0">
              <a:sym typeface="+mn-lt"/>
            </a:endParaRPr>
          </a:p>
        </p:txBody>
      </p:sp>
      <p:sp>
        <p:nvSpPr>
          <p:cNvPr id="77" name="Text Placeholder 12"/>
          <p:cNvSpPr>
            <a:spLocks noGrp="1"/>
          </p:cNvSpPr>
          <p:nvPr>
            <p:custDataLst>
              <p:tags r:id="rId7"/>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dirty="0">
              <a:sym typeface="+mn-lt"/>
            </a:endParaRPr>
          </a:p>
        </p:txBody>
      </p:sp>
      <p:sp>
        <p:nvSpPr>
          <p:cNvPr id="75" name="Text Placeholder 12"/>
          <p:cNvSpPr>
            <a:spLocks noGrp="1"/>
          </p:cNvSpPr>
          <p:nvPr>
            <p:custDataLst>
              <p:tags r:id="rId8"/>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9" name="Text Placeholder 12"/>
          <p:cNvSpPr>
            <a:spLocks noGrp="1"/>
          </p:cNvSpPr>
          <p:nvPr>
            <p:custDataLst>
              <p:tags r:id="rId9"/>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dirty="0">
              <a:sym typeface="+mn-lt"/>
            </a:endParaRPr>
          </a:p>
        </p:txBody>
      </p:sp>
      <p:sp useBgFill="1">
        <p:nvSpPr>
          <p:cNvPr id="102" name="テキスト プレースホルダ 9">
            <a:extLst>
              <a:ext uri="{FF2B5EF4-FFF2-40B4-BE49-F238E27FC236}">
                <a16:creationId xmlns:a16="http://schemas.microsoft.com/office/drawing/2014/main" id="{B5281955-41CD-4601-9B65-1A1DA5AE4418}"/>
              </a:ext>
            </a:extLst>
          </p:cNvPr>
          <p:cNvSpPr>
            <a:spLocks noGrp="1"/>
          </p:cNvSpPr>
          <p:nvPr>
            <p:custDataLst>
              <p:tags r:id="rId10"/>
            </p:custDataLst>
          </p:nvPr>
        </p:nvSpPr>
        <p:spPr bwMode="gray">
          <a:xfrm>
            <a:off x="563563" y="46672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F25012-F9EE-4678-A860-906B821EE899}" type="datetime'''1''''''''''''''''''.''''''''''''''''''''8'''''''''''''">
              <a:rPr lang="en-US" altLang="en-US" sz="1000" smtClean="0">
                <a:effectLst/>
                <a:sym typeface="+mn-lt"/>
              </a:rPr>
              <a:pPr marL="0" indent="0" algn="ctr">
                <a:spcBef>
                  <a:spcPct val="0"/>
                </a:spcBef>
                <a:buNone/>
              </a:pPr>
              <a:t>1.8</a:t>
            </a:fld>
            <a:endParaRPr lang="ja-JP" altLang="en-US" sz="1000" dirty="0">
              <a:sym typeface="+mn-lt"/>
            </a:endParaRPr>
          </a:p>
        </p:txBody>
      </p:sp>
      <p:sp useBgFill="1">
        <p:nvSpPr>
          <p:cNvPr id="148" name="テキスト プレースホルダ 9">
            <a:extLst>
              <a:ext uri="{FF2B5EF4-FFF2-40B4-BE49-F238E27FC236}">
                <a16:creationId xmlns:a16="http://schemas.microsoft.com/office/drawing/2014/main" id="{E8730C77-E7F3-4853-8E94-D848B10E509F}"/>
              </a:ext>
            </a:extLst>
          </p:cNvPr>
          <p:cNvSpPr>
            <a:spLocks noGrp="1"/>
          </p:cNvSpPr>
          <p:nvPr>
            <p:custDataLst>
              <p:tags r:id="rId11"/>
            </p:custDataLst>
          </p:nvPr>
        </p:nvSpPr>
        <p:spPr bwMode="gray">
          <a:xfrm>
            <a:off x="4738688" y="34290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243FD7-B8E9-4B4C-8C11-B20878FBCFC9}" type="datetime'''''''''''''''''6''''''''''''.''''0'''''''''''''''''''''">
              <a:rPr lang="en-US" altLang="en-US" sz="1000" smtClean="0">
                <a:effectLst/>
                <a:sym typeface="+mn-lt"/>
              </a:rPr>
              <a:pPr marL="0" indent="0" algn="ctr">
                <a:spcBef>
                  <a:spcPct val="0"/>
                </a:spcBef>
                <a:buNone/>
              </a:pPr>
              <a:t>6.0</a:t>
            </a:fld>
            <a:endParaRPr lang="ja-JP" altLang="en-US" sz="1000" dirty="0">
              <a:sym typeface="+mn-lt"/>
            </a:endParaRPr>
          </a:p>
        </p:txBody>
      </p:sp>
      <p:sp useBgFill="1">
        <p:nvSpPr>
          <p:cNvPr id="97" name="Text Placeholder 12"/>
          <p:cNvSpPr>
            <a:spLocks noGrp="1"/>
          </p:cNvSpPr>
          <p:nvPr>
            <p:custDataLst>
              <p:tags r:id="rId12"/>
            </p:custDataLst>
          </p:nvPr>
        </p:nvSpPr>
        <p:spPr bwMode="gray">
          <a:xfrm>
            <a:off x="1954213" y="32353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91A5A8-593D-4671-9C74-4074CAFD464E}" type="datetime'''''''6.''7'''">
              <a:rPr lang="en-US" altLang="en-US" sz="1000" b="0" smtClean="0">
                <a:effectLst/>
              </a:rPr>
              <a:pPr/>
              <a:t>6.7</a:t>
            </a:fld>
            <a:endParaRPr kumimoji="0" lang="ja-JP" altLang="en-US" sz="1000" b="0" dirty="0">
              <a:sym typeface="+mn-lt"/>
            </a:endParaRPr>
          </a:p>
        </p:txBody>
      </p:sp>
      <p:sp>
        <p:nvSpPr>
          <p:cNvPr id="76" name="Text Placeholder 12"/>
          <p:cNvSpPr>
            <a:spLocks noGrp="1"/>
          </p:cNvSpPr>
          <p:nvPr>
            <p:custDataLst>
              <p:tags r:id="rId13"/>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74" name="Text Placeholder 12"/>
          <p:cNvSpPr>
            <a:spLocks noGrp="1"/>
          </p:cNvSpPr>
          <p:nvPr>
            <p:custDataLst>
              <p:tags r:id="rId14"/>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dirty="0">
              <a:sym typeface="+mn-lt"/>
            </a:endParaRPr>
          </a:p>
        </p:txBody>
      </p:sp>
      <p:sp useBgFill="1">
        <p:nvSpPr>
          <p:cNvPr id="94" name="Text Placeholder 12"/>
          <p:cNvSpPr>
            <a:spLocks noGrp="1"/>
          </p:cNvSpPr>
          <p:nvPr>
            <p:custDataLst>
              <p:tags r:id="rId15"/>
            </p:custDataLst>
          </p:nvPr>
        </p:nvSpPr>
        <p:spPr bwMode="gray">
          <a:xfrm>
            <a:off x="911225" y="40560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D71E8D-B751-4A6C-9B39-A1648BFC4B39}" type="datetime'''''''''''''''''''3''''''''''''.''''''''''''''''''''''9'">
              <a:rPr lang="en-US" altLang="en-US" sz="1000" b="0" smtClean="0">
                <a:effectLst/>
              </a:rPr>
              <a:pPr/>
              <a:t>3.9</a:t>
            </a:fld>
            <a:endParaRPr kumimoji="0" lang="ja-JP" altLang="en-US" sz="1000" b="0" dirty="0">
              <a:sym typeface="+mn-lt"/>
            </a:endParaRPr>
          </a:p>
        </p:txBody>
      </p:sp>
      <p:sp>
        <p:nvSpPr>
          <p:cNvPr id="78" name="Text Placeholder 12"/>
          <p:cNvSpPr>
            <a:spLocks noGrp="1"/>
          </p:cNvSpPr>
          <p:nvPr>
            <p:custDataLst>
              <p:tags r:id="rId16"/>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dirty="0">
              <a:sym typeface="+mn-lt"/>
            </a:endParaRPr>
          </a:p>
        </p:txBody>
      </p:sp>
      <p:sp>
        <p:nvSpPr>
          <p:cNvPr id="87" name="Text Placeholder 12"/>
          <p:cNvSpPr>
            <a:spLocks noGrp="1"/>
          </p:cNvSpPr>
          <p:nvPr>
            <p:custDataLst>
              <p:tags r:id="rId17"/>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dirty="0">
              <a:sym typeface="+mn-lt"/>
            </a:endParaRPr>
          </a:p>
        </p:txBody>
      </p:sp>
      <p:sp>
        <p:nvSpPr>
          <p:cNvPr id="79" name="Text Placeholder 12"/>
          <p:cNvSpPr>
            <a:spLocks noGrp="1"/>
          </p:cNvSpPr>
          <p:nvPr>
            <p:custDataLst>
              <p:tags r:id="rId18"/>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dirty="0">
              <a:sym typeface="+mn-lt"/>
            </a:endParaRPr>
          </a:p>
        </p:txBody>
      </p:sp>
      <p:sp useBgFill="1">
        <p:nvSpPr>
          <p:cNvPr id="95" name="Text Placeholder 12"/>
          <p:cNvSpPr>
            <a:spLocks noGrp="1"/>
          </p:cNvSpPr>
          <p:nvPr>
            <p:custDataLst>
              <p:tags r:id="rId19"/>
            </p:custDataLst>
          </p:nvPr>
        </p:nvSpPr>
        <p:spPr bwMode="gray">
          <a:xfrm>
            <a:off x="1258888" y="32845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F992A0-8CF9-4019-B51C-67CECBA9BB39}" type="datetime'''''''''''''''6''''''''''''''''''.''''''5'''''''''">
              <a:rPr lang="en-US" altLang="en-US" sz="1000" b="0" smtClean="0">
                <a:effectLst/>
              </a:rPr>
              <a:pPr/>
              <a:t>6.5</a:t>
            </a:fld>
            <a:endParaRPr kumimoji="0" lang="ja-JP" altLang="en-US" sz="1000" b="0" dirty="0">
              <a:sym typeface="+mn-lt"/>
            </a:endParaRPr>
          </a:p>
        </p:txBody>
      </p:sp>
      <p:sp>
        <p:nvSpPr>
          <p:cNvPr id="83" name="Text Placeholder 12"/>
          <p:cNvSpPr>
            <a:spLocks noGrp="1"/>
          </p:cNvSpPr>
          <p:nvPr>
            <p:custDataLst>
              <p:tags r:id="rId20"/>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dirty="0">
              <a:sym typeface="+mn-lt"/>
            </a:endParaRPr>
          </a:p>
        </p:txBody>
      </p:sp>
      <p:sp>
        <p:nvSpPr>
          <p:cNvPr id="81" name="Text Placeholder 12"/>
          <p:cNvSpPr>
            <a:spLocks noGrp="1"/>
          </p:cNvSpPr>
          <p:nvPr>
            <p:custDataLst>
              <p:tags r:id="rId21"/>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dirty="0">
              <a:sym typeface="+mn-lt"/>
            </a:endParaRPr>
          </a:p>
        </p:txBody>
      </p:sp>
      <p:sp>
        <p:nvSpPr>
          <p:cNvPr id="133" name="Text Placeholder 12"/>
          <p:cNvSpPr>
            <a:spLocks noGrp="1"/>
          </p:cNvSpPr>
          <p:nvPr>
            <p:custDataLst>
              <p:tags r:id="rId22"/>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dirty="0">
              <a:sym typeface="+mn-lt"/>
            </a:endParaRPr>
          </a:p>
        </p:txBody>
      </p:sp>
      <p:sp>
        <p:nvSpPr>
          <p:cNvPr id="86" name="Text Placeholder 12"/>
          <p:cNvSpPr>
            <a:spLocks noGrp="1"/>
          </p:cNvSpPr>
          <p:nvPr>
            <p:custDataLst>
              <p:tags r:id="rId23"/>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dirty="0">
              <a:sym typeface="+mn-lt"/>
            </a:endParaRPr>
          </a:p>
        </p:txBody>
      </p:sp>
      <p:sp useBgFill="1">
        <p:nvSpPr>
          <p:cNvPr id="91" name="Text Placeholder 12"/>
          <p:cNvSpPr>
            <a:spLocks noGrp="1"/>
          </p:cNvSpPr>
          <p:nvPr>
            <p:custDataLst>
              <p:tags r:id="rId24"/>
            </p:custDataLst>
          </p:nvPr>
        </p:nvSpPr>
        <p:spPr bwMode="gray">
          <a:xfrm>
            <a:off x="1606550" y="30718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646A5E-D116-496E-AACD-2676C89621E4}" type="datetime'7''''''''''''''.''''2'">
              <a:rPr lang="en-US" altLang="en-US" sz="1000" b="0" smtClean="0">
                <a:effectLst/>
              </a:rPr>
              <a:pPr/>
              <a:t>7.2</a:t>
            </a:fld>
            <a:endParaRPr kumimoji="0" lang="ja-JP" altLang="en-US" sz="1000" b="0" dirty="0">
              <a:sym typeface="+mn-lt"/>
            </a:endParaRPr>
          </a:p>
        </p:txBody>
      </p:sp>
      <p:sp>
        <p:nvSpPr>
          <p:cNvPr id="82" name="Text Placeholder 12"/>
          <p:cNvSpPr>
            <a:spLocks noGrp="1"/>
          </p:cNvSpPr>
          <p:nvPr>
            <p:custDataLst>
              <p:tags r:id="rId25"/>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dirty="0">
              <a:sym typeface="+mn-lt"/>
            </a:endParaRPr>
          </a:p>
        </p:txBody>
      </p:sp>
      <p:sp>
        <p:nvSpPr>
          <p:cNvPr id="84" name="Text Placeholder 12"/>
          <p:cNvSpPr>
            <a:spLocks noGrp="1"/>
          </p:cNvSpPr>
          <p:nvPr>
            <p:custDataLst>
              <p:tags r:id="rId26"/>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dirty="0">
              <a:sym typeface="+mn-lt"/>
            </a:endParaRPr>
          </a:p>
        </p:txBody>
      </p:sp>
      <p:sp useBgFill="1">
        <p:nvSpPr>
          <p:cNvPr id="98" name="Text Placeholder 12"/>
          <p:cNvSpPr>
            <a:spLocks noGrp="1"/>
          </p:cNvSpPr>
          <p:nvPr>
            <p:custDataLst>
              <p:tags r:id="rId27"/>
            </p:custDataLst>
          </p:nvPr>
        </p:nvSpPr>
        <p:spPr bwMode="gray">
          <a:xfrm>
            <a:off x="2128838" y="30400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D2C5AD-8193-4BED-8E2E-9A8DD11B9A18}" type="datetime'7''.''''''''''''''''''''''''''3'''''''''''''''">
              <a:rPr lang="en-US" altLang="en-US" sz="1000" b="0" smtClean="0">
                <a:effectLst/>
              </a:rPr>
              <a:pPr/>
              <a:t>7.3</a:t>
            </a:fld>
            <a:endParaRPr kumimoji="0" lang="ja-JP" altLang="en-US" sz="1000" b="0" dirty="0">
              <a:sym typeface="+mn-lt"/>
            </a:endParaRPr>
          </a:p>
        </p:txBody>
      </p:sp>
      <p:sp>
        <p:nvSpPr>
          <p:cNvPr id="71" name="Text Placeholder 12"/>
          <p:cNvSpPr>
            <a:spLocks noGrp="1"/>
          </p:cNvSpPr>
          <p:nvPr>
            <p:custDataLst>
              <p:tags r:id="rId28"/>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dirty="0">
              <a:sym typeface="+mn-lt"/>
            </a:endParaRPr>
          </a:p>
        </p:txBody>
      </p:sp>
      <p:sp>
        <p:nvSpPr>
          <p:cNvPr id="85" name="Text Placeholder 12"/>
          <p:cNvSpPr>
            <a:spLocks noGrp="1"/>
          </p:cNvSpPr>
          <p:nvPr>
            <p:custDataLst>
              <p:tags r:id="rId29"/>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dirty="0">
              <a:sym typeface="+mn-lt"/>
            </a:endParaRPr>
          </a:p>
        </p:txBody>
      </p:sp>
      <p:sp useBgFill="1">
        <p:nvSpPr>
          <p:cNvPr id="101" name="テキスト プレースホルダ 9">
            <a:extLst>
              <a:ext uri="{FF2B5EF4-FFF2-40B4-BE49-F238E27FC236}">
                <a16:creationId xmlns:a16="http://schemas.microsoft.com/office/drawing/2014/main" id="{B519D86A-7E50-497E-AA1A-8C3E7D7806C3}"/>
              </a:ext>
            </a:extLst>
          </p:cNvPr>
          <p:cNvSpPr>
            <a:spLocks noGrp="1"/>
          </p:cNvSpPr>
          <p:nvPr>
            <p:custDataLst>
              <p:tags r:id="rId30"/>
            </p:custDataLst>
          </p:nvPr>
        </p:nvSpPr>
        <p:spPr bwMode="gray">
          <a:xfrm>
            <a:off x="2651125" y="31988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FC8DF8-D16A-408D-B0B1-58F011AD5527}" type="datetime'''''''''''''''''''6''''''''''.''''''''''''''''''''''8'''''''">
              <a:rPr lang="en-US" altLang="en-US" sz="1000" smtClean="0">
                <a:effectLst/>
              </a:rPr>
              <a:pPr/>
              <a:t>6.8</a:t>
            </a:fld>
            <a:endParaRPr lang="ja-JP" altLang="en-US" sz="1000" dirty="0">
              <a:sym typeface="+mn-lt"/>
            </a:endParaRPr>
          </a:p>
        </p:txBody>
      </p:sp>
      <p:sp>
        <p:nvSpPr>
          <p:cNvPr id="88" name="Text Placeholder 12"/>
          <p:cNvSpPr>
            <a:spLocks noGrp="1"/>
          </p:cNvSpPr>
          <p:nvPr>
            <p:custDataLst>
              <p:tags r:id="rId31"/>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dirty="0">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32"/>
            </p:custDataLst>
          </p:nvPr>
        </p:nvSpPr>
        <p:spPr bwMode="gray">
          <a:xfrm>
            <a:off x="2998788" y="33083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7C981A-2B47-4F20-8754-DE083AFE8787}" type="datetime'''''6''''''''''''''''.''''''''4'''''''''''''''''''''''''''''">
              <a:rPr lang="en-US" altLang="en-US" sz="1000" smtClean="0">
                <a:effectLst/>
              </a:rPr>
              <a:pPr/>
              <a:t>6.4</a:t>
            </a:fld>
            <a:endParaRPr lang="ja-JP" altLang="en-US" sz="1000" dirty="0">
              <a:sym typeface="+mn-lt"/>
            </a:endParaRPr>
          </a:p>
        </p:txBody>
      </p:sp>
      <p:sp>
        <p:nvSpPr>
          <p:cNvPr id="90" name="Text Placeholder 12"/>
          <p:cNvSpPr>
            <a:spLocks noGrp="1"/>
          </p:cNvSpPr>
          <p:nvPr>
            <p:custDataLst>
              <p:tags r:id="rId33"/>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dirty="0">
              <a:sym typeface="+mn-lt"/>
            </a:endParaRPr>
          </a:p>
        </p:txBody>
      </p:sp>
      <p:sp>
        <p:nvSpPr>
          <p:cNvPr id="69" name="Text Placeholder 12"/>
          <p:cNvSpPr>
            <a:spLocks noGrp="1"/>
          </p:cNvSpPr>
          <p:nvPr>
            <p:custDataLst>
              <p:tags r:id="rId34"/>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dirty="0">
              <a:sym typeface="+mn-lt"/>
            </a:endParaRPr>
          </a:p>
        </p:txBody>
      </p:sp>
      <p:sp>
        <p:nvSpPr>
          <p:cNvPr id="70" name="Text Placeholder 12"/>
          <p:cNvSpPr>
            <a:spLocks noGrp="1"/>
          </p:cNvSpPr>
          <p:nvPr>
            <p:custDataLst>
              <p:tags r:id="rId35"/>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dirty="0">
              <a:sym typeface="+mn-lt"/>
            </a:endParaRPr>
          </a:p>
        </p:txBody>
      </p:sp>
      <p:sp useBgFill="1">
        <p:nvSpPr>
          <p:cNvPr id="144" name="テキスト プレースホルダ 9">
            <a:extLst>
              <a:ext uri="{FF2B5EF4-FFF2-40B4-BE49-F238E27FC236}">
                <a16:creationId xmlns:a16="http://schemas.microsoft.com/office/drawing/2014/main" id="{59F3EFEF-DEB8-4329-8363-B09F8A2099D1}"/>
              </a:ext>
            </a:extLst>
          </p:cNvPr>
          <p:cNvSpPr>
            <a:spLocks noGrp="1"/>
          </p:cNvSpPr>
          <p:nvPr>
            <p:custDataLst>
              <p:tags r:id="rId36"/>
            </p:custDataLst>
          </p:nvPr>
        </p:nvSpPr>
        <p:spPr bwMode="gray">
          <a:xfrm>
            <a:off x="4564063" y="31924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583514-8B63-4969-AEF7-7F7E62BB3E01}" type="datetime'''''''''6''.''''''''''''''''''8'''''''''''''''''">
              <a:rPr lang="en-US" altLang="en-US" sz="1000" smtClean="0">
                <a:effectLst/>
              </a:rPr>
              <a:pPr/>
              <a:t>6.8</a:t>
            </a:fld>
            <a:endParaRPr lang="ja-JP" altLang="en-US" sz="1000" dirty="0">
              <a:sym typeface="+mn-lt"/>
            </a:endParaRPr>
          </a:p>
        </p:txBody>
      </p:sp>
      <p:sp>
        <p:nvSpPr>
          <p:cNvPr id="135" name="Text Placeholder 12"/>
          <p:cNvSpPr>
            <a:spLocks noGrp="1"/>
          </p:cNvSpPr>
          <p:nvPr>
            <p:custDataLst>
              <p:tags r:id="rId37"/>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dirty="0">
              <a:sym typeface="+mn-lt"/>
            </a:endParaRPr>
          </a:p>
        </p:txBody>
      </p:sp>
      <p:sp>
        <p:nvSpPr>
          <p:cNvPr id="72" name="Text Placeholder 12"/>
          <p:cNvSpPr>
            <a:spLocks noGrp="1"/>
          </p:cNvSpPr>
          <p:nvPr>
            <p:custDataLst>
              <p:tags r:id="rId38"/>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dirty="0">
              <a:sym typeface="+mn-lt"/>
            </a:endParaRPr>
          </a:p>
        </p:txBody>
      </p:sp>
      <p:sp>
        <p:nvSpPr>
          <p:cNvPr id="73" name="Text Placeholder 12"/>
          <p:cNvSpPr>
            <a:spLocks noGrp="1"/>
          </p:cNvSpPr>
          <p:nvPr>
            <p:custDataLst>
              <p:tags r:id="rId39"/>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dirty="0">
              <a:sym typeface="+mn-lt"/>
            </a:endParaRPr>
          </a:p>
        </p:txBody>
      </p:sp>
      <p:sp useBgFill="1">
        <p:nvSpPr>
          <p:cNvPr id="136" name="テキスト プレースホルダ 9">
            <a:extLst>
              <a:ext uri="{FF2B5EF4-FFF2-40B4-BE49-F238E27FC236}">
                <a16:creationId xmlns:a16="http://schemas.microsoft.com/office/drawing/2014/main" id="{07F0B081-4859-41A1-B8DB-77DA5F80103D}"/>
              </a:ext>
            </a:extLst>
          </p:cNvPr>
          <p:cNvSpPr>
            <a:spLocks noGrp="1"/>
          </p:cNvSpPr>
          <p:nvPr>
            <p:custDataLst>
              <p:tags r:id="rId40"/>
            </p:custDataLst>
          </p:nvPr>
        </p:nvSpPr>
        <p:spPr bwMode="gray">
          <a:xfrm>
            <a:off x="4216400" y="33845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BC77F9-44AF-443D-8663-ABFF4FFAAD3E}" type="datetime'''6''''''''''''''''''''''''''''.''''''2'''">
              <a:rPr lang="en-US" altLang="en-US" sz="1000" smtClean="0">
                <a:effectLst/>
                <a:sym typeface="+mn-lt"/>
              </a:rPr>
              <a:pPr marL="0" indent="0" algn="ctr">
                <a:spcBef>
                  <a:spcPct val="0"/>
                </a:spcBef>
                <a:buNone/>
              </a:pPr>
              <a:t>6.2</a:t>
            </a:fld>
            <a:endParaRPr lang="ja-JP" altLang="en-US" sz="100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41"/>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8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2"/>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8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3"/>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800" b="0" dirty="0">
              <a:sym typeface="+mn-lt"/>
            </a:endParaRPr>
          </a:p>
        </p:txBody>
      </p:sp>
      <p:graphicFrame>
        <p:nvGraphicFramePr>
          <p:cNvPr id="121" name="Chart 120">
            <a:extLst>
              <a:ext uri="{FF2B5EF4-FFF2-40B4-BE49-F238E27FC236}">
                <a16:creationId xmlns:a16="http://schemas.microsoft.com/office/drawing/2014/main" id="{BCABD202-887F-4D9C-8159-6F1629CAE3FA}"/>
              </a:ext>
            </a:extLst>
          </p:cNvPr>
          <p:cNvGraphicFramePr/>
          <p:nvPr>
            <p:custDataLst>
              <p:tags r:id="rId44"/>
            </p:custDataLst>
            <p:extLst>
              <p:ext uri="{D42A27DB-BD31-4B8C-83A1-F6EECF244321}">
                <p14:modId xmlns:p14="http://schemas.microsoft.com/office/powerpoint/2010/main" val="769774265"/>
              </p:ext>
            </p:extLst>
          </p:nvPr>
        </p:nvGraphicFramePr>
        <p:xfrm>
          <a:off x="5000625" y="2271713"/>
          <a:ext cx="4633913" cy="3870325"/>
        </p:xfrm>
        <a:graphic>
          <a:graphicData uri="http://schemas.openxmlformats.org/drawingml/2006/chart">
            <c:chart xmlns:c="http://schemas.openxmlformats.org/drawingml/2006/chart" xmlns:r="http://schemas.openxmlformats.org/officeDocument/2006/relationships" r:id="rId75"/>
          </a:graphicData>
        </a:graphic>
      </p:graphicFrame>
      <p:cxnSp>
        <p:nvCxnSpPr>
          <p:cNvPr id="59" name="直線コネクタ 1">
            <a:extLst>
              <a:ext uri="{FF2B5EF4-FFF2-40B4-BE49-F238E27FC236}">
                <a16:creationId xmlns:a16="http://schemas.microsoft.com/office/drawing/2014/main" id="{151166FA-BEB6-4895-8725-89B3084F433A}"/>
              </a:ext>
            </a:extLst>
          </p:cNvPr>
          <p:cNvCxnSpPr/>
          <p:nvPr>
            <p:custDataLst>
              <p:tags r:id="rId45"/>
            </p:custDataLst>
          </p:nvPr>
        </p:nvCxnSpPr>
        <p:spPr bwMode="auto">
          <a:xfrm flipH="1" flipV="1">
            <a:off x="8955088" y="4062413"/>
            <a:ext cx="55562" cy="1968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テキスト プレースホルダ 9">
            <a:extLst>
              <a:ext uri="{FF2B5EF4-FFF2-40B4-BE49-F238E27FC236}">
                <a16:creationId xmlns:a16="http://schemas.microsoft.com/office/drawing/2014/main" id="{860F0D7C-5A3B-4FDD-A5A6-3D057895CD5D}"/>
              </a:ext>
            </a:extLst>
          </p:cNvPr>
          <p:cNvSpPr>
            <a:spLocks noGrp="1"/>
          </p:cNvSpPr>
          <p:nvPr>
            <p:custDataLst>
              <p:tags r:id="rId46"/>
            </p:custDataLst>
          </p:nvPr>
        </p:nvSpPr>
        <p:spPr bwMode="auto">
          <a:xfrm>
            <a:off x="8351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DF65F5-7232-4B51-8EC8-02A253B8FB9A}" type="datetime'''''''''''''''''''''''''''17'''''''">
              <a:rPr lang="en-US" altLang="en-US" sz="800" smtClean="0"/>
              <a:pPr/>
              <a:t>17</a:t>
            </a:fld>
            <a:endParaRPr lang="ja-JP" altLang="en-US" sz="800" dirty="0">
              <a:sym typeface="+mn-lt"/>
            </a:endParaRPr>
          </a:p>
        </p:txBody>
      </p:sp>
      <p:sp>
        <p:nvSpPr>
          <p:cNvPr id="64" name="テキスト プレースホルダ 9">
            <a:extLst>
              <a:ext uri="{FF2B5EF4-FFF2-40B4-BE49-F238E27FC236}">
                <a16:creationId xmlns:a16="http://schemas.microsoft.com/office/drawing/2014/main" id="{BB0790E7-9F50-49D2-BBBE-D9C6F6716043}"/>
              </a:ext>
            </a:extLst>
          </p:cNvPr>
          <p:cNvSpPr>
            <a:spLocks noGrp="1"/>
          </p:cNvSpPr>
          <p:nvPr>
            <p:custDataLst>
              <p:tags r:id="rId47"/>
            </p:custDataLst>
          </p:nvPr>
        </p:nvSpPr>
        <p:spPr bwMode="auto">
          <a:xfrm>
            <a:off x="5922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FD201D-B91D-4EA0-83BD-A8D4974DA89F}" type="datetime'''''''''''''''''''''''0''''''''''''''''''''''''3'''''''">
              <a:rPr lang="en-US" altLang="en-US" sz="800" smtClean="0"/>
              <a:pPr/>
              <a:t>03</a:t>
            </a:fld>
            <a:endParaRPr lang="ja-JP" altLang="en-US" sz="800" dirty="0">
              <a:sym typeface="+mn-lt"/>
            </a:endParaRPr>
          </a:p>
        </p:txBody>
      </p:sp>
      <p:sp>
        <p:nvSpPr>
          <p:cNvPr id="103" name="テキスト プレースホルダ 9">
            <a:extLst>
              <a:ext uri="{FF2B5EF4-FFF2-40B4-BE49-F238E27FC236}">
                <a16:creationId xmlns:a16="http://schemas.microsoft.com/office/drawing/2014/main" id="{C635E198-1271-428F-BE73-E6E5BAFF77DE}"/>
              </a:ext>
            </a:extLst>
          </p:cNvPr>
          <p:cNvSpPr>
            <a:spLocks noGrp="1"/>
          </p:cNvSpPr>
          <p:nvPr>
            <p:custDataLst>
              <p:tags r:id="rId48"/>
            </p:custDataLst>
          </p:nvPr>
        </p:nvSpPr>
        <p:spPr bwMode="auto">
          <a:xfrm>
            <a:off x="69643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0536DA-D5EF-4A90-B2B6-06A45DD30F87}" type="datetime'''''''0''''''''''''9'">
              <a:rPr lang="en-US" altLang="en-US" sz="800" smtClean="0"/>
              <a:pPr/>
              <a:t>09</a:t>
            </a:fld>
            <a:endParaRPr lang="ja-JP" altLang="en-US" sz="800" dirty="0">
              <a:sym typeface="+mn-lt"/>
            </a:endParaRPr>
          </a:p>
        </p:txBody>
      </p:sp>
      <p:sp>
        <p:nvSpPr>
          <p:cNvPr id="61" name="テキスト プレースホルダ 9">
            <a:extLst>
              <a:ext uri="{FF2B5EF4-FFF2-40B4-BE49-F238E27FC236}">
                <a16:creationId xmlns:a16="http://schemas.microsoft.com/office/drawing/2014/main" id="{DF24376E-44C9-4425-A0F7-AE8830A849E1}"/>
              </a:ext>
            </a:extLst>
          </p:cNvPr>
          <p:cNvSpPr>
            <a:spLocks noGrp="1"/>
          </p:cNvSpPr>
          <p:nvPr>
            <p:custDataLst>
              <p:tags r:id="rId49"/>
            </p:custDataLst>
          </p:nvPr>
        </p:nvSpPr>
        <p:spPr bwMode="auto">
          <a:xfrm>
            <a:off x="60960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E5E3C9-67F5-4A9A-8E01-1EEE1CEC4ACB}" type="datetime'''''''''''''''''''''''''0''''''''''''''''''''4'''''''''''''">
              <a:rPr lang="en-US" altLang="en-US" sz="800" smtClean="0"/>
              <a:pPr/>
              <a:t>04</a:t>
            </a:fld>
            <a:endParaRPr lang="ja-JP" altLang="en-US" sz="800" dirty="0">
              <a:sym typeface="+mn-lt"/>
            </a:endParaRPr>
          </a:p>
        </p:txBody>
      </p:sp>
      <p:sp>
        <p:nvSpPr>
          <p:cNvPr id="62" name="テキスト プレースホルダ 9">
            <a:extLst>
              <a:ext uri="{FF2B5EF4-FFF2-40B4-BE49-F238E27FC236}">
                <a16:creationId xmlns:a16="http://schemas.microsoft.com/office/drawing/2014/main" id="{3DDEE8C7-7510-4F94-BCBD-80BEA82D5CD5}"/>
              </a:ext>
            </a:extLst>
          </p:cNvPr>
          <p:cNvSpPr>
            <a:spLocks noGrp="1"/>
          </p:cNvSpPr>
          <p:nvPr>
            <p:custDataLst>
              <p:tags r:id="rId50"/>
            </p:custDataLst>
          </p:nvPr>
        </p:nvSpPr>
        <p:spPr bwMode="auto">
          <a:xfrm>
            <a:off x="5092700" y="2130425"/>
            <a:ext cx="490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タカ）</a:t>
            </a:r>
          </a:p>
        </p:txBody>
      </p:sp>
      <p:sp>
        <p:nvSpPr>
          <p:cNvPr id="60" name="テキスト プレースホルダ 9">
            <a:extLst>
              <a:ext uri="{FF2B5EF4-FFF2-40B4-BE49-F238E27FC236}">
                <a16:creationId xmlns:a16="http://schemas.microsoft.com/office/drawing/2014/main" id="{70F72EC3-0F3E-4381-910C-EC5DCAE03566}"/>
              </a:ext>
            </a:extLst>
          </p:cNvPr>
          <p:cNvSpPr>
            <a:spLocks noGrp="1"/>
          </p:cNvSpPr>
          <p:nvPr>
            <p:custDataLst>
              <p:tags r:id="rId51"/>
            </p:custDataLst>
          </p:nvPr>
        </p:nvSpPr>
        <p:spPr bwMode="auto">
          <a:xfrm>
            <a:off x="5575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A681D9-2498-47A7-8C1E-43AA393F7847}" type="datetime'''''''0''''''''''''''''''''''''''''''''''1'''''''''''''''">
              <a:rPr lang="en-US" altLang="en-US" sz="800" smtClean="0"/>
              <a:pPr/>
              <a:t>01</a:t>
            </a:fld>
            <a:endParaRPr lang="ja-JP" altLang="en-US" sz="800" dirty="0">
              <a:sym typeface="+mn-lt"/>
            </a:endParaRPr>
          </a:p>
        </p:txBody>
      </p:sp>
      <p:sp>
        <p:nvSpPr>
          <p:cNvPr id="65" name="テキスト プレースホルダ 9">
            <a:extLst>
              <a:ext uri="{FF2B5EF4-FFF2-40B4-BE49-F238E27FC236}">
                <a16:creationId xmlns:a16="http://schemas.microsoft.com/office/drawing/2014/main" id="{505541BB-924B-45E8-B54F-BCCE60BF46AB}"/>
              </a:ext>
            </a:extLst>
          </p:cNvPr>
          <p:cNvSpPr>
            <a:spLocks noGrp="1"/>
          </p:cNvSpPr>
          <p:nvPr>
            <p:custDataLst>
              <p:tags r:id="rId52"/>
            </p:custDataLst>
          </p:nvPr>
        </p:nvSpPr>
        <p:spPr bwMode="auto">
          <a:xfrm>
            <a:off x="534511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1ECE69-A800-4BDF-8A29-A339FF26EAB4}" type="datetime'''''''''''''''''''''''''''2''''''''''''''''''''00''''0'''''">
              <a:rPr lang="en-US" altLang="en-US" sz="800" smtClean="0"/>
              <a:pPr/>
              <a:t>2000</a:t>
            </a:fld>
            <a:endParaRPr lang="ja-JP" altLang="en-US" sz="800" dirty="0">
              <a:sym typeface="+mn-lt"/>
            </a:endParaRPr>
          </a:p>
        </p:txBody>
      </p:sp>
      <p:sp>
        <p:nvSpPr>
          <p:cNvPr id="92" name="テキスト プレースホルダ 9">
            <a:extLst>
              <a:ext uri="{FF2B5EF4-FFF2-40B4-BE49-F238E27FC236}">
                <a16:creationId xmlns:a16="http://schemas.microsoft.com/office/drawing/2014/main" id="{324919EF-A56F-413F-826D-C1EE65B13084}"/>
              </a:ext>
            </a:extLst>
          </p:cNvPr>
          <p:cNvSpPr>
            <a:spLocks noGrp="1"/>
          </p:cNvSpPr>
          <p:nvPr>
            <p:custDataLst>
              <p:tags r:id="rId53"/>
            </p:custDataLst>
          </p:nvPr>
        </p:nvSpPr>
        <p:spPr bwMode="auto">
          <a:xfrm>
            <a:off x="57499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3F53D2-6ECE-4F9E-8D11-451D9EB6E71F}" type="datetime'0''''''''''''''''''2'''''''''''''''''">
              <a:rPr lang="en-US" altLang="en-US" sz="800" smtClean="0"/>
              <a:pPr/>
              <a:t>02</a:t>
            </a:fld>
            <a:endParaRPr lang="ja-JP" altLang="en-US" sz="800" dirty="0">
              <a:sym typeface="+mn-lt"/>
            </a:endParaRPr>
          </a:p>
        </p:txBody>
      </p:sp>
      <p:sp>
        <p:nvSpPr>
          <p:cNvPr id="68" name="テキスト プレースホルダ 9">
            <a:extLst>
              <a:ext uri="{FF2B5EF4-FFF2-40B4-BE49-F238E27FC236}">
                <a16:creationId xmlns:a16="http://schemas.microsoft.com/office/drawing/2014/main" id="{EFA95ABB-A7BF-466E-9E33-0496A5117EF0}"/>
              </a:ext>
            </a:extLst>
          </p:cNvPr>
          <p:cNvSpPr>
            <a:spLocks noGrp="1"/>
          </p:cNvSpPr>
          <p:nvPr>
            <p:custDataLst>
              <p:tags r:id="rId54"/>
            </p:custDataLst>
          </p:nvPr>
        </p:nvSpPr>
        <p:spPr bwMode="auto">
          <a:xfrm>
            <a:off x="6270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AD0A4B-5A85-48D3-9795-10F2ECDC7F64}" type="datetime'''''''''''''''''''0''''''''''''''''''''''5'''''''''''''''''''">
              <a:rPr lang="en-US" altLang="en-US" sz="800" smtClean="0"/>
              <a:pPr/>
              <a:t>05</a:t>
            </a:fld>
            <a:endParaRPr lang="ja-JP" altLang="en-US" sz="800" dirty="0">
              <a:sym typeface="+mn-lt"/>
            </a:endParaRPr>
          </a:p>
        </p:txBody>
      </p:sp>
      <p:sp>
        <p:nvSpPr>
          <p:cNvPr id="112" name="テキスト プレースホルダ 9">
            <a:extLst>
              <a:ext uri="{FF2B5EF4-FFF2-40B4-BE49-F238E27FC236}">
                <a16:creationId xmlns:a16="http://schemas.microsoft.com/office/drawing/2014/main" id="{D246D985-4250-4274-9B07-BEAAF2E90F04}"/>
              </a:ext>
            </a:extLst>
          </p:cNvPr>
          <p:cNvSpPr>
            <a:spLocks noGrp="1"/>
          </p:cNvSpPr>
          <p:nvPr>
            <p:custDataLst>
              <p:tags r:id="rId55"/>
            </p:custDataLst>
          </p:nvPr>
        </p:nvSpPr>
        <p:spPr bwMode="auto">
          <a:xfrm>
            <a:off x="81788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44E31A-E873-413D-A5B7-8BFC54F08BFE}" type="datetime'''1''''''6'''''''''''''''''''''''''''''''''''''''">
              <a:rPr lang="en-US" altLang="en-US" sz="800" smtClean="0"/>
              <a:pPr/>
              <a:t>16</a:t>
            </a:fld>
            <a:endParaRPr lang="ja-JP" altLang="en-US" sz="800" dirty="0">
              <a:sym typeface="+mn-lt"/>
            </a:endParaRPr>
          </a:p>
        </p:txBody>
      </p:sp>
      <p:sp>
        <p:nvSpPr>
          <p:cNvPr id="67" name="テキスト プレースホルダ 9">
            <a:extLst>
              <a:ext uri="{FF2B5EF4-FFF2-40B4-BE49-F238E27FC236}">
                <a16:creationId xmlns:a16="http://schemas.microsoft.com/office/drawing/2014/main" id="{B2F9CE76-D8E6-4E5B-A1BB-DB6E93AA533D}"/>
              </a:ext>
            </a:extLst>
          </p:cNvPr>
          <p:cNvSpPr>
            <a:spLocks noGrp="1"/>
          </p:cNvSpPr>
          <p:nvPr>
            <p:custDataLst>
              <p:tags r:id="rId56"/>
            </p:custDataLst>
          </p:nvPr>
        </p:nvSpPr>
        <p:spPr bwMode="auto">
          <a:xfrm>
            <a:off x="64436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3B68AB-5D1B-406D-9520-EEB8B5833DF1}" type="datetime'''0''''''''''''''''''''''''''''''''''''''''''''''''6'''''">
              <a:rPr lang="en-US" altLang="en-US" sz="800" smtClean="0"/>
              <a:pPr/>
              <a:t>06</a:t>
            </a:fld>
            <a:endParaRPr lang="ja-JP" altLang="en-US" sz="800" dirty="0">
              <a:sym typeface="+mn-lt"/>
            </a:endParaRPr>
          </a:p>
        </p:txBody>
      </p:sp>
      <p:sp>
        <p:nvSpPr>
          <p:cNvPr id="99" name="テキスト プレースホルダ 9">
            <a:extLst>
              <a:ext uri="{FF2B5EF4-FFF2-40B4-BE49-F238E27FC236}">
                <a16:creationId xmlns:a16="http://schemas.microsoft.com/office/drawing/2014/main" id="{74F7D42E-92EA-42E2-A656-AE40E5804DA9}"/>
              </a:ext>
            </a:extLst>
          </p:cNvPr>
          <p:cNvSpPr>
            <a:spLocks noGrp="1"/>
          </p:cNvSpPr>
          <p:nvPr>
            <p:custDataLst>
              <p:tags r:id="rId57"/>
            </p:custDataLst>
          </p:nvPr>
        </p:nvSpPr>
        <p:spPr bwMode="auto">
          <a:xfrm>
            <a:off x="6616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F6877F-98D3-4F88-B99B-5C79A7651D8A}" type="datetime'''''''''''''''0''''''''''''''''''''''''7'''''''''''''''">
              <a:rPr lang="en-US" altLang="en-US" sz="800" smtClean="0"/>
              <a:pPr/>
              <a:t>07</a:t>
            </a:fld>
            <a:endParaRPr lang="ja-JP" altLang="en-US" sz="800" dirty="0">
              <a:sym typeface="+mn-lt"/>
            </a:endParaRPr>
          </a:p>
        </p:txBody>
      </p:sp>
      <p:sp>
        <p:nvSpPr>
          <p:cNvPr id="100" name="テキスト プレースホルダ 9">
            <a:extLst>
              <a:ext uri="{FF2B5EF4-FFF2-40B4-BE49-F238E27FC236}">
                <a16:creationId xmlns:a16="http://schemas.microsoft.com/office/drawing/2014/main" id="{1C60DB17-14EE-4A0A-8137-D6EE4849724F}"/>
              </a:ext>
            </a:extLst>
          </p:cNvPr>
          <p:cNvSpPr>
            <a:spLocks noGrp="1"/>
          </p:cNvSpPr>
          <p:nvPr>
            <p:custDataLst>
              <p:tags r:id="rId58"/>
            </p:custDataLst>
          </p:nvPr>
        </p:nvSpPr>
        <p:spPr bwMode="auto">
          <a:xfrm>
            <a:off x="67913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01B814-AB1A-4992-9030-C487A99BF94E}" type="datetime'''''''''''''''''''''0''''''''''''''''''''''''''''8'''''''''''">
              <a:rPr lang="en-US" altLang="en-US" sz="800" smtClean="0"/>
              <a:pPr/>
              <a:t>08</a:t>
            </a:fld>
            <a:endParaRPr lang="ja-JP" altLang="en-US" sz="800" dirty="0">
              <a:sym typeface="+mn-lt"/>
            </a:endParaRPr>
          </a:p>
        </p:txBody>
      </p:sp>
      <p:sp>
        <p:nvSpPr>
          <p:cNvPr id="104" name="テキスト プレースホルダ 9">
            <a:extLst>
              <a:ext uri="{FF2B5EF4-FFF2-40B4-BE49-F238E27FC236}">
                <a16:creationId xmlns:a16="http://schemas.microsoft.com/office/drawing/2014/main" id="{A49DB943-0D2D-425D-85EB-E58918A7671B}"/>
              </a:ext>
            </a:extLst>
          </p:cNvPr>
          <p:cNvSpPr>
            <a:spLocks noGrp="1"/>
          </p:cNvSpPr>
          <p:nvPr>
            <p:custDataLst>
              <p:tags r:id="rId59"/>
            </p:custDataLst>
          </p:nvPr>
        </p:nvSpPr>
        <p:spPr bwMode="auto">
          <a:xfrm>
            <a:off x="7137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E94230-669F-4A1F-92B9-8D3FC7AFAF5F}" type="datetime'''''''''1''''''''0'''''''''''''''''''''''''''''''''">
              <a:rPr lang="en-US" altLang="en-US" sz="800" smtClean="0"/>
              <a:pPr/>
              <a:t>10</a:t>
            </a:fld>
            <a:endParaRPr lang="ja-JP" altLang="en-US" sz="800" dirty="0">
              <a:sym typeface="+mn-lt"/>
            </a:endParaRPr>
          </a:p>
        </p:txBody>
      </p:sp>
      <p:sp>
        <p:nvSpPr>
          <p:cNvPr id="107" name="テキスト プレースホルダ 9">
            <a:extLst>
              <a:ext uri="{FF2B5EF4-FFF2-40B4-BE49-F238E27FC236}">
                <a16:creationId xmlns:a16="http://schemas.microsoft.com/office/drawing/2014/main" id="{11638722-2D9A-4966-BFD6-A6E38A8B9DAD}"/>
              </a:ext>
            </a:extLst>
          </p:cNvPr>
          <p:cNvSpPr>
            <a:spLocks noGrp="1"/>
          </p:cNvSpPr>
          <p:nvPr>
            <p:custDataLst>
              <p:tags r:id="rId60"/>
            </p:custDataLst>
          </p:nvPr>
        </p:nvSpPr>
        <p:spPr bwMode="auto">
          <a:xfrm>
            <a:off x="73120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250FEF-B058-4523-A3CB-28526ACA4B35}" type="datetime'1''''''''''''''''''''''''''''1'''''''''''''''''''''''''''''''">
              <a:rPr lang="en-US" altLang="en-US" sz="800" smtClean="0"/>
              <a:pPr/>
              <a:t>11</a:t>
            </a:fld>
            <a:endParaRPr lang="ja-JP" altLang="en-US" sz="800" dirty="0">
              <a:sym typeface="+mn-lt"/>
            </a:endParaRPr>
          </a:p>
        </p:txBody>
      </p:sp>
      <p:sp>
        <p:nvSpPr>
          <p:cNvPr id="108" name="テキスト プレースホルダ 9">
            <a:extLst>
              <a:ext uri="{FF2B5EF4-FFF2-40B4-BE49-F238E27FC236}">
                <a16:creationId xmlns:a16="http://schemas.microsoft.com/office/drawing/2014/main" id="{55168562-68B4-4536-A17B-1DA899919753}"/>
              </a:ext>
            </a:extLst>
          </p:cNvPr>
          <p:cNvSpPr>
            <a:spLocks noGrp="1"/>
          </p:cNvSpPr>
          <p:nvPr>
            <p:custDataLst>
              <p:tags r:id="rId61"/>
            </p:custDataLst>
          </p:nvPr>
        </p:nvSpPr>
        <p:spPr bwMode="auto">
          <a:xfrm>
            <a:off x="7485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0D3FC3-092F-4311-AA7B-DEAD32E6A757}" type="datetime'''''''1''''''''2'''''''''">
              <a:rPr lang="en-US" altLang="en-US" sz="800" smtClean="0"/>
              <a:pPr/>
              <a:t>12</a:t>
            </a:fld>
            <a:endParaRPr lang="ja-JP" altLang="en-US" sz="800" dirty="0">
              <a:sym typeface="+mn-lt"/>
            </a:endParaRPr>
          </a:p>
        </p:txBody>
      </p:sp>
      <p:sp>
        <p:nvSpPr>
          <p:cNvPr id="109" name="テキスト プレースホルダ 9">
            <a:extLst>
              <a:ext uri="{FF2B5EF4-FFF2-40B4-BE49-F238E27FC236}">
                <a16:creationId xmlns:a16="http://schemas.microsoft.com/office/drawing/2014/main" id="{E57848DA-0A08-47CD-B5C5-5FEB947E7C39}"/>
              </a:ext>
            </a:extLst>
          </p:cNvPr>
          <p:cNvSpPr>
            <a:spLocks noGrp="1"/>
          </p:cNvSpPr>
          <p:nvPr>
            <p:custDataLst>
              <p:tags r:id="rId62"/>
            </p:custDataLst>
          </p:nvPr>
        </p:nvSpPr>
        <p:spPr bwMode="auto">
          <a:xfrm>
            <a:off x="76581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3E286C-2A5A-4693-8580-F52F6876ECCB}" type="datetime'''''1''''''''''''''''''''''''''''3'''''''''''">
              <a:rPr lang="en-US" altLang="en-US" sz="800" smtClean="0"/>
              <a:pPr/>
              <a:t>13</a:t>
            </a:fld>
            <a:endParaRPr lang="ja-JP" altLang="en-US" sz="800" dirty="0">
              <a:sym typeface="+mn-lt"/>
            </a:endParaRPr>
          </a:p>
        </p:txBody>
      </p:sp>
      <p:sp>
        <p:nvSpPr>
          <p:cNvPr id="110" name="テキスト プレースホルダ 9">
            <a:extLst>
              <a:ext uri="{FF2B5EF4-FFF2-40B4-BE49-F238E27FC236}">
                <a16:creationId xmlns:a16="http://schemas.microsoft.com/office/drawing/2014/main" id="{62287AF5-9F7E-44F4-AD2D-6495D96B6F3D}"/>
              </a:ext>
            </a:extLst>
          </p:cNvPr>
          <p:cNvSpPr>
            <a:spLocks noGrp="1"/>
          </p:cNvSpPr>
          <p:nvPr>
            <p:custDataLst>
              <p:tags r:id="rId63"/>
            </p:custDataLst>
          </p:nvPr>
        </p:nvSpPr>
        <p:spPr bwMode="auto">
          <a:xfrm>
            <a:off x="7831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6ED9B8-4671-4354-8442-B7786B557350}" type="datetime'''1''''''''4'''''''''''''">
              <a:rPr lang="en-US" altLang="en-US" sz="800" smtClean="0"/>
              <a:pPr/>
              <a:t>14</a:t>
            </a:fld>
            <a:endParaRPr lang="ja-JP" altLang="en-US" sz="800" dirty="0">
              <a:sym typeface="+mn-lt"/>
            </a:endParaRPr>
          </a:p>
        </p:txBody>
      </p:sp>
      <p:sp>
        <p:nvSpPr>
          <p:cNvPr id="115" name="テキスト プレースホルダ 9">
            <a:extLst>
              <a:ext uri="{FF2B5EF4-FFF2-40B4-BE49-F238E27FC236}">
                <a16:creationId xmlns:a16="http://schemas.microsoft.com/office/drawing/2014/main" id="{2AEF0119-BDDB-4F54-912D-6A6E4F668D5E}"/>
              </a:ext>
            </a:extLst>
          </p:cNvPr>
          <p:cNvSpPr>
            <a:spLocks noGrp="1"/>
          </p:cNvSpPr>
          <p:nvPr>
            <p:custDataLst>
              <p:tags r:id="rId64"/>
            </p:custDataLst>
          </p:nvPr>
        </p:nvSpPr>
        <p:spPr bwMode="auto">
          <a:xfrm>
            <a:off x="8872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B88BC7-4DA7-4F2C-AE1D-B896E45C5AAD}" type="datetime'''2''''''0'''''''''''''''''''''''''''''''''''''''''''">
              <a:rPr lang="en-US" altLang="en-US" sz="800" smtClean="0"/>
              <a:pPr/>
              <a:t>20</a:t>
            </a:fld>
            <a:endParaRPr lang="ja-JP" altLang="en-US" sz="800" dirty="0">
              <a:sym typeface="+mn-lt"/>
            </a:endParaRPr>
          </a:p>
        </p:txBody>
      </p:sp>
      <p:sp>
        <p:nvSpPr>
          <p:cNvPr id="111" name="テキスト プレースホルダ 9">
            <a:extLst>
              <a:ext uri="{FF2B5EF4-FFF2-40B4-BE49-F238E27FC236}">
                <a16:creationId xmlns:a16="http://schemas.microsoft.com/office/drawing/2014/main" id="{29EECC8F-6D14-4843-B4D9-034FA9AA0433}"/>
              </a:ext>
            </a:extLst>
          </p:cNvPr>
          <p:cNvSpPr>
            <a:spLocks noGrp="1"/>
          </p:cNvSpPr>
          <p:nvPr>
            <p:custDataLst>
              <p:tags r:id="rId65"/>
            </p:custDataLst>
          </p:nvPr>
        </p:nvSpPr>
        <p:spPr bwMode="auto">
          <a:xfrm>
            <a:off x="8005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50A07B-AE45-4E22-ABA9-00C89F80D22B}" type="datetime'''15'''''''''''''''''''''''''''''''''''''''''''''''">
              <a:rPr lang="en-US" altLang="en-US" sz="800" smtClean="0"/>
              <a:pPr/>
              <a:t>15</a:t>
            </a:fld>
            <a:endParaRPr lang="ja-JP" altLang="en-US" sz="800" dirty="0">
              <a:sym typeface="+mn-lt"/>
            </a:endParaRPr>
          </a:p>
        </p:txBody>
      </p:sp>
      <p:sp>
        <p:nvSpPr>
          <p:cNvPr id="113" name="テキスト プレースホルダ 9">
            <a:extLst>
              <a:ext uri="{FF2B5EF4-FFF2-40B4-BE49-F238E27FC236}">
                <a16:creationId xmlns:a16="http://schemas.microsoft.com/office/drawing/2014/main" id="{05BDB1DF-15E6-4900-B7AF-246EF185CB96}"/>
              </a:ext>
            </a:extLst>
          </p:cNvPr>
          <p:cNvSpPr>
            <a:spLocks noGrp="1"/>
          </p:cNvSpPr>
          <p:nvPr>
            <p:custDataLst>
              <p:tags r:id="rId66"/>
            </p:custDataLst>
          </p:nvPr>
        </p:nvSpPr>
        <p:spPr bwMode="auto">
          <a:xfrm>
            <a:off x="85264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D17B54-7125-45FE-BA2E-03F0000E0A86}" type="datetime'''''''''''''''''''''''''''''''''1''''''''''''''''''''''''8'''">
              <a:rPr lang="en-US" altLang="en-US" sz="800" smtClean="0"/>
              <a:pPr/>
              <a:t>18</a:t>
            </a:fld>
            <a:endParaRPr lang="ja-JP" altLang="en-US" sz="800" dirty="0">
              <a:sym typeface="+mn-lt"/>
            </a:endParaRPr>
          </a:p>
        </p:txBody>
      </p:sp>
      <p:sp>
        <p:nvSpPr>
          <p:cNvPr id="114" name="テキスト プレースホルダ 9">
            <a:extLst>
              <a:ext uri="{FF2B5EF4-FFF2-40B4-BE49-F238E27FC236}">
                <a16:creationId xmlns:a16="http://schemas.microsoft.com/office/drawing/2014/main" id="{9FC77CEE-2C02-44CA-AAE7-3FEEAAB9D598}"/>
              </a:ext>
            </a:extLst>
          </p:cNvPr>
          <p:cNvSpPr>
            <a:spLocks noGrp="1"/>
          </p:cNvSpPr>
          <p:nvPr>
            <p:custDataLst>
              <p:tags r:id="rId67"/>
            </p:custDataLst>
          </p:nvPr>
        </p:nvSpPr>
        <p:spPr bwMode="auto">
          <a:xfrm>
            <a:off x="8699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41313C-57B0-4BE0-809C-0ED8A7B620A4}" type="datetime'''''''''''''''''''''''''''''''''''''''''''''''1''''''''9'">
              <a:rPr lang="en-US" altLang="en-US" sz="800" smtClean="0"/>
              <a:pPr/>
              <a:t>19</a:t>
            </a:fld>
            <a:endParaRPr lang="ja-JP" altLang="en-US" sz="800" dirty="0">
              <a:sym typeface="+mn-lt"/>
            </a:endParaRPr>
          </a:p>
        </p:txBody>
      </p:sp>
      <p:sp>
        <p:nvSpPr>
          <p:cNvPr id="116" name="テキスト プレースホルダ 9">
            <a:extLst>
              <a:ext uri="{FF2B5EF4-FFF2-40B4-BE49-F238E27FC236}">
                <a16:creationId xmlns:a16="http://schemas.microsoft.com/office/drawing/2014/main" id="{26BBA5B3-A33A-4FF9-BD73-472BEC39AB13}"/>
              </a:ext>
            </a:extLst>
          </p:cNvPr>
          <p:cNvSpPr>
            <a:spLocks noGrp="1"/>
          </p:cNvSpPr>
          <p:nvPr>
            <p:custDataLst>
              <p:tags r:id="rId68"/>
            </p:custDataLst>
          </p:nvPr>
        </p:nvSpPr>
        <p:spPr bwMode="auto">
          <a:xfrm>
            <a:off x="9047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412E76-50EC-41BD-A86C-3ABADC18A11C}" type="datetime'''''''''''''''''2''''''''''''''''1'''''''''''''">
              <a:rPr lang="en-US" altLang="en-US" sz="800" smtClean="0"/>
              <a:pPr/>
              <a:t>21</a:t>
            </a:fld>
            <a:endParaRPr lang="ja-JP" altLang="en-US" sz="800" dirty="0">
              <a:sym typeface="+mn-lt"/>
            </a:endParaRPr>
          </a:p>
        </p:txBody>
      </p:sp>
      <p:sp>
        <p:nvSpPr>
          <p:cNvPr id="66" name="テキスト プレースホルダ 9">
            <a:extLst>
              <a:ext uri="{FF2B5EF4-FFF2-40B4-BE49-F238E27FC236}">
                <a16:creationId xmlns:a16="http://schemas.microsoft.com/office/drawing/2014/main" id="{6C5B1DCC-8B1E-4269-A4BC-D75C9FA7FDF7}"/>
              </a:ext>
            </a:extLst>
          </p:cNvPr>
          <p:cNvSpPr>
            <a:spLocks noGrp="1"/>
          </p:cNvSpPr>
          <p:nvPr>
            <p:custDataLst>
              <p:tags r:id="rId69"/>
            </p:custDataLst>
          </p:nvPr>
        </p:nvSpPr>
        <p:spPr bwMode="auto">
          <a:xfrm>
            <a:off x="922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1415F1-82B3-4077-B055-BDA70351DE4B}" type="datetime'2''''''''''2'''''">
              <a:rPr lang="en-US" altLang="en-US" sz="800" smtClean="0"/>
              <a:pPr/>
              <a:t>22</a:t>
            </a:fld>
            <a:endParaRPr lang="ja-JP" altLang="en-US" sz="800" dirty="0">
              <a:sym typeface="+mn-lt"/>
            </a:endParaRPr>
          </a:p>
        </p:txBody>
      </p:sp>
      <p:sp useBgFill="1">
        <p:nvSpPr>
          <p:cNvPr id="118" name="テキスト プレースホルダ 9">
            <a:extLst>
              <a:ext uri="{FF2B5EF4-FFF2-40B4-BE49-F238E27FC236}">
                <a16:creationId xmlns:a16="http://schemas.microsoft.com/office/drawing/2014/main" id="{C9C566A2-1B96-4DAD-89D0-2BCE73993909}"/>
              </a:ext>
            </a:extLst>
          </p:cNvPr>
          <p:cNvSpPr>
            <a:spLocks noGrp="1"/>
          </p:cNvSpPr>
          <p:nvPr>
            <p:custDataLst>
              <p:tags r:id="rId70"/>
            </p:custDataLst>
          </p:nvPr>
        </p:nvSpPr>
        <p:spPr bwMode="gray">
          <a:xfrm>
            <a:off x="8970963" y="36877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ACB9B1-6AE9-4682-9A68-D5590DBBDE0D}" type="datetime'''''''''''''''1.''''''''''''''''''''''''''''''''29'''''''''''">
              <a:rPr lang="en-US" altLang="en-US" sz="1000" smtClean="0">
                <a:effectLst/>
                <a:sym typeface="+mn-lt"/>
              </a:rPr>
              <a:pPr marL="0" indent="0" algn="ctr">
                <a:spcBef>
                  <a:spcPct val="0"/>
                </a:spcBef>
                <a:buNone/>
              </a:pPr>
              <a:t>1.29</a:t>
            </a:fld>
            <a:endParaRPr lang="ja-JP" altLang="en-US" sz="1000" dirty="0">
              <a:sym typeface="+mn-lt"/>
            </a:endParaRPr>
          </a:p>
        </p:txBody>
      </p:sp>
    </p:spTree>
    <p:extLst>
      <p:ext uri="{BB962C8B-B14F-4D97-AF65-F5344CB8AC3E}">
        <p14:creationId xmlns:p14="http://schemas.microsoft.com/office/powerpoint/2010/main" val="163765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4.57859768435390090957E+00&quot;&gt;&lt;m_msothmcolidx val=&quot;0&quot;/&gt;&lt;m_rgb r=&quot;80&quot; g=&quot;CC&quot; b=&quot;E8&quot;/&gt;&lt;m_nBrightness endver=&quot;26206&quot; val=&quot;0&quot;/&gt;&lt;/elem&gt;&lt;elem m_fUsage=&quot;2.65990130343154840276E+00&quot;&gt;&lt;m_msothmcolidx val=&quot;0&quot;/&gt;&lt;m_rgb r=&quot;1F&quot; g=&quot;49&quot; b=&quot;7D&quot;/&gt;&lt;m_nBrightness endver=&quot;26206&quot; val=&quot;0&quot;/&gt;&lt;/elem&gt;&lt;elem m_fUsage=&quot;2.03069510999999991441E+00&quot;&gt;&lt;m_msothmcolidx val=&quot;0&quot;/&gt;&lt;m_rgb r=&quot;33&quot; g=&quot;99&quot; b=&quot;CC&quot;/&gt;&lt;m_nBrightness endver=&quot;26206&quot; val=&quot;0&quot;/&gt;&lt;/elem&gt;&lt;elem m_fUsage=&quot;4.24067310407609421308E-01&quot;&gt;&lt;m_msothmcolidx val=&quot;0&quot;/&gt;&lt;m_rgb r=&quot;C0&quot; g=&quot;E6&quot; b=&quot;F4&quot;/&gt;&lt;m_nBrightness endver=&quot;26206&quot; val=&quot;0&quot;/&gt;&lt;/elem&gt;&lt;elem m_fUsage=&quot;8.86293811965250810658E-02&quot;&gt;&lt;m_msothmcolidx val=&quot;0&quot;/&gt;&lt;m_rgb r=&quot;F3&quot; g=&quot;F3&quot; b=&quot;F3&quot;/&gt;&lt;m_nBrightness endver=&quot;26206&quot; val=&quot;0&quot;/&gt;&lt;/elem&gt;&lt;elem m_fUsage=&quot;7.97664430768725701837E-02&quot;&gt;&lt;m_msothmcolidx val=&quot;0&quot;/&gt;&lt;m_rgb r=&quot;EB&quot; g=&quot;EF&quot; b=&quot;CF&quot;/&gt;&lt;m_nBrightness endver=&quot;26206&quot; val=&quot;0&quot;/&gt;&lt;/elem&gt;&lt;elem m_fUsage=&quot;7.22008970858909887580E-02&quot;&gt;&lt;m_msothmcolidx val=&quot;0&quot;/&gt;&lt;m_rgb r=&quot;EC&quot; g=&quot;E5&quot; b=&quot;F4&quot;/&gt;&lt;m_nBrightness endver=&quot;26206&quot; val=&quot;0&quot;/&gt;&lt;/elem&gt;&lt;elem m_fUsage=&quot;6.49808073773018857189E-02&quot;&gt;&lt;m_msothmcolidx val=&quot;0&quot;/&gt;&lt;m_rgb r=&quot;D2&quot; g=&quot;E0&quot; b=&quot;E6&quot;/&gt;&lt;m_nBrightness endver=&quot;26206&quot; val=&quot;0&quot;/&gt;&lt;/elem&gt;&lt;elem m_fUsage=&quot;1.16106307035309465380E-04&quot;&gt;&lt;m_msothmcolidx val=&quot;0&quot;/&gt;&lt;m_rgb r=&quot;C5&quot; g=&quot;C5&quot; b=&quot;D3&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uE.9W_xxdkWtsVXIBV5so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x9wXPhafToljnd.VaeJk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MG.o7sBaWqQ1onF0eK8b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ayxftgxiQoXO9U5SL9BO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vZrJ86U13doV5vPZdV3yM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fo.nKnE4td6icIhpKTY9G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U5pJJyuYSLQMRrq1F.7.e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vQUskIFFos9MchMBEv6Wf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4pXjW.9EIyZMmw7hD9nH9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EdVxGuNML3Xc2pY6XMCgK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1u4PBCin4ECBRitjv1f5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X5kWuq4Wke9lWV7.av_I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kwyXzQaiBnRE_ICxjCk1z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ABjmWFiUJj7y8bsc3A9.V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Ud3PEbg4OsIGx33bE29W9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IznfPbsiKe7PXSvk90YGO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GCaBfVPzf3awmvX0s1WqR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Py0TGrQbZZSrUKayqBpml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2UnAUg8PQamM.cZN.6JvM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8g3720t1N_kQ_xH_aE2c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N_JaiuaSxKUpnyXM2y5k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kMByGmdpRxmKQeo0NZXF7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XskpSpEuStuC2E8JLX356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oE7YpbfxQVi_zcSLdl9Q_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mCcq21.cQYqv3bLgqQEJQ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BShBCyLQSDuEUt7OdcS9t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aCBJKL15T3CMX6Yqlnyhd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71YwJw9CS4aN2jdWDCCdJ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lTsow5SMQlGdWhh4rmmaN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i_t_vTO.QVighOTh5j.D8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1VLajUHmRw.DMOxnLdNx1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8KF8nwyoRk.qc7nZycXD1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n2nzcoPqSh2unqxHfoSwU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NBSKYcnoSaG6Fx6e.Aeng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ldCGMwNFQrG.idal6wp8F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H.SvuZnR5CTHYr6LnZNZ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NpO7l16QwWOmppNasE1B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MVXeDuXGRiepV7Y70efTq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MAsoXuK.RgyiNgrGdGSzS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u5Lc.uBIRkSZOoGlZBzU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ubAoMOT7R2qBp2sHBhI_c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oCaIchDOQ32bCod0NH5ip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Qn.OpYTMT7CEIO1cb7wpK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Tb2RM1dCQRuJCsP6oX8xT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7pPqC7mnTx2jTpI6vx4Br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5aozwKQR_GnGAxrcAMd8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iz6Z..MXSQO8refvA5Ikj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89EHs5mJSeyU59VO14e7V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01.CDjMGTySt876Vako50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qV_j6E8GSIi2bY.HMa4bo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o9hcDrITu2rUSeh4Gxyn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E3zTtUL0Su6GILjfD6DYt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IAzxmP8jQImddJuEfDXnW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nv1ukuMsTq26WWAETOC21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ZTRYHoVKTnicd2GGUne4O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bxrLTtEZQg6hrt6lFzrXj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osZU.jKbQ6WIRWYa0FWCF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CKRmw2UGSCWDxQ5FZQgeB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lJmE6pFjTNGl0gJtRgyjz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apkEiOVFTu2Qc1Mp.mptq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A7c1YxDuR9GnMwSUvvMIH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K2pOkmlZRl2mZ_hF6mfZP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qZHjMecfT5658G8MgkPNt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W7q02fEBTtexdXoVlXzBr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DKoQ9X05SBC81yOftneel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FXupG_oFQqWSIJRFEpb46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Qc9qaBc0QeaFC.iJgcZAk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5YuA.AHRRdaqoYsOEbeDJ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6oP4nGF_XafW56Z3FFE9e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dOG4TrvUSRn6TcSPw9Km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GF2cgY1uLwyKMHGICFlO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nSEtb0klCck2b4l7VgIOf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vs3OcTFMR4kV_Y6z2muiI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ls1H3ft.WqxjoIf5CWFv9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__ydKAeUAe5mUrVFIP9PQ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vmzuoSrzI7A32JE_eaNQ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K1EUUlGtNI5AInzjRiyv4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M9IuSEswxbY4whufLk9JN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FRctNRwsKT1ZbSomFxiw5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WYRARBs4lL.zrcxgLUsO6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PSzYdHY9khfrGgwByGOie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Kpr6C3QnjMbvyyM22Uo0M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Gpx5.ahVFbdQDyNsbpRbJ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SyQD8UNyn2d_v0VaJwEXE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NY3GWhBOFpY.ceTBmftc9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LG5Q9pQ5yywLJ6rJwaBCf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e_4ju60A67BiuAOSXhOq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fzDwfwoYqU3SwnMi._jeJ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QHeokPprGyKZlTGHwxciw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egEqgVfnE0VmF_sHCoB0m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9ub3oS_N1BboUAKhdE3N1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gxWvfhsP1qGxXZQiLMO0E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TtiuBPXH_e._nqratLTYF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kNe8rc8S4o66MOCtSv8S_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w3UN6GGjBeVVDgLhTikIZ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1MimvoAqU.6fytapaIRI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N1oK57I.8zirVm_WfvIHC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EdcZgEcR.scUs1GesXtr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LdlUAFB8tCPsjNdbgHZzt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2.RKI1PxLPTy2ocVqJD7c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c.YY45hJ.JfA5GuGWodEz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JNeFymxJKelG05TMSphO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KXFCx1RwviHcBQ8feRvPo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I6i_cMESXuWEzXXsOr.d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sOfaXihvh6YbVeukhKJHo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1aM4_dJpntDbvfQSDdds1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7i5vBNhWc2vs05RNYmm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zRQRbdPiRuyvYME063JwP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4EzuO_2ROzc6wvFrSGTjd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VSJW_8EZTtigzAfzWovVV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nOZ2D6PiQGuveREhntg63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s3gaD1ueRoaYs6BUZncUH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b4g6ys7NJVaqzIcoh5AM2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meSuTGIP4m5.P7Zj3h7o6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XqQHhVF8RWiVqftAg9REJ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wgITonPSYqTh5czXYmpX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5yUfOP7aRmr3geBXh8UZ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4kyewNNkY1HElQug45Fh6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MUPLlCO24TjZyIUA9E6JN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X.x2o8DT6yfsxbFaCNgE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Tf1nRnlRQvCdToDYSii7a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k.XpPeBClwVpAPZjSCt7j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T3CHwL0qLwTfTwbaSXk6w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68Zbma8LQfi_LKdf.b.Yh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rJq1VbgC7ve1TxF5bJV5H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7A5LtzpqTMaohld5YuaJb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lhVxkQi_borbWEupCSNg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kykrgpsE89m8x8a8mkHy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Ks3vdtr4Nksao6e3Ofgcl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P8hSaapARxS8Rk.Bi2uPU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DS2JQwa23ERY_l_LJF39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JHF_zHnjgntEXZ0LAER_w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cxJ.5hBMSNaUVZJndJC21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LLaq9MmxTo2umBvXudND.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4lh8uwN3MUcSHLMtyGpo1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ToZjVPDiyMa6ko_ShWTz1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RbJL4pZCTsi.Q5iTnGtiH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jsw8TcqVQtGiI1LqYZL2j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2vxy9F7msbfWgf5yl2bN7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k_VSqv2M8YWlmhgHfXFAw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eWrmekKmGv1I7zzJbVcJB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f5rcDfWJlAmoDqNjOZjuM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NicJ6n8wYqetfRGEgk.xr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F0Gy1__hqEW1ThlKLSH8i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vs3SuPiixDFqjN7.7T9bd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oVLDTKLMn037yZcpb9MLS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AdvdxD9yQ5mkblnFyqTJ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mbzzZTDDRZm8JbqNGFXK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s9thIdYTTcEX72UY0hdyW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SbmgoCHS_fn2rlyo5VeBu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f8Tm0P7xIhNa_p8TO4I9j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idq7i8n1F8uquWbcbY0gg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60AiiqTcgyub04eS3GoPY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YA5GRXu76LQSrsZnlqX8z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lnlpemTEouZnoRVV_Ngks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qObnEytA7KyYOWRtKc5PV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UZcR5RitjMglu6HpbUlgp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CJsQyE1Q3eZQ9K5m57m3e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Syk4rmo5JJ8ZHTCqnMTyh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zar9EF4g4LsrIG7egx14t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ia0dgWrZMmKjEGrUs1Ww3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UOpRe63tZ2inbXHQumrmA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YF3jnHf86MGlHQblyrCqE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KCbLkrn0z7zce2sLCdyLp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FTqvlwSTW60cVpd_3zt0E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ImKpp_YMGXeoYrS8iwxzB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2LJogGzflC8WPL51VWdWe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i1x09x6L7JLG3wqyxlYfq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4yDVS8I4Y0bi.bd6R8LIi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zA5g4NEZq0xr17tvXsIgq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o1GioqOcp_tRAwGqnkJCG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UE1v2eChn4ONqMrEQXgCa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mNFZ3VNVhnThkGdg_L51r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MP42R9Pg0Nh8m4KMdLIPc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xThbfIXZeEg2zEM1PjEFf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MPD1dPTny2_5uqx5zxRi8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LplmnKwCdDBOJj0qNqPEq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ckpdXwVbyX1mjMQERMlHZ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MuDbe0Mds7qsmjAFTnytR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xoQU4A1Aq0yF.TrZiGfwL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GadviDWtlO36mkIBRcZnF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68xKDeI3lcn2JDBMg45wZ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6REJvn8QpNX91JlCZZ8xs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NOyPAPUtTOWWcL3wFdgNl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16143CHe9Swxs8rICSPo4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ImPTWRx.SC.A5Quo2OaWw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9nJhLjQG0nsY5B1mbW04e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4F_XivyF_B9C4a2ovK.pp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QkdNZeyo4lRCk0Bw2goEc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3UsiLCJRRla4F24LfvxSh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eeOPxlLMQtioujZ2nYGIU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zb2rxHABTqunRkTkDs6Z2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bmz1S6st1xkHqLRQCdgU1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vI6Lf3XYQwGzo_fySVu0b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fIEK6lg4RGWiLrL9Rz5TD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mQ6oa6LNQGaFI_KEpgRdr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5LDZVg92LokZ8JKxTuHT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aty8QJKs367UDrYu1P6uD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n6jtUwQOgIuKPV.vuj0IJ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FzSINx73nlnPqwsep7Kao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Bdefa2BIZI8GB1d4DPCAY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fdd4F.5ruRV1Y4nMW7YNQ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cErk50jdQAuy7FA018bB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JbMUMLIOTwWDSm_8oTdAU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bQBMo0h4TEaKRnPFpv21s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yekJ.ssSf245_K3h6FUm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VHoH82tCTSyJoQzIDcyuI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QmoO46YlTxSYv7Y.Zn2QW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0hl8lbQkSLi4mcSuDDxVc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tSZJKtyqSPaF2XTY73YBB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GFnUDO4TUKRNXKmiGCIH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UqIIFWj4QbmRnsCT8m_xx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txoqDsOkRHuiFPK_UQQld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L0zvd.hTSuW3EdKv_a8H8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A4GqjnNSRxWWj299zuFyi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wxfKzZcP9S0ZFkcp43dmq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c6Pa8_9eQtmbFwtSrrjd0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I1RXgvxBSgGLKle6OEGXS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Ek5DwYQa4TIyYtDimLGj3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mQm7z21ARUCHuZwIyj7q_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wgnoxa9kTQi_VG8mG60SM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ra6W2URNRZSQJac4v5xkl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TXSPNOf6RnS2fpH2pvO1L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Qp13RgvRSuSLDCKvEAmP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wkvsi5rSTOW1LY6pQtHlo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AyQ3E.IRLCiiM5qNv4NQ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yegs6Mph5f7RimMUGN64F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q9wQfpQ.WanuTXGj2POAe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4ReX8UHIQE27YIk4Ay4hu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qK57puTHSt.EA1hY6x6V7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jDamhoRcQtC1ZLHdl.VC8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Q5mmxxz3Q7.vXlQRIDe80g"/>
</p:tagLst>
</file>

<file path=ppt/tags/tag598.xml><?xml version="1.0" encoding="utf-8"?>
<p:tagLst xmlns:a="http://schemas.openxmlformats.org/drawingml/2006/main" xmlns:r="http://schemas.openxmlformats.org/officeDocument/2006/relationships" xmlns:p="http://schemas.openxmlformats.org/presentationml/2006/main">
  <p:tag name="NAME" val="4. Footno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msWRZqTHQ4ilCtTrAIq2b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zHIahma82jT3Bi_TONh83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UvlD34uJbsHtVPbl1GeOb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7YIxnATtPBlYsovHf0WqM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fVb9KJJ8Rue6.P48OjlZE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LAV5vQr0eVfOyN3wzRYoL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d1jPfM9OopQBc8FIAWVFh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ks8v6VNbTdOVIFhj4e2Tt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wumGcPDRJKsm3LDeP0Qbx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d.d9oMiSaSqCPn.EL0dB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t85TfBHmmOcFiUo6k0mFl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kBsWEjA728HGUE75fbwTk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Bh9atRTSO2cjxD2Tz8vk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anxu_yJHUYXxKT1Rxy0FX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rwnhbbUDSgO5bk0VD9DRZ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4jo6ea7vl_X4TgjuJQB7J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kHTCNMOXRlmkMxbf_rWkv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70XogTq1S0eZeP5J72qd1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227ghMHbvZyvSpzIrpPxU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AckShcXxSXyLKdl7ILcAg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fp3x6.fpjU5ogCsATRzRw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D2ROkXnvj1MmM1h5MuA7e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NdFnn4hgptFcAgGvDKz2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dE3k9mR7MZu1cvQoCC1Vy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49aI.wA6Q2aaZzMOgDoyT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Esh.eA0eNsJK9VuFdcc.Z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l3ZfInH_cGivwg0h_87tC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jevIcth8JKibaHEH7jcc6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LbLmTk0aSBa0f.6bYunqp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b3WOZJQBt7iL1icEzNeaK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9XfKzINChAG_n4sBQ04ph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MucqysVgSxeh2oc_4.zI5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FaAQnE.NL3m3jbfGDZsoU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sp.fp29DnA8g4vIst47tM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8Y2qXL.3dl5rW9lTPvcPM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fSCJnDO6bgQRnrh_wEA5X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_Q1xFE2H1lo.iVaxoTjIV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RnjWhyfppIODjvcg.rzN9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YOIugMyWLt5FDij2nHke2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0YZNHUoL0G7i62Gb3TVrW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rr6vrCtKNhG5NWr_RPhgg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mOyYe40eK.dTKmbzw9gE6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RMSP_GKGBgtT0dt0MIFNw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_v.cTAq6N1hEN1o0X7CCo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XIz3hgkrnPMACdL6Qp1eC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fM1hREthx5h2BUbQt2ZMy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2v0Tt_6TO4NOakeryQ5VA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NKjnPsENGGsfvHQ8gewsV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xG_nUgJs8bTMaGaljhr7V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rTjLEA_OPcrytLTT8u5Wa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JG8M0l9O4hDS4nr2bPms1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nefdIlksq8ZPC0W3fVmop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IN5aY6UAG99bdOJofnzOS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Ky2riBp1SBWvThXr1hZxJ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8oWBgWcs6XNyJ6qGuWmcP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lADHwiV.MULgf4mp1tl1W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jl5kepyaS3e.zvJh4yvZi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y4O3c2m1FkKbMIRXqLKwT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Av9m2BGuIvNjhrdxkRcN4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szvCQfB.bhcB51uLLHZPe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f6gPxRTo84e6i57C3c2p7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TrbcmaPPeWYUjHPsyThsA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wsNxXFHqx4vHNR2hV98R6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YYTf9PXG1gSMDFAFkDA6X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eW.3p.I0EyPvIS.MqMNWD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i3s3wS2vd0MSuRw9x1pTy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2HQTPSLI2Riyxu2slnFut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7u0ouqVCW3iuDGyBNOjVZ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mnDj7Mqf.bf3T8KQyoyRv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A2yHSR9YTCvUj8EjG0Chb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taIWDDXaQ17hXNJCWB2LK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ZQrZHeWp_D0mAD355q75G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ogv1RAzt55lfXrkOL3r78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YalI_lGbIcfOSK.XXR7G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wW4n6FSDr6Ulie1yib4aF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226U6FYoHv8DYGZt1IR6v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p0d4_2MvvkR.YuYsSdwwO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9OMKyGKYfcDeVHQ__HxGx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lUhuo.9YY07NE.9ZlYEKN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3_9bSoF7Kjk3z1GyTIVSQ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8HlWrZAWn8XqDI3YGBl4o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5ggrZYdQ.W2kOvIzmUqf1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9pW3hDHY8Bpstb_ags2iw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GtfHiuR2pfOCn7hHCjOVN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eCah38IvXaOW3p8o.H8nV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gRU5X0dNflWf7DJQPFf97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m2YB3yLrZBP4pKGZTa8f_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47QKZ_cBruIlEgmGm6eA2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4JtBOUGVHpnCMWWf.NSvt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eaBOM4KhBeYWkYy66wJ8G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lA0SiRips3NutAXqwfMTQ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Yd59pROpcG.bgP.opQBFw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BKaifW5eSG5_6Z6k5D394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Vvv9lkM2ZGIRQjeU5Z0XZ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aW6Cau_uJHDQB7NYTF1S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7spy1N1pWqTffRHBf0F3w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Kem1.uSysMlbrmGx0rKXH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yDtiFeBzZ3DBKn7G0GW8w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6Dph_1sdGl7lyWJlAaPst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ypx8vfCjFeezwgoChDVpc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BTGm4p2f.5oUXk.p5KDNw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OmZTiFSNnARg6wI.W70Xn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mvhHmFPyrzZwFRLDv7Guk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j4XrvX2BkeNQ8Nff8wWWf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NAME" val="4. Footno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45145</TotalTime>
  <Words>22740</Words>
  <Application>Microsoft Office PowerPoint</Application>
  <PresentationFormat>A4 Paper (210x297 mm)</PresentationFormat>
  <Paragraphs>2249</Paragraphs>
  <Slides>66</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77" baseType="lpstr">
      <vt:lpstr>HGP創英角ｺﾞｼｯｸUB</vt:lpstr>
      <vt:lpstr>MS Pゴシック</vt:lpstr>
      <vt:lpstr>ＭＳ Ｐゴシック</vt:lpstr>
      <vt:lpstr>ヒラギノ角ゴ Pro W3</vt:lpstr>
      <vt:lpstr>Arial</vt:lpstr>
      <vt:lpstr>Arial Black</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バングラデシュ／一般概況</vt:lpstr>
      <vt:lpstr>バングラデシュ／一般概況／経済</vt:lpstr>
      <vt:lpstr>バングラデシュ／一般概況／経済</vt:lpstr>
      <vt:lpstr>バングラデシュ／一般概況／経済</vt:lpstr>
      <vt:lpstr>バングラデシュ／一般概況／経済</vt:lpstr>
      <vt:lpstr>バングラデシュ／一般概況／規制</vt:lpstr>
      <vt:lpstr>バングラデシュ／一般概況／規制</vt:lpstr>
      <vt:lpstr>バングラデシュ／一般概況／規制</vt:lpstr>
      <vt:lpstr>医療関連</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バングラデシュ／医療関連／医療サービス</vt:lpstr>
      <vt:lpstr>バングラデシュ／医療関連／医療機器</vt:lpstr>
      <vt:lpstr>バングラデシュ／医療関連／医療機器</vt:lpstr>
      <vt:lpstr>バングラデシュ／医療関連／医療機器</vt:lpstr>
      <vt:lpstr>バングラデシュ／医療関連／医薬品</vt:lpstr>
      <vt:lpstr>バングラデシュ／医療関連／医薬品</vt:lpstr>
      <vt:lpstr>バングラデシュ／医療関連／医薬品</vt:lpstr>
      <vt:lpstr>バングラデシュ／医療関連／介護</vt:lpstr>
      <vt:lpstr>バングラデシュ／医療関連／介護</vt:lpstr>
      <vt:lpstr>バングラデシュ／医療関連／歯科</vt:lpstr>
      <vt:lpstr>その他</vt:lpstr>
      <vt:lpstr>バングラデシュ／医療関連／その他</vt:lpstr>
      <vt:lpstr>バングラデシュ／医療関連／その他</vt:lpstr>
      <vt:lpstr>バングラデシュ／医療関連／その他</vt:lpstr>
      <vt:lpstr>バングラデシュ／医療関連／その他</vt:lpstr>
      <vt:lpstr>バングラデシュ／医療関連／その他</vt:lpstr>
      <vt:lpstr>政策動向</vt:lpstr>
      <vt:lpstr>バングラデシュ／政策動向</vt:lpstr>
      <vt:lpstr>バングラデシュ／政策動向</vt:lpstr>
      <vt:lpstr>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更新countryreport_Bangladesh_20221201</dc:title>
  <dc:creator>TOKSPC Yang Fan</dc:creator>
  <cp:lastModifiedBy>Yukiko Fukushima</cp:lastModifiedBy>
  <cp:revision>3446</cp:revision>
  <cp:lastPrinted>2023-03-27T00:22:17Z</cp:lastPrinted>
  <dcterms:created xsi:type="dcterms:W3CDTF">2014-08-05T09:20:40Z</dcterms:created>
  <dcterms:modified xsi:type="dcterms:W3CDTF">2023-03-30T06:53:33Z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