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8.xml" ContentType="application/vnd.openxmlformats-officedocument.presentationml.notesSlide+xml"/>
  <Override PartName="/ppt/charts/chart11.xml" ContentType="application/vnd.openxmlformats-officedocument.drawingml.chart+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9.xml" ContentType="application/vnd.openxmlformats-officedocument.presentationml.notesSlide+xml"/>
  <Override PartName="/ppt/charts/chart12.xml" ContentType="application/vnd.openxmlformats-officedocument.drawingml.chart+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10.xml" ContentType="application/vnd.openxmlformats-officedocument.presentationml.notesSlide+xml"/>
  <Override PartName="/ppt/charts/chart13.xml" ContentType="application/vnd.openxmlformats-officedocument.drawingml.chart+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11.xml" ContentType="application/vnd.openxmlformats-officedocument.presentationml.notesSlide+xml"/>
  <Override PartName="/ppt/charts/chart14.xml" ContentType="application/vnd.openxmlformats-officedocument.drawingml.chart+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notesSlides/notesSlide12.xml" ContentType="application/vnd.openxmlformats-officedocument.presentationml.notesSlide+xml"/>
  <Override PartName="/ppt/charts/chart15.xml" ContentType="application/vnd.openxmlformats-officedocument.drawingml.chart+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notesSlides/notesSlide13.xml" ContentType="application/vnd.openxmlformats-officedocument.presentationml.notesSlide+xml"/>
  <Override PartName="/ppt/charts/chart16.xml" ContentType="application/vnd.openxmlformats-officedocument.drawingml.chart+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notesSlides/notesSlide14.xml" ContentType="application/vnd.openxmlformats-officedocument.presentationml.notesSlide+xml"/>
  <Override PartName="/ppt/charts/chart17.xml" ContentType="application/vnd.openxmlformats-officedocument.drawingml.chart+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notesSlides/notesSlide15.xml" ContentType="application/vnd.openxmlformats-officedocument.presentationml.notesSlide+xml"/>
  <Override PartName="/ppt/charts/chart18.xml" ContentType="application/vnd.openxmlformats-officedocument.drawingml.chart+xml"/>
  <Override PartName="/ppt/tags/tag490.xml" ContentType="application/vnd.openxmlformats-officedocument.presentationml.tags+xml"/>
  <Override PartName="/ppt/notesSlides/notesSlide16.xml" ContentType="application/vnd.openxmlformats-officedocument.presentationml.notesSlide+xml"/>
  <Override PartName="/ppt/tags/tag491.xml" ContentType="application/vnd.openxmlformats-officedocument.presentationml.tags+xml"/>
  <Override PartName="/ppt/notesSlides/notesSlide17.xml" ContentType="application/vnd.openxmlformats-officedocument.presentationml.notesSlide+xml"/>
  <Override PartName="/ppt/tags/tag492.xml" ContentType="application/vnd.openxmlformats-officedocument.presentationml.tags+xml"/>
  <Override PartName="/ppt/notesSlides/notesSlide18.xml" ContentType="application/vnd.openxmlformats-officedocument.presentationml.notesSlide+xml"/>
  <Override PartName="/ppt/tags/tag493.xml" ContentType="application/vnd.openxmlformats-officedocument.presentationml.tags+xml"/>
  <Override PartName="/ppt/notesSlides/notesSlide19.xml" ContentType="application/vnd.openxmlformats-officedocument.presentationml.notesSlide+xml"/>
  <Override PartName="/ppt/tags/tag494.xml" ContentType="application/vnd.openxmlformats-officedocument.presentationml.tags+xml"/>
  <Override PartName="/ppt/notesSlides/notesSlide20.xml" ContentType="application/vnd.openxmlformats-officedocument.presentationml.notesSlide+xml"/>
  <Override PartName="/ppt/tags/tag495.xml" ContentType="application/vnd.openxmlformats-officedocument.presentationml.tags+xml"/>
  <Override PartName="/ppt/notesSlides/notesSlide21.xml" ContentType="application/vnd.openxmlformats-officedocument.presentationml.notesSlide+xml"/>
  <Override PartName="/ppt/tags/tag496.xml" ContentType="application/vnd.openxmlformats-officedocument.presentationml.tags+xml"/>
  <Override PartName="/ppt/notesSlides/notesSlide22.xml" ContentType="application/vnd.openxmlformats-officedocument.presentationml.notesSlide+xml"/>
  <Override PartName="/ppt/tags/tag497.xml" ContentType="application/vnd.openxmlformats-officedocument.presentationml.tags+xml"/>
  <Override PartName="/ppt/notesSlides/notesSlide23.xml" ContentType="application/vnd.openxmlformats-officedocument.presentationml.notesSlide+xml"/>
  <Override PartName="/ppt/tags/tag498.xml" ContentType="application/vnd.openxmlformats-officedocument.presentationml.tags+xml"/>
  <Override PartName="/ppt/notesSlides/notesSlide24.xml" ContentType="application/vnd.openxmlformats-officedocument.presentationml.notesSlide+xml"/>
  <Override PartName="/ppt/tags/tag499.xml" ContentType="application/vnd.openxmlformats-officedocument.presentationml.tags+xml"/>
  <Override PartName="/ppt/notesSlides/notesSlide25.xml" ContentType="application/vnd.openxmlformats-officedocument.presentationml.notesSlide+xml"/>
  <Override PartName="/ppt/tags/tag50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29"/>
  </p:notesMasterIdLst>
  <p:handoutMasterIdLst>
    <p:handoutMasterId r:id="rId30"/>
  </p:handoutMasterIdLst>
  <p:sldIdLst>
    <p:sldId id="568" r:id="rId2"/>
    <p:sldId id="631" r:id="rId3"/>
    <p:sldId id="632" r:id="rId4"/>
    <p:sldId id="633" r:id="rId5"/>
    <p:sldId id="634" r:id="rId6"/>
    <p:sldId id="635" r:id="rId7"/>
    <p:sldId id="636" r:id="rId8"/>
    <p:sldId id="637" r:id="rId9"/>
    <p:sldId id="638" r:id="rId10"/>
    <p:sldId id="639" r:id="rId11"/>
    <p:sldId id="640" r:id="rId12"/>
    <p:sldId id="659" r:id="rId13"/>
    <p:sldId id="642" r:id="rId14"/>
    <p:sldId id="644" r:id="rId15"/>
    <p:sldId id="645" r:id="rId16"/>
    <p:sldId id="643" r:id="rId17"/>
    <p:sldId id="646" r:id="rId18"/>
    <p:sldId id="647" r:id="rId19"/>
    <p:sldId id="648" r:id="rId20"/>
    <p:sldId id="649" r:id="rId21"/>
    <p:sldId id="656" r:id="rId22"/>
    <p:sldId id="657" r:id="rId23"/>
    <p:sldId id="650" r:id="rId24"/>
    <p:sldId id="651" r:id="rId25"/>
    <p:sldId id="652" r:id="rId26"/>
    <p:sldId id="653" r:id="rId27"/>
    <p:sldId id="655" r:id="rId28"/>
  </p:sldIdLst>
  <p:sldSz cx="9906000" cy="6858000" type="A4"/>
  <p:notesSz cx="6807200" cy="9939338"/>
  <p:custDataLst>
    <p:tags r:id="rId3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721D3C-C1EA-45C4-AA64-825D83E047C9}">
          <p14:sldIdLst>
            <p14:sldId id="568"/>
            <p14:sldId id="631"/>
          </p14:sldIdLst>
        </p14:section>
        <p14:section name="健康水準および医療水準" id="{DE9D2439-AC92-4B47-8F20-92857D688D77}">
          <p14:sldIdLst>
            <p14:sldId id="632"/>
            <p14:sldId id="633"/>
            <p14:sldId id="634"/>
            <p14:sldId id="635"/>
            <p14:sldId id="636"/>
            <p14:sldId id="637"/>
          </p14:sldIdLst>
        </p14:section>
        <p14:section name="医療支出額" id="{C572EBF7-01A5-4472-B94E-C1CCEDA645F6}">
          <p14:sldIdLst>
            <p14:sldId id="638"/>
            <p14:sldId id="639"/>
          </p14:sldIdLst>
        </p14:section>
        <p14:section name="医療機関-病院数・病床数" id="{DD839965-329F-4FB7-A2BB-22738FEBC2A2}">
          <p14:sldIdLst>
            <p14:sldId id="640"/>
            <p14:sldId id="659"/>
          </p14:sldIdLst>
        </p14:section>
        <p14:section name="医療機関-カテゴリ" id="{554C3DC0-0679-41AD-9CD3-5A78D785149B}">
          <p14:sldIdLst/>
        </p14:section>
        <p14:section name="医療従事者数" id="{5C8EEE51-42EC-4494-8C81-FDE6EA54CA47}">
          <p14:sldIdLst>
            <p14:sldId id="642"/>
            <p14:sldId id="644"/>
            <p14:sldId id="645"/>
            <p14:sldId id="643"/>
          </p14:sldIdLst>
        </p14:section>
        <p14:section name="ライセンス・教育水準" id="{99270543-6AA4-4700-8519-C425978E2C46}">
          <p14:sldIdLst>
            <p14:sldId id="646"/>
            <p14:sldId id="647"/>
          </p14:sldIdLst>
        </p14:section>
        <p14:section name="外国人医師のライセンス" id="{EAAAC186-E140-411B-9942-C274FB6AFB1A}">
          <p14:sldIdLst>
            <p14:sldId id="648"/>
            <p14:sldId id="649"/>
          </p14:sldIdLst>
        </p14:section>
        <p14:section name="保険制度" id="{95CCC3E3-1BB3-4F18-BABE-38FC75C644A1}">
          <p14:sldIdLst>
            <p14:sldId id="656"/>
            <p14:sldId id="657"/>
          </p14:sldIdLst>
        </p14:section>
        <p14:section name="医療情報保護や個人情報保護に関する法規制・ガイドライン通達有無" id="{13FCE861-1BA7-4F58-A64A-9463A2A2BAAC}">
          <p14:sldIdLst>
            <p14:sldId id="650"/>
            <p14:sldId id="651"/>
          </p14:sldIdLst>
        </p14:section>
        <p14:section name="データサーバーの置き場についての規制・ガイドライン等" id="{D396DA8D-8E32-475A-8BA1-7AE65D8E3AC4}">
          <p14:sldIdLst>
            <p14:sldId id="652"/>
            <p14:sldId id="653"/>
          </p14:sldIdLst>
        </p14:section>
        <p14:section name="医療現場で使用される言語" id="{9F6E12E5-E1DC-4F59-9422-55E697A6CF9D}">
          <p14:sldIdLst>
            <p14:sldId id="655"/>
          </p14:sldIdLst>
        </p14:section>
      </p14:sectionLst>
    </p:ex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3566"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68686"/>
    <a:srgbClr val="D2E0E6"/>
    <a:srgbClr val="ECE5F4"/>
    <a:srgbClr val="EBEFCF"/>
    <a:srgbClr val="F3F3F3"/>
    <a:srgbClr val="FFFFCC"/>
    <a:srgbClr val="FFEFCF"/>
    <a:srgbClr val="C0E6F4"/>
    <a:srgbClr val="80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239" autoAdjust="0"/>
    <p:restoredTop sz="94464" autoAdjust="0"/>
  </p:normalViewPr>
  <p:slideViewPr>
    <p:cSldViewPr>
      <p:cViewPr>
        <p:scale>
          <a:sx n="96" d="100"/>
          <a:sy n="96" d="100"/>
        </p:scale>
        <p:origin x="1974" y="558"/>
      </p:cViewPr>
      <p:guideLst>
        <p:guide orient="horz" pos="4156"/>
        <p:guide pos="6114"/>
        <p:guide orient="horz" pos="1979"/>
        <p:guide pos="1669"/>
        <p:guide pos="126"/>
        <p:guide orient="horz" pos="709"/>
        <p:guide orient="horz" pos="3566"/>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2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667829119442023E-2"/>
          <c:y val="1.6388276079420106E-2"/>
          <c:w val="0.95466434176111592"/>
          <c:h val="0.96722344784115977"/>
        </c:manualLayout>
      </c:layout>
      <c:barChart>
        <c:barDir val="bar"/>
        <c:grouping val="stacked"/>
        <c:varyColors val="0"/>
        <c:ser>
          <c:idx val="0"/>
          <c:order val="0"/>
          <c:spPr>
            <a:solidFill>
              <a:schemeClr val="accent1"/>
            </a:solidFill>
            <a:ln>
              <a:noFill/>
            </a:ln>
          </c:spPr>
          <c:invertIfNegative val="0"/>
          <c:dLbls>
            <c:dLbl>
              <c:idx val="0"/>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7D0-4581-A262-43867096A89B}"/>
                </c:ext>
              </c:extLst>
            </c:dLbl>
            <c:dLbl>
              <c:idx val="1"/>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7D0-4581-A262-43867096A89B}"/>
                </c:ext>
              </c:extLst>
            </c:dLbl>
            <c:dLbl>
              <c:idx val="2"/>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7D0-4581-A262-43867096A89B}"/>
                </c:ext>
              </c:extLst>
            </c:dLbl>
            <c:dLbl>
              <c:idx val="3"/>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7D0-4581-A262-43867096A89B}"/>
                </c:ext>
              </c:extLst>
            </c:dLbl>
            <c:dLbl>
              <c:idx val="4"/>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7D0-4581-A262-43867096A89B}"/>
                </c:ext>
              </c:extLst>
            </c:dLbl>
            <c:dLbl>
              <c:idx val="5"/>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7D0-4581-A262-43867096A89B}"/>
                </c:ext>
              </c:extLst>
            </c:dLbl>
            <c:dLbl>
              <c:idx val="6"/>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7D0-4581-A262-43867096A89B}"/>
                </c:ext>
              </c:extLst>
            </c:dLbl>
            <c:dLbl>
              <c:idx val="7"/>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7D0-4581-A262-43867096A89B}"/>
                </c:ext>
              </c:extLst>
            </c:dLbl>
            <c:dLbl>
              <c:idx val="8"/>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7D0-4581-A262-43867096A89B}"/>
                </c:ext>
              </c:extLst>
            </c:dLbl>
            <c:dLbl>
              <c:idx val="9"/>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7D0-4581-A262-43867096A89B}"/>
                </c:ext>
              </c:extLst>
            </c:dLbl>
            <c:dLbl>
              <c:idx val="10"/>
              <c:layout>
                <c:manualLayout>
                  <c:x val="4.3591979075850045E-4"/>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7D0-4581-A262-43867096A89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72.64</c:v>
                </c:pt>
                <c:pt idx="1">
                  <c:v>72.39</c:v>
                </c:pt>
                <c:pt idx="2">
                  <c:v>67.209999999999994</c:v>
                </c:pt>
                <c:pt idx="3">
                  <c:v>65.930000000000007</c:v>
                </c:pt>
                <c:pt idx="4">
                  <c:v>64.5</c:v>
                </c:pt>
                <c:pt idx="5">
                  <c:v>62.43</c:v>
                </c:pt>
                <c:pt idx="6">
                  <c:v>60.28</c:v>
                </c:pt>
                <c:pt idx="7">
                  <c:v>61.92</c:v>
                </c:pt>
                <c:pt idx="8">
                  <c:v>59.81</c:v>
                </c:pt>
                <c:pt idx="9">
                  <c:v>60.14</c:v>
                </c:pt>
                <c:pt idx="10">
                  <c:v>58.83</c:v>
                </c:pt>
              </c:numCache>
            </c:numRef>
          </c:val>
          <c:extLst>
            <c:ext xmlns:c16="http://schemas.microsoft.com/office/drawing/2014/chart" uri="{C3380CC4-5D6E-409C-BE32-E72D297353CC}">
              <c16:uniqueId val="{0000000B-47D0-4581-A262-43867096A89B}"/>
            </c:ext>
          </c:extLst>
        </c:ser>
        <c:ser>
          <c:idx val="1"/>
          <c:order val="1"/>
          <c:spPr>
            <a:solidFill>
              <a:schemeClr val="accent2"/>
            </a:solidFill>
            <a:ln>
              <a:noFill/>
            </a:ln>
          </c:spPr>
          <c:invertIfNegative val="0"/>
          <c:val>
            <c:numRef>
              <c:f>Sheet1!$A$2:$K$2</c:f>
              <c:numCache>
                <c:formatCode>General</c:formatCode>
                <c:ptCount val="11"/>
                <c:pt idx="0">
                  <c:v>8.8499999999999943</c:v>
                </c:pt>
                <c:pt idx="1">
                  <c:v>8.6599999999999966</c:v>
                </c:pt>
                <c:pt idx="2">
                  <c:v>7.5200000000000102</c:v>
                </c:pt>
                <c:pt idx="3">
                  <c:v>8.4299999999999926</c:v>
                </c:pt>
                <c:pt idx="4">
                  <c:v>8.11</c:v>
                </c:pt>
                <c:pt idx="5">
                  <c:v>7.1300000000000026</c:v>
                </c:pt>
                <c:pt idx="6">
                  <c:v>9.2399999999999949</c:v>
                </c:pt>
                <c:pt idx="7">
                  <c:v>7.480000000000004</c:v>
                </c:pt>
                <c:pt idx="8">
                  <c:v>7.8199999999999932</c:v>
                </c:pt>
                <c:pt idx="9">
                  <c:v>7.2600000000000051</c:v>
                </c:pt>
                <c:pt idx="10">
                  <c:v>7.0799999999999983</c:v>
                </c:pt>
              </c:numCache>
            </c:numRef>
          </c:val>
          <c:extLst>
            <c:ext xmlns:c16="http://schemas.microsoft.com/office/drawing/2014/chart" uri="{C3380CC4-5D6E-409C-BE32-E72D297353CC}">
              <c16:uniqueId val="{0000000C-47D0-4581-A262-43867096A89B}"/>
            </c:ext>
          </c:extLst>
        </c:ser>
        <c:dLbls>
          <c:showLegendKey val="0"/>
          <c:showVal val="0"/>
          <c:showCatName val="0"/>
          <c:showSerName val="0"/>
          <c:showPercent val="0"/>
          <c:showBubbleSize val="0"/>
        </c:dLbls>
        <c:gapWidth val="80"/>
        <c:overlap val="100"/>
        <c:axId val="1336037135"/>
        <c:axId val="1"/>
      </c:barChart>
      <c:catAx>
        <c:axId val="1336037135"/>
        <c:scaling>
          <c:orientation val="maxMin"/>
        </c:scaling>
        <c:delete val="0"/>
        <c:axPos val="r"/>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axMin"/>
          <c:max val="81.489999999999995"/>
          <c:min val="0"/>
        </c:scaling>
        <c:delete val="1"/>
        <c:axPos val="t"/>
        <c:numFmt formatCode="General" sourceLinked="1"/>
        <c:majorTickMark val="out"/>
        <c:minorTickMark val="none"/>
        <c:tickLblPos val="nextTo"/>
        <c:crossAx val="1336037135"/>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34920634920634E-2"/>
          <c:y val="1.6388276079420106E-2"/>
          <c:w val="0.86904761904761907"/>
          <c:h val="0.96722344784115977"/>
        </c:manualLayout>
      </c:layout>
      <c:barChart>
        <c:barDir val="bar"/>
        <c:grouping val="stacked"/>
        <c:varyColors val="0"/>
        <c:ser>
          <c:idx val="0"/>
          <c:order val="0"/>
          <c:spPr>
            <a:solidFill>
              <a:schemeClr val="accent5"/>
            </a:solidFill>
            <a:ln>
              <a:noFill/>
            </a:ln>
          </c:spPr>
          <c:invertIfNegative val="0"/>
          <c:dLbls>
            <c:dLbl>
              <c:idx val="0"/>
              <c:layout>
                <c:manualLayout>
                  <c:x val="0.10119047619047619"/>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EF4-4570-B303-09B683FB1934}"/>
                </c:ext>
              </c:extLst>
            </c:dLbl>
            <c:dLbl>
              <c:idx val="1"/>
              <c:layout>
                <c:manualLayout>
                  <c:x val="0.25436507936507935"/>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EF4-4570-B303-09B683FB1934}"/>
                </c:ext>
              </c:extLst>
            </c:dLbl>
            <c:dLbl>
              <c:idx val="2"/>
              <c:layout>
                <c:manualLayout>
                  <c:x val="0.12579365079365079"/>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EF4-4570-B303-09B683FB1934}"/>
                </c:ext>
              </c:extLst>
            </c:dLbl>
            <c:dLbl>
              <c:idx val="3"/>
              <c:layout>
                <c:manualLayout>
                  <c:x val="0.49007936507936506"/>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EF4-4570-B303-09B683FB1934}"/>
                </c:ext>
              </c:extLst>
            </c:dLbl>
            <c:dLbl>
              <c:idx val="4"/>
              <c:layout>
                <c:manualLayout>
                  <c:x val="0.2253968253968254"/>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EF4-4570-B303-09B683FB1934}"/>
                </c:ext>
              </c:extLst>
            </c:dLbl>
            <c:dLbl>
              <c:idx val="5"/>
              <c:layout>
                <c:manualLayout>
                  <c:x val="0.11388888888888889"/>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EF4-4570-B303-09B683FB1934}"/>
                </c:ext>
              </c:extLst>
            </c:dLbl>
            <c:dLbl>
              <c:idx val="6"/>
              <c:layout>
                <c:manualLayout>
                  <c:x val="0.33293650793650792"/>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EF4-4570-B303-09B683FB1934}"/>
                </c:ext>
              </c:extLst>
            </c:dLbl>
            <c:dLbl>
              <c:idx val="7"/>
              <c:layout>
                <c:manualLayout>
                  <c:x val="8.4920634920634924E-2"/>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EF4-4570-B303-09B683FB1934}"/>
                </c:ext>
              </c:extLst>
            </c:dLbl>
            <c:dLbl>
              <c:idx val="8"/>
              <c:layout>
                <c:manualLayout>
                  <c:x val="9.6825396825396828E-2"/>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EF4-4570-B303-09B683FB1934}"/>
                </c:ext>
              </c:extLst>
            </c:dLbl>
            <c:dLbl>
              <c:idx val="9"/>
              <c:layout>
                <c:manualLayout>
                  <c:x val="0.11746031746031746"/>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EF4-4570-B303-09B683FB1934}"/>
                </c:ext>
              </c:extLst>
            </c:dLbl>
            <c:dLbl>
              <c:idx val="10"/>
              <c:layout>
                <c:manualLayout>
                  <c:x val="0.12182539682539682"/>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EF4-4570-B303-09B683FB19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1.4</c:v>
                </c:pt>
                <c:pt idx="1">
                  <c:v>5.0999999999999996</c:v>
                </c:pt>
                <c:pt idx="2">
                  <c:v>2</c:v>
                </c:pt>
                <c:pt idx="3">
                  <c:v>10.5</c:v>
                </c:pt>
                <c:pt idx="4">
                  <c:v>4.4000000000000004</c:v>
                </c:pt>
                <c:pt idx="5">
                  <c:v>1.7</c:v>
                </c:pt>
                <c:pt idx="6">
                  <c:v>7</c:v>
                </c:pt>
                <c:pt idx="7">
                  <c:v>1</c:v>
                </c:pt>
                <c:pt idx="8">
                  <c:v>1.3</c:v>
                </c:pt>
                <c:pt idx="9">
                  <c:v>1.8</c:v>
                </c:pt>
                <c:pt idx="10">
                  <c:v>1.9</c:v>
                </c:pt>
              </c:numCache>
            </c:numRef>
          </c:val>
          <c:extLst>
            <c:ext xmlns:c16="http://schemas.microsoft.com/office/drawing/2014/chart" uri="{C3380CC4-5D6E-409C-BE32-E72D297353CC}">
              <c16:uniqueId val="{0000000B-CEF4-4570-B303-09B683FB1934}"/>
            </c:ext>
          </c:extLst>
        </c:ser>
        <c:dLbls>
          <c:showLegendKey val="0"/>
          <c:showVal val="0"/>
          <c:showCatName val="0"/>
          <c:showSerName val="0"/>
          <c:showPercent val="0"/>
          <c:showBubbleSize val="0"/>
        </c:dLbls>
        <c:gapWidth val="80"/>
        <c:overlap val="100"/>
        <c:axId val="1264335311"/>
        <c:axId val="1"/>
      </c:barChart>
      <c:catAx>
        <c:axId val="1264335311"/>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0.5"/>
          <c:min val="0"/>
        </c:scaling>
        <c:delete val="1"/>
        <c:axPos val="t"/>
        <c:numFmt formatCode="General" sourceLinked="1"/>
        <c:majorTickMark val="out"/>
        <c:minorTickMark val="none"/>
        <c:tickLblPos val="nextTo"/>
        <c:crossAx val="1264335311"/>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75503000352983E-3"/>
          <c:y val="1.8309859154929577E-2"/>
          <c:w val="0.98164489939992938"/>
          <c:h val="0.96338028169014089"/>
        </c:manualLayout>
      </c:layout>
      <c:barChart>
        <c:barDir val="col"/>
        <c:grouping val="stacked"/>
        <c:varyColors val="0"/>
        <c:ser>
          <c:idx val="0"/>
          <c:order val="0"/>
          <c:spPr>
            <a:solidFill>
              <a:schemeClr val="accent1"/>
            </a:solidFill>
            <a:ln>
              <a:noFill/>
            </a:ln>
          </c:spPr>
          <c:invertIfNegative val="0"/>
          <c:dLbls>
            <c:dLbl>
              <c:idx val="2"/>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7E9-430D-A0D7-443B4F239A13}"/>
                </c:ext>
              </c:extLst>
            </c:dLbl>
            <c:dLbl>
              <c:idx val="3"/>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7E9-430D-A0D7-443B4F239A13}"/>
                </c:ext>
              </c:extLst>
            </c:dLbl>
            <c:dLbl>
              <c:idx val="4"/>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7E9-430D-A0D7-443B4F239A13}"/>
                </c:ext>
              </c:extLst>
            </c:dLbl>
            <c:dLbl>
              <c:idx val="5"/>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7E9-430D-A0D7-443B4F239A13}"/>
                </c:ext>
              </c:extLst>
            </c:dLbl>
            <c:dLbl>
              <c:idx val="6"/>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7E9-430D-A0D7-443B4F239A13}"/>
                </c:ext>
              </c:extLst>
            </c:dLbl>
            <c:dLbl>
              <c:idx val="7"/>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7E9-430D-A0D7-443B4F239A13}"/>
                </c:ext>
              </c:extLst>
            </c:dLbl>
            <c:dLbl>
              <c:idx val="8"/>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7E9-430D-A0D7-443B4F239A13}"/>
                </c:ext>
              </c:extLst>
            </c:dLbl>
            <c:dLbl>
              <c:idx val="10"/>
              <c:layout>
                <c:manualLayout>
                  <c:x val="-3.5651253088598657E-2"/>
                  <c:y val="-1.9014084507042252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7E9-430D-A0D7-443B4F239A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356.96700797618985</c:v>
                </c:pt>
                <c:pt idx="1">
                  <c:v>385.98607362528435</c:v>
                </c:pt>
                <c:pt idx="2">
                  <c:v>265.54331883901466</c:v>
                </c:pt>
                <c:pt idx="3">
                  <c:v>147.45961335707068</c:v>
                </c:pt>
                <c:pt idx="4">
                  <c:v>146.11129762138873</c:v>
                </c:pt>
                <c:pt idx="5">
                  <c:v>81.846937428966527</c:v>
                </c:pt>
                <c:pt idx="6">
                  <c:v>47.549855414125275</c:v>
                </c:pt>
                <c:pt idx="7">
                  <c:v>66</c:v>
                </c:pt>
                <c:pt idx="8">
                  <c:v>68.937555241135527</c:v>
                </c:pt>
                <c:pt idx="9">
                  <c:v>4.7153455420461192</c:v>
                </c:pt>
                <c:pt idx="10">
                  <c:v>3.1303966511301655</c:v>
                </c:pt>
              </c:numCache>
            </c:numRef>
          </c:val>
          <c:extLst>
            <c:ext xmlns:c16="http://schemas.microsoft.com/office/drawing/2014/chart" uri="{C3380CC4-5D6E-409C-BE32-E72D297353CC}">
              <c16:uniqueId val="{00000008-67E9-430D-A0D7-443B4F239A13}"/>
            </c:ext>
          </c:extLst>
        </c:ser>
        <c:ser>
          <c:idx val="1"/>
          <c:order val="1"/>
          <c:spPr>
            <a:solidFill>
              <a:schemeClr val="accent2"/>
            </a:solidFill>
            <a:ln>
              <a:noFill/>
            </a:ln>
          </c:spPr>
          <c:invertIfNegative val="0"/>
          <c:dLbls>
            <c:dLbl>
              <c:idx val="3"/>
              <c:layout>
                <c:manualLayout>
                  <c:x val="0"/>
                  <c:y val="-3.5211267605633805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7E9-430D-A0D7-443B4F239A13}"/>
                </c:ext>
              </c:extLst>
            </c:dLbl>
            <c:dLbl>
              <c:idx val="4"/>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7E9-430D-A0D7-443B4F239A13}"/>
                </c:ext>
              </c:extLst>
            </c:dLbl>
            <c:dLbl>
              <c:idx val="5"/>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7E9-430D-A0D7-443B4F239A13}"/>
                </c:ext>
              </c:extLst>
            </c:dLbl>
            <c:dLbl>
              <c:idx val="6"/>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7E9-430D-A0D7-443B4F239A13}"/>
                </c:ext>
              </c:extLst>
            </c:dLbl>
            <c:dLbl>
              <c:idx val="7"/>
              <c:layout>
                <c:manualLayout>
                  <c:x val="0"/>
                  <c:y val="-3.5211267605633805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7E9-430D-A0D7-443B4F239A13}"/>
                </c:ext>
              </c:extLst>
            </c:dLbl>
            <c:dLbl>
              <c:idx val="8"/>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7E9-430D-A0D7-443B4F239A13}"/>
                </c:ext>
              </c:extLst>
            </c:dLbl>
            <c:dLbl>
              <c:idx val="9"/>
              <c:layout>
                <c:manualLayout>
                  <c:x val="1.2530885986586656E-2"/>
                  <c:y val="-3.5211267605633805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7E9-430D-A0D7-443B4F239A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87.057196947282591</c:v>
                </c:pt>
                <c:pt idx="1">
                  <c:v>29.019065649094046</c:v>
                </c:pt>
                <c:pt idx="2">
                  <c:v>62.404623488080233</c:v>
                </c:pt>
                <c:pt idx="3">
                  <c:v>151.46926332092931</c:v>
                </c:pt>
                <c:pt idx="4">
                  <c:v>45.45324469851127</c:v>
                </c:pt>
                <c:pt idx="5">
                  <c:v>80.724003269333451</c:v>
                </c:pt>
                <c:pt idx="6">
                  <c:v>98.070693537474725</c:v>
                </c:pt>
                <c:pt idx="7">
                  <c:v>79</c:v>
                </c:pt>
                <c:pt idx="8">
                  <c:v>65.755569916864459</c:v>
                </c:pt>
                <c:pt idx="9">
                  <c:v>27.083232895953877</c:v>
                </c:pt>
                <c:pt idx="10">
                  <c:v>11.584811515669832</c:v>
                </c:pt>
              </c:numCache>
            </c:numRef>
          </c:val>
          <c:extLst>
            <c:ext xmlns:c16="http://schemas.microsoft.com/office/drawing/2014/chart" uri="{C3380CC4-5D6E-409C-BE32-E72D297353CC}">
              <c16:uniqueId val="{00000010-67E9-430D-A0D7-443B4F239A13}"/>
            </c:ext>
          </c:extLst>
        </c:ser>
        <c:dLbls>
          <c:showLegendKey val="0"/>
          <c:showVal val="0"/>
          <c:showCatName val="0"/>
          <c:showSerName val="0"/>
          <c:showPercent val="0"/>
          <c:showBubbleSize val="0"/>
        </c:dLbls>
        <c:gapWidth val="80"/>
        <c:overlap val="100"/>
        <c:axId val="1099883679"/>
        <c:axId val="1"/>
      </c:barChart>
      <c:catAx>
        <c:axId val="109988367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90.02420492347244"/>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1099883679"/>
        <c:crosses val="min"/>
        <c:crossBetween val="between"/>
        <c:majorUnit val="5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69458649268207E-3"/>
          <c:y val="1.802426343154246E-2"/>
          <c:w val="0.98166108270146357"/>
          <c:h val="0.96395147313691509"/>
        </c:manualLayout>
      </c:layout>
      <c:barChart>
        <c:barDir val="col"/>
        <c:grouping val="stacked"/>
        <c:varyColors val="0"/>
        <c:ser>
          <c:idx val="0"/>
          <c:order val="0"/>
          <c:spPr>
            <a:solidFill>
              <a:schemeClr val="accent1"/>
            </a:solidFill>
            <a:ln>
              <a:noFill/>
            </a:ln>
          </c:spPr>
          <c:invertIfNegative val="0"/>
          <c:dLbls>
            <c:dLbl>
              <c:idx val="2"/>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025-404F-BB4B-B978148796B1}"/>
                </c:ext>
              </c:extLst>
            </c:dLbl>
            <c:dLbl>
              <c:idx val="3"/>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025-404F-BB4B-B978148796B1}"/>
                </c:ext>
              </c:extLst>
            </c:dLbl>
            <c:dLbl>
              <c:idx val="4"/>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025-404F-BB4B-B978148796B1}"/>
                </c:ext>
              </c:extLst>
            </c:dLbl>
            <c:dLbl>
              <c:idx val="5"/>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025-404F-BB4B-B978148796B1}"/>
                </c:ext>
              </c:extLst>
            </c:dLbl>
            <c:dLbl>
              <c:idx val="6"/>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025-404F-BB4B-B978148796B1}"/>
                </c:ext>
              </c:extLst>
            </c:dLbl>
            <c:dLbl>
              <c:idx val="7"/>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025-404F-BB4B-B978148796B1}"/>
                </c:ext>
              </c:extLst>
            </c:dLbl>
            <c:dLbl>
              <c:idx val="10"/>
              <c:layout>
                <c:manualLayout>
                  <c:x val="-3.5619820137541877E-2"/>
                  <c:y val="-1.8717504332755631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025-404F-BB4B-B978148796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622.67445131420925</c:v>
                </c:pt>
                <c:pt idx="1">
                  <c:v>541.55815043806967</c:v>
                </c:pt>
                <c:pt idx="2">
                  <c:v>218</c:v>
                </c:pt>
                <c:pt idx="3">
                  <c:v>219</c:v>
                </c:pt>
                <c:pt idx="4">
                  <c:v>210</c:v>
                </c:pt>
                <c:pt idx="5">
                  <c:v>69</c:v>
                </c:pt>
                <c:pt idx="6">
                  <c:v>45</c:v>
                </c:pt>
                <c:pt idx="7">
                  <c:v>55</c:v>
                </c:pt>
                <c:pt idx="8">
                  <c:v>19</c:v>
                </c:pt>
                <c:pt idx="9">
                  <c:v>20</c:v>
                </c:pt>
                <c:pt idx="10">
                  <c:v>9</c:v>
                </c:pt>
              </c:numCache>
            </c:numRef>
          </c:val>
          <c:extLst>
            <c:ext xmlns:c16="http://schemas.microsoft.com/office/drawing/2014/chart" uri="{C3380CC4-5D6E-409C-BE32-E72D297353CC}">
              <c16:uniqueId val="{00000007-9025-404F-BB4B-B978148796B1}"/>
            </c:ext>
          </c:extLst>
        </c:ser>
        <c:ser>
          <c:idx val="1"/>
          <c:order val="1"/>
          <c:spPr>
            <a:solidFill>
              <a:schemeClr val="accent2"/>
            </a:solidFill>
            <a:ln>
              <a:noFill/>
            </a:ln>
          </c:spPr>
          <c:invertIfNegative val="0"/>
          <c:dLbls>
            <c:dLbl>
              <c:idx val="2"/>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025-404F-BB4B-B978148796B1}"/>
                </c:ext>
              </c:extLst>
            </c:dLbl>
            <c:dLbl>
              <c:idx val="3"/>
              <c:layout>
                <c:manualLayout>
                  <c:x val="0"/>
                  <c:y val="-3.466204506065858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025-404F-BB4B-B978148796B1}"/>
                </c:ext>
              </c:extLst>
            </c:dLbl>
            <c:dLbl>
              <c:idx val="4"/>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025-404F-BB4B-B978148796B1}"/>
                </c:ext>
              </c:extLst>
            </c:dLbl>
            <c:dLbl>
              <c:idx val="5"/>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025-404F-BB4B-B978148796B1}"/>
                </c:ext>
              </c:extLst>
            </c:dLbl>
            <c:dLbl>
              <c:idx val="6"/>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025-404F-BB4B-B978148796B1}"/>
                </c:ext>
              </c:extLst>
            </c:dLbl>
            <c:dLbl>
              <c:idx val="7"/>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025-404F-BB4B-B978148796B1}"/>
                </c:ext>
              </c:extLst>
            </c:dLbl>
            <c:dLbl>
              <c:idx val="8"/>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025-404F-BB4B-B978148796B1}"/>
                </c:ext>
              </c:extLst>
            </c:dLbl>
            <c:dLbl>
              <c:idx val="9"/>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025-404F-BB4B-B978148796B1}"/>
                </c:ext>
              </c:extLst>
            </c:dLbl>
            <c:dLbl>
              <c:idx val="1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025-404F-BB4B-B978148796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40.558150438069788</c:v>
                </c:pt>
                <c:pt idx="1">
                  <c:v>40.558150438069788</c:v>
                </c:pt>
                <c:pt idx="2">
                  <c:v>283</c:v>
                </c:pt>
                <c:pt idx="3">
                  <c:v>209</c:v>
                </c:pt>
                <c:pt idx="4">
                  <c:v>65</c:v>
                </c:pt>
                <c:pt idx="5">
                  <c:v>83</c:v>
                </c:pt>
                <c:pt idx="6">
                  <c:v>92</c:v>
                </c:pt>
                <c:pt idx="7">
                  <c:v>57</c:v>
                </c:pt>
                <c:pt idx="8">
                  <c:v>71</c:v>
                </c:pt>
                <c:pt idx="9">
                  <c:v>53</c:v>
                </c:pt>
                <c:pt idx="10">
                  <c:v>50</c:v>
                </c:pt>
              </c:numCache>
            </c:numRef>
          </c:val>
          <c:extLst>
            <c:ext xmlns:c16="http://schemas.microsoft.com/office/drawing/2014/chart" uri="{C3380CC4-5D6E-409C-BE32-E72D297353CC}">
              <c16:uniqueId val="{00000011-9025-404F-BB4B-B978148796B1}"/>
            </c:ext>
          </c:extLst>
        </c:ser>
        <c:dLbls>
          <c:showLegendKey val="0"/>
          <c:showVal val="0"/>
          <c:showCatName val="0"/>
          <c:showSerName val="0"/>
          <c:showPercent val="0"/>
          <c:showBubbleSize val="0"/>
        </c:dLbls>
        <c:gapWidth val="80"/>
        <c:overlap val="100"/>
        <c:axId val="840712207"/>
        <c:axId val="1"/>
      </c:barChart>
      <c:catAx>
        <c:axId val="8407122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96.23260175227904"/>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840712207"/>
        <c:crosses val="min"/>
        <c:crossBetween val="between"/>
        <c:majorUnit val="5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75503000352983E-3"/>
          <c:y val="1.8309859154929577E-2"/>
          <c:w val="0.98164489939992938"/>
          <c:h val="0.96338028169014089"/>
        </c:manualLayout>
      </c:layout>
      <c:barChart>
        <c:barDir val="col"/>
        <c:grouping val="stacked"/>
        <c:varyColors val="0"/>
        <c:ser>
          <c:idx val="0"/>
          <c:order val="0"/>
          <c:spPr>
            <a:solidFill>
              <a:schemeClr val="accent1"/>
            </a:solidFill>
            <a:ln>
              <a:noFill/>
            </a:ln>
          </c:spPr>
          <c:invertIfNegative val="0"/>
          <c:dPt>
            <c:idx val="4"/>
            <c:invertIfNegative val="0"/>
            <c:bubble3D val="0"/>
            <c:spPr>
              <a:solidFill>
                <a:schemeClr val="accent3"/>
              </a:solidFill>
              <a:ln>
                <a:noFill/>
              </a:ln>
            </c:spPr>
            <c:extLst>
              <c:ext xmlns:c16="http://schemas.microsoft.com/office/drawing/2014/chart" uri="{C3380CC4-5D6E-409C-BE32-E72D297353CC}">
                <c16:uniqueId val="{00000000-6E59-4858-9EF5-1F2D061EE5C8}"/>
              </c:ext>
            </c:extLst>
          </c:dPt>
          <c:dPt>
            <c:idx val="7"/>
            <c:invertIfNegative val="0"/>
            <c:bubble3D val="0"/>
            <c:spPr>
              <a:solidFill>
                <a:schemeClr val="accent3"/>
              </a:solidFill>
              <a:ln>
                <a:noFill/>
              </a:ln>
            </c:spPr>
            <c:extLst>
              <c:ext xmlns:c16="http://schemas.microsoft.com/office/drawing/2014/chart" uri="{C3380CC4-5D6E-409C-BE32-E72D297353CC}">
                <c16:uniqueId val="{00000001-6E59-4858-9EF5-1F2D061EE5C8}"/>
              </c:ext>
            </c:extLst>
          </c:dPt>
          <c:dLbls>
            <c:dLbl>
              <c:idx val="2"/>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E59-4858-9EF5-1F2D061EE5C8}"/>
                </c:ext>
              </c:extLst>
            </c:dLbl>
            <c:dLbl>
              <c:idx val="3"/>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E59-4858-9EF5-1F2D061EE5C8}"/>
                </c:ext>
              </c:extLst>
            </c:dLbl>
            <c:dLbl>
              <c:idx val="4"/>
              <c:layout>
                <c:manualLayout>
                  <c:x val="0"/>
                  <c:y val="-0.15035211267605633"/>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E59-4858-9EF5-1F2D061EE5C8}"/>
                </c:ext>
              </c:extLst>
            </c:dLbl>
            <c:dLbl>
              <c:idx val="5"/>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E59-4858-9EF5-1F2D061EE5C8}"/>
                </c:ext>
              </c:extLst>
            </c:dLbl>
            <c:dLbl>
              <c:idx val="6"/>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E59-4858-9EF5-1F2D061EE5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11211.579921235225</c:v>
                </c:pt>
                <c:pt idx="1">
                  <c:v>9803.8599737450786</c:v>
                </c:pt>
                <c:pt idx="2">
                  <c:v>1100</c:v>
                </c:pt>
                <c:pt idx="3">
                  <c:v>1524</c:v>
                </c:pt>
                <c:pt idx="4">
                  <c:v>2985</c:v>
                </c:pt>
                <c:pt idx="5">
                  <c:v>1192</c:v>
                </c:pt>
                <c:pt idx="6">
                  <c:v>1122</c:v>
                </c:pt>
                <c:pt idx="7">
                  <c:v>1356</c:v>
                </c:pt>
                <c:pt idx="8">
                  <c:v>423</c:v>
                </c:pt>
                <c:pt idx="9">
                  <c:v>135</c:v>
                </c:pt>
                <c:pt idx="10">
                  <c:v>16</c:v>
                </c:pt>
              </c:numCache>
            </c:numRef>
          </c:val>
          <c:extLst>
            <c:ext xmlns:c16="http://schemas.microsoft.com/office/drawing/2014/chart" uri="{C3380CC4-5D6E-409C-BE32-E72D297353CC}">
              <c16:uniqueId val="{00000006-6E59-4858-9EF5-1F2D061EE5C8}"/>
            </c:ext>
          </c:extLst>
        </c:ser>
        <c:ser>
          <c:idx val="1"/>
          <c:order val="1"/>
          <c:spPr>
            <a:solidFill>
              <a:schemeClr val="accent2"/>
            </a:solidFill>
            <a:ln>
              <a:noFill/>
            </a:ln>
          </c:spPr>
          <c:invertIfNegative val="0"/>
          <c:dLbls>
            <c:dLbl>
              <c:idx val="2"/>
              <c:layout>
                <c:manualLayout>
                  <c:x val="0"/>
                  <c:y val="-3.5211267605633805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E59-4858-9EF5-1F2D061EE5C8}"/>
                </c:ext>
              </c:extLst>
            </c:dLbl>
            <c:dLbl>
              <c:idx val="3"/>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E59-4858-9EF5-1F2D061EE5C8}"/>
                </c:ext>
              </c:extLst>
            </c:dLbl>
            <c:dLbl>
              <c:idx val="8"/>
              <c:layout>
                <c:manualLayout>
                  <c:x val="0"/>
                  <c:y val="-6.0563380281690143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E59-4858-9EF5-1F2D061EE5C8}"/>
                </c:ext>
              </c:extLst>
            </c:dLbl>
            <c:dLbl>
              <c:idx val="9"/>
              <c:layout>
                <c:manualLayout>
                  <c:x val="2.3120367102012002E-2"/>
                  <c:y val="-3.7676056338028167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E59-4858-9EF5-1F2D061EE5C8}"/>
                </c:ext>
              </c:extLst>
            </c:dLbl>
            <c:dLbl>
              <c:idx val="10"/>
              <c:layout>
                <c:manualLayout>
                  <c:x val="2.0472996823155665E-2"/>
                  <c:y val="-3.7676056338028167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E59-4858-9EF5-1F2D061EE5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1">
                  <c:v>703.85997374507497</c:v>
                </c:pt>
                <c:pt idx="2">
                  <c:v>8000</c:v>
                </c:pt>
                <c:pt idx="3">
                  <c:v>6776</c:v>
                </c:pt>
                <c:pt idx="5">
                  <c:v>228</c:v>
                </c:pt>
                <c:pt idx="6">
                  <c:v>215</c:v>
                </c:pt>
                <c:pt idx="8">
                  <c:v>772</c:v>
                </c:pt>
                <c:pt idx="9">
                  <c:v>208</c:v>
                </c:pt>
                <c:pt idx="10">
                  <c:v>13</c:v>
                </c:pt>
              </c:numCache>
            </c:numRef>
          </c:val>
          <c:extLst>
            <c:ext xmlns:c16="http://schemas.microsoft.com/office/drawing/2014/chart" uri="{C3380CC4-5D6E-409C-BE32-E72D297353CC}">
              <c16:uniqueId val="{0000000C-6E59-4858-9EF5-1F2D061EE5C8}"/>
            </c:ext>
          </c:extLst>
        </c:ser>
        <c:dLbls>
          <c:showLegendKey val="0"/>
          <c:showVal val="0"/>
          <c:showCatName val="0"/>
          <c:showSerName val="0"/>
          <c:showPercent val="0"/>
          <c:showBubbleSize val="0"/>
        </c:dLbls>
        <c:gapWidth val="80"/>
        <c:overlap val="100"/>
        <c:axId val="1322468527"/>
        <c:axId val="1"/>
      </c:barChart>
      <c:catAx>
        <c:axId val="132246852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885.579921235225"/>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1322468527"/>
        <c:crosses val="min"/>
        <c:crossBetween val="between"/>
        <c:majorUnit val="100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602166920602674E-2"/>
          <c:y val="2.7950310559006212E-2"/>
          <c:w val="0.94159471813103102"/>
          <c:h val="0.94409937888198758"/>
        </c:manualLayout>
      </c:layout>
      <c:barChart>
        <c:barDir val="col"/>
        <c:grouping val="stacked"/>
        <c:varyColors val="0"/>
        <c:ser>
          <c:idx val="0"/>
          <c:order val="0"/>
          <c:spPr>
            <a:solidFill>
              <a:schemeClr val="accent1"/>
            </a:solidFill>
            <a:ln>
              <a:noFill/>
            </a:ln>
          </c:spPr>
          <c:invertIfNegative val="0"/>
          <c:dLbls>
            <c:dLbl>
              <c:idx val="0"/>
              <c:layout>
                <c:manualLayout>
                  <c:x val="0"/>
                  <c:y val="-0.46859903381642515"/>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A25-48BC-9BC1-95ACBB1E4C11}"/>
                </c:ext>
              </c:extLst>
            </c:dLbl>
            <c:dLbl>
              <c:idx val="1"/>
              <c:layout>
                <c:manualLayout>
                  <c:x val="0"/>
                  <c:y val="-0.21187025534851622"/>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A25-48BC-9BC1-95ACBB1E4C11}"/>
                </c:ext>
              </c:extLst>
            </c:dLbl>
            <c:dLbl>
              <c:idx val="7"/>
              <c:layout>
                <c:manualLayout>
                  <c:x val="0"/>
                  <c:y val="-7.522429261559696E-2"/>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A25-48BC-9BC1-95ACBB1E4C11}"/>
                </c:ext>
              </c:extLst>
            </c:dLbl>
            <c:dLbl>
              <c:idx val="8"/>
              <c:layout>
                <c:manualLayout>
                  <c:x val="0"/>
                  <c:y val="-6.4527260179434096E-2"/>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A25-48BC-9BC1-95ACBB1E4C1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12.121</c:v>
                </c:pt>
                <c:pt idx="1">
                  <c:v>5.05</c:v>
                </c:pt>
                <c:pt idx="2">
                  <c:v>3.4004520238339841</c:v>
                </c:pt>
                <c:pt idx="3">
                  <c:v>2.7372493844530426</c:v>
                </c:pt>
                <c:pt idx="4">
                  <c:v>2.4</c:v>
                </c:pt>
                <c:pt idx="5">
                  <c:v>1.7</c:v>
                </c:pt>
                <c:pt idx="6">
                  <c:v>1.4</c:v>
                </c:pt>
                <c:pt idx="7">
                  <c:v>1.28</c:v>
                </c:pt>
                <c:pt idx="8">
                  <c:v>0.99</c:v>
                </c:pt>
                <c:pt idx="9">
                  <c:v>0.52252385434032633</c:v>
                </c:pt>
              </c:numCache>
            </c:numRef>
          </c:val>
          <c:extLst>
            <c:ext xmlns:c16="http://schemas.microsoft.com/office/drawing/2014/chart" uri="{C3380CC4-5D6E-409C-BE32-E72D297353CC}">
              <c16:uniqueId val="{00000004-EA25-48BC-9BC1-95ACBB1E4C11}"/>
            </c:ext>
          </c:extLst>
        </c:ser>
        <c:dLbls>
          <c:showLegendKey val="0"/>
          <c:showVal val="0"/>
          <c:showCatName val="0"/>
          <c:showSerName val="0"/>
          <c:showPercent val="0"/>
          <c:showBubbleSize val="0"/>
        </c:dLbls>
        <c:gapWidth val="80"/>
        <c:overlap val="100"/>
        <c:axId val="855678800"/>
        <c:axId val="1"/>
      </c:barChart>
      <c:catAx>
        <c:axId val="8556788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3"/>
          <c:min val="0"/>
        </c:scaling>
        <c:delete val="0"/>
        <c:axPos val="l"/>
        <c:majorGridlines>
          <c:spPr>
            <a:ln w="3175" algn="ctr">
              <a:solidFill>
                <a:schemeClr val="tx1"/>
              </a:solidFill>
              <a:prstDash val="solid"/>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400" kern="1200">
                <a:solidFill>
                  <a:schemeClr val="tx1"/>
                </a:solidFill>
                <a:latin typeface="+mn-lt"/>
                <a:ea typeface="+mn-ea"/>
                <a:cs typeface="+mn-cs"/>
              </a:defRPr>
            </a:pPr>
            <a:endParaRPr lang="en-US"/>
          </a:p>
        </c:txPr>
        <c:crossAx val="855678800"/>
        <c:crosses val="min"/>
        <c:crossBetween val="between"/>
        <c:majorUnit val="1"/>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75503000352983E-3"/>
          <c:y val="1.802426343154246E-2"/>
          <c:w val="0.98164489939992938"/>
          <c:h val="0.96395147313691509"/>
        </c:manualLayout>
      </c:layout>
      <c:barChart>
        <c:barDir val="col"/>
        <c:grouping val="stacked"/>
        <c:varyColors val="0"/>
        <c:ser>
          <c:idx val="0"/>
          <c:order val="0"/>
          <c:spPr>
            <a:solidFill>
              <a:schemeClr val="accent1"/>
            </a:solidFill>
            <a:ln>
              <a:noFill/>
            </a:ln>
          </c:spPr>
          <c:invertIfNegative val="0"/>
          <c:val>
            <c:numRef>
              <c:f>Sheet1!$A$1:$K$1</c:f>
              <c:numCache>
                <c:formatCode>General</c:formatCode>
                <c:ptCount val="11"/>
                <c:pt idx="0">
                  <c:v>2828999</c:v>
                </c:pt>
                <c:pt idx="1">
                  <c:v>1268172</c:v>
                </c:pt>
                <c:pt idx="2">
                  <c:v>315406</c:v>
                </c:pt>
                <c:pt idx="3">
                  <c:v>125862</c:v>
                </c:pt>
                <c:pt idx="4">
                  <c:v>77539</c:v>
                </c:pt>
                <c:pt idx="5">
                  <c:v>63974</c:v>
                </c:pt>
                <c:pt idx="6">
                  <c:v>46491</c:v>
                </c:pt>
                <c:pt idx="7">
                  <c:v>39826</c:v>
                </c:pt>
                <c:pt idx="8">
                  <c:v>12967</c:v>
                </c:pt>
                <c:pt idx="9">
                  <c:v>3131</c:v>
                </c:pt>
                <c:pt idx="10">
                  <c:v>2944</c:v>
                </c:pt>
              </c:numCache>
            </c:numRef>
          </c:val>
          <c:extLst>
            <c:ext xmlns:c16="http://schemas.microsoft.com/office/drawing/2014/chart" uri="{C3380CC4-5D6E-409C-BE32-E72D297353CC}">
              <c16:uniqueId val="{00000000-2FC6-4E93-B967-CB283CA178EF}"/>
            </c:ext>
          </c:extLst>
        </c:ser>
        <c:dLbls>
          <c:showLegendKey val="0"/>
          <c:showVal val="0"/>
          <c:showCatName val="0"/>
          <c:showSerName val="0"/>
          <c:showPercent val="0"/>
          <c:showBubbleSize val="0"/>
        </c:dLbls>
        <c:gapWidth val="80"/>
        <c:overlap val="100"/>
        <c:axId val="1359233855"/>
        <c:axId val="1"/>
      </c:barChart>
      <c:catAx>
        <c:axId val="135923385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000000"/>
          <c:min val="0"/>
        </c:scaling>
        <c:delete val="0"/>
        <c:axPos val="l"/>
        <c:majorGridlines>
          <c:spPr>
            <a:ln w="3175" algn="ctr">
              <a:solidFill>
                <a:schemeClr val="tx1"/>
              </a:solidFill>
              <a:prstDash val="solid"/>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400" kern="1200">
                <a:latin typeface="+mn-lt"/>
                <a:ea typeface="+mn-ea"/>
                <a:cs typeface="+mn-cs"/>
              </a:defRPr>
            </a:pPr>
            <a:endParaRPr lang="en-US"/>
          </a:p>
        </c:txPr>
        <c:crossAx val="1359233855"/>
        <c:crosses val="min"/>
        <c:crossBetween val="between"/>
        <c:majorUnit val="5000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872791519434626E-3"/>
          <c:y val="1.802426343154246E-2"/>
          <c:w val="0.9816254416961131"/>
          <c:h val="0.96395147313691509"/>
        </c:manualLayout>
      </c:layout>
      <c:barChart>
        <c:barDir val="col"/>
        <c:grouping val="stacked"/>
        <c:varyColors val="0"/>
        <c:ser>
          <c:idx val="0"/>
          <c:order val="0"/>
          <c:spPr>
            <a:solidFill>
              <a:schemeClr val="accent1"/>
            </a:solidFill>
            <a:ln>
              <a:noFill/>
            </a:ln>
          </c:spPr>
          <c:invertIfNegative val="0"/>
          <c:val>
            <c:numRef>
              <c:f>Sheet1!$A$1:$K$1</c:f>
              <c:numCache>
                <c:formatCode>General</c:formatCode>
                <c:ptCount val="11"/>
                <c:pt idx="0">
                  <c:v>3804021</c:v>
                </c:pt>
                <c:pt idx="1">
                  <c:v>3263633</c:v>
                </c:pt>
                <c:pt idx="2">
                  <c:v>1615184</c:v>
                </c:pt>
                <c:pt idx="3">
                  <c:v>1030265</c:v>
                </c:pt>
                <c:pt idx="4">
                  <c:v>219473</c:v>
                </c:pt>
                <c:pt idx="5">
                  <c:v>135432</c:v>
                </c:pt>
                <c:pt idx="6">
                  <c:v>111324</c:v>
                </c:pt>
                <c:pt idx="7">
                  <c:v>58485</c:v>
                </c:pt>
                <c:pt idx="8">
                  <c:v>35636</c:v>
                </c:pt>
                <c:pt idx="9">
                  <c:v>23087</c:v>
                </c:pt>
                <c:pt idx="10">
                  <c:v>16611</c:v>
                </c:pt>
              </c:numCache>
            </c:numRef>
          </c:val>
          <c:extLst>
            <c:ext xmlns:c16="http://schemas.microsoft.com/office/drawing/2014/chart" uri="{C3380CC4-5D6E-409C-BE32-E72D297353CC}">
              <c16:uniqueId val="{00000000-656D-45B3-BEE8-6E486B9491D8}"/>
            </c:ext>
          </c:extLst>
        </c:ser>
        <c:dLbls>
          <c:showLegendKey val="0"/>
          <c:showVal val="0"/>
          <c:showCatName val="0"/>
          <c:showSerName val="0"/>
          <c:showPercent val="0"/>
          <c:showBubbleSize val="0"/>
        </c:dLbls>
        <c:gapWidth val="80"/>
        <c:overlap val="100"/>
        <c:axId val="1359237183"/>
        <c:axId val="1"/>
      </c:barChart>
      <c:catAx>
        <c:axId val="135923718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000000"/>
          <c:min val="0"/>
        </c:scaling>
        <c:delete val="0"/>
        <c:axPos val="l"/>
        <c:majorGridlines>
          <c:spPr>
            <a:ln w="3175" algn="ctr">
              <a:solidFill>
                <a:schemeClr val="tx1"/>
              </a:solidFill>
              <a:prstDash val="solid"/>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400" kern="1200">
                <a:latin typeface="+mn-lt"/>
                <a:ea typeface="+mn-ea"/>
                <a:cs typeface="+mn-cs"/>
              </a:defRPr>
            </a:pPr>
            <a:endParaRPr lang="en-US"/>
          </a:p>
        </c:txPr>
        <c:crossAx val="1359237183"/>
        <c:crosses val="min"/>
        <c:crossBetween val="between"/>
        <c:majorUnit val="50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41857779244352E-2"/>
          <c:y val="4.6953046953046952E-2"/>
          <c:w val="0.94307869988450754"/>
          <c:h val="0.92607392607392602"/>
        </c:manualLayout>
      </c:layout>
      <c:barChart>
        <c:barDir val="col"/>
        <c:grouping val="stacked"/>
        <c:varyColors val="0"/>
        <c:ser>
          <c:idx val="0"/>
          <c:order val="0"/>
          <c:spPr>
            <a:solidFill>
              <a:schemeClr val="accent1"/>
            </a:solidFill>
            <a:ln>
              <a:noFill/>
            </a:ln>
          </c:spPr>
          <c:invertIfNegative val="0"/>
          <c:dLbls>
            <c:dLbl>
              <c:idx val="0"/>
              <c:layout>
                <c:manualLayout>
                  <c:x val="0"/>
                  <c:y val="-0.48684648684648685"/>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3EF-49C8-BF67-CE631CD29ED2}"/>
                </c:ext>
              </c:extLst>
            </c:dLbl>
            <c:dLbl>
              <c:idx val="1"/>
              <c:layout>
                <c:manualLayout>
                  <c:x val="0"/>
                  <c:y val="-0.45254745254745254"/>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3EF-49C8-BF67-CE631CD29ED2}"/>
                </c:ext>
              </c:extLst>
            </c:dLbl>
            <c:dLbl>
              <c:idx val="2"/>
              <c:layout>
                <c:manualLayout>
                  <c:x val="0"/>
                  <c:y val="-0.3942723942723943"/>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3EF-49C8-BF67-CE631CD29ED2}"/>
                </c:ext>
              </c:extLst>
            </c:dLbl>
            <c:dLbl>
              <c:idx val="3"/>
              <c:layout>
                <c:manualLayout>
                  <c:x val="0"/>
                  <c:y val="-0.312021312021312"/>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3EF-49C8-BF67-CE631CD29ED2}"/>
                </c:ext>
              </c:extLst>
            </c:dLbl>
            <c:dLbl>
              <c:idx val="6"/>
              <c:layout>
                <c:manualLayout>
                  <c:x val="0"/>
                  <c:y val="-0.18115218115218115"/>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3EF-49C8-BF67-CE631CD29ED2}"/>
                </c:ext>
              </c:extLst>
            </c:dLbl>
            <c:dLbl>
              <c:idx val="7"/>
              <c:layout>
                <c:manualLayout>
                  <c:x val="0"/>
                  <c:y val="-0.16416916416916416"/>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3EF-49C8-BF67-CE631CD29ED2}"/>
                </c:ext>
              </c:extLst>
            </c:dLbl>
            <c:dLbl>
              <c:idx val="9"/>
              <c:layout>
                <c:manualLayout>
                  <c:x val="0"/>
                  <c:y val="-6.3270063270063265E-2"/>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EF-49C8-BF67-CE631CD29ED2}"/>
                </c:ext>
              </c:extLst>
            </c:dLbl>
            <c:dLbl>
              <c:idx val="10"/>
              <c:layout>
                <c:manualLayout>
                  <c:x val="0"/>
                  <c:y val="-3.3300033300033303E-2"/>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EF-49C8-BF67-CE631CD29ED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24.8</c:v>
                </c:pt>
                <c:pt idx="1">
                  <c:v>22.94</c:v>
                </c:pt>
                <c:pt idx="2">
                  <c:v>19.8</c:v>
                </c:pt>
                <c:pt idx="3">
                  <c:v>15.36</c:v>
                </c:pt>
                <c:pt idx="4">
                  <c:v>9.2799999999999994</c:v>
                </c:pt>
                <c:pt idx="5">
                  <c:v>9.19</c:v>
                </c:pt>
                <c:pt idx="6">
                  <c:v>8.2799999999999994</c:v>
                </c:pt>
                <c:pt idx="7">
                  <c:v>7.37</c:v>
                </c:pt>
                <c:pt idx="8">
                  <c:v>4.6500000000000004</c:v>
                </c:pt>
                <c:pt idx="9">
                  <c:v>1.93</c:v>
                </c:pt>
                <c:pt idx="10">
                  <c:v>0.3</c:v>
                </c:pt>
              </c:numCache>
            </c:numRef>
          </c:val>
          <c:extLst>
            <c:ext xmlns:c16="http://schemas.microsoft.com/office/drawing/2014/chart" uri="{C3380CC4-5D6E-409C-BE32-E72D297353CC}">
              <c16:uniqueId val="{00000008-B3EF-49C8-BF67-CE631CD29ED2}"/>
            </c:ext>
          </c:extLst>
        </c:ser>
        <c:dLbls>
          <c:showLegendKey val="0"/>
          <c:showVal val="0"/>
          <c:showCatName val="0"/>
          <c:showSerName val="0"/>
          <c:showPercent val="0"/>
          <c:showBubbleSize val="0"/>
        </c:dLbls>
        <c:gapWidth val="80"/>
        <c:overlap val="100"/>
        <c:axId val="1205140959"/>
        <c:axId val="1"/>
      </c:barChart>
      <c:catAx>
        <c:axId val="120514095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5"/>
          <c:min val="0"/>
        </c:scaling>
        <c:delete val="0"/>
        <c:axPos val="l"/>
        <c:majorGridlines>
          <c:spPr>
            <a:ln w="3175" algn="ctr">
              <a:solidFill>
                <a:schemeClr val="tx1"/>
              </a:solidFill>
              <a:prstDash val="solid"/>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400" kern="1200">
                <a:solidFill>
                  <a:schemeClr val="tx1"/>
                </a:solidFill>
                <a:latin typeface="+mn-lt"/>
                <a:ea typeface="+mn-ea"/>
                <a:cs typeface="+mn-cs"/>
              </a:defRPr>
            </a:pPr>
            <a:endParaRPr lang="en-US"/>
          </a:p>
        </c:txPr>
        <c:crossAx val="1205140959"/>
        <c:crosses val="min"/>
        <c:crossBetween val="between"/>
        <c:majorUnit val="5"/>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804041742587375E-2"/>
          <c:y val="2.7522935779816515E-2"/>
          <c:w val="0.93258240848103358"/>
          <c:h val="0.94495412844036697"/>
        </c:manualLayout>
      </c:layout>
      <c:barChart>
        <c:barDir val="col"/>
        <c:grouping val="stacked"/>
        <c:varyColors val="0"/>
        <c:ser>
          <c:idx val="0"/>
          <c:order val="0"/>
          <c:spPr>
            <a:solidFill>
              <a:schemeClr val="accent1"/>
            </a:solidFill>
            <a:ln>
              <a:noFill/>
            </a:ln>
          </c:spPr>
          <c:invertIfNegative val="0"/>
          <c:dLbls>
            <c:dLbl>
              <c:idx val="1"/>
              <c:layout>
                <c:manualLayout>
                  <c:x val="0"/>
                  <c:y val="-0.254841997961264"/>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85C-47B4-9E25-A7A61F861686}"/>
                </c:ext>
              </c:extLst>
            </c:dLbl>
            <c:dLbl>
              <c:idx val="4"/>
              <c:layout>
                <c:manualLayout>
                  <c:x val="0"/>
                  <c:y val="-0.14271151885830785"/>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85C-47B4-9E25-A7A61F861686}"/>
                </c:ext>
              </c:extLst>
            </c:dLbl>
            <c:dLbl>
              <c:idx val="8"/>
              <c:layout>
                <c:manualLayout>
                  <c:x val="0"/>
                  <c:y val="-6.7278287461773695E-2"/>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85C-47B4-9E25-A7A61F861686}"/>
                </c:ext>
              </c:extLst>
            </c:dLbl>
            <c:dLbl>
              <c:idx val="9"/>
              <c:layout>
                <c:manualLayout>
                  <c:x val="0"/>
                  <c:y val="-6.455997281685355E-2"/>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85C-47B4-9E25-A7A61F861686}"/>
                </c:ext>
              </c:extLst>
            </c:dLbl>
            <c:dLbl>
              <c:idx val="10"/>
              <c:layout>
                <c:manualLayout>
                  <c:x val="0"/>
                  <c:y val="-3.7037037037037035E-2"/>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85C-47B4-9E25-A7A61F86168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127</c:v>
                </c:pt>
                <c:pt idx="1">
                  <c:v>62.43</c:v>
                </c:pt>
                <c:pt idx="2">
                  <c:v>38.07</c:v>
                </c:pt>
                <c:pt idx="3">
                  <c:v>34.840000000000003</c:v>
                </c:pt>
                <c:pt idx="4">
                  <c:v>31.52</c:v>
                </c:pt>
                <c:pt idx="5">
                  <c:v>26.62</c:v>
                </c:pt>
                <c:pt idx="6">
                  <c:v>23.89</c:v>
                </c:pt>
                <c:pt idx="7">
                  <c:v>14.46</c:v>
                </c:pt>
                <c:pt idx="8">
                  <c:v>10.82</c:v>
                </c:pt>
                <c:pt idx="9">
                  <c:v>10.08</c:v>
                </c:pt>
                <c:pt idx="10">
                  <c:v>2.4</c:v>
                </c:pt>
              </c:numCache>
            </c:numRef>
          </c:val>
          <c:extLst>
            <c:ext xmlns:c16="http://schemas.microsoft.com/office/drawing/2014/chart" uri="{C3380CC4-5D6E-409C-BE32-E72D297353CC}">
              <c16:uniqueId val="{00000005-485C-47B4-9E25-A7A61F861686}"/>
            </c:ext>
          </c:extLst>
        </c:ser>
        <c:dLbls>
          <c:showLegendKey val="0"/>
          <c:showVal val="0"/>
          <c:showCatName val="0"/>
          <c:showSerName val="0"/>
          <c:showPercent val="0"/>
          <c:showBubbleSize val="0"/>
        </c:dLbls>
        <c:gapWidth val="80"/>
        <c:overlap val="100"/>
        <c:axId val="1661796639"/>
        <c:axId val="1"/>
      </c:barChart>
      <c:catAx>
        <c:axId val="166179663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30"/>
          <c:min val="0"/>
        </c:scaling>
        <c:delete val="0"/>
        <c:axPos val="l"/>
        <c:majorGridlines>
          <c:spPr>
            <a:ln w="3175" algn="ctr">
              <a:solidFill>
                <a:schemeClr val="tx1"/>
              </a:solidFill>
              <a:prstDash val="solid"/>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400" kern="1200">
                <a:solidFill>
                  <a:schemeClr val="tx1"/>
                </a:solidFill>
                <a:latin typeface="+mn-lt"/>
                <a:ea typeface="+mn-ea"/>
                <a:cs typeface="+mn-cs"/>
              </a:defRPr>
            </a:pPr>
            <a:endParaRPr lang="en-US"/>
          </a:p>
        </c:txPr>
        <c:crossAx val="1661796639"/>
        <c:crosses val="min"/>
        <c:crossBetween val="between"/>
        <c:majorUnit val="1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31722958529286E-2"/>
          <c:y val="1.6388276079420106E-2"/>
          <c:w val="0.95553655408294147"/>
          <c:h val="0.96722344784115977"/>
        </c:manualLayout>
      </c:layout>
      <c:barChart>
        <c:barDir val="bar"/>
        <c:grouping val="stacked"/>
        <c:varyColors val="0"/>
        <c:ser>
          <c:idx val="0"/>
          <c:order val="0"/>
          <c:spPr>
            <a:solidFill>
              <a:schemeClr val="accent5"/>
            </a:solidFill>
            <a:ln>
              <a:noFill/>
            </a:ln>
          </c:spPr>
          <c:invertIfNegative val="0"/>
          <c:dLbls>
            <c:dLbl>
              <c:idx val="0"/>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49B-45DB-BA39-494C14E2F79A}"/>
                </c:ext>
              </c:extLst>
            </c:dLbl>
            <c:dLbl>
              <c:idx val="1"/>
              <c:layout>
                <c:manualLayout>
                  <c:x val="-4.2753313381787086E-4"/>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49B-45DB-BA39-494C14E2F79A}"/>
                </c:ext>
              </c:extLst>
            </c:dLbl>
            <c:dLbl>
              <c:idx val="2"/>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49B-45DB-BA39-494C14E2F79A}"/>
                </c:ext>
              </c:extLst>
            </c:dLbl>
            <c:dLbl>
              <c:idx val="3"/>
              <c:layout>
                <c:manualLayout>
                  <c:x val="-4.2753313381787086E-4"/>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49B-45DB-BA39-494C14E2F79A}"/>
                </c:ext>
              </c:extLst>
            </c:dLbl>
            <c:dLbl>
              <c:idx val="4"/>
              <c:layout>
                <c:manualLayout>
                  <c:x val="-4.2753313381787086E-4"/>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49B-45DB-BA39-494C14E2F79A}"/>
                </c:ext>
              </c:extLst>
            </c:dLbl>
            <c:dLbl>
              <c:idx val="5"/>
              <c:layout>
                <c:manualLayout>
                  <c:x val="-4.2753313381787086E-4"/>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49B-45DB-BA39-494C14E2F79A}"/>
                </c:ext>
              </c:extLst>
            </c:dLbl>
            <c:dLbl>
              <c:idx val="6"/>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49B-45DB-BA39-494C14E2F79A}"/>
                </c:ext>
              </c:extLst>
            </c:dLbl>
            <c:dLbl>
              <c:idx val="7"/>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49B-45DB-BA39-494C14E2F79A}"/>
                </c:ext>
              </c:extLst>
            </c:dLbl>
            <c:dLbl>
              <c:idx val="8"/>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49B-45DB-BA39-494C14E2F79A}"/>
                </c:ext>
              </c:extLst>
            </c:dLbl>
            <c:dLbl>
              <c:idx val="9"/>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49B-45DB-BA39-494C14E2F79A}"/>
                </c:ext>
              </c:extLst>
            </c:dLbl>
            <c:dLbl>
              <c:idx val="10"/>
              <c:layout>
                <c:manualLayout>
                  <c:x val="0"/>
                  <c:y val="0"/>
                </c:manualLayout>
              </c:layout>
              <c:numFmt formatCode="#,##0.0;&quot;-&quot;#,##0.0" sourceLinked="0"/>
              <c:spPr>
                <a:noFill/>
                <a:ln>
                  <a:noFill/>
                </a:ln>
              </c:spPr>
              <c:txPr>
                <a:bodyPr wrap="none"/>
                <a:lstStyle/>
                <a:p>
                  <a:pPr>
                    <a:defRPr kumimoji="1"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49B-45DB-BA39-494C14E2F7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75.48</c:v>
                </c:pt>
                <c:pt idx="1">
                  <c:v>74.72</c:v>
                </c:pt>
                <c:pt idx="2">
                  <c:v>70.02</c:v>
                </c:pt>
                <c:pt idx="3">
                  <c:v>70.599999999999994</c:v>
                </c:pt>
                <c:pt idx="4">
                  <c:v>66.94</c:v>
                </c:pt>
                <c:pt idx="5">
                  <c:v>68.28</c:v>
                </c:pt>
                <c:pt idx="6">
                  <c:v>60.39</c:v>
                </c:pt>
                <c:pt idx="7">
                  <c:v>63.79</c:v>
                </c:pt>
                <c:pt idx="8">
                  <c:v>63.03</c:v>
                </c:pt>
                <c:pt idx="9">
                  <c:v>63.94</c:v>
                </c:pt>
                <c:pt idx="10">
                  <c:v>62.77</c:v>
                </c:pt>
              </c:numCache>
            </c:numRef>
          </c:val>
          <c:extLst>
            <c:ext xmlns:c16="http://schemas.microsoft.com/office/drawing/2014/chart" uri="{C3380CC4-5D6E-409C-BE32-E72D297353CC}">
              <c16:uniqueId val="{0000000B-B49B-45DB-BA39-494C14E2F79A}"/>
            </c:ext>
          </c:extLst>
        </c:ser>
        <c:ser>
          <c:idx val="1"/>
          <c:order val="1"/>
          <c:spPr>
            <a:solidFill>
              <a:srgbClr val="FAC8C8"/>
            </a:solidFill>
            <a:ln>
              <a:noFill/>
            </a:ln>
          </c:spPr>
          <c:invertIfNegative val="0"/>
          <c:val>
            <c:numRef>
              <c:f>Sheet1!$A$2:$K$2</c:f>
              <c:numCache>
                <c:formatCode>General</c:formatCode>
                <c:ptCount val="11"/>
                <c:pt idx="0">
                  <c:v>11.459999999999994</c:v>
                </c:pt>
                <c:pt idx="1">
                  <c:v>10.730000000000004</c:v>
                </c:pt>
                <c:pt idx="2">
                  <c:v>10.469999999999999</c:v>
                </c:pt>
                <c:pt idx="3">
                  <c:v>10.440000000000012</c:v>
                </c:pt>
                <c:pt idx="4">
                  <c:v>10.14</c:v>
                </c:pt>
                <c:pt idx="5">
                  <c:v>9.8299999999999983</c:v>
                </c:pt>
                <c:pt idx="6">
                  <c:v>11.780000000000001</c:v>
                </c:pt>
                <c:pt idx="7">
                  <c:v>9.509999999999998</c:v>
                </c:pt>
                <c:pt idx="8">
                  <c:v>9.7199999999999989</c:v>
                </c:pt>
                <c:pt idx="9">
                  <c:v>9.6599999999999966</c:v>
                </c:pt>
                <c:pt idx="10">
                  <c:v>9.43</c:v>
                </c:pt>
              </c:numCache>
            </c:numRef>
          </c:val>
          <c:extLst>
            <c:ext xmlns:c16="http://schemas.microsoft.com/office/drawing/2014/chart" uri="{C3380CC4-5D6E-409C-BE32-E72D297353CC}">
              <c16:uniqueId val="{0000000C-B49B-45DB-BA39-494C14E2F79A}"/>
            </c:ext>
          </c:extLst>
        </c:ser>
        <c:dLbls>
          <c:showLegendKey val="0"/>
          <c:showVal val="0"/>
          <c:showCatName val="0"/>
          <c:showSerName val="0"/>
          <c:showPercent val="0"/>
          <c:showBubbleSize val="0"/>
        </c:dLbls>
        <c:gapWidth val="80"/>
        <c:overlap val="100"/>
        <c:axId val="1214405375"/>
        <c:axId val="1"/>
      </c:barChart>
      <c:catAx>
        <c:axId val="1214405375"/>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86.94"/>
          <c:min val="0"/>
        </c:scaling>
        <c:delete val="1"/>
        <c:axPos val="t"/>
        <c:numFmt formatCode="General" sourceLinked="1"/>
        <c:majorTickMark val="out"/>
        <c:minorTickMark val="none"/>
        <c:tickLblPos val="nextTo"/>
        <c:crossAx val="1214405375"/>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41857779244352E-2"/>
          <c:y val="4.75873544093178E-2"/>
          <c:w val="0.94307869988450754"/>
          <c:h val="0.92545757071547419"/>
        </c:manualLayout>
      </c:layout>
      <c:barChart>
        <c:barDir val="col"/>
        <c:grouping val="stacked"/>
        <c:varyColors val="0"/>
        <c:ser>
          <c:idx val="0"/>
          <c:order val="0"/>
          <c:spPr>
            <a:solidFill>
              <a:schemeClr val="accent1"/>
            </a:solidFill>
            <a:ln>
              <a:noFill/>
            </a:ln>
          </c:spPr>
          <c:invertIfNegative val="0"/>
          <c:dLbls>
            <c:dLbl>
              <c:idx val="0"/>
              <c:layout>
                <c:manualLayout>
                  <c:x val="0"/>
                  <c:y val="-5.2911813643926789E-2"/>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EB3-4618-B9CB-133B984C7BE9}"/>
                </c:ext>
              </c:extLst>
            </c:dLbl>
            <c:dLbl>
              <c:idx val="1"/>
              <c:layout>
                <c:manualLayout>
                  <c:x val="0"/>
                  <c:y val="-5.3577371048252914E-2"/>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EB3-4618-B9CB-133B984C7BE9}"/>
                </c:ext>
              </c:extLst>
            </c:dLbl>
            <c:dLbl>
              <c:idx val="5"/>
              <c:layout>
                <c:manualLayout>
                  <c:x val="0"/>
                  <c:y val="-0.23261231281198003"/>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EB3-4618-B9CB-133B984C7BE9}"/>
                </c:ext>
              </c:extLst>
            </c:dLbl>
            <c:dLbl>
              <c:idx val="7"/>
              <c:layout>
                <c:manualLayout>
                  <c:x val="0"/>
                  <c:y val="-0.30083194675540764"/>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EB3-4618-B9CB-133B984C7BE9}"/>
                </c:ext>
              </c:extLst>
            </c:dLbl>
            <c:dLbl>
              <c:idx val="8"/>
              <c:layout>
                <c:manualLayout>
                  <c:x val="0"/>
                  <c:y val="-0.30815307820299503"/>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EB3-4618-B9CB-133B984C7BE9}"/>
                </c:ext>
              </c:extLst>
            </c:dLbl>
            <c:dLbl>
              <c:idx val="10"/>
              <c:layout>
                <c:manualLayout>
                  <c:x val="0"/>
                  <c:y val="-0.48685524126455909"/>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EB3-4618-B9CB-133B984C7BE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2.46</c:v>
                </c:pt>
                <c:pt idx="1">
                  <c:v>2.54</c:v>
                </c:pt>
                <c:pt idx="2">
                  <c:v>7.9</c:v>
                </c:pt>
                <c:pt idx="3">
                  <c:v>8.5500000000000007</c:v>
                </c:pt>
                <c:pt idx="4">
                  <c:v>9.01</c:v>
                </c:pt>
                <c:pt idx="5">
                  <c:v>19.940000000000001</c:v>
                </c:pt>
                <c:pt idx="6">
                  <c:v>23.88</c:v>
                </c:pt>
                <c:pt idx="7">
                  <c:v>26.59</c:v>
                </c:pt>
                <c:pt idx="8">
                  <c:v>27.28</c:v>
                </c:pt>
                <c:pt idx="9">
                  <c:v>34.270000000000003</c:v>
                </c:pt>
                <c:pt idx="10">
                  <c:v>44.66</c:v>
                </c:pt>
              </c:numCache>
            </c:numRef>
          </c:val>
          <c:extLst>
            <c:ext xmlns:c16="http://schemas.microsoft.com/office/drawing/2014/chart" uri="{C3380CC4-5D6E-409C-BE32-E72D297353CC}">
              <c16:uniqueId val="{00000006-1EB3-4618-B9CB-133B984C7BE9}"/>
            </c:ext>
          </c:extLst>
        </c:ser>
        <c:dLbls>
          <c:showLegendKey val="0"/>
          <c:showVal val="0"/>
          <c:showCatName val="0"/>
          <c:showSerName val="0"/>
          <c:showPercent val="0"/>
          <c:showBubbleSize val="0"/>
        </c:dLbls>
        <c:gapWidth val="80"/>
        <c:overlap val="100"/>
        <c:axId val="551231871"/>
        <c:axId val="1"/>
      </c:barChart>
      <c:catAx>
        <c:axId val="551231871"/>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45"/>
          <c:min val="0"/>
        </c:scaling>
        <c:delete val="0"/>
        <c:axPos val="l"/>
        <c:majorGridlines>
          <c:spPr>
            <a:ln w="3175" cap="flat" algn="ctr">
              <a:solidFill>
                <a:schemeClr val="tx1"/>
              </a:solidFill>
              <a:prstDash val="solid"/>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400" kern="1200">
                <a:solidFill>
                  <a:schemeClr val="tx1"/>
                </a:solidFill>
                <a:latin typeface="+mn-lt"/>
                <a:ea typeface="+mn-ea"/>
                <a:cs typeface="+mn-cs"/>
              </a:defRPr>
            </a:pPr>
            <a:endParaRPr lang="en-US"/>
          </a:p>
        </c:txPr>
        <c:crossAx val="551231871"/>
        <c:crosses val="min"/>
        <c:crossBetween val="between"/>
        <c:majorUnit val="5"/>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804041742587375E-2"/>
          <c:y val="5.4196959682749506E-2"/>
          <c:w val="0.93258240848103358"/>
          <c:h val="0.91903502974223394"/>
        </c:manualLayout>
      </c:layout>
      <c:barChart>
        <c:barDir val="col"/>
        <c:grouping val="stacked"/>
        <c:varyColors val="0"/>
        <c:ser>
          <c:idx val="0"/>
          <c:order val="0"/>
          <c:spPr>
            <a:solidFill>
              <a:schemeClr val="accent1"/>
            </a:solidFill>
            <a:ln>
              <a:noFill/>
            </a:ln>
          </c:spPr>
          <c:invertIfNegative val="0"/>
          <c:dLbls>
            <c:dLbl>
              <c:idx val="0"/>
              <c:layout>
                <c:manualLayout>
                  <c:x val="0"/>
                  <c:y val="-3.6351619299405155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22F-435D-BCCE-0FFF1DFD16CB}"/>
                </c:ext>
              </c:extLst>
            </c:dLbl>
            <c:dLbl>
              <c:idx val="1"/>
              <c:layout>
                <c:manualLayout>
                  <c:x val="0"/>
                  <c:y val="-4.230006609385327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22F-435D-BCCE-0FFF1DFD16CB}"/>
                </c:ext>
              </c:extLst>
            </c:dLbl>
            <c:dLbl>
              <c:idx val="2"/>
              <c:layout>
                <c:manualLayout>
                  <c:x val="0"/>
                  <c:y val="-8.0634500991407801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22F-435D-BCCE-0FFF1DFD16CB}"/>
                </c:ext>
              </c:extLst>
            </c:dLbl>
            <c:dLbl>
              <c:idx val="3"/>
              <c:layout>
                <c:manualLayout>
                  <c:x val="0"/>
                  <c:y val="-8.0634500991407801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22F-435D-BCCE-0FFF1DFD16CB}"/>
                </c:ext>
              </c:extLst>
            </c:dLbl>
            <c:dLbl>
              <c:idx val="4"/>
              <c:layout>
                <c:manualLayout>
                  <c:x val="0"/>
                  <c:y val="-9.517514871116986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22F-435D-BCCE-0FFF1DFD16CB}"/>
                </c:ext>
              </c:extLst>
            </c:dLbl>
            <c:dLbl>
              <c:idx val="6"/>
              <c:layout>
                <c:manualLayout>
                  <c:x val="0"/>
                  <c:y val="-0.24983476536682089"/>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22F-435D-BCCE-0FFF1DFD16CB}"/>
                </c:ext>
              </c:extLst>
            </c:dLbl>
            <c:dLbl>
              <c:idx val="8"/>
              <c:layout>
                <c:manualLayout>
                  <c:x val="0"/>
                  <c:y val="-0.32154659616655651"/>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22F-435D-BCCE-0FFF1DFD16CB}"/>
                </c:ext>
              </c:extLst>
            </c:dLbl>
            <c:dLbl>
              <c:idx val="9"/>
              <c:layout>
                <c:manualLayout>
                  <c:x val="0"/>
                  <c:y val="-0.35294117647058826"/>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22F-435D-BCCE-0FFF1DFD16CB}"/>
                </c:ext>
              </c:extLst>
            </c:dLbl>
            <c:dLbl>
              <c:idx val="10"/>
              <c:layout>
                <c:manualLayout>
                  <c:x val="0"/>
                  <c:y val="-0.48711169861202908"/>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22F-435D-BCCE-0FFF1DFD16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c:v>
                </c:pt>
                <c:pt idx="1">
                  <c:v>8</c:v>
                </c:pt>
                <c:pt idx="2">
                  <c:v>29</c:v>
                </c:pt>
                <c:pt idx="3">
                  <c:v>29</c:v>
                </c:pt>
                <c:pt idx="4">
                  <c:v>37</c:v>
                </c:pt>
                <c:pt idx="5">
                  <c:v>43</c:v>
                </c:pt>
                <c:pt idx="6">
                  <c:v>121</c:v>
                </c:pt>
                <c:pt idx="7">
                  <c:v>145</c:v>
                </c:pt>
                <c:pt idx="8">
                  <c:v>160</c:v>
                </c:pt>
                <c:pt idx="9">
                  <c:v>177</c:v>
                </c:pt>
                <c:pt idx="10">
                  <c:v>250</c:v>
                </c:pt>
              </c:numCache>
            </c:numRef>
          </c:val>
          <c:extLst>
            <c:ext xmlns:c16="http://schemas.microsoft.com/office/drawing/2014/chart" uri="{C3380CC4-5D6E-409C-BE32-E72D297353CC}">
              <c16:uniqueId val="{00000009-622F-435D-BCCE-0FFF1DFD16CB}"/>
            </c:ext>
          </c:extLst>
        </c:ser>
        <c:dLbls>
          <c:showLegendKey val="0"/>
          <c:showVal val="0"/>
          <c:showCatName val="0"/>
          <c:showSerName val="0"/>
          <c:showPercent val="0"/>
          <c:showBubbleSize val="0"/>
        </c:dLbls>
        <c:gapWidth val="80"/>
        <c:overlap val="100"/>
        <c:axId val="1336039215"/>
        <c:axId val="1"/>
      </c:barChart>
      <c:catAx>
        <c:axId val="1336039215"/>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250"/>
          <c:min val="0"/>
        </c:scaling>
        <c:delete val="0"/>
        <c:axPos val="l"/>
        <c:majorGridlines>
          <c:spPr>
            <a:ln w="3175" cap="flat" algn="ctr">
              <a:solidFill>
                <a:schemeClr val="tx1"/>
              </a:solidFill>
              <a:prstDash val="solid"/>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400" kern="1200">
                <a:solidFill>
                  <a:schemeClr val="tx1"/>
                </a:solidFill>
                <a:latin typeface="+mn-lt"/>
                <a:ea typeface="+mn-ea"/>
                <a:cs typeface="+mn-cs"/>
              </a:defRPr>
            </a:pPr>
            <a:endParaRPr lang="en-US"/>
          </a:p>
        </c:txPr>
        <c:crossAx val="1336039215"/>
        <c:crosses val="min"/>
        <c:crossBetween val="between"/>
        <c:majorUnit val="5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0990099009901"/>
          <c:y val="1.6388276079420106E-2"/>
          <c:w val="0.8693069306930693"/>
          <c:h val="0.96722344784115977"/>
        </c:manualLayout>
      </c:layout>
      <c:barChart>
        <c:barDir val="bar"/>
        <c:grouping val="stacked"/>
        <c:varyColors val="0"/>
        <c:ser>
          <c:idx val="0"/>
          <c:order val="0"/>
          <c:spPr>
            <a:solidFill>
              <a:schemeClr val="accent1"/>
            </a:solidFill>
            <a:ln>
              <a:noFill/>
            </a:ln>
          </c:spPr>
          <c:invertIfNegative val="0"/>
          <c:dLbls>
            <c:dLbl>
              <c:idx val="0"/>
              <c:layout>
                <c:manualLayout>
                  <c:x val="0.34693069306930691"/>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88-4EA5-B219-AFE9D283ADF4}"/>
                </c:ext>
              </c:extLst>
            </c:dLbl>
            <c:dLbl>
              <c:idx val="1"/>
              <c:layout>
                <c:manualLayout>
                  <c:x val="0.4071287128712871"/>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88-4EA5-B219-AFE9D283ADF4}"/>
                </c:ext>
              </c:extLst>
            </c:dLbl>
            <c:dLbl>
              <c:idx val="2"/>
              <c:layout>
                <c:manualLayout>
                  <c:x val="0.42376237623762375"/>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88-4EA5-B219-AFE9D283ADF4}"/>
                </c:ext>
              </c:extLst>
            </c:dLbl>
            <c:dLbl>
              <c:idx val="3"/>
              <c:layout>
                <c:manualLayout>
                  <c:x val="0.43485148514851485"/>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88-4EA5-B219-AFE9D283ADF4}"/>
                </c:ext>
              </c:extLst>
            </c:dLbl>
            <c:dLbl>
              <c:idx val="4"/>
              <c:layout>
                <c:manualLayout>
                  <c:x val="0.44990099009900991"/>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88-4EA5-B219-AFE9D283ADF4}"/>
                </c:ext>
              </c:extLst>
            </c:dLbl>
            <c:dLbl>
              <c:idx val="5"/>
              <c:layout>
                <c:manualLayout>
                  <c:x val="0.4514851485148515"/>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788-4EA5-B219-AFE9D283ADF4}"/>
                </c:ext>
              </c:extLst>
            </c:dLbl>
            <c:dLbl>
              <c:idx val="6"/>
              <c:layout>
                <c:manualLayout>
                  <c:x val="0.45267326732673269"/>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788-4EA5-B219-AFE9D283ADF4}"/>
                </c:ext>
              </c:extLst>
            </c:dLbl>
            <c:dLbl>
              <c:idx val="7"/>
              <c:layout>
                <c:manualLayout>
                  <c:x val="0.46297029702970299"/>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788-4EA5-B219-AFE9D283ADF4}"/>
                </c:ext>
              </c:extLst>
            </c:dLbl>
            <c:dLbl>
              <c:idx val="8"/>
              <c:layout>
                <c:manualLayout>
                  <c:x val="0.46455445544554458"/>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788-4EA5-B219-AFE9D283ADF4}"/>
                </c:ext>
              </c:extLst>
            </c:dLbl>
            <c:dLbl>
              <c:idx val="9"/>
              <c:layout>
                <c:manualLayout>
                  <c:x val="0.48554455445544553"/>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788-4EA5-B219-AFE9D283ADF4}"/>
                </c:ext>
              </c:extLst>
            </c:dLbl>
            <c:dLbl>
              <c:idx val="10"/>
              <c:layout>
                <c:manualLayout>
                  <c:x val="0.49069306930693068"/>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788-4EA5-B219-AFE9D283AD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17.8</c:v>
                </c:pt>
                <c:pt idx="1">
                  <c:v>21.5</c:v>
                </c:pt>
                <c:pt idx="2">
                  <c:v>22.5</c:v>
                </c:pt>
                <c:pt idx="3">
                  <c:v>23.2</c:v>
                </c:pt>
                <c:pt idx="4">
                  <c:v>24.1</c:v>
                </c:pt>
                <c:pt idx="5">
                  <c:v>24.2</c:v>
                </c:pt>
                <c:pt idx="6">
                  <c:v>24.3</c:v>
                </c:pt>
                <c:pt idx="7">
                  <c:v>24.9</c:v>
                </c:pt>
                <c:pt idx="8">
                  <c:v>25</c:v>
                </c:pt>
                <c:pt idx="9">
                  <c:v>26.3</c:v>
                </c:pt>
                <c:pt idx="10">
                  <c:v>26.6</c:v>
                </c:pt>
              </c:numCache>
            </c:numRef>
          </c:val>
          <c:extLst>
            <c:ext xmlns:c16="http://schemas.microsoft.com/office/drawing/2014/chart" uri="{C3380CC4-5D6E-409C-BE32-E72D297353CC}">
              <c16:uniqueId val="{0000000B-0788-4EA5-B219-AFE9D283ADF4}"/>
            </c:ext>
          </c:extLst>
        </c:ser>
        <c:dLbls>
          <c:showLegendKey val="0"/>
          <c:showVal val="0"/>
          <c:showCatName val="0"/>
          <c:showSerName val="0"/>
          <c:showPercent val="0"/>
          <c:showBubbleSize val="0"/>
        </c:dLbls>
        <c:gapWidth val="80"/>
        <c:overlap val="100"/>
        <c:axId val="1322452719"/>
        <c:axId val="1"/>
      </c:barChart>
      <c:catAx>
        <c:axId val="1322452719"/>
        <c:scaling>
          <c:orientation val="maxMin"/>
        </c:scaling>
        <c:delete val="0"/>
        <c:axPos val="r"/>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axMin"/>
          <c:max val="26.6"/>
          <c:min val="0"/>
        </c:scaling>
        <c:delete val="1"/>
        <c:axPos val="t"/>
        <c:numFmt formatCode="General" sourceLinked="1"/>
        <c:majorTickMark val="out"/>
        <c:minorTickMark val="none"/>
        <c:tickLblPos val="nextTo"/>
        <c:crossAx val="1322452719"/>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34920634920634E-2"/>
          <c:y val="1.6388276079420106E-2"/>
          <c:w val="0.86904761904761907"/>
          <c:h val="0.96722344784115977"/>
        </c:manualLayout>
      </c:layout>
      <c:barChart>
        <c:barDir val="bar"/>
        <c:grouping val="stacked"/>
        <c:varyColors val="0"/>
        <c:ser>
          <c:idx val="0"/>
          <c:order val="0"/>
          <c:spPr>
            <a:solidFill>
              <a:schemeClr val="accent5"/>
            </a:solidFill>
            <a:ln>
              <a:noFill/>
            </a:ln>
          </c:spPr>
          <c:invertIfNegative val="0"/>
          <c:dLbls>
            <c:dLbl>
              <c:idx val="0"/>
              <c:layout>
                <c:manualLayout>
                  <c:x val="0.24642857142857144"/>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D75-4EE4-8D3B-93DEB56A843C}"/>
                </c:ext>
              </c:extLst>
            </c:dLbl>
            <c:dLbl>
              <c:idx val="1"/>
              <c:layout>
                <c:manualLayout>
                  <c:x val="0.34206349206349207"/>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D75-4EE4-8D3B-93DEB56A843C}"/>
                </c:ext>
              </c:extLst>
            </c:dLbl>
            <c:dLbl>
              <c:idx val="2"/>
              <c:layout>
                <c:manualLayout>
                  <c:x val="0.27023809523809522"/>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D75-4EE4-8D3B-93DEB56A843C}"/>
                </c:ext>
              </c:extLst>
            </c:dLbl>
            <c:dLbl>
              <c:idx val="3"/>
              <c:layout>
                <c:manualLayout>
                  <c:x val="0.36388888888888887"/>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D75-4EE4-8D3B-93DEB56A843C}"/>
                </c:ext>
              </c:extLst>
            </c:dLbl>
            <c:dLbl>
              <c:idx val="4"/>
              <c:layout>
                <c:manualLayout>
                  <c:x val="0.41309523809523807"/>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75-4EE4-8D3B-93DEB56A843C}"/>
                </c:ext>
              </c:extLst>
            </c:dLbl>
            <c:dLbl>
              <c:idx val="5"/>
              <c:layout>
                <c:manualLayout>
                  <c:x val="0.40119047619047621"/>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D75-4EE4-8D3B-93DEB56A843C}"/>
                </c:ext>
              </c:extLst>
            </c:dLbl>
            <c:dLbl>
              <c:idx val="6"/>
              <c:layout>
                <c:manualLayout>
                  <c:x val="0.44920634920634922"/>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D75-4EE4-8D3B-93DEB56A843C}"/>
                </c:ext>
              </c:extLst>
            </c:dLbl>
            <c:dLbl>
              <c:idx val="7"/>
              <c:layout>
                <c:manualLayout>
                  <c:x val="0.46785714285714286"/>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D75-4EE4-8D3B-93DEB56A843C}"/>
                </c:ext>
              </c:extLst>
            </c:dLbl>
            <c:dLbl>
              <c:idx val="8"/>
              <c:layout>
                <c:manualLayout>
                  <c:x val="0.4238095238095238"/>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D75-4EE4-8D3B-93DEB56A843C}"/>
                </c:ext>
              </c:extLst>
            </c:dLbl>
            <c:dLbl>
              <c:idx val="9"/>
              <c:layout>
                <c:manualLayout>
                  <c:x val="0.49007936507936506"/>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D75-4EE4-8D3B-93DEB56A843C}"/>
                </c:ext>
              </c:extLst>
            </c:dLbl>
            <c:dLbl>
              <c:idx val="10"/>
              <c:layout>
                <c:manualLayout>
                  <c:x val="0.47619047619047616"/>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D75-4EE4-8D3B-93DEB56A84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11.3</c:v>
                </c:pt>
                <c:pt idx="1">
                  <c:v>16.8</c:v>
                </c:pt>
                <c:pt idx="2">
                  <c:v>12.6</c:v>
                </c:pt>
                <c:pt idx="3">
                  <c:v>18.100000000000001</c:v>
                </c:pt>
                <c:pt idx="4">
                  <c:v>21</c:v>
                </c:pt>
                <c:pt idx="5">
                  <c:v>20.3</c:v>
                </c:pt>
                <c:pt idx="6">
                  <c:v>23.1</c:v>
                </c:pt>
                <c:pt idx="7">
                  <c:v>24.2</c:v>
                </c:pt>
                <c:pt idx="8">
                  <c:v>21.6</c:v>
                </c:pt>
                <c:pt idx="9">
                  <c:v>25.5</c:v>
                </c:pt>
                <c:pt idx="10">
                  <c:v>24.7</c:v>
                </c:pt>
              </c:numCache>
            </c:numRef>
          </c:val>
          <c:extLst>
            <c:ext xmlns:c16="http://schemas.microsoft.com/office/drawing/2014/chart" uri="{C3380CC4-5D6E-409C-BE32-E72D297353CC}">
              <c16:uniqueId val="{0000000B-9D75-4EE4-8D3B-93DEB56A843C}"/>
            </c:ext>
          </c:extLst>
        </c:ser>
        <c:dLbls>
          <c:showLegendKey val="0"/>
          <c:showVal val="0"/>
          <c:showCatName val="0"/>
          <c:showSerName val="0"/>
          <c:showPercent val="0"/>
          <c:showBubbleSize val="0"/>
        </c:dLbls>
        <c:gapWidth val="80"/>
        <c:overlap val="100"/>
        <c:axId val="1611317503"/>
        <c:axId val="1"/>
      </c:barChart>
      <c:catAx>
        <c:axId val="1611317503"/>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5.5"/>
          <c:min val="0"/>
        </c:scaling>
        <c:delete val="1"/>
        <c:axPos val="t"/>
        <c:numFmt formatCode="General" sourceLinked="1"/>
        <c:majorTickMark val="out"/>
        <c:minorTickMark val="none"/>
        <c:tickLblPos val="nextTo"/>
        <c:crossAx val="1611317503"/>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0990099009901"/>
          <c:y val="1.6388276079420106E-2"/>
          <c:w val="0.8693069306930693"/>
          <c:h val="0.96722344784115977"/>
        </c:manualLayout>
      </c:layout>
      <c:barChart>
        <c:barDir val="bar"/>
        <c:grouping val="stacked"/>
        <c:varyColors val="0"/>
        <c:ser>
          <c:idx val="0"/>
          <c:order val="0"/>
          <c:spPr>
            <a:solidFill>
              <a:schemeClr val="accent1"/>
            </a:solidFill>
            <a:ln>
              <a:noFill/>
            </a:ln>
          </c:spPr>
          <c:invertIfNegative val="0"/>
          <c:dLbls>
            <c:dLbl>
              <c:idx val="0"/>
              <c:layout>
                <c:manualLayout>
                  <c:x val="0.21940594059405941"/>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055-41E6-9D84-34E71D225576}"/>
                </c:ext>
              </c:extLst>
            </c:dLbl>
            <c:dLbl>
              <c:idx val="1"/>
              <c:layout>
                <c:manualLayout>
                  <c:x val="0.24"/>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055-41E6-9D84-34E71D225576}"/>
                </c:ext>
              </c:extLst>
            </c:dLbl>
            <c:dLbl>
              <c:idx val="2"/>
              <c:layout>
                <c:manualLayout>
                  <c:x val="0.24831683168316832"/>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055-41E6-9D84-34E71D225576}"/>
                </c:ext>
              </c:extLst>
            </c:dLbl>
            <c:dLbl>
              <c:idx val="3"/>
              <c:layout>
                <c:manualLayout>
                  <c:x val="0.27524752475247527"/>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055-41E6-9D84-34E71D225576}"/>
                </c:ext>
              </c:extLst>
            </c:dLbl>
            <c:dLbl>
              <c:idx val="4"/>
              <c:layout>
                <c:manualLayout>
                  <c:x val="0.31485148514851485"/>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055-41E6-9D84-34E71D225576}"/>
                </c:ext>
              </c:extLst>
            </c:dLbl>
            <c:dLbl>
              <c:idx val="5"/>
              <c:layout>
                <c:manualLayout>
                  <c:x val="0.32594059405940595"/>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055-41E6-9D84-34E71D225576}"/>
                </c:ext>
              </c:extLst>
            </c:dLbl>
            <c:dLbl>
              <c:idx val="6"/>
              <c:layout>
                <c:manualLayout>
                  <c:x val="0.358019801980198"/>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055-41E6-9D84-34E71D225576}"/>
                </c:ext>
              </c:extLst>
            </c:dLbl>
            <c:dLbl>
              <c:idx val="7"/>
              <c:layout>
                <c:manualLayout>
                  <c:x val="0.39247524752475249"/>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055-41E6-9D84-34E71D225576}"/>
                </c:ext>
              </c:extLst>
            </c:dLbl>
            <c:dLbl>
              <c:idx val="8"/>
              <c:layout>
                <c:manualLayout>
                  <c:x val="0.41267326732673265"/>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055-41E6-9D84-34E71D225576}"/>
                </c:ext>
              </c:extLst>
            </c:dLbl>
            <c:dLbl>
              <c:idx val="9"/>
              <c:layout>
                <c:manualLayout>
                  <c:x val="0.43128712871287128"/>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055-41E6-9D84-34E71D225576}"/>
                </c:ext>
              </c:extLst>
            </c:dLbl>
            <c:dLbl>
              <c:idx val="10"/>
              <c:layout>
                <c:manualLayout>
                  <c:x val="0.49069306930693068"/>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055-41E6-9D84-34E71D22557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15.8</c:v>
                </c:pt>
                <c:pt idx="1">
                  <c:v>17.8</c:v>
                </c:pt>
                <c:pt idx="2">
                  <c:v>18.600000000000001</c:v>
                </c:pt>
                <c:pt idx="3">
                  <c:v>21.2</c:v>
                </c:pt>
                <c:pt idx="4">
                  <c:v>25</c:v>
                </c:pt>
                <c:pt idx="5">
                  <c:v>26.1</c:v>
                </c:pt>
                <c:pt idx="6">
                  <c:v>29.2</c:v>
                </c:pt>
                <c:pt idx="7">
                  <c:v>32.5</c:v>
                </c:pt>
                <c:pt idx="8">
                  <c:v>34.5</c:v>
                </c:pt>
                <c:pt idx="9">
                  <c:v>36.299999999999997</c:v>
                </c:pt>
                <c:pt idx="10">
                  <c:v>42</c:v>
                </c:pt>
              </c:numCache>
            </c:numRef>
          </c:val>
          <c:extLst>
            <c:ext xmlns:c16="http://schemas.microsoft.com/office/drawing/2014/chart" uri="{C3380CC4-5D6E-409C-BE32-E72D297353CC}">
              <c16:uniqueId val="{0000000B-C055-41E6-9D84-34E71D225576}"/>
            </c:ext>
          </c:extLst>
        </c:ser>
        <c:dLbls>
          <c:showLegendKey val="0"/>
          <c:showVal val="0"/>
          <c:showCatName val="0"/>
          <c:showSerName val="0"/>
          <c:showPercent val="0"/>
          <c:showBubbleSize val="0"/>
        </c:dLbls>
        <c:gapWidth val="80"/>
        <c:overlap val="100"/>
        <c:axId val="1265417359"/>
        <c:axId val="1"/>
      </c:barChart>
      <c:catAx>
        <c:axId val="1265417359"/>
        <c:scaling>
          <c:orientation val="maxMin"/>
        </c:scaling>
        <c:delete val="0"/>
        <c:axPos val="r"/>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axMin"/>
          <c:max val="42"/>
          <c:min val="0"/>
        </c:scaling>
        <c:delete val="1"/>
        <c:axPos val="t"/>
        <c:numFmt formatCode="General" sourceLinked="1"/>
        <c:majorTickMark val="out"/>
        <c:minorTickMark val="none"/>
        <c:tickLblPos val="nextTo"/>
        <c:crossAx val="1265417359"/>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34920634920634E-2"/>
          <c:y val="1.6388276079420106E-2"/>
          <c:w val="0.86904761904761907"/>
          <c:h val="0.96722344784115977"/>
        </c:manualLayout>
      </c:layout>
      <c:barChart>
        <c:barDir val="bar"/>
        <c:grouping val="stacked"/>
        <c:varyColors val="0"/>
        <c:ser>
          <c:idx val="0"/>
          <c:order val="0"/>
          <c:spPr>
            <a:solidFill>
              <a:schemeClr val="accent5"/>
            </a:solidFill>
            <a:ln>
              <a:noFill/>
            </a:ln>
          </c:spPr>
          <c:invertIfNegative val="0"/>
          <c:dLbls>
            <c:dLbl>
              <c:idx val="0"/>
              <c:layout>
                <c:manualLayout>
                  <c:x val="0.26269841269841271"/>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BCB-4896-9029-65D0992B2DC9}"/>
                </c:ext>
              </c:extLst>
            </c:dLbl>
            <c:dLbl>
              <c:idx val="1"/>
              <c:layout>
                <c:manualLayout>
                  <c:x val="0.27380952380952384"/>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BCB-4896-9029-65D0992B2DC9}"/>
                </c:ext>
              </c:extLst>
            </c:dLbl>
            <c:dLbl>
              <c:idx val="2"/>
              <c:layout>
                <c:manualLayout>
                  <c:x val="0.3"/>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BCB-4896-9029-65D0992B2DC9}"/>
                </c:ext>
              </c:extLst>
            </c:dLbl>
            <c:dLbl>
              <c:idx val="3"/>
              <c:layout>
                <c:manualLayout>
                  <c:x val="0.33650793650793653"/>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BCB-4896-9029-65D0992B2DC9}"/>
                </c:ext>
              </c:extLst>
            </c:dLbl>
            <c:dLbl>
              <c:idx val="4"/>
              <c:layout>
                <c:manualLayout>
                  <c:x val="0.37103174603174605"/>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BCB-4896-9029-65D0992B2DC9}"/>
                </c:ext>
              </c:extLst>
            </c:dLbl>
            <c:dLbl>
              <c:idx val="5"/>
              <c:layout>
                <c:manualLayout>
                  <c:x val="0.34761904761904761"/>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BCB-4896-9029-65D0992B2DC9}"/>
                </c:ext>
              </c:extLst>
            </c:dLbl>
            <c:dLbl>
              <c:idx val="6"/>
              <c:layout>
                <c:manualLayout>
                  <c:x val="0.4154761904761905"/>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BCB-4896-9029-65D0992B2DC9}"/>
                </c:ext>
              </c:extLst>
            </c:dLbl>
            <c:dLbl>
              <c:idx val="7"/>
              <c:layout>
                <c:manualLayout>
                  <c:x val="0.27579365079365081"/>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BCB-4896-9029-65D0992B2DC9}"/>
                </c:ext>
              </c:extLst>
            </c:dLbl>
            <c:dLbl>
              <c:idx val="8"/>
              <c:layout>
                <c:manualLayout>
                  <c:x val="0.35992063492063492"/>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BCB-4896-9029-65D0992B2DC9}"/>
                </c:ext>
              </c:extLst>
            </c:dLbl>
            <c:dLbl>
              <c:idx val="9"/>
              <c:layout>
                <c:manualLayout>
                  <c:x val="0.33214285714285713"/>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BCB-4896-9029-65D0992B2DC9}"/>
                </c:ext>
              </c:extLst>
            </c:dLbl>
            <c:dLbl>
              <c:idx val="10"/>
              <c:layout>
                <c:manualLayout>
                  <c:x val="0.49007936507936506"/>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BCB-4896-9029-65D0992B2DC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20.5</c:v>
                </c:pt>
                <c:pt idx="1">
                  <c:v>21.6</c:v>
                </c:pt>
                <c:pt idx="2">
                  <c:v>24.2</c:v>
                </c:pt>
                <c:pt idx="3">
                  <c:v>27.8</c:v>
                </c:pt>
                <c:pt idx="4">
                  <c:v>31.2</c:v>
                </c:pt>
                <c:pt idx="5">
                  <c:v>28.9</c:v>
                </c:pt>
                <c:pt idx="6">
                  <c:v>35.6</c:v>
                </c:pt>
                <c:pt idx="7">
                  <c:v>21.8</c:v>
                </c:pt>
                <c:pt idx="8">
                  <c:v>30.1</c:v>
                </c:pt>
                <c:pt idx="9">
                  <c:v>27.4</c:v>
                </c:pt>
                <c:pt idx="10">
                  <c:v>43</c:v>
                </c:pt>
              </c:numCache>
            </c:numRef>
          </c:val>
          <c:extLst>
            <c:ext xmlns:c16="http://schemas.microsoft.com/office/drawing/2014/chart" uri="{C3380CC4-5D6E-409C-BE32-E72D297353CC}">
              <c16:uniqueId val="{0000000B-3BCB-4896-9029-65D0992B2DC9}"/>
            </c:ext>
          </c:extLst>
        </c:ser>
        <c:dLbls>
          <c:showLegendKey val="0"/>
          <c:showVal val="0"/>
          <c:showCatName val="0"/>
          <c:showSerName val="0"/>
          <c:showPercent val="0"/>
          <c:showBubbleSize val="0"/>
        </c:dLbls>
        <c:gapWidth val="80"/>
        <c:overlap val="100"/>
        <c:axId val="744421695"/>
        <c:axId val="1"/>
      </c:barChart>
      <c:catAx>
        <c:axId val="744421695"/>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43"/>
          <c:min val="0"/>
        </c:scaling>
        <c:delete val="1"/>
        <c:axPos val="t"/>
        <c:numFmt formatCode="General" sourceLinked="1"/>
        <c:majorTickMark val="out"/>
        <c:minorTickMark val="none"/>
        <c:tickLblPos val="nextTo"/>
        <c:crossAx val="744421695"/>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0990099009901"/>
          <c:y val="1.6388276079420106E-2"/>
          <c:w val="0.8693069306930693"/>
          <c:h val="0.96722344784115977"/>
        </c:manualLayout>
      </c:layout>
      <c:barChart>
        <c:barDir val="bar"/>
        <c:grouping val="stacked"/>
        <c:varyColors val="0"/>
        <c:ser>
          <c:idx val="0"/>
          <c:order val="0"/>
          <c:spPr>
            <a:solidFill>
              <a:schemeClr val="accent1"/>
            </a:solidFill>
            <a:ln>
              <a:noFill/>
            </a:ln>
          </c:spPr>
          <c:invertIfNegative val="0"/>
          <c:dLbls>
            <c:dLbl>
              <c:idx val="0"/>
              <c:layout>
                <c:manualLayout>
                  <c:x val="0.21584158415841584"/>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DFA-4035-8F2F-19FC71FC40CA}"/>
                </c:ext>
              </c:extLst>
            </c:dLbl>
            <c:dLbl>
              <c:idx val="1"/>
              <c:layout>
                <c:manualLayout>
                  <c:x val="0.25663366336633664"/>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DFA-4035-8F2F-19FC71FC40CA}"/>
                </c:ext>
              </c:extLst>
            </c:dLbl>
            <c:dLbl>
              <c:idx val="2"/>
              <c:layout>
                <c:manualLayout>
                  <c:x val="0.28910891089108909"/>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DFA-4035-8F2F-19FC71FC40CA}"/>
                </c:ext>
              </c:extLst>
            </c:dLbl>
            <c:dLbl>
              <c:idx val="3"/>
              <c:layout>
                <c:manualLayout>
                  <c:x val="0.29584158415841583"/>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DFA-4035-8F2F-19FC71FC40CA}"/>
                </c:ext>
              </c:extLst>
            </c:dLbl>
            <c:dLbl>
              <c:idx val="4"/>
              <c:layout>
                <c:manualLayout>
                  <c:x val="0.31841584158415842"/>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DFA-4035-8F2F-19FC71FC40CA}"/>
                </c:ext>
              </c:extLst>
            </c:dLbl>
            <c:dLbl>
              <c:idx val="5"/>
              <c:layout>
                <c:manualLayout>
                  <c:x val="0.33663366336633666"/>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DFA-4035-8F2F-19FC71FC40CA}"/>
                </c:ext>
              </c:extLst>
            </c:dLbl>
            <c:dLbl>
              <c:idx val="6"/>
              <c:layout>
                <c:manualLayout>
                  <c:x val="0.35643564356435642"/>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DFA-4035-8F2F-19FC71FC40CA}"/>
                </c:ext>
              </c:extLst>
            </c:dLbl>
            <c:dLbl>
              <c:idx val="7"/>
              <c:layout>
                <c:manualLayout>
                  <c:x val="0.36435643564356435"/>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DFA-4035-8F2F-19FC71FC40CA}"/>
                </c:ext>
              </c:extLst>
            </c:dLbl>
            <c:dLbl>
              <c:idx val="8"/>
              <c:layout>
                <c:manualLayout>
                  <c:x val="0.39762376237623764"/>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DFA-4035-8F2F-19FC71FC40CA}"/>
                </c:ext>
              </c:extLst>
            </c:dLbl>
            <c:dLbl>
              <c:idx val="9"/>
              <c:layout>
                <c:manualLayout>
                  <c:x val="0.4"/>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DFA-4035-8F2F-19FC71FC40CA}"/>
                </c:ext>
              </c:extLst>
            </c:dLbl>
            <c:dLbl>
              <c:idx val="10"/>
              <c:layout>
                <c:manualLayout>
                  <c:x val="0.49069306930693068"/>
                  <c:y val="0"/>
                </c:manualLayout>
              </c:layout>
              <c:numFmt formatCode="#,##0.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DFA-4035-8F2F-19FC71FC40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22.2</c:v>
                </c:pt>
                <c:pt idx="1">
                  <c:v>27.8</c:v>
                </c:pt>
                <c:pt idx="2">
                  <c:v>32.299999999999997</c:v>
                </c:pt>
                <c:pt idx="3">
                  <c:v>33.200000000000003</c:v>
                </c:pt>
                <c:pt idx="4">
                  <c:v>36.4</c:v>
                </c:pt>
                <c:pt idx="5">
                  <c:v>38.9</c:v>
                </c:pt>
                <c:pt idx="6">
                  <c:v>41.6</c:v>
                </c:pt>
                <c:pt idx="7">
                  <c:v>42.7</c:v>
                </c:pt>
                <c:pt idx="8">
                  <c:v>47.3</c:v>
                </c:pt>
                <c:pt idx="9">
                  <c:v>47.7</c:v>
                </c:pt>
                <c:pt idx="10">
                  <c:v>60.2</c:v>
                </c:pt>
              </c:numCache>
            </c:numRef>
          </c:val>
          <c:extLst>
            <c:ext xmlns:c16="http://schemas.microsoft.com/office/drawing/2014/chart" uri="{C3380CC4-5D6E-409C-BE32-E72D297353CC}">
              <c16:uniqueId val="{0000000B-4DFA-4035-8F2F-19FC71FC40CA}"/>
            </c:ext>
          </c:extLst>
        </c:ser>
        <c:dLbls>
          <c:showLegendKey val="0"/>
          <c:showVal val="0"/>
          <c:showCatName val="0"/>
          <c:showSerName val="0"/>
          <c:showPercent val="0"/>
          <c:showBubbleSize val="0"/>
        </c:dLbls>
        <c:gapWidth val="80"/>
        <c:overlap val="100"/>
        <c:axId val="1364269935"/>
        <c:axId val="1"/>
      </c:barChart>
      <c:catAx>
        <c:axId val="1364269935"/>
        <c:scaling>
          <c:orientation val="maxMin"/>
        </c:scaling>
        <c:delete val="0"/>
        <c:axPos val="r"/>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axMin"/>
          <c:max val="60.2"/>
          <c:min val="0"/>
        </c:scaling>
        <c:delete val="1"/>
        <c:axPos val="t"/>
        <c:numFmt formatCode="General" sourceLinked="1"/>
        <c:majorTickMark val="out"/>
        <c:minorTickMark val="none"/>
        <c:tickLblPos val="nextTo"/>
        <c:crossAx val="1364269935"/>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50375" cy="498965"/>
          </a:xfrm>
          <a:prstGeom prst="rect">
            <a:avLst/>
          </a:prstGeom>
        </p:spPr>
        <p:txBody>
          <a:bodyPr vert="horz" lIns="92201" tIns="46100" rIns="92201" bIns="46100"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201" tIns="46100" rIns="92201" bIns="46100" rtlCol="0"/>
          <a:lstStyle>
            <a:lvl1pPr algn="r">
              <a:defRPr sz="1200"/>
            </a:lvl1pPr>
          </a:lstStyle>
          <a:p>
            <a:fld id="{AD5813BB-2A59-4094-A80D-63C58A298EE5}" type="datetimeFigureOut">
              <a:rPr kumimoji="1" lang="ja-JP" altLang="en-US" smtClean="0">
                <a:latin typeface="Arial" panose="020B0604020202020204" pitchFamily="34" charset="0"/>
              </a:rPr>
              <a:pPr/>
              <a:t>2022/2/14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0374"/>
            <a:ext cx="2950375" cy="498965"/>
          </a:xfrm>
          <a:prstGeom prst="rect">
            <a:avLst/>
          </a:prstGeom>
        </p:spPr>
        <p:txBody>
          <a:bodyPr vert="horz" lIns="92201" tIns="46100" rIns="92201" bIns="46100"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201" tIns="46100" rIns="92201" bIns="46100"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18" tIns="45758" rIns="91518" bIns="45758"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18" tIns="45758" rIns="91518" bIns="45758" rtlCol="0"/>
          <a:lstStyle>
            <a:lvl1pPr algn="r">
              <a:defRPr sz="1200">
                <a:latin typeface="Arial" panose="020B0604020202020204" pitchFamily="34" charset="0"/>
              </a:defRPr>
            </a:lvl1pPr>
          </a:lstStyle>
          <a:p>
            <a:fld id="{6F0D6084-7E8B-4A36-97F0-DEDFB028508E}" type="datetimeFigureOut">
              <a:rPr lang="ja-JP" altLang="en-US" smtClean="0"/>
              <a:pPr/>
              <a:t>2022/2/14</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18" tIns="45758" rIns="91518" bIns="45758" rtlCol="0" anchor="ctr"/>
          <a:lstStyle/>
          <a:p>
            <a:endParaRPr lang="ja-JP" altLang="en-US" dirty="0"/>
          </a:p>
        </p:txBody>
      </p:sp>
      <p:sp>
        <p:nvSpPr>
          <p:cNvPr id="5" name="ノート プレースホルダ 4"/>
          <p:cNvSpPr>
            <a:spLocks noGrp="1"/>
          </p:cNvSpPr>
          <p:nvPr>
            <p:ph type="body" sz="quarter" idx="3"/>
          </p:nvPr>
        </p:nvSpPr>
        <p:spPr>
          <a:xfrm>
            <a:off x="680404" y="4720911"/>
            <a:ext cx="5446396" cy="4472939"/>
          </a:xfrm>
          <a:prstGeom prst="rect">
            <a:avLst/>
          </a:prstGeom>
        </p:spPr>
        <p:txBody>
          <a:bodyPr vert="horz" lIns="91518" tIns="45758" rIns="91518" bIns="4575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18" tIns="45758" rIns="91518" bIns="45758"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18" tIns="45758" rIns="91518" bIns="45758"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1157688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11</a:t>
            </a:fld>
            <a:endParaRPr kumimoji="1" lang="ja-JP" altLang="en-US"/>
          </a:p>
        </p:txBody>
      </p:sp>
    </p:spTree>
    <p:extLst>
      <p:ext uri="{BB962C8B-B14F-4D97-AF65-F5344CB8AC3E}">
        <p14:creationId xmlns:p14="http://schemas.microsoft.com/office/powerpoint/2010/main" val="248652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12</a:t>
            </a:fld>
            <a:endParaRPr kumimoji="1" lang="ja-JP" altLang="en-US"/>
          </a:p>
        </p:txBody>
      </p:sp>
    </p:spTree>
    <p:extLst>
      <p:ext uri="{BB962C8B-B14F-4D97-AF65-F5344CB8AC3E}">
        <p14:creationId xmlns:p14="http://schemas.microsoft.com/office/powerpoint/2010/main" val="244631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13</a:t>
            </a:fld>
            <a:endParaRPr kumimoji="1" lang="ja-JP" altLang="en-US"/>
          </a:p>
        </p:txBody>
      </p:sp>
    </p:spTree>
    <p:extLst>
      <p:ext uri="{BB962C8B-B14F-4D97-AF65-F5344CB8AC3E}">
        <p14:creationId xmlns:p14="http://schemas.microsoft.com/office/powerpoint/2010/main" val="189151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880888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96090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16</a:t>
            </a:fld>
            <a:endParaRPr kumimoji="1" lang="ja-JP" altLang="en-US"/>
          </a:p>
        </p:txBody>
      </p:sp>
    </p:spTree>
    <p:extLst>
      <p:ext uri="{BB962C8B-B14F-4D97-AF65-F5344CB8AC3E}">
        <p14:creationId xmlns:p14="http://schemas.microsoft.com/office/powerpoint/2010/main" val="386034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17</a:t>
            </a:fld>
            <a:endParaRPr kumimoji="1" lang="ja-JP" altLang="en-US"/>
          </a:p>
        </p:txBody>
      </p:sp>
    </p:spTree>
    <p:extLst>
      <p:ext uri="{BB962C8B-B14F-4D97-AF65-F5344CB8AC3E}">
        <p14:creationId xmlns:p14="http://schemas.microsoft.com/office/powerpoint/2010/main" val="1913620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18</a:t>
            </a:fld>
            <a:endParaRPr kumimoji="1" lang="ja-JP" altLang="en-US"/>
          </a:p>
        </p:txBody>
      </p:sp>
    </p:spTree>
    <p:extLst>
      <p:ext uri="{BB962C8B-B14F-4D97-AF65-F5344CB8AC3E}">
        <p14:creationId xmlns:p14="http://schemas.microsoft.com/office/powerpoint/2010/main" val="4116506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19</a:t>
            </a:fld>
            <a:endParaRPr kumimoji="1" lang="ja-JP" altLang="en-US"/>
          </a:p>
        </p:txBody>
      </p:sp>
    </p:spTree>
    <p:extLst>
      <p:ext uri="{BB962C8B-B14F-4D97-AF65-F5344CB8AC3E}">
        <p14:creationId xmlns:p14="http://schemas.microsoft.com/office/powerpoint/2010/main" val="327235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548009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20</a:t>
            </a:fld>
            <a:endParaRPr kumimoji="1" lang="ja-JP" altLang="en-US"/>
          </a:p>
        </p:txBody>
      </p:sp>
    </p:spTree>
    <p:extLst>
      <p:ext uri="{BB962C8B-B14F-4D97-AF65-F5344CB8AC3E}">
        <p14:creationId xmlns:p14="http://schemas.microsoft.com/office/powerpoint/2010/main" val="140530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21</a:t>
            </a:fld>
            <a:endParaRPr kumimoji="1" lang="ja-JP" altLang="en-US"/>
          </a:p>
        </p:txBody>
      </p:sp>
    </p:spTree>
    <p:extLst>
      <p:ext uri="{BB962C8B-B14F-4D97-AF65-F5344CB8AC3E}">
        <p14:creationId xmlns:p14="http://schemas.microsoft.com/office/powerpoint/2010/main" val="3335895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22</a:t>
            </a:fld>
            <a:endParaRPr kumimoji="1" lang="ja-JP" altLang="en-US"/>
          </a:p>
        </p:txBody>
      </p:sp>
    </p:spTree>
    <p:extLst>
      <p:ext uri="{BB962C8B-B14F-4D97-AF65-F5344CB8AC3E}">
        <p14:creationId xmlns:p14="http://schemas.microsoft.com/office/powerpoint/2010/main" val="146907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23</a:t>
            </a:fld>
            <a:endParaRPr kumimoji="1" lang="ja-JP" altLang="en-US"/>
          </a:p>
        </p:txBody>
      </p:sp>
    </p:spTree>
    <p:extLst>
      <p:ext uri="{BB962C8B-B14F-4D97-AF65-F5344CB8AC3E}">
        <p14:creationId xmlns:p14="http://schemas.microsoft.com/office/powerpoint/2010/main" val="3041142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24</a:t>
            </a:fld>
            <a:endParaRPr kumimoji="1" lang="ja-JP" altLang="en-US"/>
          </a:p>
        </p:txBody>
      </p:sp>
    </p:spTree>
    <p:extLst>
      <p:ext uri="{BB962C8B-B14F-4D97-AF65-F5344CB8AC3E}">
        <p14:creationId xmlns:p14="http://schemas.microsoft.com/office/powerpoint/2010/main" val="3642608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25</a:t>
            </a:fld>
            <a:endParaRPr kumimoji="1" lang="ja-JP" altLang="en-US"/>
          </a:p>
        </p:txBody>
      </p:sp>
    </p:spTree>
    <p:extLst>
      <p:ext uri="{BB962C8B-B14F-4D97-AF65-F5344CB8AC3E}">
        <p14:creationId xmlns:p14="http://schemas.microsoft.com/office/powerpoint/2010/main" val="1925730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26</a:t>
            </a:fld>
            <a:endParaRPr kumimoji="1" lang="ja-JP" altLang="en-US"/>
          </a:p>
        </p:txBody>
      </p:sp>
    </p:spTree>
    <p:extLst>
      <p:ext uri="{BB962C8B-B14F-4D97-AF65-F5344CB8AC3E}">
        <p14:creationId xmlns:p14="http://schemas.microsoft.com/office/powerpoint/2010/main" val="262794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a:t>
            </a:fld>
            <a:endParaRPr kumimoji="1" lang="ja-JP" altLang="en-US"/>
          </a:p>
        </p:txBody>
      </p:sp>
    </p:spTree>
    <p:extLst>
      <p:ext uri="{BB962C8B-B14F-4D97-AF65-F5344CB8AC3E}">
        <p14:creationId xmlns:p14="http://schemas.microsoft.com/office/powerpoint/2010/main" val="376565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341968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268301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a:t>
            </a:fld>
            <a:endParaRPr kumimoji="1" lang="ja-JP" altLang="en-US"/>
          </a:p>
        </p:txBody>
      </p:sp>
    </p:spTree>
    <p:extLst>
      <p:ext uri="{BB962C8B-B14F-4D97-AF65-F5344CB8AC3E}">
        <p14:creationId xmlns:p14="http://schemas.microsoft.com/office/powerpoint/2010/main" val="399452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a:t>
            </a:fld>
            <a:endParaRPr kumimoji="1" lang="ja-JP" altLang="en-US"/>
          </a:p>
        </p:txBody>
      </p:sp>
    </p:spTree>
    <p:extLst>
      <p:ext uri="{BB962C8B-B14F-4D97-AF65-F5344CB8AC3E}">
        <p14:creationId xmlns:p14="http://schemas.microsoft.com/office/powerpoint/2010/main" val="147817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8</a:t>
            </a:fld>
            <a:endParaRPr kumimoji="1" lang="ja-JP" altLang="en-US"/>
          </a:p>
        </p:txBody>
      </p:sp>
    </p:spTree>
    <p:extLst>
      <p:ext uri="{BB962C8B-B14F-4D97-AF65-F5344CB8AC3E}">
        <p14:creationId xmlns:p14="http://schemas.microsoft.com/office/powerpoint/2010/main" val="395228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9</a:t>
            </a:fld>
            <a:endParaRPr kumimoji="1" lang="ja-JP" altLang="en-US"/>
          </a:p>
        </p:txBody>
      </p:sp>
    </p:spTree>
    <p:extLst>
      <p:ext uri="{BB962C8B-B14F-4D97-AF65-F5344CB8AC3E}">
        <p14:creationId xmlns:p14="http://schemas.microsoft.com/office/powerpoint/2010/main" val="23358875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2" name="think-cell Slide" r:id="rId4" imgW="360" imgH="360" progId="TCLayout.ActiveDocument.1">
                  <p:embed/>
                </p:oleObj>
              </mc:Choice>
              <mc:Fallback>
                <p:oleObj name="think-cell Slide" r:id="rId4" imgW="360" imgH="360" progId="TCLayout.ActiveDocument.1">
                  <p:embed/>
                  <p:pic>
                    <p:nvPicPr>
                      <p:cNvPr id="0" name="Picture 1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192" name="think-cell Slide" r:id="rId8" imgW="270" imgH="270" progId="TCLayout.ActiveDocument.1">
                  <p:embed/>
                </p:oleObj>
              </mc:Choice>
              <mc:Fallback>
                <p:oleObj name="think-cell Slide" r:id="rId8" imgW="270" imgH="270" progId="TCLayout.ActiveDocument.1">
                  <p:embed/>
                  <p:pic>
                    <p:nvPicPr>
                      <p:cNvPr id="0" name="Picture 99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200.xml"/><Relationship Id="rId21" Type="http://schemas.openxmlformats.org/officeDocument/2006/relationships/tags" Target="../tags/tag195.xml"/><Relationship Id="rId42" Type="http://schemas.openxmlformats.org/officeDocument/2006/relationships/tags" Target="../tags/tag216.xml"/><Relationship Id="rId47" Type="http://schemas.openxmlformats.org/officeDocument/2006/relationships/tags" Target="../tags/tag221.xml"/><Relationship Id="rId63" Type="http://schemas.openxmlformats.org/officeDocument/2006/relationships/tags" Target="../tags/tag237.xml"/><Relationship Id="rId68" Type="http://schemas.openxmlformats.org/officeDocument/2006/relationships/tags" Target="../tags/tag242.xml"/><Relationship Id="rId84" Type="http://schemas.openxmlformats.org/officeDocument/2006/relationships/tags" Target="../tags/tag258.xml"/><Relationship Id="rId89" Type="http://schemas.openxmlformats.org/officeDocument/2006/relationships/tags" Target="../tags/tag263.xml"/><Relationship Id="rId16" Type="http://schemas.openxmlformats.org/officeDocument/2006/relationships/tags" Target="../tags/tag190.xml"/><Relationship Id="rId11" Type="http://schemas.openxmlformats.org/officeDocument/2006/relationships/tags" Target="../tags/tag185.xml"/><Relationship Id="rId32" Type="http://schemas.openxmlformats.org/officeDocument/2006/relationships/tags" Target="../tags/tag206.xml"/><Relationship Id="rId37" Type="http://schemas.openxmlformats.org/officeDocument/2006/relationships/tags" Target="../tags/tag211.xml"/><Relationship Id="rId53" Type="http://schemas.openxmlformats.org/officeDocument/2006/relationships/tags" Target="../tags/tag227.xml"/><Relationship Id="rId58" Type="http://schemas.openxmlformats.org/officeDocument/2006/relationships/tags" Target="../tags/tag232.xml"/><Relationship Id="rId74" Type="http://schemas.openxmlformats.org/officeDocument/2006/relationships/tags" Target="../tags/tag248.xml"/><Relationship Id="rId79" Type="http://schemas.openxmlformats.org/officeDocument/2006/relationships/tags" Target="../tags/tag253.xml"/><Relationship Id="rId102" Type="http://schemas.openxmlformats.org/officeDocument/2006/relationships/slideLayout" Target="../slideLayouts/slideLayout3.xml"/><Relationship Id="rId5" Type="http://schemas.openxmlformats.org/officeDocument/2006/relationships/tags" Target="../tags/tag179.xml"/><Relationship Id="rId90" Type="http://schemas.openxmlformats.org/officeDocument/2006/relationships/tags" Target="../tags/tag264.xml"/><Relationship Id="rId95" Type="http://schemas.openxmlformats.org/officeDocument/2006/relationships/tags" Target="../tags/tag269.xml"/><Relationship Id="rId22" Type="http://schemas.openxmlformats.org/officeDocument/2006/relationships/tags" Target="../tags/tag196.xml"/><Relationship Id="rId27" Type="http://schemas.openxmlformats.org/officeDocument/2006/relationships/tags" Target="../tags/tag201.xml"/><Relationship Id="rId43" Type="http://schemas.openxmlformats.org/officeDocument/2006/relationships/tags" Target="../tags/tag217.xml"/><Relationship Id="rId48" Type="http://schemas.openxmlformats.org/officeDocument/2006/relationships/tags" Target="../tags/tag222.xml"/><Relationship Id="rId64" Type="http://schemas.openxmlformats.org/officeDocument/2006/relationships/tags" Target="../tags/tag238.xml"/><Relationship Id="rId69" Type="http://schemas.openxmlformats.org/officeDocument/2006/relationships/tags" Target="../tags/tag243.xml"/><Relationship Id="rId80" Type="http://schemas.openxmlformats.org/officeDocument/2006/relationships/tags" Target="../tags/tag254.xml"/><Relationship Id="rId85" Type="http://schemas.openxmlformats.org/officeDocument/2006/relationships/tags" Target="../tags/tag259.xml"/><Relationship Id="rId12" Type="http://schemas.openxmlformats.org/officeDocument/2006/relationships/tags" Target="../tags/tag186.xml"/><Relationship Id="rId17" Type="http://schemas.openxmlformats.org/officeDocument/2006/relationships/tags" Target="../tags/tag191.xml"/><Relationship Id="rId33" Type="http://schemas.openxmlformats.org/officeDocument/2006/relationships/tags" Target="../tags/tag207.xml"/><Relationship Id="rId38" Type="http://schemas.openxmlformats.org/officeDocument/2006/relationships/tags" Target="../tags/tag212.xml"/><Relationship Id="rId59" Type="http://schemas.openxmlformats.org/officeDocument/2006/relationships/tags" Target="../tags/tag233.xml"/><Relationship Id="rId103" Type="http://schemas.openxmlformats.org/officeDocument/2006/relationships/notesSlide" Target="../notesSlides/notesSlide9.xml"/><Relationship Id="rId20" Type="http://schemas.openxmlformats.org/officeDocument/2006/relationships/tags" Target="../tags/tag194.xml"/><Relationship Id="rId41" Type="http://schemas.openxmlformats.org/officeDocument/2006/relationships/tags" Target="../tags/tag215.xml"/><Relationship Id="rId54" Type="http://schemas.openxmlformats.org/officeDocument/2006/relationships/tags" Target="../tags/tag228.xml"/><Relationship Id="rId62" Type="http://schemas.openxmlformats.org/officeDocument/2006/relationships/tags" Target="../tags/tag236.xml"/><Relationship Id="rId70" Type="http://schemas.openxmlformats.org/officeDocument/2006/relationships/tags" Target="../tags/tag244.xml"/><Relationship Id="rId75" Type="http://schemas.openxmlformats.org/officeDocument/2006/relationships/tags" Target="../tags/tag249.xml"/><Relationship Id="rId83" Type="http://schemas.openxmlformats.org/officeDocument/2006/relationships/tags" Target="../tags/tag257.xml"/><Relationship Id="rId88" Type="http://schemas.openxmlformats.org/officeDocument/2006/relationships/tags" Target="../tags/tag262.xml"/><Relationship Id="rId91" Type="http://schemas.openxmlformats.org/officeDocument/2006/relationships/tags" Target="../tags/tag265.xml"/><Relationship Id="rId96" Type="http://schemas.openxmlformats.org/officeDocument/2006/relationships/tags" Target="../tags/tag270.xml"/><Relationship Id="rId1" Type="http://schemas.openxmlformats.org/officeDocument/2006/relationships/vmlDrawing" Target="../drawings/vmlDrawing11.vml"/><Relationship Id="rId6" Type="http://schemas.openxmlformats.org/officeDocument/2006/relationships/tags" Target="../tags/tag180.xml"/><Relationship Id="rId15" Type="http://schemas.openxmlformats.org/officeDocument/2006/relationships/tags" Target="../tags/tag189.xml"/><Relationship Id="rId23" Type="http://schemas.openxmlformats.org/officeDocument/2006/relationships/tags" Target="../tags/tag197.xml"/><Relationship Id="rId28" Type="http://schemas.openxmlformats.org/officeDocument/2006/relationships/tags" Target="../tags/tag202.xml"/><Relationship Id="rId36" Type="http://schemas.openxmlformats.org/officeDocument/2006/relationships/tags" Target="../tags/tag210.xml"/><Relationship Id="rId49" Type="http://schemas.openxmlformats.org/officeDocument/2006/relationships/tags" Target="../tags/tag223.xml"/><Relationship Id="rId57" Type="http://schemas.openxmlformats.org/officeDocument/2006/relationships/tags" Target="../tags/tag231.xml"/><Relationship Id="rId106" Type="http://schemas.openxmlformats.org/officeDocument/2006/relationships/chart" Target="../charts/chart12.xml"/><Relationship Id="rId10" Type="http://schemas.openxmlformats.org/officeDocument/2006/relationships/tags" Target="../tags/tag184.xml"/><Relationship Id="rId31" Type="http://schemas.openxmlformats.org/officeDocument/2006/relationships/tags" Target="../tags/tag205.xml"/><Relationship Id="rId44" Type="http://schemas.openxmlformats.org/officeDocument/2006/relationships/tags" Target="../tags/tag218.xml"/><Relationship Id="rId52" Type="http://schemas.openxmlformats.org/officeDocument/2006/relationships/tags" Target="../tags/tag226.xml"/><Relationship Id="rId60" Type="http://schemas.openxmlformats.org/officeDocument/2006/relationships/tags" Target="../tags/tag234.xml"/><Relationship Id="rId65" Type="http://schemas.openxmlformats.org/officeDocument/2006/relationships/tags" Target="../tags/tag239.xml"/><Relationship Id="rId73" Type="http://schemas.openxmlformats.org/officeDocument/2006/relationships/tags" Target="../tags/tag247.xml"/><Relationship Id="rId78" Type="http://schemas.openxmlformats.org/officeDocument/2006/relationships/tags" Target="../tags/tag252.xml"/><Relationship Id="rId81" Type="http://schemas.openxmlformats.org/officeDocument/2006/relationships/tags" Target="../tags/tag255.xml"/><Relationship Id="rId86" Type="http://schemas.openxmlformats.org/officeDocument/2006/relationships/tags" Target="../tags/tag260.xml"/><Relationship Id="rId94" Type="http://schemas.openxmlformats.org/officeDocument/2006/relationships/tags" Target="../tags/tag268.xml"/><Relationship Id="rId99" Type="http://schemas.openxmlformats.org/officeDocument/2006/relationships/tags" Target="../tags/tag273.xml"/><Relationship Id="rId101" Type="http://schemas.openxmlformats.org/officeDocument/2006/relationships/tags" Target="../tags/tag275.xml"/><Relationship Id="rId4" Type="http://schemas.openxmlformats.org/officeDocument/2006/relationships/tags" Target="../tags/tag178.xml"/><Relationship Id="rId9" Type="http://schemas.openxmlformats.org/officeDocument/2006/relationships/tags" Target="../tags/tag183.xml"/><Relationship Id="rId13" Type="http://schemas.openxmlformats.org/officeDocument/2006/relationships/tags" Target="../tags/tag187.xml"/><Relationship Id="rId18" Type="http://schemas.openxmlformats.org/officeDocument/2006/relationships/tags" Target="../tags/tag192.xml"/><Relationship Id="rId39" Type="http://schemas.openxmlformats.org/officeDocument/2006/relationships/tags" Target="../tags/tag213.xml"/><Relationship Id="rId34" Type="http://schemas.openxmlformats.org/officeDocument/2006/relationships/tags" Target="../tags/tag208.xml"/><Relationship Id="rId50" Type="http://schemas.openxmlformats.org/officeDocument/2006/relationships/tags" Target="../tags/tag224.xml"/><Relationship Id="rId55" Type="http://schemas.openxmlformats.org/officeDocument/2006/relationships/tags" Target="../tags/tag229.xml"/><Relationship Id="rId76" Type="http://schemas.openxmlformats.org/officeDocument/2006/relationships/tags" Target="../tags/tag250.xml"/><Relationship Id="rId97" Type="http://schemas.openxmlformats.org/officeDocument/2006/relationships/tags" Target="../tags/tag271.xml"/><Relationship Id="rId104" Type="http://schemas.openxmlformats.org/officeDocument/2006/relationships/oleObject" Target="../embeddings/oleObject11.bin"/><Relationship Id="rId7" Type="http://schemas.openxmlformats.org/officeDocument/2006/relationships/tags" Target="../tags/tag181.xml"/><Relationship Id="rId71" Type="http://schemas.openxmlformats.org/officeDocument/2006/relationships/tags" Target="../tags/tag245.xml"/><Relationship Id="rId92" Type="http://schemas.openxmlformats.org/officeDocument/2006/relationships/tags" Target="../tags/tag266.xml"/><Relationship Id="rId2" Type="http://schemas.openxmlformats.org/officeDocument/2006/relationships/tags" Target="../tags/tag176.xml"/><Relationship Id="rId29" Type="http://schemas.openxmlformats.org/officeDocument/2006/relationships/tags" Target="../tags/tag203.xml"/><Relationship Id="rId24" Type="http://schemas.openxmlformats.org/officeDocument/2006/relationships/tags" Target="../tags/tag198.xml"/><Relationship Id="rId40" Type="http://schemas.openxmlformats.org/officeDocument/2006/relationships/tags" Target="../tags/tag214.xml"/><Relationship Id="rId45" Type="http://schemas.openxmlformats.org/officeDocument/2006/relationships/tags" Target="../tags/tag219.xml"/><Relationship Id="rId66" Type="http://schemas.openxmlformats.org/officeDocument/2006/relationships/tags" Target="../tags/tag240.xml"/><Relationship Id="rId87" Type="http://schemas.openxmlformats.org/officeDocument/2006/relationships/tags" Target="../tags/tag261.xml"/><Relationship Id="rId61" Type="http://schemas.openxmlformats.org/officeDocument/2006/relationships/tags" Target="../tags/tag235.xml"/><Relationship Id="rId82" Type="http://schemas.openxmlformats.org/officeDocument/2006/relationships/tags" Target="../tags/tag256.xml"/><Relationship Id="rId19" Type="http://schemas.openxmlformats.org/officeDocument/2006/relationships/tags" Target="../tags/tag193.xml"/><Relationship Id="rId14" Type="http://schemas.openxmlformats.org/officeDocument/2006/relationships/tags" Target="../tags/tag188.xml"/><Relationship Id="rId30" Type="http://schemas.openxmlformats.org/officeDocument/2006/relationships/tags" Target="../tags/tag204.xml"/><Relationship Id="rId35" Type="http://schemas.openxmlformats.org/officeDocument/2006/relationships/tags" Target="../tags/tag209.xml"/><Relationship Id="rId56" Type="http://schemas.openxmlformats.org/officeDocument/2006/relationships/tags" Target="../tags/tag230.xml"/><Relationship Id="rId77" Type="http://schemas.openxmlformats.org/officeDocument/2006/relationships/tags" Target="../tags/tag251.xml"/><Relationship Id="rId100" Type="http://schemas.openxmlformats.org/officeDocument/2006/relationships/tags" Target="../tags/tag274.xml"/><Relationship Id="rId105" Type="http://schemas.openxmlformats.org/officeDocument/2006/relationships/image" Target="../media/image19.emf"/><Relationship Id="rId8" Type="http://schemas.openxmlformats.org/officeDocument/2006/relationships/tags" Target="../tags/tag182.xml"/><Relationship Id="rId51" Type="http://schemas.openxmlformats.org/officeDocument/2006/relationships/tags" Target="../tags/tag225.xml"/><Relationship Id="rId72" Type="http://schemas.openxmlformats.org/officeDocument/2006/relationships/tags" Target="../tags/tag246.xml"/><Relationship Id="rId93" Type="http://schemas.openxmlformats.org/officeDocument/2006/relationships/tags" Target="../tags/tag267.xml"/><Relationship Id="rId98" Type="http://schemas.openxmlformats.org/officeDocument/2006/relationships/tags" Target="../tags/tag272.xml"/><Relationship Id="rId3" Type="http://schemas.openxmlformats.org/officeDocument/2006/relationships/tags" Target="../tags/tag177.xml"/><Relationship Id="rId25" Type="http://schemas.openxmlformats.org/officeDocument/2006/relationships/tags" Target="../tags/tag199.xml"/><Relationship Id="rId46" Type="http://schemas.openxmlformats.org/officeDocument/2006/relationships/tags" Target="../tags/tag220.xml"/><Relationship Id="rId67" Type="http://schemas.openxmlformats.org/officeDocument/2006/relationships/tags" Target="../tags/tag241.xml"/></Relationships>
</file>

<file path=ppt/slides/_rels/slide11.xml.rels><?xml version="1.0" encoding="UTF-8" standalone="yes"?>
<Relationships xmlns="http://schemas.openxmlformats.org/package/2006/relationships"><Relationship Id="rId26" Type="http://schemas.openxmlformats.org/officeDocument/2006/relationships/tags" Target="../tags/tag300.xml"/><Relationship Id="rId21" Type="http://schemas.openxmlformats.org/officeDocument/2006/relationships/tags" Target="../tags/tag295.xml"/><Relationship Id="rId42" Type="http://schemas.openxmlformats.org/officeDocument/2006/relationships/tags" Target="../tags/tag316.xml"/><Relationship Id="rId47" Type="http://schemas.openxmlformats.org/officeDocument/2006/relationships/tags" Target="../tags/tag321.xml"/><Relationship Id="rId63" Type="http://schemas.openxmlformats.org/officeDocument/2006/relationships/tags" Target="../tags/tag337.xml"/><Relationship Id="rId68" Type="http://schemas.openxmlformats.org/officeDocument/2006/relationships/tags" Target="../tags/tag342.xml"/><Relationship Id="rId84" Type="http://schemas.openxmlformats.org/officeDocument/2006/relationships/tags" Target="../tags/tag358.xml"/><Relationship Id="rId89" Type="http://schemas.openxmlformats.org/officeDocument/2006/relationships/tags" Target="../tags/tag363.xml"/><Relationship Id="rId16" Type="http://schemas.openxmlformats.org/officeDocument/2006/relationships/tags" Target="../tags/tag290.xml"/><Relationship Id="rId11" Type="http://schemas.openxmlformats.org/officeDocument/2006/relationships/tags" Target="../tags/tag285.xml"/><Relationship Id="rId32" Type="http://schemas.openxmlformats.org/officeDocument/2006/relationships/tags" Target="../tags/tag306.xml"/><Relationship Id="rId37" Type="http://schemas.openxmlformats.org/officeDocument/2006/relationships/tags" Target="../tags/tag311.xml"/><Relationship Id="rId53" Type="http://schemas.openxmlformats.org/officeDocument/2006/relationships/tags" Target="../tags/tag327.xml"/><Relationship Id="rId58" Type="http://schemas.openxmlformats.org/officeDocument/2006/relationships/tags" Target="../tags/tag332.xml"/><Relationship Id="rId74" Type="http://schemas.openxmlformats.org/officeDocument/2006/relationships/tags" Target="../tags/tag348.xml"/><Relationship Id="rId79" Type="http://schemas.openxmlformats.org/officeDocument/2006/relationships/tags" Target="../tags/tag353.xml"/><Relationship Id="rId102" Type="http://schemas.openxmlformats.org/officeDocument/2006/relationships/chart" Target="../charts/chart13.xml"/><Relationship Id="rId5" Type="http://schemas.openxmlformats.org/officeDocument/2006/relationships/tags" Target="../tags/tag279.xml"/><Relationship Id="rId90" Type="http://schemas.openxmlformats.org/officeDocument/2006/relationships/tags" Target="../tags/tag364.xml"/><Relationship Id="rId95" Type="http://schemas.openxmlformats.org/officeDocument/2006/relationships/tags" Target="../tags/tag369.xml"/><Relationship Id="rId22" Type="http://schemas.openxmlformats.org/officeDocument/2006/relationships/tags" Target="../tags/tag296.xml"/><Relationship Id="rId27" Type="http://schemas.openxmlformats.org/officeDocument/2006/relationships/tags" Target="../tags/tag301.xml"/><Relationship Id="rId43" Type="http://schemas.openxmlformats.org/officeDocument/2006/relationships/tags" Target="../tags/tag317.xml"/><Relationship Id="rId48" Type="http://schemas.openxmlformats.org/officeDocument/2006/relationships/tags" Target="../tags/tag322.xml"/><Relationship Id="rId64" Type="http://schemas.openxmlformats.org/officeDocument/2006/relationships/tags" Target="../tags/tag338.xml"/><Relationship Id="rId69" Type="http://schemas.openxmlformats.org/officeDocument/2006/relationships/tags" Target="../tags/tag343.xml"/><Relationship Id="rId80" Type="http://schemas.openxmlformats.org/officeDocument/2006/relationships/tags" Target="../tags/tag354.xml"/><Relationship Id="rId85" Type="http://schemas.openxmlformats.org/officeDocument/2006/relationships/tags" Target="../tags/tag359.xml"/><Relationship Id="rId12" Type="http://schemas.openxmlformats.org/officeDocument/2006/relationships/tags" Target="../tags/tag286.xml"/><Relationship Id="rId17" Type="http://schemas.openxmlformats.org/officeDocument/2006/relationships/tags" Target="../tags/tag291.xml"/><Relationship Id="rId25" Type="http://schemas.openxmlformats.org/officeDocument/2006/relationships/tags" Target="../tags/tag299.xml"/><Relationship Id="rId33" Type="http://schemas.openxmlformats.org/officeDocument/2006/relationships/tags" Target="../tags/tag307.xml"/><Relationship Id="rId38" Type="http://schemas.openxmlformats.org/officeDocument/2006/relationships/tags" Target="../tags/tag312.xml"/><Relationship Id="rId46" Type="http://schemas.openxmlformats.org/officeDocument/2006/relationships/tags" Target="../tags/tag320.xml"/><Relationship Id="rId59" Type="http://schemas.openxmlformats.org/officeDocument/2006/relationships/tags" Target="../tags/tag333.xml"/><Relationship Id="rId67" Type="http://schemas.openxmlformats.org/officeDocument/2006/relationships/tags" Target="../tags/tag341.xml"/><Relationship Id="rId20" Type="http://schemas.openxmlformats.org/officeDocument/2006/relationships/tags" Target="../tags/tag294.xml"/><Relationship Id="rId41" Type="http://schemas.openxmlformats.org/officeDocument/2006/relationships/tags" Target="../tags/tag315.xml"/><Relationship Id="rId54" Type="http://schemas.openxmlformats.org/officeDocument/2006/relationships/tags" Target="../tags/tag328.xml"/><Relationship Id="rId62" Type="http://schemas.openxmlformats.org/officeDocument/2006/relationships/tags" Target="../tags/tag336.xml"/><Relationship Id="rId70" Type="http://schemas.openxmlformats.org/officeDocument/2006/relationships/tags" Target="../tags/tag344.xml"/><Relationship Id="rId75" Type="http://schemas.openxmlformats.org/officeDocument/2006/relationships/tags" Target="../tags/tag349.xml"/><Relationship Id="rId83" Type="http://schemas.openxmlformats.org/officeDocument/2006/relationships/tags" Target="../tags/tag357.xml"/><Relationship Id="rId88" Type="http://schemas.openxmlformats.org/officeDocument/2006/relationships/tags" Target="../tags/tag362.xml"/><Relationship Id="rId91" Type="http://schemas.openxmlformats.org/officeDocument/2006/relationships/tags" Target="../tags/tag365.xml"/><Relationship Id="rId96" Type="http://schemas.openxmlformats.org/officeDocument/2006/relationships/tags" Target="../tags/tag370.xml"/><Relationship Id="rId1" Type="http://schemas.openxmlformats.org/officeDocument/2006/relationships/vmlDrawing" Target="../drawings/vmlDrawing12.vml"/><Relationship Id="rId6" Type="http://schemas.openxmlformats.org/officeDocument/2006/relationships/tags" Target="../tags/tag280.xml"/><Relationship Id="rId15" Type="http://schemas.openxmlformats.org/officeDocument/2006/relationships/tags" Target="../tags/tag289.xml"/><Relationship Id="rId23" Type="http://schemas.openxmlformats.org/officeDocument/2006/relationships/tags" Target="../tags/tag297.xml"/><Relationship Id="rId28" Type="http://schemas.openxmlformats.org/officeDocument/2006/relationships/tags" Target="../tags/tag302.xml"/><Relationship Id="rId36" Type="http://schemas.openxmlformats.org/officeDocument/2006/relationships/tags" Target="../tags/tag310.xml"/><Relationship Id="rId49" Type="http://schemas.openxmlformats.org/officeDocument/2006/relationships/tags" Target="../tags/tag323.xml"/><Relationship Id="rId57" Type="http://schemas.openxmlformats.org/officeDocument/2006/relationships/tags" Target="../tags/tag331.xml"/><Relationship Id="rId10" Type="http://schemas.openxmlformats.org/officeDocument/2006/relationships/tags" Target="../tags/tag284.xml"/><Relationship Id="rId31" Type="http://schemas.openxmlformats.org/officeDocument/2006/relationships/tags" Target="../tags/tag305.xml"/><Relationship Id="rId44" Type="http://schemas.openxmlformats.org/officeDocument/2006/relationships/tags" Target="../tags/tag318.xml"/><Relationship Id="rId52" Type="http://schemas.openxmlformats.org/officeDocument/2006/relationships/tags" Target="../tags/tag326.xml"/><Relationship Id="rId60" Type="http://schemas.openxmlformats.org/officeDocument/2006/relationships/tags" Target="../tags/tag334.xml"/><Relationship Id="rId65" Type="http://schemas.openxmlformats.org/officeDocument/2006/relationships/tags" Target="../tags/tag339.xml"/><Relationship Id="rId73" Type="http://schemas.openxmlformats.org/officeDocument/2006/relationships/tags" Target="../tags/tag347.xml"/><Relationship Id="rId78" Type="http://schemas.openxmlformats.org/officeDocument/2006/relationships/tags" Target="../tags/tag352.xml"/><Relationship Id="rId81" Type="http://schemas.openxmlformats.org/officeDocument/2006/relationships/tags" Target="../tags/tag355.xml"/><Relationship Id="rId86" Type="http://schemas.openxmlformats.org/officeDocument/2006/relationships/tags" Target="../tags/tag360.xml"/><Relationship Id="rId94" Type="http://schemas.openxmlformats.org/officeDocument/2006/relationships/tags" Target="../tags/tag368.xml"/><Relationship Id="rId99" Type="http://schemas.openxmlformats.org/officeDocument/2006/relationships/notesSlide" Target="../notesSlides/notesSlide10.xml"/><Relationship Id="rId101" Type="http://schemas.openxmlformats.org/officeDocument/2006/relationships/image" Target="../media/image19.emf"/><Relationship Id="rId4" Type="http://schemas.openxmlformats.org/officeDocument/2006/relationships/tags" Target="../tags/tag278.xml"/><Relationship Id="rId9" Type="http://schemas.openxmlformats.org/officeDocument/2006/relationships/tags" Target="../tags/tag283.xml"/><Relationship Id="rId13" Type="http://schemas.openxmlformats.org/officeDocument/2006/relationships/tags" Target="../tags/tag287.xml"/><Relationship Id="rId18" Type="http://schemas.openxmlformats.org/officeDocument/2006/relationships/tags" Target="../tags/tag292.xml"/><Relationship Id="rId39" Type="http://schemas.openxmlformats.org/officeDocument/2006/relationships/tags" Target="../tags/tag313.xml"/><Relationship Id="rId34" Type="http://schemas.openxmlformats.org/officeDocument/2006/relationships/tags" Target="../tags/tag308.xml"/><Relationship Id="rId50" Type="http://schemas.openxmlformats.org/officeDocument/2006/relationships/tags" Target="../tags/tag324.xml"/><Relationship Id="rId55" Type="http://schemas.openxmlformats.org/officeDocument/2006/relationships/tags" Target="../tags/tag329.xml"/><Relationship Id="rId76" Type="http://schemas.openxmlformats.org/officeDocument/2006/relationships/tags" Target="../tags/tag350.xml"/><Relationship Id="rId97" Type="http://schemas.openxmlformats.org/officeDocument/2006/relationships/tags" Target="../tags/tag371.xml"/><Relationship Id="rId7" Type="http://schemas.openxmlformats.org/officeDocument/2006/relationships/tags" Target="../tags/tag281.xml"/><Relationship Id="rId71" Type="http://schemas.openxmlformats.org/officeDocument/2006/relationships/tags" Target="../tags/tag345.xml"/><Relationship Id="rId92" Type="http://schemas.openxmlformats.org/officeDocument/2006/relationships/tags" Target="../tags/tag366.xml"/><Relationship Id="rId2" Type="http://schemas.openxmlformats.org/officeDocument/2006/relationships/tags" Target="../tags/tag276.xml"/><Relationship Id="rId29" Type="http://schemas.openxmlformats.org/officeDocument/2006/relationships/tags" Target="../tags/tag303.xml"/><Relationship Id="rId24" Type="http://schemas.openxmlformats.org/officeDocument/2006/relationships/tags" Target="../tags/tag298.xml"/><Relationship Id="rId40" Type="http://schemas.openxmlformats.org/officeDocument/2006/relationships/tags" Target="../tags/tag314.xml"/><Relationship Id="rId45" Type="http://schemas.openxmlformats.org/officeDocument/2006/relationships/tags" Target="../tags/tag319.xml"/><Relationship Id="rId66" Type="http://schemas.openxmlformats.org/officeDocument/2006/relationships/tags" Target="../tags/tag340.xml"/><Relationship Id="rId87" Type="http://schemas.openxmlformats.org/officeDocument/2006/relationships/tags" Target="../tags/tag361.xml"/><Relationship Id="rId61" Type="http://schemas.openxmlformats.org/officeDocument/2006/relationships/tags" Target="../tags/tag335.xml"/><Relationship Id="rId82" Type="http://schemas.openxmlformats.org/officeDocument/2006/relationships/tags" Target="../tags/tag356.xml"/><Relationship Id="rId19" Type="http://schemas.openxmlformats.org/officeDocument/2006/relationships/tags" Target="../tags/tag293.xml"/><Relationship Id="rId14" Type="http://schemas.openxmlformats.org/officeDocument/2006/relationships/tags" Target="../tags/tag288.xml"/><Relationship Id="rId30" Type="http://schemas.openxmlformats.org/officeDocument/2006/relationships/tags" Target="../tags/tag304.xml"/><Relationship Id="rId35" Type="http://schemas.openxmlformats.org/officeDocument/2006/relationships/tags" Target="../tags/tag309.xml"/><Relationship Id="rId56" Type="http://schemas.openxmlformats.org/officeDocument/2006/relationships/tags" Target="../tags/tag330.xml"/><Relationship Id="rId77" Type="http://schemas.openxmlformats.org/officeDocument/2006/relationships/tags" Target="../tags/tag351.xml"/><Relationship Id="rId100" Type="http://schemas.openxmlformats.org/officeDocument/2006/relationships/oleObject" Target="../embeddings/oleObject12.bin"/><Relationship Id="rId8" Type="http://schemas.openxmlformats.org/officeDocument/2006/relationships/tags" Target="../tags/tag282.xml"/><Relationship Id="rId51" Type="http://schemas.openxmlformats.org/officeDocument/2006/relationships/tags" Target="../tags/tag325.xml"/><Relationship Id="rId72" Type="http://schemas.openxmlformats.org/officeDocument/2006/relationships/tags" Target="../tags/tag346.xml"/><Relationship Id="rId93" Type="http://schemas.openxmlformats.org/officeDocument/2006/relationships/tags" Target="../tags/tag367.xml"/><Relationship Id="rId98" Type="http://schemas.openxmlformats.org/officeDocument/2006/relationships/slideLayout" Target="../slideLayouts/slideLayout3.xml"/><Relationship Id="rId3" Type="http://schemas.openxmlformats.org/officeDocument/2006/relationships/tags" Target="../tags/tag277.xml"/></Relationships>
</file>

<file path=ppt/slides/_rels/slide12.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tags" Target="../tags/tag383.xml"/><Relationship Id="rId18" Type="http://schemas.openxmlformats.org/officeDocument/2006/relationships/tags" Target="../tags/tag388.xml"/><Relationship Id="rId3" Type="http://schemas.openxmlformats.org/officeDocument/2006/relationships/tags" Target="../tags/tag373.xml"/><Relationship Id="rId21" Type="http://schemas.openxmlformats.org/officeDocument/2006/relationships/slideLayout" Target="../slideLayouts/slideLayout3.xml"/><Relationship Id="rId7" Type="http://schemas.openxmlformats.org/officeDocument/2006/relationships/tags" Target="../tags/tag377.xml"/><Relationship Id="rId12" Type="http://schemas.openxmlformats.org/officeDocument/2006/relationships/tags" Target="../tags/tag382.xml"/><Relationship Id="rId17" Type="http://schemas.openxmlformats.org/officeDocument/2006/relationships/tags" Target="../tags/tag387.xml"/><Relationship Id="rId25" Type="http://schemas.openxmlformats.org/officeDocument/2006/relationships/chart" Target="../charts/chart14.xml"/><Relationship Id="rId2" Type="http://schemas.openxmlformats.org/officeDocument/2006/relationships/tags" Target="../tags/tag372.xml"/><Relationship Id="rId16" Type="http://schemas.openxmlformats.org/officeDocument/2006/relationships/tags" Target="../tags/tag386.xml"/><Relationship Id="rId20" Type="http://schemas.openxmlformats.org/officeDocument/2006/relationships/tags" Target="../tags/tag390.xml"/><Relationship Id="rId1" Type="http://schemas.openxmlformats.org/officeDocument/2006/relationships/vmlDrawing" Target="../drawings/vmlDrawing13.vml"/><Relationship Id="rId6" Type="http://schemas.openxmlformats.org/officeDocument/2006/relationships/tags" Target="../tags/tag376.xml"/><Relationship Id="rId11" Type="http://schemas.openxmlformats.org/officeDocument/2006/relationships/tags" Target="../tags/tag381.xml"/><Relationship Id="rId24" Type="http://schemas.openxmlformats.org/officeDocument/2006/relationships/image" Target="../media/image19.emf"/><Relationship Id="rId5" Type="http://schemas.openxmlformats.org/officeDocument/2006/relationships/tags" Target="../tags/tag375.xml"/><Relationship Id="rId15" Type="http://schemas.openxmlformats.org/officeDocument/2006/relationships/tags" Target="../tags/tag385.xml"/><Relationship Id="rId23" Type="http://schemas.openxmlformats.org/officeDocument/2006/relationships/oleObject" Target="../embeddings/oleObject13.bin"/><Relationship Id="rId10" Type="http://schemas.openxmlformats.org/officeDocument/2006/relationships/tags" Target="../tags/tag380.xml"/><Relationship Id="rId19" Type="http://schemas.openxmlformats.org/officeDocument/2006/relationships/tags" Target="../tags/tag389.xml"/><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tags" Target="../tags/tag384.xml"/><Relationship Id="rId2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3" Type="http://schemas.openxmlformats.org/officeDocument/2006/relationships/tags" Target="../tags/tag402.xml"/><Relationship Id="rId18" Type="http://schemas.openxmlformats.org/officeDocument/2006/relationships/tags" Target="../tags/tag407.xml"/><Relationship Id="rId26" Type="http://schemas.openxmlformats.org/officeDocument/2006/relationships/tags" Target="../tags/tag415.xml"/><Relationship Id="rId21" Type="http://schemas.openxmlformats.org/officeDocument/2006/relationships/tags" Target="../tags/tag410.xml"/><Relationship Id="rId34" Type="http://schemas.openxmlformats.org/officeDocument/2006/relationships/notesSlide" Target="../notesSlides/notesSlide12.xml"/><Relationship Id="rId7" Type="http://schemas.openxmlformats.org/officeDocument/2006/relationships/tags" Target="../tags/tag396.xml"/><Relationship Id="rId12" Type="http://schemas.openxmlformats.org/officeDocument/2006/relationships/tags" Target="../tags/tag401.xml"/><Relationship Id="rId17" Type="http://schemas.openxmlformats.org/officeDocument/2006/relationships/tags" Target="../tags/tag406.xml"/><Relationship Id="rId25" Type="http://schemas.openxmlformats.org/officeDocument/2006/relationships/tags" Target="../tags/tag414.xml"/><Relationship Id="rId33" Type="http://schemas.openxmlformats.org/officeDocument/2006/relationships/slideLayout" Target="../slideLayouts/slideLayout3.xml"/><Relationship Id="rId2" Type="http://schemas.openxmlformats.org/officeDocument/2006/relationships/tags" Target="../tags/tag391.xml"/><Relationship Id="rId16" Type="http://schemas.openxmlformats.org/officeDocument/2006/relationships/tags" Target="../tags/tag405.xml"/><Relationship Id="rId20" Type="http://schemas.openxmlformats.org/officeDocument/2006/relationships/tags" Target="../tags/tag409.xml"/><Relationship Id="rId29" Type="http://schemas.openxmlformats.org/officeDocument/2006/relationships/tags" Target="../tags/tag418.xml"/><Relationship Id="rId1" Type="http://schemas.openxmlformats.org/officeDocument/2006/relationships/vmlDrawing" Target="../drawings/vmlDrawing14.vml"/><Relationship Id="rId6" Type="http://schemas.openxmlformats.org/officeDocument/2006/relationships/tags" Target="../tags/tag395.xml"/><Relationship Id="rId11" Type="http://schemas.openxmlformats.org/officeDocument/2006/relationships/tags" Target="../tags/tag400.xml"/><Relationship Id="rId24" Type="http://schemas.openxmlformats.org/officeDocument/2006/relationships/tags" Target="../tags/tag413.xml"/><Relationship Id="rId32" Type="http://schemas.openxmlformats.org/officeDocument/2006/relationships/tags" Target="../tags/tag421.xml"/><Relationship Id="rId37" Type="http://schemas.openxmlformats.org/officeDocument/2006/relationships/chart" Target="../charts/chart15.xml"/><Relationship Id="rId5" Type="http://schemas.openxmlformats.org/officeDocument/2006/relationships/tags" Target="../tags/tag394.xml"/><Relationship Id="rId15" Type="http://schemas.openxmlformats.org/officeDocument/2006/relationships/tags" Target="../tags/tag404.xml"/><Relationship Id="rId23" Type="http://schemas.openxmlformats.org/officeDocument/2006/relationships/tags" Target="../tags/tag412.xml"/><Relationship Id="rId28" Type="http://schemas.openxmlformats.org/officeDocument/2006/relationships/tags" Target="../tags/tag417.xml"/><Relationship Id="rId36" Type="http://schemas.openxmlformats.org/officeDocument/2006/relationships/image" Target="../media/image19.emf"/><Relationship Id="rId10" Type="http://schemas.openxmlformats.org/officeDocument/2006/relationships/tags" Target="../tags/tag399.xml"/><Relationship Id="rId19" Type="http://schemas.openxmlformats.org/officeDocument/2006/relationships/tags" Target="../tags/tag408.xml"/><Relationship Id="rId31" Type="http://schemas.openxmlformats.org/officeDocument/2006/relationships/tags" Target="../tags/tag420.xml"/><Relationship Id="rId4" Type="http://schemas.openxmlformats.org/officeDocument/2006/relationships/tags" Target="../tags/tag393.xml"/><Relationship Id="rId9" Type="http://schemas.openxmlformats.org/officeDocument/2006/relationships/tags" Target="../tags/tag398.xml"/><Relationship Id="rId14" Type="http://schemas.openxmlformats.org/officeDocument/2006/relationships/tags" Target="../tags/tag403.xml"/><Relationship Id="rId22" Type="http://schemas.openxmlformats.org/officeDocument/2006/relationships/tags" Target="../tags/tag411.xml"/><Relationship Id="rId27" Type="http://schemas.openxmlformats.org/officeDocument/2006/relationships/tags" Target="../tags/tag416.xml"/><Relationship Id="rId30" Type="http://schemas.openxmlformats.org/officeDocument/2006/relationships/tags" Target="../tags/tag419.xml"/><Relationship Id="rId35" Type="http://schemas.openxmlformats.org/officeDocument/2006/relationships/oleObject" Target="../embeddings/oleObject14.bin"/><Relationship Id="rId8" Type="http://schemas.openxmlformats.org/officeDocument/2006/relationships/tags" Target="../tags/tag397.xml"/><Relationship Id="rId3" Type="http://schemas.openxmlformats.org/officeDocument/2006/relationships/tags" Target="../tags/tag392.xml"/></Relationships>
</file>

<file path=ppt/slides/_rels/slide14.xml.rels><?xml version="1.0" encoding="UTF-8" standalone="yes"?>
<Relationships xmlns="http://schemas.openxmlformats.org/package/2006/relationships"><Relationship Id="rId13" Type="http://schemas.openxmlformats.org/officeDocument/2006/relationships/tags" Target="../tags/tag433.xml"/><Relationship Id="rId18" Type="http://schemas.openxmlformats.org/officeDocument/2006/relationships/tags" Target="../tags/tag438.xml"/><Relationship Id="rId26" Type="http://schemas.openxmlformats.org/officeDocument/2006/relationships/tags" Target="../tags/tag446.xml"/><Relationship Id="rId39" Type="http://schemas.openxmlformats.org/officeDocument/2006/relationships/chart" Target="../charts/chart16.xml"/><Relationship Id="rId21" Type="http://schemas.openxmlformats.org/officeDocument/2006/relationships/tags" Target="../tags/tag441.xml"/><Relationship Id="rId34" Type="http://schemas.openxmlformats.org/officeDocument/2006/relationships/tags" Target="../tags/tag454.xml"/><Relationship Id="rId7" Type="http://schemas.openxmlformats.org/officeDocument/2006/relationships/tags" Target="../tags/tag427.xml"/><Relationship Id="rId12" Type="http://schemas.openxmlformats.org/officeDocument/2006/relationships/tags" Target="../tags/tag432.xml"/><Relationship Id="rId17" Type="http://schemas.openxmlformats.org/officeDocument/2006/relationships/tags" Target="../tags/tag437.xml"/><Relationship Id="rId25" Type="http://schemas.openxmlformats.org/officeDocument/2006/relationships/tags" Target="../tags/tag445.xml"/><Relationship Id="rId33" Type="http://schemas.openxmlformats.org/officeDocument/2006/relationships/tags" Target="../tags/tag453.xml"/><Relationship Id="rId38" Type="http://schemas.openxmlformats.org/officeDocument/2006/relationships/image" Target="../media/image19.emf"/><Relationship Id="rId2" Type="http://schemas.openxmlformats.org/officeDocument/2006/relationships/tags" Target="../tags/tag422.xml"/><Relationship Id="rId16" Type="http://schemas.openxmlformats.org/officeDocument/2006/relationships/tags" Target="../tags/tag436.xml"/><Relationship Id="rId20" Type="http://schemas.openxmlformats.org/officeDocument/2006/relationships/tags" Target="../tags/tag440.xml"/><Relationship Id="rId29" Type="http://schemas.openxmlformats.org/officeDocument/2006/relationships/tags" Target="../tags/tag449.xml"/><Relationship Id="rId1" Type="http://schemas.openxmlformats.org/officeDocument/2006/relationships/vmlDrawing" Target="../drawings/vmlDrawing15.vml"/><Relationship Id="rId6" Type="http://schemas.openxmlformats.org/officeDocument/2006/relationships/tags" Target="../tags/tag426.xml"/><Relationship Id="rId11" Type="http://schemas.openxmlformats.org/officeDocument/2006/relationships/tags" Target="../tags/tag431.xml"/><Relationship Id="rId24" Type="http://schemas.openxmlformats.org/officeDocument/2006/relationships/tags" Target="../tags/tag444.xml"/><Relationship Id="rId32" Type="http://schemas.openxmlformats.org/officeDocument/2006/relationships/tags" Target="../tags/tag452.xml"/><Relationship Id="rId37" Type="http://schemas.openxmlformats.org/officeDocument/2006/relationships/oleObject" Target="../embeddings/oleObject15.bin"/><Relationship Id="rId5" Type="http://schemas.openxmlformats.org/officeDocument/2006/relationships/tags" Target="../tags/tag425.xml"/><Relationship Id="rId15" Type="http://schemas.openxmlformats.org/officeDocument/2006/relationships/tags" Target="../tags/tag435.xml"/><Relationship Id="rId23" Type="http://schemas.openxmlformats.org/officeDocument/2006/relationships/tags" Target="../tags/tag443.xml"/><Relationship Id="rId28" Type="http://schemas.openxmlformats.org/officeDocument/2006/relationships/tags" Target="../tags/tag448.xml"/><Relationship Id="rId36" Type="http://schemas.openxmlformats.org/officeDocument/2006/relationships/notesSlide" Target="../notesSlides/notesSlide13.xml"/><Relationship Id="rId10" Type="http://schemas.openxmlformats.org/officeDocument/2006/relationships/tags" Target="../tags/tag430.xml"/><Relationship Id="rId19" Type="http://schemas.openxmlformats.org/officeDocument/2006/relationships/tags" Target="../tags/tag439.xml"/><Relationship Id="rId31" Type="http://schemas.openxmlformats.org/officeDocument/2006/relationships/tags" Target="../tags/tag451.xml"/><Relationship Id="rId4" Type="http://schemas.openxmlformats.org/officeDocument/2006/relationships/tags" Target="../tags/tag424.xml"/><Relationship Id="rId9" Type="http://schemas.openxmlformats.org/officeDocument/2006/relationships/tags" Target="../tags/tag429.xml"/><Relationship Id="rId14" Type="http://schemas.openxmlformats.org/officeDocument/2006/relationships/tags" Target="../tags/tag434.xml"/><Relationship Id="rId22" Type="http://schemas.openxmlformats.org/officeDocument/2006/relationships/tags" Target="../tags/tag442.xml"/><Relationship Id="rId27" Type="http://schemas.openxmlformats.org/officeDocument/2006/relationships/tags" Target="../tags/tag447.xml"/><Relationship Id="rId30" Type="http://schemas.openxmlformats.org/officeDocument/2006/relationships/tags" Target="../tags/tag450.xml"/><Relationship Id="rId35" Type="http://schemas.openxmlformats.org/officeDocument/2006/relationships/slideLayout" Target="../slideLayouts/slideLayout3.xml"/><Relationship Id="rId8" Type="http://schemas.openxmlformats.org/officeDocument/2006/relationships/tags" Target="../tags/tag428.xml"/><Relationship Id="rId3" Type="http://schemas.openxmlformats.org/officeDocument/2006/relationships/tags" Target="../tags/tag423.xml"/></Relationships>
</file>

<file path=ppt/slides/_rels/slide15.xml.rels><?xml version="1.0" encoding="UTF-8" standalone="yes"?>
<Relationships xmlns="http://schemas.openxmlformats.org/package/2006/relationships"><Relationship Id="rId8" Type="http://schemas.openxmlformats.org/officeDocument/2006/relationships/tags" Target="../tags/tag461.xml"/><Relationship Id="rId13" Type="http://schemas.openxmlformats.org/officeDocument/2006/relationships/tags" Target="../tags/tag466.xml"/><Relationship Id="rId18" Type="http://schemas.openxmlformats.org/officeDocument/2006/relationships/slideLayout" Target="../slideLayouts/slideLayout3.xml"/><Relationship Id="rId3" Type="http://schemas.openxmlformats.org/officeDocument/2006/relationships/tags" Target="../tags/tag456.xml"/><Relationship Id="rId21" Type="http://schemas.openxmlformats.org/officeDocument/2006/relationships/image" Target="../media/image19.emf"/><Relationship Id="rId7" Type="http://schemas.openxmlformats.org/officeDocument/2006/relationships/tags" Target="../tags/tag460.xml"/><Relationship Id="rId12" Type="http://schemas.openxmlformats.org/officeDocument/2006/relationships/tags" Target="../tags/tag465.xml"/><Relationship Id="rId17" Type="http://schemas.openxmlformats.org/officeDocument/2006/relationships/tags" Target="../tags/tag470.xml"/><Relationship Id="rId2" Type="http://schemas.openxmlformats.org/officeDocument/2006/relationships/tags" Target="../tags/tag455.xml"/><Relationship Id="rId16" Type="http://schemas.openxmlformats.org/officeDocument/2006/relationships/tags" Target="../tags/tag469.xml"/><Relationship Id="rId20" Type="http://schemas.openxmlformats.org/officeDocument/2006/relationships/oleObject" Target="../embeddings/oleObject16.bin"/><Relationship Id="rId1" Type="http://schemas.openxmlformats.org/officeDocument/2006/relationships/vmlDrawing" Target="../drawings/vmlDrawing16.vml"/><Relationship Id="rId6" Type="http://schemas.openxmlformats.org/officeDocument/2006/relationships/tags" Target="../tags/tag459.xml"/><Relationship Id="rId11" Type="http://schemas.openxmlformats.org/officeDocument/2006/relationships/tags" Target="../tags/tag464.xml"/><Relationship Id="rId5" Type="http://schemas.openxmlformats.org/officeDocument/2006/relationships/tags" Target="../tags/tag458.xml"/><Relationship Id="rId15" Type="http://schemas.openxmlformats.org/officeDocument/2006/relationships/tags" Target="../tags/tag468.xml"/><Relationship Id="rId10" Type="http://schemas.openxmlformats.org/officeDocument/2006/relationships/tags" Target="../tags/tag463.xml"/><Relationship Id="rId19" Type="http://schemas.openxmlformats.org/officeDocument/2006/relationships/notesSlide" Target="../notesSlides/notesSlide14.xml"/><Relationship Id="rId4" Type="http://schemas.openxmlformats.org/officeDocument/2006/relationships/tags" Target="../tags/tag457.xml"/><Relationship Id="rId9" Type="http://schemas.openxmlformats.org/officeDocument/2006/relationships/tags" Target="../tags/tag462.xml"/><Relationship Id="rId14" Type="http://schemas.openxmlformats.org/officeDocument/2006/relationships/tags" Target="../tags/tag467.xml"/><Relationship Id="rId22" Type="http://schemas.openxmlformats.org/officeDocument/2006/relationships/chart" Target="../charts/chart17.xml"/></Relationships>
</file>

<file path=ppt/slides/_rels/slide16.xml.rels><?xml version="1.0" encoding="UTF-8" standalone="yes"?>
<Relationships xmlns="http://schemas.openxmlformats.org/package/2006/relationships"><Relationship Id="rId8" Type="http://schemas.openxmlformats.org/officeDocument/2006/relationships/tags" Target="../tags/tag477.xml"/><Relationship Id="rId13" Type="http://schemas.openxmlformats.org/officeDocument/2006/relationships/tags" Target="../tags/tag482.xml"/><Relationship Id="rId18" Type="http://schemas.openxmlformats.org/officeDocument/2006/relationships/tags" Target="../tags/tag487.xml"/><Relationship Id="rId3" Type="http://schemas.openxmlformats.org/officeDocument/2006/relationships/tags" Target="../tags/tag472.xml"/><Relationship Id="rId21" Type="http://schemas.openxmlformats.org/officeDocument/2006/relationships/slideLayout" Target="../slideLayouts/slideLayout3.xml"/><Relationship Id="rId7" Type="http://schemas.openxmlformats.org/officeDocument/2006/relationships/tags" Target="../tags/tag476.xml"/><Relationship Id="rId12" Type="http://schemas.openxmlformats.org/officeDocument/2006/relationships/tags" Target="../tags/tag481.xml"/><Relationship Id="rId17" Type="http://schemas.openxmlformats.org/officeDocument/2006/relationships/tags" Target="../tags/tag486.xml"/><Relationship Id="rId25" Type="http://schemas.openxmlformats.org/officeDocument/2006/relationships/chart" Target="../charts/chart18.xml"/><Relationship Id="rId2" Type="http://schemas.openxmlformats.org/officeDocument/2006/relationships/tags" Target="../tags/tag471.xml"/><Relationship Id="rId16" Type="http://schemas.openxmlformats.org/officeDocument/2006/relationships/tags" Target="../tags/tag485.xml"/><Relationship Id="rId20" Type="http://schemas.openxmlformats.org/officeDocument/2006/relationships/tags" Target="../tags/tag489.xml"/><Relationship Id="rId1" Type="http://schemas.openxmlformats.org/officeDocument/2006/relationships/vmlDrawing" Target="../drawings/vmlDrawing17.vml"/><Relationship Id="rId6" Type="http://schemas.openxmlformats.org/officeDocument/2006/relationships/tags" Target="../tags/tag475.xml"/><Relationship Id="rId11" Type="http://schemas.openxmlformats.org/officeDocument/2006/relationships/tags" Target="../tags/tag480.xml"/><Relationship Id="rId24" Type="http://schemas.openxmlformats.org/officeDocument/2006/relationships/image" Target="../media/image19.emf"/><Relationship Id="rId5" Type="http://schemas.openxmlformats.org/officeDocument/2006/relationships/tags" Target="../tags/tag474.xml"/><Relationship Id="rId15" Type="http://schemas.openxmlformats.org/officeDocument/2006/relationships/tags" Target="../tags/tag484.xml"/><Relationship Id="rId23" Type="http://schemas.openxmlformats.org/officeDocument/2006/relationships/oleObject" Target="../embeddings/oleObject17.bin"/><Relationship Id="rId10" Type="http://schemas.openxmlformats.org/officeDocument/2006/relationships/tags" Target="../tags/tag479.xml"/><Relationship Id="rId19" Type="http://schemas.openxmlformats.org/officeDocument/2006/relationships/tags" Target="../tags/tag488.xml"/><Relationship Id="rId4" Type="http://schemas.openxmlformats.org/officeDocument/2006/relationships/tags" Target="../tags/tag473.xml"/><Relationship Id="rId9" Type="http://schemas.openxmlformats.org/officeDocument/2006/relationships/tags" Target="../tags/tag478.xml"/><Relationship Id="rId14" Type="http://schemas.openxmlformats.org/officeDocument/2006/relationships/tags" Target="../tags/tag483.xml"/><Relationship Id="rId2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0.xml"/><Relationship Id="rId1" Type="http://schemas.openxmlformats.org/officeDocument/2006/relationships/vmlDrawing" Target="../drawings/vmlDrawing18.vml"/><Relationship Id="rId6" Type="http://schemas.openxmlformats.org/officeDocument/2006/relationships/image" Target="../media/image19.emf"/><Relationship Id="rId5" Type="http://schemas.openxmlformats.org/officeDocument/2006/relationships/oleObject" Target="../embeddings/oleObject18.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1.xml"/><Relationship Id="rId1" Type="http://schemas.openxmlformats.org/officeDocument/2006/relationships/vmlDrawing" Target="../drawings/vmlDrawing19.vml"/><Relationship Id="rId6" Type="http://schemas.openxmlformats.org/officeDocument/2006/relationships/image" Target="../media/image19.emf"/><Relationship Id="rId5" Type="http://schemas.openxmlformats.org/officeDocument/2006/relationships/oleObject" Target="../embeddings/oleObject19.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2.xml"/><Relationship Id="rId1" Type="http://schemas.openxmlformats.org/officeDocument/2006/relationships/vmlDrawing" Target="../drawings/vmlDrawing20.vml"/><Relationship Id="rId6" Type="http://schemas.openxmlformats.org/officeDocument/2006/relationships/image" Target="../media/image19.emf"/><Relationship Id="rId5" Type="http://schemas.openxmlformats.org/officeDocument/2006/relationships/oleObject" Target="../embeddings/oleObject20.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3.xml"/><Relationship Id="rId1" Type="http://schemas.openxmlformats.org/officeDocument/2006/relationships/vmlDrawing" Target="../drawings/vmlDrawing21.vml"/><Relationship Id="rId6" Type="http://schemas.openxmlformats.org/officeDocument/2006/relationships/image" Target="../media/image19.emf"/><Relationship Id="rId5" Type="http://schemas.openxmlformats.org/officeDocument/2006/relationships/oleObject" Target="../embeddings/oleObject21.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4.xml"/><Relationship Id="rId1" Type="http://schemas.openxmlformats.org/officeDocument/2006/relationships/vmlDrawing" Target="../drawings/vmlDrawing22.vml"/><Relationship Id="rId6" Type="http://schemas.openxmlformats.org/officeDocument/2006/relationships/image" Target="../media/image19.emf"/><Relationship Id="rId5" Type="http://schemas.openxmlformats.org/officeDocument/2006/relationships/oleObject" Target="../embeddings/oleObject22.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5.xml"/><Relationship Id="rId1" Type="http://schemas.openxmlformats.org/officeDocument/2006/relationships/vmlDrawing" Target="../drawings/vmlDrawing23.vml"/><Relationship Id="rId6" Type="http://schemas.openxmlformats.org/officeDocument/2006/relationships/image" Target="../media/image19.emf"/><Relationship Id="rId5" Type="http://schemas.openxmlformats.org/officeDocument/2006/relationships/oleObject" Target="../embeddings/oleObject23.bin"/><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6.xml"/><Relationship Id="rId1" Type="http://schemas.openxmlformats.org/officeDocument/2006/relationships/vmlDrawing" Target="../drawings/vmlDrawing24.vml"/><Relationship Id="rId6" Type="http://schemas.openxmlformats.org/officeDocument/2006/relationships/image" Target="../media/image19.emf"/><Relationship Id="rId5" Type="http://schemas.openxmlformats.org/officeDocument/2006/relationships/oleObject" Target="../embeddings/oleObject24.bin"/><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7.xml"/><Relationship Id="rId1" Type="http://schemas.openxmlformats.org/officeDocument/2006/relationships/vmlDrawing" Target="../drawings/vmlDrawing25.vml"/><Relationship Id="rId6" Type="http://schemas.openxmlformats.org/officeDocument/2006/relationships/image" Target="../media/image19.emf"/><Relationship Id="rId5" Type="http://schemas.openxmlformats.org/officeDocument/2006/relationships/oleObject" Target="../embeddings/oleObject25.bin"/><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8.xml"/><Relationship Id="rId1" Type="http://schemas.openxmlformats.org/officeDocument/2006/relationships/vmlDrawing" Target="../drawings/vmlDrawing26.vml"/><Relationship Id="rId6" Type="http://schemas.openxmlformats.org/officeDocument/2006/relationships/image" Target="../media/image19.emf"/><Relationship Id="rId5" Type="http://schemas.openxmlformats.org/officeDocument/2006/relationships/oleObject" Target="../embeddings/oleObject26.bin"/><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9.xml"/><Relationship Id="rId1" Type="http://schemas.openxmlformats.org/officeDocument/2006/relationships/vmlDrawing" Target="../drawings/vmlDrawing27.vml"/><Relationship Id="rId6" Type="http://schemas.openxmlformats.org/officeDocument/2006/relationships/image" Target="../media/image19.emf"/><Relationship Id="rId5" Type="http://schemas.openxmlformats.org/officeDocument/2006/relationships/oleObject" Target="../embeddings/oleObject27.bin"/><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00.xml"/><Relationship Id="rId1" Type="http://schemas.openxmlformats.org/officeDocument/2006/relationships/vmlDrawing" Target="../drawings/vmlDrawing28.vml"/><Relationship Id="rId6" Type="http://schemas.openxmlformats.org/officeDocument/2006/relationships/image" Target="../media/image19.emf"/><Relationship Id="rId5" Type="http://schemas.openxmlformats.org/officeDocument/2006/relationships/oleObject" Target="../embeddings/oleObject28.bin"/><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 Type="http://schemas.openxmlformats.org/officeDocument/2006/relationships/tags" Target="../tags/tag7.xml"/><Relationship Id="rId21" Type="http://schemas.openxmlformats.org/officeDocument/2006/relationships/tags" Target="../tags/tag25.xml"/><Relationship Id="rId34" Type="http://schemas.openxmlformats.org/officeDocument/2006/relationships/chart" Target="../charts/chart2.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chart" Target="../charts/chart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image" Target="../media/image19.emf"/><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oleObject" Target="../embeddings/oleObject4.bin"/><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notesSlide" Target="../notesSlides/notesSlide2.xml"/><Relationship Id="rId8" Type="http://schemas.openxmlformats.org/officeDocument/2006/relationships/tags" Target="../tags/tag12.xml"/></Relationships>
</file>

<file path=ppt/slides/_rels/slide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3" Type="http://schemas.openxmlformats.org/officeDocument/2006/relationships/tags" Target="../tags/tag34.xml"/><Relationship Id="rId21" Type="http://schemas.openxmlformats.org/officeDocument/2006/relationships/notesSlide" Target="../notesSlides/notesSlide3.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chart" Target="../charts/chart3.xml"/><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image" Target="../media/image19.emf"/><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notesSlide" Target="../notesSlides/notesSlide4.xml"/><Relationship Id="rId3" Type="http://schemas.openxmlformats.org/officeDocument/2006/relationships/tags" Target="../tags/tag52.xml"/><Relationship Id="rId21" Type="http://schemas.openxmlformats.org/officeDocument/2006/relationships/chart" Target="../charts/chart4.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slideLayout" Target="../slideLayouts/slideLayout3.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image" Target="../media/image19.emf"/><Relationship Id="rId1" Type="http://schemas.openxmlformats.org/officeDocument/2006/relationships/vmlDrawing" Target="../drawings/vmlDrawing6.v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10" Type="http://schemas.openxmlformats.org/officeDocument/2006/relationships/tags" Target="../tags/tag59.xml"/><Relationship Id="rId19" Type="http://schemas.openxmlformats.org/officeDocument/2006/relationships/oleObject" Target="../embeddings/oleObject6.bin"/><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67.xml"/><Relationship Id="rId7" Type="http://schemas.openxmlformats.org/officeDocument/2006/relationships/oleObject" Target="../embeddings/oleObject7.bin"/><Relationship Id="rId2" Type="http://schemas.openxmlformats.org/officeDocument/2006/relationships/tags" Target="../tags/tag66.xml"/><Relationship Id="rId1" Type="http://schemas.openxmlformats.org/officeDocument/2006/relationships/vmlDrawing" Target="../drawings/vmlDrawing7.vml"/><Relationship Id="rId6" Type="http://schemas.openxmlformats.org/officeDocument/2006/relationships/notesSlide" Target="../notesSlides/notesSlide5.xml"/><Relationship Id="rId5" Type="http://schemas.openxmlformats.org/officeDocument/2006/relationships/slideLayout" Target="../slideLayouts/slideLayout3.xml"/><Relationship Id="rId10" Type="http://schemas.openxmlformats.org/officeDocument/2006/relationships/chart" Target="../charts/chart6.xml"/><Relationship Id="rId4" Type="http://schemas.openxmlformats.org/officeDocument/2006/relationships/tags" Target="../tags/tag68.xml"/><Relationship Id="rId9" Type="http://schemas.openxmlformats.org/officeDocument/2006/relationships/chart" Target="../charts/chart5.xml"/></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70.xml"/><Relationship Id="rId7" Type="http://schemas.openxmlformats.org/officeDocument/2006/relationships/oleObject" Target="../embeddings/oleObject8.bin"/><Relationship Id="rId2" Type="http://schemas.openxmlformats.org/officeDocument/2006/relationships/tags" Target="../tags/tag69.xml"/><Relationship Id="rId1" Type="http://schemas.openxmlformats.org/officeDocument/2006/relationships/vmlDrawing" Target="../drawings/vmlDrawing8.vml"/><Relationship Id="rId6" Type="http://schemas.openxmlformats.org/officeDocument/2006/relationships/notesSlide" Target="../notesSlides/notesSlide6.xml"/><Relationship Id="rId5" Type="http://schemas.openxmlformats.org/officeDocument/2006/relationships/slideLayout" Target="../slideLayouts/slideLayout3.xml"/><Relationship Id="rId10" Type="http://schemas.openxmlformats.org/officeDocument/2006/relationships/chart" Target="../charts/chart8.xml"/><Relationship Id="rId4" Type="http://schemas.openxmlformats.org/officeDocument/2006/relationships/tags" Target="../tags/tag71.xml"/><Relationship Id="rId9" Type="http://schemas.openxmlformats.org/officeDocument/2006/relationships/chart" Target="../charts/chart7.xml"/></Relationships>
</file>

<file path=ppt/slides/_rels/slide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73.xml"/><Relationship Id="rId7" Type="http://schemas.openxmlformats.org/officeDocument/2006/relationships/oleObject" Target="../embeddings/oleObject9.bin"/><Relationship Id="rId2" Type="http://schemas.openxmlformats.org/officeDocument/2006/relationships/tags" Target="../tags/tag72.xml"/><Relationship Id="rId1" Type="http://schemas.openxmlformats.org/officeDocument/2006/relationships/vmlDrawing" Target="../drawings/vmlDrawing9.vml"/><Relationship Id="rId6" Type="http://schemas.openxmlformats.org/officeDocument/2006/relationships/notesSlide" Target="../notesSlides/notesSlide7.xml"/><Relationship Id="rId5" Type="http://schemas.openxmlformats.org/officeDocument/2006/relationships/slideLayout" Target="../slideLayouts/slideLayout3.xml"/><Relationship Id="rId10" Type="http://schemas.openxmlformats.org/officeDocument/2006/relationships/chart" Target="../charts/chart10.xml"/><Relationship Id="rId4" Type="http://schemas.openxmlformats.org/officeDocument/2006/relationships/tags" Target="../tags/tag74.xml"/><Relationship Id="rId9" Type="http://schemas.openxmlformats.org/officeDocument/2006/relationships/chart" Target="../charts/chart9.xml"/></Relationships>
</file>

<file path=ppt/slides/_rels/slide9.xml.rels><?xml version="1.0" encoding="UTF-8" standalone="yes"?>
<Relationships xmlns="http://schemas.openxmlformats.org/package/2006/relationships"><Relationship Id="rId26" Type="http://schemas.openxmlformats.org/officeDocument/2006/relationships/tags" Target="../tags/tag99.xml"/><Relationship Id="rId21" Type="http://schemas.openxmlformats.org/officeDocument/2006/relationships/tags" Target="../tags/tag94.xml"/><Relationship Id="rId42" Type="http://schemas.openxmlformats.org/officeDocument/2006/relationships/tags" Target="../tags/tag115.xml"/><Relationship Id="rId47" Type="http://schemas.openxmlformats.org/officeDocument/2006/relationships/tags" Target="../tags/tag120.xml"/><Relationship Id="rId63" Type="http://schemas.openxmlformats.org/officeDocument/2006/relationships/tags" Target="../tags/tag136.xml"/><Relationship Id="rId68" Type="http://schemas.openxmlformats.org/officeDocument/2006/relationships/tags" Target="../tags/tag141.xml"/><Relationship Id="rId84" Type="http://schemas.openxmlformats.org/officeDocument/2006/relationships/tags" Target="../tags/tag157.xml"/><Relationship Id="rId89" Type="http://schemas.openxmlformats.org/officeDocument/2006/relationships/tags" Target="../tags/tag162.xml"/><Relationship Id="rId16" Type="http://schemas.openxmlformats.org/officeDocument/2006/relationships/tags" Target="../tags/tag89.xml"/><Relationship Id="rId107" Type="http://schemas.openxmlformats.org/officeDocument/2006/relationships/chart" Target="../charts/chart11.xml"/><Relationship Id="rId11" Type="http://schemas.openxmlformats.org/officeDocument/2006/relationships/tags" Target="../tags/tag84.xml"/><Relationship Id="rId32" Type="http://schemas.openxmlformats.org/officeDocument/2006/relationships/tags" Target="../tags/tag105.xml"/><Relationship Id="rId37" Type="http://schemas.openxmlformats.org/officeDocument/2006/relationships/tags" Target="../tags/tag110.xml"/><Relationship Id="rId53" Type="http://schemas.openxmlformats.org/officeDocument/2006/relationships/tags" Target="../tags/tag126.xml"/><Relationship Id="rId58" Type="http://schemas.openxmlformats.org/officeDocument/2006/relationships/tags" Target="../tags/tag131.xml"/><Relationship Id="rId74" Type="http://schemas.openxmlformats.org/officeDocument/2006/relationships/tags" Target="../tags/tag147.xml"/><Relationship Id="rId79" Type="http://schemas.openxmlformats.org/officeDocument/2006/relationships/tags" Target="../tags/tag152.xml"/><Relationship Id="rId102" Type="http://schemas.openxmlformats.org/officeDocument/2006/relationships/tags" Target="../tags/tag175.xml"/><Relationship Id="rId5" Type="http://schemas.openxmlformats.org/officeDocument/2006/relationships/tags" Target="../tags/tag78.xml"/><Relationship Id="rId90" Type="http://schemas.openxmlformats.org/officeDocument/2006/relationships/tags" Target="../tags/tag163.xml"/><Relationship Id="rId95" Type="http://schemas.openxmlformats.org/officeDocument/2006/relationships/tags" Target="../tags/tag168.xml"/><Relationship Id="rId22" Type="http://schemas.openxmlformats.org/officeDocument/2006/relationships/tags" Target="../tags/tag95.xml"/><Relationship Id="rId27" Type="http://schemas.openxmlformats.org/officeDocument/2006/relationships/tags" Target="../tags/tag100.xml"/><Relationship Id="rId43" Type="http://schemas.openxmlformats.org/officeDocument/2006/relationships/tags" Target="../tags/tag116.xml"/><Relationship Id="rId48" Type="http://schemas.openxmlformats.org/officeDocument/2006/relationships/tags" Target="../tags/tag121.xml"/><Relationship Id="rId64" Type="http://schemas.openxmlformats.org/officeDocument/2006/relationships/tags" Target="../tags/tag137.xml"/><Relationship Id="rId69" Type="http://schemas.openxmlformats.org/officeDocument/2006/relationships/tags" Target="../tags/tag142.xml"/><Relationship Id="rId80" Type="http://schemas.openxmlformats.org/officeDocument/2006/relationships/tags" Target="../tags/tag153.xml"/><Relationship Id="rId85" Type="http://schemas.openxmlformats.org/officeDocument/2006/relationships/tags" Target="../tags/tag158.xml"/><Relationship Id="rId12" Type="http://schemas.openxmlformats.org/officeDocument/2006/relationships/tags" Target="../tags/tag85.xml"/><Relationship Id="rId17" Type="http://schemas.openxmlformats.org/officeDocument/2006/relationships/tags" Target="../tags/tag90.xml"/><Relationship Id="rId33" Type="http://schemas.openxmlformats.org/officeDocument/2006/relationships/tags" Target="../tags/tag106.xml"/><Relationship Id="rId38" Type="http://schemas.openxmlformats.org/officeDocument/2006/relationships/tags" Target="../tags/tag111.xml"/><Relationship Id="rId59" Type="http://schemas.openxmlformats.org/officeDocument/2006/relationships/tags" Target="../tags/tag132.xml"/><Relationship Id="rId103" Type="http://schemas.openxmlformats.org/officeDocument/2006/relationships/slideLayout" Target="../slideLayouts/slideLayout3.xml"/><Relationship Id="rId20" Type="http://schemas.openxmlformats.org/officeDocument/2006/relationships/tags" Target="../tags/tag93.xml"/><Relationship Id="rId41" Type="http://schemas.openxmlformats.org/officeDocument/2006/relationships/tags" Target="../tags/tag114.xml"/><Relationship Id="rId54" Type="http://schemas.openxmlformats.org/officeDocument/2006/relationships/tags" Target="../tags/tag127.xml"/><Relationship Id="rId62" Type="http://schemas.openxmlformats.org/officeDocument/2006/relationships/tags" Target="../tags/tag135.xml"/><Relationship Id="rId70" Type="http://schemas.openxmlformats.org/officeDocument/2006/relationships/tags" Target="../tags/tag143.xml"/><Relationship Id="rId75" Type="http://schemas.openxmlformats.org/officeDocument/2006/relationships/tags" Target="../tags/tag148.xml"/><Relationship Id="rId83" Type="http://schemas.openxmlformats.org/officeDocument/2006/relationships/tags" Target="../tags/tag156.xml"/><Relationship Id="rId88" Type="http://schemas.openxmlformats.org/officeDocument/2006/relationships/tags" Target="../tags/tag161.xml"/><Relationship Id="rId91" Type="http://schemas.openxmlformats.org/officeDocument/2006/relationships/tags" Target="../tags/tag164.xml"/><Relationship Id="rId96" Type="http://schemas.openxmlformats.org/officeDocument/2006/relationships/tags" Target="../tags/tag169.xml"/><Relationship Id="rId1" Type="http://schemas.openxmlformats.org/officeDocument/2006/relationships/vmlDrawing" Target="../drawings/vmlDrawing10.vml"/><Relationship Id="rId6" Type="http://schemas.openxmlformats.org/officeDocument/2006/relationships/tags" Target="../tags/tag79.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tags" Target="../tags/tag101.xml"/><Relationship Id="rId36" Type="http://schemas.openxmlformats.org/officeDocument/2006/relationships/tags" Target="../tags/tag109.xml"/><Relationship Id="rId49" Type="http://schemas.openxmlformats.org/officeDocument/2006/relationships/tags" Target="../tags/tag122.xml"/><Relationship Id="rId57" Type="http://schemas.openxmlformats.org/officeDocument/2006/relationships/tags" Target="../tags/tag130.xml"/><Relationship Id="rId106" Type="http://schemas.openxmlformats.org/officeDocument/2006/relationships/image" Target="../media/image19.emf"/><Relationship Id="rId10" Type="http://schemas.openxmlformats.org/officeDocument/2006/relationships/tags" Target="../tags/tag83.xml"/><Relationship Id="rId31" Type="http://schemas.openxmlformats.org/officeDocument/2006/relationships/tags" Target="../tags/tag104.xml"/><Relationship Id="rId44" Type="http://schemas.openxmlformats.org/officeDocument/2006/relationships/tags" Target="../tags/tag117.xml"/><Relationship Id="rId52" Type="http://schemas.openxmlformats.org/officeDocument/2006/relationships/tags" Target="../tags/tag125.xml"/><Relationship Id="rId60" Type="http://schemas.openxmlformats.org/officeDocument/2006/relationships/tags" Target="../tags/tag133.xml"/><Relationship Id="rId65" Type="http://schemas.openxmlformats.org/officeDocument/2006/relationships/tags" Target="../tags/tag138.xml"/><Relationship Id="rId73" Type="http://schemas.openxmlformats.org/officeDocument/2006/relationships/tags" Target="../tags/tag146.xml"/><Relationship Id="rId78" Type="http://schemas.openxmlformats.org/officeDocument/2006/relationships/tags" Target="../tags/tag151.xml"/><Relationship Id="rId81" Type="http://schemas.openxmlformats.org/officeDocument/2006/relationships/tags" Target="../tags/tag154.xml"/><Relationship Id="rId86" Type="http://schemas.openxmlformats.org/officeDocument/2006/relationships/tags" Target="../tags/tag159.xml"/><Relationship Id="rId94" Type="http://schemas.openxmlformats.org/officeDocument/2006/relationships/tags" Target="../tags/tag167.xml"/><Relationship Id="rId99" Type="http://schemas.openxmlformats.org/officeDocument/2006/relationships/tags" Target="../tags/tag172.xml"/><Relationship Id="rId101" Type="http://schemas.openxmlformats.org/officeDocument/2006/relationships/tags" Target="../tags/tag174.xml"/><Relationship Id="rId4" Type="http://schemas.openxmlformats.org/officeDocument/2006/relationships/tags" Target="../tags/tag77.xml"/><Relationship Id="rId9" Type="http://schemas.openxmlformats.org/officeDocument/2006/relationships/tags" Target="../tags/tag82.xml"/><Relationship Id="rId13" Type="http://schemas.openxmlformats.org/officeDocument/2006/relationships/tags" Target="../tags/tag86.xml"/><Relationship Id="rId18" Type="http://schemas.openxmlformats.org/officeDocument/2006/relationships/tags" Target="../tags/tag91.xml"/><Relationship Id="rId39" Type="http://schemas.openxmlformats.org/officeDocument/2006/relationships/tags" Target="../tags/tag112.xml"/><Relationship Id="rId34" Type="http://schemas.openxmlformats.org/officeDocument/2006/relationships/tags" Target="../tags/tag107.xml"/><Relationship Id="rId50" Type="http://schemas.openxmlformats.org/officeDocument/2006/relationships/tags" Target="../tags/tag123.xml"/><Relationship Id="rId55" Type="http://schemas.openxmlformats.org/officeDocument/2006/relationships/tags" Target="../tags/tag128.xml"/><Relationship Id="rId76" Type="http://schemas.openxmlformats.org/officeDocument/2006/relationships/tags" Target="../tags/tag149.xml"/><Relationship Id="rId97" Type="http://schemas.openxmlformats.org/officeDocument/2006/relationships/tags" Target="../tags/tag170.xml"/><Relationship Id="rId104" Type="http://schemas.openxmlformats.org/officeDocument/2006/relationships/notesSlide" Target="../notesSlides/notesSlide8.xml"/><Relationship Id="rId7" Type="http://schemas.openxmlformats.org/officeDocument/2006/relationships/tags" Target="../tags/tag80.xml"/><Relationship Id="rId71" Type="http://schemas.openxmlformats.org/officeDocument/2006/relationships/tags" Target="../tags/tag144.xml"/><Relationship Id="rId92" Type="http://schemas.openxmlformats.org/officeDocument/2006/relationships/tags" Target="../tags/tag165.xml"/><Relationship Id="rId2" Type="http://schemas.openxmlformats.org/officeDocument/2006/relationships/tags" Target="../tags/tag75.xml"/><Relationship Id="rId29" Type="http://schemas.openxmlformats.org/officeDocument/2006/relationships/tags" Target="../tags/tag102.xml"/><Relationship Id="rId24" Type="http://schemas.openxmlformats.org/officeDocument/2006/relationships/tags" Target="../tags/tag97.xml"/><Relationship Id="rId40" Type="http://schemas.openxmlformats.org/officeDocument/2006/relationships/tags" Target="../tags/tag113.xml"/><Relationship Id="rId45" Type="http://schemas.openxmlformats.org/officeDocument/2006/relationships/tags" Target="../tags/tag118.xml"/><Relationship Id="rId66" Type="http://schemas.openxmlformats.org/officeDocument/2006/relationships/tags" Target="../tags/tag139.xml"/><Relationship Id="rId87" Type="http://schemas.openxmlformats.org/officeDocument/2006/relationships/tags" Target="../tags/tag160.xml"/><Relationship Id="rId61" Type="http://schemas.openxmlformats.org/officeDocument/2006/relationships/tags" Target="../tags/tag134.xml"/><Relationship Id="rId82" Type="http://schemas.openxmlformats.org/officeDocument/2006/relationships/tags" Target="../tags/tag155.xml"/><Relationship Id="rId19" Type="http://schemas.openxmlformats.org/officeDocument/2006/relationships/tags" Target="../tags/tag92.xml"/><Relationship Id="rId14" Type="http://schemas.openxmlformats.org/officeDocument/2006/relationships/tags" Target="../tags/tag87.xml"/><Relationship Id="rId30" Type="http://schemas.openxmlformats.org/officeDocument/2006/relationships/tags" Target="../tags/tag103.xml"/><Relationship Id="rId35" Type="http://schemas.openxmlformats.org/officeDocument/2006/relationships/tags" Target="../tags/tag108.xml"/><Relationship Id="rId56" Type="http://schemas.openxmlformats.org/officeDocument/2006/relationships/tags" Target="../tags/tag129.xml"/><Relationship Id="rId77" Type="http://schemas.openxmlformats.org/officeDocument/2006/relationships/tags" Target="../tags/tag150.xml"/><Relationship Id="rId100" Type="http://schemas.openxmlformats.org/officeDocument/2006/relationships/tags" Target="../tags/tag173.xml"/><Relationship Id="rId105" Type="http://schemas.openxmlformats.org/officeDocument/2006/relationships/oleObject" Target="../embeddings/oleObject10.bin"/><Relationship Id="rId8" Type="http://schemas.openxmlformats.org/officeDocument/2006/relationships/tags" Target="../tags/tag81.xml"/><Relationship Id="rId51" Type="http://schemas.openxmlformats.org/officeDocument/2006/relationships/tags" Target="../tags/tag124.xml"/><Relationship Id="rId72" Type="http://schemas.openxmlformats.org/officeDocument/2006/relationships/tags" Target="../tags/tag145.xml"/><Relationship Id="rId93" Type="http://schemas.openxmlformats.org/officeDocument/2006/relationships/tags" Target="../tags/tag166.xml"/><Relationship Id="rId98" Type="http://schemas.openxmlformats.org/officeDocument/2006/relationships/tags" Target="../tags/tag171.xml"/><Relationship Id="rId3" Type="http://schemas.openxmlformats.org/officeDocument/2006/relationships/tags" Target="../tags/tag76.xml"/><Relationship Id="rId25" Type="http://schemas.openxmlformats.org/officeDocument/2006/relationships/tags" Target="../tags/tag98.xml"/><Relationship Id="rId46" Type="http://schemas.openxmlformats.org/officeDocument/2006/relationships/tags" Target="../tags/tag119.xml"/><Relationship Id="rId67" Type="http://schemas.openxmlformats.org/officeDocument/2006/relationships/tags" Target="../tags/tag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2022</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dirty="0"/>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重点国の定量・定性情報比較</a:t>
            </a:r>
            <a:endParaRPr lang="ja-JP" altLang="en-US" sz="3400" dirty="0">
              <a:solidFill>
                <a:srgbClr val="FFFFFF"/>
              </a:solidFill>
            </a:endParaRP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1071804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38" name="think-cell Slide" r:id="rId104" imgW="395" imgH="396" progId="TCLayout.ActiveDocument.1">
                  <p:embed/>
                </p:oleObj>
              </mc:Choice>
              <mc:Fallback>
                <p:oleObj name="think-cell Slide" r:id="rId10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10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医療支出額（</a:t>
            </a:r>
            <a:r>
              <a:rPr lang="en-US" altLang="ja-JP" dirty="0"/>
              <a:t>2</a:t>
            </a:r>
            <a:r>
              <a:rPr kumimoji="1" lang="en-US" altLang="ja-JP" dirty="0"/>
              <a:t>/2</a:t>
            </a:r>
            <a:r>
              <a:rPr kumimoji="1" lang="ja-JP" altLang="en-US" dirty="0"/>
              <a:t>）</a:t>
            </a:r>
          </a:p>
        </p:txBody>
      </p:sp>
      <p:sp>
        <p:nvSpPr>
          <p:cNvPr id="4" name="テキスト プレースホルダー 3"/>
          <p:cNvSpPr>
            <a:spLocks noGrp="1"/>
          </p:cNvSpPr>
          <p:nvPr>
            <p:ph type="body" sz="quarter" idx="15"/>
          </p:nvPr>
        </p:nvSpPr>
        <p:spPr/>
        <p:txBody>
          <a:bodyPr/>
          <a:lstStyle/>
          <a:p>
            <a:r>
              <a:rPr lang="en-US" altLang="ja-JP" dirty="0"/>
              <a:t>1</a:t>
            </a:r>
            <a:r>
              <a:rPr lang="ja-JP" altLang="en-US" dirty="0"/>
              <a:t>人あたり医療費（</a:t>
            </a:r>
            <a:r>
              <a:rPr lang="en-US" altLang="ja-JP" dirty="0"/>
              <a:t>2018</a:t>
            </a:r>
            <a:r>
              <a:rPr lang="ja-JP" altLang="en-US" dirty="0"/>
              <a:t>年）</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cxnSp>
        <p:nvCxnSpPr>
          <p:cNvPr id="269" name="Straight Connector 268">
            <a:extLst>
              <a:ext uri="{FF2B5EF4-FFF2-40B4-BE49-F238E27FC236}">
                <a16:creationId xmlns:a16="http://schemas.microsoft.com/office/drawing/2014/main" id="{8C19AFFB-6433-437B-AAF7-55790336E167}"/>
              </a:ext>
            </a:extLst>
          </p:cNvPr>
          <p:cNvCxnSpPr/>
          <p:nvPr>
            <p:custDataLst>
              <p:tags r:id="rId3"/>
            </p:custDataLst>
          </p:nvPr>
        </p:nvCxnSpPr>
        <p:spPr bwMode="auto">
          <a:xfrm>
            <a:off x="868363" y="4854575"/>
            <a:ext cx="88376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B220C1BC-44C5-4FEF-96CF-B37A651445B8}"/>
              </a:ext>
            </a:extLst>
          </p:cNvPr>
          <p:cNvCxnSpPr/>
          <p:nvPr>
            <p:custDataLst>
              <p:tags r:id="rId4"/>
            </p:custDataLst>
          </p:nvPr>
        </p:nvCxnSpPr>
        <p:spPr bwMode="auto">
          <a:xfrm>
            <a:off x="868363" y="1390650"/>
            <a:ext cx="88376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3569C2DE-7C8B-412F-9399-D02AFC3998EA}"/>
              </a:ext>
            </a:extLst>
          </p:cNvPr>
          <p:cNvCxnSpPr/>
          <p:nvPr>
            <p:custDataLst>
              <p:tags r:id="rId5"/>
            </p:custDataLst>
          </p:nvPr>
        </p:nvCxnSpPr>
        <p:spPr bwMode="auto">
          <a:xfrm>
            <a:off x="868363" y="2635250"/>
            <a:ext cx="8837612"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4442FF8B-6BA0-4F8F-880F-EAB9D922F24D}"/>
              </a:ext>
            </a:extLst>
          </p:cNvPr>
          <p:cNvCxnSpPr/>
          <p:nvPr>
            <p:custDataLst>
              <p:tags r:id="rId6"/>
            </p:custDataLst>
          </p:nvPr>
        </p:nvCxnSpPr>
        <p:spPr bwMode="auto">
          <a:xfrm>
            <a:off x="868363" y="3268663"/>
            <a:ext cx="88376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FE8C4819-4FBA-4AC6-9CAA-8E77BBA4830B}"/>
              </a:ext>
            </a:extLst>
          </p:cNvPr>
          <p:cNvCxnSpPr/>
          <p:nvPr>
            <p:custDataLst>
              <p:tags r:id="rId7"/>
            </p:custDataLst>
          </p:nvPr>
        </p:nvCxnSpPr>
        <p:spPr bwMode="auto">
          <a:xfrm>
            <a:off x="868363" y="3586163"/>
            <a:ext cx="88376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5496CC02-E73D-407D-A437-6562B1A73230}"/>
              </a:ext>
            </a:extLst>
          </p:cNvPr>
          <p:cNvCxnSpPr/>
          <p:nvPr>
            <p:custDataLst>
              <p:tags r:id="rId8"/>
            </p:custDataLst>
          </p:nvPr>
        </p:nvCxnSpPr>
        <p:spPr bwMode="auto">
          <a:xfrm>
            <a:off x="868363" y="5487988"/>
            <a:ext cx="88376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15F22266-E587-4CD2-91A4-73C1352A974F}"/>
              </a:ext>
            </a:extLst>
          </p:cNvPr>
          <p:cNvCxnSpPr/>
          <p:nvPr>
            <p:custDataLst>
              <p:tags r:id="rId9"/>
            </p:custDataLst>
          </p:nvPr>
        </p:nvCxnSpPr>
        <p:spPr bwMode="auto">
          <a:xfrm>
            <a:off x="868363" y="3903663"/>
            <a:ext cx="88376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BB92BA10-26D6-42FB-A3BB-42C619FA2A0C}"/>
              </a:ext>
            </a:extLst>
          </p:cNvPr>
          <p:cNvCxnSpPr/>
          <p:nvPr>
            <p:custDataLst>
              <p:tags r:id="rId10"/>
            </p:custDataLst>
          </p:nvPr>
        </p:nvCxnSpPr>
        <p:spPr bwMode="auto">
          <a:xfrm>
            <a:off x="868363" y="4219575"/>
            <a:ext cx="88376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D564F25-98F2-4379-BD69-08AA58D3EFE8}"/>
              </a:ext>
            </a:extLst>
          </p:cNvPr>
          <p:cNvCxnSpPr/>
          <p:nvPr>
            <p:custDataLst>
              <p:tags r:id="rId11"/>
            </p:custDataLst>
          </p:nvPr>
        </p:nvCxnSpPr>
        <p:spPr bwMode="auto">
          <a:xfrm>
            <a:off x="868363" y="2951163"/>
            <a:ext cx="8837612"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CA0CB4D4-61A9-4382-89A0-1E281C77F321}"/>
              </a:ext>
            </a:extLst>
          </p:cNvPr>
          <p:cNvCxnSpPr/>
          <p:nvPr>
            <p:custDataLst>
              <p:tags r:id="rId12"/>
            </p:custDataLst>
          </p:nvPr>
        </p:nvCxnSpPr>
        <p:spPr bwMode="auto">
          <a:xfrm>
            <a:off x="868363" y="4537075"/>
            <a:ext cx="88376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B555BCC5-C02F-4079-8FD1-35E13D7F6D4F}"/>
              </a:ext>
            </a:extLst>
          </p:cNvPr>
          <p:cNvCxnSpPr/>
          <p:nvPr>
            <p:custDataLst>
              <p:tags r:id="rId13"/>
            </p:custDataLst>
          </p:nvPr>
        </p:nvCxnSpPr>
        <p:spPr bwMode="auto">
          <a:xfrm>
            <a:off x="868363" y="5170488"/>
            <a:ext cx="8837613"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9BCDED16-1674-4D98-8666-A3ADF999293A}"/>
              </a:ext>
            </a:extLst>
          </p:cNvPr>
          <p:cNvCxnSpPr/>
          <p:nvPr>
            <p:custDataLst>
              <p:tags r:id="rId14"/>
            </p:custDataLst>
          </p:nvPr>
        </p:nvCxnSpPr>
        <p:spPr bwMode="auto">
          <a:xfrm flipH="1">
            <a:off x="809625" y="2951163"/>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1E8FED60-576D-46FE-BDFE-3FFAF2B08736}"/>
              </a:ext>
            </a:extLst>
          </p:cNvPr>
          <p:cNvCxnSpPr/>
          <p:nvPr>
            <p:custDataLst>
              <p:tags r:id="rId15"/>
            </p:custDataLst>
          </p:nvPr>
        </p:nvCxnSpPr>
        <p:spPr bwMode="auto">
          <a:xfrm flipH="1">
            <a:off x="809625" y="5170488"/>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9C600F94-968E-41C3-88BC-19DC5850241D}"/>
              </a:ext>
            </a:extLst>
          </p:cNvPr>
          <p:cNvCxnSpPr/>
          <p:nvPr>
            <p:custDataLst>
              <p:tags r:id="rId16"/>
            </p:custDataLst>
          </p:nvPr>
        </p:nvCxnSpPr>
        <p:spPr bwMode="auto">
          <a:xfrm flipH="1">
            <a:off x="809625" y="5487988"/>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7C58152A-432F-43CF-96AA-C37931A4B303}"/>
              </a:ext>
            </a:extLst>
          </p:cNvPr>
          <p:cNvCxnSpPr/>
          <p:nvPr>
            <p:custDataLst>
              <p:tags r:id="rId17"/>
            </p:custDataLst>
          </p:nvPr>
        </p:nvCxnSpPr>
        <p:spPr bwMode="auto">
          <a:xfrm flipH="1">
            <a:off x="809625" y="4854575"/>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5A90E795-5BB2-4AB1-A088-B8A94E950D2B}"/>
              </a:ext>
            </a:extLst>
          </p:cNvPr>
          <p:cNvCxnSpPr/>
          <p:nvPr>
            <p:custDataLst>
              <p:tags r:id="rId18"/>
            </p:custDataLst>
          </p:nvPr>
        </p:nvCxnSpPr>
        <p:spPr bwMode="auto">
          <a:xfrm flipH="1">
            <a:off x="809625" y="3268663"/>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3297BFF5-8B68-4CA4-ADD6-29384FC25BF4}"/>
              </a:ext>
            </a:extLst>
          </p:cNvPr>
          <p:cNvCxnSpPr/>
          <p:nvPr>
            <p:custDataLst>
              <p:tags r:id="rId19"/>
            </p:custDataLst>
          </p:nvPr>
        </p:nvCxnSpPr>
        <p:spPr bwMode="auto">
          <a:xfrm flipH="1">
            <a:off x="809625" y="4219575"/>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A7096DD8-B2BA-4C32-9A9A-ABEFA1828844}"/>
              </a:ext>
            </a:extLst>
          </p:cNvPr>
          <p:cNvCxnSpPr/>
          <p:nvPr>
            <p:custDataLst>
              <p:tags r:id="rId20"/>
            </p:custDataLst>
          </p:nvPr>
        </p:nvCxnSpPr>
        <p:spPr bwMode="auto">
          <a:xfrm flipH="1">
            <a:off x="809625" y="3903663"/>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1E1F954A-D054-4ECC-9788-FFB508CB4EEC}"/>
              </a:ext>
            </a:extLst>
          </p:cNvPr>
          <p:cNvCxnSpPr/>
          <p:nvPr>
            <p:custDataLst>
              <p:tags r:id="rId21"/>
            </p:custDataLst>
          </p:nvPr>
        </p:nvCxnSpPr>
        <p:spPr bwMode="auto">
          <a:xfrm flipH="1">
            <a:off x="809625" y="4537075"/>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D65AFE1C-5798-4329-A398-3AD34391DBDA}"/>
              </a:ext>
            </a:extLst>
          </p:cNvPr>
          <p:cNvCxnSpPr/>
          <p:nvPr>
            <p:custDataLst>
              <p:tags r:id="rId22"/>
            </p:custDataLst>
          </p:nvPr>
        </p:nvCxnSpPr>
        <p:spPr bwMode="auto">
          <a:xfrm flipH="1">
            <a:off x="809625" y="3586163"/>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5FFDBFC1-6A13-40DE-BC33-50965C17919F}"/>
              </a:ext>
            </a:extLst>
          </p:cNvPr>
          <p:cNvCxnSpPr/>
          <p:nvPr>
            <p:custDataLst>
              <p:tags r:id="rId23"/>
            </p:custDataLst>
          </p:nvPr>
        </p:nvCxnSpPr>
        <p:spPr bwMode="auto">
          <a:xfrm flipH="1">
            <a:off x="809625" y="1390650"/>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7C541E00-E943-4547-9A77-767E326070D0}"/>
              </a:ext>
            </a:extLst>
          </p:cNvPr>
          <p:cNvCxnSpPr/>
          <p:nvPr>
            <p:custDataLst>
              <p:tags r:id="rId24"/>
            </p:custDataLst>
          </p:nvPr>
        </p:nvCxnSpPr>
        <p:spPr bwMode="auto">
          <a:xfrm flipH="1">
            <a:off x="809625" y="2635250"/>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6CDFDB9A-EDE6-4015-919D-2D4E8E1C66E7}"/>
              </a:ext>
            </a:extLst>
          </p:cNvPr>
          <p:cNvCxnSpPr/>
          <p:nvPr>
            <p:custDataLst>
              <p:tags r:id="rId25"/>
            </p:custDataLst>
          </p:nvPr>
        </p:nvCxnSpPr>
        <p:spPr bwMode="auto">
          <a:xfrm flipH="1">
            <a:off x="809625" y="5805488"/>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46" name="Chart 145">
            <a:extLst>
              <a:ext uri="{FF2B5EF4-FFF2-40B4-BE49-F238E27FC236}">
                <a16:creationId xmlns:a16="http://schemas.microsoft.com/office/drawing/2014/main" id="{EB3AE4A5-C792-406B-B95A-DB34989CEBA5}"/>
              </a:ext>
            </a:extLst>
          </p:cNvPr>
          <p:cNvGraphicFramePr/>
          <p:nvPr>
            <p:custDataLst>
              <p:tags r:id="rId26"/>
            </p:custDataLst>
            <p:extLst>
              <p:ext uri="{D42A27DB-BD31-4B8C-83A1-F6EECF244321}">
                <p14:modId xmlns:p14="http://schemas.microsoft.com/office/powerpoint/2010/main" val="473028575"/>
              </p:ext>
            </p:extLst>
          </p:nvPr>
        </p:nvGraphicFramePr>
        <p:xfrm>
          <a:off x="785813" y="1308100"/>
          <a:ext cx="9002712" cy="4579938"/>
        </p:xfrm>
        <a:graphic>
          <a:graphicData uri="http://schemas.openxmlformats.org/drawingml/2006/chart">
            <c:chart xmlns:c="http://schemas.openxmlformats.org/drawingml/2006/chart" xmlns:r="http://schemas.openxmlformats.org/officeDocument/2006/relationships" r:id="rId106"/>
          </a:graphicData>
        </a:graphic>
      </p:graphicFrame>
      <p:sp>
        <p:nvSpPr>
          <p:cNvPr id="255" name="テキスト プレースホルダ 9">
            <a:extLst>
              <a:ext uri="{FF2B5EF4-FFF2-40B4-BE49-F238E27FC236}">
                <a16:creationId xmlns:a16="http://schemas.microsoft.com/office/drawing/2014/main" id="{07A98A35-0F05-413B-868A-0185F1EDD5BF}"/>
              </a:ext>
            </a:extLst>
          </p:cNvPr>
          <p:cNvSpPr>
            <a:spLocks noGrp="1"/>
          </p:cNvSpPr>
          <p:nvPr>
            <p:custDataLst>
              <p:tags r:id="rId27"/>
            </p:custDataLst>
          </p:nvPr>
        </p:nvSpPr>
        <p:spPr bwMode="gray">
          <a:xfrm>
            <a:off x="495300" y="5381625"/>
            <a:ext cx="1968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C1C2266-DC2E-4857-B087-7C906B04FA73}" type="datetime'''''''''''''''5''''''''''''''''''''''''''''0'''''''''">
              <a:rPr lang="ja-JP" altLang="en-US" sz="1400" smtClean="0">
                <a:effectLst/>
              </a:rPr>
              <a:pPr marL="0" indent="0" algn="r">
                <a:spcBef>
                  <a:spcPct val="0"/>
                </a:spcBef>
                <a:buNone/>
              </a:pPr>
              <a:t>50</a:t>
            </a:fld>
            <a:endParaRPr lang="ja-JP" altLang="en-US" sz="1400" dirty="0"/>
          </a:p>
        </p:txBody>
      </p:sp>
      <p:sp>
        <p:nvSpPr>
          <p:cNvPr id="256" name="テキスト プレースホルダ 9">
            <a:extLst>
              <a:ext uri="{FF2B5EF4-FFF2-40B4-BE49-F238E27FC236}">
                <a16:creationId xmlns:a16="http://schemas.microsoft.com/office/drawing/2014/main" id="{ECAA1A24-5696-4036-B828-7CEE63392260}"/>
              </a:ext>
            </a:extLst>
          </p:cNvPr>
          <p:cNvSpPr>
            <a:spLocks noGrp="1"/>
          </p:cNvSpPr>
          <p:nvPr>
            <p:custDataLst>
              <p:tags r:id="rId28"/>
            </p:custDataLst>
          </p:nvPr>
        </p:nvSpPr>
        <p:spPr bwMode="gray">
          <a:xfrm>
            <a:off x="396875" y="5064125"/>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CB937E3-D568-42B3-80AE-710F9482351B}" type="datetime'''''1''''''''0''''0'''''''''''''''">
              <a:rPr lang="ja-JP" altLang="en-US" sz="1400" smtClean="0">
                <a:effectLst/>
              </a:rPr>
              <a:pPr marL="0" indent="0" algn="r">
                <a:spcBef>
                  <a:spcPct val="0"/>
                </a:spcBef>
                <a:buNone/>
              </a:pPr>
              <a:t>100</a:t>
            </a:fld>
            <a:endParaRPr lang="ja-JP" altLang="en-US" sz="1400" dirty="0"/>
          </a:p>
        </p:txBody>
      </p:sp>
      <p:sp>
        <p:nvSpPr>
          <p:cNvPr id="260" name="テキスト プレースホルダ 9">
            <a:extLst>
              <a:ext uri="{FF2B5EF4-FFF2-40B4-BE49-F238E27FC236}">
                <a16:creationId xmlns:a16="http://schemas.microsoft.com/office/drawing/2014/main" id="{E5DB323E-7E73-4194-ADFD-C42B917A5A52}"/>
              </a:ext>
            </a:extLst>
          </p:cNvPr>
          <p:cNvSpPr>
            <a:spLocks noGrp="1"/>
          </p:cNvSpPr>
          <p:nvPr>
            <p:custDataLst>
              <p:tags r:id="rId29"/>
            </p:custDataLst>
          </p:nvPr>
        </p:nvSpPr>
        <p:spPr bwMode="gray">
          <a:xfrm>
            <a:off x="396875" y="3479800"/>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5ADA018-E924-4490-B685-C67DBE6F1558}" type="datetime'''35''''''''0'''''''''''''''''''''''''''''''''''''">
              <a:rPr lang="ja-JP" altLang="en-US" sz="1400" smtClean="0">
                <a:effectLst/>
              </a:rPr>
              <a:pPr marL="0" indent="0" algn="r">
                <a:spcBef>
                  <a:spcPct val="0"/>
                </a:spcBef>
                <a:buNone/>
              </a:pPr>
              <a:t>350</a:t>
            </a:fld>
            <a:endParaRPr lang="ja-JP" altLang="en-US" sz="1400" dirty="0"/>
          </a:p>
        </p:txBody>
      </p:sp>
      <p:sp>
        <p:nvSpPr>
          <p:cNvPr id="191" name="テキスト プレースホルダ 9">
            <a:extLst>
              <a:ext uri="{FF2B5EF4-FFF2-40B4-BE49-F238E27FC236}">
                <a16:creationId xmlns:a16="http://schemas.microsoft.com/office/drawing/2014/main" id="{EA5ADFB2-2360-499B-A407-FDCD535C2CD8}"/>
              </a:ext>
            </a:extLst>
          </p:cNvPr>
          <p:cNvSpPr>
            <a:spLocks noGrp="1"/>
          </p:cNvSpPr>
          <p:nvPr>
            <p:custDataLst>
              <p:tags r:id="rId30"/>
            </p:custDataLst>
          </p:nvPr>
        </p:nvSpPr>
        <p:spPr bwMode="gray">
          <a:xfrm>
            <a:off x="396875" y="4430713"/>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245AB39-1149-41BB-AA21-1AFEBE46879B}" type="datetime'''''''''2''''''0''''''''''''''''''''''0'''''''''">
              <a:rPr lang="ja-JP" altLang="en-US" sz="1400" smtClean="0">
                <a:effectLst/>
              </a:rPr>
              <a:pPr marL="0" indent="0" algn="r">
                <a:spcBef>
                  <a:spcPct val="0"/>
                </a:spcBef>
                <a:buNone/>
              </a:pPr>
              <a:t>200</a:t>
            </a:fld>
            <a:endParaRPr lang="ja-JP" altLang="en-US" sz="1400" dirty="0"/>
          </a:p>
        </p:txBody>
      </p:sp>
      <p:sp>
        <p:nvSpPr>
          <p:cNvPr id="257" name="テキスト プレースホルダ 9">
            <a:extLst>
              <a:ext uri="{FF2B5EF4-FFF2-40B4-BE49-F238E27FC236}">
                <a16:creationId xmlns:a16="http://schemas.microsoft.com/office/drawing/2014/main" id="{29392508-58CC-40E1-9A0A-4CEB1323E1AC}"/>
              </a:ext>
            </a:extLst>
          </p:cNvPr>
          <p:cNvSpPr>
            <a:spLocks noGrp="1"/>
          </p:cNvSpPr>
          <p:nvPr>
            <p:custDataLst>
              <p:tags r:id="rId31"/>
            </p:custDataLst>
          </p:nvPr>
        </p:nvSpPr>
        <p:spPr bwMode="gray">
          <a:xfrm>
            <a:off x="396875" y="4748213"/>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77A7701-3A63-4552-A156-9D9387272D20}" type="datetime'''''''''''''1''''5''''''''''''''''''''''0'''''''">
              <a:rPr lang="ja-JP" altLang="en-US" sz="1400" smtClean="0">
                <a:effectLst/>
              </a:rPr>
              <a:pPr marL="0" indent="0" algn="r">
                <a:spcBef>
                  <a:spcPct val="0"/>
                </a:spcBef>
                <a:buNone/>
              </a:pPr>
              <a:t>150</a:t>
            </a:fld>
            <a:endParaRPr lang="ja-JP" altLang="en-US" sz="1400" dirty="0"/>
          </a:p>
        </p:txBody>
      </p:sp>
      <p:sp>
        <p:nvSpPr>
          <p:cNvPr id="258" name="テキスト プレースホルダ 9">
            <a:extLst>
              <a:ext uri="{FF2B5EF4-FFF2-40B4-BE49-F238E27FC236}">
                <a16:creationId xmlns:a16="http://schemas.microsoft.com/office/drawing/2014/main" id="{7CF13965-F1AC-46A6-B793-4479435C0363}"/>
              </a:ext>
            </a:extLst>
          </p:cNvPr>
          <p:cNvSpPr>
            <a:spLocks noGrp="1"/>
          </p:cNvSpPr>
          <p:nvPr>
            <p:custDataLst>
              <p:tags r:id="rId32"/>
            </p:custDataLst>
          </p:nvPr>
        </p:nvSpPr>
        <p:spPr bwMode="gray">
          <a:xfrm>
            <a:off x="396875" y="4113213"/>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25F4A7A-CC0D-4BD0-84A3-210CBB5AD365}" type="datetime'''''''''''''2''''''''''''''''5''''''0'''''''">
              <a:rPr lang="ja-JP" altLang="en-US" sz="1400" smtClean="0">
                <a:effectLst/>
              </a:rPr>
              <a:pPr marL="0" indent="0" algn="r">
                <a:spcBef>
                  <a:spcPct val="0"/>
                </a:spcBef>
                <a:buNone/>
              </a:pPr>
              <a:t>250</a:t>
            </a:fld>
            <a:endParaRPr lang="ja-JP" altLang="en-US" sz="1400" dirty="0"/>
          </a:p>
        </p:txBody>
      </p:sp>
      <p:sp>
        <p:nvSpPr>
          <p:cNvPr id="150" name="テキスト プレースホルダ 9">
            <a:extLst>
              <a:ext uri="{FF2B5EF4-FFF2-40B4-BE49-F238E27FC236}">
                <a16:creationId xmlns:a16="http://schemas.microsoft.com/office/drawing/2014/main" id="{A78FE20D-1607-4E2D-9213-987959DFA8F2}"/>
              </a:ext>
            </a:extLst>
          </p:cNvPr>
          <p:cNvSpPr>
            <a:spLocks noGrp="1"/>
          </p:cNvSpPr>
          <p:nvPr>
            <p:custDataLst>
              <p:tags r:id="rId33"/>
            </p:custDataLst>
          </p:nvPr>
        </p:nvSpPr>
        <p:spPr bwMode="gray">
          <a:xfrm>
            <a:off x="593725" y="5699126"/>
            <a:ext cx="984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C773F71-BDB5-4DF0-96E7-81FB2615ADA4}" type="datetime'''''''''''''''''''''''''''''''''''''''''''''''''''''''''0'">
              <a:rPr lang="ja-JP" altLang="en-US" sz="1400" smtClean="0">
                <a:effectLst/>
              </a:rPr>
              <a:pPr marL="0" indent="0" algn="r">
                <a:spcBef>
                  <a:spcPct val="0"/>
                </a:spcBef>
                <a:buNone/>
              </a:pPr>
              <a:t>0</a:t>
            </a:fld>
            <a:endParaRPr lang="ja-JP" altLang="en-US" sz="1400" dirty="0"/>
          </a:p>
        </p:txBody>
      </p:sp>
      <p:sp>
        <p:nvSpPr>
          <p:cNvPr id="192" name="テキスト プレースホルダ 9">
            <a:extLst>
              <a:ext uri="{FF2B5EF4-FFF2-40B4-BE49-F238E27FC236}">
                <a16:creationId xmlns:a16="http://schemas.microsoft.com/office/drawing/2014/main" id="{A3497979-0A46-45C5-B134-9F32DE66A3BA}"/>
              </a:ext>
            </a:extLst>
          </p:cNvPr>
          <p:cNvSpPr>
            <a:spLocks noGrp="1"/>
          </p:cNvSpPr>
          <p:nvPr>
            <p:custDataLst>
              <p:tags r:id="rId34"/>
            </p:custDataLst>
          </p:nvPr>
        </p:nvSpPr>
        <p:spPr bwMode="gray">
          <a:xfrm>
            <a:off x="396875" y="3162300"/>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2B2155B-2876-4BB1-8405-1299B3669CE3}" type="datetime'''''''4''''0''''''''''''0'''''''''''''''''''''''">
              <a:rPr lang="ja-JP" altLang="en-US" sz="1400" smtClean="0">
                <a:effectLst/>
              </a:rPr>
              <a:pPr marL="0" indent="0" algn="r">
                <a:spcBef>
                  <a:spcPct val="0"/>
                </a:spcBef>
                <a:buNone/>
              </a:pPr>
              <a:t>400</a:t>
            </a:fld>
            <a:endParaRPr lang="ja-JP" altLang="en-US" sz="1400" dirty="0"/>
          </a:p>
        </p:txBody>
      </p:sp>
      <p:sp>
        <p:nvSpPr>
          <p:cNvPr id="140" name="テキスト プレースホルダ 9">
            <a:extLst>
              <a:ext uri="{FF2B5EF4-FFF2-40B4-BE49-F238E27FC236}">
                <a16:creationId xmlns:a16="http://schemas.microsoft.com/office/drawing/2014/main" id="{32E9BF02-965C-4AF3-8F93-DFAE363C2A15}"/>
              </a:ext>
            </a:extLst>
          </p:cNvPr>
          <p:cNvSpPr>
            <a:spLocks noGrp="1"/>
          </p:cNvSpPr>
          <p:nvPr>
            <p:custDataLst>
              <p:tags r:id="rId35"/>
            </p:custDataLst>
          </p:nvPr>
        </p:nvSpPr>
        <p:spPr bwMode="gray">
          <a:xfrm>
            <a:off x="396875" y="2844801"/>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00EB21C-8078-4C15-B37E-A777A2C70835}" type="datetime'4''5''''0'">
              <a:rPr lang="ja-JP" altLang="en-US" sz="1400" smtClean="0">
                <a:effectLst/>
              </a:rPr>
              <a:pPr marL="0" indent="0" algn="r">
                <a:spcBef>
                  <a:spcPct val="0"/>
                </a:spcBef>
                <a:buNone/>
              </a:pPr>
              <a:t>450</a:t>
            </a:fld>
            <a:endParaRPr lang="ja-JP" altLang="en-US" sz="1400" dirty="0"/>
          </a:p>
        </p:txBody>
      </p:sp>
      <p:sp>
        <p:nvSpPr>
          <p:cNvPr id="259" name="テキスト プレースホルダ 9">
            <a:extLst>
              <a:ext uri="{FF2B5EF4-FFF2-40B4-BE49-F238E27FC236}">
                <a16:creationId xmlns:a16="http://schemas.microsoft.com/office/drawing/2014/main" id="{5DA6B159-EB25-49BB-8C22-E5543515F39D}"/>
              </a:ext>
            </a:extLst>
          </p:cNvPr>
          <p:cNvSpPr>
            <a:spLocks noGrp="1"/>
          </p:cNvSpPr>
          <p:nvPr>
            <p:custDataLst>
              <p:tags r:id="rId36"/>
            </p:custDataLst>
          </p:nvPr>
        </p:nvSpPr>
        <p:spPr bwMode="gray">
          <a:xfrm>
            <a:off x="396875" y="3797300"/>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3B0CC9B-64E4-48CD-A634-499D3BE4A8EF}" type="datetime'''3''0''''0'''''''''''''''''''''''''">
              <a:rPr lang="ja-JP" altLang="en-US" sz="1400" smtClean="0">
                <a:effectLst/>
              </a:rPr>
              <a:pPr marL="0" indent="0" algn="r">
                <a:spcBef>
                  <a:spcPct val="0"/>
                </a:spcBef>
                <a:buNone/>
              </a:pPr>
              <a:t>300</a:t>
            </a:fld>
            <a:endParaRPr lang="ja-JP" altLang="en-US" sz="1400" dirty="0"/>
          </a:p>
        </p:txBody>
      </p:sp>
      <p:sp>
        <p:nvSpPr>
          <p:cNvPr id="263" name="テキスト プレースホルダ 9">
            <a:extLst>
              <a:ext uri="{FF2B5EF4-FFF2-40B4-BE49-F238E27FC236}">
                <a16:creationId xmlns:a16="http://schemas.microsoft.com/office/drawing/2014/main" id="{30C0A365-8302-4A9D-A20F-71D246829633}"/>
              </a:ext>
            </a:extLst>
          </p:cNvPr>
          <p:cNvSpPr>
            <a:spLocks noGrp="1"/>
          </p:cNvSpPr>
          <p:nvPr>
            <p:custDataLst>
              <p:tags r:id="rId37"/>
            </p:custDataLst>
          </p:nvPr>
        </p:nvSpPr>
        <p:spPr bwMode="gray">
          <a:xfrm>
            <a:off x="249238" y="1284289"/>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B294576-2A0C-4400-AC53-8385E28FD0E2}" type="datetime'''''''''''''''''4'''''''''''''''''',''''30''''''''''''''''0'''">
              <a:rPr lang="ja-JP" altLang="en-US" sz="1400" smtClean="0">
                <a:effectLst/>
              </a:rPr>
              <a:pPr marL="0" indent="0" algn="r">
                <a:spcBef>
                  <a:spcPct val="0"/>
                </a:spcBef>
                <a:buNone/>
              </a:pPr>
              <a:t>4,300</a:t>
            </a:fld>
            <a:endParaRPr lang="ja-JP" altLang="en-US" sz="1400" dirty="0"/>
          </a:p>
        </p:txBody>
      </p:sp>
      <p:sp>
        <p:nvSpPr>
          <p:cNvPr id="141" name="テキスト プレースホルダ 9">
            <a:extLst>
              <a:ext uri="{FF2B5EF4-FFF2-40B4-BE49-F238E27FC236}">
                <a16:creationId xmlns:a16="http://schemas.microsoft.com/office/drawing/2014/main" id="{73F7C973-66E2-4EF1-85A9-E518F5BAFD08}"/>
              </a:ext>
            </a:extLst>
          </p:cNvPr>
          <p:cNvSpPr>
            <a:spLocks noGrp="1"/>
          </p:cNvSpPr>
          <p:nvPr>
            <p:custDataLst>
              <p:tags r:id="rId38"/>
            </p:custDataLst>
          </p:nvPr>
        </p:nvSpPr>
        <p:spPr bwMode="gray">
          <a:xfrm>
            <a:off x="396875" y="2528889"/>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7051F26-4779-403B-A94A-95822AA8C8B6}" type="datetime'''''50''0'''''''''''''''''''''''''''''''">
              <a:rPr lang="ja-JP" altLang="en-US" sz="1400" smtClean="0">
                <a:effectLst/>
              </a:rPr>
              <a:pPr marL="0" indent="0" algn="r">
                <a:spcBef>
                  <a:spcPct val="0"/>
                </a:spcBef>
                <a:buNone/>
              </a:pPr>
              <a:t>500</a:t>
            </a:fld>
            <a:endParaRPr lang="ja-JP" altLang="en-US" sz="1400" dirty="0"/>
          </a:p>
        </p:txBody>
      </p:sp>
      <p:sp useBgFill="1">
        <p:nvSpPr>
          <p:cNvPr id="36" name="Freeform: Shape 35">
            <a:extLst>
              <a:ext uri="{FF2B5EF4-FFF2-40B4-BE49-F238E27FC236}">
                <a16:creationId xmlns:a16="http://schemas.microsoft.com/office/drawing/2014/main" id="{45477DFC-4832-4DF8-8615-6BFB1D12120D}"/>
              </a:ext>
            </a:extLst>
          </p:cNvPr>
          <p:cNvSpPr/>
          <p:nvPr>
            <p:custDataLst>
              <p:tags r:id="rId39"/>
            </p:custDataLst>
          </p:nvPr>
        </p:nvSpPr>
        <p:spPr bwMode="auto">
          <a:xfrm>
            <a:off x="795338" y="1938338"/>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39" name="Freeform: Shape 38">
            <a:extLst>
              <a:ext uri="{FF2B5EF4-FFF2-40B4-BE49-F238E27FC236}">
                <a16:creationId xmlns:a16="http://schemas.microsoft.com/office/drawing/2014/main" id="{1B44A82B-98BE-4068-8DE5-01B5FE14F3CB}"/>
              </a:ext>
            </a:extLst>
          </p:cNvPr>
          <p:cNvSpPr/>
          <p:nvPr>
            <p:custDataLst>
              <p:tags r:id="rId40"/>
            </p:custDataLst>
          </p:nvPr>
        </p:nvSpPr>
        <p:spPr bwMode="auto">
          <a:xfrm>
            <a:off x="992188" y="1882775"/>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51" name="Freeform: Shape 50">
            <a:extLst>
              <a:ext uri="{FF2B5EF4-FFF2-40B4-BE49-F238E27FC236}">
                <a16:creationId xmlns:a16="http://schemas.microsoft.com/office/drawing/2014/main" id="{FB8F93A2-678E-44BA-B8A2-C42E0413AD5E}"/>
              </a:ext>
            </a:extLst>
          </p:cNvPr>
          <p:cNvSpPr/>
          <p:nvPr>
            <p:custDataLst>
              <p:tags r:id="rId41"/>
            </p:custDataLst>
          </p:nvPr>
        </p:nvSpPr>
        <p:spPr bwMode="auto">
          <a:xfrm>
            <a:off x="1795463" y="2139950"/>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48" name="Freeform: Shape 47">
            <a:extLst>
              <a:ext uri="{FF2B5EF4-FFF2-40B4-BE49-F238E27FC236}">
                <a16:creationId xmlns:a16="http://schemas.microsoft.com/office/drawing/2014/main" id="{7AB42869-77EA-4F20-B877-78B63CC35E1D}"/>
              </a:ext>
            </a:extLst>
          </p:cNvPr>
          <p:cNvSpPr/>
          <p:nvPr>
            <p:custDataLst>
              <p:tags r:id="rId42"/>
            </p:custDataLst>
          </p:nvPr>
        </p:nvSpPr>
        <p:spPr bwMode="auto">
          <a:xfrm>
            <a:off x="992188" y="2139950"/>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30" name="Freeform: Shape 29">
            <a:extLst>
              <a:ext uri="{FF2B5EF4-FFF2-40B4-BE49-F238E27FC236}">
                <a16:creationId xmlns:a16="http://schemas.microsoft.com/office/drawing/2014/main" id="{973BA371-E9C6-41D0-A437-CE8890C9D9A3}"/>
              </a:ext>
            </a:extLst>
          </p:cNvPr>
          <p:cNvSpPr/>
          <p:nvPr>
            <p:custDataLst>
              <p:tags r:id="rId43"/>
            </p:custDataLst>
          </p:nvPr>
        </p:nvSpPr>
        <p:spPr bwMode="auto">
          <a:xfrm>
            <a:off x="992188" y="1625600"/>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45" name="Freeform: Shape 44">
            <a:extLst>
              <a:ext uri="{FF2B5EF4-FFF2-40B4-BE49-F238E27FC236}">
                <a16:creationId xmlns:a16="http://schemas.microsoft.com/office/drawing/2014/main" id="{B0EB043A-277F-4978-83CD-758407421D55}"/>
              </a:ext>
            </a:extLst>
          </p:cNvPr>
          <p:cNvSpPr/>
          <p:nvPr>
            <p:custDataLst>
              <p:tags r:id="rId44"/>
            </p:custDataLst>
          </p:nvPr>
        </p:nvSpPr>
        <p:spPr bwMode="auto">
          <a:xfrm>
            <a:off x="795338" y="2195513"/>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24" name="Freeform: Shape 23">
            <a:extLst>
              <a:ext uri="{FF2B5EF4-FFF2-40B4-BE49-F238E27FC236}">
                <a16:creationId xmlns:a16="http://schemas.microsoft.com/office/drawing/2014/main" id="{3EC193BB-FBB0-42EC-93D9-B816CCAA656D}"/>
              </a:ext>
            </a:extLst>
          </p:cNvPr>
          <p:cNvSpPr/>
          <p:nvPr>
            <p:custDataLst>
              <p:tags r:id="rId45"/>
            </p:custDataLst>
          </p:nvPr>
        </p:nvSpPr>
        <p:spPr bwMode="auto">
          <a:xfrm>
            <a:off x="795338" y="1681163"/>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54" name="Freeform: Shape 53">
            <a:extLst>
              <a:ext uri="{FF2B5EF4-FFF2-40B4-BE49-F238E27FC236}">
                <a16:creationId xmlns:a16="http://schemas.microsoft.com/office/drawing/2014/main" id="{29958D57-7D16-4177-9365-DF84C7B41EEC}"/>
              </a:ext>
            </a:extLst>
          </p:cNvPr>
          <p:cNvSpPr/>
          <p:nvPr>
            <p:custDataLst>
              <p:tags r:id="rId46"/>
            </p:custDataLst>
          </p:nvPr>
        </p:nvSpPr>
        <p:spPr bwMode="auto">
          <a:xfrm>
            <a:off x="795338" y="2452688"/>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62" name="Freeform: Shape 61">
            <a:extLst>
              <a:ext uri="{FF2B5EF4-FFF2-40B4-BE49-F238E27FC236}">
                <a16:creationId xmlns:a16="http://schemas.microsoft.com/office/drawing/2014/main" id="{0EC5DEE9-BEB5-421F-B27E-F2E8C0FBE5DB}"/>
              </a:ext>
            </a:extLst>
          </p:cNvPr>
          <p:cNvSpPr/>
          <p:nvPr>
            <p:custDataLst>
              <p:tags r:id="rId47"/>
            </p:custDataLst>
          </p:nvPr>
        </p:nvSpPr>
        <p:spPr bwMode="auto">
          <a:xfrm>
            <a:off x="992188" y="2397125"/>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66" name="Freeform: Shape 65">
            <a:extLst>
              <a:ext uri="{FF2B5EF4-FFF2-40B4-BE49-F238E27FC236}">
                <a16:creationId xmlns:a16="http://schemas.microsoft.com/office/drawing/2014/main" id="{E4032329-3F21-4A9C-8233-08B117EC36F7}"/>
              </a:ext>
            </a:extLst>
          </p:cNvPr>
          <p:cNvSpPr/>
          <p:nvPr>
            <p:custDataLst>
              <p:tags r:id="rId48"/>
            </p:custDataLst>
          </p:nvPr>
        </p:nvSpPr>
        <p:spPr bwMode="auto">
          <a:xfrm>
            <a:off x="1795463" y="2397125"/>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3" name="Freeform: Shape 42">
            <a:extLst>
              <a:ext uri="{FF2B5EF4-FFF2-40B4-BE49-F238E27FC236}">
                <a16:creationId xmlns:a16="http://schemas.microsoft.com/office/drawing/2014/main" id="{12F11750-D386-4BB6-980C-90C2D44C3E9D}"/>
              </a:ext>
            </a:extLst>
          </p:cNvPr>
          <p:cNvSpPr/>
          <p:nvPr>
            <p:custDataLst>
              <p:tags r:id="rId49"/>
            </p:custDataLst>
          </p:nvPr>
        </p:nvSpPr>
        <p:spPr bwMode="auto">
          <a:xfrm>
            <a:off x="795338" y="219551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8" name="Freeform: Shape 27">
            <a:extLst>
              <a:ext uri="{FF2B5EF4-FFF2-40B4-BE49-F238E27FC236}">
                <a16:creationId xmlns:a16="http://schemas.microsoft.com/office/drawing/2014/main" id="{E1EA1C49-5597-48F4-B189-5EEE9A1C88AE}"/>
              </a:ext>
            </a:extLst>
          </p:cNvPr>
          <p:cNvSpPr/>
          <p:nvPr>
            <p:custDataLst>
              <p:tags r:id="rId50"/>
            </p:custDataLst>
          </p:nvPr>
        </p:nvSpPr>
        <p:spPr bwMode="auto">
          <a:xfrm>
            <a:off x="992188" y="1625600"/>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1" name="Freeform: Shape 20">
            <a:extLst>
              <a:ext uri="{FF2B5EF4-FFF2-40B4-BE49-F238E27FC236}">
                <a16:creationId xmlns:a16="http://schemas.microsoft.com/office/drawing/2014/main" id="{44731038-25A4-43FA-A44F-22A5FF689995}"/>
              </a:ext>
            </a:extLst>
          </p:cNvPr>
          <p:cNvSpPr/>
          <p:nvPr>
            <p:custDataLst>
              <p:tags r:id="rId51"/>
            </p:custDataLst>
          </p:nvPr>
        </p:nvSpPr>
        <p:spPr bwMode="auto">
          <a:xfrm>
            <a:off x="795338" y="168116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2" name="Freeform: Shape 21">
            <a:extLst>
              <a:ext uri="{FF2B5EF4-FFF2-40B4-BE49-F238E27FC236}">
                <a16:creationId xmlns:a16="http://schemas.microsoft.com/office/drawing/2014/main" id="{F02164D2-7153-42CA-A19D-1CD5B7055787}"/>
              </a:ext>
            </a:extLst>
          </p:cNvPr>
          <p:cNvSpPr/>
          <p:nvPr>
            <p:custDataLst>
              <p:tags r:id="rId52"/>
            </p:custDataLst>
          </p:nvPr>
        </p:nvSpPr>
        <p:spPr bwMode="auto">
          <a:xfrm>
            <a:off x="795338" y="173831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9" name="Freeform: Shape 28">
            <a:extLst>
              <a:ext uri="{FF2B5EF4-FFF2-40B4-BE49-F238E27FC236}">
                <a16:creationId xmlns:a16="http://schemas.microsoft.com/office/drawing/2014/main" id="{70EC142D-0154-426C-A754-126D7FF30F32}"/>
              </a:ext>
            </a:extLst>
          </p:cNvPr>
          <p:cNvSpPr/>
          <p:nvPr>
            <p:custDataLst>
              <p:tags r:id="rId53"/>
            </p:custDataLst>
          </p:nvPr>
        </p:nvSpPr>
        <p:spPr bwMode="auto">
          <a:xfrm>
            <a:off x="992188" y="1682750"/>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4" name="Freeform: Shape 33">
            <a:extLst>
              <a:ext uri="{FF2B5EF4-FFF2-40B4-BE49-F238E27FC236}">
                <a16:creationId xmlns:a16="http://schemas.microsoft.com/office/drawing/2014/main" id="{D7325AD0-C6A9-4B30-837A-105F3448F443}"/>
              </a:ext>
            </a:extLst>
          </p:cNvPr>
          <p:cNvSpPr/>
          <p:nvPr>
            <p:custDataLst>
              <p:tags r:id="rId54"/>
            </p:custDataLst>
          </p:nvPr>
        </p:nvSpPr>
        <p:spPr bwMode="auto">
          <a:xfrm>
            <a:off x="795338" y="193833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5" name="Freeform: Shape 34">
            <a:extLst>
              <a:ext uri="{FF2B5EF4-FFF2-40B4-BE49-F238E27FC236}">
                <a16:creationId xmlns:a16="http://schemas.microsoft.com/office/drawing/2014/main" id="{6A1E94C2-9247-4FF8-B4AD-C3187EF9E3D8}"/>
              </a:ext>
            </a:extLst>
          </p:cNvPr>
          <p:cNvSpPr/>
          <p:nvPr>
            <p:custDataLst>
              <p:tags r:id="rId55"/>
            </p:custDataLst>
          </p:nvPr>
        </p:nvSpPr>
        <p:spPr bwMode="auto">
          <a:xfrm>
            <a:off x="795338" y="199548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7" name="Freeform: Shape 36">
            <a:extLst>
              <a:ext uri="{FF2B5EF4-FFF2-40B4-BE49-F238E27FC236}">
                <a16:creationId xmlns:a16="http://schemas.microsoft.com/office/drawing/2014/main" id="{F1AFE15A-6316-4A8D-B4B0-B03FE13FD185}"/>
              </a:ext>
            </a:extLst>
          </p:cNvPr>
          <p:cNvSpPr/>
          <p:nvPr>
            <p:custDataLst>
              <p:tags r:id="rId56"/>
            </p:custDataLst>
          </p:nvPr>
        </p:nvSpPr>
        <p:spPr bwMode="auto">
          <a:xfrm>
            <a:off x="992188" y="1882775"/>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4" name="Freeform: Shape 43">
            <a:extLst>
              <a:ext uri="{FF2B5EF4-FFF2-40B4-BE49-F238E27FC236}">
                <a16:creationId xmlns:a16="http://schemas.microsoft.com/office/drawing/2014/main" id="{430870EB-F927-48C2-94C6-53FE0191CA93}"/>
              </a:ext>
            </a:extLst>
          </p:cNvPr>
          <p:cNvSpPr/>
          <p:nvPr>
            <p:custDataLst>
              <p:tags r:id="rId57"/>
            </p:custDataLst>
          </p:nvPr>
        </p:nvSpPr>
        <p:spPr bwMode="auto">
          <a:xfrm>
            <a:off x="795338" y="225266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9" name="Freeform: Shape 48">
            <a:extLst>
              <a:ext uri="{FF2B5EF4-FFF2-40B4-BE49-F238E27FC236}">
                <a16:creationId xmlns:a16="http://schemas.microsoft.com/office/drawing/2014/main" id="{EAA09207-66A0-42DB-AEE9-A12AFD73A39B}"/>
              </a:ext>
            </a:extLst>
          </p:cNvPr>
          <p:cNvSpPr/>
          <p:nvPr>
            <p:custDataLst>
              <p:tags r:id="rId58"/>
            </p:custDataLst>
          </p:nvPr>
        </p:nvSpPr>
        <p:spPr bwMode="auto">
          <a:xfrm>
            <a:off x="1795463" y="2139950"/>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2" name="Freeform: Shape 51">
            <a:extLst>
              <a:ext uri="{FF2B5EF4-FFF2-40B4-BE49-F238E27FC236}">
                <a16:creationId xmlns:a16="http://schemas.microsoft.com/office/drawing/2014/main" id="{D95E12D6-3173-4254-9736-3F6D7A038887}"/>
              </a:ext>
            </a:extLst>
          </p:cNvPr>
          <p:cNvSpPr/>
          <p:nvPr>
            <p:custDataLst>
              <p:tags r:id="rId59"/>
            </p:custDataLst>
          </p:nvPr>
        </p:nvSpPr>
        <p:spPr bwMode="auto">
          <a:xfrm>
            <a:off x="795338" y="245268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3" name="Freeform: Shape 52">
            <a:extLst>
              <a:ext uri="{FF2B5EF4-FFF2-40B4-BE49-F238E27FC236}">
                <a16:creationId xmlns:a16="http://schemas.microsoft.com/office/drawing/2014/main" id="{812AF8FC-3CF8-4A57-A938-BC66ACAFE7A5}"/>
              </a:ext>
            </a:extLst>
          </p:cNvPr>
          <p:cNvSpPr/>
          <p:nvPr>
            <p:custDataLst>
              <p:tags r:id="rId60"/>
            </p:custDataLst>
          </p:nvPr>
        </p:nvSpPr>
        <p:spPr bwMode="auto">
          <a:xfrm>
            <a:off x="795338" y="250983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8" name="Freeform: Shape 37">
            <a:extLst>
              <a:ext uri="{FF2B5EF4-FFF2-40B4-BE49-F238E27FC236}">
                <a16:creationId xmlns:a16="http://schemas.microsoft.com/office/drawing/2014/main" id="{4D9ACC9B-E406-450C-BA3C-238153DF936D}"/>
              </a:ext>
            </a:extLst>
          </p:cNvPr>
          <p:cNvSpPr/>
          <p:nvPr>
            <p:custDataLst>
              <p:tags r:id="rId61"/>
            </p:custDataLst>
          </p:nvPr>
        </p:nvSpPr>
        <p:spPr bwMode="auto">
          <a:xfrm>
            <a:off x="992188" y="1939925"/>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7" name="Freeform: Shape 56">
            <a:extLst>
              <a:ext uri="{FF2B5EF4-FFF2-40B4-BE49-F238E27FC236}">
                <a16:creationId xmlns:a16="http://schemas.microsoft.com/office/drawing/2014/main" id="{9750C407-06D6-498C-B302-8EE951D331ED}"/>
              </a:ext>
            </a:extLst>
          </p:cNvPr>
          <p:cNvSpPr/>
          <p:nvPr>
            <p:custDataLst>
              <p:tags r:id="rId62"/>
            </p:custDataLst>
          </p:nvPr>
        </p:nvSpPr>
        <p:spPr bwMode="auto">
          <a:xfrm>
            <a:off x="992188" y="2397125"/>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9" name="Freeform: Shape 58">
            <a:extLst>
              <a:ext uri="{FF2B5EF4-FFF2-40B4-BE49-F238E27FC236}">
                <a16:creationId xmlns:a16="http://schemas.microsoft.com/office/drawing/2014/main" id="{D9231FB5-9F7C-4014-9B1B-8945E0712CD0}"/>
              </a:ext>
            </a:extLst>
          </p:cNvPr>
          <p:cNvSpPr/>
          <p:nvPr>
            <p:custDataLst>
              <p:tags r:id="rId63"/>
            </p:custDataLst>
          </p:nvPr>
        </p:nvSpPr>
        <p:spPr bwMode="auto">
          <a:xfrm>
            <a:off x="992188" y="2454275"/>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7" name="Freeform: Shape 46">
            <a:extLst>
              <a:ext uri="{FF2B5EF4-FFF2-40B4-BE49-F238E27FC236}">
                <a16:creationId xmlns:a16="http://schemas.microsoft.com/office/drawing/2014/main" id="{81DD72DB-ECCC-4213-8AB0-2681E7C87D67}"/>
              </a:ext>
            </a:extLst>
          </p:cNvPr>
          <p:cNvSpPr/>
          <p:nvPr>
            <p:custDataLst>
              <p:tags r:id="rId64"/>
            </p:custDataLst>
          </p:nvPr>
        </p:nvSpPr>
        <p:spPr bwMode="auto">
          <a:xfrm>
            <a:off x="992188" y="2197100"/>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3" name="Freeform: Shape 62">
            <a:extLst>
              <a:ext uri="{FF2B5EF4-FFF2-40B4-BE49-F238E27FC236}">
                <a16:creationId xmlns:a16="http://schemas.microsoft.com/office/drawing/2014/main" id="{FC704235-CFE6-47AA-9DEB-5FFA48F94E7F}"/>
              </a:ext>
            </a:extLst>
          </p:cNvPr>
          <p:cNvSpPr/>
          <p:nvPr>
            <p:custDataLst>
              <p:tags r:id="rId65"/>
            </p:custDataLst>
          </p:nvPr>
        </p:nvSpPr>
        <p:spPr bwMode="auto">
          <a:xfrm>
            <a:off x="1795463" y="2397125"/>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4" name="Freeform: Shape 63">
            <a:extLst>
              <a:ext uri="{FF2B5EF4-FFF2-40B4-BE49-F238E27FC236}">
                <a16:creationId xmlns:a16="http://schemas.microsoft.com/office/drawing/2014/main" id="{EF96A3E8-FC16-4988-9A1B-5B3678515DA1}"/>
              </a:ext>
            </a:extLst>
          </p:cNvPr>
          <p:cNvSpPr/>
          <p:nvPr>
            <p:custDataLst>
              <p:tags r:id="rId66"/>
            </p:custDataLst>
          </p:nvPr>
        </p:nvSpPr>
        <p:spPr bwMode="auto">
          <a:xfrm>
            <a:off x="1795463" y="2454275"/>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6" name="Freeform: Shape 45">
            <a:extLst>
              <a:ext uri="{FF2B5EF4-FFF2-40B4-BE49-F238E27FC236}">
                <a16:creationId xmlns:a16="http://schemas.microsoft.com/office/drawing/2014/main" id="{4692F40D-F564-4A07-A5C2-FCEC26F9C508}"/>
              </a:ext>
            </a:extLst>
          </p:cNvPr>
          <p:cNvSpPr/>
          <p:nvPr>
            <p:custDataLst>
              <p:tags r:id="rId67"/>
            </p:custDataLst>
          </p:nvPr>
        </p:nvSpPr>
        <p:spPr bwMode="auto">
          <a:xfrm>
            <a:off x="992188" y="2139950"/>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0" name="Freeform: Shape 49">
            <a:extLst>
              <a:ext uri="{FF2B5EF4-FFF2-40B4-BE49-F238E27FC236}">
                <a16:creationId xmlns:a16="http://schemas.microsoft.com/office/drawing/2014/main" id="{16C0D56A-720B-4462-BBC3-2555AD6A5F5C}"/>
              </a:ext>
            </a:extLst>
          </p:cNvPr>
          <p:cNvSpPr/>
          <p:nvPr>
            <p:custDataLst>
              <p:tags r:id="rId68"/>
            </p:custDataLst>
          </p:nvPr>
        </p:nvSpPr>
        <p:spPr bwMode="auto">
          <a:xfrm>
            <a:off x="1795463" y="2197100"/>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122" name="Straight Connector 121">
            <a:extLst>
              <a:ext uri="{FF2B5EF4-FFF2-40B4-BE49-F238E27FC236}">
                <a16:creationId xmlns:a16="http://schemas.microsoft.com/office/drawing/2014/main" id="{8EDBBB4E-A0E0-4B28-BA5E-401F5F223A9D}"/>
              </a:ext>
            </a:extLst>
          </p:cNvPr>
          <p:cNvCxnSpPr>
            <a:cxnSpLocks/>
          </p:cNvCxnSpPr>
          <p:nvPr>
            <p:custDataLst>
              <p:tags r:id="rId69"/>
            </p:custDataLst>
          </p:nvPr>
        </p:nvCxnSpPr>
        <p:spPr bwMode="auto">
          <a:xfrm>
            <a:off x="9058275" y="5673724"/>
            <a:ext cx="77788" cy="1031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04" name="テキスト プレースホルダ 9">
            <a:extLst>
              <a:ext uri="{FF2B5EF4-FFF2-40B4-BE49-F238E27FC236}">
                <a16:creationId xmlns:a16="http://schemas.microsoft.com/office/drawing/2014/main" id="{DEEC088E-2E38-4B84-B26F-E2F28A3D8E13}"/>
              </a:ext>
            </a:extLst>
          </p:cNvPr>
          <p:cNvSpPr>
            <a:spLocks noGrp="1"/>
          </p:cNvSpPr>
          <p:nvPr>
            <p:custDataLst>
              <p:tags r:id="rId70"/>
            </p:custDataLst>
          </p:nvPr>
        </p:nvSpPr>
        <p:spPr bwMode="gray">
          <a:xfrm>
            <a:off x="7573963" y="4995863"/>
            <a:ext cx="247650"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F3155E-DA81-48B9-ACE6-BF96E057C7EB}" type="datetime'''''9''''''''''''0'''''''''''''''''''''">
              <a:rPr lang="ja-JP" altLang="en-US" sz="1400" smtClean="0">
                <a:effectLst/>
              </a:rPr>
              <a:pPr/>
              <a:t>90</a:t>
            </a:fld>
            <a:endParaRPr lang="ja-JP" altLang="en-US" sz="1400" dirty="0"/>
          </a:p>
        </p:txBody>
      </p:sp>
      <p:sp useBgFill="1">
        <p:nvSpPr>
          <p:cNvPr id="111" name="テキスト プレースホルダ 9">
            <a:extLst>
              <a:ext uri="{FF2B5EF4-FFF2-40B4-BE49-F238E27FC236}">
                <a16:creationId xmlns:a16="http://schemas.microsoft.com/office/drawing/2014/main" id="{D746000A-9637-463A-8524-E181CE7EA383}"/>
              </a:ext>
            </a:extLst>
          </p:cNvPr>
          <p:cNvSpPr>
            <a:spLocks noGrp="1"/>
          </p:cNvSpPr>
          <p:nvPr>
            <p:custDataLst>
              <p:tags r:id="rId71"/>
            </p:custDataLst>
          </p:nvPr>
        </p:nvSpPr>
        <p:spPr bwMode="gray">
          <a:xfrm>
            <a:off x="8377238" y="5103813"/>
            <a:ext cx="247650"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53A057-0345-4DC0-8883-D21C473C37B1}" type="datetime'7''''''''''''''''3'''''''''''''''''''''''''">
              <a:rPr lang="ja-JP" altLang="en-US" sz="1400" smtClean="0">
                <a:effectLst/>
              </a:rPr>
              <a:pPr/>
              <a:t>73</a:t>
            </a:fld>
            <a:endParaRPr lang="ja-JP" altLang="en-US" sz="1400" dirty="0"/>
          </a:p>
        </p:txBody>
      </p:sp>
      <p:sp>
        <p:nvSpPr>
          <p:cNvPr id="118" name="テキスト プレースホルダ 9">
            <a:extLst>
              <a:ext uri="{FF2B5EF4-FFF2-40B4-BE49-F238E27FC236}">
                <a16:creationId xmlns:a16="http://schemas.microsoft.com/office/drawing/2014/main" id="{DEB4F46E-A577-41E5-A1D0-5E62B3467FB6}"/>
              </a:ext>
            </a:extLst>
          </p:cNvPr>
          <p:cNvSpPr>
            <a:spLocks noGrp="1"/>
          </p:cNvSpPr>
          <p:nvPr>
            <p:custDataLst>
              <p:tags r:id="rId72"/>
            </p:custDataLst>
          </p:nvPr>
        </p:nvSpPr>
        <p:spPr bwMode="gray">
          <a:xfrm>
            <a:off x="9180513" y="5192713"/>
            <a:ext cx="247650"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637524-C27C-4257-BA70-ED04FFC29028}" type="datetime'''''''''''''''''''''''''''''59'">
              <a:rPr lang="ja-JP" altLang="en-US" sz="1400" smtClean="0"/>
              <a:pPr/>
              <a:t>59</a:t>
            </a:fld>
            <a:endParaRPr lang="ja-JP" altLang="en-US" sz="1400" dirty="0"/>
          </a:p>
        </p:txBody>
      </p:sp>
      <p:sp>
        <p:nvSpPr>
          <p:cNvPr id="11" name="テキスト プレースホルダ 9">
            <a:extLst>
              <a:ext uri="{FF2B5EF4-FFF2-40B4-BE49-F238E27FC236}">
                <a16:creationId xmlns:a16="http://schemas.microsoft.com/office/drawing/2014/main" id="{185122E5-22BA-47BC-82DC-A224AAEF200D}"/>
              </a:ext>
            </a:extLst>
          </p:cNvPr>
          <p:cNvSpPr>
            <a:spLocks noGrp="1"/>
          </p:cNvSpPr>
          <p:nvPr>
            <p:custDataLst>
              <p:tags r:id="rId73"/>
            </p:custDataLst>
          </p:nvPr>
        </p:nvSpPr>
        <p:spPr bwMode="auto">
          <a:xfrm>
            <a:off x="1808163" y="5910263"/>
            <a:ext cx="5318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5758E2-2B31-4CB9-9F9C-62F94CEC547B}" type="datetime'''''''シン''''''''''ガ''''''''''''''''ポ''''ー''''ル'''''''">
              <a:rPr lang="ja-JP" altLang="en-US" sz="1400" smtClean="0"/>
              <a:pPr/>
              <a:t>シンガポール</a:t>
            </a:fld>
            <a:endParaRPr lang="ja-JP" altLang="en-US" sz="1400" dirty="0"/>
          </a:p>
        </p:txBody>
      </p:sp>
      <p:sp>
        <p:nvSpPr>
          <p:cNvPr id="15" name="テキスト プレースホルダ 9">
            <a:extLst>
              <a:ext uri="{FF2B5EF4-FFF2-40B4-BE49-F238E27FC236}">
                <a16:creationId xmlns:a16="http://schemas.microsoft.com/office/drawing/2014/main" id="{868D3C5C-3B40-489D-98D1-1B2952666CF1}"/>
              </a:ext>
            </a:extLst>
          </p:cNvPr>
          <p:cNvSpPr>
            <a:spLocks noGrp="1"/>
          </p:cNvSpPr>
          <p:nvPr>
            <p:custDataLst>
              <p:tags r:id="rId74"/>
            </p:custDataLst>
          </p:nvPr>
        </p:nvSpPr>
        <p:spPr bwMode="auto">
          <a:xfrm>
            <a:off x="2692400" y="5910263"/>
            <a:ext cx="3683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B5DE2D-6EA6-427F-939B-C12286675559}" type="datetime'中''''''''国'''">
              <a:rPr lang="ja-JP" altLang="en-US" sz="1400" smtClean="0"/>
              <a:pPr/>
              <a:t>中国</a:t>
            </a:fld>
            <a:endParaRPr lang="ja-JP" altLang="en-US" sz="1400" dirty="0"/>
          </a:p>
        </p:txBody>
      </p:sp>
      <p:sp>
        <p:nvSpPr>
          <p:cNvPr id="58" name="テキスト プレースホルダ 9">
            <a:extLst>
              <a:ext uri="{FF2B5EF4-FFF2-40B4-BE49-F238E27FC236}">
                <a16:creationId xmlns:a16="http://schemas.microsoft.com/office/drawing/2014/main" id="{F5F595FE-EB82-41A9-AEFD-1CB7E4A592CD}"/>
              </a:ext>
            </a:extLst>
          </p:cNvPr>
          <p:cNvSpPr>
            <a:spLocks noGrp="1"/>
          </p:cNvSpPr>
          <p:nvPr>
            <p:custDataLst>
              <p:tags r:id="rId75"/>
            </p:custDataLst>
          </p:nvPr>
        </p:nvSpPr>
        <p:spPr bwMode="gray">
          <a:xfrm>
            <a:off x="1827214" y="3981450"/>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65E633-844B-447F-882D-16E4C3086ADB}" type="datetime'1'''''''''',''''4''''''''''''2''2'''''''''''''''''''''''">
              <a:rPr lang="ja-JP" altLang="en-US" sz="1400" smtClean="0">
                <a:solidFill>
                  <a:schemeClr val="bg1"/>
                </a:solidFill>
                <a:effectLst/>
              </a:rPr>
              <a:pPr/>
              <a:t>1,422</a:t>
            </a:fld>
            <a:endParaRPr lang="ja-JP" altLang="en-US" sz="1400" dirty="0">
              <a:solidFill>
                <a:schemeClr val="bg1"/>
              </a:solidFill>
            </a:endParaRPr>
          </a:p>
        </p:txBody>
      </p:sp>
      <p:sp>
        <p:nvSpPr>
          <p:cNvPr id="12" name="テキスト プレースホルダ 9">
            <a:extLst>
              <a:ext uri="{FF2B5EF4-FFF2-40B4-BE49-F238E27FC236}">
                <a16:creationId xmlns:a16="http://schemas.microsoft.com/office/drawing/2014/main" id="{CFEE39A1-FF53-4D37-BA15-82E6D8CF9E00}"/>
              </a:ext>
            </a:extLst>
          </p:cNvPr>
          <p:cNvSpPr>
            <a:spLocks noGrp="1"/>
          </p:cNvSpPr>
          <p:nvPr>
            <p:custDataLst>
              <p:tags r:id="rId76"/>
            </p:custDataLst>
          </p:nvPr>
        </p:nvSpPr>
        <p:spPr bwMode="auto">
          <a:xfrm>
            <a:off x="1085850" y="5910263"/>
            <a:ext cx="3683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CF2F2A-8DDA-4E20-949C-5F4AC90BD00E}" type="datetime'''''''''''''''''日''''''''''''''''''本'''''">
              <a:rPr lang="ja-JP" altLang="en-US" sz="1400" smtClean="0"/>
              <a:pPr/>
              <a:t>日本</a:t>
            </a:fld>
            <a:endParaRPr lang="ja-JP" altLang="en-US" sz="1400" dirty="0"/>
          </a:p>
        </p:txBody>
      </p:sp>
      <p:sp>
        <p:nvSpPr>
          <p:cNvPr id="14" name="テキスト プレースホルダ 9">
            <a:extLst>
              <a:ext uri="{FF2B5EF4-FFF2-40B4-BE49-F238E27FC236}">
                <a16:creationId xmlns:a16="http://schemas.microsoft.com/office/drawing/2014/main" id="{F4A81F5E-EC42-4341-BA52-4FDF0059ACC7}"/>
              </a:ext>
            </a:extLst>
          </p:cNvPr>
          <p:cNvSpPr>
            <a:spLocks noGrp="1"/>
          </p:cNvSpPr>
          <p:nvPr>
            <p:custDataLst>
              <p:tags r:id="rId77"/>
            </p:custDataLst>
          </p:nvPr>
        </p:nvSpPr>
        <p:spPr bwMode="auto">
          <a:xfrm>
            <a:off x="3432175" y="5910263"/>
            <a:ext cx="495300"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1BFC3D-0CF7-4B5C-BE91-0A1A19ABF272}" type="datetime'マ''''''''''''''レ''''''''ー''''シ''''''''''''''''''''ア'''''">
              <a:rPr lang="ja-JP" altLang="en-US" sz="1400" smtClean="0"/>
              <a:pPr/>
              <a:t>マレーシア</a:t>
            </a:fld>
            <a:endParaRPr lang="ja-JP" altLang="en-US" sz="1400" dirty="0"/>
          </a:p>
        </p:txBody>
      </p:sp>
      <p:sp>
        <p:nvSpPr>
          <p:cNvPr id="149" name="テキスト プレースホルダ 9">
            <a:extLst>
              <a:ext uri="{FF2B5EF4-FFF2-40B4-BE49-F238E27FC236}">
                <a16:creationId xmlns:a16="http://schemas.microsoft.com/office/drawing/2014/main" id="{516D09F1-611C-4959-841A-5DA5156D2ACD}"/>
              </a:ext>
            </a:extLst>
          </p:cNvPr>
          <p:cNvSpPr>
            <a:spLocks noGrp="1"/>
          </p:cNvSpPr>
          <p:nvPr>
            <p:custDataLst>
              <p:tags r:id="rId78"/>
            </p:custDataLst>
          </p:nvPr>
        </p:nvSpPr>
        <p:spPr bwMode="gray">
          <a:xfrm>
            <a:off x="1096963" y="1622425"/>
            <a:ext cx="346075" cy="212725"/>
          </a:xfrm>
          <a:prstGeom prst="rect">
            <a:avLst/>
          </a:prstGeom>
          <a:solidFill>
            <a:schemeClr val="accent2"/>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382BA2-2CD3-48DE-B4C5-73E5AF580DED}" type="datetime'''''''''''''6''''''''''''7''''''9'''''''''''''''''''''''''''">
              <a:rPr lang="ja-JP" altLang="en-US" sz="1400" smtClean="0">
                <a:effectLst/>
              </a:rPr>
              <a:pPr/>
              <a:t>679</a:t>
            </a:fld>
            <a:endParaRPr lang="ja-JP" altLang="en-US" sz="1400" dirty="0"/>
          </a:p>
        </p:txBody>
      </p:sp>
      <p:sp>
        <p:nvSpPr>
          <p:cNvPr id="10" name="テキスト プレースホルダ 9">
            <a:extLst>
              <a:ext uri="{FF2B5EF4-FFF2-40B4-BE49-F238E27FC236}">
                <a16:creationId xmlns:a16="http://schemas.microsoft.com/office/drawing/2014/main" id="{D31F3419-F5F8-48ED-8C21-EE396AAC9721}"/>
              </a:ext>
            </a:extLst>
          </p:cNvPr>
          <p:cNvSpPr>
            <a:spLocks noGrp="1"/>
          </p:cNvSpPr>
          <p:nvPr>
            <p:custDataLst>
              <p:tags r:id="rId79"/>
            </p:custDataLst>
          </p:nvPr>
        </p:nvSpPr>
        <p:spPr bwMode="auto">
          <a:xfrm>
            <a:off x="4335463" y="5910263"/>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414F54-348C-4A21-9B19-DAA633D0D8DD}" type="datetime'''''''''''''''''''''''''''''''''''''''''タイ'''''''''''''''''''">
              <a:rPr lang="ja-JP" altLang="en-US" sz="1400" smtClean="0"/>
              <a:pPr/>
              <a:t>タイ</a:t>
            </a:fld>
            <a:endParaRPr lang="ja-JP" altLang="en-US" sz="1400" dirty="0"/>
          </a:p>
        </p:txBody>
      </p:sp>
      <p:sp>
        <p:nvSpPr>
          <p:cNvPr id="13" name="テキスト プレースホルダ 9">
            <a:extLst>
              <a:ext uri="{FF2B5EF4-FFF2-40B4-BE49-F238E27FC236}">
                <a16:creationId xmlns:a16="http://schemas.microsoft.com/office/drawing/2014/main" id="{62849C0F-13E5-44A2-8234-C70290B8B372}"/>
              </a:ext>
            </a:extLst>
          </p:cNvPr>
          <p:cNvSpPr>
            <a:spLocks noGrp="1"/>
          </p:cNvSpPr>
          <p:nvPr>
            <p:custDataLst>
              <p:tags r:id="rId80"/>
            </p:custDataLst>
          </p:nvPr>
        </p:nvSpPr>
        <p:spPr bwMode="auto">
          <a:xfrm>
            <a:off x="4968875" y="5910263"/>
            <a:ext cx="6365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82E04B-7EA1-4C97-A3DA-850856778129}" type="datetime'''ベト''''''''''ナ''''''''''''''''''''ム'''''''''">
              <a:rPr lang="ja-JP" altLang="en-US" sz="1400" smtClean="0"/>
              <a:pPr/>
              <a:t>ベトナム</a:t>
            </a:fld>
            <a:endParaRPr lang="ja-JP" altLang="en-US" sz="1400" dirty="0"/>
          </a:p>
        </p:txBody>
      </p:sp>
      <p:sp>
        <p:nvSpPr>
          <p:cNvPr id="17" name="テキスト プレースホルダ 9">
            <a:extLst>
              <a:ext uri="{FF2B5EF4-FFF2-40B4-BE49-F238E27FC236}">
                <a16:creationId xmlns:a16="http://schemas.microsoft.com/office/drawing/2014/main" id="{FD70E2FC-76ED-4CF2-AAFC-548ED6D6B482}"/>
              </a:ext>
            </a:extLst>
          </p:cNvPr>
          <p:cNvSpPr>
            <a:spLocks noGrp="1"/>
          </p:cNvSpPr>
          <p:nvPr>
            <p:custDataLst>
              <p:tags r:id="rId81"/>
            </p:custDataLst>
          </p:nvPr>
        </p:nvSpPr>
        <p:spPr bwMode="auto">
          <a:xfrm>
            <a:off x="6645275" y="5910263"/>
            <a:ext cx="4984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C1CC0-F1D8-4E9C-AB49-B63C3E85A281}" type="datetime'イ''''''''ン''''''ド''''''''''''''ネ''シア'''''''''''''''''">
              <a:rPr lang="ja-JP" altLang="en-US" sz="1400" smtClean="0"/>
              <a:pPr/>
              <a:t>インドネシア</a:t>
            </a:fld>
            <a:endParaRPr lang="ja-JP" altLang="en-US" sz="1400" dirty="0"/>
          </a:p>
        </p:txBody>
      </p:sp>
      <p:sp>
        <p:nvSpPr>
          <p:cNvPr id="55" name="テキスト プレースホルダ 9">
            <a:extLst>
              <a:ext uri="{FF2B5EF4-FFF2-40B4-BE49-F238E27FC236}">
                <a16:creationId xmlns:a16="http://schemas.microsoft.com/office/drawing/2014/main" id="{7ADBCCF8-4A2C-48F0-8654-1EB71102B007}"/>
              </a:ext>
            </a:extLst>
          </p:cNvPr>
          <p:cNvSpPr>
            <a:spLocks noGrp="1"/>
          </p:cNvSpPr>
          <p:nvPr>
            <p:custDataLst>
              <p:tags r:id="rId82"/>
            </p:custDataLst>
          </p:nvPr>
        </p:nvSpPr>
        <p:spPr bwMode="gray">
          <a:xfrm>
            <a:off x="1023939" y="3724275"/>
            <a:ext cx="493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D8FA96-7EF0-4A16-B36A-96C815A814CA}" type="datetime'3'''''',''''5''''''''''8''''''''''''''8'''''''''">
              <a:rPr lang="ja-JP" altLang="en-US" sz="1400" smtClean="0">
                <a:solidFill>
                  <a:schemeClr val="bg1"/>
                </a:solidFill>
                <a:effectLst/>
              </a:rPr>
              <a:pPr/>
              <a:t>3,588</a:t>
            </a:fld>
            <a:endParaRPr lang="ja-JP" altLang="en-US" sz="1400" dirty="0">
              <a:solidFill>
                <a:schemeClr val="bg1"/>
              </a:solidFill>
            </a:endParaRPr>
          </a:p>
        </p:txBody>
      </p:sp>
      <p:sp>
        <p:nvSpPr>
          <p:cNvPr id="253" name="テキスト プレースホルダ 9">
            <a:extLst>
              <a:ext uri="{FF2B5EF4-FFF2-40B4-BE49-F238E27FC236}">
                <a16:creationId xmlns:a16="http://schemas.microsoft.com/office/drawing/2014/main" id="{DC904780-9EC0-4251-8CB7-63A8064EE657}"/>
              </a:ext>
            </a:extLst>
          </p:cNvPr>
          <p:cNvSpPr>
            <a:spLocks noGrp="1"/>
          </p:cNvSpPr>
          <p:nvPr>
            <p:custDataLst>
              <p:tags r:id="rId83"/>
            </p:custDataLst>
          </p:nvPr>
        </p:nvSpPr>
        <p:spPr bwMode="gray">
          <a:xfrm>
            <a:off x="7573963" y="5638800"/>
            <a:ext cx="247650" cy="212725"/>
          </a:xfrm>
          <a:prstGeom prst="rect">
            <a:avLst/>
          </a:prstGeom>
          <a:solidFill>
            <a:schemeClr val="accent1"/>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B3E791-88B5-42A7-85E2-7C5D0E96F15A}" type="datetime'''''''''''''''1''''''''''''''''''''''''9'''''''''''''''">
              <a:rPr lang="ja-JP" altLang="en-US" sz="1400" smtClean="0">
                <a:solidFill>
                  <a:schemeClr val="bg1"/>
                </a:solidFill>
                <a:effectLst/>
              </a:rPr>
              <a:pPr/>
              <a:t>19</a:t>
            </a:fld>
            <a:endParaRPr lang="ja-JP" altLang="en-US" sz="1400" dirty="0">
              <a:solidFill>
                <a:schemeClr val="bg1"/>
              </a:solidFill>
            </a:endParaRPr>
          </a:p>
        </p:txBody>
      </p:sp>
      <p:sp>
        <p:nvSpPr>
          <p:cNvPr id="81" name="テキスト プレースホルダ 9">
            <a:extLst>
              <a:ext uri="{FF2B5EF4-FFF2-40B4-BE49-F238E27FC236}">
                <a16:creationId xmlns:a16="http://schemas.microsoft.com/office/drawing/2014/main" id="{2F3290E0-590C-4076-8771-3F2155D0142C}"/>
              </a:ext>
            </a:extLst>
          </p:cNvPr>
          <p:cNvSpPr>
            <a:spLocks noGrp="1"/>
          </p:cNvSpPr>
          <p:nvPr>
            <p:custDataLst>
              <p:tags r:id="rId84"/>
            </p:custDataLst>
          </p:nvPr>
        </p:nvSpPr>
        <p:spPr bwMode="gray">
          <a:xfrm>
            <a:off x="5113338" y="4603750"/>
            <a:ext cx="346075"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159E57-7D4C-406C-B3BA-4D1D4E621E80}" type="datetime'''''''''1''5''''''''''''''''''''2'''''''''''''''''''''''''''''">
              <a:rPr lang="ja-JP" altLang="en-US" sz="1400" smtClean="0"/>
              <a:pPr/>
              <a:t>152</a:t>
            </a:fld>
            <a:endParaRPr lang="ja-JP" altLang="en-US" sz="1400" dirty="0"/>
          </a:p>
        </p:txBody>
      </p:sp>
      <p:sp>
        <p:nvSpPr>
          <p:cNvPr id="95" name="テキスト プレースホルダ 9">
            <a:extLst>
              <a:ext uri="{FF2B5EF4-FFF2-40B4-BE49-F238E27FC236}">
                <a16:creationId xmlns:a16="http://schemas.microsoft.com/office/drawing/2014/main" id="{91E502FF-16CF-4199-A1CC-03BCED981D7B}"/>
              </a:ext>
            </a:extLst>
          </p:cNvPr>
          <p:cNvSpPr>
            <a:spLocks noGrp="1"/>
          </p:cNvSpPr>
          <p:nvPr>
            <p:custDataLst>
              <p:tags r:id="rId85"/>
            </p:custDataLst>
          </p:nvPr>
        </p:nvSpPr>
        <p:spPr bwMode="gray">
          <a:xfrm>
            <a:off x="6727825" y="4857750"/>
            <a:ext cx="3333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20209C-B843-4D8C-B039-50A77231FF95}" type="datetime'''''''''''''''''''''1''''1''''''''''2'''''">
              <a:rPr lang="ja-JP" altLang="en-US" sz="1400" smtClean="0"/>
              <a:pPr/>
              <a:t>112</a:t>
            </a:fld>
            <a:endParaRPr lang="ja-JP" altLang="en-US" sz="1400" dirty="0"/>
          </a:p>
        </p:txBody>
      </p:sp>
      <p:sp>
        <p:nvSpPr>
          <p:cNvPr id="18" name="テキスト プレースホルダ 9">
            <a:extLst>
              <a:ext uri="{FF2B5EF4-FFF2-40B4-BE49-F238E27FC236}">
                <a16:creationId xmlns:a16="http://schemas.microsoft.com/office/drawing/2014/main" id="{AD153697-C2E0-41F4-80C7-DA804AF29C85}"/>
              </a:ext>
            </a:extLst>
          </p:cNvPr>
          <p:cNvSpPr>
            <a:spLocks noGrp="1"/>
          </p:cNvSpPr>
          <p:nvPr>
            <p:custDataLst>
              <p:tags r:id="rId86"/>
            </p:custDataLst>
          </p:nvPr>
        </p:nvSpPr>
        <p:spPr bwMode="auto">
          <a:xfrm>
            <a:off x="7456488" y="5910263"/>
            <a:ext cx="482600"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9FDEBA-E57C-4B49-BDF0-198382EE1FAD}" type="datetime'''''''''カン''''ボ''''''''''''''''''''''''''''''''''''''''ジア'">
              <a:rPr lang="ja-JP" altLang="en-US" sz="1400" smtClean="0"/>
              <a:pPr/>
              <a:t>カンボジア</a:t>
            </a:fld>
            <a:endParaRPr lang="ja-JP" altLang="en-US" sz="1400" dirty="0"/>
          </a:p>
        </p:txBody>
      </p:sp>
      <p:sp>
        <p:nvSpPr>
          <p:cNvPr id="16" name="テキスト プレースホルダ 9">
            <a:extLst>
              <a:ext uri="{FF2B5EF4-FFF2-40B4-BE49-F238E27FC236}">
                <a16:creationId xmlns:a16="http://schemas.microsoft.com/office/drawing/2014/main" id="{31332108-3A03-48B7-9215-FDC96E5B7EFF}"/>
              </a:ext>
            </a:extLst>
          </p:cNvPr>
          <p:cNvSpPr>
            <a:spLocks noGrp="1"/>
          </p:cNvSpPr>
          <p:nvPr>
            <p:custDataLst>
              <p:tags r:id="rId87"/>
            </p:custDataLst>
          </p:nvPr>
        </p:nvSpPr>
        <p:spPr bwMode="auto">
          <a:xfrm>
            <a:off x="5735638" y="5910263"/>
            <a:ext cx="7127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98A2F0-4B26-4D6E-9A72-10A86AA97FDC}" type="datetime'''''''''''''フ''''''''''ィ''リ''''''''''''''''''''''''''''''ピ''ン'">
              <a:rPr lang="ja-JP" altLang="en-US" sz="1400" smtClean="0"/>
              <a:pPr/>
              <a:t>フィリピン</a:t>
            </a:fld>
            <a:endParaRPr lang="ja-JP" altLang="en-US" sz="1400" dirty="0"/>
          </a:p>
        </p:txBody>
      </p:sp>
      <p:sp>
        <p:nvSpPr>
          <p:cNvPr id="254" name="テキスト プレースホルダ 9">
            <a:extLst>
              <a:ext uri="{FF2B5EF4-FFF2-40B4-BE49-F238E27FC236}">
                <a16:creationId xmlns:a16="http://schemas.microsoft.com/office/drawing/2014/main" id="{6200B58B-6160-47CF-AA0A-08279138081F}"/>
              </a:ext>
            </a:extLst>
          </p:cNvPr>
          <p:cNvSpPr>
            <a:spLocks noGrp="1"/>
          </p:cNvSpPr>
          <p:nvPr>
            <p:custDataLst>
              <p:tags r:id="rId88"/>
            </p:custDataLst>
          </p:nvPr>
        </p:nvSpPr>
        <p:spPr bwMode="gray">
          <a:xfrm>
            <a:off x="8377238" y="5635625"/>
            <a:ext cx="247650" cy="212725"/>
          </a:xfrm>
          <a:prstGeom prst="rect">
            <a:avLst/>
          </a:prstGeom>
          <a:solidFill>
            <a:schemeClr val="accent1"/>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A72F4C-44E1-49BB-86E5-4AE71C4D5BD9}" type="datetime'''''''''''''''''''2''''''0'''''''''''''''''''''''''''''''''">
              <a:rPr lang="ja-JP" altLang="en-US" sz="1400" smtClean="0">
                <a:solidFill>
                  <a:schemeClr val="bg1"/>
                </a:solidFill>
                <a:effectLst/>
              </a:rPr>
              <a:pPr/>
              <a:t>20</a:t>
            </a:fld>
            <a:endParaRPr lang="ja-JP" altLang="en-US" sz="1400" dirty="0">
              <a:solidFill>
                <a:schemeClr val="bg1"/>
              </a:solidFill>
            </a:endParaRPr>
          </a:p>
        </p:txBody>
      </p:sp>
      <p:sp>
        <p:nvSpPr>
          <p:cNvPr id="19" name="テキスト プレースホルダ 9">
            <a:extLst>
              <a:ext uri="{FF2B5EF4-FFF2-40B4-BE49-F238E27FC236}">
                <a16:creationId xmlns:a16="http://schemas.microsoft.com/office/drawing/2014/main" id="{DD3880CE-4562-46AC-8031-A9849686A7B1}"/>
              </a:ext>
            </a:extLst>
          </p:cNvPr>
          <p:cNvSpPr>
            <a:spLocks noGrp="1"/>
          </p:cNvSpPr>
          <p:nvPr>
            <p:custDataLst>
              <p:tags r:id="rId89"/>
            </p:custDataLst>
          </p:nvPr>
        </p:nvSpPr>
        <p:spPr bwMode="auto">
          <a:xfrm>
            <a:off x="8281988" y="5910263"/>
            <a:ext cx="4381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2A7B6B-DA1F-461F-AB83-51CE167CA9D4}" type="datetime'''''''''''''''''イ''ン''ド'''''''''''">
              <a:rPr lang="ja-JP" altLang="en-US" sz="1400" smtClean="0"/>
              <a:pPr/>
              <a:t>インド</a:t>
            </a:fld>
            <a:endParaRPr lang="ja-JP" altLang="en-US" sz="1400" dirty="0"/>
          </a:p>
        </p:txBody>
      </p:sp>
      <p:sp>
        <p:nvSpPr>
          <p:cNvPr id="60" name="テキスト プレースホルダ 9">
            <a:extLst>
              <a:ext uri="{FF2B5EF4-FFF2-40B4-BE49-F238E27FC236}">
                <a16:creationId xmlns:a16="http://schemas.microsoft.com/office/drawing/2014/main" id="{9CB8DCC5-EA99-4F0E-AAFE-8ADF0D76ED75}"/>
              </a:ext>
            </a:extLst>
          </p:cNvPr>
          <p:cNvSpPr>
            <a:spLocks noGrp="1"/>
          </p:cNvSpPr>
          <p:nvPr>
            <p:custDataLst>
              <p:tags r:id="rId90"/>
            </p:custDataLst>
          </p:nvPr>
        </p:nvSpPr>
        <p:spPr bwMode="gray">
          <a:xfrm>
            <a:off x="1827214" y="2136775"/>
            <a:ext cx="493713" cy="212725"/>
          </a:xfrm>
          <a:prstGeom prst="rect">
            <a:avLst/>
          </a:prstGeom>
          <a:solidFill>
            <a:schemeClr val="accent2"/>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E2BAC5-A801-49ED-A9B0-A1112202A975}" type="datetime'1'''''',''4''''0''''''''''''''''''''''''''''''''''''''2'''''''">
              <a:rPr lang="ja-JP" altLang="en-US" sz="1400" smtClean="0">
                <a:effectLst/>
              </a:rPr>
              <a:pPr/>
              <a:t>1,402</a:t>
            </a:fld>
            <a:endParaRPr lang="ja-JP" altLang="en-US" sz="1400" dirty="0"/>
          </a:p>
        </p:txBody>
      </p:sp>
      <p:sp>
        <p:nvSpPr>
          <p:cNvPr id="20" name="テキスト プレースホルダ 9">
            <a:extLst>
              <a:ext uri="{FF2B5EF4-FFF2-40B4-BE49-F238E27FC236}">
                <a16:creationId xmlns:a16="http://schemas.microsoft.com/office/drawing/2014/main" id="{4A6ACB42-CCA2-4C4B-AE5E-D518C19C264A}"/>
              </a:ext>
            </a:extLst>
          </p:cNvPr>
          <p:cNvSpPr>
            <a:spLocks noGrp="1"/>
          </p:cNvSpPr>
          <p:nvPr>
            <p:custDataLst>
              <p:tags r:id="rId91"/>
            </p:custDataLst>
          </p:nvPr>
        </p:nvSpPr>
        <p:spPr bwMode="auto">
          <a:xfrm>
            <a:off x="8924925" y="5910263"/>
            <a:ext cx="7604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FAAC7E-59D2-48C5-9878-281D39C00C6A}" type="datetime'ミ''ャ''''''''''''ン''''''''''''''''''マ''ー'''''''''''''''">
              <a:rPr lang="ja-JP" altLang="en-US" sz="1400" smtClean="0"/>
              <a:pPr/>
              <a:t>ミャンマー</a:t>
            </a:fld>
            <a:endParaRPr lang="ja-JP" altLang="en-US" sz="1400" dirty="0"/>
          </a:p>
        </p:txBody>
      </p:sp>
      <p:sp useBgFill="1">
        <p:nvSpPr>
          <p:cNvPr id="56" name="テキスト プレースホルダ 9">
            <a:extLst>
              <a:ext uri="{FF2B5EF4-FFF2-40B4-BE49-F238E27FC236}">
                <a16:creationId xmlns:a16="http://schemas.microsoft.com/office/drawing/2014/main" id="{A50A3C8A-D3AC-45CC-B54F-0D7056A7FF78}"/>
              </a:ext>
            </a:extLst>
          </p:cNvPr>
          <p:cNvSpPr>
            <a:spLocks noGrp="1"/>
          </p:cNvSpPr>
          <p:nvPr>
            <p:custDataLst>
              <p:tags r:id="rId92"/>
            </p:custDataLst>
          </p:nvPr>
        </p:nvSpPr>
        <p:spPr bwMode="gray">
          <a:xfrm>
            <a:off x="1023939" y="1362075"/>
            <a:ext cx="49371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4ED3F0-CA3A-4BCC-B18B-773EE6DE7945}" type="datetime'''''''''''4'''''',''2''''''''''''''''6''''''''''''''''''7'">
              <a:rPr lang="ja-JP" altLang="en-US" sz="1400" smtClean="0">
                <a:effectLst/>
              </a:rPr>
              <a:pPr/>
              <a:t>4,267</a:t>
            </a:fld>
            <a:endParaRPr lang="ja-JP" altLang="en-US" sz="1400" dirty="0"/>
          </a:p>
        </p:txBody>
      </p:sp>
      <p:sp>
        <p:nvSpPr>
          <p:cNvPr id="61" name="テキスト プレースホルダ 9">
            <a:extLst>
              <a:ext uri="{FF2B5EF4-FFF2-40B4-BE49-F238E27FC236}">
                <a16:creationId xmlns:a16="http://schemas.microsoft.com/office/drawing/2014/main" id="{7CC2F070-92DF-43BE-A084-2045F8205003}"/>
              </a:ext>
            </a:extLst>
          </p:cNvPr>
          <p:cNvSpPr>
            <a:spLocks noGrp="1"/>
          </p:cNvSpPr>
          <p:nvPr>
            <p:custDataLst>
              <p:tags r:id="rId93"/>
            </p:custDataLst>
          </p:nvPr>
        </p:nvSpPr>
        <p:spPr bwMode="gray">
          <a:xfrm>
            <a:off x="1827214" y="1876425"/>
            <a:ext cx="493713"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0E3895-4A2A-4E1E-81F3-E22B6DF5A436}" type="datetime'''2'''''''''',''''''''''''''''''''8''''''''24'''''''">
              <a:rPr lang="ja-JP" altLang="en-US" sz="1400" smtClean="0"/>
              <a:pPr/>
              <a:t>2,824</a:t>
            </a:fld>
            <a:endParaRPr lang="ja-JP" altLang="en-US" sz="1400" dirty="0"/>
          </a:p>
        </p:txBody>
      </p:sp>
      <p:sp>
        <p:nvSpPr>
          <p:cNvPr id="65" name="テキスト プレースホルダ 9">
            <a:extLst>
              <a:ext uri="{FF2B5EF4-FFF2-40B4-BE49-F238E27FC236}">
                <a16:creationId xmlns:a16="http://schemas.microsoft.com/office/drawing/2014/main" id="{ADC589CC-275F-44D4-A352-73D89B66ADA1}"/>
              </a:ext>
            </a:extLst>
          </p:cNvPr>
          <p:cNvSpPr>
            <a:spLocks noGrp="1"/>
          </p:cNvSpPr>
          <p:nvPr>
            <p:custDataLst>
              <p:tags r:id="rId94"/>
            </p:custDataLst>
          </p:nvPr>
        </p:nvSpPr>
        <p:spPr bwMode="gray">
          <a:xfrm>
            <a:off x="2703513" y="2390775"/>
            <a:ext cx="346075"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F1C310-A4B3-4EC0-9DC2-C621D366EE42}" type="datetime'''''''''''5''''''''0''''''''''''''1'''''''''''''">
              <a:rPr lang="ja-JP" altLang="en-US" sz="1400" smtClean="0"/>
              <a:pPr/>
              <a:t>501</a:t>
            </a:fld>
            <a:endParaRPr lang="ja-JP" altLang="en-US" sz="1400" dirty="0"/>
          </a:p>
        </p:txBody>
      </p:sp>
      <p:sp useBgFill="1">
        <p:nvSpPr>
          <p:cNvPr id="71" name="テキスト プレースホルダ 9">
            <a:extLst>
              <a:ext uri="{FF2B5EF4-FFF2-40B4-BE49-F238E27FC236}">
                <a16:creationId xmlns:a16="http://schemas.microsoft.com/office/drawing/2014/main" id="{B890D57D-F420-42DF-8598-383CD8171EC7}"/>
              </a:ext>
            </a:extLst>
          </p:cNvPr>
          <p:cNvSpPr>
            <a:spLocks noGrp="1"/>
          </p:cNvSpPr>
          <p:nvPr>
            <p:custDataLst>
              <p:tags r:id="rId95"/>
            </p:custDataLst>
          </p:nvPr>
        </p:nvSpPr>
        <p:spPr bwMode="gray">
          <a:xfrm>
            <a:off x="3506788" y="2852738"/>
            <a:ext cx="346075"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400" dirty="0"/>
              <a:t>427</a:t>
            </a:r>
            <a:endParaRPr lang="ja-JP" altLang="en-US" sz="1400" dirty="0"/>
          </a:p>
        </p:txBody>
      </p:sp>
      <p:sp useBgFill="1">
        <p:nvSpPr>
          <p:cNvPr id="74" name="テキスト プレースホルダ 9">
            <a:extLst>
              <a:ext uri="{FF2B5EF4-FFF2-40B4-BE49-F238E27FC236}">
                <a16:creationId xmlns:a16="http://schemas.microsoft.com/office/drawing/2014/main" id="{1C6F7543-E9AE-4E23-A369-11C13DD9AF33}"/>
              </a:ext>
            </a:extLst>
          </p:cNvPr>
          <p:cNvSpPr>
            <a:spLocks noGrp="1"/>
          </p:cNvSpPr>
          <p:nvPr>
            <p:custDataLst>
              <p:tags r:id="rId96"/>
            </p:custDataLst>
          </p:nvPr>
        </p:nvSpPr>
        <p:spPr bwMode="gray">
          <a:xfrm>
            <a:off x="4310063" y="3822700"/>
            <a:ext cx="346075"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92EC24-4045-4909-9CD4-FA70D4E3D861}" type="datetime'''''2''''''''''''''''''''''7''''''''''''''''''''''''''5'''''''">
              <a:rPr lang="ja-JP" altLang="en-US" sz="1400" smtClean="0">
                <a:effectLst/>
              </a:rPr>
              <a:pPr/>
              <a:t>275</a:t>
            </a:fld>
            <a:endParaRPr lang="ja-JP" altLang="en-US" sz="1400" dirty="0"/>
          </a:p>
        </p:txBody>
      </p:sp>
      <p:sp useBgFill="1">
        <p:nvSpPr>
          <p:cNvPr id="88" name="テキスト プレースホルダ 9">
            <a:extLst>
              <a:ext uri="{FF2B5EF4-FFF2-40B4-BE49-F238E27FC236}">
                <a16:creationId xmlns:a16="http://schemas.microsoft.com/office/drawing/2014/main" id="{8E40BB1D-942C-42DF-A0CF-4C272DB37968}"/>
              </a:ext>
            </a:extLst>
          </p:cNvPr>
          <p:cNvSpPr>
            <a:spLocks noGrp="1"/>
          </p:cNvSpPr>
          <p:nvPr>
            <p:custDataLst>
              <p:tags r:id="rId97"/>
            </p:custDataLst>
          </p:nvPr>
        </p:nvSpPr>
        <p:spPr bwMode="gray">
          <a:xfrm>
            <a:off x="5918200" y="4699000"/>
            <a:ext cx="346075"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6CD780-E75E-46F1-8B3B-EE5EEE48063C}" type="datetime'''1''''''''''3''''''''''''''''7'''''''''''">
              <a:rPr lang="ja-JP" altLang="en-US" sz="1400" smtClean="0">
                <a:effectLst/>
              </a:rPr>
              <a:pPr/>
              <a:t>137</a:t>
            </a:fld>
            <a:endParaRPr lang="ja-JP" altLang="en-US" sz="1400" dirty="0"/>
          </a:p>
        </p:txBody>
      </p:sp>
      <p:sp>
        <p:nvSpPr>
          <p:cNvPr id="23" name="テキスト ボックス 12">
            <a:extLst>
              <a:ext uri="{FF2B5EF4-FFF2-40B4-BE49-F238E27FC236}">
                <a16:creationId xmlns:a16="http://schemas.microsoft.com/office/drawing/2014/main" id="{E7A1DCBC-7E97-45A9-8728-18D7B39B15D1}"/>
              </a:ext>
            </a:extLst>
          </p:cNvPr>
          <p:cNvSpPr txBox="1"/>
          <p:nvPr/>
        </p:nvSpPr>
        <p:spPr>
          <a:xfrm>
            <a:off x="200025" y="106028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dirty="0"/>
          </a:p>
        </p:txBody>
      </p:sp>
      <p:sp>
        <p:nvSpPr>
          <p:cNvPr id="128" name="Rectangle 127">
            <a:extLst>
              <a:ext uri="{FF2B5EF4-FFF2-40B4-BE49-F238E27FC236}">
                <a16:creationId xmlns:a16="http://schemas.microsoft.com/office/drawing/2014/main" id="{679AB9FB-E1D1-4058-856F-7B0585F48360}"/>
              </a:ext>
            </a:extLst>
          </p:cNvPr>
          <p:cNvSpPr/>
          <p:nvPr>
            <p:custDataLst>
              <p:tags r:id="rId98"/>
            </p:custDataLst>
          </p:nvPr>
        </p:nvSpPr>
        <p:spPr bwMode="auto">
          <a:xfrm>
            <a:off x="8480425" y="1733550"/>
            <a:ext cx="250825" cy="187325"/>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9" name="Rectangle 128">
            <a:extLst>
              <a:ext uri="{FF2B5EF4-FFF2-40B4-BE49-F238E27FC236}">
                <a16:creationId xmlns:a16="http://schemas.microsoft.com/office/drawing/2014/main" id="{755395AE-6EA1-4E2F-BDFA-30F4BBBF5C9B}"/>
              </a:ext>
            </a:extLst>
          </p:cNvPr>
          <p:cNvSpPr/>
          <p:nvPr>
            <p:custDataLst>
              <p:tags r:id="rId99"/>
            </p:custDataLst>
          </p:nvPr>
        </p:nvSpPr>
        <p:spPr bwMode="auto">
          <a:xfrm>
            <a:off x="8480425" y="1997075"/>
            <a:ext cx="250825" cy="187325"/>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4" name="テキスト プレースホルダ 9">
            <a:extLst>
              <a:ext uri="{FF2B5EF4-FFF2-40B4-BE49-F238E27FC236}">
                <a16:creationId xmlns:a16="http://schemas.microsoft.com/office/drawing/2014/main" id="{B480F6C3-BF48-4184-9B00-EF7F1CC43EBE}"/>
              </a:ext>
            </a:extLst>
          </p:cNvPr>
          <p:cNvSpPr>
            <a:spLocks noGrp="1"/>
          </p:cNvSpPr>
          <p:nvPr>
            <p:custDataLst>
              <p:tags r:id="rId100"/>
            </p:custDataLst>
          </p:nvPr>
        </p:nvSpPr>
        <p:spPr bwMode="auto">
          <a:xfrm>
            <a:off x="8782050" y="1728788"/>
            <a:ext cx="3556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89AC890-8145-4992-A92C-653C61359146}" type="datetime'''''''''''''''政''''''''''''''''''''''''''''''''''府'''''''">
              <a:rPr lang="ja-JP" altLang="en-US" sz="1400" smtClean="0">
                <a:effectLst/>
              </a:rPr>
              <a:pPr marL="0" indent="0">
                <a:spcBef>
                  <a:spcPct val="0"/>
                </a:spcBef>
                <a:buNone/>
              </a:pPr>
              <a:t>政府</a:t>
            </a:fld>
            <a:endParaRPr lang="ja-JP" altLang="en-US" sz="1400" dirty="0"/>
          </a:p>
        </p:txBody>
      </p:sp>
      <p:sp>
        <p:nvSpPr>
          <p:cNvPr id="126" name="テキスト プレースホルダ 9">
            <a:extLst>
              <a:ext uri="{FF2B5EF4-FFF2-40B4-BE49-F238E27FC236}">
                <a16:creationId xmlns:a16="http://schemas.microsoft.com/office/drawing/2014/main" id="{22F0CD81-1F9E-4F38-B040-246D49C8E8C4}"/>
              </a:ext>
            </a:extLst>
          </p:cNvPr>
          <p:cNvSpPr>
            <a:spLocks noGrp="1"/>
          </p:cNvSpPr>
          <p:nvPr>
            <p:custDataLst>
              <p:tags r:id="rId101"/>
            </p:custDataLst>
          </p:nvPr>
        </p:nvSpPr>
        <p:spPr bwMode="auto">
          <a:xfrm>
            <a:off x="8782050" y="1992313"/>
            <a:ext cx="7112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C55845-B6C3-41AF-9F46-0DAB8278526F}" type="datetime'''''''''''''''''''''政''''''''''''''''''''府以''外'">
              <a:rPr lang="ja-JP" altLang="en-US" sz="1400" smtClean="0">
                <a:effectLst/>
              </a:rPr>
              <a:pPr marL="0" indent="0">
                <a:spcBef>
                  <a:spcPct val="0"/>
                </a:spcBef>
                <a:buNone/>
              </a:pPr>
              <a:t>政府以外</a:t>
            </a:fld>
            <a:endParaRPr lang="ja-JP" altLang="en-US" sz="1400" dirty="0"/>
          </a:p>
        </p:txBody>
      </p:sp>
    </p:spTree>
    <p:extLst>
      <p:ext uri="{BB962C8B-B14F-4D97-AF65-F5344CB8AC3E}">
        <p14:creationId xmlns:p14="http://schemas.microsoft.com/office/powerpoint/2010/main" val="68904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2720548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59" name="think-cell Slide" r:id="rId100" imgW="395" imgH="396" progId="TCLayout.ActiveDocument.1">
                  <p:embed/>
                </p:oleObj>
              </mc:Choice>
              <mc:Fallback>
                <p:oleObj name="think-cell Slide" r:id="rId100"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101"/>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医療機関</a:t>
            </a:r>
            <a:r>
              <a:rPr kumimoji="1" lang="en-US" altLang="ja-JP" dirty="0"/>
              <a:t>-</a:t>
            </a:r>
            <a:r>
              <a:rPr kumimoji="1" lang="ja-JP" altLang="en-US" dirty="0"/>
              <a:t>病院数・病床数（</a:t>
            </a:r>
            <a:r>
              <a:rPr lang="en-US" altLang="ja-JP" dirty="0"/>
              <a:t>1</a:t>
            </a:r>
            <a:r>
              <a:rPr kumimoji="1" lang="en-US" altLang="ja-JP" dirty="0"/>
              <a:t>/2</a:t>
            </a:r>
            <a:r>
              <a:rPr kumimoji="1" lang="ja-JP" altLang="en-US" dirty="0"/>
              <a:t>）</a:t>
            </a:r>
          </a:p>
        </p:txBody>
      </p:sp>
      <p:sp>
        <p:nvSpPr>
          <p:cNvPr id="4" name="テキスト プレースホルダー 3"/>
          <p:cNvSpPr>
            <a:spLocks noGrp="1"/>
          </p:cNvSpPr>
          <p:nvPr>
            <p:ph type="body" sz="quarter" idx="15"/>
          </p:nvPr>
        </p:nvSpPr>
        <p:spPr/>
        <p:txBody>
          <a:bodyPr/>
          <a:lstStyle/>
          <a:p>
            <a:r>
              <a:rPr lang="ja-JP" altLang="en-US" dirty="0"/>
              <a:t>病院数</a:t>
            </a:r>
            <a:r>
              <a:rPr lang="en-US" altLang="ja-JP" b="1" baseline="30000" dirty="0"/>
              <a:t>※</a:t>
            </a:r>
            <a:r>
              <a:rPr lang="en-US" altLang="ja-JP" dirty="0"/>
              <a:t> </a:t>
            </a:r>
            <a:endParaRPr lang="ja-JP" altLang="en-US" dirty="0"/>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636541"/>
            <a:ext cx="8568878" cy="136462"/>
          </a:xfrm>
          <a:prstGeom prst="rect">
            <a:avLst/>
          </a:prstGeom>
          <a:noFill/>
        </p:spPr>
        <p:txBody>
          <a:bodyPr wrap="square" lIns="0" tIns="0" rIns="0" bIns="0" rtlCol="0" anchor="b">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カンボジアは概算値、インド民間施設はデータ無し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endParaRPr lang="en-US" altLang="ja-JP" sz="800" b="1" dirty="0"/>
          </a:p>
        </p:txBody>
      </p:sp>
      <p:cxnSp>
        <p:nvCxnSpPr>
          <p:cNvPr id="69" name="Straight Connector 68">
            <a:extLst>
              <a:ext uri="{FF2B5EF4-FFF2-40B4-BE49-F238E27FC236}">
                <a16:creationId xmlns:a16="http://schemas.microsoft.com/office/drawing/2014/main" id="{19D3091E-BBB0-4958-9B65-4728C0801F1E}"/>
              </a:ext>
            </a:extLst>
          </p:cNvPr>
          <p:cNvCxnSpPr/>
          <p:nvPr>
            <p:custDataLst>
              <p:tags r:id="rId3"/>
            </p:custDataLst>
          </p:nvPr>
        </p:nvCxnSpPr>
        <p:spPr bwMode="auto">
          <a:xfrm>
            <a:off x="876300" y="3197225"/>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204FC820-FFBA-46E0-A12C-80C9A3066263}"/>
              </a:ext>
            </a:extLst>
          </p:cNvPr>
          <p:cNvCxnSpPr/>
          <p:nvPr>
            <p:custDataLst>
              <p:tags r:id="rId4"/>
            </p:custDataLst>
          </p:nvPr>
        </p:nvCxnSpPr>
        <p:spPr bwMode="auto">
          <a:xfrm>
            <a:off x="876300" y="3563938"/>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22CC2D3A-09E2-4401-AF0F-662DAEC426A4}"/>
              </a:ext>
            </a:extLst>
          </p:cNvPr>
          <p:cNvCxnSpPr/>
          <p:nvPr>
            <p:custDataLst>
              <p:tags r:id="rId5"/>
            </p:custDataLst>
          </p:nvPr>
        </p:nvCxnSpPr>
        <p:spPr bwMode="auto">
          <a:xfrm>
            <a:off x="876300" y="5389563"/>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489A1081-705C-4DBB-A4D1-A021A041D28E}"/>
              </a:ext>
            </a:extLst>
          </p:cNvPr>
          <p:cNvCxnSpPr/>
          <p:nvPr>
            <p:custDataLst>
              <p:tags r:id="rId6"/>
            </p:custDataLst>
          </p:nvPr>
        </p:nvCxnSpPr>
        <p:spPr bwMode="auto">
          <a:xfrm>
            <a:off x="876300" y="3929063"/>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D299C32F-B14F-4FA9-A6B1-F5E7628E2496}"/>
              </a:ext>
            </a:extLst>
          </p:cNvPr>
          <p:cNvCxnSpPr/>
          <p:nvPr>
            <p:custDataLst>
              <p:tags r:id="rId7"/>
            </p:custDataLst>
          </p:nvPr>
        </p:nvCxnSpPr>
        <p:spPr bwMode="auto">
          <a:xfrm>
            <a:off x="876300" y="1412875"/>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220CADE4-0B83-4E3A-9282-86D32C235068}"/>
              </a:ext>
            </a:extLst>
          </p:cNvPr>
          <p:cNvCxnSpPr/>
          <p:nvPr>
            <p:custDataLst>
              <p:tags r:id="rId8"/>
            </p:custDataLst>
          </p:nvPr>
        </p:nvCxnSpPr>
        <p:spPr bwMode="auto">
          <a:xfrm>
            <a:off x="876300" y="4659313"/>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CF2AB2E-8517-4752-A28B-07477686A7DA}"/>
              </a:ext>
            </a:extLst>
          </p:cNvPr>
          <p:cNvCxnSpPr/>
          <p:nvPr>
            <p:custDataLst>
              <p:tags r:id="rId9"/>
            </p:custDataLst>
          </p:nvPr>
        </p:nvCxnSpPr>
        <p:spPr bwMode="auto">
          <a:xfrm>
            <a:off x="876300" y="2832100"/>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F5B5BA21-D293-4FFB-9A45-BDB1EF53886F}"/>
              </a:ext>
            </a:extLst>
          </p:cNvPr>
          <p:cNvCxnSpPr/>
          <p:nvPr>
            <p:custDataLst>
              <p:tags r:id="rId10"/>
            </p:custDataLst>
          </p:nvPr>
        </p:nvCxnSpPr>
        <p:spPr bwMode="auto">
          <a:xfrm>
            <a:off x="876300" y="5024438"/>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ED5C58E3-7107-4F4F-8E0F-013B0E2EA48D}"/>
              </a:ext>
            </a:extLst>
          </p:cNvPr>
          <p:cNvCxnSpPr/>
          <p:nvPr>
            <p:custDataLst>
              <p:tags r:id="rId11"/>
            </p:custDataLst>
          </p:nvPr>
        </p:nvCxnSpPr>
        <p:spPr bwMode="auto">
          <a:xfrm>
            <a:off x="876300" y="2466975"/>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1F8CF745-2799-4AEB-A8E6-40496DA34F53}"/>
              </a:ext>
            </a:extLst>
          </p:cNvPr>
          <p:cNvCxnSpPr/>
          <p:nvPr>
            <p:custDataLst>
              <p:tags r:id="rId12"/>
            </p:custDataLst>
          </p:nvPr>
        </p:nvCxnSpPr>
        <p:spPr bwMode="auto">
          <a:xfrm>
            <a:off x="876300" y="4294188"/>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A6F75FFE-156E-4E84-9ED5-058A646E7420}"/>
              </a:ext>
            </a:extLst>
          </p:cNvPr>
          <p:cNvCxnSpPr/>
          <p:nvPr>
            <p:custDataLst>
              <p:tags r:id="rId13"/>
            </p:custDataLst>
          </p:nvPr>
        </p:nvCxnSpPr>
        <p:spPr bwMode="auto">
          <a:xfrm flipH="1">
            <a:off x="817563" y="5024438"/>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7F0A38C-1568-40E3-877D-949244B49BB1}"/>
              </a:ext>
            </a:extLst>
          </p:cNvPr>
          <p:cNvCxnSpPr/>
          <p:nvPr>
            <p:custDataLst>
              <p:tags r:id="rId14"/>
            </p:custDataLst>
          </p:nvPr>
        </p:nvCxnSpPr>
        <p:spPr bwMode="auto">
          <a:xfrm flipH="1">
            <a:off x="817563" y="3929063"/>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D9C2092D-95BA-433F-9ED2-7C25376B9A9C}"/>
              </a:ext>
            </a:extLst>
          </p:cNvPr>
          <p:cNvCxnSpPr/>
          <p:nvPr>
            <p:custDataLst>
              <p:tags r:id="rId15"/>
            </p:custDataLst>
          </p:nvPr>
        </p:nvCxnSpPr>
        <p:spPr bwMode="auto">
          <a:xfrm flipH="1">
            <a:off x="817563" y="2466975"/>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9F798208-5E7C-4556-ACE9-8085AAE61BCB}"/>
              </a:ext>
            </a:extLst>
          </p:cNvPr>
          <p:cNvCxnSpPr/>
          <p:nvPr>
            <p:custDataLst>
              <p:tags r:id="rId16"/>
            </p:custDataLst>
          </p:nvPr>
        </p:nvCxnSpPr>
        <p:spPr bwMode="auto">
          <a:xfrm flipH="1">
            <a:off x="817563" y="5756275"/>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4E44F13A-7964-4715-9B68-068CCE5D1640}"/>
              </a:ext>
            </a:extLst>
          </p:cNvPr>
          <p:cNvCxnSpPr/>
          <p:nvPr>
            <p:custDataLst>
              <p:tags r:id="rId17"/>
            </p:custDataLst>
          </p:nvPr>
        </p:nvCxnSpPr>
        <p:spPr bwMode="auto">
          <a:xfrm flipH="1">
            <a:off x="817563" y="3563938"/>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EFA64BA1-C10A-405D-8893-CA48000C58F1}"/>
              </a:ext>
            </a:extLst>
          </p:cNvPr>
          <p:cNvCxnSpPr/>
          <p:nvPr>
            <p:custDataLst>
              <p:tags r:id="rId18"/>
            </p:custDataLst>
          </p:nvPr>
        </p:nvCxnSpPr>
        <p:spPr bwMode="auto">
          <a:xfrm flipH="1">
            <a:off x="817563" y="3197225"/>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01319FCC-BC85-4E88-9B36-0A3E0985D22D}"/>
              </a:ext>
            </a:extLst>
          </p:cNvPr>
          <p:cNvCxnSpPr/>
          <p:nvPr>
            <p:custDataLst>
              <p:tags r:id="rId19"/>
            </p:custDataLst>
          </p:nvPr>
        </p:nvCxnSpPr>
        <p:spPr bwMode="auto">
          <a:xfrm flipH="1">
            <a:off x="817563" y="1412875"/>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B5FDC0E-52D3-457F-B35A-06B33C36A781}"/>
              </a:ext>
            </a:extLst>
          </p:cNvPr>
          <p:cNvCxnSpPr/>
          <p:nvPr>
            <p:custDataLst>
              <p:tags r:id="rId20"/>
            </p:custDataLst>
          </p:nvPr>
        </p:nvCxnSpPr>
        <p:spPr bwMode="auto">
          <a:xfrm flipH="1">
            <a:off x="817563" y="4659313"/>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3D88989F-4F94-4889-BCE2-6FE32125D6FB}"/>
              </a:ext>
            </a:extLst>
          </p:cNvPr>
          <p:cNvCxnSpPr/>
          <p:nvPr>
            <p:custDataLst>
              <p:tags r:id="rId21"/>
            </p:custDataLst>
          </p:nvPr>
        </p:nvCxnSpPr>
        <p:spPr bwMode="auto">
          <a:xfrm flipH="1">
            <a:off x="817563" y="2832100"/>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1000F4EE-7F0A-4917-AE7D-F7CC9EC2C516}"/>
              </a:ext>
            </a:extLst>
          </p:cNvPr>
          <p:cNvCxnSpPr/>
          <p:nvPr>
            <p:custDataLst>
              <p:tags r:id="rId22"/>
            </p:custDataLst>
          </p:nvPr>
        </p:nvCxnSpPr>
        <p:spPr bwMode="auto">
          <a:xfrm flipH="1">
            <a:off x="817563" y="5389563"/>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EAE3DB95-B8C4-4961-BBF3-93273C29EA38}"/>
              </a:ext>
            </a:extLst>
          </p:cNvPr>
          <p:cNvCxnSpPr/>
          <p:nvPr>
            <p:custDataLst>
              <p:tags r:id="rId23"/>
            </p:custDataLst>
          </p:nvPr>
        </p:nvCxnSpPr>
        <p:spPr bwMode="auto">
          <a:xfrm flipH="1">
            <a:off x="817563" y="4294188"/>
            <a:ext cx="58737"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68" name="Chart 167">
            <a:extLst>
              <a:ext uri="{FF2B5EF4-FFF2-40B4-BE49-F238E27FC236}">
                <a16:creationId xmlns:a16="http://schemas.microsoft.com/office/drawing/2014/main" id="{8C0DE815-5E97-423C-B93A-32C2C5E0152D}"/>
              </a:ext>
            </a:extLst>
          </p:cNvPr>
          <p:cNvGraphicFramePr/>
          <p:nvPr>
            <p:custDataLst>
              <p:tags r:id="rId24"/>
            </p:custDataLst>
            <p:extLst>
              <p:ext uri="{D42A27DB-BD31-4B8C-83A1-F6EECF244321}">
                <p14:modId xmlns:p14="http://schemas.microsoft.com/office/powerpoint/2010/main" val="1606408511"/>
              </p:ext>
            </p:extLst>
          </p:nvPr>
        </p:nvGraphicFramePr>
        <p:xfrm>
          <a:off x="793750" y="1330325"/>
          <a:ext cx="8994775" cy="4508500"/>
        </p:xfrm>
        <a:graphic>
          <a:graphicData uri="http://schemas.openxmlformats.org/drawingml/2006/chart">
            <c:chart xmlns:c="http://schemas.openxmlformats.org/drawingml/2006/chart" xmlns:r="http://schemas.openxmlformats.org/officeDocument/2006/relationships" r:id="rId102"/>
          </a:graphicData>
        </a:graphic>
      </p:graphicFrame>
      <p:sp>
        <p:nvSpPr>
          <p:cNvPr id="173" name="テキスト プレースホルダ 9">
            <a:extLst>
              <a:ext uri="{FF2B5EF4-FFF2-40B4-BE49-F238E27FC236}">
                <a16:creationId xmlns:a16="http://schemas.microsoft.com/office/drawing/2014/main" id="{8E80EC1B-E2A8-45D6-870F-2FE02060BEE9}"/>
              </a:ext>
            </a:extLst>
          </p:cNvPr>
          <p:cNvSpPr>
            <a:spLocks noGrp="1"/>
          </p:cNvSpPr>
          <p:nvPr>
            <p:custDataLst>
              <p:tags r:id="rId25"/>
            </p:custDataLst>
          </p:nvPr>
        </p:nvSpPr>
        <p:spPr bwMode="gray">
          <a:xfrm>
            <a:off x="257175" y="5283201"/>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734F0C1-7924-418A-995A-18BBEDFCC1B3}" type="datetime'''''''''''''1,''''''''''''''''''''''''''0''''00'''">
              <a:rPr lang="ja-JP" altLang="en-US" sz="1400" smtClean="0">
                <a:effectLst/>
              </a:rPr>
              <a:pPr marL="0" indent="0" algn="r">
                <a:spcBef>
                  <a:spcPct val="0"/>
                </a:spcBef>
                <a:buNone/>
              </a:pPr>
              <a:t>1,000</a:t>
            </a:fld>
            <a:endParaRPr lang="ja-JP" altLang="en-US" sz="1400" dirty="0"/>
          </a:p>
        </p:txBody>
      </p:sp>
      <p:sp>
        <p:nvSpPr>
          <p:cNvPr id="177" name="テキスト プレースホルダ 9">
            <a:extLst>
              <a:ext uri="{FF2B5EF4-FFF2-40B4-BE49-F238E27FC236}">
                <a16:creationId xmlns:a16="http://schemas.microsoft.com/office/drawing/2014/main" id="{8B7AE857-5881-461E-BBA3-1BE9A38ED0FB}"/>
              </a:ext>
            </a:extLst>
          </p:cNvPr>
          <p:cNvSpPr>
            <a:spLocks noGrp="1"/>
          </p:cNvSpPr>
          <p:nvPr>
            <p:custDataLst>
              <p:tags r:id="rId26"/>
            </p:custDataLst>
          </p:nvPr>
        </p:nvSpPr>
        <p:spPr bwMode="gray">
          <a:xfrm>
            <a:off x="257175" y="3822701"/>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DD43B30-C649-418C-AAC6-EEE24432A0F9}" type="datetime'5'''''''''''''',''''''''0''''''''''''0''''0'''">
              <a:rPr lang="ja-JP" altLang="en-US" sz="1400" smtClean="0">
                <a:effectLst/>
              </a:rPr>
              <a:pPr marL="0" indent="0" algn="r">
                <a:spcBef>
                  <a:spcPct val="0"/>
                </a:spcBef>
                <a:buNone/>
              </a:pPr>
              <a:t>5,000</a:t>
            </a:fld>
            <a:endParaRPr lang="ja-JP" altLang="en-US" sz="1400" dirty="0"/>
          </a:p>
        </p:txBody>
      </p:sp>
      <p:sp>
        <p:nvSpPr>
          <p:cNvPr id="175" name="テキスト プレースホルダ 9">
            <a:extLst>
              <a:ext uri="{FF2B5EF4-FFF2-40B4-BE49-F238E27FC236}">
                <a16:creationId xmlns:a16="http://schemas.microsoft.com/office/drawing/2014/main" id="{0E1B1969-AD0A-47C4-8CE0-0572B4C0D7E3}"/>
              </a:ext>
            </a:extLst>
          </p:cNvPr>
          <p:cNvSpPr>
            <a:spLocks noGrp="1"/>
          </p:cNvSpPr>
          <p:nvPr>
            <p:custDataLst>
              <p:tags r:id="rId27"/>
            </p:custDataLst>
          </p:nvPr>
        </p:nvSpPr>
        <p:spPr bwMode="gray">
          <a:xfrm>
            <a:off x="257175" y="4552951"/>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8882734-270F-4C78-834F-472A6B98DAB3}" type="datetime'3'''''''',''''0''''''0''''0'''''''''''''''''''''''''''">
              <a:rPr lang="ja-JP" altLang="en-US" sz="1400" smtClean="0">
                <a:effectLst/>
              </a:rPr>
              <a:pPr marL="0" indent="0" algn="r">
                <a:spcBef>
                  <a:spcPct val="0"/>
                </a:spcBef>
                <a:buNone/>
              </a:pPr>
              <a:t>3,000</a:t>
            </a:fld>
            <a:endParaRPr lang="ja-JP" altLang="en-US" sz="1400" dirty="0"/>
          </a:p>
        </p:txBody>
      </p:sp>
      <p:sp>
        <p:nvSpPr>
          <p:cNvPr id="250" name="テキスト プレースホルダ 9">
            <a:extLst>
              <a:ext uri="{FF2B5EF4-FFF2-40B4-BE49-F238E27FC236}">
                <a16:creationId xmlns:a16="http://schemas.microsoft.com/office/drawing/2014/main" id="{32742A5D-C1FB-4FE4-B1F3-3563CB100C96}"/>
              </a:ext>
            </a:extLst>
          </p:cNvPr>
          <p:cNvSpPr>
            <a:spLocks noGrp="1"/>
          </p:cNvSpPr>
          <p:nvPr>
            <p:custDataLst>
              <p:tags r:id="rId28"/>
            </p:custDataLst>
          </p:nvPr>
        </p:nvSpPr>
        <p:spPr bwMode="gray">
          <a:xfrm>
            <a:off x="601663" y="5649914"/>
            <a:ext cx="984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113B012-4F91-4D54-BB2A-C3F0CE6AB35E}" type="datetime'0'''''''''''''''''''''''''''''''''''''''''''''''''''''">
              <a:rPr lang="ja-JP" altLang="en-US" sz="1400" smtClean="0">
                <a:effectLst/>
              </a:rPr>
              <a:pPr marL="0" indent="0" algn="r">
                <a:spcBef>
                  <a:spcPct val="0"/>
                </a:spcBef>
                <a:buNone/>
              </a:pPr>
              <a:t>0</a:t>
            </a:fld>
            <a:endParaRPr lang="ja-JP" altLang="en-US" sz="1400" dirty="0"/>
          </a:p>
        </p:txBody>
      </p:sp>
      <p:sp>
        <p:nvSpPr>
          <p:cNvPr id="178" name="テキスト プレースホルダ 9">
            <a:extLst>
              <a:ext uri="{FF2B5EF4-FFF2-40B4-BE49-F238E27FC236}">
                <a16:creationId xmlns:a16="http://schemas.microsoft.com/office/drawing/2014/main" id="{567FF94A-0DF1-4231-9B84-2B43C7446F50}"/>
              </a:ext>
            </a:extLst>
          </p:cNvPr>
          <p:cNvSpPr>
            <a:spLocks noGrp="1"/>
          </p:cNvSpPr>
          <p:nvPr>
            <p:custDataLst>
              <p:tags r:id="rId29"/>
            </p:custDataLst>
          </p:nvPr>
        </p:nvSpPr>
        <p:spPr bwMode="gray">
          <a:xfrm>
            <a:off x="257175" y="3457576"/>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F02EC95-DD49-4C33-B51B-A2386C03D430}" type="datetime'6'',''0''''''''''''''''''''''''''0''''''''''''''0'''''''">
              <a:rPr lang="ja-JP" altLang="en-US" sz="1400" smtClean="0">
                <a:effectLst/>
              </a:rPr>
              <a:pPr marL="0" indent="0" algn="r">
                <a:spcBef>
                  <a:spcPct val="0"/>
                </a:spcBef>
                <a:buNone/>
              </a:pPr>
              <a:t>6,000</a:t>
            </a:fld>
            <a:endParaRPr lang="ja-JP" altLang="en-US" sz="1400" dirty="0"/>
          </a:p>
        </p:txBody>
      </p:sp>
      <p:sp>
        <p:nvSpPr>
          <p:cNvPr id="179" name="テキスト プレースホルダ 9">
            <a:extLst>
              <a:ext uri="{FF2B5EF4-FFF2-40B4-BE49-F238E27FC236}">
                <a16:creationId xmlns:a16="http://schemas.microsoft.com/office/drawing/2014/main" id="{DB7EDBFA-67A2-4B4A-BADA-847340C7F0D3}"/>
              </a:ext>
            </a:extLst>
          </p:cNvPr>
          <p:cNvSpPr>
            <a:spLocks noGrp="1"/>
          </p:cNvSpPr>
          <p:nvPr>
            <p:custDataLst>
              <p:tags r:id="rId30"/>
            </p:custDataLst>
          </p:nvPr>
        </p:nvSpPr>
        <p:spPr bwMode="gray">
          <a:xfrm>
            <a:off x="257175" y="3090864"/>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E0F0D08-F99C-4A33-9941-D63B02B559C4}" type="datetime'''''''7'''',''''''0''0''0'">
              <a:rPr lang="ja-JP" altLang="en-US" sz="1400" smtClean="0">
                <a:effectLst/>
              </a:rPr>
              <a:pPr marL="0" indent="0" algn="r">
                <a:spcBef>
                  <a:spcPct val="0"/>
                </a:spcBef>
                <a:buNone/>
              </a:pPr>
              <a:t>7,000</a:t>
            </a:fld>
            <a:endParaRPr lang="ja-JP" altLang="en-US" sz="1400" dirty="0"/>
          </a:p>
        </p:txBody>
      </p:sp>
      <p:sp>
        <p:nvSpPr>
          <p:cNvPr id="176" name="テキスト プレースホルダ 9">
            <a:extLst>
              <a:ext uri="{FF2B5EF4-FFF2-40B4-BE49-F238E27FC236}">
                <a16:creationId xmlns:a16="http://schemas.microsoft.com/office/drawing/2014/main" id="{F3423C26-62B1-430F-A542-9EBE626D3C51}"/>
              </a:ext>
            </a:extLst>
          </p:cNvPr>
          <p:cNvSpPr>
            <a:spLocks noGrp="1"/>
          </p:cNvSpPr>
          <p:nvPr>
            <p:custDataLst>
              <p:tags r:id="rId31"/>
            </p:custDataLst>
          </p:nvPr>
        </p:nvSpPr>
        <p:spPr bwMode="gray">
          <a:xfrm>
            <a:off x="257175" y="4187826"/>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62D86A6-686D-4FB9-88B4-4855F1D89E83}" type="datetime'''''''''''4'''''''''',''''''0''''''''''''''''''''''''0''0'''''">
              <a:rPr lang="ja-JP" altLang="en-US" sz="1400" smtClean="0">
                <a:effectLst/>
              </a:rPr>
              <a:pPr marL="0" indent="0" algn="r">
                <a:spcBef>
                  <a:spcPct val="0"/>
                </a:spcBef>
                <a:buNone/>
              </a:pPr>
              <a:t>4,000</a:t>
            </a:fld>
            <a:endParaRPr lang="ja-JP" altLang="en-US" sz="1400" dirty="0"/>
          </a:p>
        </p:txBody>
      </p:sp>
      <p:sp>
        <p:nvSpPr>
          <p:cNvPr id="182" name="テキスト プレースホルダ 9">
            <a:extLst>
              <a:ext uri="{FF2B5EF4-FFF2-40B4-BE49-F238E27FC236}">
                <a16:creationId xmlns:a16="http://schemas.microsoft.com/office/drawing/2014/main" id="{0B8090A2-DF6A-464B-A62F-9808795C22F8}"/>
              </a:ext>
            </a:extLst>
          </p:cNvPr>
          <p:cNvSpPr>
            <a:spLocks noGrp="1"/>
          </p:cNvSpPr>
          <p:nvPr>
            <p:custDataLst>
              <p:tags r:id="rId32"/>
            </p:custDataLst>
          </p:nvPr>
        </p:nvSpPr>
        <p:spPr bwMode="gray">
          <a:xfrm>
            <a:off x="60325" y="1306514"/>
            <a:ext cx="6397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7A946FE-980C-414A-98ED-C0A81CA06E47}" type="datetime'''2''''''''''''''''''''0''5,''''''''''''0''''''''''0''0'">
              <a:rPr lang="ja-JP" altLang="en-US" sz="1400" smtClean="0">
                <a:effectLst/>
              </a:rPr>
              <a:pPr marL="0" indent="0" algn="r">
                <a:spcBef>
                  <a:spcPct val="0"/>
                </a:spcBef>
                <a:buNone/>
              </a:pPr>
              <a:t>205,000</a:t>
            </a:fld>
            <a:endParaRPr lang="ja-JP" altLang="en-US" sz="1400" dirty="0"/>
          </a:p>
        </p:txBody>
      </p:sp>
      <p:sp>
        <p:nvSpPr>
          <p:cNvPr id="181" name="テキスト プレースホルダ 9">
            <a:extLst>
              <a:ext uri="{FF2B5EF4-FFF2-40B4-BE49-F238E27FC236}">
                <a16:creationId xmlns:a16="http://schemas.microsoft.com/office/drawing/2014/main" id="{7AFBA622-F799-4BF2-B9E8-5144BC0DCAEB}"/>
              </a:ext>
            </a:extLst>
          </p:cNvPr>
          <p:cNvSpPr>
            <a:spLocks noGrp="1"/>
          </p:cNvSpPr>
          <p:nvPr>
            <p:custDataLst>
              <p:tags r:id="rId33"/>
            </p:custDataLst>
          </p:nvPr>
        </p:nvSpPr>
        <p:spPr bwMode="gray">
          <a:xfrm>
            <a:off x="257175" y="2360614"/>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A47C94-1549-42EE-923B-F83896979EB9}" type="datetime'''''9'''''',''0''0''''''''''''''''0'''''''''''''''''''''''''''">
              <a:rPr lang="ja-JP" altLang="en-US" sz="1400" smtClean="0">
                <a:effectLst/>
              </a:rPr>
              <a:pPr marL="0" indent="0" algn="r">
                <a:spcBef>
                  <a:spcPct val="0"/>
                </a:spcBef>
                <a:buNone/>
              </a:pPr>
              <a:t>9,000</a:t>
            </a:fld>
            <a:endParaRPr lang="ja-JP" altLang="en-US" sz="1400" dirty="0"/>
          </a:p>
        </p:txBody>
      </p:sp>
      <p:sp>
        <p:nvSpPr>
          <p:cNvPr id="174" name="テキスト プレースホルダ 9">
            <a:extLst>
              <a:ext uri="{FF2B5EF4-FFF2-40B4-BE49-F238E27FC236}">
                <a16:creationId xmlns:a16="http://schemas.microsoft.com/office/drawing/2014/main" id="{2B9CE2A9-CF63-465D-8509-B67CBCB3291A}"/>
              </a:ext>
            </a:extLst>
          </p:cNvPr>
          <p:cNvSpPr>
            <a:spLocks noGrp="1"/>
          </p:cNvSpPr>
          <p:nvPr>
            <p:custDataLst>
              <p:tags r:id="rId34"/>
            </p:custDataLst>
          </p:nvPr>
        </p:nvSpPr>
        <p:spPr bwMode="gray">
          <a:xfrm>
            <a:off x="257175" y="4918076"/>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42B6DBE-2881-446E-95EC-EC14D0CB2516}" type="datetime'''''''''''2'',''''''''0''''''0''0'''''''''''''''''''''">
              <a:rPr lang="ja-JP" altLang="en-US" sz="1400" smtClean="0">
                <a:effectLst/>
              </a:rPr>
              <a:pPr marL="0" indent="0" algn="r">
                <a:spcBef>
                  <a:spcPct val="0"/>
                </a:spcBef>
                <a:buNone/>
              </a:pPr>
              <a:t>2,000</a:t>
            </a:fld>
            <a:endParaRPr lang="ja-JP" altLang="en-US" sz="1400" dirty="0"/>
          </a:p>
        </p:txBody>
      </p:sp>
      <p:sp>
        <p:nvSpPr>
          <p:cNvPr id="180" name="テキスト プレースホルダ 9">
            <a:extLst>
              <a:ext uri="{FF2B5EF4-FFF2-40B4-BE49-F238E27FC236}">
                <a16:creationId xmlns:a16="http://schemas.microsoft.com/office/drawing/2014/main" id="{71631EEB-F0DA-46B7-9C04-62DAD28B6578}"/>
              </a:ext>
            </a:extLst>
          </p:cNvPr>
          <p:cNvSpPr>
            <a:spLocks noGrp="1"/>
          </p:cNvSpPr>
          <p:nvPr>
            <p:custDataLst>
              <p:tags r:id="rId35"/>
            </p:custDataLst>
          </p:nvPr>
        </p:nvSpPr>
        <p:spPr bwMode="gray">
          <a:xfrm>
            <a:off x="257175" y="2725739"/>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CDEBEC-0412-44E8-B349-FC642130D1A8}" type="datetime'''''8'',''''''0''''''''''''''''''''''''0''''''''''''''''''''0'">
              <a:rPr lang="ja-JP" altLang="en-US" sz="1400" smtClean="0">
                <a:effectLst/>
              </a:rPr>
              <a:pPr marL="0" indent="0" algn="r">
                <a:spcBef>
                  <a:spcPct val="0"/>
                </a:spcBef>
                <a:buNone/>
              </a:pPr>
              <a:t>8,000</a:t>
            </a:fld>
            <a:endParaRPr lang="ja-JP" altLang="en-US" sz="1400" dirty="0"/>
          </a:p>
        </p:txBody>
      </p:sp>
      <p:sp useBgFill="1">
        <p:nvSpPr>
          <p:cNvPr id="118" name="Freeform: Shape 117">
            <a:extLst>
              <a:ext uri="{FF2B5EF4-FFF2-40B4-BE49-F238E27FC236}">
                <a16:creationId xmlns:a16="http://schemas.microsoft.com/office/drawing/2014/main" id="{277B8B9D-6A0E-4EB5-AA8E-0EDA8A3ABFD6}"/>
              </a:ext>
            </a:extLst>
          </p:cNvPr>
          <p:cNvSpPr/>
          <p:nvPr>
            <p:custDataLst>
              <p:tags r:id="rId36"/>
            </p:custDataLst>
          </p:nvPr>
        </p:nvSpPr>
        <p:spPr bwMode="auto">
          <a:xfrm>
            <a:off x="1803400" y="1941513"/>
            <a:ext cx="554039" cy="206376"/>
          </a:xfrm>
          <a:custGeom>
            <a:avLst/>
            <a:gdLst/>
            <a:ahLst/>
            <a:cxnLst/>
            <a:rect l="0" t="0" r="0" b="0"/>
            <a:pathLst>
              <a:path w="554039" h="206376">
                <a:moveTo>
                  <a:pt x="0" y="149225"/>
                </a:moveTo>
                <a:lnTo>
                  <a:pt x="554038" y="0"/>
                </a:lnTo>
                <a:lnTo>
                  <a:pt x="554038"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115" name="Freeform: Shape 114">
            <a:extLst>
              <a:ext uri="{FF2B5EF4-FFF2-40B4-BE49-F238E27FC236}">
                <a16:creationId xmlns:a16="http://schemas.microsoft.com/office/drawing/2014/main" id="{397C0E29-6952-45F7-8DE3-18272670ECBC}"/>
              </a:ext>
            </a:extLst>
          </p:cNvPr>
          <p:cNvSpPr/>
          <p:nvPr>
            <p:custDataLst>
              <p:tags r:id="rId37"/>
            </p:custDataLst>
          </p:nvPr>
        </p:nvSpPr>
        <p:spPr bwMode="auto">
          <a:xfrm>
            <a:off x="1000125" y="1941513"/>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112" name="Freeform: Shape 111">
            <a:extLst>
              <a:ext uri="{FF2B5EF4-FFF2-40B4-BE49-F238E27FC236}">
                <a16:creationId xmlns:a16="http://schemas.microsoft.com/office/drawing/2014/main" id="{3CFFDFD6-E284-479E-9ED1-AC40548CCDCB}"/>
              </a:ext>
            </a:extLst>
          </p:cNvPr>
          <p:cNvSpPr/>
          <p:nvPr>
            <p:custDataLst>
              <p:tags r:id="rId38"/>
            </p:custDataLst>
          </p:nvPr>
        </p:nvSpPr>
        <p:spPr bwMode="auto">
          <a:xfrm>
            <a:off x="803275" y="1997075"/>
            <a:ext cx="146051" cy="96839"/>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97" name="Freeform: Shape 96">
            <a:extLst>
              <a:ext uri="{FF2B5EF4-FFF2-40B4-BE49-F238E27FC236}">
                <a16:creationId xmlns:a16="http://schemas.microsoft.com/office/drawing/2014/main" id="{EF97D51E-60D0-4378-974D-A03E3CEBA1D0}"/>
              </a:ext>
            </a:extLst>
          </p:cNvPr>
          <p:cNvSpPr/>
          <p:nvPr>
            <p:custDataLst>
              <p:tags r:id="rId39"/>
            </p:custDataLst>
          </p:nvPr>
        </p:nvSpPr>
        <p:spPr bwMode="auto">
          <a:xfrm>
            <a:off x="1000125" y="1684338"/>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85" name="Freeform: Shape 84">
            <a:extLst>
              <a:ext uri="{FF2B5EF4-FFF2-40B4-BE49-F238E27FC236}">
                <a16:creationId xmlns:a16="http://schemas.microsoft.com/office/drawing/2014/main" id="{E6608C3C-0BB6-4913-A047-AEEAA557F9FD}"/>
              </a:ext>
            </a:extLst>
          </p:cNvPr>
          <p:cNvSpPr/>
          <p:nvPr>
            <p:custDataLst>
              <p:tags r:id="rId40"/>
            </p:custDataLst>
          </p:nvPr>
        </p:nvSpPr>
        <p:spPr bwMode="auto">
          <a:xfrm>
            <a:off x="803275" y="1739900"/>
            <a:ext cx="146051" cy="96839"/>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130" name="Freeform: Shape 129">
            <a:extLst>
              <a:ext uri="{FF2B5EF4-FFF2-40B4-BE49-F238E27FC236}">
                <a16:creationId xmlns:a16="http://schemas.microsoft.com/office/drawing/2014/main" id="{0DE3064D-FCC7-4EE0-A0F7-8DBD93F9599C}"/>
              </a:ext>
            </a:extLst>
          </p:cNvPr>
          <p:cNvSpPr/>
          <p:nvPr>
            <p:custDataLst>
              <p:tags r:id="rId41"/>
            </p:custDataLst>
          </p:nvPr>
        </p:nvSpPr>
        <p:spPr bwMode="auto">
          <a:xfrm>
            <a:off x="1803400" y="2198688"/>
            <a:ext cx="554039" cy="206376"/>
          </a:xfrm>
          <a:custGeom>
            <a:avLst/>
            <a:gdLst/>
            <a:ahLst/>
            <a:cxnLst/>
            <a:rect l="0" t="0" r="0" b="0"/>
            <a:pathLst>
              <a:path w="554039" h="206376">
                <a:moveTo>
                  <a:pt x="0" y="149225"/>
                </a:moveTo>
                <a:lnTo>
                  <a:pt x="554038" y="0"/>
                </a:lnTo>
                <a:lnTo>
                  <a:pt x="554038"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125" name="Freeform: Shape 124">
            <a:extLst>
              <a:ext uri="{FF2B5EF4-FFF2-40B4-BE49-F238E27FC236}">
                <a16:creationId xmlns:a16="http://schemas.microsoft.com/office/drawing/2014/main" id="{10CD1B6C-069C-42A6-8DE9-8E002DF03CC0}"/>
              </a:ext>
            </a:extLst>
          </p:cNvPr>
          <p:cNvSpPr/>
          <p:nvPr>
            <p:custDataLst>
              <p:tags r:id="rId42"/>
            </p:custDataLst>
          </p:nvPr>
        </p:nvSpPr>
        <p:spPr bwMode="auto">
          <a:xfrm>
            <a:off x="1000125" y="2198688"/>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121" name="Freeform: Shape 120">
            <a:extLst>
              <a:ext uri="{FF2B5EF4-FFF2-40B4-BE49-F238E27FC236}">
                <a16:creationId xmlns:a16="http://schemas.microsoft.com/office/drawing/2014/main" id="{AFF3A6C5-0E5A-4652-8178-F05F680DB2E6}"/>
              </a:ext>
            </a:extLst>
          </p:cNvPr>
          <p:cNvSpPr/>
          <p:nvPr>
            <p:custDataLst>
              <p:tags r:id="rId43"/>
            </p:custDataLst>
          </p:nvPr>
        </p:nvSpPr>
        <p:spPr bwMode="auto">
          <a:xfrm>
            <a:off x="803275" y="2254250"/>
            <a:ext cx="146051" cy="96839"/>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7" name="Freeform: Shape 126">
            <a:extLst>
              <a:ext uri="{FF2B5EF4-FFF2-40B4-BE49-F238E27FC236}">
                <a16:creationId xmlns:a16="http://schemas.microsoft.com/office/drawing/2014/main" id="{7225073F-E7B1-4215-AEBC-CF8ECC5F36C8}"/>
              </a:ext>
            </a:extLst>
          </p:cNvPr>
          <p:cNvSpPr/>
          <p:nvPr>
            <p:custDataLst>
              <p:tags r:id="rId44"/>
            </p:custDataLst>
          </p:nvPr>
        </p:nvSpPr>
        <p:spPr bwMode="auto">
          <a:xfrm>
            <a:off x="1803400" y="2198688"/>
            <a:ext cx="554039" cy="149226"/>
          </a:xfrm>
          <a:custGeom>
            <a:avLst/>
            <a:gdLst/>
            <a:ahLst/>
            <a:cxnLst/>
            <a:rect l="0" t="0" r="0" b="0"/>
            <a:pathLst>
              <a:path w="554039" h="149226">
                <a:moveTo>
                  <a:pt x="0" y="149225"/>
                </a:moveTo>
                <a:lnTo>
                  <a:pt x="5540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Freeform: Shape 80">
            <a:extLst>
              <a:ext uri="{FF2B5EF4-FFF2-40B4-BE49-F238E27FC236}">
                <a16:creationId xmlns:a16="http://schemas.microsoft.com/office/drawing/2014/main" id="{597E99B9-0006-4486-9620-C5FCD039233C}"/>
              </a:ext>
            </a:extLst>
          </p:cNvPr>
          <p:cNvSpPr/>
          <p:nvPr>
            <p:custDataLst>
              <p:tags r:id="rId45"/>
            </p:custDataLst>
          </p:nvPr>
        </p:nvSpPr>
        <p:spPr bwMode="auto">
          <a:xfrm>
            <a:off x="803275" y="1739900"/>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Freeform: Shape 82">
            <a:extLst>
              <a:ext uri="{FF2B5EF4-FFF2-40B4-BE49-F238E27FC236}">
                <a16:creationId xmlns:a16="http://schemas.microsoft.com/office/drawing/2014/main" id="{6A675A00-3377-47C6-8BA7-D07DC87CBE69}"/>
              </a:ext>
            </a:extLst>
          </p:cNvPr>
          <p:cNvSpPr/>
          <p:nvPr>
            <p:custDataLst>
              <p:tags r:id="rId46"/>
            </p:custDataLst>
          </p:nvPr>
        </p:nvSpPr>
        <p:spPr bwMode="auto">
          <a:xfrm>
            <a:off x="803275" y="1797050"/>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6" name="Freeform: Shape 115">
            <a:extLst>
              <a:ext uri="{FF2B5EF4-FFF2-40B4-BE49-F238E27FC236}">
                <a16:creationId xmlns:a16="http://schemas.microsoft.com/office/drawing/2014/main" id="{E53728AF-0450-4C44-B7BF-EE63B2D36409}"/>
              </a:ext>
            </a:extLst>
          </p:cNvPr>
          <p:cNvSpPr/>
          <p:nvPr>
            <p:custDataLst>
              <p:tags r:id="rId47"/>
            </p:custDataLst>
          </p:nvPr>
        </p:nvSpPr>
        <p:spPr bwMode="auto">
          <a:xfrm>
            <a:off x="1803400" y="1941513"/>
            <a:ext cx="554039" cy="149226"/>
          </a:xfrm>
          <a:custGeom>
            <a:avLst/>
            <a:gdLst/>
            <a:ahLst/>
            <a:cxnLst/>
            <a:rect l="0" t="0" r="0" b="0"/>
            <a:pathLst>
              <a:path w="554039" h="149226">
                <a:moveTo>
                  <a:pt x="0" y="149225"/>
                </a:moveTo>
                <a:lnTo>
                  <a:pt x="5540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3" name="Freeform: Shape 122">
            <a:extLst>
              <a:ext uri="{FF2B5EF4-FFF2-40B4-BE49-F238E27FC236}">
                <a16:creationId xmlns:a16="http://schemas.microsoft.com/office/drawing/2014/main" id="{3AABE328-D63D-4956-AFE7-DAE190269436}"/>
              </a:ext>
            </a:extLst>
          </p:cNvPr>
          <p:cNvSpPr/>
          <p:nvPr>
            <p:custDataLst>
              <p:tags r:id="rId48"/>
            </p:custDataLst>
          </p:nvPr>
        </p:nvSpPr>
        <p:spPr bwMode="auto">
          <a:xfrm>
            <a:off x="1000125" y="2255838"/>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Freeform: Shape 85">
            <a:extLst>
              <a:ext uri="{FF2B5EF4-FFF2-40B4-BE49-F238E27FC236}">
                <a16:creationId xmlns:a16="http://schemas.microsoft.com/office/drawing/2014/main" id="{4E09DE16-CA3D-4F7E-BCA5-6F4BDE8F7D23}"/>
              </a:ext>
            </a:extLst>
          </p:cNvPr>
          <p:cNvSpPr/>
          <p:nvPr>
            <p:custDataLst>
              <p:tags r:id="rId49"/>
            </p:custDataLst>
          </p:nvPr>
        </p:nvSpPr>
        <p:spPr bwMode="auto">
          <a:xfrm>
            <a:off x="1000125" y="1684338"/>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9" name="Freeform: Shape 128">
            <a:extLst>
              <a:ext uri="{FF2B5EF4-FFF2-40B4-BE49-F238E27FC236}">
                <a16:creationId xmlns:a16="http://schemas.microsoft.com/office/drawing/2014/main" id="{9C06ED7D-5CA6-40F0-92E0-9A56BE7DCC3D}"/>
              </a:ext>
            </a:extLst>
          </p:cNvPr>
          <p:cNvSpPr/>
          <p:nvPr>
            <p:custDataLst>
              <p:tags r:id="rId50"/>
            </p:custDataLst>
          </p:nvPr>
        </p:nvSpPr>
        <p:spPr bwMode="auto">
          <a:xfrm>
            <a:off x="1803400" y="2255838"/>
            <a:ext cx="554039" cy="149226"/>
          </a:xfrm>
          <a:custGeom>
            <a:avLst/>
            <a:gdLst/>
            <a:ahLst/>
            <a:cxnLst/>
            <a:rect l="0" t="0" r="0" b="0"/>
            <a:pathLst>
              <a:path w="554039" h="149226">
                <a:moveTo>
                  <a:pt x="0" y="149225"/>
                </a:moveTo>
                <a:lnTo>
                  <a:pt x="5540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3" name="Freeform: Shape 92">
            <a:extLst>
              <a:ext uri="{FF2B5EF4-FFF2-40B4-BE49-F238E27FC236}">
                <a16:creationId xmlns:a16="http://schemas.microsoft.com/office/drawing/2014/main" id="{D467A585-885C-43E6-BD78-8A01E689CA36}"/>
              </a:ext>
            </a:extLst>
          </p:cNvPr>
          <p:cNvSpPr/>
          <p:nvPr>
            <p:custDataLst>
              <p:tags r:id="rId51"/>
            </p:custDataLst>
          </p:nvPr>
        </p:nvSpPr>
        <p:spPr bwMode="auto">
          <a:xfrm>
            <a:off x="1000125" y="1741488"/>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8" name="Freeform: Shape 97">
            <a:extLst>
              <a:ext uri="{FF2B5EF4-FFF2-40B4-BE49-F238E27FC236}">
                <a16:creationId xmlns:a16="http://schemas.microsoft.com/office/drawing/2014/main" id="{D6F5B8B0-FD94-4DF6-B7F6-9E1794C6E141}"/>
              </a:ext>
            </a:extLst>
          </p:cNvPr>
          <p:cNvSpPr/>
          <p:nvPr>
            <p:custDataLst>
              <p:tags r:id="rId52"/>
            </p:custDataLst>
          </p:nvPr>
        </p:nvSpPr>
        <p:spPr bwMode="auto">
          <a:xfrm>
            <a:off x="803275" y="1997075"/>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0" name="Freeform: Shape 109">
            <a:extLst>
              <a:ext uri="{FF2B5EF4-FFF2-40B4-BE49-F238E27FC236}">
                <a16:creationId xmlns:a16="http://schemas.microsoft.com/office/drawing/2014/main" id="{F217A35C-E498-48B2-99BB-F580B2875689}"/>
              </a:ext>
            </a:extLst>
          </p:cNvPr>
          <p:cNvSpPr/>
          <p:nvPr>
            <p:custDataLst>
              <p:tags r:id="rId53"/>
            </p:custDataLst>
          </p:nvPr>
        </p:nvSpPr>
        <p:spPr bwMode="auto">
          <a:xfrm>
            <a:off x="803275" y="2054225"/>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3" name="Freeform: Shape 112">
            <a:extLst>
              <a:ext uri="{FF2B5EF4-FFF2-40B4-BE49-F238E27FC236}">
                <a16:creationId xmlns:a16="http://schemas.microsoft.com/office/drawing/2014/main" id="{BB8F5383-AE60-4013-A502-675CE667FC41}"/>
              </a:ext>
            </a:extLst>
          </p:cNvPr>
          <p:cNvSpPr/>
          <p:nvPr>
            <p:custDataLst>
              <p:tags r:id="rId54"/>
            </p:custDataLst>
          </p:nvPr>
        </p:nvSpPr>
        <p:spPr bwMode="auto">
          <a:xfrm>
            <a:off x="1000125" y="1941513"/>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Freeform: Shape 116">
            <a:extLst>
              <a:ext uri="{FF2B5EF4-FFF2-40B4-BE49-F238E27FC236}">
                <a16:creationId xmlns:a16="http://schemas.microsoft.com/office/drawing/2014/main" id="{8FCC6406-A030-4031-8D5F-84F6D4D9EF78}"/>
              </a:ext>
            </a:extLst>
          </p:cNvPr>
          <p:cNvSpPr/>
          <p:nvPr>
            <p:custDataLst>
              <p:tags r:id="rId55"/>
            </p:custDataLst>
          </p:nvPr>
        </p:nvSpPr>
        <p:spPr bwMode="auto">
          <a:xfrm>
            <a:off x="1803400" y="1998663"/>
            <a:ext cx="554039" cy="149226"/>
          </a:xfrm>
          <a:custGeom>
            <a:avLst/>
            <a:gdLst/>
            <a:ahLst/>
            <a:cxnLst/>
            <a:rect l="0" t="0" r="0" b="0"/>
            <a:pathLst>
              <a:path w="554039" h="149226">
                <a:moveTo>
                  <a:pt x="0" y="149225"/>
                </a:moveTo>
                <a:lnTo>
                  <a:pt x="5540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 name="Freeform: Shape 118">
            <a:extLst>
              <a:ext uri="{FF2B5EF4-FFF2-40B4-BE49-F238E27FC236}">
                <a16:creationId xmlns:a16="http://schemas.microsoft.com/office/drawing/2014/main" id="{72ECB58A-FA43-447E-B1CB-2711EC852197}"/>
              </a:ext>
            </a:extLst>
          </p:cNvPr>
          <p:cNvSpPr/>
          <p:nvPr>
            <p:custDataLst>
              <p:tags r:id="rId56"/>
            </p:custDataLst>
          </p:nvPr>
        </p:nvSpPr>
        <p:spPr bwMode="auto">
          <a:xfrm>
            <a:off x="803275" y="2254250"/>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2" name="Freeform: Shape 121">
            <a:extLst>
              <a:ext uri="{FF2B5EF4-FFF2-40B4-BE49-F238E27FC236}">
                <a16:creationId xmlns:a16="http://schemas.microsoft.com/office/drawing/2014/main" id="{65E693A9-7CB5-4BBF-9E60-0D13BFD928CE}"/>
              </a:ext>
            </a:extLst>
          </p:cNvPr>
          <p:cNvSpPr/>
          <p:nvPr>
            <p:custDataLst>
              <p:tags r:id="rId57"/>
            </p:custDataLst>
          </p:nvPr>
        </p:nvSpPr>
        <p:spPr bwMode="auto">
          <a:xfrm>
            <a:off x="1000125" y="2198688"/>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0" name="Freeform: Shape 119">
            <a:extLst>
              <a:ext uri="{FF2B5EF4-FFF2-40B4-BE49-F238E27FC236}">
                <a16:creationId xmlns:a16="http://schemas.microsoft.com/office/drawing/2014/main" id="{239EFA1A-C9F7-40F7-9C6D-7CE411B888C1}"/>
              </a:ext>
            </a:extLst>
          </p:cNvPr>
          <p:cNvSpPr/>
          <p:nvPr>
            <p:custDataLst>
              <p:tags r:id="rId58"/>
            </p:custDataLst>
          </p:nvPr>
        </p:nvSpPr>
        <p:spPr bwMode="auto">
          <a:xfrm>
            <a:off x="803275" y="2311400"/>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4" name="Freeform: Shape 113">
            <a:extLst>
              <a:ext uri="{FF2B5EF4-FFF2-40B4-BE49-F238E27FC236}">
                <a16:creationId xmlns:a16="http://schemas.microsoft.com/office/drawing/2014/main" id="{4B8AC43C-DA40-4558-88A8-C009CB3237AA}"/>
              </a:ext>
            </a:extLst>
          </p:cNvPr>
          <p:cNvSpPr/>
          <p:nvPr>
            <p:custDataLst>
              <p:tags r:id="rId59"/>
            </p:custDataLst>
          </p:nvPr>
        </p:nvSpPr>
        <p:spPr bwMode="auto">
          <a:xfrm>
            <a:off x="1000125" y="1998663"/>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11" name="Straight Connector 410">
            <a:extLst>
              <a:ext uri="{FF2B5EF4-FFF2-40B4-BE49-F238E27FC236}">
                <a16:creationId xmlns:a16="http://schemas.microsoft.com/office/drawing/2014/main" id="{D22C9B68-2CDC-4963-8606-0FE6D4114766}"/>
              </a:ext>
            </a:extLst>
          </p:cNvPr>
          <p:cNvCxnSpPr/>
          <p:nvPr>
            <p:custDataLst>
              <p:tags r:id="rId60"/>
            </p:custDataLst>
          </p:nvPr>
        </p:nvCxnSpPr>
        <p:spPr bwMode="auto">
          <a:xfrm flipH="1">
            <a:off x="2246313" y="2044700"/>
            <a:ext cx="793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A52EB348-9AB3-4DA8-9ADF-A5270EF7B148}"/>
              </a:ext>
            </a:extLst>
          </p:cNvPr>
          <p:cNvCxnSpPr/>
          <p:nvPr>
            <p:custDataLst>
              <p:tags r:id="rId61"/>
            </p:custDataLst>
          </p:nvPr>
        </p:nvCxnSpPr>
        <p:spPr bwMode="auto">
          <a:xfrm>
            <a:off x="7699375" y="52927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5" name="Straight Connector 374">
            <a:extLst>
              <a:ext uri="{FF2B5EF4-FFF2-40B4-BE49-F238E27FC236}">
                <a16:creationId xmlns:a16="http://schemas.microsoft.com/office/drawing/2014/main" id="{74B66192-88A1-4FCE-BDAE-7D129AE83D47}"/>
              </a:ext>
            </a:extLst>
          </p:cNvPr>
          <p:cNvCxnSpPr/>
          <p:nvPr>
            <p:custDataLst>
              <p:tags r:id="rId62"/>
            </p:custDataLst>
          </p:nvPr>
        </p:nvCxnSpPr>
        <p:spPr bwMode="auto">
          <a:xfrm>
            <a:off x="9488488" y="5646739"/>
            <a:ext cx="0" cy="100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2" name="Straight Connector 371">
            <a:extLst>
              <a:ext uri="{FF2B5EF4-FFF2-40B4-BE49-F238E27FC236}">
                <a16:creationId xmlns:a16="http://schemas.microsoft.com/office/drawing/2014/main" id="{6FD7E2F3-6FA8-4347-9E4C-F1DF0A14C0B2}"/>
              </a:ext>
            </a:extLst>
          </p:cNvPr>
          <p:cNvCxnSpPr/>
          <p:nvPr>
            <p:custDataLst>
              <p:tags r:id="rId63"/>
            </p:custDataLst>
          </p:nvPr>
        </p:nvCxnSpPr>
        <p:spPr bwMode="auto">
          <a:xfrm>
            <a:off x="8709025" y="5605463"/>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71" name="テキスト プレースホルダ 9">
            <a:extLst>
              <a:ext uri="{FF2B5EF4-FFF2-40B4-BE49-F238E27FC236}">
                <a16:creationId xmlns:a16="http://schemas.microsoft.com/office/drawing/2014/main" id="{8E195BF9-D233-4E63-9FD9-35DD781172BD}"/>
              </a:ext>
            </a:extLst>
          </p:cNvPr>
          <p:cNvSpPr>
            <a:spLocks noGrp="1"/>
          </p:cNvSpPr>
          <p:nvPr>
            <p:custDataLst>
              <p:tags r:id="rId64"/>
            </p:custDataLst>
          </p:nvPr>
        </p:nvSpPr>
        <p:spPr bwMode="gray">
          <a:xfrm>
            <a:off x="2325688" y="1938339"/>
            <a:ext cx="592138" cy="212725"/>
          </a:xfrm>
          <a:prstGeom prst="rect">
            <a:avLst/>
          </a:prstGeom>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BBD7F34-7280-47B6-B3DC-791CD889A491}" type="datetime'''''2''''''3,''''''''''''''''''''''''''''52''''''''''4'''">
              <a:rPr lang="ja-JP" altLang="en-US" sz="1400" smtClean="0">
                <a:effectLst/>
              </a:rPr>
              <a:pPr/>
              <a:t>23,524</a:t>
            </a:fld>
            <a:endParaRPr lang="ja-JP" altLang="en-US" sz="1400" dirty="0"/>
          </a:p>
        </p:txBody>
      </p:sp>
      <p:sp>
        <p:nvSpPr>
          <p:cNvPr id="88" name="テキスト プレースホルダ 9">
            <a:extLst>
              <a:ext uri="{FF2B5EF4-FFF2-40B4-BE49-F238E27FC236}">
                <a16:creationId xmlns:a16="http://schemas.microsoft.com/office/drawing/2014/main" id="{4927551B-B33C-4C7A-A2BA-A5DF6AADB8A6}"/>
              </a:ext>
            </a:extLst>
          </p:cNvPr>
          <p:cNvSpPr>
            <a:spLocks noGrp="1"/>
          </p:cNvSpPr>
          <p:nvPr>
            <p:custDataLst>
              <p:tags r:id="rId65"/>
            </p:custDataLst>
          </p:nvPr>
        </p:nvSpPr>
        <p:spPr bwMode="auto">
          <a:xfrm>
            <a:off x="4225926" y="5918200"/>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8C0A7C-2260-4D66-8F0D-F1ED173DDC6B}" type="datetime'''''''イ''''''''ン''''''''ドネシア''''''&#10;(''2''''''0''2''0)'''">
              <a:rPr lang="ja-JP" altLang="en-US" sz="1400" smtClean="0"/>
              <a:pPr/>
              <a:t>インドネシア
(2020)</a:t>
            </a:fld>
            <a:endParaRPr lang="ja-JP" altLang="en-US" sz="1400" dirty="0"/>
          </a:p>
        </p:txBody>
      </p:sp>
      <p:sp>
        <p:nvSpPr>
          <p:cNvPr id="84" name="テキスト プレースホルダ 9">
            <a:extLst>
              <a:ext uri="{FF2B5EF4-FFF2-40B4-BE49-F238E27FC236}">
                <a16:creationId xmlns:a16="http://schemas.microsoft.com/office/drawing/2014/main" id="{D9374FC4-B90B-493F-83E1-CA4B6B77C9B7}"/>
              </a:ext>
            </a:extLst>
          </p:cNvPr>
          <p:cNvSpPr>
            <a:spLocks noGrp="1"/>
          </p:cNvSpPr>
          <p:nvPr>
            <p:custDataLst>
              <p:tags r:id="rId66"/>
            </p:custDataLst>
          </p:nvPr>
        </p:nvSpPr>
        <p:spPr bwMode="auto">
          <a:xfrm>
            <a:off x="1817688" y="5918200"/>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41EEBB-2884-4CFD-9586-62A8A1B02827}" type="datetime'中''国''&#10;''''''(''''''''''''2''''''''020'''''''''''')'''''''''">
              <a:rPr lang="ja-JP" altLang="en-US" sz="1400" smtClean="0"/>
              <a:pPr/>
              <a:t>中国
(2020)</a:t>
            </a:fld>
            <a:endParaRPr lang="ja-JP" altLang="en-US" sz="1400" dirty="0"/>
          </a:p>
        </p:txBody>
      </p:sp>
      <p:sp>
        <p:nvSpPr>
          <p:cNvPr id="91" name="テキスト プレースホルダ 9">
            <a:extLst>
              <a:ext uri="{FF2B5EF4-FFF2-40B4-BE49-F238E27FC236}">
                <a16:creationId xmlns:a16="http://schemas.microsoft.com/office/drawing/2014/main" id="{DBC574B6-10F5-4E41-AF6F-513DCF74EA75}"/>
              </a:ext>
            </a:extLst>
          </p:cNvPr>
          <p:cNvSpPr>
            <a:spLocks noGrp="1"/>
          </p:cNvSpPr>
          <p:nvPr>
            <p:custDataLst>
              <p:tags r:id="rId67"/>
            </p:custDataLst>
          </p:nvPr>
        </p:nvSpPr>
        <p:spPr bwMode="auto">
          <a:xfrm>
            <a:off x="7343775" y="5918200"/>
            <a:ext cx="71278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7ED6DD-3938-4E07-8DC9-D791A3EEEB28}" type="datetime'フ''''ィ''リ''''''''ピ''ン''''''&#10;''''''''''''''(2''''0''1''5'')'">
              <a:rPr lang="ja-JP" altLang="en-US" sz="1400" smtClean="0"/>
              <a:pPr/>
              <a:t>フィリピン
(2015)</a:t>
            </a:fld>
            <a:endParaRPr lang="ja-JP" altLang="en-US" sz="1400" dirty="0"/>
          </a:p>
        </p:txBody>
      </p:sp>
      <p:sp>
        <p:nvSpPr>
          <p:cNvPr id="78" name="テキスト プレースホルダ 9">
            <a:extLst>
              <a:ext uri="{FF2B5EF4-FFF2-40B4-BE49-F238E27FC236}">
                <a16:creationId xmlns:a16="http://schemas.microsoft.com/office/drawing/2014/main" id="{35EB3927-0B31-4392-8FE8-ECCC92DFD64E}"/>
              </a:ext>
            </a:extLst>
          </p:cNvPr>
          <p:cNvSpPr>
            <a:spLocks noGrp="1"/>
          </p:cNvSpPr>
          <p:nvPr>
            <p:custDataLst>
              <p:tags r:id="rId68"/>
            </p:custDataLst>
          </p:nvPr>
        </p:nvSpPr>
        <p:spPr bwMode="auto">
          <a:xfrm>
            <a:off x="1016001" y="5918200"/>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B315EE-2F2B-4505-86B6-A25DD08DAB8F}" type="datetime'''''イ''''ン''''''''ド''&#10;''''''''''''''''''''(''''20''1''9'''')'">
              <a:rPr lang="ja-JP" altLang="en-US" sz="1400" smtClean="0"/>
              <a:pPr/>
              <a:t>インド
(2019)</a:t>
            </a:fld>
            <a:endParaRPr lang="ja-JP" altLang="en-US" sz="1400" dirty="0"/>
          </a:p>
        </p:txBody>
      </p:sp>
      <p:sp>
        <p:nvSpPr>
          <p:cNvPr id="82" name="テキスト プレースホルダ 9">
            <a:extLst>
              <a:ext uri="{FF2B5EF4-FFF2-40B4-BE49-F238E27FC236}">
                <a16:creationId xmlns:a16="http://schemas.microsoft.com/office/drawing/2014/main" id="{44C3E5D7-CC7E-4E70-958E-840FB8CC74A7}"/>
              </a:ext>
            </a:extLst>
          </p:cNvPr>
          <p:cNvSpPr>
            <a:spLocks noGrp="1"/>
          </p:cNvSpPr>
          <p:nvPr>
            <p:custDataLst>
              <p:tags r:id="rId69"/>
            </p:custDataLst>
          </p:nvPr>
        </p:nvSpPr>
        <p:spPr bwMode="gray">
          <a:xfrm>
            <a:off x="1790699" y="3857625"/>
            <a:ext cx="579438" cy="212725"/>
          </a:xfrm>
          <a:prstGeom prst="rect">
            <a:avLst/>
          </a:prstGeom>
          <a:solidFill>
            <a:schemeClr val="accent1"/>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37A794-DE5A-4E80-9E92-ED89D601F95D}" type="datetime'''''''''''''11'',''8''7''''0'''''''''''''''">
              <a:rPr lang="ja-JP" altLang="en-US" sz="1400" smtClean="0">
                <a:solidFill>
                  <a:schemeClr val="bg1"/>
                </a:solidFill>
                <a:effectLst/>
              </a:rPr>
              <a:pPr/>
              <a:t>11,870</a:t>
            </a:fld>
            <a:endParaRPr lang="ja-JP" altLang="en-US" sz="1400" dirty="0">
              <a:solidFill>
                <a:schemeClr val="bg1"/>
              </a:solidFill>
            </a:endParaRPr>
          </a:p>
        </p:txBody>
      </p:sp>
      <p:sp>
        <p:nvSpPr>
          <p:cNvPr id="80" name="テキスト プレースホルダ 9">
            <a:extLst>
              <a:ext uri="{FF2B5EF4-FFF2-40B4-BE49-F238E27FC236}">
                <a16:creationId xmlns:a16="http://schemas.microsoft.com/office/drawing/2014/main" id="{563738A4-1DA5-4066-A117-B64B2B70BDB5}"/>
              </a:ext>
            </a:extLst>
          </p:cNvPr>
          <p:cNvSpPr>
            <a:spLocks noGrp="1"/>
          </p:cNvSpPr>
          <p:nvPr>
            <p:custDataLst>
              <p:tags r:id="rId70"/>
            </p:custDataLst>
          </p:nvPr>
        </p:nvSpPr>
        <p:spPr bwMode="auto">
          <a:xfrm>
            <a:off x="3424238" y="5918200"/>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92D9D2-C00C-4BFB-804E-794F2C6174BD}" type="datetime'''日''''''本''''&#10;''''(2''''''''''''0''1''''''9'')'''''''''''''">
              <a:rPr lang="ja-JP" altLang="en-US" sz="1400" smtClean="0"/>
              <a:pPr/>
              <a:t>日本
(2019)</a:t>
            </a:fld>
            <a:endParaRPr lang="ja-JP" altLang="en-US" sz="1400" dirty="0"/>
          </a:p>
        </p:txBody>
      </p:sp>
      <p:sp>
        <p:nvSpPr>
          <p:cNvPr id="87" name="テキスト プレースホルダ 9">
            <a:extLst>
              <a:ext uri="{FF2B5EF4-FFF2-40B4-BE49-F238E27FC236}">
                <a16:creationId xmlns:a16="http://schemas.microsoft.com/office/drawing/2014/main" id="{F6BA5DC6-A9CB-447C-BEDC-390CF158B96F}"/>
              </a:ext>
            </a:extLst>
          </p:cNvPr>
          <p:cNvSpPr>
            <a:spLocks noGrp="1"/>
          </p:cNvSpPr>
          <p:nvPr>
            <p:custDataLst>
              <p:tags r:id="rId71"/>
            </p:custDataLst>
          </p:nvPr>
        </p:nvSpPr>
        <p:spPr bwMode="auto">
          <a:xfrm>
            <a:off x="2620963" y="5918200"/>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FB8682-4A31-4806-9D81-EC8F8768BF52}" type="datetime'''''''カ''''''''ンボジア&#10;''''''''''''''''''''(20''1''''5'''')'">
              <a:rPr lang="ja-JP" altLang="en-US" sz="1400" smtClean="0"/>
              <a:pPr/>
              <a:t>カンボジア
(2015)</a:t>
            </a:fld>
            <a:endParaRPr lang="ja-JP" altLang="en-US" sz="1400" dirty="0"/>
          </a:p>
        </p:txBody>
      </p:sp>
      <p:sp>
        <p:nvSpPr>
          <p:cNvPr id="102" name="テキスト プレースホルダ 9">
            <a:extLst>
              <a:ext uri="{FF2B5EF4-FFF2-40B4-BE49-F238E27FC236}">
                <a16:creationId xmlns:a16="http://schemas.microsoft.com/office/drawing/2014/main" id="{8AECD8E4-E943-433D-967C-1E2049727BA8}"/>
              </a:ext>
            </a:extLst>
          </p:cNvPr>
          <p:cNvSpPr>
            <a:spLocks noGrp="1"/>
          </p:cNvSpPr>
          <p:nvPr>
            <p:custDataLst>
              <p:tags r:id="rId72"/>
            </p:custDataLst>
          </p:nvPr>
        </p:nvSpPr>
        <p:spPr bwMode="auto">
          <a:xfrm>
            <a:off x="9039225" y="5918200"/>
            <a:ext cx="531813"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48B7AF-0CEC-4858-A727-3BBA2BD42C09}" type="datetime'''''シ''''''ン''ガポ''ー''''''''''''''''ル&#10;(20''2''''''''''0)'''''">
              <a:rPr lang="ja-JP" altLang="en-US" sz="1400" smtClean="0"/>
              <a:pPr/>
              <a:t>シンガポール
(2020)</a:t>
            </a:fld>
            <a:endParaRPr lang="ja-JP" altLang="en-US" sz="1400" dirty="0"/>
          </a:p>
        </p:txBody>
      </p:sp>
      <p:sp>
        <p:nvSpPr>
          <p:cNvPr id="100" name="テキスト プレースホルダ 9">
            <a:extLst>
              <a:ext uri="{FF2B5EF4-FFF2-40B4-BE49-F238E27FC236}">
                <a16:creationId xmlns:a16="http://schemas.microsoft.com/office/drawing/2014/main" id="{EE3881F1-E370-4071-B1AF-4C6A63BF5390}"/>
              </a:ext>
            </a:extLst>
          </p:cNvPr>
          <p:cNvSpPr>
            <a:spLocks noGrp="1"/>
          </p:cNvSpPr>
          <p:nvPr>
            <p:custDataLst>
              <p:tags r:id="rId73"/>
            </p:custDataLst>
          </p:nvPr>
        </p:nvSpPr>
        <p:spPr bwMode="gray">
          <a:xfrm>
            <a:off x="933450" y="1420813"/>
            <a:ext cx="690563"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B5C4EB-13BD-4EE8-9D56-B93797A88C44}" type="datetime'''2''04'''''',''''326'''''''''''''''''''''''''''">
              <a:rPr lang="ja-JP" altLang="en-US" sz="1400" smtClean="0"/>
              <a:pPr/>
              <a:t>204,326</a:t>
            </a:fld>
            <a:endParaRPr lang="ja-JP" altLang="en-US" sz="1400" dirty="0"/>
          </a:p>
        </p:txBody>
      </p:sp>
      <p:sp>
        <p:nvSpPr>
          <p:cNvPr id="103" name="テキスト プレースホルダ 9">
            <a:extLst>
              <a:ext uri="{FF2B5EF4-FFF2-40B4-BE49-F238E27FC236}">
                <a16:creationId xmlns:a16="http://schemas.microsoft.com/office/drawing/2014/main" id="{D200D1C9-1BD6-4FD5-A256-36ACB016206C}"/>
              </a:ext>
            </a:extLst>
          </p:cNvPr>
          <p:cNvSpPr>
            <a:spLocks noGrp="1"/>
          </p:cNvSpPr>
          <p:nvPr>
            <p:custDataLst>
              <p:tags r:id="rId74"/>
            </p:custDataLst>
          </p:nvPr>
        </p:nvSpPr>
        <p:spPr bwMode="gray">
          <a:xfrm>
            <a:off x="1784349" y="1677988"/>
            <a:ext cx="592138"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AD2CBE-5928-4213-A9D6-5CAA5D05CBF1}" type="datetime'''''''3''''''''''''''5'''''''''''''''',3''''''''''''9''''4'''">
              <a:rPr lang="ja-JP" altLang="en-US" sz="1400" smtClean="0"/>
              <a:pPr/>
              <a:t>35,394</a:t>
            </a:fld>
            <a:endParaRPr lang="ja-JP" altLang="en-US" sz="1400" dirty="0"/>
          </a:p>
        </p:txBody>
      </p:sp>
      <p:sp>
        <p:nvSpPr>
          <p:cNvPr id="322" name="テキスト プレースホルダ 9">
            <a:extLst>
              <a:ext uri="{FF2B5EF4-FFF2-40B4-BE49-F238E27FC236}">
                <a16:creationId xmlns:a16="http://schemas.microsoft.com/office/drawing/2014/main" id="{B3AF8613-D2FF-46D2-83B0-853C81654516}"/>
              </a:ext>
            </a:extLst>
          </p:cNvPr>
          <p:cNvSpPr>
            <a:spLocks noGrp="1"/>
          </p:cNvSpPr>
          <p:nvPr>
            <p:custDataLst>
              <p:tags r:id="rId75"/>
            </p:custDataLst>
          </p:nvPr>
        </p:nvSpPr>
        <p:spPr bwMode="gray">
          <a:xfrm>
            <a:off x="8328025" y="5624513"/>
            <a:ext cx="346075" cy="212725"/>
          </a:xfrm>
          <a:prstGeom prst="rect">
            <a:avLst/>
          </a:prstGeom>
          <a:solidFill>
            <a:schemeClr val="accent1"/>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FFBF5C-7CB0-4A02-A11A-C4BFD6023659}" type="datetime'''''''''''''1''''''3''''''''''''''''5'''''''''''''''''''''">
              <a:rPr lang="ja-JP" altLang="en-US" sz="1400" smtClean="0">
                <a:solidFill>
                  <a:schemeClr val="bg1"/>
                </a:solidFill>
                <a:effectLst/>
              </a:rPr>
              <a:pPr marL="0" indent="0" algn="ctr">
                <a:spcBef>
                  <a:spcPct val="0"/>
                </a:spcBef>
                <a:buNone/>
              </a:pPr>
              <a:t>135</a:t>
            </a:fld>
            <a:endParaRPr lang="ja-JP" altLang="en-US" sz="1400" dirty="0">
              <a:solidFill>
                <a:schemeClr val="bg1"/>
              </a:solidFill>
            </a:endParaRPr>
          </a:p>
        </p:txBody>
      </p:sp>
      <p:sp>
        <p:nvSpPr>
          <p:cNvPr id="104" name="テキスト プレースホルダ 9">
            <a:extLst>
              <a:ext uri="{FF2B5EF4-FFF2-40B4-BE49-F238E27FC236}">
                <a16:creationId xmlns:a16="http://schemas.microsoft.com/office/drawing/2014/main" id="{9D721364-3373-4FE0-87D4-96454E777A12}"/>
              </a:ext>
            </a:extLst>
          </p:cNvPr>
          <p:cNvSpPr>
            <a:spLocks noGrp="1"/>
          </p:cNvSpPr>
          <p:nvPr>
            <p:custDataLst>
              <p:tags r:id="rId76"/>
            </p:custDataLst>
          </p:nvPr>
        </p:nvSpPr>
        <p:spPr bwMode="gray">
          <a:xfrm>
            <a:off x="2636838" y="2192338"/>
            <a:ext cx="493713"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4A8F5E-21E9-4419-9778-ECC085C6F6D8}" type="datetime'9'''''''''''',''''''''''''''''''1''''''''0''''0'">
              <a:rPr lang="ja-JP" altLang="en-US" sz="1400" smtClean="0"/>
              <a:pPr/>
              <a:t>9,100</a:t>
            </a:fld>
            <a:endParaRPr lang="ja-JP" altLang="en-US" sz="1400" dirty="0"/>
          </a:p>
        </p:txBody>
      </p:sp>
      <p:sp>
        <p:nvSpPr>
          <p:cNvPr id="94" name="テキスト プレースホルダ 9">
            <a:extLst>
              <a:ext uri="{FF2B5EF4-FFF2-40B4-BE49-F238E27FC236}">
                <a16:creationId xmlns:a16="http://schemas.microsoft.com/office/drawing/2014/main" id="{22232274-EFF5-49BD-8BF5-C847AA19DFBA}"/>
              </a:ext>
            </a:extLst>
          </p:cNvPr>
          <p:cNvSpPr>
            <a:spLocks noGrp="1"/>
          </p:cNvSpPr>
          <p:nvPr>
            <p:custDataLst>
              <p:tags r:id="rId77"/>
            </p:custDataLst>
          </p:nvPr>
        </p:nvSpPr>
        <p:spPr bwMode="gray">
          <a:xfrm>
            <a:off x="3440113" y="2484438"/>
            <a:ext cx="493713"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D497AB-4A29-468B-8AD3-BF3A4AC51C2A}" type="datetime'''''''''''''''''8'''''''''''',''''3''''''''0''0'''''''">
              <a:rPr lang="ja-JP" altLang="en-US" sz="1400" smtClean="0"/>
              <a:pPr/>
              <a:t>8,300</a:t>
            </a:fld>
            <a:endParaRPr lang="ja-JP" altLang="en-US" sz="1400" dirty="0"/>
          </a:p>
        </p:txBody>
      </p:sp>
      <p:sp>
        <p:nvSpPr>
          <p:cNvPr id="361" name="テキスト プレースホルダ 9">
            <a:extLst>
              <a:ext uri="{FF2B5EF4-FFF2-40B4-BE49-F238E27FC236}">
                <a16:creationId xmlns:a16="http://schemas.microsoft.com/office/drawing/2014/main" id="{3CB82239-F513-4CBB-BA4C-B93830148810}"/>
              </a:ext>
            </a:extLst>
          </p:cNvPr>
          <p:cNvSpPr>
            <a:spLocks noGrp="1"/>
          </p:cNvSpPr>
          <p:nvPr>
            <p:custDataLst>
              <p:tags r:id="rId78"/>
            </p:custDataLst>
          </p:nvPr>
        </p:nvSpPr>
        <p:spPr bwMode="gray">
          <a:xfrm>
            <a:off x="7526338" y="5572125"/>
            <a:ext cx="346075" cy="212725"/>
          </a:xfrm>
          <a:prstGeom prst="rect">
            <a:avLst/>
          </a:prstGeom>
          <a:solidFill>
            <a:schemeClr val="accent1"/>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7AF9C1-2811-4827-A0E4-5BEAA41CD4F4}" type="datetime'''''''''''4''''''''''''''2''''''''''''''''3'''''''''''''''''">
              <a:rPr lang="ja-JP" altLang="en-US" sz="1400" smtClean="0">
                <a:solidFill>
                  <a:schemeClr val="bg1"/>
                </a:solidFill>
                <a:effectLst/>
              </a:rPr>
              <a:pPr marL="0" indent="0" algn="ctr">
                <a:spcBef>
                  <a:spcPct val="0"/>
                </a:spcBef>
                <a:buNone/>
              </a:pPr>
              <a:t>423</a:t>
            </a:fld>
            <a:endParaRPr lang="ja-JP" altLang="en-US" sz="1400" dirty="0">
              <a:solidFill>
                <a:schemeClr val="bg1"/>
              </a:solidFill>
            </a:endParaRPr>
          </a:p>
        </p:txBody>
      </p:sp>
      <p:sp useBgFill="1">
        <p:nvSpPr>
          <p:cNvPr id="95" name="テキスト プレースホルダ 9">
            <a:extLst>
              <a:ext uri="{FF2B5EF4-FFF2-40B4-BE49-F238E27FC236}">
                <a16:creationId xmlns:a16="http://schemas.microsoft.com/office/drawing/2014/main" id="{288392AF-A219-49AC-BEBF-914BC2FFA3BA}"/>
              </a:ext>
            </a:extLst>
          </p:cNvPr>
          <p:cNvSpPr>
            <a:spLocks noGrp="1"/>
          </p:cNvSpPr>
          <p:nvPr>
            <p:custDataLst>
              <p:tags r:id="rId79"/>
            </p:custDataLst>
          </p:nvPr>
        </p:nvSpPr>
        <p:spPr bwMode="gray">
          <a:xfrm>
            <a:off x="5045075" y="4959350"/>
            <a:ext cx="49371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A2259-E861-4174-BDC3-5233A4C2E346}" type="datetime'''1'''''''''''',''''''''4''''''''''20'''''''">
              <a:rPr lang="ja-JP" altLang="en-US" sz="1400" smtClean="0"/>
              <a:pPr/>
              <a:t>1,420</a:t>
            </a:fld>
            <a:endParaRPr lang="ja-JP" altLang="en-US" sz="1400" dirty="0"/>
          </a:p>
        </p:txBody>
      </p:sp>
      <p:sp useBgFill="1">
        <p:nvSpPr>
          <p:cNvPr id="101" name="テキスト プレースホルダ 9">
            <a:extLst>
              <a:ext uri="{FF2B5EF4-FFF2-40B4-BE49-F238E27FC236}">
                <a16:creationId xmlns:a16="http://schemas.microsoft.com/office/drawing/2014/main" id="{CC178EAE-580D-449B-B0F9-C94C49983D3C}"/>
              </a:ext>
            </a:extLst>
          </p:cNvPr>
          <p:cNvSpPr>
            <a:spLocks noGrp="1"/>
          </p:cNvSpPr>
          <p:nvPr>
            <p:custDataLst>
              <p:tags r:id="rId80"/>
            </p:custDataLst>
          </p:nvPr>
        </p:nvSpPr>
        <p:spPr bwMode="gray">
          <a:xfrm>
            <a:off x="9180513" y="5221288"/>
            <a:ext cx="247650"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8DDC82-1056-444F-8E8C-FF7D8FBCC8E7}" type="datetime'''''''''2''''''''''''''''9'''''''">
              <a:rPr lang="ja-JP" altLang="en-US" sz="1400" smtClean="0">
                <a:effectLst/>
              </a:rPr>
              <a:pPr/>
              <a:t>29</a:t>
            </a:fld>
            <a:endParaRPr lang="ja-JP" altLang="en-US" sz="1400" dirty="0"/>
          </a:p>
        </p:txBody>
      </p:sp>
      <p:sp>
        <p:nvSpPr>
          <p:cNvPr id="90" name="テキスト プレースホルダ 9">
            <a:extLst>
              <a:ext uri="{FF2B5EF4-FFF2-40B4-BE49-F238E27FC236}">
                <a16:creationId xmlns:a16="http://schemas.microsoft.com/office/drawing/2014/main" id="{148075A0-40F5-4616-8C2F-4A67708CEEB0}"/>
              </a:ext>
            </a:extLst>
          </p:cNvPr>
          <p:cNvSpPr>
            <a:spLocks noGrp="1"/>
          </p:cNvSpPr>
          <p:nvPr>
            <p:custDataLst>
              <p:tags r:id="rId81"/>
            </p:custDataLst>
          </p:nvPr>
        </p:nvSpPr>
        <p:spPr bwMode="auto">
          <a:xfrm>
            <a:off x="6634163" y="5918200"/>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6B54BD-D79A-4EDA-9919-0F0B166532EE}" type="datetime'タ''イ''&#10;''''''''(''''''2''''0''''''''20'''''''''''''''''')'''''">
              <a:rPr lang="ja-JP" altLang="en-US" sz="1400" smtClean="0"/>
              <a:pPr/>
              <a:t>タイ
(2020)</a:t>
            </a:fld>
            <a:endParaRPr lang="ja-JP" altLang="en-US" sz="1400" dirty="0"/>
          </a:p>
        </p:txBody>
      </p:sp>
      <p:sp useBgFill="1">
        <p:nvSpPr>
          <p:cNvPr id="96" name="テキスト プレースホルダ 9">
            <a:extLst>
              <a:ext uri="{FF2B5EF4-FFF2-40B4-BE49-F238E27FC236}">
                <a16:creationId xmlns:a16="http://schemas.microsoft.com/office/drawing/2014/main" id="{F4FC893A-1D3F-4670-932A-857F75792D82}"/>
              </a:ext>
            </a:extLst>
          </p:cNvPr>
          <p:cNvSpPr>
            <a:spLocks noGrp="1"/>
          </p:cNvSpPr>
          <p:nvPr>
            <p:custDataLst>
              <p:tags r:id="rId82"/>
            </p:custDataLst>
          </p:nvPr>
        </p:nvSpPr>
        <p:spPr bwMode="gray">
          <a:xfrm>
            <a:off x="7453313" y="4867275"/>
            <a:ext cx="49371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C80EA8-EF59-458E-B867-E7F2EDEB9BB6}" type="datetime'1'''''''''''',''''''''''''''''''''1''''''''''9''''''''''''''5'">
              <a:rPr lang="ja-JP" altLang="en-US" sz="1400" smtClean="0"/>
              <a:pPr/>
              <a:t>1,195</a:t>
            </a:fld>
            <a:endParaRPr lang="ja-JP" altLang="en-US" sz="1400" dirty="0"/>
          </a:p>
        </p:txBody>
      </p:sp>
      <p:sp>
        <p:nvSpPr>
          <p:cNvPr id="92" name="テキスト プレースホルダ 9">
            <a:extLst>
              <a:ext uri="{FF2B5EF4-FFF2-40B4-BE49-F238E27FC236}">
                <a16:creationId xmlns:a16="http://schemas.microsoft.com/office/drawing/2014/main" id="{88DB504B-4C1A-4BB1-92DD-43DA447B87DA}"/>
              </a:ext>
            </a:extLst>
          </p:cNvPr>
          <p:cNvSpPr>
            <a:spLocks noGrp="1"/>
          </p:cNvSpPr>
          <p:nvPr>
            <p:custDataLst>
              <p:tags r:id="rId83"/>
            </p:custDataLst>
          </p:nvPr>
        </p:nvSpPr>
        <p:spPr bwMode="auto">
          <a:xfrm>
            <a:off x="8239125" y="5918200"/>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387139-3A19-4505-A508-9DF5161009B8}" type="datetime'''マ''''''''レー''シア''''&#10;(''''2''''''''''0''''''''1''9)'''''''">
              <a:rPr lang="ja-JP" altLang="en-US" sz="1400" smtClean="0"/>
              <a:pPr/>
              <a:t>マレーシア
(2019)</a:t>
            </a:fld>
            <a:endParaRPr lang="ja-JP" altLang="en-US" sz="1400" dirty="0"/>
          </a:p>
        </p:txBody>
      </p:sp>
      <p:sp>
        <p:nvSpPr>
          <p:cNvPr id="76" name="テキスト プレースホルダ 9">
            <a:extLst>
              <a:ext uri="{FF2B5EF4-FFF2-40B4-BE49-F238E27FC236}">
                <a16:creationId xmlns:a16="http://schemas.microsoft.com/office/drawing/2014/main" id="{86C2FFE6-8758-4DB2-8503-A3B820A996BC}"/>
              </a:ext>
            </a:extLst>
          </p:cNvPr>
          <p:cNvSpPr>
            <a:spLocks noGrp="1"/>
          </p:cNvSpPr>
          <p:nvPr>
            <p:custDataLst>
              <p:tags r:id="rId84"/>
            </p:custDataLst>
          </p:nvPr>
        </p:nvSpPr>
        <p:spPr bwMode="gray">
          <a:xfrm>
            <a:off x="8328025" y="5180013"/>
            <a:ext cx="346075"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34695-3396-4E3A-AF46-48CACAB8B31F}" type="datetime'''''''''''''''''''''''3''''''4''''''3'''''''''''''''''">
              <a:rPr lang="ja-JP" altLang="en-US" sz="1400" smtClean="0">
                <a:effectLst/>
              </a:rPr>
              <a:pPr/>
              <a:t>343</a:t>
            </a:fld>
            <a:endParaRPr lang="ja-JP" altLang="en-US" sz="1400" dirty="0"/>
          </a:p>
        </p:txBody>
      </p:sp>
      <p:sp>
        <p:nvSpPr>
          <p:cNvPr id="89" name="テキスト プレースホルダ 9">
            <a:extLst>
              <a:ext uri="{FF2B5EF4-FFF2-40B4-BE49-F238E27FC236}">
                <a16:creationId xmlns:a16="http://schemas.microsoft.com/office/drawing/2014/main" id="{555A8936-87C3-46A2-86CF-58B4AE1596D9}"/>
              </a:ext>
            </a:extLst>
          </p:cNvPr>
          <p:cNvSpPr>
            <a:spLocks noGrp="1"/>
          </p:cNvSpPr>
          <p:nvPr>
            <p:custDataLst>
              <p:tags r:id="rId85"/>
            </p:custDataLst>
          </p:nvPr>
        </p:nvSpPr>
        <p:spPr bwMode="auto">
          <a:xfrm>
            <a:off x="4973638" y="5918200"/>
            <a:ext cx="63658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090C0C-5A21-439F-BD65-90B37D63C944}" type="datetime'''''''ベ''ト''ナ''''''''''''ム&#10;''''''''''''(2''0''1''''''8)'''''">
              <a:rPr lang="ja-JP" altLang="en-US" sz="1400" smtClean="0"/>
              <a:pPr/>
              <a:t>ベトナム
(2018)</a:t>
            </a:fld>
            <a:endParaRPr lang="ja-JP" altLang="en-US" sz="1400" dirty="0"/>
          </a:p>
        </p:txBody>
      </p:sp>
      <p:sp>
        <p:nvSpPr>
          <p:cNvPr id="362" name="テキスト プレースホルダ 9">
            <a:extLst>
              <a:ext uri="{FF2B5EF4-FFF2-40B4-BE49-F238E27FC236}">
                <a16:creationId xmlns:a16="http://schemas.microsoft.com/office/drawing/2014/main" id="{6110D5A1-2480-42AA-9BC6-D3A56033C771}"/>
              </a:ext>
            </a:extLst>
          </p:cNvPr>
          <p:cNvSpPr>
            <a:spLocks noGrp="1"/>
          </p:cNvSpPr>
          <p:nvPr>
            <p:custDataLst>
              <p:tags r:id="rId86"/>
            </p:custDataLst>
          </p:nvPr>
        </p:nvSpPr>
        <p:spPr bwMode="gray">
          <a:xfrm>
            <a:off x="9180513" y="5646738"/>
            <a:ext cx="247650" cy="212725"/>
          </a:xfrm>
          <a:prstGeom prst="rect">
            <a:avLst/>
          </a:prstGeom>
          <a:solidFill>
            <a:schemeClr val="accent1"/>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1EDAAC-B4D7-453E-807A-9798741E7123}" type="datetime'''1''''''''''''''''''''''''''''''''''''''''6'''''''''''''">
              <a:rPr lang="ja-JP" altLang="en-US" sz="1400" smtClean="0">
                <a:solidFill>
                  <a:schemeClr val="bg1"/>
                </a:solidFill>
                <a:effectLst/>
              </a:rPr>
              <a:pPr marL="0" indent="0" algn="ctr">
                <a:spcBef>
                  <a:spcPct val="0"/>
                </a:spcBef>
                <a:buNone/>
              </a:pPr>
              <a:t>16</a:t>
            </a:fld>
            <a:endParaRPr lang="ja-JP" altLang="en-US" sz="1400" dirty="0">
              <a:solidFill>
                <a:schemeClr val="bg1"/>
              </a:solidFill>
            </a:endParaRPr>
          </a:p>
        </p:txBody>
      </p:sp>
      <p:sp>
        <p:nvSpPr>
          <p:cNvPr id="172" name="テキスト プレースホルダ 9">
            <a:extLst>
              <a:ext uri="{FF2B5EF4-FFF2-40B4-BE49-F238E27FC236}">
                <a16:creationId xmlns:a16="http://schemas.microsoft.com/office/drawing/2014/main" id="{38CBF334-7AA4-4EFD-B82C-132A5CA9D38E}"/>
              </a:ext>
            </a:extLst>
          </p:cNvPr>
          <p:cNvSpPr>
            <a:spLocks noGrp="1"/>
          </p:cNvSpPr>
          <p:nvPr>
            <p:custDataLst>
              <p:tags r:id="rId87"/>
            </p:custDataLst>
          </p:nvPr>
        </p:nvSpPr>
        <p:spPr bwMode="gray">
          <a:xfrm>
            <a:off x="5118100" y="5172076"/>
            <a:ext cx="346075" cy="212725"/>
          </a:xfrm>
          <a:prstGeom prst="rect">
            <a:avLst/>
          </a:prstGeom>
          <a:solidFill>
            <a:schemeClr val="accent2"/>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4C10A3-5BC8-4957-8D88-2A8B90D78642}" type="datetime'''''2''''''''''''''2''''''''''''''''''''''''8'''''''''''">
              <a:rPr lang="ja-JP" altLang="en-US" sz="1400" smtClean="0">
                <a:effectLst/>
              </a:rPr>
              <a:pPr marL="0" indent="0" algn="ctr">
                <a:spcBef>
                  <a:spcPct val="0"/>
                </a:spcBef>
                <a:buNone/>
              </a:pPr>
              <a:t>228</a:t>
            </a:fld>
            <a:endParaRPr lang="ja-JP" altLang="en-US" sz="1400" dirty="0"/>
          </a:p>
        </p:txBody>
      </p:sp>
      <p:sp>
        <p:nvSpPr>
          <p:cNvPr id="163" name="テキスト プレースホルダ 9">
            <a:extLst>
              <a:ext uri="{FF2B5EF4-FFF2-40B4-BE49-F238E27FC236}">
                <a16:creationId xmlns:a16="http://schemas.microsoft.com/office/drawing/2014/main" id="{B07AF2B0-27E1-45CA-9985-4F33D7C077C8}"/>
              </a:ext>
            </a:extLst>
          </p:cNvPr>
          <p:cNvSpPr>
            <a:spLocks noGrp="1"/>
          </p:cNvSpPr>
          <p:nvPr>
            <p:custDataLst>
              <p:tags r:id="rId88"/>
            </p:custDataLst>
          </p:nvPr>
        </p:nvSpPr>
        <p:spPr bwMode="auto">
          <a:xfrm>
            <a:off x="5713413" y="5918200"/>
            <a:ext cx="7604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096745-3DC7-4874-8BF5-C4C46A8C1713}" type="datetime'''''''ミ''ャ''''''''ン''''''''マ''''ー''''&#10;(''2''''''''01''''''7)'">
              <a:rPr lang="ja-JP" altLang="en-US" sz="1400" smtClean="0"/>
              <a:pPr/>
              <a:t>ミャンマー
(2017)</a:t>
            </a:fld>
            <a:endParaRPr lang="ja-JP" altLang="en-US" sz="1400" dirty="0"/>
          </a:p>
        </p:txBody>
      </p:sp>
      <p:sp useBgFill="1">
        <p:nvSpPr>
          <p:cNvPr id="164" name="テキスト プレースホルダ 9">
            <a:extLst>
              <a:ext uri="{FF2B5EF4-FFF2-40B4-BE49-F238E27FC236}">
                <a16:creationId xmlns:a16="http://schemas.microsoft.com/office/drawing/2014/main" id="{A7387B2A-AA6A-4A3F-8CC8-FDC583C9C041}"/>
              </a:ext>
            </a:extLst>
          </p:cNvPr>
          <p:cNvSpPr>
            <a:spLocks noGrp="1"/>
          </p:cNvSpPr>
          <p:nvPr>
            <p:custDataLst>
              <p:tags r:id="rId89"/>
            </p:custDataLst>
          </p:nvPr>
        </p:nvSpPr>
        <p:spPr bwMode="gray">
          <a:xfrm>
            <a:off x="5846763" y="4986338"/>
            <a:ext cx="49371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93502B-7874-467C-B912-6C6E819A45FB}" type="datetime'''''''''''''''1'''''''''''''''''''''''''''''''',3''3''''7'''">
              <a:rPr lang="ja-JP" altLang="en-US" sz="1400" smtClean="0">
                <a:effectLst/>
              </a:rPr>
              <a:pPr/>
              <a:t>1,337</a:t>
            </a:fld>
            <a:endParaRPr lang="ja-JP" altLang="en-US" sz="1400" dirty="0"/>
          </a:p>
        </p:txBody>
      </p:sp>
      <p:sp>
        <p:nvSpPr>
          <p:cNvPr id="165" name="テキスト プレースホルダ 9">
            <a:extLst>
              <a:ext uri="{FF2B5EF4-FFF2-40B4-BE49-F238E27FC236}">
                <a16:creationId xmlns:a16="http://schemas.microsoft.com/office/drawing/2014/main" id="{61F64FCC-B62B-4F11-9D59-77D0CA5EC892}"/>
              </a:ext>
            </a:extLst>
          </p:cNvPr>
          <p:cNvSpPr>
            <a:spLocks noGrp="1"/>
          </p:cNvSpPr>
          <p:nvPr>
            <p:custDataLst>
              <p:tags r:id="rId90"/>
            </p:custDataLst>
          </p:nvPr>
        </p:nvSpPr>
        <p:spPr bwMode="gray">
          <a:xfrm>
            <a:off x="5919788" y="5199063"/>
            <a:ext cx="346075" cy="212725"/>
          </a:xfrm>
          <a:prstGeom prst="rect">
            <a:avLst/>
          </a:prstGeom>
          <a:solidFill>
            <a:schemeClr val="accent2"/>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FD7935-4B0B-4742-B4A9-BFEF6D17C71E}" type="datetime'''''''''2''''''''''''''''1''''''''''''''''5'''''">
              <a:rPr lang="ja-JP" altLang="en-US" sz="1400" smtClean="0">
                <a:effectLst/>
              </a:rPr>
              <a:pPr/>
              <a:t>215</a:t>
            </a:fld>
            <a:endParaRPr lang="ja-JP" altLang="en-US" sz="1400" dirty="0"/>
          </a:p>
        </p:txBody>
      </p:sp>
      <p:sp useBgFill="1">
        <p:nvSpPr>
          <p:cNvPr id="167" name="テキスト プレースホルダ 9">
            <a:extLst>
              <a:ext uri="{FF2B5EF4-FFF2-40B4-BE49-F238E27FC236}">
                <a16:creationId xmlns:a16="http://schemas.microsoft.com/office/drawing/2014/main" id="{821C2374-72FC-4498-A523-5AF9E3E73316}"/>
              </a:ext>
            </a:extLst>
          </p:cNvPr>
          <p:cNvSpPr>
            <a:spLocks noGrp="1"/>
          </p:cNvSpPr>
          <p:nvPr>
            <p:custDataLst>
              <p:tags r:id="rId91"/>
            </p:custDataLst>
          </p:nvPr>
        </p:nvSpPr>
        <p:spPr bwMode="gray">
          <a:xfrm>
            <a:off x="6650038" y="4986339"/>
            <a:ext cx="49371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E6A871-DBCD-44A8-9A04-A1C333364C30}" type="datetime'1'''''''''''''''',''3''''''''''''''''''5''''''''''''6'''''''">
              <a:rPr lang="ja-JP" altLang="en-US" sz="1400" smtClean="0">
                <a:effectLst/>
              </a:rPr>
              <a:pPr marL="0" indent="0" algn="ctr">
                <a:spcBef>
                  <a:spcPct val="0"/>
                </a:spcBef>
                <a:buNone/>
              </a:pPr>
              <a:t>1,356</a:t>
            </a:fld>
            <a:endParaRPr lang="ja-JP" altLang="en-US" sz="1400" dirty="0"/>
          </a:p>
        </p:txBody>
      </p:sp>
      <p:sp>
        <p:nvSpPr>
          <p:cNvPr id="105" name="テキスト ボックス 12">
            <a:extLst>
              <a:ext uri="{FF2B5EF4-FFF2-40B4-BE49-F238E27FC236}">
                <a16:creationId xmlns:a16="http://schemas.microsoft.com/office/drawing/2014/main" id="{2C2544E0-6335-4B07-AA54-69308774D5CE}"/>
              </a:ext>
            </a:extLst>
          </p:cNvPr>
          <p:cNvSpPr txBox="1"/>
          <p:nvPr/>
        </p:nvSpPr>
        <p:spPr>
          <a:xfrm>
            <a:off x="200025" y="106028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（施設）</a:t>
            </a:r>
            <a:endParaRPr lang="en-US" altLang="ja-JP" sz="1000" b="1" dirty="0"/>
          </a:p>
        </p:txBody>
      </p:sp>
      <p:sp>
        <p:nvSpPr>
          <p:cNvPr id="107" name="Rectangle 106">
            <a:extLst>
              <a:ext uri="{FF2B5EF4-FFF2-40B4-BE49-F238E27FC236}">
                <a16:creationId xmlns:a16="http://schemas.microsoft.com/office/drawing/2014/main" id="{8F7ADA87-80C1-438C-87CE-B1602C96ED9B}"/>
              </a:ext>
            </a:extLst>
          </p:cNvPr>
          <p:cNvSpPr/>
          <p:nvPr>
            <p:custDataLst>
              <p:tags r:id="rId92"/>
            </p:custDataLst>
          </p:nvPr>
        </p:nvSpPr>
        <p:spPr bwMode="auto">
          <a:xfrm>
            <a:off x="8640763" y="1895475"/>
            <a:ext cx="250825" cy="187325"/>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06" name="Rectangle 105">
            <a:extLst>
              <a:ext uri="{FF2B5EF4-FFF2-40B4-BE49-F238E27FC236}">
                <a16:creationId xmlns:a16="http://schemas.microsoft.com/office/drawing/2014/main" id="{7450D544-7866-4709-8EE4-7197328F072E}"/>
              </a:ext>
            </a:extLst>
          </p:cNvPr>
          <p:cNvSpPr/>
          <p:nvPr>
            <p:custDataLst>
              <p:tags r:id="rId93"/>
            </p:custDataLst>
          </p:nvPr>
        </p:nvSpPr>
        <p:spPr bwMode="auto">
          <a:xfrm>
            <a:off x="8640763" y="1631950"/>
            <a:ext cx="250825" cy="187325"/>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2" name="Rectangle 151">
            <a:extLst>
              <a:ext uri="{FF2B5EF4-FFF2-40B4-BE49-F238E27FC236}">
                <a16:creationId xmlns:a16="http://schemas.microsoft.com/office/drawing/2014/main" id="{BBB78BBA-1AE0-4843-9CAE-A7EFC919BF22}"/>
              </a:ext>
            </a:extLst>
          </p:cNvPr>
          <p:cNvSpPr/>
          <p:nvPr>
            <p:custDataLst>
              <p:tags r:id="rId94"/>
            </p:custDataLst>
          </p:nvPr>
        </p:nvSpPr>
        <p:spPr bwMode="auto">
          <a:xfrm>
            <a:off x="8640763" y="2159000"/>
            <a:ext cx="250825" cy="187325"/>
          </a:xfrm>
          <a:prstGeom prst="rect">
            <a:avLst/>
          </a:prstGeom>
          <a:solidFill>
            <a:schemeClr val="accent3"/>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08" name="テキスト プレースホルダ 9">
            <a:extLst>
              <a:ext uri="{FF2B5EF4-FFF2-40B4-BE49-F238E27FC236}">
                <a16:creationId xmlns:a16="http://schemas.microsoft.com/office/drawing/2014/main" id="{7EDFD1E3-C1DD-435B-91CE-97E78DA1262A}"/>
              </a:ext>
            </a:extLst>
          </p:cNvPr>
          <p:cNvSpPr>
            <a:spLocks noGrp="1"/>
          </p:cNvSpPr>
          <p:nvPr>
            <p:custDataLst>
              <p:tags r:id="rId95"/>
            </p:custDataLst>
          </p:nvPr>
        </p:nvSpPr>
        <p:spPr bwMode="auto">
          <a:xfrm>
            <a:off x="8942388" y="1627188"/>
            <a:ext cx="3556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A1DEAF-EB5F-4C55-9707-F85838D0750C}" type="datetime'公''的'''''''''''''''''">
              <a:rPr lang="ja-JP" altLang="en-US" sz="1400" smtClean="0"/>
              <a:pPr/>
              <a:t>公的</a:t>
            </a:fld>
            <a:endParaRPr lang="ja-JP" altLang="en-US" sz="1400" dirty="0"/>
          </a:p>
        </p:txBody>
      </p:sp>
      <p:sp>
        <p:nvSpPr>
          <p:cNvPr id="111" name="テキスト プレースホルダ 9">
            <a:extLst>
              <a:ext uri="{FF2B5EF4-FFF2-40B4-BE49-F238E27FC236}">
                <a16:creationId xmlns:a16="http://schemas.microsoft.com/office/drawing/2014/main" id="{1F015E70-AFDB-4156-94F8-DAFAA60EEB1C}"/>
              </a:ext>
            </a:extLst>
          </p:cNvPr>
          <p:cNvSpPr>
            <a:spLocks noGrp="1"/>
          </p:cNvSpPr>
          <p:nvPr>
            <p:custDataLst>
              <p:tags r:id="rId96"/>
            </p:custDataLst>
          </p:nvPr>
        </p:nvSpPr>
        <p:spPr bwMode="auto">
          <a:xfrm>
            <a:off x="8942388" y="2154238"/>
            <a:ext cx="3556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5116BB7-92F8-45B7-BE19-927BA943BA06}" type="datetime'''''''''''''''''''''合''''''''''''''''計'''''''''''''">
              <a:rPr lang="ja-JP" altLang="en-US" sz="1400" smtClean="0"/>
              <a:pPr/>
              <a:t>合計</a:t>
            </a:fld>
            <a:endParaRPr lang="ja-JP" altLang="en-US" sz="1400" dirty="0"/>
          </a:p>
        </p:txBody>
      </p:sp>
      <p:sp>
        <p:nvSpPr>
          <p:cNvPr id="109" name="テキスト プレースホルダ 9">
            <a:extLst>
              <a:ext uri="{FF2B5EF4-FFF2-40B4-BE49-F238E27FC236}">
                <a16:creationId xmlns:a16="http://schemas.microsoft.com/office/drawing/2014/main" id="{51CD2C01-B242-4C32-9FF4-86B31CD298D3}"/>
              </a:ext>
            </a:extLst>
          </p:cNvPr>
          <p:cNvSpPr>
            <a:spLocks noGrp="1"/>
          </p:cNvSpPr>
          <p:nvPr>
            <p:custDataLst>
              <p:tags r:id="rId97"/>
            </p:custDataLst>
          </p:nvPr>
        </p:nvSpPr>
        <p:spPr bwMode="auto">
          <a:xfrm>
            <a:off x="8942388" y="1890713"/>
            <a:ext cx="3556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2AA5EB5-515B-4D77-9320-26CEEE43DC3B}" type="datetime'''''''''''''''''''民''''''''''''''''間'''''''''''''''">
              <a:rPr lang="ja-JP" altLang="en-US" sz="1400" smtClean="0"/>
              <a:pPr/>
              <a:t>民間</a:t>
            </a:fld>
            <a:endParaRPr lang="ja-JP" altLang="en-US" sz="1400" dirty="0"/>
          </a:p>
        </p:txBody>
      </p:sp>
    </p:spTree>
    <p:extLst>
      <p:ext uri="{BB962C8B-B14F-4D97-AF65-F5344CB8AC3E}">
        <p14:creationId xmlns:p14="http://schemas.microsoft.com/office/powerpoint/2010/main" val="423707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3486932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23" imgW="395" imgH="396" progId="TCLayout.ActiveDocument.1">
                  <p:embed/>
                </p:oleObj>
              </mc:Choice>
              <mc:Fallback>
                <p:oleObj name="think-cell Slide" r:id="rId23"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医療機関</a:t>
            </a:r>
            <a:r>
              <a:rPr kumimoji="1" lang="en-US" altLang="ja-JP" dirty="0"/>
              <a:t>-</a:t>
            </a:r>
            <a:r>
              <a:rPr kumimoji="1" lang="ja-JP" altLang="en-US" dirty="0"/>
              <a:t>病院数・病床数（</a:t>
            </a:r>
            <a:r>
              <a:rPr kumimoji="1" lang="en-US" altLang="ja-JP" dirty="0"/>
              <a:t>2/2</a:t>
            </a:r>
            <a:r>
              <a:rPr kumimoji="1" lang="ja-JP" altLang="en-US" dirty="0"/>
              <a:t>）</a:t>
            </a:r>
          </a:p>
        </p:txBody>
      </p:sp>
      <p:sp>
        <p:nvSpPr>
          <p:cNvPr id="4" name="テキスト プレースホルダー 3"/>
          <p:cNvSpPr>
            <a:spLocks noGrp="1"/>
          </p:cNvSpPr>
          <p:nvPr>
            <p:ph type="body" sz="quarter" idx="15"/>
          </p:nvPr>
        </p:nvSpPr>
        <p:spPr/>
        <p:txBody>
          <a:bodyPr/>
          <a:lstStyle/>
          <a:p>
            <a:r>
              <a:rPr lang="ja-JP" altLang="en-US" dirty="0"/>
              <a:t>病床数</a:t>
            </a:r>
            <a:r>
              <a:rPr lang="en-US" altLang="ja-JP" b="1" baseline="30000" dirty="0"/>
              <a:t>※</a:t>
            </a:r>
            <a:r>
              <a:rPr lang="ja-JP" altLang="en-US" dirty="0"/>
              <a:t>　千人当たり</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chor="b">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カンボジアはデータ無し、インドは公的施設のみ</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ja-JP" altLang="en-US" sz="800" dirty="0"/>
              <a:t>令和元（</a:t>
            </a:r>
            <a:r>
              <a:rPr lang="en-US" altLang="ja-JP" sz="800" dirty="0"/>
              <a:t>2019</a:t>
            </a:r>
            <a:r>
              <a:rPr lang="ja-JP" altLang="en-US" sz="800" dirty="0"/>
              <a:t>）年 医療施設</a:t>
            </a:r>
            <a:r>
              <a:rPr lang="en-US" altLang="ja-JP" sz="800" dirty="0"/>
              <a:t>(</a:t>
            </a:r>
            <a:r>
              <a:rPr lang="ja-JP" altLang="en-US" sz="800" dirty="0"/>
              <a:t>動態</a:t>
            </a:r>
            <a:r>
              <a:rPr lang="en-US" altLang="ja-JP" sz="800" dirty="0"/>
              <a:t>)</a:t>
            </a:r>
            <a:r>
              <a:rPr lang="ja-JP" altLang="en-US" sz="800" dirty="0"/>
              <a:t>調査･病院報告の概況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Singapore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Facilities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Beds in Inpatient Facilities and Places in Non-Residential Long-Term Care Facilities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graphicFrame>
        <p:nvGraphicFramePr>
          <p:cNvPr id="63" name="Chart 62">
            <a:extLst>
              <a:ext uri="{FF2B5EF4-FFF2-40B4-BE49-F238E27FC236}">
                <a16:creationId xmlns:a16="http://schemas.microsoft.com/office/drawing/2014/main" id="{61BA8E5F-DF7F-4317-9F83-0DE820D9496A}"/>
              </a:ext>
            </a:extLst>
          </p:cNvPr>
          <p:cNvGraphicFramePr/>
          <p:nvPr>
            <p:custDataLst>
              <p:tags r:id="rId3"/>
            </p:custDataLst>
            <p:extLst>
              <p:ext uri="{D42A27DB-BD31-4B8C-83A1-F6EECF244321}">
                <p14:modId xmlns:p14="http://schemas.microsoft.com/office/powerpoint/2010/main" val="1388631577"/>
              </p:ext>
            </p:extLst>
          </p:nvPr>
        </p:nvGraphicFramePr>
        <p:xfrm>
          <a:off x="482600" y="1284288"/>
          <a:ext cx="9377363" cy="4600575"/>
        </p:xfrm>
        <a:graphic>
          <a:graphicData uri="http://schemas.openxmlformats.org/drawingml/2006/chart">
            <c:chart xmlns:c="http://schemas.openxmlformats.org/drawingml/2006/chart" xmlns:r="http://schemas.openxmlformats.org/officeDocument/2006/relationships" r:id="rId25"/>
          </a:graphicData>
        </a:graphic>
      </p:graphicFrame>
      <p:sp>
        <p:nvSpPr>
          <p:cNvPr id="82" name="テキスト プレースホルダ 9">
            <a:extLst>
              <a:ext uri="{FF2B5EF4-FFF2-40B4-BE49-F238E27FC236}">
                <a16:creationId xmlns:a16="http://schemas.microsoft.com/office/drawing/2014/main" id="{DAAC132F-87E0-483E-8F54-5E55729586C5}"/>
              </a:ext>
            </a:extLst>
          </p:cNvPr>
          <p:cNvSpPr>
            <a:spLocks noGrp="1"/>
          </p:cNvSpPr>
          <p:nvPr>
            <p:custDataLst>
              <p:tags r:id="rId4"/>
            </p:custDataLst>
          </p:nvPr>
        </p:nvSpPr>
        <p:spPr bwMode="auto">
          <a:xfrm>
            <a:off x="3492500" y="5815013"/>
            <a:ext cx="531813"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80A5A9-BF0E-4BDE-9736-141E47F8C11E}" type="datetime'シンガ''''''ポ''ー''ル''&#10;''''''''(''''202''''''''0'''''''')'''''''''">
              <a:rPr lang="ja-JP" altLang="en-US" sz="1400" smtClean="0"/>
              <a:pPr/>
              <a:t>シンガポール
(2020)</a:t>
            </a:fld>
            <a:endParaRPr lang="ja-JP" altLang="en-US" sz="1400" dirty="0"/>
          </a:p>
        </p:txBody>
      </p:sp>
      <p:sp>
        <p:nvSpPr>
          <p:cNvPr id="98" name="テキスト プレースホルダ 9">
            <a:extLst>
              <a:ext uri="{FF2B5EF4-FFF2-40B4-BE49-F238E27FC236}">
                <a16:creationId xmlns:a16="http://schemas.microsoft.com/office/drawing/2014/main" id="{FEBB8149-30B8-4559-9A79-FC9118CF5F58}"/>
              </a:ext>
            </a:extLst>
          </p:cNvPr>
          <p:cNvSpPr>
            <a:spLocks noGrp="1"/>
          </p:cNvSpPr>
          <p:nvPr>
            <p:custDataLst>
              <p:tags r:id="rId5"/>
            </p:custDataLst>
          </p:nvPr>
        </p:nvSpPr>
        <p:spPr bwMode="auto">
          <a:xfrm>
            <a:off x="1087438" y="5815013"/>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4B54EA-3A3B-4C9B-9190-4E172AD35019}" type="datetime'日''''''''''''''''本''&#10;(''201''''''''''''''''''9'')'''''''''''''">
              <a:rPr lang="ja-JP" altLang="en-US" sz="1400" smtClean="0"/>
              <a:pPr/>
              <a:t>日本
(2019)</a:t>
            </a:fld>
            <a:endParaRPr lang="ja-JP" altLang="en-US" sz="1400" dirty="0"/>
          </a:p>
        </p:txBody>
      </p:sp>
      <p:sp>
        <p:nvSpPr>
          <p:cNvPr id="94" name="テキスト プレースホルダ 9">
            <a:extLst>
              <a:ext uri="{FF2B5EF4-FFF2-40B4-BE49-F238E27FC236}">
                <a16:creationId xmlns:a16="http://schemas.microsoft.com/office/drawing/2014/main" id="{3401D50F-5833-463D-8180-6A60457A3128}"/>
              </a:ext>
            </a:extLst>
          </p:cNvPr>
          <p:cNvSpPr>
            <a:spLocks noGrp="1"/>
          </p:cNvSpPr>
          <p:nvPr>
            <p:custDataLst>
              <p:tags r:id="rId6"/>
            </p:custDataLst>
          </p:nvPr>
        </p:nvSpPr>
        <p:spPr bwMode="auto">
          <a:xfrm>
            <a:off x="4297363" y="5815013"/>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71B614-7523-442E-A10E-C2D660DBA248}" type="datetime'''タ''''''イ''''''''''''''&#10;''''''''''''(''''2''''0''20'''''')'''">
              <a:rPr lang="ja-JP" altLang="en-US" sz="1400" smtClean="0"/>
              <a:pPr/>
              <a:t>タイ
(2020)</a:t>
            </a:fld>
            <a:endParaRPr lang="ja-JP" altLang="en-US" sz="1400" dirty="0"/>
          </a:p>
        </p:txBody>
      </p:sp>
      <p:sp>
        <p:nvSpPr>
          <p:cNvPr id="97" name="テキスト プレースホルダ 9">
            <a:extLst>
              <a:ext uri="{FF2B5EF4-FFF2-40B4-BE49-F238E27FC236}">
                <a16:creationId xmlns:a16="http://schemas.microsoft.com/office/drawing/2014/main" id="{4F5979AE-066D-4D0E-B0A4-2F58D712B02F}"/>
              </a:ext>
            </a:extLst>
          </p:cNvPr>
          <p:cNvSpPr>
            <a:spLocks noGrp="1"/>
          </p:cNvSpPr>
          <p:nvPr>
            <p:custDataLst>
              <p:tags r:id="rId7"/>
            </p:custDataLst>
          </p:nvPr>
        </p:nvSpPr>
        <p:spPr bwMode="auto">
          <a:xfrm>
            <a:off x="7415213" y="5815013"/>
            <a:ext cx="71278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081463-8E32-4D72-9AE3-1A9F60E63DBE}" type="datetime'''フィリ''''''''''''ピン''''''''&#10;''''''''''''''''(201''4'''')'''">
              <a:rPr lang="ja-JP" altLang="en-US" sz="1400" smtClean="0"/>
              <a:pPr/>
              <a:t>フィリピン
(2014)</a:t>
            </a:fld>
            <a:endParaRPr lang="ja-JP" altLang="en-US" sz="1400" dirty="0"/>
          </a:p>
        </p:txBody>
      </p:sp>
      <p:sp>
        <p:nvSpPr>
          <p:cNvPr id="95" name="テキスト プレースホルダ 9">
            <a:extLst>
              <a:ext uri="{FF2B5EF4-FFF2-40B4-BE49-F238E27FC236}">
                <a16:creationId xmlns:a16="http://schemas.microsoft.com/office/drawing/2014/main" id="{2003E61B-842F-4DA8-86A8-719F098CB1CD}"/>
              </a:ext>
            </a:extLst>
          </p:cNvPr>
          <p:cNvSpPr>
            <a:spLocks noGrp="1"/>
          </p:cNvSpPr>
          <p:nvPr>
            <p:custDataLst>
              <p:tags r:id="rId8"/>
            </p:custDataLst>
          </p:nvPr>
        </p:nvSpPr>
        <p:spPr bwMode="auto">
          <a:xfrm>
            <a:off x="2636838" y="5815013"/>
            <a:ext cx="63658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3C9918-DBFD-4245-8B4F-CC07DD4D737D}" type="datetime'ベ''''ト''ナム''''&#10;''''''''(''''''''''''2''0''2''0'''')'''''''''''">
              <a:rPr lang="ja-JP" altLang="en-US" sz="1400" smtClean="0"/>
              <a:pPr/>
              <a:t>ベトナム
(2020)</a:t>
            </a:fld>
            <a:endParaRPr lang="ja-JP" altLang="en-US" sz="1400" dirty="0"/>
          </a:p>
        </p:txBody>
      </p:sp>
      <p:sp useBgFill="1">
        <p:nvSpPr>
          <p:cNvPr id="50" name="テキスト プレースホルダ 9">
            <a:extLst>
              <a:ext uri="{FF2B5EF4-FFF2-40B4-BE49-F238E27FC236}">
                <a16:creationId xmlns:a16="http://schemas.microsoft.com/office/drawing/2014/main" id="{441CBC5F-6CF8-4CD2-9DFF-77D35AF49165}"/>
              </a:ext>
            </a:extLst>
          </p:cNvPr>
          <p:cNvSpPr>
            <a:spLocks noGrp="1"/>
          </p:cNvSpPr>
          <p:nvPr>
            <p:custDataLst>
              <p:tags r:id="rId9"/>
            </p:custDataLst>
          </p:nvPr>
        </p:nvSpPr>
        <p:spPr bwMode="gray">
          <a:xfrm>
            <a:off x="6016625" y="5049838"/>
            <a:ext cx="29686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3784FF-A3C3-47B4-BAD6-AAA549D404C1}" type="datetime'1''''''''.''''''''''''''''''''''''''''4'''''''">
              <a:rPr lang="ja-JP" altLang="en-US" sz="1400" smtClean="0">
                <a:effectLst/>
              </a:rPr>
              <a:pPr marL="0" indent="0" algn="ctr">
                <a:spcBef>
                  <a:spcPct val="0"/>
                </a:spcBef>
                <a:buNone/>
              </a:pPr>
              <a:t>1.4</a:t>
            </a:fld>
            <a:endParaRPr lang="ja-JP" altLang="en-US" sz="1400" dirty="0"/>
          </a:p>
        </p:txBody>
      </p:sp>
      <p:sp>
        <p:nvSpPr>
          <p:cNvPr id="96" name="テキスト プレースホルダ 9">
            <a:extLst>
              <a:ext uri="{FF2B5EF4-FFF2-40B4-BE49-F238E27FC236}">
                <a16:creationId xmlns:a16="http://schemas.microsoft.com/office/drawing/2014/main" id="{B1D52D2A-68CC-4FEA-A288-5D34016A9D65}"/>
              </a:ext>
            </a:extLst>
          </p:cNvPr>
          <p:cNvSpPr>
            <a:spLocks noGrp="1"/>
          </p:cNvSpPr>
          <p:nvPr>
            <p:custDataLst>
              <p:tags r:id="rId10"/>
            </p:custDataLst>
          </p:nvPr>
        </p:nvSpPr>
        <p:spPr bwMode="auto">
          <a:xfrm>
            <a:off x="1889125" y="5815013"/>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5FD154-0E17-45A9-9668-563687333911}" type="datetime'中''''国''''''''''''''''''&#10;''''(2''''0''20'''')'''''">
              <a:rPr lang="ja-JP" altLang="en-US" sz="1400" smtClean="0"/>
              <a:pPr/>
              <a:t>中国
(2020)</a:t>
            </a:fld>
            <a:endParaRPr lang="ja-JP" altLang="en-US" sz="1400" dirty="0"/>
          </a:p>
        </p:txBody>
      </p:sp>
      <p:sp>
        <p:nvSpPr>
          <p:cNvPr id="93" name="テキスト プレースホルダ 9">
            <a:extLst>
              <a:ext uri="{FF2B5EF4-FFF2-40B4-BE49-F238E27FC236}">
                <a16:creationId xmlns:a16="http://schemas.microsoft.com/office/drawing/2014/main" id="{E6F72E4C-4F6F-4A63-A0F2-58360D80228D}"/>
              </a:ext>
            </a:extLst>
          </p:cNvPr>
          <p:cNvSpPr>
            <a:spLocks noGrp="1"/>
          </p:cNvSpPr>
          <p:nvPr>
            <p:custDataLst>
              <p:tags r:id="rId11"/>
            </p:custDataLst>
          </p:nvPr>
        </p:nvSpPr>
        <p:spPr bwMode="auto">
          <a:xfrm>
            <a:off x="5100638" y="5815013"/>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8B1747-A95B-4584-AC4E-238324B2EA44}" type="datetime'マ''''''''''''''''''''''レーシ''''''ア&#10;(2''0''''1''''''9'')'">
              <a:rPr lang="ja-JP" altLang="en-US" sz="1400" smtClean="0"/>
              <a:pPr/>
              <a:t>マレーシア
(2019)</a:t>
            </a:fld>
            <a:endParaRPr lang="ja-JP" altLang="en-US" sz="1400" dirty="0"/>
          </a:p>
        </p:txBody>
      </p:sp>
      <p:sp>
        <p:nvSpPr>
          <p:cNvPr id="91" name="テキスト プレースホルダ 9">
            <a:extLst>
              <a:ext uri="{FF2B5EF4-FFF2-40B4-BE49-F238E27FC236}">
                <a16:creationId xmlns:a16="http://schemas.microsoft.com/office/drawing/2014/main" id="{89AA62F0-78FB-4BBF-B28B-E246940C9462}"/>
              </a:ext>
            </a:extLst>
          </p:cNvPr>
          <p:cNvSpPr>
            <a:spLocks noGrp="1"/>
          </p:cNvSpPr>
          <p:nvPr>
            <p:custDataLst>
              <p:tags r:id="rId12"/>
            </p:custDataLst>
          </p:nvPr>
        </p:nvSpPr>
        <p:spPr bwMode="auto">
          <a:xfrm>
            <a:off x="5902325" y="5815013"/>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D2E4E6-A91B-4372-96A1-71BF508E8244}" type="datetime'インドネ''シ''ア''&#10;(''2''''''02''''''''''''''0'')'''">
              <a:rPr lang="ja-JP" altLang="en-US" sz="1400" smtClean="0"/>
              <a:pPr/>
              <a:t>インドネシア
(2020)</a:t>
            </a:fld>
            <a:endParaRPr lang="ja-JP" altLang="en-US" sz="1400" dirty="0"/>
          </a:p>
        </p:txBody>
      </p:sp>
      <p:sp>
        <p:nvSpPr>
          <p:cNvPr id="77" name="テキスト プレースホルダ 9">
            <a:extLst>
              <a:ext uri="{FF2B5EF4-FFF2-40B4-BE49-F238E27FC236}">
                <a16:creationId xmlns:a16="http://schemas.microsoft.com/office/drawing/2014/main" id="{F7E13016-AF14-4888-9E48-8FDAA2134BAC}"/>
              </a:ext>
            </a:extLst>
          </p:cNvPr>
          <p:cNvSpPr>
            <a:spLocks noGrp="1"/>
          </p:cNvSpPr>
          <p:nvPr>
            <p:custDataLst>
              <p:tags r:id="rId13"/>
            </p:custDataLst>
          </p:nvPr>
        </p:nvSpPr>
        <p:spPr bwMode="auto">
          <a:xfrm>
            <a:off x="6588125" y="5815013"/>
            <a:ext cx="7604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18C54C-F604-44AC-95E5-DD3B9B663347}" type="datetime'''''''''ミ''''ャン''''''''''''''''''マー''''''&#10;''(''2''''01''''7)'">
              <a:rPr lang="ja-JP" altLang="en-US" sz="1400" smtClean="0"/>
              <a:pPr/>
              <a:t>ミャンマー
(2017)</a:t>
            </a:fld>
            <a:endParaRPr lang="ja-JP" altLang="en-US" sz="1400" dirty="0"/>
          </a:p>
        </p:txBody>
      </p:sp>
      <p:sp>
        <p:nvSpPr>
          <p:cNvPr id="90" name="テキスト プレースホルダ 9">
            <a:extLst>
              <a:ext uri="{FF2B5EF4-FFF2-40B4-BE49-F238E27FC236}">
                <a16:creationId xmlns:a16="http://schemas.microsoft.com/office/drawing/2014/main" id="{25456B5E-0C02-483F-898B-68FB435FC3A7}"/>
              </a:ext>
            </a:extLst>
          </p:cNvPr>
          <p:cNvSpPr>
            <a:spLocks noGrp="1"/>
          </p:cNvSpPr>
          <p:nvPr>
            <p:custDataLst>
              <p:tags r:id="rId14"/>
            </p:custDataLst>
          </p:nvPr>
        </p:nvSpPr>
        <p:spPr bwMode="auto">
          <a:xfrm>
            <a:off x="8310563" y="5815013"/>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0C417B-3AD0-41B4-86E8-DCDA3187921E}" type="datetime'''イ''ン''ド''''''''&#10;''''(''''''''''''20''19'')'''''''">
              <a:rPr lang="ja-JP" altLang="en-US" sz="1400" smtClean="0"/>
              <a:pPr/>
              <a:t>インド
(2019)</a:t>
            </a:fld>
            <a:endParaRPr lang="ja-JP" altLang="en-US" sz="1400" dirty="0"/>
          </a:p>
        </p:txBody>
      </p:sp>
      <p:sp>
        <p:nvSpPr>
          <p:cNvPr id="89" name="テキスト プレースホルダ 9">
            <a:extLst>
              <a:ext uri="{FF2B5EF4-FFF2-40B4-BE49-F238E27FC236}">
                <a16:creationId xmlns:a16="http://schemas.microsoft.com/office/drawing/2014/main" id="{F0121061-513C-400E-B4D2-B16DE6EE7415}"/>
              </a:ext>
            </a:extLst>
          </p:cNvPr>
          <p:cNvSpPr>
            <a:spLocks noGrp="1"/>
          </p:cNvSpPr>
          <p:nvPr>
            <p:custDataLst>
              <p:tags r:id="rId15"/>
            </p:custDataLst>
          </p:nvPr>
        </p:nvSpPr>
        <p:spPr bwMode="auto">
          <a:xfrm>
            <a:off x="9134475" y="5815013"/>
            <a:ext cx="482600"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9DFDB7-41A8-4129-84BD-946F2767FDBC}" type="datetime'''''カ''ン''ボジ''ア&#10;''''''''''''''''''''''''(''''''N/''''A'')'''''">
              <a:rPr lang="ja-JP" altLang="en-US" sz="1400" smtClean="0"/>
              <a:pPr/>
              <a:t>カンボジア
(N/A)</a:t>
            </a:fld>
            <a:endParaRPr lang="ja-JP" altLang="en-US" sz="1400" dirty="0"/>
          </a:p>
        </p:txBody>
      </p:sp>
      <p:sp useBgFill="1">
        <p:nvSpPr>
          <p:cNvPr id="39" name="テキスト プレースホルダ 9">
            <a:extLst>
              <a:ext uri="{FF2B5EF4-FFF2-40B4-BE49-F238E27FC236}">
                <a16:creationId xmlns:a16="http://schemas.microsoft.com/office/drawing/2014/main" id="{7AF494A2-E929-430F-9FB1-0FB77B69AE26}"/>
              </a:ext>
            </a:extLst>
          </p:cNvPr>
          <p:cNvSpPr>
            <a:spLocks noGrp="1"/>
          </p:cNvSpPr>
          <p:nvPr>
            <p:custDataLst>
              <p:tags r:id="rId16"/>
            </p:custDataLst>
          </p:nvPr>
        </p:nvSpPr>
        <p:spPr bwMode="gray">
          <a:xfrm>
            <a:off x="3609975" y="4603750"/>
            <a:ext cx="29686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A6907E-A43A-4A94-BA71-823AB9389A0D}" type="datetime'''''''''''''2''.''''''''''''''''''''''''7'''''">
              <a:rPr lang="ja-JP" altLang="en-US" sz="1400" smtClean="0">
                <a:effectLst/>
              </a:rPr>
              <a:pPr marL="0" indent="0" algn="ctr">
                <a:spcBef>
                  <a:spcPct val="0"/>
                </a:spcBef>
                <a:buNone/>
              </a:pPr>
              <a:t>2.7</a:t>
            </a:fld>
            <a:endParaRPr lang="ja-JP" altLang="en-US" sz="1400" dirty="0"/>
          </a:p>
        </p:txBody>
      </p:sp>
      <p:sp useBgFill="1">
        <p:nvSpPr>
          <p:cNvPr id="48" name="テキスト プレースホルダ 9">
            <a:extLst>
              <a:ext uri="{FF2B5EF4-FFF2-40B4-BE49-F238E27FC236}">
                <a16:creationId xmlns:a16="http://schemas.microsoft.com/office/drawing/2014/main" id="{3824CD7A-C1BA-4B7F-97FA-0F13D144CF59}"/>
              </a:ext>
            </a:extLst>
          </p:cNvPr>
          <p:cNvSpPr>
            <a:spLocks noGrp="1"/>
          </p:cNvSpPr>
          <p:nvPr>
            <p:custDataLst>
              <p:tags r:id="rId17"/>
            </p:custDataLst>
          </p:nvPr>
        </p:nvSpPr>
        <p:spPr bwMode="gray">
          <a:xfrm>
            <a:off x="2806700" y="4381500"/>
            <a:ext cx="29686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340882-5B53-4312-BEAF-D348CF848A30}" type="datetime'''''''''''3''''''''''.4'''''''''''">
              <a:rPr lang="ja-JP" altLang="en-US" sz="1400" smtClean="0">
                <a:effectLst/>
              </a:rPr>
              <a:pPr marL="0" indent="0" algn="ctr">
                <a:spcBef>
                  <a:spcPct val="0"/>
                </a:spcBef>
                <a:buNone/>
              </a:pPr>
              <a:t>3.4</a:t>
            </a:fld>
            <a:endParaRPr lang="ja-JP" altLang="en-US" sz="1400" dirty="0"/>
          </a:p>
        </p:txBody>
      </p:sp>
      <p:sp useBgFill="1">
        <p:nvSpPr>
          <p:cNvPr id="49" name="テキスト プレースホルダ 9">
            <a:extLst>
              <a:ext uri="{FF2B5EF4-FFF2-40B4-BE49-F238E27FC236}">
                <a16:creationId xmlns:a16="http://schemas.microsoft.com/office/drawing/2014/main" id="{E7992D76-52F5-4EB5-A05F-026C51C33ABC}"/>
              </a:ext>
            </a:extLst>
          </p:cNvPr>
          <p:cNvSpPr>
            <a:spLocks noGrp="1"/>
          </p:cNvSpPr>
          <p:nvPr>
            <p:custDataLst>
              <p:tags r:id="rId18"/>
            </p:custDataLst>
          </p:nvPr>
        </p:nvSpPr>
        <p:spPr bwMode="gray">
          <a:xfrm>
            <a:off x="4411663" y="4714875"/>
            <a:ext cx="29686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9F59F-C579-4CE9-831B-13E7B3C9578F}" type="datetime'''''''''''''''''''''''2''''''.''''''''''''4'''''''''''''''">
              <a:rPr lang="ja-JP" altLang="en-US" sz="1400" smtClean="0">
                <a:effectLst/>
              </a:rPr>
              <a:pPr marL="0" indent="0" algn="ctr">
                <a:spcBef>
                  <a:spcPct val="0"/>
                </a:spcBef>
                <a:buNone/>
              </a:pPr>
              <a:t>2.4</a:t>
            </a:fld>
            <a:endParaRPr lang="ja-JP" altLang="en-US" sz="1400" dirty="0"/>
          </a:p>
        </p:txBody>
      </p:sp>
      <p:sp useBgFill="1">
        <p:nvSpPr>
          <p:cNvPr id="53" name="テキスト プレースホルダ 9">
            <a:extLst>
              <a:ext uri="{FF2B5EF4-FFF2-40B4-BE49-F238E27FC236}">
                <a16:creationId xmlns:a16="http://schemas.microsoft.com/office/drawing/2014/main" id="{891FE219-94D1-4607-BE00-CA2F2DD91401}"/>
              </a:ext>
            </a:extLst>
          </p:cNvPr>
          <p:cNvSpPr>
            <a:spLocks noGrp="1"/>
          </p:cNvSpPr>
          <p:nvPr>
            <p:custDataLst>
              <p:tags r:id="rId19"/>
            </p:custDataLst>
          </p:nvPr>
        </p:nvSpPr>
        <p:spPr bwMode="gray">
          <a:xfrm>
            <a:off x="5214938" y="4949826"/>
            <a:ext cx="29686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09ED3E-0C40-482C-A053-AA0BC8D4CD86}" type="datetime'''''''''1''''''''''''''''''''''.''''''''''''''''''''''''7'">
              <a:rPr lang="ja-JP" altLang="en-US" sz="1400" smtClean="0">
                <a:effectLst/>
              </a:rPr>
              <a:pPr marL="0" indent="0" algn="ctr">
                <a:spcBef>
                  <a:spcPct val="0"/>
                </a:spcBef>
                <a:buNone/>
              </a:pPr>
              <a:t>1.7</a:t>
            </a:fld>
            <a:endParaRPr lang="ja-JP" altLang="en-US" sz="1400" dirty="0"/>
          </a:p>
        </p:txBody>
      </p:sp>
      <p:sp useBgFill="1">
        <p:nvSpPr>
          <p:cNvPr id="54" name="テキスト プレースホルダ 9">
            <a:extLst>
              <a:ext uri="{FF2B5EF4-FFF2-40B4-BE49-F238E27FC236}">
                <a16:creationId xmlns:a16="http://schemas.microsoft.com/office/drawing/2014/main" id="{D0408560-06FC-4A7D-9E5D-134C9A071098}"/>
              </a:ext>
            </a:extLst>
          </p:cNvPr>
          <p:cNvSpPr>
            <a:spLocks noGrp="1"/>
          </p:cNvSpPr>
          <p:nvPr>
            <p:custDataLst>
              <p:tags r:id="rId20"/>
            </p:custDataLst>
          </p:nvPr>
        </p:nvSpPr>
        <p:spPr bwMode="gray">
          <a:xfrm>
            <a:off x="8424863" y="5343526"/>
            <a:ext cx="29686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5FC9AB-C3E6-4D51-9819-4ECA39BE2A29}" type="datetime'''''''''''''''''''''''''''''''''0''''''''.''''''''''''5'">
              <a:rPr lang="ja-JP" altLang="en-US" sz="1400" smtClean="0">
                <a:effectLst/>
              </a:rPr>
              <a:pPr marL="0" indent="0" algn="ctr">
                <a:spcBef>
                  <a:spcPct val="0"/>
                </a:spcBef>
                <a:buNone/>
              </a:pPr>
              <a:t>0.5</a:t>
            </a:fld>
            <a:endParaRPr lang="ja-JP" altLang="en-US" sz="1400" dirty="0"/>
          </a:p>
        </p:txBody>
      </p:sp>
      <p:sp>
        <p:nvSpPr>
          <p:cNvPr id="105" name="テキスト ボックス 12">
            <a:extLst>
              <a:ext uri="{FF2B5EF4-FFF2-40B4-BE49-F238E27FC236}">
                <a16:creationId xmlns:a16="http://schemas.microsoft.com/office/drawing/2014/main" id="{EC4F60CA-5EFD-469E-9DE1-D146DCB0D401}"/>
              </a:ext>
            </a:extLst>
          </p:cNvPr>
          <p:cNvSpPr txBox="1"/>
          <p:nvPr/>
        </p:nvSpPr>
        <p:spPr>
          <a:xfrm>
            <a:off x="200025" y="106028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（病床数）</a:t>
            </a:r>
            <a:endParaRPr lang="en-US" altLang="ja-JP" sz="1000" b="1" dirty="0"/>
          </a:p>
        </p:txBody>
      </p:sp>
    </p:spTree>
    <p:extLst>
      <p:ext uri="{BB962C8B-B14F-4D97-AF65-F5344CB8AC3E}">
        <p14:creationId xmlns:p14="http://schemas.microsoft.com/office/powerpoint/2010/main" val="3897830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1779804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93" name="think-cell Slide" r:id="rId35" imgW="395" imgH="396" progId="TCLayout.ActiveDocument.1">
                  <p:embed/>
                </p:oleObj>
              </mc:Choice>
              <mc:Fallback>
                <p:oleObj name="think-cell Slide" r:id="rId3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医療従事者数</a:t>
            </a:r>
            <a:r>
              <a:rPr kumimoji="1" lang="en-US" altLang="ja-JP" dirty="0"/>
              <a:t>(1/4)</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医師（歯科医除く）</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graphicFrame>
        <p:nvGraphicFramePr>
          <p:cNvPr id="44" name="Chart 43">
            <a:extLst>
              <a:ext uri="{FF2B5EF4-FFF2-40B4-BE49-F238E27FC236}">
                <a16:creationId xmlns:a16="http://schemas.microsoft.com/office/drawing/2014/main" id="{1B9F9F94-AF00-4A54-B342-C46F67F3178B}"/>
              </a:ext>
            </a:extLst>
          </p:cNvPr>
          <p:cNvGraphicFramePr/>
          <p:nvPr>
            <p:custDataLst>
              <p:tags r:id="rId3"/>
            </p:custDataLst>
            <p:extLst>
              <p:ext uri="{D42A27DB-BD31-4B8C-83A1-F6EECF244321}">
                <p14:modId xmlns:p14="http://schemas.microsoft.com/office/powerpoint/2010/main" val="524907335"/>
              </p:ext>
            </p:extLst>
          </p:nvPr>
        </p:nvGraphicFramePr>
        <p:xfrm>
          <a:off x="793750" y="1379538"/>
          <a:ext cx="8994775" cy="4579937"/>
        </p:xfrm>
        <a:graphic>
          <a:graphicData uri="http://schemas.openxmlformats.org/drawingml/2006/chart">
            <c:chart xmlns:c="http://schemas.openxmlformats.org/drawingml/2006/chart" xmlns:r="http://schemas.openxmlformats.org/officeDocument/2006/relationships" r:id="rId37"/>
          </a:graphicData>
        </a:graphic>
      </p:graphicFrame>
      <p:sp>
        <p:nvSpPr>
          <p:cNvPr id="86" name="テキスト プレースホルダ 9">
            <a:extLst>
              <a:ext uri="{FF2B5EF4-FFF2-40B4-BE49-F238E27FC236}">
                <a16:creationId xmlns:a16="http://schemas.microsoft.com/office/drawing/2014/main" id="{8415D2F2-7C56-4C1B-B6C2-ABF7FC02BFF6}"/>
              </a:ext>
            </a:extLst>
          </p:cNvPr>
          <p:cNvSpPr>
            <a:spLocks noGrp="1"/>
          </p:cNvSpPr>
          <p:nvPr>
            <p:custDataLst>
              <p:tags r:id="rId4"/>
            </p:custDataLst>
          </p:nvPr>
        </p:nvSpPr>
        <p:spPr bwMode="gray">
          <a:xfrm>
            <a:off x="257175" y="3563939"/>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AF512D8-72A1-4227-B296-028A5C830A1A}" type="datetime'''''1'''''''''''''''''',''''''''''''''''''''''500'">
              <a:rPr lang="ja-JP" altLang="en-US" sz="1400" smtClean="0">
                <a:effectLst/>
              </a:rPr>
              <a:pPr marL="0" indent="0" algn="r">
                <a:spcBef>
                  <a:spcPct val="0"/>
                </a:spcBef>
                <a:buNone/>
              </a:pPr>
              <a:t>1,500</a:t>
            </a:fld>
            <a:endParaRPr lang="ja-JP" altLang="en-US" sz="1400" dirty="0"/>
          </a:p>
        </p:txBody>
      </p:sp>
      <p:sp>
        <p:nvSpPr>
          <p:cNvPr id="85" name="テキスト プレースホルダ 9">
            <a:extLst>
              <a:ext uri="{FF2B5EF4-FFF2-40B4-BE49-F238E27FC236}">
                <a16:creationId xmlns:a16="http://schemas.microsoft.com/office/drawing/2014/main" id="{D6662CC7-4E12-4D0E-8B70-55F7DA3C2D67}"/>
              </a:ext>
            </a:extLst>
          </p:cNvPr>
          <p:cNvSpPr>
            <a:spLocks noGrp="1"/>
          </p:cNvSpPr>
          <p:nvPr>
            <p:custDataLst>
              <p:tags r:id="rId5"/>
            </p:custDataLst>
          </p:nvPr>
        </p:nvSpPr>
        <p:spPr bwMode="gray">
          <a:xfrm>
            <a:off x="257175" y="4298951"/>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1AD1A1-9597-4AD4-9174-7C3BFEDE6FD9}" type="datetime'''''''''''''''''''''''1'''',0''0''''''''''''''0'">
              <a:rPr lang="ja-JP" altLang="en-US" sz="1400" smtClean="0">
                <a:effectLst/>
              </a:rPr>
              <a:pPr marL="0" indent="0" algn="r">
                <a:spcBef>
                  <a:spcPct val="0"/>
                </a:spcBef>
                <a:buNone/>
              </a:pPr>
              <a:t>1,000</a:t>
            </a:fld>
            <a:endParaRPr lang="ja-JP" altLang="en-US" sz="1400" dirty="0"/>
          </a:p>
        </p:txBody>
      </p:sp>
      <p:sp>
        <p:nvSpPr>
          <p:cNvPr id="83" name="テキスト プレースホルダ 9">
            <a:extLst>
              <a:ext uri="{FF2B5EF4-FFF2-40B4-BE49-F238E27FC236}">
                <a16:creationId xmlns:a16="http://schemas.microsoft.com/office/drawing/2014/main" id="{F359E4D5-B87C-4ECA-B111-8BFFF77C2B2E}"/>
              </a:ext>
            </a:extLst>
          </p:cNvPr>
          <p:cNvSpPr>
            <a:spLocks noGrp="1"/>
          </p:cNvSpPr>
          <p:nvPr>
            <p:custDataLst>
              <p:tags r:id="rId6"/>
            </p:custDataLst>
          </p:nvPr>
        </p:nvSpPr>
        <p:spPr bwMode="gray">
          <a:xfrm>
            <a:off x="601663" y="5770564"/>
            <a:ext cx="984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DAFF0C7-AA32-4286-ADF3-0BE11561ED9D}" type="datetime'''''''''''''''''''''''''''''''''''''''''0'''''">
              <a:rPr lang="ja-JP" altLang="en-US" sz="1400" smtClean="0">
                <a:effectLst/>
              </a:rPr>
              <a:pPr marL="0" indent="0" algn="r">
                <a:spcBef>
                  <a:spcPct val="0"/>
                </a:spcBef>
                <a:buNone/>
              </a:pPr>
              <a:t>0</a:t>
            </a:fld>
            <a:endParaRPr lang="ja-JP" altLang="en-US" sz="1400" dirty="0"/>
          </a:p>
        </p:txBody>
      </p:sp>
      <p:sp>
        <p:nvSpPr>
          <p:cNvPr id="84" name="テキスト プレースホルダ 9">
            <a:extLst>
              <a:ext uri="{FF2B5EF4-FFF2-40B4-BE49-F238E27FC236}">
                <a16:creationId xmlns:a16="http://schemas.microsoft.com/office/drawing/2014/main" id="{4CAAA93E-75FF-4665-B639-90BAF775503D}"/>
              </a:ext>
            </a:extLst>
          </p:cNvPr>
          <p:cNvSpPr>
            <a:spLocks noGrp="1"/>
          </p:cNvSpPr>
          <p:nvPr>
            <p:custDataLst>
              <p:tags r:id="rId7"/>
            </p:custDataLst>
          </p:nvPr>
        </p:nvSpPr>
        <p:spPr bwMode="gray">
          <a:xfrm>
            <a:off x="404813" y="5035551"/>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A6384CF-35E8-4FAD-9209-F1AA361B6035}" type="datetime'5''''''''''''''''0''''''''''0'''''''''''''''''''">
              <a:rPr lang="ja-JP" altLang="en-US" sz="1400" smtClean="0">
                <a:effectLst/>
              </a:rPr>
              <a:pPr marL="0" indent="0" algn="r">
                <a:spcBef>
                  <a:spcPct val="0"/>
                </a:spcBef>
                <a:buNone/>
              </a:pPr>
              <a:t>500</a:t>
            </a:fld>
            <a:endParaRPr lang="ja-JP" altLang="en-US" sz="1400" dirty="0"/>
          </a:p>
        </p:txBody>
      </p:sp>
      <p:sp>
        <p:nvSpPr>
          <p:cNvPr id="87" name="テキスト プレースホルダ 9">
            <a:extLst>
              <a:ext uri="{FF2B5EF4-FFF2-40B4-BE49-F238E27FC236}">
                <a16:creationId xmlns:a16="http://schemas.microsoft.com/office/drawing/2014/main" id="{DDC8C02F-E973-4E3F-AFDD-314065365E15}"/>
              </a:ext>
            </a:extLst>
          </p:cNvPr>
          <p:cNvSpPr>
            <a:spLocks noGrp="1"/>
          </p:cNvSpPr>
          <p:nvPr>
            <p:custDataLst>
              <p:tags r:id="rId8"/>
            </p:custDataLst>
          </p:nvPr>
        </p:nvSpPr>
        <p:spPr bwMode="gray">
          <a:xfrm>
            <a:off x="257175" y="2827339"/>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2249985-F0EF-4CD0-84D6-EF3286AA320F}" type="datetime'''''''''''''''''''''''''2'''''',''''''''''''0''''00'''''''''''">
              <a:rPr lang="ja-JP" altLang="en-US" sz="1400" smtClean="0">
                <a:effectLst/>
              </a:rPr>
              <a:pPr marL="0" indent="0" algn="r">
                <a:spcBef>
                  <a:spcPct val="0"/>
                </a:spcBef>
                <a:buNone/>
              </a:pPr>
              <a:t>2,000</a:t>
            </a:fld>
            <a:endParaRPr lang="ja-JP" altLang="en-US" sz="1400" dirty="0"/>
          </a:p>
        </p:txBody>
      </p:sp>
      <p:sp>
        <p:nvSpPr>
          <p:cNvPr id="88" name="テキスト プレースホルダ 9">
            <a:extLst>
              <a:ext uri="{FF2B5EF4-FFF2-40B4-BE49-F238E27FC236}">
                <a16:creationId xmlns:a16="http://schemas.microsoft.com/office/drawing/2014/main" id="{85904BB1-9020-4269-91AA-ECB3F118BA9A}"/>
              </a:ext>
            </a:extLst>
          </p:cNvPr>
          <p:cNvSpPr>
            <a:spLocks noGrp="1"/>
          </p:cNvSpPr>
          <p:nvPr>
            <p:custDataLst>
              <p:tags r:id="rId9"/>
            </p:custDataLst>
          </p:nvPr>
        </p:nvSpPr>
        <p:spPr bwMode="gray">
          <a:xfrm>
            <a:off x="257175" y="2092326"/>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2AE3B4C-D1E8-4C12-A7A1-89EDDAEE4725}" type="datetime'''''''2,''''''''''''''50''''''''''''''''''''0'''''''''''">
              <a:rPr lang="ja-JP" altLang="en-US" sz="1400" smtClean="0">
                <a:effectLst/>
              </a:rPr>
              <a:pPr marL="0" indent="0" algn="r">
                <a:spcBef>
                  <a:spcPct val="0"/>
                </a:spcBef>
                <a:buNone/>
              </a:pPr>
              <a:t>2,500</a:t>
            </a:fld>
            <a:endParaRPr lang="ja-JP" altLang="en-US" sz="1400" dirty="0"/>
          </a:p>
        </p:txBody>
      </p:sp>
      <p:sp>
        <p:nvSpPr>
          <p:cNvPr id="89" name="テキスト プレースホルダ 9">
            <a:extLst>
              <a:ext uri="{FF2B5EF4-FFF2-40B4-BE49-F238E27FC236}">
                <a16:creationId xmlns:a16="http://schemas.microsoft.com/office/drawing/2014/main" id="{57F04050-3380-43A0-9ADA-3D8D54EA3A3C}"/>
              </a:ext>
            </a:extLst>
          </p:cNvPr>
          <p:cNvSpPr>
            <a:spLocks noGrp="1"/>
          </p:cNvSpPr>
          <p:nvPr>
            <p:custDataLst>
              <p:tags r:id="rId10"/>
            </p:custDataLst>
          </p:nvPr>
        </p:nvSpPr>
        <p:spPr bwMode="gray">
          <a:xfrm>
            <a:off x="257175" y="1355726"/>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68DF6CE-962F-4C20-B9FE-2F72A591156B}" type="datetime'''''''3'',''''''''''''''''''''''''''0''''''0''''0'''''">
              <a:rPr lang="ja-JP" altLang="en-US" sz="1400" smtClean="0">
                <a:effectLst/>
              </a:rPr>
              <a:pPr marL="0" indent="0" algn="r">
                <a:spcBef>
                  <a:spcPct val="0"/>
                </a:spcBef>
                <a:buNone/>
              </a:pPr>
              <a:t>3,000</a:t>
            </a:fld>
            <a:endParaRPr lang="ja-JP" altLang="en-US" sz="1400" dirty="0"/>
          </a:p>
        </p:txBody>
      </p:sp>
      <p:sp>
        <p:nvSpPr>
          <p:cNvPr id="82" name="テキスト プレースホルダ 9">
            <a:extLst>
              <a:ext uri="{FF2B5EF4-FFF2-40B4-BE49-F238E27FC236}">
                <a16:creationId xmlns:a16="http://schemas.microsoft.com/office/drawing/2014/main" id="{CDB253C7-42BF-4684-A1A1-79A8950D2A76}"/>
              </a:ext>
            </a:extLst>
          </p:cNvPr>
          <p:cNvSpPr>
            <a:spLocks noGrp="1"/>
          </p:cNvSpPr>
          <p:nvPr>
            <p:custDataLst>
              <p:tags r:id="rId11"/>
            </p:custDataLst>
          </p:nvPr>
        </p:nvSpPr>
        <p:spPr bwMode="gray">
          <a:xfrm>
            <a:off x="9229725" y="5634039"/>
            <a:ext cx="1492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1FB5F9-2ADE-4EA0-93DE-9383601A8649}" type="datetime'''''''''''''''''''''''''''''''''''''''''''3'''''''''''''''''''">
              <a:rPr lang="ja-JP" altLang="en-US" sz="1400" smtClean="0">
                <a:effectLst/>
              </a:rPr>
              <a:pPr marL="0" indent="0" algn="ctr">
                <a:spcBef>
                  <a:spcPct val="0"/>
                </a:spcBef>
                <a:buNone/>
              </a:pPr>
              <a:t>3</a:t>
            </a:fld>
            <a:endParaRPr lang="ja-JP" altLang="en-US" sz="1400" dirty="0"/>
          </a:p>
        </p:txBody>
      </p:sp>
      <p:sp>
        <p:nvSpPr>
          <p:cNvPr id="42" name="テキスト プレースホルダ 9">
            <a:extLst>
              <a:ext uri="{FF2B5EF4-FFF2-40B4-BE49-F238E27FC236}">
                <a16:creationId xmlns:a16="http://schemas.microsoft.com/office/drawing/2014/main" id="{5B888CF9-4114-477E-9E3A-93BFE6CD6735}"/>
              </a:ext>
            </a:extLst>
          </p:cNvPr>
          <p:cNvSpPr>
            <a:spLocks noGrp="1"/>
          </p:cNvSpPr>
          <p:nvPr>
            <p:custDataLst>
              <p:tags r:id="rId12"/>
            </p:custDataLst>
          </p:nvPr>
        </p:nvSpPr>
        <p:spPr bwMode="gray">
          <a:xfrm>
            <a:off x="8426451" y="5634038"/>
            <a:ext cx="1492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09573D-FE56-4207-AABF-14AD871365C9}" type="datetime'''''''''''''''''''''3'''''''''''''">
              <a:rPr lang="ja-JP" altLang="en-US" sz="1400" smtClean="0"/>
              <a:pPr/>
              <a:t>3</a:t>
            </a:fld>
            <a:endParaRPr lang="ja-JP" altLang="en-US" sz="1400" dirty="0"/>
          </a:p>
        </p:txBody>
      </p:sp>
      <p:sp>
        <p:nvSpPr>
          <p:cNvPr id="11" name="テキスト プレースホルダ 9">
            <a:extLst>
              <a:ext uri="{FF2B5EF4-FFF2-40B4-BE49-F238E27FC236}">
                <a16:creationId xmlns:a16="http://schemas.microsoft.com/office/drawing/2014/main" id="{45493133-D9B6-4FA0-BFB4-EA2AC8C91B04}"/>
              </a:ext>
            </a:extLst>
          </p:cNvPr>
          <p:cNvSpPr>
            <a:spLocks noGrp="1"/>
          </p:cNvSpPr>
          <p:nvPr>
            <p:custDataLst>
              <p:tags r:id="rId13"/>
            </p:custDataLst>
          </p:nvPr>
        </p:nvSpPr>
        <p:spPr bwMode="auto">
          <a:xfrm>
            <a:off x="4170363" y="5935662"/>
            <a:ext cx="63658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13EB50-96EA-4732-9DCF-DAB977150262}" type="datetime'''''''''''''''ベト''''''''ナ''''''ム''''''''&#10;(2''''0''1''''6'''')'">
              <a:rPr lang="ja-JP" altLang="en-US" sz="1400" smtClean="0"/>
              <a:pPr/>
              <a:t>ベトナム
(2016)</a:t>
            </a:fld>
            <a:endParaRPr lang="ja-JP" altLang="en-US" sz="1400" dirty="0"/>
          </a:p>
        </p:txBody>
      </p:sp>
      <p:sp>
        <p:nvSpPr>
          <p:cNvPr id="41" name="テキスト プレースホルダ 9">
            <a:extLst>
              <a:ext uri="{FF2B5EF4-FFF2-40B4-BE49-F238E27FC236}">
                <a16:creationId xmlns:a16="http://schemas.microsoft.com/office/drawing/2014/main" id="{50991E7F-572F-4DC2-8D2E-793516050355}"/>
              </a:ext>
            </a:extLst>
          </p:cNvPr>
          <p:cNvSpPr>
            <a:spLocks noGrp="1"/>
          </p:cNvSpPr>
          <p:nvPr>
            <p:custDataLst>
              <p:tags r:id="rId14"/>
            </p:custDataLst>
          </p:nvPr>
        </p:nvSpPr>
        <p:spPr bwMode="auto">
          <a:xfrm>
            <a:off x="8145462" y="5935663"/>
            <a:ext cx="71278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81FBB1-2361-484E-AC26-212B852BCDD5}" type="datetime'''''''''''フ''ィリ''ピ''''''ン&#10;''(''''''2''''''''01''''''8)'''''">
              <a:rPr lang="ja-JP" altLang="en-US" sz="1400" smtClean="0"/>
              <a:pPr/>
              <a:t>フィリピン
(2018)</a:t>
            </a:fld>
            <a:endParaRPr lang="ja-JP" altLang="en-US" sz="1400" dirty="0"/>
          </a:p>
        </p:txBody>
      </p:sp>
      <p:sp>
        <p:nvSpPr>
          <p:cNvPr id="12" name="テキスト プレースホルダ 9">
            <a:extLst>
              <a:ext uri="{FF2B5EF4-FFF2-40B4-BE49-F238E27FC236}">
                <a16:creationId xmlns:a16="http://schemas.microsoft.com/office/drawing/2014/main" id="{EDB8C612-5C85-40E4-930C-FB017BA1158C}"/>
              </a:ext>
            </a:extLst>
          </p:cNvPr>
          <p:cNvSpPr>
            <a:spLocks noGrp="1"/>
          </p:cNvSpPr>
          <p:nvPr>
            <p:custDataLst>
              <p:tags r:id="rId15"/>
            </p:custDataLst>
          </p:nvPr>
        </p:nvSpPr>
        <p:spPr bwMode="auto">
          <a:xfrm>
            <a:off x="1016000"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CCBB39-C657-4523-8E3A-FBCABDEE85FA}" type="datetime'''''''中''''国''''&#10;(''''''''''''''''''''''20''''''1''''7'')'">
              <a:rPr lang="ja-JP" altLang="en-US" sz="1400" smtClean="0"/>
              <a:pPr/>
              <a:t>中国
(2017)</a:t>
            </a:fld>
            <a:endParaRPr lang="ja-JP" altLang="en-US" sz="1400" dirty="0"/>
          </a:p>
        </p:txBody>
      </p:sp>
      <p:sp>
        <p:nvSpPr>
          <p:cNvPr id="14" name="テキスト プレースホルダ 9">
            <a:extLst>
              <a:ext uri="{FF2B5EF4-FFF2-40B4-BE49-F238E27FC236}">
                <a16:creationId xmlns:a16="http://schemas.microsoft.com/office/drawing/2014/main" id="{62DB98D5-90F6-4A40-8511-E7624C97A244}"/>
              </a:ext>
            </a:extLst>
          </p:cNvPr>
          <p:cNvSpPr>
            <a:spLocks noGrp="1"/>
          </p:cNvSpPr>
          <p:nvPr>
            <p:custDataLst>
              <p:tags r:id="rId16"/>
            </p:custDataLst>
          </p:nvPr>
        </p:nvSpPr>
        <p:spPr bwMode="auto">
          <a:xfrm>
            <a:off x="1817688"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A791F7-4CC4-4A9D-8EA6-7139C8C7EB46}" type="datetime'イン''''''ド&#10;''''(''2''''''0''1''''9'')'''''''''''''''''''">
              <a:rPr lang="ja-JP" altLang="en-US" sz="1400" smtClean="0"/>
              <a:pPr/>
              <a:t>インド
(2019)</a:t>
            </a:fld>
            <a:endParaRPr lang="ja-JP" altLang="en-US" sz="1400" dirty="0"/>
          </a:p>
        </p:txBody>
      </p:sp>
      <p:sp>
        <p:nvSpPr>
          <p:cNvPr id="79" name="テキスト プレースホルダ 9">
            <a:extLst>
              <a:ext uri="{FF2B5EF4-FFF2-40B4-BE49-F238E27FC236}">
                <a16:creationId xmlns:a16="http://schemas.microsoft.com/office/drawing/2014/main" id="{2DDD0A58-1968-423E-A380-D3E9D9769F00}"/>
              </a:ext>
            </a:extLst>
          </p:cNvPr>
          <p:cNvSpPr>
            <a:spLocks noGrp="1"/>
          </p:cNvSpPr>
          <p:nvPr>
            <p:custDataLst>
              <p:tags r:id="rId17"/>
            </p:custDataLst>
          </p:nvPr>
        </p:nvSpPr>
        <p:spPr bwMode="gray">
          <a:xfrm>
            <a:off x="5969000" y="5570539"/>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7DF542-1A97-42D0-AF14-1A433C1D15B0}" type="datetime'''4''''''''''''''''''''''''''''''''''''''6'''">
              <a:rPr lang="ja-JP" altLang="en-US" sz="1400" smtClean="0">
                <a:effectLst/>
              </a:rPr>
              <a:pPr marL="0" indent="0" algn="ctr">
                <a:spcBef>
                  <a:spcPct val="0"/>
                </a:spcBef>
                <a:buNone/>
              </a:pPr>
              <a:t>46</a:t>
            </a:fld>
            <a:endParaRPr lang="ja-JP" altLang="en-US" sz="1400" dirty="0"/>
          </a:p>
        </p:txBody>
      </p:sp>
      <p:sp>
        <p:nvSpPr>
          <p:cNvPr id="16" name="テキスト プレースホルダ 9">
            <a:extLst>
              <a:ext uri="{FF2B5EF4-FFF2-40B4-BE49-F238E27FC236}">
                <a16:creationId xmlns:a16="http://schemas.microsoft.com/office/drawing/2014/main" id="{363297D2-95C4-45C9-893E-621F2F47D2FB}"/>
              </a:ext>
            </a:extLst>
          </p:cNvPr>
          <p:cNvSpPr>
            <a:spLocks noGrp="1"/>
          </p:cNvSpPr>
          <p:nvPr>
            <p:custDataLst>
              <p:tags r:id="rId18"/>
            </p:custDataLst>
          </p:nvPr>
        </p:nvSpPr>
        <p:spPr bwMode="auto">
          <a:xfrm>
            <a:off x="2620963"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091975-9B7C-4E69-95A2-4B670585BEF2}" type="datetime'''''''''''日本&#10;''(''''''''''''''''20''1''8'''''''''''''''')'''">
              <a:rPr lang="ja-JP" altLang="en-US" sz="1400" smtClean="0"/>
              <a:pPr/>
              <a:t>日本
(2018)</a:t>
            </a:fld>
            <a:endParaRPr lang="ja-JP" altLang="en-US" sz="1400" dirty="0"/>
          </a:p>
        </p:txBody>
      </p:sp>
      <p:sp>
        <p:nvSpPr>
          <p:cNvPr id="70" name="テキスト プレースホルダ 9">
            <a:extLst>
              <a:ext uri="{FF2B5EF4-FFF2-40B4-BE49-F238E27FC236}">
                <a16:creationId xmlns:a16="http://schemas.microsoft.com/office/drawing/2014/main" id="{971E91B1-9402-4CDC-9C74-FC387D24D652}"/>
              </a:ext>
            </a:extLst>
          </p:cNvPr>
          <p:cNvSpPr>
            <a:spLocks noGrp="1"/>
          </p:cNvSpPr>
          <p:nvPr>
            <p:custDataLst>
              <p:tags r:id="rId19"/>
            </p:custDataLst>
          </p:nvPr>
        </p:nvSpPr>
        <p:spPr bwMode="gray">
          <a:xfrm>
            <a:off x="1031875" y="1476376"/>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A26435-6FC6-4101-A655-EC8185B44F30}" type="datetime'''''''2'''',''''''''''''''''''8''''2''''''''''''9'''''">
              <a:rPr lang="ja-JP" altLang="en-US" sz="1400" smtClean="0"/>
              <a:pPr/>
              <a:t>2,829</a:t>
            </a:fld>
            <a:endParaRPr lang="ja-JP" altLang="en-US" sz="1400" dirty="0"/>
          </a:p>
        </p:txBody>
      </p:sp>
      <p:sp>
        <p:nvSpPr>
          <p:cNvPr id="15" name="テキスト プレースホルダ 9">
            <a:extLst>
              <a:ext uri="{FF2B5EF4-FFF2-40B4-BE49-F238E27FC236}">
                <a16:creationId xmlns:a16="http://schemas.microsoft.com/office/drawing/2014/main" id="{55511C30-8A55-4C94-AFE7-BB50AF970E3B}"/>
              </a:ext>
            </a:extLst>
          </p:cNvPr>
          <p:cNvSpPr>
            <a:spLocks noGrp="1"/>
          </p:cNvSpPr>
          <p:nvPr>
            <p:custDataLst>
              <p:tags r:id="rId20"/>
            </p:custDataLst>
          </p:nvPr>
        </p:nvSpPr>
        <p:spPr bwMode="auto">
          <a:xfrm>
            <a:off x="3424238" y="5935663"/>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08DB63-6EFA-40F3-94DE-9B909B78D218}" type="datetime'''イ''ンドネ''シア''&#10;''(''''''''''''''2''''0''''1''9'''''''''')'">
              <a:rPr lang="ja-JP" altLang="en-US" sz="1400" smtClean="0"/>
              <a:pPr/>
              <a:t>インドネシア
(2019)</a:t>
            </a:fld>
            <a:endParaRPr lang="ja-JP" altLang="en-US" sz="1400" dirty="0"/>
          </a:p>
        </p:txBody>
      </p:sp>
      <p:sp>
        <p:nvSpPr>
          <p:cNvPr id="17" name="テキスト プレースホルダ 9">
            <a:extLst>
              <a:ext uri="{FF2B5EF4-FFF2-40B4-BE49-F238E27FC236}">
                <a16:creationId xmlns:a16="http://schemas.microsoft.com/office/drawing/2014/main" id="{72924248-60A7-4D14-96D3-2B77DAAAC109}"/>
              </a:ext>
            </a:extLst>
          </p:cNvPr>
          <p:cNvSpPr>
            <a:spLocks noGrp="1"/>
          </p:cNvSpPr>
          <p:nvPr>
            <p:custDataLst>
              <p:tags r:id="rId21"/>
            </p:custDataLst>
          </p:nvPr>
        </p:nvSpPr>
        <p:spPr bwMode="auto">
          <a:xfrm>
            <a:off x="5029200"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352FB5-8D41-4A60-B5DB-B7E88B641D87}" type="datetime'''''''''タ''''''''イ''''''''''&#10;(''''2''0''''''''''1''9'')'''''">
              <a:rPr lang="ja-JP" altLang="en-US" sz="1400" smtClean="0"/>
              <a:pPr/>
              <a:t>タイ
(2019)</a:t>
            </a:fld>
            <a:endParaRPr lang="ja-JP" altLang="en-US" sz="1400" dirty="0"/>
          </a:p>
        </p:txBody>
      </p:sp>
      <p:sp>
        <p:nvSpPr>
          <p:cNvPr id="18" name="テキスト プレースホルダ 9">
            <a:extLst>
              <a:ext uri="{FF2B5EF4-FFF2-40B4-BE49-F238E27FC236}">
                <a16:creationId xmlns:a16="http://schemas.microsoft.com/office/drawing/2014/main" id="{6DCD9E71-DE9E-4508-9149-AA1D27E0C48A}"/>
              </a:ext>
            </a:extLst>
          </p:cNvPr>
          <p:cNvSpPr>
            <a:spLocks noGrp="1"/>
          </p:cNvSpPr>
          <p:nvPr>
            <p:custDataLst>
              <p:tags r:id="rId22"/>
            </p:custDataLst>
          </p:nvPr>
        </p:nvSpPr>
        <p:spPr bwMode="auto">
          <a:xfrm>
            <a:off x="5830888" y="5935663"/>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CA8279-E52B-4D33-B5DF-A98AFEE08160}" type="datetime'''マ''''''レ''''''''ーシア''''''''''&#10;(''''20''''''''15'''''''')'">
              <a:rPr lang="ja-JP" altLang="en-US" sz="1400" smtClean="0"/>
              <a:pPr/>
              <a:t>マレーシア
(2015)</a:t>
            </a:fld>
            <a:endParaRPr lang="ja-JP" altLang="en-US" sz="1400" dirty="0"/>
          </a:p>
        </p:txBody>
      </p:sp>
      <p:sp>
        <p:nvSpPr>
          <p:cNvPr id="19" name="テキスト プレースホルダ 9">
            <a:extLst>
              <a:ext uri="{FF2B5EF4-FFF2-40B4-BE49-F238E27FC236}">
                <a16:creationId xmlns:a16="http://schemas.microsoft.com/office/drawing/2014/main" id="{35B726DF-5EE5-46B9-99D1-3506CB9FE96C}"/>
              </a:ext>
            </a:extLst>
          </p:cNvPr>
          <p:cNvSpPr>
            <a:spLocks noGrp="1"/>
          </p:cNvSpPr>
          <p:nvPr>
            <p:custDataLst>
              <p:tags r:id="rId23"/>
            </p:custDataLst>
          </p:nvPr>
        </p:nvSpPr>
        <p:spPr bwMode="auto">
          <a:xfrm>
            <a:off x="6516688" y="5935662"/>
            <a:ext cx="7604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AAD24E-01BA-40E8-AC3F-2634F22D3352}" type="datetime'''ミャン''''''''マー''''''''&#10;(''''''''2''''0''19'''''''')'''''''">
              <a:rPr lang="ja-JP" altLang="en-US" sz="1400" smtClean="0"/>
              <a:pPr/>
              <a:t>ミャンマー
(2019)</a:t>
            </a:fld>
            <a:endParaRPr lang="ja-JP" altLang="en-US" sz="1400" dirty="0"/>
          </a:p>
        </p:txBody>
      </p:sp>
      <p:sp>
        <p:nvSpPr>
          <p:cNvPr id="20" name="テキスト プレースホルダ 9">
            <a:extLst>
              <a:ext uri="{FF2B5EF4-FFF2-40B4-BE49-F238E27FC236}">
                <a16:creationId xmlns:a16="http://schemas.microsoft.com/office/drawing/2014/main" id="{E3E2D701-0B20-4B4F-A5BB-70530A0F5F6F}"/>
              </a:ext>
            </a:extLst>
          </p:cNvPr>
          <p:cNvSpPr>
            <a:spLocks noGrp="1"/>
          </p:cNvSpPr>
          <p:nvPr>
            <p:custDataLst>
              <p:tags r:id="rId24"/>
            </p:custDataLst>
          </p:nvPr>
        </p:nvSpPr>
        <p:spPr bwMode="auto">
          <a:xfrm>
            <a:off x="7434263" y="5935663"/>
            <a:ext cx="531813"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90CD31-749E-4378-B97B-2E44125EF032}" type="datetime'シ''ン''''''''''''''''''ガポ''''''ール''''''&#10;(20''1''''''''''''6'')'">
              <a:rPr lang="ja-JP" altLang="en-US" sz="1400" smtClean="0"/>
              <a:pPr/>
              <a:t>シンガポール
(2016)</a:t>
            </a:fld>
            <a:endParaRPr lang="ja-JP" altLang="en-US" sz="1400" dirty="0"/>
          </a:p>
        </p:txBody>
      </p:sp>
      <p:sp>
        <p:nvSpPr>
          <p:cNvPr id="21" name="テキスト プレースホルダ 9">
            <a:extLst>
              <a:ext uri="{FF2B5EF4-FFF2-40B4-BE49-F238E27FC236}">
                <a16:creationId xmlns:a16="http://schemas.microsoft.com/office/drawing/2014/main" id="{1F2CA6EF-97E9-4360-BA7A-505EDB55D434}"/>
              </a:ext>
            </a:extLst>
          </p:cNvPr>
          <p:cNvSpPr>
            <a:spLocks noGrp="1"/>
          </p:cNvSpPr>
          <p:nvPr>
            <p:custDataLst>
              <p:tags r:id="rId25"/>
            </p:custDataLst>
          </p:nvPr>
        </p:nvSpPr>
        <p:spPr bwMode="auto">
          <a:xfrm>
            <a:off x="9042400" y="5935663"/>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AA71F5-4545-4A71-B6EE-42DF8433C17D}" type="datetime'カ''''''''ン''''ボ''''''ジア''&#10;''''''(''''2''0''''1''''4'''')'''">
              <a:rPr lang="ja-JP" altLang="en-US" sz="1400" smtClean="0"/>
              <a:pPr/>
              <a:t>カンボジア
(2014)</a:t>
            </a:fld>
            <a:endParaRPr lang="ja-JP" altLang="en-US" sz="1400" dirty="0"/>
          </a:p>
        </p:txBody>
      </p:sp>
      <p:sp>
        <p:nvSpPr>
          <p:cNvPr id="73" name="テキスト プレースホルダ 9">
            <a:extLst>
              <a:ext uri="{FF2B5EF4-FFF2-40B4-BE49-F238E27FC236}">
                <a16:creationId xmlns:a16="http://schemas.microsoft.com/office/drawing/2014/main" id="{25FED549-7804-4F6A-A4AC-6E9DA3ADDF1D}"/>
              </a:ext>
            </a:extLst>
          </p:cNvPr>
          <p:cNvSpPr>
            <a:spLocks noGrp="1"/>
          </p:cNvSpPr>
          <p:nvPr>
            <p:custDataLst>
              <p:tags r:id="rId26"/>
            </p:custDataLst>
          </p:nvPr>
        </p:nvSpPr>
        <p:spPr bwMode="gray">
          <a:xfrm>
            <a:off x="1833563" y="3773489"/>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4478F5-6549-4C98-9D68-EDDD606198FB}" type="datetime'''''''''''1'',''2''''6''''''''''''8'''''''">
              <a:rPr lang="ja-JP" altLang="en-US" sz="1400" smtClean="0">
                <a:effectLst/>
              </a:rPr>
              <a:pPr marL="0" indent="0" algn="ctr">
                <a:spcBef>
                  <a:spcPct val="0"/>
                </a:spcBef>
                <a:buNone/>
              </a:pPr>
              <a:t>1,268</a:t>
            </a:fld>
            <a:endParaRPr lang="ja-JP" altLang="en-US" sz="1400" dirty="0"/>
          </a:p>
        </p:txBody>
      </p:sp>
      <p:sp>
        <p:nvSpPr>
          <p:cNvPr id="74" name="テキスト プレースホルダ 9">
            <a:extLst>
              <a:ext uri="{FF2B5EF4-FFF2-40B4-BE49-F238E27FC236}">
                <a16:creationId xmlns:a16="http://schemas.microsoft.com/office/drawing/2014/main" id="{EE325CCA-0D2F-4FC8-B8DF-2C3A007E0954}"/>
              </a:ext>
            </a:extLst>
          </p:cNvPr>
          <p:cNvSpPr>
            <a:spLocks noGrp="1"/>
          </p:cNvSpPr>
          <p:nvPr>
            <p:custDataLst>
              <p:tags r:id="rId27"/>
            </p:custDataLst>
          </p:nvPr>
        </p:nvSpPr>
        <p:spPr bwMode="gray">
          <a:xfrm>
            <a:off x="2709863" y="5175251"/>
            <a:ext cx="3460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8697FC-7DE7-48AD-836D-3EC7CF68E77B}" type="datetime'''''''''''''''''''''''3''''''''''''''''15'''''''''''''">
              <a:rPr lang="ja-JP" altLang="en-US" sz="1400" smtClean="0">
                <a:effectLst/>
              </a:rPr>
              <a:pPr marL="0" indent="0" algn="ctr">
                <a:spcBef>
                  <a:spcPct val="0"/>
                </a:spcBef>
                <a:buNone/>
              </a:pPr>
              <a:t>315</a:t>
            </a:fld>
            <a:endParaRPr lang="ja-JP" altLang="en-US" sz="1400" dirty="0"/>
          </a:p>
        </p:txBody>
      </p:sp>
      <p:sp>
        <p:nvSpPr>
          <p:cNvPr id="76" name="テキスト プレースホルダ 9">
            <a:extLst>
              <a:ext uri="{FF2B5EF4-FFF2-40B4-BE49-F238E27FC236}">
                <a16:creationId xmlns:a16="http://schemas.microsoft.com/office/drawing/2014/main" id="{55F60B6F-ECCC-466F-8549-2644F8E77B55}"/>
              </a:ext>
            </a:extLst>
          </p:cNvPr>
          <p:cNvSpPr>
            <a:spLocks noGrp="1"/>
          </p:cNvSpPr>
          <p:nvPr>
            <p:custDataLst>
              <p:tags r:id="rId28"/>
            </p:custDataLst>
          </p:nvPr>
        </p:nvSpPr>
        <p:spPr bwMode="gray">
          <a:xfrm>
            <a:off x="4364038" y="5524501"/>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6E783A-12DA-4228-A538-442226AF5FAE}" type="datetime'''''''''''''''''''''''''''7''''''''''8'''''''''''''''''''''">
              <a:rPr lang="ja-JP" altLang="en-US" sz="1400" smtClean="0">
                <a:effectLst/>
              </a:rPr>
              <a:pPr marL="0" indent="0" algn="ctr">
                <a:spcBef>
                  <a:spcPct val="0"/>
                </a:spcBef>
                <a:buNone/>
              </a:pPr>
              <a:t>78</a:t>
            </a:fld>
            <a:endParaRPr lang="ja-JP" altLang="en-US" sz="1400" dirty="0"/>
          </a:p>
        </p:txBody>
      </p:sp>
      <p:sp>
        <p:nvSpPr>
          <p:cNvPr id="75" name="テキスト プレースホルダ 9">
            <a:extLst>
              <a:ext uri="{FF2B5EF4-FFF2-40B4-BE49-F238E27FC236}">
                <a16:creationId xmlns:a16="http://schemas.microsoft.com/office/drawing/2014/main" id="{A205B355-98CF-4C05-9653-045B4C9158DE}"/>
              </a:ext>
            </a:extLst>
          </p:cNvPr>
          <p:cNvSpPr>
            <a:spLocks noGrp="1"/>
          </p:cNvSpPr>
          <p:nvPr>
            <p:custDataLst>
              <p:tags r:id="rId29"/>
            </p:custDataLst>
          </p:nvPr>
        </p:nvSpPr>
        <p:spPr bwMode="gray">
          <a:xfrm>
            <a:off x="3513138" y="5454651"/>
            <a:ext cx="3460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C60FC7-220F-4E8A-8C26-24E2A95C64A0}" type="datetime'''''''1''''''''''2''''''''''''''6'''''''''''''''''''''''''">
              <a:rPr lang="ja-JP" altLang="en-US" sz="1400" smtClean="0">
                <a:effectLst/>
              </a:rPr>
              <a:pPr marL="0" indent="0" algn="ctr">
                <a:spcBef>
                  <a:spcPct val="0"/>
                </a:spcBef>
                <a:buNone/>
              </a:pPr>
              <a:t>126</a:t>
            </a:fld>
            <a:endParaRPr lang="ja-JP" altLang="en-US" sz="1400" dirty="0"/>
          </a:p>
        </p:txBody>
      </p:sp>
      <p:sp>
        <p:nvSpPr>
          <p:cNvPr id="77" name="テキスト プレースホルダ 9">
            <a:extLst>
              <a:ext uri="{FF2B5EF4-FFF2-40B4-BE49-F238E27FC236}">
                <a16:creationId xmlns:a16="http://schemas.microsoft.com/office/drawing/2014/main" id="{B68A96D2-9A74-4936-9FF5-2249FFFA4710}"/>
              </a:ext>
            </a:extLst>
          </p:cNvPr>
          <p:cNvSpPr>
            <a:spLocks noGrp="1"/>
          </p:cNvSpPr>
          <p:nvPr>
            <p:custDataLst>
              <p:tags r:id="rId30"/>
            </p:custDataLst>
          </p:nvPr>
        </p:nvSpPr>
        <p:spPr bwMode="gray">
          <a:xfrm>
            <a:off x="5167313" y="5545139"/>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C06B28-5EE7-4645-A2C0-24F239655AD2}" type="datetime'''''''''''''''''''''''6''4'''''''''''''''''''''''''''''">
              <a:rPr lang="ja-JP" altLang="en-US" sz="1400" smtClean="0">
                <a:effectLst/>
              </a:rPr>
              <a:pPr marL="0" indent="0" algn="ctr">
                <a:spcBef>
                  <a:spcPct val="0"/>
                </a:spcBef>
                <a:buNone/>
              </a:pPr>
              <a:t>64</a:t>
            </a:fld>
            <a:endParaRPr lang="ja-JP" altLang="en-US" sz="1400" dirty="0"/>
          </a:p>
        </p:txBody>
      </p:sp>
      <p:sp>
        <p:nvSpPr>
          <p:cNvPr id="80" name="テキスト プレースホルダ 9">
            <a:extLst>
              <a:ext uri="{FF2B5EF4-FFF2-40B4-BE49-F238E27FC236}">
                <a16:creationId xmlns:a16="http://schemas.microsoft.com/office/drawing/2014/main" id="{37BFC8CD-CE69-471B-B947-D3031EBD3BDB}"/>
              </a:ext>
            </a:extLst>
          </p:cNvPr>
          <p:cNvSpPr>
            <a:spLocks noGrp="1"/>
          </p:cNvSpPr>
          <p:nvPr>
            <p:custDataLst>
              <p:tags r:id="rId31"/>
            </p:custDataLst>
          </p:nvPr>
        </p:nvSpPr>
        <p:spPr bwMode="gray">
          <a:xfrm>
            <a:off x="6772275" y="5580064"/>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561D2C-9C93-426E-8E87-483CE6316FB3}" type="datetime'''''''4''''''''''''''''''''''''''''''''''''''''''''''''0'">
              <a:rPr lang="ja-JP" altLang="en-US" sz="1400" smtClean="0">
                <a:effectLst/>
              </a:rPr>
              <a:pPr marL="0" indent="0" algn="ctr">
                <a:spcBef>
                  <a:spcPct val="0"/>
                </a:spcBef>
                <a:buNone/>
              </a:pPr>
              <a:t>40</a:t>
            </a:fld>
            <a:endParaRPr lang="ja-JP" altLang="en-US" sz="1400" dirty="0"/>
          </a:p>
        </p:txBody>
      </p:sp>
      <p:sp>
        <p:nvSpPr>
          <p:cNvPr id="81" name="テキスト プレースホルダ 9">
            <a:extLst>
              <a:ext uri="{FF2B5EF4-FFF2-40B4-BE49-F238E27FC236}">
                <a16:creationId xmlns:a16="http://schemas.microsoft.com/office/drawing/2014/main" id="{13BCE5B2-B002-442E-AB2A-4AC1D7A0D3FC}"/>
              </a:ext>
            </a:extLst>
          </p:cNvPr>
          <p:cNvSpPr>
            <a:spLocks noGrp="1"/>
          </p:cNvSpPr>
          <p:nvPr>
            <p:custDataLst>
              <p:tags r:id="rId32"/>
            </p:custDataLst>
          </p:nvPr>
        </p:nvSpPr>
        <p:spPr bwMode="gray">
          <a:xfrm>
            <a:off x="7575550" y="5619751"/>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6723CA-FD1E-4849-A383-7FFF4DBC07E4}" type="datetime'''''''''1''3'''''''''''''''''''''''''''''''''''''''''''">
              <a:rPr lang="ja-JP" altLang="en-US" sz="1400" smtClean="0">
                <a:effectLst/>
              </a:rPr>
              <a:pPr marL="0" indent="0" algn="ctr">
                <a:spcBef>
                  <a:spcPct val="0"/>
                </a:spcBef>
                <a:buNone/>
              </a:pPr>
              <a:t>13</a:t>
            </a:fld>
            <a:endParaRPr lang="ja-JP" altLang="en-US" sz="1400" dirty="0"/>
          </a:p>
        </p:txBody>
      </p:sp>
      <p:sp>
        <p:nvSpPr>
          <p:cNvPr id="24" name="テキスト ボックス 12">
            <a:extLst>
              <a:ext uri="{FF2B5EF4-FFF2-40B4-BE49-F238E27FC236}">
                <a16:creationId xmlns:a16="http://schemas.microsoft.com/office/drawing/2014/main" id="{5B360AD9-22E1-428D-8A3F-75E42349C672}"/>
              </a:ext>
            </a:extLst>
          </p:cNvPr>
          <p:cNvSpPr txBox="1"/>
          <p:nvPr/>
        </p:nvSpPr>
        <p:spPr>
          <a:xfrm>
            <a:off x="200025" y="106028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（千人）</a:t>
            </a:r>
            <a:endParaRPr lang="en-US" altLang="ja-JP" sz="1000" b="1" dirty="0"/>
          </a:p>
        </p:txBody>
      </p:sp>
    </p:spTree>
    <p:extLst>
      <p:ext uri="{BB962C8B-B14F-4D97-AF65-F5344CB8AC3E}">
        <p14:creationId xmlns:p14="http://schemas.microsoft.com/office/powerpoint/2010/main" val="1979584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3013872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616" name="think-cell Slide" r:id="rId37" imgW="395" imgH="396" progId="TCLayout.ActiveDocument.1">
                  <p:embed/>
                </p:oleObj>
              </mc:Choice>
              <mc:Fallback>
                <p:oleObj name="think-cell Slide" r:id="rId37"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医療従事者数</a:t>
            </a:r>
            <a:r>
              <a:rPr kumimoji="1" lang="en-US" altLang="ja-JP" dirty="0"/>
              <a:t>(2/4)</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看護師・助産師</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graphicFrame>
        <p:nvGraphicFramePr>
          <p:cNvPr id="46" name="Chart 45">
            <a:extLst>
              <a:ext uri="{FF2B5EF4-FFF2-40B4-BE49-F238E27FC236}">
                <a16:creationId xmlns:a16="http://schemas.microsoft.com/office/drawing/2014/main" id="{3952A28F-F5D4-4BE1-B597-A9FA142C29A0}"/>
              </a:ext>
            </a:extLst>
          </p:cNvPr>
          <p:cNvGraphicFramePr/>
          <p:nvPr>
            <p:custDataLst>
              <p:tags r:id="rId3"/>
            </p:custDataLst>
            <p:extLst>
              <p:ext uri="{D42A27DB-BD31-4B8C-83A1-F6EECF244321}">
                <p14:modId xmlns:p14="http://schemas.microsoft.com/office/powerpoint/2010/main" val="145774350"/>
              </p:ext>
            </p:extLst>
          </p:nvPr>
        </p:nvGraphicFramePr>
        <p:xfrm>
          <a:off x="803275" y="1379538"/>
          <a:ext cx="8985250" cy="4579937"/>
        </p:xfrm>
        <a:graphic>
          <a:graphicData uri="http://schemas.openxmlformats.org/drawingml/2006/chart">
            <c:chart xmlns:c="http://schemas.openxmlformats.org/drawingml/2006/chart" xmlns:r="http://schemas.openxmlformats.org/officeDocument/2006/relationships" r:id="rId39"/>
          </a:graphicData>
        </a:graphic>
      </p:graphicFrame>
      <p:sp>
        <p:nvSpPr>
          <p:cNvPr id="16" name="テキスト プレースホルダ 9">
            <a:extLst>
              <a:ext uri="{FF2B5EF4-FFF2-40B4-BE49-F238E27FC236}">
                <a16:creationId xmlns:a16="http://schemas.microsoft.com/office/drawing/2014/main" id="{72DC18C4-7092-4DCD-A431-F581DC65896B}"/>
              </a:ext>
            </a:extLst>
          </p:cNvPr>
          <p:cNvSpPr>
            <a:spLocks noGrp="1"/>
          </p:cNvSpPr>
          <p:nvPr>
            <p:custDataLst>
              <p:tags r:id="rId4"/>
            </p:custDataLst>
          </p:nvPr>
        </p:nvSpPr>
        <p:spPr bwMode="gray">
          <a:xfrm>
            <a:off x="266700" y="2460625"/>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35CCFE9-9F32-4B8D-8112-FC141D77BB8E}" type="datetime'3'''''''''''''''''''',''''''''''''0''''0''0'''">
              <a:rPr lang="ja-JP" altLang="en-US" sz="1400" smtClean="0"/>
              <a:pPr/>
              <a:t>3,000</a:t>
            </a:fld>
            <a:endParaRPr lang="ja-JP" altLang="en-US" sz="1400" dirty="0"/>
          </a:p>
        </p:txBody>
      </p:sp>
      <p:sp>
        <p:nvSpPr>
          <p:cNvPr id="11" name="テキスト プレースホルダ 9">
            <a:extLst>
              <a:ext uri="{FF2B5EF4-FFF2-40B4-BE49-F238E27FC236}">
                <a16:creationId xmlns:a16="http://schemas.microsoft.com/office/drawing/2014/main" id="{A1C11436-45F4-4BD6-A7E2-059410426250}"/>
              </a:ext>
            </a:extLst>
          </p:cNvPr>
          <p:cNvSpPr>
            <a:spLocks noGrp="1"/>
          </p:cNvSpPr>
          <p:nvPr>
            <p:custDataLst>
              <p:tags r:id="rId5"/>
            </p:custDataLst>
          </p:nvPr>
        </p:nvSpPr>
        <p:spPr bwMode="gray">
          <a:xfrm>
            <a:off x="266700" y="3011488"/>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2B511C5-FAC7-4DB0-B9CD-5E0C7879F0C8}" type="datetime'2'',''5''''''''''''''''''''''''''''''''''0''''''''''''0'">
              <a:rPr lang="ja-JP" altLang="en-US" sz="1400" smtClean="0"/>
              <a:pPr/>
              <a:t>2,500</a:t>
            </a:fld>
            <a:endParaRPr lang="ja-JP" altLang="en-US" sz="1400" dirty="0"/>
          </a:p>
        </p:txBody>
      </p:sp>
      <p:sp>
        <p:nvSpPr>
          <p:cNvPr id="12" name="テキスト プレースホルダ 9">
            <a:extLst>
              <a:ext uri="{FF2B5EF4-FFF2-40B4-BE49-F238E27FC236}">
                <a16:creationId xmlns:a16="http://schemas.microsoft.com/office/drawing/2014/main" id="{1E2EC7DF-6342-4527-911B-C7313CDE0D19}"/>
              </a:ext>
            </a:extLst>
          </p:cNvPr>
          <p:cNvSpPr>
            <a:spLocks noGrp="1"/>
          </p:cNvSpPr>
          <p:nvPr>
            <p:custDataLst>
              <p:tags r:id="rId6"/>
            </p:custDataLst>
          </p:nvPr>
        </p:nvSpPr>
        <p:spPr bwMode="gray">
          <a:xfrm>
            <a:off x="611188" y="5770564"/>
            <a:ext cx="984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E4703CE-02E8-4AA4-8FA4-C85E45CD8BF6}" type="datetime'0'''''''''''''''''''''''''''''''''''''''''">
              <a:rPr lang="ja-JP" altLang="en-US" sz="1400" smtClean="0"/>
              <a:pPr/>
              <a:t>0</a:t>
            </a:fld>
            <a:endParaRPr lang="ja-JP" altLang="en-US" sz="1400" dirty="0"/>
          </a:p>
        </p:txBody>
      </p:sp>
      <p:sp>
        <p:nvSpPr>
          <p:cNvPr id="14" name="テキスト プレースホルダ 9">
            <a:extLst>
              <a:ext uri="{FF2B5EF4-FFF2-40B4-BE49-F238E27FC236}">
                <a16:creationId xmlns:a16="http://schemas.microsoft.com/office/drawing/2014/main" id="{E2F7F4D5-EB12-4F1D-BB64-28800FCD66F3}"/>
              </a:ext>
            </a:extLst>
          </p:cNvPr>
          <p:cNvSpPr>
            <a:spLocks noGrp="1"/>
          </p:cNvSpPr>
          <p:nvPr>
            <p:custDataLst>
              <p:tags r:id="rId7"/>
            </p:custDataLst>
          </p:nvPr>
        </p:nvSpPr>
        <p:spPr bwMode="gray">
          <a:xfrm>
            <a:off x="266700" y="4114800"/>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E78781A-AEB8-4E97-831D-688E46C19161}" type="datetime'''''''''''''''''''''''1'''''''''''''''',5''''0''''''''''0'">
              <a:rPr lang="ja-JP" altLang="en-US" sz="1400" smtClean="0"/>
              <a:pPr/>
              <a:t>1,500</a:t>
            </a:fld>
            <a:endParaRPr lang="ja-JP" altLang="en-US" sz="1400" dirty="0"/>
          </a:p>
        </p:txBody>
      </p:sp>
      <p:sp>
        <p:nvSpPr>
          <p:cNvPr id="13" name="テキスト プレースホルダ 9">
            <a:extLst>
              <a:ext uri="{FF2B5EF4-FFF2-40B4-BE49-F238E27FC236}">
                <a16:creationId xmlns:a16="http://schemas.microsoft.com/office/drawing/2014/main" id="{F226EE82-C21C-43CC-BFEB-0DE7FA5C4767}"/>
              </a:ext>
            </a:extLst>
          </p:cNvPr>
          <p:cNvSpPr>
            <a:spLocks noGrp="1"/>
          </p:cNvSpPr>
          <p:nvPr>
            <p:custDataLst>
              <p:tags r:id="rId8"/>
            </p:custDataLst>
          </p:nvPr>
        </p:nvSpPr>
        <p:spPr bwMode="gray">
          <a:xfrm>
            <a:off x="414338" y="5219700"/>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2245993-91ED-435C-B79A-386C7E94BB54}" type="datetime'''''''''''''''''''''50''''''''''''0'''''''''''''''''''''''''">
              <a:rPr lang="ja-JP" altLang="en-US" sz="1400" smtClean="0"/>
              <a:pPr/>
              <a:t>500</a:t>
            </a:fld>
            <a:endParaRPr lang="ja-JP" altLang="en-US" sz="1400" dirty="0"/>
          </a:p>
        </p:txBody>
      </p:sp>
      <p:sp>
        <p:nvSpPr>
          <p:cNvPr id="10" name="テキスト プレースホルダ 9">
            <a:extLst>
              <a:ext uri="{FF2B5EF4-FFF2-40B4-BE49-F238E27FC236}">
                <a16:creationId xmlns:a16="http://schemas.microsoft.com/office/drawing/2014/main" id="{118BFDD5-F50D-4146-8475-46DDB645AB8B}"/>
              </a:ext>
            </a:extLst>
          </p:cNvPr>
          <p:cNvSpPr>
            <a:spLocks noGrp="1"/>
          </p:cNvSpPr>
          <p:nvPr>
            <p:custDataLst>
              <p:tags r:id="rId9"/>
            </p:custDataLst>
          </p:nvPr>
        </p:nvSpPr>
        <p:spPr bwMode="gray">
          <a:xfrm>
            <a:off x="266700" y="4667250"/>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5642533-891F-4429-AB06-79B8FCBC7F0B}" type="datetime'''''1'''''''''''''''''''''',''''''''0''''''0''''0'''''''''''''">
              <a:rPr lang="ja-JP" altLang="en-US" sz="1400" smtClean="0"/>
              <a:pPr/>
              <a:t>1,000</a:t>
            </a:fld>
            <a:endParaRPr lang="ja-JP" altLang="en-US" sz="1400" dirty="0"/>
          </a:p>
        </p:txBody>
      </p:sp>
      <p:sp>
        <p:nvSpPr>
          <p:cNvPr id="41" name="テキスト プレースホルダ 9">
            <a:extLst>
              <a:ext uri="{FF2B5EF4-FFF2-40B4-BE49-F238E27FC236}">
                <a16:creationId xmlns:a16="http://schemas.microsoft.com/office/drawing/2014/main" id="{AB1663AD-1C5F-4439-9BDD-1A555CF5B744}"/>
              </a:ext>
            </a:extLst>
          </p:cNvPr>
          <p:cNvSpPr>
            <a:spLocks noGrp="1"/>
          </p:cNvSpPr>
          <p:nvPr>
            <p:custDataLst>
              <p:tags r:id="rId10"/>
            </p:custDataLst>
          </p:nvPr>
        </p:nvSpPr>
        <p:spPr bwMode="gray">
          <a:xfrm>
            <a:off x="266700" y="1908176"/>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3DAC35D-60AC-43FB-A292-317108A4A40F}" type="datetime'3'''''',''''''''''5''''''''''0''''''''''''''''''''''0'''">
              <a:rPr lang="ja-JP" altLang="en-US" sz="1400" smtClean="0">
                <a:effectLst/>
              </a:rPr>
              <a:pPr marL="0" indent="0" algn="r">
                <a:spcBef>
                  <a:spcPct val="0"/>
                </a:spcBef>
                <a:buNone/>
              </a:pPr>
              <a:t>3,500</a:t>
            </a:fld>
            <a:endParaRPr lang="ja-JP" altLang="en-US" sz="1400" dirty="0"/>
          </a:p>
        </p:txBody>
      </p:sp>
      <p:sp>
        <p:nvSpPr>
          <p:cNvPr id="15" name="テキスト プレースホルダ 9">
            <a:extLst>
              <a:ext uri="{FF2B5EF4-FFF2-40B4-BE49-F238E27FC236}">
                <a16:creationId xmlns:a16="http://schemas.microsoft.com/office/drawing/2014/main" id="{03A8680A-FBEA-4D48-BC4A-9BF9F37CED7B}"/>
              </a:ext>
            </a:extLst>
          </p:cNvPr>
          <p:cNvSpPr>
            <a:spLocks noGrp="1"/>
          </p:cNvSpPr>
          <p:nvPr>
            <p:custDataLst>
              <p:tags r:id="rId11"/>
            </p:custDataLst>
          </p:nvPr>
        </p:nvSpPr>
        <p:spPr bwMode="gray">
          <a:xfrm>
            <a:off x="266700" y="3563938"/>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4FE344B-B990-4A84-A867-5467A5268B9D}" type="datetime'''2'''''',''''''''''''''0''0''''''''''''''''''''0'''''''''''">
              <a:rPr lang="ja-JP" altLang="en-US" sz="1400" smtClean="0"/>
              <a:pPr/>
              <a:t>2,000</a:t>
            </a:fld>
            <a:endParaRPr lang="ja-JP" altLang="en-US" sz="1400" dirty="0"/>
          </a:p>
        </p:txBody>
      </p:sp>
      <p:sp>
        <p:nvSpPr>
          <p:cNvPr id="42" name="テキスト プレースホルダ 9">
            <a:extLst>
              <a:ext uri="{FF2B5EF4-FFF2-40B4-BE49-F238E27FC236}">
                <a16:creationId xmlns:a16="http://schemas.microsoft.com/office/drawing/2014/main" id="{CC0332A9-F496-4D8B-9D5A-06C3D4E85008}"/>
              </a:ext>
            </a:extLst>
          </p:cNvPr>
          <p:cNvSpPr>
            <a:spLocks noGrp="1"/>
          </p:cNvSpPr>
          <p:nvPr>
            <p:custDataLst>
              <p:tags r:id="rId12"/>
            </p:custDataLst>
          </p:nvPr>
        </p:nvSpPr>
        <p:spPr bwMode="gray">
          <a:xfrm>
            <a:off x="266700" y="1355726"/>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4F592EB-7857-40F1-AA7C-AF9F79AF5242}" type="datetime'''''''''''4'''',''0''0''''''''''0'''''">
              <a:rPr lang="ja-JP" altLang="en-US" sz="1400" smtClean="0">
                <a:effectLst/>
              </a:rPr>
              <a:pPr marL="0" indent="0" algn="r">
                <a:spcBef>
                  <a:spcPct val="0"/>
                </a:spcBef>
                <a:buNone/>
              </a:pPr>
              <a:t>4,000</a:t>
            </a:fld>
            <a:endParaRPr lang="ja-JP" altLang="en-US" sz="1400" dirty="0"/>
          </a:p>
        </p:txBody>
      </p:sp>
      <p:sp>
        <p:nvSpPr>
          <p:cNvPr id="22" name="テキスト プレースホルダ 9">
            <a:extLst>
              <a:ext uri="{FF2B5EF4-FFF2-40B4-BE49-F238E27FC236}">
                <a16:creationId xmlns:a16="http://schemas.microsoft.com/office/drawing/2014/main" id="{F68C63A0-274E-4E9F-8C9B-AE03D3A8E94B}"/>
              </a:ext>
            </a:extLst>
          </p:cNvPr>
          <p:cNvSpPr>
            <a:spLocks noGrp="1"/>
          </p:cNvSpPr>
          <p:nvPr>
            <p:custDataLst>
              <p:tags r:id="rId13"/>
            </p:custDataLst>
          </p:nvPr>
        </p:nvSpPr>
        <p:spPr bwMode="auto">
          <a:xfrm>
            <a:off x="2627313"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C72C7D-E092-411A-B5D5-6098DECB255B}" type="datetime'''''日''本''''''''''&#10;''''''''(''201''''''''''8'''''')'''''''''">
              <a:rPr lang="ja-JP" altLang="en-US" sz="1400" smtClean="0"/>
              <a:pPr/>
              <a:t>日本
(2018)</a:t>
            </a:fld>
            <a:endParaRPr lang="ja-JP" altLang="en-US" sz="1400" dirty="0"/>
          </a:p>
        </p:txBody>
      </p:sp>
      <p:sp>
        <p:nvSpPr>
          <p:cNvPr id="17" name="テキスト プレースホルダ 9">
            <a:extLst>
              <a:ext uri="{FF2B5EF4-FFF2-40B4-BE49-F238E27FC236}">
                <a16:creationId xmlns:a16="http://schemas.microsoft.com/office/drawing/2014/main" id="{320BB926-141D-4938-9AAD-985D21E14CE1}"/>
              </a:ext>
            </a:extLst>
          </p:cNvPr>
          <p:cNvSpPr>
            <a:spLocks noGrp="1"/>
          </p:cNvSpPr>
          <p:nvPr>
            <p:custDataLst>
              <p:tags r:id="rId14"/>
            </p:custDataLst>
          </p:nvPr>
        </p:nvSpPr>
        <p:spPr bwMode="gray">
          <a:xfrm>
            <a:off x="3444875" y="4502150"/>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DCDBC7-E025-43B5-8DD2-C6E8A45A8FB7}" type="datetime'''''''''''''1'''''''',03''''''''0'''''''''''''''''''''">
              <a:rPr lang="ja-JP" altLang="en-US" sz="1400" smtClean="0"/>
              <a:pPr/>
              <a:t>1,030</a:t>
            </a:fld>
            <a:endParaRPr lang="ja-JP" altLang="en-US" sz="1400" dirty="0"/>
          </a:p>
        </p:txBody>
      </p:sp>
      <p:sp>
        <p:nvSpPr>
          <p:cNvPr id="20" name="テキスト プレースホルダ 9">
            <a:extLst>
              <a:ext uri="{FF2B5EF4-FFF2-40B4-BE49-F238E27FC236}">
                <a16:creationId xmlns:a16="http://schemas.microsoft.com/office/drawing/2014/main" id="{5C9D5EF0-F864-4214-84E3-6B66291FF51D}"/>
              </a:ext>
            </a:extLst>
          </p:cNvPr>
          <p:cNvSpPr>
            <a:spLocks noGrp="1"/>
          </p:cNvSpPr>
          <p:nvPr>
            <p:custDataLst>
              <p:tags r:id="rId15"/>
            </p:custDataLst>
          </p:nvPr>
        </p:nvSpPr>
        <p:spPr bwMode="auto">
          <a:xfrm>
            <a:off x="1023938"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31D421-70C0-44E2-8797-311A09F6F6D7}" type="datetime'''''中''''''''''''''''国''&#10;(20''''''''''''''1''7'''')'''''">
              <a:rPr lang="ja-JP" altLang="en-US" sz="1400" smtClean="0"/>
              <a:pPr/>
              <a:t>中国
(2017)</a:t>
            </a:fld>
            <a:endParaRPr lang="ja-JP" altLang="en-US" sz="1400" dirty="0"/>
          </a:p>
        </p:txBody>
      </p:sp>
      <p:sp>
        <p:nvSpPr>
          <p:cNvPr id="21" name="テキスト プレースホルダ 9">
            <a:extLst>
              <a:ext uri="{FF2B5EF4-FFF2-40B4-BE49-F238E27FC236}">
                <a16:creationId xmlns:a16="http://schemas.microsoft.com/office/drawing/2014/main" id="{CE1AA311-781A-4D4C-BE86-B8D0EEC90718}"/>
              </a:ext>
            </a:extLst>
          </p:cNvPr>
          <p:cNvSpPr>
            <a:spLocks noGrp="1"/>
          </p:cNvSpPr>
          <p:nvPr>
            <p:custDataLst>
              <p:tags r:id="rId16"/>
            </p:custDataLst>
          </p:nvPr>
        </p:nvSpPr>
        <p:spPr bwMode="auto">
          <a:xfrm>
            <a:off x="1825626"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A9B001-D3DA-44C8-AF04-B66C3C3530AC}" type="datetime'''''''''イ''ン''''''''ド''''''''''''&#10;(2''0''''''''''''''19'')'">
              <a:rPr lang="ja-JP" altLang="en-US" sz="1400" smtClean="0"/>
              <a:pPr/>
              <a:t>インド
(2019)</a:t>
            </a:fld>
            <a:endParaRPr lang="ja-JP" altLang="en-US" sz="1400" dirty="0"/>
          </a:p>
        </p:txBody>
      </p:sp>
      <p:sp>
        <p:nvSpPr>
          <p:cNvPr id="24" name="テキスト プレースホルダ 9">
            <a:extLst>
              <a:ext uri="{FF2B5EF4-FFF2-40B4-BE49-F238E27FC236}">
                <a16:creationId xmlns:a16="http://schemas.microsoft.com/office/drawing/2014/main" id="{EC594D50-5D18-4A92-96E8-D628F31D6FFC}"/>
              </a:ext>
            </a:extLst>
          </p:cNvPr>
          <p:cNvSpPr>
            <a:spLocks noGrp="1"/>
          </p:cNvSpPr>
          <p:nvPr>
            <p:custDataLst>
              <p:tags r:id="rId17"/>
            </p:custDataLst>
          </p:nvPr>
        </p:nvSpPr>
        <p:spPr bwMode="auto">
          <a:xfrm>
            <a:off x="3429001" y="5935663"/>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3CDDAD-86D9-4ADF-8789-D7F9122C26D4}" type="datetime'イン''''''ド''''''ネ''''''''シ''''ア''&#10;(''2''''0''''''''1''9'''')'">
              <a:rPr lang="ja-JP" altLang="en-US" sz="1400" smtClean="0"/>
              <a:pPr/>
              <a:t>インドネシア
(2019)</a:t>
            </a:fld>
            <a:endParaRPr lang="ja-JP" altLang="en-US" sz="1400" dirty="0"/>
          </a:p>
        </p:txBody>
      </p:sp>
      <p:sp>
        <p:nvSpPr>
          <p:cNvPr id="23" name="テキスト プレースホルダ 9">
            <a:extLst>
              <a:ext uri="{FF2B5EF4-FFF2-40B4-BE49-F238E27FC236}">
                <a16:creationId xmlns:a16="http://schemas.microsoft.com/office/drawing/2014/main" id="{9C9ED4FC-E531-4EE3-9508-392D821F3E1C}"/>
              </a:ext>
            </a:extLst>
          </p:cNvPr>
          <p:cNvSpPr>
            <a:spLocks noGrp="1"/>
          </p:cNvSpPr>
          <p:nvPr>
            <p:custDataLst>
              <p:tags r:id="rId18"/>
            </p:custDataLst>
          </p:nvPr>
        </p:nvSpPr>
        <p:spPr bwMode="gray">
          <a:xfrm>
            <a:off x="4319588" y="5397500"/>
            <a:ext cx="3460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FB80AE-3DBB-42D9-90EF-0276CEAE4AB4}" type="datetime'''''''''2''1''''''''''''''''''''''''''''''''''''9'''''">
              <a:rPr lang="ja-JP" altLang="en-US" sz="1400" smtClean="0"/>
              <a:pPr/>
              <a:t>219</a:t>
            </a:fld>
            <a:endParaRPr lang="ja-JP" altLang="en-US" sz="1400" dirty="0"/>
          </a:p>
        </p:txBody>
      </p:sp>
      <p:sp>
        <p:nvSpPr>
          <p:cNvPr id="19" name="テキスト プレースホルダ 9">
            <a:extLst>
              <a:ext uri="{FF2B5EF4-FFF2-40B4-BE49-F238E27FC236}">
                <a16:creationId xmlns:a16="http://schemas.microsoft.com/office/drawing/2014/main" id="{8C8BE479-E094-4FF2-91CD-FBDD249EFFFD}"/>
              </a:ext>
            </a:extLst>
          </p:cNvPr>
          <p:cNvSpPr>
            <a:spLocks noGrp="1"/>
          </p:cNvSpPr>
          <p:nvPr>
            <p:custDataLst>
              <p:tags r:id="rId19"/>
            </p:custDataLst>
          </p:nvPr>
        </p:nvSpPr>
        <p:spPr bwMode="auto">
          <a:xfrm>
            <a:off x="4230688"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A0403A-06E6-4F76-A8CC-6723782B8DF7}" type="datetime'''''''''''''''''''''''''''''タ''イ''&#10;''''''(''''''''''2''019)'">
              <a:rPr lang="ja-JP" altLang="en-US" sz="1400" smtClean="0"/>
              <a:pPr/>
              <a:t>タイ
(2019)</a:t>
            </a:fld>
            <a:endParaRPr lang="ja-JP" altLang="en-US" sz="1400" dirty="0"/>
          </a:p>
        </p:txBody>
      </p:sp>
      <p:sp>
        <p:nvSpPr>
          <p:cNvPr id="26" name="テキスト プレースホルダ 9">
            <a:extLst>
              <a:ext uri="{FF2B5EF4-FFF2-40B4-BE49-F238E27FC236}">
                <a16:creationId xmlns:a16="http://schemas.microsoft.com/office/drawing/2014/main" id="{A9813875-4E4C-4075-AAE7-9DA7A7974856}"/>
              </a:ext>
            </a:extLst>
          </p:cNvPr>
          <p:cNvSpPr>
            <a:spLocks noGrp="1"/>
          </p:cNvSpPr>
          <p:nvPr>
            <p:custDataLst>
              <p:tags r:id="rId20"/>
            </p:custDataLst>
          </p:nvPr>
        </p:nvSpPr>
        <p:spPr bwMode="auto">
          <a:xfrm>
            <a:off x="4978400" y="5935662"/>
            <a:ext cx="63658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964C3D-5281-4C0B-B1AF-4A667B00EB8C}" type="datetime'ベ''''''''ト''''ナ''''''ム''&#10;(''''''''''''2''''''''01''''6'')'">
              <a:rPr lang="ja-JP" altLang="en-US" sz="1400" smtClean="0"/>
              <a:pPr/>
              <a:t>ベトナム
(2016)</a:t>
            </a:fld>
            <a:endParaRPr lang="ja-JP" altLang="en-US" sz="1400" dirty="0"/>
          </a:p>
        </p:txBody>
      </p:sp>
      <p:sp>
        <p:nvSpPr>
          <p:cNvPr id="18" name="テキスト プレースホルダ 9">
            <a:extLst>
              <a:ext uri="{FF2B5EF4-FFF2-40B4-BE49-F238E27FC236}">
                <a16:creationId xmlns:a16="http://schemas.microsoft.com/office/drawing/2014/main" id="{7A5F9C07-AE12-459E-B2DB-4975D950BE6F}"/>
              </a:ext>
            </a:extLst>
          </p:cNvPr>
          <p:cNvSpPr>
            <a:spLocks noGrp="1"/>
          </p:cNvSpPr>
          <p:nvPr>
            <p:custDataLst>
              <p:tags r:id="rId21"/>
            </p:custDataLst>
          </p:nvPr>
        </p:nvSpPr>
        <p:spPr bwMode="auto">
          <a:xfrm>
            <a:off x="5835650" y="5935663"/>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60C425-BA19-4A86-A3F7-322B27D5AB15}" type="datetime'マ''レ''''''''ーシア&#10;''(''2''''''0''''1''''''''''''9)'''''">
              <a:rPr lang="ja-JP" altLang="en-US" sz="1400" smtClean="0"/>
              <a:pPr/>
              <a:t>マレーシア
(2019)</a:t>
            </a:fld>
            <a:endParaRPr lang="ja-JP" altLang="en-US" sz="1400" dirty="0"/>
          </a:p>
        </p:txBody>
      </p:sp>
      <p:sp>
        <p:nvSpPr>
          <p:cNvPr id="34" name="テキスト プレースホルダ 9">
            <a:extLst>
              <a:ext uri="{FF2B5EF4-FFF2-40B4-BE49-F238E27FC236}">
                <a16:creationId xmlns:a16="http://schemas.microsoft.com/office/drawing/2014/main" id="{5FDFB07A-9DA0-4292-8C15-E35EAE4C811B}"/>
              </a:ext>
            </a:extLst>
          </p:cNvPr>
          <p:cNvSpPr>
            <a:spLocks noGrp="1"/>
          </p:cNvSpPr>
          <p:nvPr>
            <p:custDataLst>
              <p:tags r:id="rId22"/>
            </p:custDataLst>
          </p:nvPr>
        </p:nvSpPr>
        <p:spPr bwMode="gray">
          <a:xfrm>
            <a:off x="1841500" y="2036763"/>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F69B51-79D0-432C-A4D8-20DD60B50716}" type="datetime'''''3'''''''''''''''''''''',''2''''''''6''''''''''''4'''''">
              <a:rPr lang="ja-JP" altLang="en-US" sz="1400" smtClean="0"/>
              <a:pPr/>
              <a:t>3,264</a:t>
            </a:fld>
            <a:endParaRPr lang="ja-JP" altLang="en-US" sz="1400" dirty="0"/>
          </a:p>
        </p:txBody>
      </p:sp>
      <p:sp>
        <p:nvSpPr>
          <p:cNvPr id="27" name="テキスト プレースホルダ 9">
            <a:extLst>
              <a:ext uri="{FF2B5EF4-FFF2-40B4-BE49-F238E27FC236}">
                <a16:creationId xmlns:a16="http://schemas.microsoft.com/office/drawing/2014/main" id="{57326896-4247-40E1-8C0D-35CD0B712546}"/>
              </a:ext>
            </a:extLst>
          </p:cNvPr>
          <p:cNvSpPr>
            <a:spLocks noGrp="1"/>
          </p:cNvSpPr>
          <p:nvPr>
            <p:custDataLst>
              <p:tags r:id="rId23"/>
            </p:custDataLst>
          </p:nvPr>
        </p:nvSpPr>
        <p:spPr bwMode="auto">
          <a:xfrm>
            <a:off x="6519863" y="5935662"/>
            <a:ext cx="7604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735329-3B6D-4431-B6D2-771875829575}" type="datetime'''''ミャン''''マ''''''''''''ー''&#10;''''''(''''2''01''9'''''''''''')'">
              <a:rPr lang="ja-JP" altLang="en-US" sz="1400" smtClean="0"/>
              <a:pPr/>
              <a:t>ミャンマー
(2019)</a:t>
            </a:fld>
            <a:endParaRPr lang="ja-JP" altLang="en-US" sz="1400" dirty="0"/>
          </a:p>
        </p:txBody>
      </p:sp>
      <p:sp>
        <p:nvSpPr>
          <p:cNvPr id="30" name="テキスト プレースホルダ 9">
            <a:extLst>
              <a:ext uri="{FF2B5EF4-FFF2-40B4-BE49-F238E27FC236}">
                <a16:creationId xmlns:a16="http://schemas.microsoft.com/office/drawing/2014/main" id="{9193DFA8-6C40-435F-AB72-827096A6A007}"/>
              </a:ext>
            </a:extLst>
          </p:cNvPr>
          <p:cNvSpPr>
            <a:spLocks noGrp="1"/>
          </p:cNvSpPr>
          <p:nvPr>
            <p:custDataLst>
              <p:tags r:id="rId24"/>
            </p:custDataLst>
          </p:nvPr>
        </p:nvSpPr>
        <p:spPr bwMode="auto">
          <a:xfrm>
            <a:off x="7435850" y="5935663"/>
            <a:ext cx="531813"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35547-973D-459C-A8E8-DAC49C1813EC}" type="datetime'シ''''''ンガ''''''''''''''''''''ポール''''''&#10;''(2''0''1''''7)'''''">
              <a:rPr lang="ja-JP" altLang="en-US" sz="1400" smtClean="0"/>
              <a:pPr/>
              <a:t>シンガポール
(2017)</a:t>
            </a:fld>
            <a:endParaRPr lang="ja-JP" altLang="en-US" sz="1400" dirty="0"/>
          </a:p>
        </p:txBody>
      </p:sp>
      <p:sp>
        <p:nvSpPr>
          <p:cNvPr id="31" name="テキスト プレースホルダ 9">
            <a:extLst>
              <a:ext uri="{FF2B5EF4-FFF2-40B4-BE49-F238E27FC236}">
                <a16:creationId xmlns:a16="http://schemas.microsoft.com/office/drawing/2014/main" id="{2886E240-28F7-4236-A6AE-0EF080487142}"/>
              </a:ext>
            </a:extLst>
          </p:cNvPr>
          <p:cNvSpPr>
            <a:spLocks noGrp="1"/>
          </p:cNvSpPr>
          <p:nvPr>
            <p:custDataLst>
              <p:tags r:id="rId25"/>
            </p:custDataLst>
          </p:nvPr>
        </p:nvSpPr>
        <p:spPr bwMode="auto">
          <a:xfrm>
            <a:off x="9042400" y="5935663"/>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D5E3DA-F209-432D-8D9C-322EB10F1CDB}" type="datetime'''カ''ンボジ''''''''''''''''''''ア''''''''''''''&#10;(2''''0''19'''')'">
              <a:rPr lang="ja-JP" altLang="en-US" sz="1400" smtClean="0"/>
              <a:pPr/>
              <a:t>カンボジア
(2019)</a:t>
            </a:fld>
            <a:endParaRPr lang="ja-JP" altLang="en-US" sz="1400" dirty="0"/>
          </a:p>
        </p:txBody>
      </p:sp>
      <p:sp>
        <p:nvSpPr>
          <p:cNvPr id="36" name="テキスト プレースホルダ 9">
            <a:extLst>
              <a:ext uri="{FF2B5EF4-FFF2-40B4-BE49-F238E27FC236}">
                <a16:creationId xmlns:a16="http://schemas.microsoft.com/office/drawing/2014/main" id="{81DD5631-9078-4CD9-8CF7-5B5BBED34362}"/>
              </a:ext>
            </a:extLst>
          </p:cNvPr>
          <p:cNvSpPr>
            <a:spLocks noGrp="1"/>
          </p:cNvSpPr>
          <p:nvPr>
            <p:custDataLst>
              <p:tags r:id="rId26"/>
            </p:custDataLst>
          </p:nvPr>
        </p:nvSpPr>
        <p:spPr bwMode="gray">
          <a:xfrm>
            <a:off x="6775450" y="5575300"/>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EBFCDE-7A3E-4449-83B9-D70BACD80EE6}" type="datetime'''''''''''''5''''''8'''''''''''''''''''''''''''''''''''''''''">
              <a:rPr lang="ja-JP" altLang="en-US" sz="1400" smtClean="0"/>
              <a:pPr/>
              <a:t>58</a:t>
            </a:fld>
            <a:endParaRPr lang="ja-JP" altLang="en-US" sz="1400" dirty="0"/>
          </a:p>
        </p:txBody>
      </p:sp>
      <p:sp>
        <p:nvSpPr>
          <p:cNvPr id="28" name="テキスト プレースホルダ 9">
            <a:extLst>
              <a:ext uri="{FF2B5EF4-FFF2-40B4-BE49-F238E27FC236}">
                <a16:creationId xmlns:a16="http://schemas.microsoft.com/office/drawing/2014/main" id="{0A946A58-875B-44B5-9E4E-7B5812ECC95C}"/>
              </a:ext>
            </a:extLst>
          </p:cNvPr>
          <p:cNvSpPr>
            <a:spLocks noGrp="1"/>
          </p:cNvSpPr>
          <p:nvPr>
            <p:custDataLst>
              <p:tags r:id="rId27"/>
            </p:custDataLst>
          </p:nvPr>
        </p:nvSpPr>
        <p:spPr bwMode="gray">
          <a:xfrm>
            <a:off x="5938838" y="5516563"/>
            <a:ext cx="3190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63FFA8-9BBD-4146-B35F-72A22887EED4}" type="datetime'''''''''''''''''''''''''1''1''''''''''''''''''''1'''">
              <a:rPr lang="ja-JP" altLang="en-US" sz="1400" smtClean="0"/>
              <a:pPr/>
              <a:t>111</a:t>
            </a:fld>
            <a:endParaRPr lang="ja-JP" altLang="en-US" sz="1400" dirty="0"/>
          </a:p>
        </p:txBody>
      </p:sp>
      <p:sp>
        <p:nvSpPr>
          <p:cNvPr id="33" name="テキスト プレースホルダ 9">
            <a:extLst>
              <a:ext uri="{FF2B5EF4-FFF2-40B4-BE49-F238E27FC236}">
                <a16:creationId xmlns:a16="http://schemas.microsoft.com/office/drawing/2014/main" id="{035979EA-E9AD-4BA4-8F8A-88FAE387474B}"/>
              </a:ext>
            </a:extLst>
          </p:cNvPr>
          <p:cNvSpPr>
            <a:spLocks noGrp="1"/>
          </p:cNvSpPr>
          <p:nvPr>
            <p:custDataLst>
              <p:tags r:id="rId28"/>
            </p:custDataLst>
          </p:nvPr>
        </p:nvSpPr>
        <p:spPr bwMode="gray">
          <a:xfrm>
            <a:off x="1039813" y="1441450"/>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08048E-FEF9-437A-B1BC-1782B145AB58}" type="datetime'''3'',''''''80''''''''''''''''''''''''4'">
              <a:rPr lang="ja-JP" altLang="en-US" sz="1400" smtClean="0"/>
              <a:pPr/>
              <a:t>3,804</a:t>
            </a:fld>
            <a:endParaRPr lang="ja-JP" altLang="en-US" sz="1400" dirty="0"/>
          </a:p>
        </p:txBody>
      </p:sp>
      <p:sp>
        <p:nvSpPr>
          <p:cNvPr id="32" name="テキスト プレースホルダ 9">
            <a:extLst>
              <a:ext uri="{FF2B5EF4-FFF2-40B4-BE49-F238E27FC236}">
                <a16:creationId xmlns:a16="http://schemas.microsoft.com/office/drawing/2014/main" id="{65834FEB-4C83-4388-AE47-7857E3360DEE}"/>
              </a:ext>
            </a:extLst>
          </p:cNvPr>
          <p:cNvSpPr>
            <a:spLocks noGrp="1"/>
          </p:cNvSpPr>
          <p:nvPr>
            <p:custDataLst>
              <p:tags r:id="rId29"/>
            </p:custDataLst>
          </p:nvPr>
        </p:nvSpPr>
        <p:spPr bwMode="gray">
          <a:xfrm>
            <a:off x="2643188" y="3856038"/>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130523-AF1E-4E2A-A7F2-94116EEFEE7A}" type="datetime'''''1'''''''''''''''',''''''''61''''''''''''''''5'''''''''''''">
              <a:rPr lang="ja-JP" altLang="en-US" sz="1400" smtClean="0"/>
              <a:pPr/>
              <a:t>1,615</a:t>
            </a:fld>
            <a:endParaRPr lang="ja-JP" altLang="en-US" sz="1400" dirty="0"/>
          </a:p>
        </p:txBody>
      </p:sp>
      <p:sp>
        <p:nvSpPr>
          <p:cNvPr id="35" name="テキスト プレースホルダ 9">
            <a:extLst>
              <a:ext uri="{FF2B5EF4-FFF2-40B4-BE49-F238E27FC236}">
                <a16:creationId xmlns:a16="http://schemas.microsoft.com/office/drawing/2014/main" id="{8EAC98D1-DB68-4C18-B59C-90C558D29D0C}"/>
              </a:ext>
            </a:extLst>
          </p:cNvPr>
          <p:cNvSpPr>
            <a:spLocks noGrp="1"/>
          </p:cNvSpPr>
          <p:nvPr>
            <p:custDataLst>
              <p:tags r:id="rId30"/>
            </p:custDataLst>
          </p:nvPr>
        </p:nvSpPr>
        <p:spPr bwMode="gray">
          <a:xfrm>
            <a:off x="5122863" y="5489575"/>
            <a:ext cx="3460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A5BAB4-0780-4C3D-8C5A-5085906E7814}" type="datetime'''''''''''''1''3''''''''''''5'''''''''''">
              <a:rPr lang="ja-JP" altLang="en-US" sz="1400" smtClean="0"/>
              <a:pPr/>
              <a:t>135</a:t>
            </a:fld>
            <a:endParaRPr lang="ja-JP" altLang="en-US" sz="1400" dirty="0"/>
          </a:p>
        </p:txBody>
      </p:sp>
      <p:sp>
        <p:nvSpPr>
          <p:cNvPr id="37" name="テキスト プレースホルダ 9">
            <a:extLst>
              <a:ext uri="{FF2B5EF4-FFF2-40B4-BE49-F238E27FC236}">
                <a16:creationId xmlns:a16="http://schemas.microsoft.com/office/drawing/2014/main" id="{41F90B78-C4ED-49B8-93F7-29E76AD9ED7E}"/>
              </a:ext>
            </a:extLst>
          </p:cNvPr>
          <p:cNvSpPr>
            <a:spLocks noGrp="1"/>
          </p:cNvSpPr>
          <p:nvPr>
            <p:custDataLst>
              <p:tags r:id="rId31"/>
            </p:custDataLst>
          </p:nvPr>
        </p:nvSpPr>
        <p:spPr bwMode="gray">
          <a:xfrm>
            <a:off x="7577138" y="5599113"/>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E345F4-10F8-427A-A3D9-D8E5F4FE5643}" type="datetime'''''''3''''''''''''''''''''''''''''''''''''''''''6'''''">
              <a:rPr lang="ja-JP" altLang="en-US" sz="1400" smtClean="0"/>
              <a:pPr/>
              <a:t>36</a:t>
            </a:fld>
            <a:endParaRPr lang="ja-JP" altLang="en-US" sz="1400" dirty="0"/>
          </a:p>
        </p:txBody>
      </p:sp>
      <p:sp>
        <p:nvSpPr>
          <p:cNvPr id="38" name="テキスト プレースホルダ 9">
            <a:extLst>
              <a:ext uri="{FF2B5EF4-FFF2-40B4-BE49-F238E27FC236}">
                <a16:creationId xmlns:a16="http://schemas.microsoft.com/office/drawing/2014/main" id="{7FF840E0-85FA-400A-830B-73A6962F8528}"/>
              </a:ext>
            </a:extLst>
          </p:cNvPr>
          <p:cNvSpPr>
            <a:spLocks noGrp="1"/>
          </p:cNvSpPr>
          <p:nvPr>
            <p:custDataLst>
              <p:tags r:id="rId32"/>
            </p:custDataLst>
          </p:nvPr>
        </p:nvSpPr>
        <p:spPr bwMode="gray">
          <a:xfrm>
            <a:off x="9180512" y="5621338"/>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B2012B-0D49-4FF5-94B9-9870D12C04F8}" type="datetime'''''''''''''''''''1''''''''''''''''''''7'''''''''''''''">
              <a:rPr lang="ja-JP" altLang="en-US" sz="1400" smtClean="0"/>
              <a:pPr/>
              <a:t>17</a:t>
            </a:fld>
            <a:endParaRPr lang="ja-JP" altLang="en-US" sz="1400" dirty="0"/>
          </a:p>
        </p:txBody>
      </p:sp>
      <p:sp>
        <p:nvSpPr>
          <p:cNvPr id="44" name="テキスト プレースホルダ 9">
            <a:extLst>
              <a:ext uri="{FF2B5EF4-FFF2-40B4-BE49-F238E27FC236}">
                <a16:creationId xmlns:a16="http://schemas.microsoft.com/office/drawing/2014/main" id="{CC367147-4D62-43DA-9BCA-6CEFE8EDB3F5}"/>
              </a:ext>
            </a:extLst>
          </p:cNvPr>
          <p:cNvSpPr>
            <a:spLocks noGrp="1"/>
          </p:cNvSpPr>
          <p:nvPr>
            <p:custDataLst>
              <p:tags r:id="rId33"/>
            </p:custDataLst>
          </p:nvPr>
        </p:nvSpPr>
        <p:spPr bwMode="auto">
          <a:xfrm>
            <a:off x="8147049" y="5935663"/>
            <a:ext cx="71278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FAE693-F963-44B1-AFA0-4ABEA988CBE7}" type="datetime'''''フィ''リ''''ピン''''''&#10;(''''''''2''''''01''''''''''''''''8)'">
              <a:rPr lang="ja-JP" altLang="en-US" sz="1400" smtClean="0"/>
              <a:pPr/>
              <a:t>フィリピン
(2018)</a:t>
            </a:fld>
            <a:endParaRPr lang="ja-JP" altLang="en-US" sz="1400" dirty="0"/>
          </a:p>
        </p:txBody>
      </p:sp>
      <p:sp>
        <p:nvSpPr>
          <p:cNvPr id="45" name="テキスト プレースホルダ 9">
            <a:extLst>
              <a:ext uri="{FF2B5EF4-FFF2-40B4-BE49-F238E27FC236}">
                <a16:creationId xmlns:a16="http://schemas.microsoft.com/office/drawing/2014/main" id="{87C8268B-0943-482B-9D25-B17A67DB8F03}"/>
              </a:ext>
            </a:extLst>
          </p:cNvPr>
          <p:cNvSpPr>
            <a:spLocks noGrp="1"/>
          </p:cNvSpPr>
          <p:nvPr>
            <p:custDataLst>
              <p:tags r:id="rId34"/>
            </p:custDataLst>
          </p:nvPr>
        </p:nvSpPr>
        <p:spPr bwMode="gray">
          <a:xfrm>
            <a:off x="8378825" y="5613400"/>
            <a:ext cx="2476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B2F9E7-80DD-4B97-9306-E361655159CB}" type="datetime'''''''''2''''''''''''''''3'''''''''''''''">
              <a:rPr lang="ja-JP" altLang="en-US" sz="1400" smtClean="0"/>
              <a:pPr/>
              <a:t>23</a:t>
            </a:fld>
            <a:endParaRPr lang="ja-JP" altLang="en-US" sz="1400" dirty="0"/>
          </a:p>
        </p:txBody>
      </p:sp>
      <p:sp>
        <p:nvSpPr>
          <p:cNvPr id="39" name="テキスト ボックス 12">
            <a:extLst>
              <a:ext uri="{FF2B5EF4-FFF2-40B4-BE49-F238E27FC236}">
                <a16:creationId xmlns:a16="http://schemas.microsoft.com/office/drawing/2014/main" id="{598FB44D-069B-40F0-A9FD-BBB66DE0EA14}"/>
              </a:ext>
            </a:extLst>
          </p:cNvPr>
          <p:cNvSpPr txBox="1"/>
          <p:nvPr/>
        </p:nvSpPr>
        <p:spPr>
          <a:xfrm>
            <a:off x="200025" y="106028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（千人）</a:t>
            </a:r>
            <a:endParaRPr lang="en-US" altLang="ja-JP" sz="1000" b="1" dirty="0"/>
          </a:p>
        </p:txBody>
      </p:sp>
    </p:spTree>
    <p:extLst>
      <p:ext uri="{BB962C8B-B14F-4D97-AF65-F5344CB8AC3E}">
        <p14:creationId xmlns:p14="http://schemas.microsoft.com/office/powerpoint/2010/main" val="120909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408744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40" name="think-cell Slide" r:id="rId20" imgW="395" imgH="396" progId="TCLayout.ActiveDocument.1">
                  <p:embed/>
                </p:oleObj>
              </mc:Choice>
              <mc:Fallback>
                <p:oleObj name="think-cell Slide" r:id="rId20"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医療従事者数</a:t>
            </a:r>
            <a:r>
              <a:rPr kumimoji="1" lang="en-US" altLang="ja-JP" dirty="0"/>
              <a:t>(3/4)</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医師（歯科医除く）　</a:t>
            </a:r>
            <a:r>
              <a:rPr lang="en-US" altLang="ja-JP" dirty="0"/>
              <a:t>1</a:t>
            </a:r>
            <a:r>
              <a:rPr lang="ja-JP" altLang="en-US" dirty="0"/>
              <a:t>万人当たり</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graphicFrame>
        <p:nvGraphicFramePr>
          <p:cNvPr id="34" name="Chart 33">
            <a:extLst>
              <a:ext uri="{FF2B5EF4-FFF2-40B4-BE49-F238E27FC236}">
                <a16:creationId xmlns:a16="http://schemas.microsoft.com/office/drawing/2014/main" id="{0E361223-EB48-42C6-9080-DE6B7118A5A8}"/>
              </a:ext>
            </a:extLst>
          </p:cNvPr>
          <p:cNvGraphicFramePr/>
          <p:nvPr>
            <p:custDataLst>
              <p:tags r:id="rId3"/>
            </p:custDataLst>
            <p:extLst>
              <p:ext uri="{D42A27DB-BD31-4B8C-83A1-F6EECF244321}">
                <p14:modId xmlns:p14="http://schemas.microsoft.com/office/powerpoint/2010/main" val="784522063"/>
              </p:ext>
            </p:extLst>
          </p:nvPr>
        </p:nvGraphicFramePr>
        <p:xfrm>
          <a:off x="166688" y="1238250"/>
          <a:ext cx="9621837" cy="4767263"/>
        </p:xfrm>
        <a:graphic>
          <a:graphicData uri="http://schemas.openxmlformats.org/drawingml/2006/chart">
            <c:chart xmlns:c="http://schemas.openxmlformats.org/drawingml/2006/chart" xmlns:r="http://schemas.openxmlformats.org/officeDocument/2006/relationships" r:id="rId22"/>
          </a:graphicData>
        </a:graphic>
      </p:graphicFrame>
      <p:sp>
        <p:nvSpPr>
          <p:cNvPr id="22" name="テキスト プレースホルダ 9">
            <a:extLst>
              <a:ext uri="{FF2B5EF4-FFF2-40B4-BE49-F238E27FC236}">
                <a16:creationId xmlns:a16="http://schemas.microsoft.com/office/drawing/2014/main" id="{8D109C87-25A8-409D-B200-9830103AC4F3}"/>
              </a:ext>
            </a:extLst>
          </p:cNvPr>
          <p:cNvSpPr>
            <a:spLocks noGrp="1"/>
          </p:cNvSpPr>
          <p:nvPr>
            <p:custDataLst>
              <p:tags r:id="rId4"/>
            </p:custDataLst>
          </p:nvPr>
        </p:nvSpPr>
        <p:spPr bwMode="auto">
          <a:xfrm>
            <a:off x="2430463"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84F3A1-ADD3-4972-913B-538B306BF722}" type="datetime'中国''''''''&#10;''''''''(''''''20''''''''1''''''''7'''')'''''''''">
              <a:rPr lang="ja-JP" altLang="en-US" sz="1400" smtClean="0"/>
              <a:pPr/>
              <a:t>中国
(2017)</a:t>
            </a:fld>
            <a:endParaRPr lang="ja-JP" altLang="en-US" sz="1400" dirty="0"/>
          </a:p>
        </p:txBody>
      </p:sp>
      <p:sp>
        <p:nvSpPr>
          <p:cNvPr id="25" name="テキスト プレースホルダ 9">
            <a:extLst>
              <a:ext uri="{FF2B5EF4-FFF2-40B4-BE49-F238E27FC236}">
                <a16:creationId xmlns:a16="http://schemas.microsoft.com/office/drawing/2014/main" id="{BD4629B3-FC86-452A-9D00-04DC19F0F9F1}"/>
              </a:ext>
            </a:extLst>
          </p:cNvPr>
          <p:cNvSpPr>
            <a:spLocks noGrp="1"/>
          </p:cNvSpPr>
          <p:nvPr>
            <p:custDataLst>
              <p:tags r:id="rId5"/>
            </p:custDataLst>
          </p:nvPr>
        </p:nvSpPr>
        <p:spPr bwMode="auto">
          <a:xfrm>
            <a:off x="4081463"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0E7E5E-CBC4-4BAC-9F77-B512DACE4C99}" type="datetime'''''''''イ''ン''''''ド&#10;(''''''''''''''2''0''''''1''9)'">
              <a:rPr lang="ja-JP" altLang="en-US" sz="1400" smtClean="0"/>
              <a:pPr/>
              <a:t>インド
(2019)</a:t>
            </a:fld>
            <a:endParaRPr lang="ja-JP" altLang="en-US" sz="1400" dirty="0"/>
          </a:p>
        </p:txBody>
      </p:sp>
      <p:sp>
        <p:nvSpPr>
          <p:cNvPr id="20" name="テキスト プレースホルダ 9">
            <a:extLst>
              <a:ext uri="{FF2B5EF4-FFF2-40B4-BE49-F238E27FC236}">
                <a16:creationId xmlns:a16="http://schemas.microsoft.com/office/drawing/2014/main" id="{43D5874A-18F9-47CC-B603-F98F2CBA4761}"/>
              </a:ext>
            </a:extLst>
          </p:cNvPr>
          <p:cNvSpPr>
            <a:spLocks noGrp="1"/>
          </p:cNvSpPr>
          <p:nvPr>
            <p:custDataLst>
              <p:tags r:id="rId6"/>
            </p:custDataLst>
          </p:nvPr>
        </p:nvSpPr>
        <p:spPr bwMode="auto">
          <a:xfrm>
            <a:off x="781050"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89C482-509F-4310-A2A4-7468166E1563}" type="datetime'''日本''''''''''&#10;''''(''2''''''''''''0''''''''''''''1''8'''')'">
              <a:rPr lang="ja-JP" altLang="en-US" sz="1400" smtClean="0"/>
              <a:pPr/>
              <a:t>日本
(2018)</a:t>
            </a:fld>
            <a:endParaRPr lang="ja-JP" altLang="en-US" sz="1400" dirty="0"/>
          </a:p>
        </p:txBody>
      </p:sp>
      <p:sp>
        <p:nvSpPr>
          <p:cNvPr id="21" name="テキスト プレースホルダ 9">
            <a:extLst>
              <a:ext uri="{FF2B5EF4-FFF2-40B4-BE49-F238E27FC236}">
                <a16:creationId xmlns:a16="http://schemas.microsoft.com/office/drawing/2014/main" id="{91887989-9188-4984-9A38-E8B2769B25C3}"/>
              </a:ext>
            </a:extLst>
          </p:cNvPr>
          <p:cNvSpPr>
            <a:spLocks noGrp="1"/>
          </p:cNvSpPr>
          <p:nvPr>
            <p:custDataLst>
              <p:tags r:id="rId7"/>
            </p:custDataLst>
          </p:nvPr>
        </p:nvSpPr>
        <p:spPr bwMode="auto">
          <a:xfrm>
            <a:off x="1603375" y="5935663"/>
            <a:ext cx="531813"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D03F07-99AC-4DEE-AC60-CB7D5EFEB675}" type="datetime'''シ''''''''''''''''ン''ガポー''''ル''&#10;''(''''''2''''''016)'''">
              <a:rPr lang="ja-JP" altLang="en-US" sz="1400" smtClean="0"/>
              <a:pPr/>
              <a:t>シンガポール
(2016)</a:t>
            </a:fld>
            <a:endParaRPr lang="ja-JP" altLang="en-US" sz="1400" dirty="0"/>
          </a:p>
        </p:txBody>
      </p:sp>
      <p:sp>
        <p:nvSpPr>
          <p:cNvPr id="24" name="テキスト プレースホルダ 9">
            <a:extLst>
              <a:ext uri="{FF2B5EF4-FFF2-40B4-BE49-F238E27FC236}">
                <a16:creationId xmlns:a16="http://schemas.microsoft.com/office/drawing/2014/main" id="{9BFF7615-DF9B-4871-8552-72DDFF26FCFE}"/>
              </a:ext>
            </a:extLst>
          </p:cNvPr>
          <p:cNvSpPr>
            <a:spLocks noGrp="1"/>
          </p:cNvSpPr>
          <p:nvPr>
            <p:custDataLst>
              <p:tags r:id="rId8"/>
            </p:custDataLst>
          </p:nvPr>
        </p:nvSpPr>
        <p:spPr bwMode="auto">
          <a:xfrm>
            <a:off x="3109913" y="5935663"/>
            <a:ext cx="8159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BE7D5E-4A1A-4DD7-890E-A569F4D9D45E}" type="datetime'マ''''レー''''''シア''''''''''''''''&#10;''''''(2''015'')'''''''">
              <a:rPr lang="ja-JP" altLang="en-US" sz="1400" smtClean="0"/>
              <a:pPr/>
              <a:t>マレーシア
(2015)</a:t>
            </a:fld>
            <a:endParaRPr lang="ja-JP" altLang="en-US" sz="1400" dirty="0"/>
          </a:p>
        </p:txBody>
      </p:sp>
      <p:sp>
        <p:nvSpPr>
          <p:cNvPr id="26" name="テキスト プレースホルダ 9">
            <a:extLst>
              <a:ext uri="{FF2B5EF4-FFF2-40B4-BE49-F238E27FC236}">
                <a16:creationId xmlns:a16="http://schemas.microsoft.com/office/drawing/2014/main" id="{9E120306-9957-4F5A-AF0F-D5046EF96614}"/>
              </a:ext>
            </a:extLst>
          </p:cNvPr>
          <p:cNvSpPr>
            <a:spLocks noGrp="1"/>
          </p:cNvSpPr>
          <p:nvPr>
            <p:custDataLst>
              <p:tags r:id="rId9"/>
            </p:custDataLst>
          </p:nvPr>
        </p:nvSpPr>
        <p:spPr bwMode="auto">
          <a:xfrm>
            <a:off x="5675313" y="5935662"/>
            <a:ext cx="63658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FC80AA-0600-41F6-B5F2-A404688D317B}" type="datetime'''''ベ''ト''''''ナ''''''''''ム''''''''&#10;''''''(''''2''''0''''16'')'">
              <a:rPr lang="ja-JP" altLang="en-US" sz="1400" smtClean="0"/>
              <a:pPr/>
              <a:t>ベトナム
(2016)</a:t>
            </a:fld>
            <a:endParaRPr lang="ja-JP" altLang="en-US" sz="1400" dirty="0"/>
          </a:p>
        </p:txBody>
      </p:sp>
      <p:sp>
        <p:nvSpPr>
          <p:cNvPr id="19" name="テキスト プレースホルダ 9">
            <a:extLst>
              <a:ext uri="{FF2B5EF4-FFF2-40B4-BE49-F238E27FC236}">
                <a16:creationId xmlns:a16="http://schemas.microsoft.com/office/drawing/2014/main" id="{85E7880D-0EAB-4AC2-91E8-C0DC1B3AD999}"/>
              </a:ext>
            </a:extLst>
          </p:cNvPr>
          <p:cNvSpPr>
            <a:spLocks noGrp="1"/>
          </p:cNvSpPr>
          <p:nvPr>
            <p:custDataLst>
              <p:tags r:id="rId10"/>
            </p:custDataLst>
          </p:nvPr>
        </p:nvSpPr>
        <p:spPr bwMode="auto">
          <a:xfrm>
            <a:off x="4905375"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958DA7-B030-454A-B218-75F7F97B5C89}" type="datetime'''''''''''タイ''&#10;''''''(''2''01''''''''9'''''''''')'''''''''">
              <a:rPr lang="ja-JP" altLang="en-US" sz="1400" smtClean="0"/>
              <a:pPr/>
              <a:t>タイ
(2019)</a:t>
            </a:fld>
            <a:endParaRPr lang="ja-JP" altLang="en-US" sz="1400" dirty="0"/>
          </a:p>
        </p:txBody>
      </p:sp>
      <p:sp>
        <p:nvSpPr>
          <p:cNvPr id="18" name="テキスト プレースホルダ 9">
            <a:extLst>
              <a:ext uri="{FF2B5EF4-FFF2-40B4-BE49-F238E27FC236}">
                <a16:creationId xmlns:a16="http://schemas.microsoft.com/office/drawing/2014/main" id="{989F9561-D484-409F-A4B2-FA12CF540DF1}"/>
              </a:ext>
            </a:extLst>
          </p:cNvPr>
          <p:cNvSpPr>
            <a:spLocks noGrp="1"/>
          </p:cNvSpPr>
          <p:nvPr>
            <p:custDataLst>
              <p:tags r:id="rId11"/>
            </p:custDataLst>
          </p:nvPr>
        </p:nvSpPr>
        <p:spPr bwMode="auto">
          <a:xfrm>
            <a:off x="6437313" y="5935663"/>
            <a:ext cx="7604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CBFC3A-D8DF-45B0-BDCF-A0CD494D0B1E}" type="datetime'ミャ''ンマ''''''''ー&#10;''''''''(2''''''''0''''1''9'''''''''''')'''">
              <a:rPr lang="ja-JP" altLang="en-US" sz="1400" smtClean="0"/>
              <a:pPr/>
              <a:t>ミャンマー
(2019)</a:t>
            </a:fld>
            <a:endParaRPr lang="ja-JP" altLang="en-US" sz="1400" dirty="0"/>
          </a:p>
        </p:txBody>
      </p:sp>
      <p:sp>
        <p:nvSpPr>
          <p:cNvPr id="30" name="テキスト プレースホルダ 9">
            <a:extLst>
              <a:ext uri="{FF2B5EF4-FFF2-40B4-BE49-F238E27FC236}">
                <a16:creationId xmlns:a16="http://schemas.microsoft.com/office/drawing/2014/main" id="{963F9064-EA77-40F6-8CF0-2BFEDE5343A7}"/>
              </a:ext>
            </a:extLst>
          </p:cNvPr>
          <p:cNvSpPr>
            <a:spLocks noGrp="1"/>
          </p:cNvSpPr>
          <p:nvPr>
            <p:custDataLst>
              <p:tags r:id="rId12"/>
            </p:custDataLst>
          </p:nvPr>
        </p:nvSpPr>
        <p:spPr bwMode="auto">
          <a:xfrm>
            <a:off x="7380288" y="5935663"/>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3C92CA-ED8A-48F5-87CD-5EE491A81E9D}" type="datetime'''イン''''ド''ネ''シ''''''''''''''ア''''&#10;''(''201''''''''9'''')'''">
              <a:rPr lang="ja-JP" altLang="en-US" sz="1400" smtClean="0"/>
              <a:pPr/>
              <a:t>インドネシア
(2019)</a:t>
            </a:fld>
            <a:endParaRPr lang="ja-JP" altLang="en-US" sz="1400" dirty="0"/>
          </a:p>
        </p:txBody>
      </p:sp>
      <p:sp>
        <p:nvSpPr>
          <p:cNvPr id="31" name="テキスト プレースホルダ 9">
            <a:extLst>
              <a:ext uri="{FF2B5EF4-FFF2-40B4-BE49-F238E27FC236}">
                <a16:creationId xmlns:a16="http://schemas.microsoft.com/office/drawing/2014/main" id="{36D45DEF-E551-4AE3-B85E-C002A55EAD31}"/>
              </a:ext>
            </a:extLst>
          </p:cNvPr>
          <p:cNvSpPr>
            <a:spLocks noGrp="1"/>
          </p:cNvSpPr>
          <p:nvPr>
            <p:custDataLst>
              <p:tags r:id="rId13"/>
            </p:custDataLst>
          </p:nvPr>
        </p:nvSpPr>
        <p:spPr bwMode="auto">
          <a:xfrm>
            <a:off x="8066088" y="5935663"/>
            <a:ext cx="8032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590960-5C60-4032-B210-76C74B2602E0}" type="datetime'''''カ''ン''''''''''ボ''''ジ''''ア''''&#10;(''''''''201''4'''''''')'">
              <a:rPr lang="ja-JP" altLang="en-US" sz="1400" smtClean="0"/>
              <a:pPr/>
              <a:t>カンボジア
(2014)</a:t>
            </a:fld>
            <a:endParaRPr lang="ja-JP" altLang="en-US" sz="1400" dirty="0"/>
          </a:p>
        </p:txBody>
      </p:sp>
      <p:sp useBgFill="1">
        <p:nvSpPr>
          <p:cNvPr id="29" name="テキスト プレースホルダ 9">
            <a:extLst>
              <a:ext uri="{FF2B5EF4-FFF2-40B4-BE49-F238E27FC236}">
                <a16:creationId xmlns:a16="http://schemas.microsoft.com/office/drawing/2014/main" id="{D07B7503-271F-4C7F-96F2-6923F2116F53}"/>
              </a:ext>
            </a:extLst>
          </p:cNvPr>
          <p:cNvSpPr>
            <a:spLocks noGrp="1"/>
          </p:cNvSpPr>
          <p:nvPr>
            <p:custDataLst>
              <p:tags r:id="rId14"/>
            </p:custDataLst>
          </p:nvPr>
        </p:nvSpPr>
        <p:spPr bwMode="gray">
          <a:xfrm>
            <a:off x="4195763" y="4000500"/>
            <a:ext cx="29686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CBAEF3-DA2E-462C-BE5A-37CF2E98CE7C}" type="datetime'''''''''''''''''''''''''''9.''''''''''3'''''">
              <a:rPr lang="ja-JP" altLang="en-US" sz="1400" smtClean="0">
                <a:effectLst/>
              </a:rPr>
              <a:pPr/>
              <a:t>9.3</a:t>
            </a:fld>
            <a:endParaRPr lang="ja-JP" altLang="en-US" sz="1400" dirty="0"/>
          </a:p>
        </p:txBody>
      </p:sp>
      <p:sp useBgFill="1">
        <p:nvSpPr>
          <p:cNvPr id="23" name="テキスト プレースホルダ 9">
            <a:extLst>
              <a:ext uri="{FF2B5EF4-FFF2-40B4-BE49-F238E27FC236}">
                <a16:creationId xmlns:a16="http://schemas.microsoft.com/office/drawing/2014/main" id="{7AB753A3-A069-4A3E-8CE9-E2298F6AE8A2}"/>
              </a:ext>
            </a:extLst>
          </p:cNvPr>
          <p:cNvSpPr>
            <a:spLocks noGrp="1"/>
          </p:cNvSpPr>
          <p:nvPr>
            <p:custDataLst>
              <p:tags r:id="rId15"/>
            </p:custDataLst>
          </p:nvPr>
        </p:nvSpPr>
        <p:spPr bwMode="gray">
          <a:xfrm>
            <a:off x="5019675" y="4016375"/>
            <a:ext cx="29686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EEEA17-42E0-4DE5-BD16-AD468FE1F001}" type="datetime'''''''''9''''''''''''''''''''''''.2'''''''''''''''">
              <a:rPr lang="ja-JP" altLang="en-US" sz="1400" smtClean="0">
                <a:effectLst/>
              </a:rPr>
              <a:pPr/>
              <a:t>9.2</a:t>
            </a:fld>
            <a:endParaRPr lang="ja-JP" altLang="en-US" sz="1400" dirty="0"/>
          </a:p>
        </p:txBody>
      </p:sp>
      <p:sp useBgFill="1">
        <p:nvSpPr>
          <p:cNvPr id="37" name="テキスト プレースホルダ 9">
            <a:extLst>
              <a:ext uri="{FF2B5EF4-FFF2-40B4-BE49-F238E27FC236}">
                <a16:creationId xmlns:a16="http://schemas.microsoft.com/office/drawing/2014/main" id="{1BC0D38D-B448-4090-A07E-1CC8D7C92C37}"/>
              </a:ext>
            </a:extLst>
          </p:cNvPr>
          <p:cNvSpPr>
            <a:spLocks noGrp="1"/>
          </p:cNvSpPr>
          <p:nvPr>
            <p:custDataLst>
              <p:tags r:id="rId16"/>
            </p:custDataLst>
          </p:nvPr>
        </p:nvSpPr>
        <p:spPr bwMode="gray">
          <a:xfrm>
            <a:off x="7494588" y="4818063"/>
            <a:ext cx="29686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DCEB32-0800-45B1-BF9D-49578AEAF999}" type="datetime'''''4''''''''''''''''''''''''''.''''''''''''''7'''''''''''''">
              <a:rPr lang="ja-JP" altLang="en-US" sz="1400" smtClean="0">
                <a:effectLst/>
              </a:rPr>
              <a:pPr/>
              <a:t>4.7</a:t>
            </a:fld>
            <a:endParaRPr lang="ja-JP" altLang="en-US" sz="1400" dirty="0"/>
          </a:p>
        </p:txBody>
      </p:sp>
      <p:sp>
        <p:nvSpPr>
          <p:cNvPr id="33" name="テキスト プレースホルダ 9">
            <a:extLst>
              <a:ext uri="{FF2B5EF4-FFF2-40B4-BE49-F238E27FC236}">
                <a16:creationId xmlns:a16="http://schemas.microsoft.com/office/drawing/2014/main" id="{966A9095-64FD-4700-9751-CE23737BFE1F}"/>
              </a:ext>
            </a:extLst>
          </p:cNvPr>
          <p:cNvSpPr>
            <a:spLocks noGrp="1"/>
          </p:cNvSpPr>
          <p:nvPr>
            <p:custDataLst>
              <p:tags r:id="rId17"/>
            </p:custDataLst>
          </p:nvPr>
        </p:nvSpPr>
        <p:spPr bwMode="auto">
          <a:xfrm>
            <a:off x="8936038" y="5935663"/>
            <a:ext cx="71278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CDCDD9-AC21-4A4A-8F11-4684E8099FF9}" type="datetime'フ''''''''''''ィリ''''ピ''''''''''''ン''''''&#10;(''''''2''''018'')'">
              <a:rPr lang="ja-JP" altLang="en-US" sz="1400" smtClean="0"/>
              <a:pPr/>
              <a:t>フィリピン
(2018)</a:t>
            </a:fld>
            <a:endParaRPr lang="ja-JP" altLang="en-US" sz="1400" dirty="0"/>
          </a:p>
        </p:txBody>
      </p:sp>
      <p:sp>
        <p:nvSpPr>
          <p:cNvPr id="39" name="テキスト ボックス 12">
            <a:extLst>
              <a:ext uri="{FF2B5EF4-FFF2-40B4-BE49-F238E27FC236}">
                <a16:creationId xmlns:a16="http://schemas.microsoft.com/office/drawing/2014/main" id="{A2282D54-220A-4A6E-8450-68AD9A84DC3F}"/>
              </a:ext>
            </a:extLst>
          </p:cNvPr>
          <p:cNvSpPr txBox="1"/>
          <p:nvPr/>
        </p:nvSpPr>
        <p:spPr>
          <a:xfrm>
            <a:off x="200025" y="106028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a:t>
            </a:r>
            <a:endParaRPr lang="en-US" altLang="ja-JP" sz="1000" b="1" dirty="0"/>
          </a:p>
        </p:txBody>
      </p:sp>
    </p:spTree>
    <p:extLst>
      <p:ext uri="{BB962C8B-B14F-4D97-AF65-F5344CB8AC3E}">
        <p14:creationId xmlns:p14="http://schemas.microsoft.com/office/powerpoint/2010/main" val="173812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1715541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65" name="think-cell Slide" r:id="rId23" imgW="395" imgH="396" progId="TCLayout.ActiveDocument.1">
                  <p:embed/>
                </p:oleObj>
              </mc:Choice>
              <mc:Fallback>
                <p:oleObj name="think-cell Slide" r:id="rId23"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医療従事者数</a:t>
            </a:r>
            <a:r>
              <a:rPr kumimoji="1" lang="en-US" altLang="ja-JP" dirty="0"/>
              <a:t>(4/4)</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看護師・助産師　</a:t>
            </a:r>
            <a:r>
              <a:rPr lang="en-US" altLang="ja-JP" dirty="0"/>
              <a:t>1</a:t>
            </a:r>
            <a:r>
              <a:rPr lang="ja-JP" altLang="en-US" dirty="0"/>
              <a:t>万人当たり</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chor="b">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看護師のみの値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graphicFrame>
        <p:nvGraphicFramePr>
          <p:cNvPr id="34" name="Chart 33">
            <a:extLst>
              <a:ext uri="{FF2B5EF4-FFF2-40B4-BE49-F238E27FC236}">
                <a16:creationId xmlns:a16="http://schemas.microsoft.com/office/drawing/2014/main" id="{0A607436-36F1-4FD6-AA51-DC5D4679ABEE}"/>
              </a:ext>
            </a:extLst>
          </p:cNvPr>
          <p:cNvGraphicFramePr/>
          <p:nvPr>
            <p:custDataLst>
              <p:tags r:id="rId3"/>
            </p:custDataLst>
            <p:extLst>
              <p:ext uri="{D42A27DB-BD31-4B8C-83A1-F6EECF244321}">
                <p14:modId xmlns:p14="http://schemas.microsoft.com/office/powerpoint/2010/main" val="2838287725"/>
              </p:ext>
            </p:extLst>
          </p:nvPr>
        </p:nvGraphicFramePr>
        <p:xfrm>
          <a:off x="204788" y="1333500"/>
          <a:ext cx="9583737" cy="4672013"/>
        </p:xfrm>
        <a:graphic>
          <a:graphicData uri="http://schemas.openxmlformats.org/drawingml/2006/chart">
            <c:chart xmlns:c="http://schemas.openxmlformats.org/drawingml/2006/chart" xmlns:r="http://schemas.openxmlformats.org/officeDocument/2006/relationships" r:id="rId25"/>
          </a:graphicData>
        </a:graphic>
      </p:graphicFrame>
      <p:sp>
        <p:nvSpPr>
          <p:cNvPr id="10" name="テキスト プレースホルダ 9">
            <a:extLst>
              <a:ext uri="{FF2B5EF4-FFF2-40B4-BE49-F238E27FC236}">
                <a16:creationId xmlns:a16="http://schemas.microsoft.com/office/drawing/2014/main" id="{5CA8944C-184F-4810-8F3D-C5EB0A8BEADA}"/>
              </a:ext>
            </a:extLst>
          </p:cNvPr>
          <p:cNvSpPr>
            <a:spLocks noGrp="1"/>
          </p:cNvSpPr>
          <p:nvPr>
            <p:custDataLst>
              <p:tags r:id="rId4"/>
            </p:custDataLst>
          </p:nvPr>
        </p:nvSpPr>
        <p:spPr bwMode="auto">
          <a:xfrm>
            <a:off x="911225"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E004CF-6BF2-4D64-A2A2-E5E38A0DB1FB}" type="datetime'''''''''日''''本&#10;''''''''''''''(''''2''0''''1''''''8'''''''''')'">
              <a:rPr lang="ja-JP" altLang="en-US" sz="1400" smtClean="0"/>
              <a:pPr/>
              <a:t>日本
(2018)</a:t>
            </a:fld>
            <a:endParaRPr lang="ja-JP" altLang="en-US" sz="1400" dirty="0"/>
          </a:p>
        </p:txBody>
      </p:sp>
      <p:sp>
        <p:nvSpPr>
          <p:cNvPr id="17" name="テキスト プレースホルダ 9">
            <a:extLst>
              <a:ext uri="{FF2B5EF4-FFF2-40B4-BE49-F238E27FC236}">
                <a16:creationId xmlns:a16="http://schemas.microsoft.com/office/drawing/2014/main" id="{0350E64C-EB4C-4F60-A2E1-7F9E765BDC35}"/>
              </a:ext>
            </a:extLst>
          </p:cNvPr>
          <p:cNvSpPr>
            <a:spLocks noGrp="1"/>
          </p:cNvSpPr>
          <p:nvPr>
            <p:custDataLst>
              <p:tags r:id="rId5"/>
            </p:custDataLst>
          </p:nvPr>
        </p:nvSpPr>
        <p:spPr bwMode="auto">
          <a:xfrm>
            <a:off x="4973638"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C54D83-57D2-44B1-A54E-3356C2D43481}" type="datetime'''''中''''国''&#10;(2''01''''''''7)'''''''''''''''''''''''''''''''">
              <a:rPr lang="ja-JP" altLang="en-US" sz="1400" smtClean="0"/>
              <a:pPr/>
              <a:t>中国
(2017)</a:t>
            </a:fld>
            <a:endParaRPr lang="ja-JP" altLang="en-US" sz="1400" dirty="0"/>
          </a:p>
        </p:txBody>
      </p:sp>
      <p:sp>
        <p:nvSpPr>
          <p:cNvPr id="11" name="テキスト プレースホルダ 9">
            <a:extLst>
              <a:ext uri="{FF2B5EF4-FFF2-40B4-BE49-F238E27FC236}">
                <a16:creationId xmlns:a16="http://schemas.microsoft.com/office/drawing/2014/main" id="{E20422EE-F7A0-4657-B6BF-882868BDFDED}"/>
              </a:ext>
            </a:extLst>
          </p:cNvPr>
          <p:cNvSpPr>
            <a:spLocks noGrp="1"/>
          </p:cNvSpPr>
          <p:nvPr>
            <p:custDataLst>
              <p:tags r:id="rId6"/>
            </p:custDataLst>
          </p:nvPr>
        </p:nvSpPr>
        <p:spPr bwMode="auto">
          <a:xfrm>
            <a:off x="1720850" y="5935663"/>
            <a:ext cx="531813"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993544-ECA6-4765-A846-961CF73B288B}" type="datetime'''''''''''シン''ガ''''''ポー''ル''''''''''&#10;''''(''''2''0''''''1''7)'">
              <a:rPr lang="ja-JP" altLang="en-US" sz="1400" smtClean="0"/>
              <a:pPr/>
              <a:t>シンガポール
(2017)</a:t>
            </a:fld>
            <a:endParaRPr lang="ja-JP" altLang="en-US" sz="1400" dirty="0"/>
          </a:p>
        </p:txBody>
      </p:sp>
      <p:sp>
        <p:nvSpPr>
          <p:cNvPr id="15" name="テキスト プレースホルダ 9">
            <a:extLst>
              <a:ext uri="{FF2B5EF4-FFF2-40B4-BE49-F238E27FC236}">
                <a16:creationId xmlns:a16="http://schemas.microsoft.com/office/drawing/2014/main" id="{92A2499D-E3DE-4593-9C39-D58328DF545E}"/>
              </a:ext>
            </a:extLst>
          </p:cNvPr>
          <p:cNvSpPr>
            <a:spLocks noGrp="1"/>
          </p:cNvSpPr>
          <p:nvPr>
            <p:custDataLst>
              <p:tags r:id="rId7"/>
            </p:custDataLst>
          </p:nvPr>
        </p:nvSpPr>
        <p:spPr bwMode="auto">
          <a:xfrm>
            <a:off x="3348038" y="5935663"/>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4AED0C-C2E9-4A9C-BBBD-FD1AE0C9E6C4}" type="datetime'''マ''''レー''シ''''''''''''ア&#10;''(''''''2''0''''19'''''')'''''''">
              <a:rPr lang="ja-JP" altLang="en-US" sz="1400" smtClean="0"/>
              <a:pPr/>
              <a:t>マレーシア
(2019)</a:t>
            </a:fld>
            <a:endParaRPr lang="ja-JP" altLang="en-US" sz="1400" dirty="0"/>
          </a:p>
        </p:txBody>
      </p:sp>
      <p:sp>
        <p:nvSpPr>
          <p:cNvPr id="13" name="テキスト プレースホルダ 9">
            <a:extLst>
              <a:ext uri="{FF2B5EF4-FFF2-40B4-BE49-F238E27FC236}">
                <a16:creationId xmlns:a16="http://schemas.microsoft.com/office/drawing/2014/main" id="{08E7C7C1-A524-4E52-AC76-7E3E36E73BD4}"/>
              </a:ext>
            </a:extLst>
          </p:cNvPr>
          <p:cNvSpPr>
            <a:spLocks noGrp="1"/>
          </p:cNvSpPr>
          <p:nvPr>
            <p:custDataLst>
              <p:tags r:id="rId8"/>
            </p:custDataLst>
          </p:nvPr>
        </p:nvSpPr>
        <p:spPr bwMode="auto">
          <a:xfrm>
            <a:off x="2536825" y="5935663"/>
            <a:ext cx="523875" cy="638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02BF34-9BD4-40DA-BDB2-3E3B6EADC0BB}" type="datetime'''''イ''''''''ン''''''ドネ''シ''ア&#10;''(''''''''2''''''''''''01''9)'''">
              <a:rPr lang="ja-JP" altLang="en-US" sz="1400" smtClean="0"/>
              <a:pPr/>
              <a:t>インドネシア
(2019)</a:t>
            </a:fld>
            <a:endParaRPr lang="ja-JP" altLang="en-US" sz="1400" dirty="0"/>
          </a:p>
        </p:txBody>
      </p:sp>
      <p:sp>
        <p:nvSpPr>
          <p:cNvPr id="16" name="テキスト プレースホルダ 9">
            <a:extLst>
              <a:ext uri="{FF2B5EF4-FFF2-40B4-BE49-F238E27FC236}">
                <a16:creationId xmlns:a16="http://schemas.microsoft.com/office/drawing/2014/main" id="{A75217E2-CF37-4AB7-8EBC-9AC71EC87D87}"/>
              </a:ext>
            </a:extLst>
          </p:cNvPr>
          <p:cNvSpPr>
            <a:spLocks noGrp="1"/>
          </p:cNvSpPr>
          <p:nvPr>
            <p:custDataLst>
              <p:tags r:id="rId9"/>
            </p:custDataLst>
          </p:nvPr>
        </p:nvSpPr>
        <p:spPr bwMode="auto">
          <a:xfrm>
            <a:off x="4160838" y="5935662"/>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タイ</a:t>
            </a:r>
            <a:r>
              <a:rPr lang="en-US" altLang="ja-JP" sz="1400" baseline="30000" dirty="0"/>
              <a:t>※</a:t>
            </a:r>
            <a:br>
              <a:rPr lang="en-US" altLang="ja-JP" sz="1400" dirty="0"/>
            </a:br>
            <a:r>
              <a:rPr lang="en-US" altLang="ja-JP" sz="1400" dirty="0"/>
              <a:t>(2019)</a:t>
            </a:r>
            <a:endParaRPr lang="ja-JP" altLang="en-US" sz="1400" dirty="0"/>
          </a:p>
        </p:txBody>
      </p:sp>
      <p:sp useBgFill="1">
        <p:nvSpPr>
          <p:cNvPr id="27" name="テキスト プレースホルダ 9">
            <a:extLst>
              <a:ext uri="{FF2B5EF4-FFF2-40B4-BE49-F238E27FC236}">
                <a16:creationId xmlns:a16="http://schemas.microsoft.com/office/drawing/2014/main" id="{4C5AB472-8803-4A7A-A3C8-5E562CB0BDCD}"/>
              </a:ext>
            </a:extLst>
          </p:cNvPr>
          <p:cNvSpPr>
            <a:spLocks noGrp="1"/>
          </p:cNvSpPr>
          <p:nvPr>
            <p:custDataLst>
              <p:tags r:id="rId10"/>
            </p:custDataLst>
          </p:nvPr>
        </p:nvSpPr>
        <p:spPr bwMode="gray">
          <a:xfrm>
            <a:off x="2601913" y="4346576"/>
            <a:ext cx="395288"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B9EBE9-8F75-4BB4-A7FC-D451A6304CD4}" type="datetime'''3''''''''''''''''''''''''''''''''''''''''8''''''''.''1'''">
              <a:rPr lang="ja-JP" altLang="en-US" sz="1400" smtClean="0">
                <a:effectLst/>
              </a:rPr>
              <a:pPr marL="0" indent="0" algn="ctr">
                <a:spcBef>
                  <a:spcPct val="0"/>
                </a:spcBef>
                <a:buNone/>
              </a:pPr>
              <a:t>38.1</a:t>
            </a:fld>
            <a:endParaRPr lang="ja-JP" altLang="en-US" sz="1400" dirty="0"/>
          </a:p>
        </p:txBody>
      </p:sp>
      <p:sp>
        <p:nvSpPr>
          <p:cNvPr id="14" name="テキスト プレースホルダ 9">
            <a:extLst>
              <a:ext uri="{FF2B5EF4-FFF2-40B4-BE49-F238E27FC236}">
                <a16:creationId xmlns:a16="http://schemas.microsoft.com/office/drawing/2014/main" id="{6281AAD8-EDC3-4F6F-9628-49AEEE13462F}"/>
              </a:ext>
            </a:extLst>
          </p:cNvPr>
          <p:cNvSpPr>
            <a:spLocks noGrp="1"/>
          </p:cNvSpPr>
          <p:nvPr>
            <p:custDataLst>
              <p:tags r:id="rId11"/>
            </p:custDataLst>
          </p:nvPr>
        </p:nvSpPr>
        <p:spPr bwMode="auto">
          <a:xfrm>
            <a:off x="5786438" y="5935663"/>
            <a:ext cx="5238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7B058A-A10D-4B23-B283-D5DA85B5F5E9}" type="datetime'''''イ''ン''ド&#10;''(''''''''''''''''''''''''20''''19'''''')'''''''">
              <a:rPr lang="ja-JP" altLang="en-US" sz="1400" smtClean="0"/>
              <a:pPr/>
              <a:t>インド
(2019)</a:t>
            </a:fld>
            <a:endParaRPr lang="ja-JP" altLang="en-US" sz="1400" dirty="0"/>
          </a:p>
        </p:txBody>
      </p:sp>
      <p:sp>
        <p:nvSpPr>
          <p:cNvPr id="18" name="テキスト プレースホルダ 9">
            <a:extLst>
              <a:ext uri="{FF2B5EF4-FFF2-40B4-BE49-F238E27FC236}">
                <a16:creationId xmlns:a16="http://schemas.microsoft.com/office/drawing/2014/main" id="{9E5667C6-0991-4404-AEEB-2F94E9595AC5}"/>
              </a:ext>
            </a:extLst>
          </p:cNvPr>
          <p:cNvSpPr>
            <a:spLocks noGrp="1"/>
          </p:cNvSpPr>
          <p:nvPr>
            <p:custDataLst>
              <p:tags r:id="rId12"/>
            </p:custDataLst>
          </p:nvPr>
        </p:nvSpPr>
        <p:spPr bwMode="auto">
          <a:xfrm>
            <a:off x="6543675" y="5935662"/>
            <a:ext cx="63658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4E869-59E4-4B1B-99B3-87F48CDF0DE9}" type="datetime'ベ''''''''''''トナ''''ム&#10;''''(''''''''20''''''1''''''6)'''''''''">
              <a:rPr lang="ja-JP" altLang="en-US" sz="1400" smtClean="0"/>
              <a:pPr/>
              <a:t>ベトナム
(2016)</a:t>
            </a:fld>
            <a:endParaRPr lang="ja-JP" altLang="en-US" sz="1400" dirty="0"/>
          </a:p>
        </p:txBody>
      </p:sp>
      <p:sp>
        <p:nvSpPr>
          <p:cNvPr id="19" name="テキスト プレースホルダ 9">
            <a:extLst>
              <a:ext uri="{FF2B5EF4-FFF2-40B4-BE49-F238E27FC236}">
                <a16:creationId xmlns:a16="http://schemas.microsoft.com/office/drawing/2014/main" id="{A3B0CC12-B180-4198-AB7D-A3C908584CD1}"/>
              </a:ext>
            </a:extLst>
          </p:cNvPr>
          <p:cNvSpPr>
            <a:spLocks noGrp="1"/>
          </p:cNvSpPr>
          <p:nvPr>
            <p:custDataLst>
              <p:tags r:id="rId13"/>
            </p:custDataLst>
          </p:nvPr>
        </p:nvSpPr>
        <p:spPr bwMode="auto">
          <a:xfrm>
            <a:off x="7294563" y="5935663"/>
            <a:ext cx="7604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B311D1-E9BE-402A-A86D-F2FD49AA2145}" type="datetime'ミ''ャン''''''マー''''&#10;''''(''''''''20''1''9'''')'''''">
              <a:rPr lang="ja-JP" altLang="en-US" sz="1400" smtClean="0"/>
              <a:pPr/>
              <a:t>ミャンマー
(2019)</a:t>
            </a:fld>
            <a:endParaRPr lang="ja-JP" altLang="en-US" sz="1400" dirty="0"/>
          </a:p>
        </p:txBody>
      </p:sp>
      <p:sp>
        <p:nvSpPr>
          <p:cNvPr id="20" name="テキスト プレースホルダ 9">
            <a:extLst>
              <a:ext uri="{FF2B5EF4-FFF2-40B4-BE49-F238E27FC236}">
                <a16:creationId xmlns:a16="http://schemas.microsoft.com/office/drawing/2014/main" id="{7E2271F0-3A9F-4906-A4B4-12EAB3AECD24}"/>
              </a:ext>
            </a:extLst>
          </p:cNvPr>
          <p:cNvSpPr>
            <a:spLocks noGrp="1"/>
          </p:cNvSpPr>
          <p:nvPr>
            <p:custDataLst>
              <p:tags r:id="rId14"/>
            </p:custDataLst>
          </p:nvPr>
        </p:nvSpPr>
        <p:spPr bwMode="auto">
          <a:xfrm>
            <a:off x="8083550" y="5935663"/>
            <a:ext cx="8032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781720-D8AE-4AF3-9D39-DABB451DD2D6}" type="datetime'カンボジ''''''''ア''&#10;(''''''''''''''''''''''''''201''9'''''''''')'">
              <a:rPr lang="ja-JP" altLang="en-US" sz="1400" smtClean="0"/>
              <a:pPr/>
              <a:t>カンボジア
(2019)</a:t>
            </a:fld>
            <a:endParaRPr lang="ja-JP" altLang="en-US" sz="1400" dirty="0"/>
          </a:p>
        </p:txBody>
      </p:sp>
      <p:sp useBgFill="1">
        <p:nvSpPr>
          <p:cNvPr id="25" name="テキスト プレースホルダ 9">
            <a:extLst>
              <a:ext uri="{FF2B5EF4-FFF2-40B4-BE49-F238E27FC236}">
                <a16:creationId xmlns:a16="http://schemas.microsoft.com/office/drawing/2014/main" id="{919C4ADF-4BAD-455B-AEF1-B67AB12D7822}"/>
              </a:ext>
            </a:extLst>
          </p:cNvPr>
          <p:cNvSpPr>
            <a:spLocks noGrp="1"/>
          </p:cNvSpPr>
          <p:nvPr>
            <p:custDataLst>
              <p:tags r:id="rId15"/>
            </p:custDataLst>
          </p:nvPr>
        </p:nvSpPr>
        <p:spPr bwMode="gray">
          <a:xfrm>
            <a:off x="927100" y="1325564"/>
            <a:ext cx="49371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0CA59C-A83B-491F-B3F7-BEA694A1A67D}" type="datetime'1''2''''''''''''''''''7''''''.0'''''''''''''">
              <a:rPr lang="ja-JP" altLang="en-US" sz="1400" smtClean="0">
                <a:effectLst/>
              </a:rPr>
              <a:pPr marL="0" indent="0" algn="ctr">
                <a:spcBef>
                  <a:spcPct val="0"/>
                </a:spcBef>
                <a:buNone/>
              </a:pPr>
              <a:t>127.0</a:t>
            </a:fld>
            <a:endParaRPr lang="ja-JP" altLang="en-US" sz="1400" dirty="0"/>
          </a:p>
        </p:txBody>
      </p:sp>
      <p:sp useBgFill="1">
        <p:nvSpPr>
          <p:cNvPr id="21" name="テキスト プレースホルダ 9">
            <a:extLst>
              <a:ext uri="{FF2B5EF4-FFF2-40B4-BE49-F238E27FC236}">
                <a16:creationId xmlns:a16="http://schemas.microsoft.com/office/drawing/2014/main" id="{AF0A149B-F5EC-4ED1-9852-10B4AEA635AA}"/>
              </a:ext>
            </a:extLst>
          </p:cNvPr>
          <p:cNvSpPr>
            <a:spLocks noGrp="1"/>
          </p:cNvSpPr>
          <p:nvPr>
            <p:custDataLst>
              <p:tags r:id="rId16"/>
            </p:custDataLst>
          </p:nvPr>
        </p:nvSpPr>
        <p:spPr bwMode="gray">
          <a:xfrm>
            <a:off x="3413125" y="4456113"/>
            <a:ext cx="395288"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F25D97-16D4-4C76-A230-4008BE3BC866}" type="datetime'3''''''''''''''''''''''''''''4''.''''''''''''''''8'''''''''">
              <a:rPr lang="ja-JP" altLang="en-US" sz="1400" smtClean="0">
                <a:effectLst/>
              </a:rPr>
              <a:pPr/>
              <a:t>34.8</a:t>
            </a:fld>
            <a:endParaRPr lang="ja-JP" altLang="en-US" sz="1400" dirty="0"/>
          </a:p>
        </p:txBody>
      </p:sp>
      <p:sp useBgFill="1">
        <p:nvSpPr>
          <p:cNvPr id="28" name="テキスト プレースホルダ 9">
            <a:extLst>
              <a:ext uri="{FF2B5EF4-FFF2-40B4-BE49-F238E27FC236}">
                <a16:creationId xmlns:a16="http://schemas.microsoft.com/office/drawing/2014/main" id="{4F682E5E-86E9-444B-8894-68D803E137C5}"/>
              </a:ext>
            </a:extLst>
          </p:cNvPr>
          <p:cNvSpPr>
            <a:spLocks noGrp="1"/>
          </p:cNvSpPr>
          <p:nvPr>
            <p:custDataLst>
              <p:tags r:id="rId17"/>
            </p:custDataLst>
          </p:nvPr>
        </p:nvSpPr>
        <p:spPr bwMode="gray">
          <a:xfrm>
            <a:off x="5038725" y="4735514"/>
            <a:ext cx="395288"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35C3B5-EA66-4AA5-9D1C-251D722F6AD9}" type="datetime'''''''''''''2''''''''6''.''''''''''''''''''''6'''''''''''''''">
              <a:rPr lang="ja-JP" altLang="en-US" sz="1400" smtClean="0">
                <a:effectLst/>
              </a:rPr>
              <a:pPr marL="0" indent="0" algn="ctr">
                <a:spcBef>
                  <a:spcPct val="0"/>
                </a:spcBef>
                <a:buNone/>
              </a:pPr>
              <a:t>26.6</a:t>
            </a:fld>
            <a:endParaRPr lang="ja-JP" altLang="en-US" sz="1400" dirty="0"/>
          </a:p>
        </p:txBody>
      </p:sp>
      <p:sp useBgFill="1">
        <p:nvSpPr>
          <p:cNvPr id="29" name="テキスト プレースホルダ 9">
            <a:extLst>
              <a:ext uri="{FF2B5EF4-FFF2-40B4-BE49-F238E27FC236}">
                <a16:creationId xmlns:a16="http://schemas.microsoft.com/office/drawing/2014/main" id="{7791F5D4-DFD9-4358-91A2-B660438B9C6E}"/>
              </a:ext>
            </a:extLst>
          </p:cNvPr>
          <p:cNvSpPr>
            <a:spLocks noGrp="1"/>
          </p:cNvSpPr>
          <p:nvPr>
            <p:custDataLst>
              <p:tags r:id="rId18"/>
            </p:custDataLst>
          </p:nvPr>
        </p:nvSpPr>
        <p:spPr bwMode="gray">
          <a:xfrm>
            <a:off x="5851525" y="4827589"/>
            <a:ext cx="395288"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A86CC7-C198-4CFC-A786-4516708C0FD2}" type="datetime'''''''''''23''''''.''''''''''''9'">
              <a:rPr lang="ja-JP" altLang="en-US" sz="1400" smtClean="0">
                <a:effectLst/>
              </a:rPr>
              <a:pPr marL="0" indent="0" algn="ctr">
                <a:spcBef>
                  <a:spcPct val="0"/>
                </a:spcBef>
                <a:buNone/>
              </a:pPr>
              <a:t>23.9</a:t>
            </a:fld>
            <a:endParaRPr lang="ja-JP" altLang="en-US" sz="1400" dirty="0"/>
          </a:p>
        </p:txBody>
      </p:sp>
      <p:sp useBgFill="1">
        <p:nvSpPr>
          <p:cNvPr id="30" name="テキスト プレースホルダ 9">
            <a:extLst>
              <a:ext uri="{FF2B5EF4-FFF2-40B4-BE49-F238E27FC236}">
                <a16:creationId xmlns:a16="http://schemas.microsoft.com/office/drawing/2014/main" id="{5D218512-0349-4436-844B-5F5B1987972D}"/>
              </a:ext>
            </a:extLst>
          </p:cNvPr>
          <p:cNvSpPr>
            <a:spLocks noGrp="1"/>
          </p:cNvSpPr>
          <p:nvPr>
            <p:custDataLst>
              <p:tags r:id="rId19"/>
            </p:custDataLst>
          </p:nvPr>
        </p:nvSpPr>
        <p:spPr bwMode="gray">
          <a:xfrm>
            <a:off x="6664325" y="5148264"/>
            <a:ext cx="395288"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EBF187-83C7-4C66-BD05-74AF4BE1ACCD}" type="datetime'1''''4''''''''.''''''''''''''''''''''''''''5'''''''''''''''">
              <a:rPr lang="ja-JP" altLang="en-US" sz="1400" smtClean="0">
                <a:effectLst/>
              </a:rPr>
              <a:pPr marL="0" indent="0" algn="ctr">
                <a:spcBef>
                  <a:spcPct val="0"/>
                </a:spcBef>
                <a:buNone/>
              </a:pPr>
              <a:t>14.5</a:t>
            </a:fld>
            <a:endParaRPr lang="ja-JP" altLang="en-US" sz="1400" dirty="0"/>
          </a:p>
        </p:txBody>
      </p:sp>
      <p:sp>
        <p:nvSpPr>
          <p:cNvPr id="33" name="テキスト プレースホルダ 9">
            <a:extLst>
              <a:ext uri="{FF2B5EF4-FFF2-40B4-BE49-F238E27FC236}">
                <a16:creationId xmlns:a16="http://schemas.microsoft.com/office/drawing/2014/main" id="{B1A142F0-9938-4800-89D6-A28753C8C836}"/>
              </a:ext>
            </a:extLst>
          </p:cNvPr>
          <p:cNvSpPr>
            <a:spLocks noGrp="1"/>
          </p:cNvSpPr>
          <p:nvPr>
            <p:custDataLst>
              <p:tags r:id="rId20"/>
            </p:custDataLst>
          </p:nvPr>
        </p:nvSpPr>
        <p:spPr bwMode="auto">
          <a:xfrm>
            <a:off x="8942388" y="5935663"/>
            <a:ext cx="71278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CD2B4D-81FC-45FD-964A-11D5E8143826}" type="datetime'''''''フィ''''''リピ''''''''ン''&#10;''(''''2''''''''0''''1''8)'''''">
              <a:rPr lang="ja-JP" altLang="en-US" sz="1400" smtClean="0"/>
              <a:pPr/>
              <a:t>フィリピン
(2018)</a:t>
            </a:fld>
            <a:endParaRPr lang="ja-JP" altLang="en-US" sz="1400" dirty="0"/>
          </a:p>
        </p:txBody>
      </p:sp>
      <p:sp>
        <p:nvSpPr>
          <p:cNvPr id="24" name="テキスト ボックス 12">
            <a:extLst>
              <a:ext uri="{FF2B5EF4-FFF2-40B4-BE49-F238E27FC236}">
                <a16:creationId xmlns:a16="http://schemas.microsoft.com/office/drawing/2014/main" id="{41AD5A25-74D5-4580-9D24-A5082FE1F1FE}"/>
              </a:ext>
            </a:extLst>
          </p:cNvPr>
          <p:cNvSpPr txBox="1"/>
          <p:nvPr/>
        </p:nvSpPr>
        <p:spPr>
          <a:xfrm>
            <a:off x="200025" y="106028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a:t>
            </a:r>
            <a:endParaRPr lang="en-US" altLang="ja-JP" sz="1000" b="1" dirty="0"/>
          </a:p>
        </p:txBody>
      </p:sp>
    </p:spTree>
    <p:extLst>
      <p:ext uri="{BB962C8B-B14F-4D97-AF65-F5344CB8AC3E}">
        <p14:creationId xmlns:p14="http://schemas.microsoft.com/office/powerpoint/2010/main" val="2116822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2822401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703"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ライセンス・教育水準</a:t>
            </a:r>
            <a:r>
              <a:rPr kumimoji="1" lang="en-US" altLang="ja-JP" dirty="0"/>
              <a:t>(1/2)</a:t>
            </a:r>
            <a:endParaRPr kumimoji="1" lang="ja-JP" altLang="en-US" dirty="0"/>
          </a:p>
        </p:txBody>
      </p:sp>
      <p:sp>
        <p:nvSpPr>
          <p:cNvPr id="4" name="テキスト プレースホルダー 3"/>
          <p:cNvSpPr>
            <a:spLocks noGrp="1"/>
          </p:cNvSpPr>
          <p:nvPr>
            <p:ph type="body" sz="quarter" idx="15"/>
          </p:nvPr>
        </p:nvSpPr>
        <p:spPr>
          <a:xfrm>
            <a:off x="200025" y="549275"/>
            <a:ext cx="9505950" cy="359445"/>
          </a:xfrm>
        </p:spPr>
        <p:txBody>
          <a:bodyPr/>
          <a:lstStyle/>
          <a:p>
            <a:endParaRPr lang="en-US" altLang="ja-JP" dirty="0"/>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5" name="表 4">
            <a:extLst>
              <a:ext uri="{FF2B5EF4-FFF2-40B4-BE49-F238E27FC236}">
                <a16:creationId xmlns:a16="http://schemas.microsoft.com/office/drawing/2014/main" id="{0245AA03-DA06-43AE-86B0-1BEAB5E3D19F}"/>
              </a:ext>
            </a:extLst>
          </p:cNvPr>
          <p:cNvGraphicFramePr>
            <a:graphicFrameLocks noGrp="1"/>
          </p:cNvGraphicFramePr>
          <p:nvPr>
            <p:extLst>
              <p:ext uri="{D42A27DB-BD31-4B8C-83A1-F6EECF244321}">
                <p14:modId xmlns:p14="http://schemas.microsoft.com/office/powerpoint/2010/main" val="284771527"/>
              </p:ext>
            </p:extLst>
          </p:nvPr>
        </p:nvGraphicFramePr>
        <p:xfrm>
          <a:off x="200026" y="549275"/>
          <a:ext cx="9505950" cy="6065520"/>
        </p:xfrm>
        <a:graphic>
          <a:graphicData uri="http://schemas.openxmlformats.org/drawingml/2006/table">
            <a:tbl>
              <a:tblPr firstRow="1" bandRow="1">
                <a:tableStyleId>{5940675A-B579-460E-94D1-54222C63F5DA}</a:tableStyleId>
              </a:tblPr>
              <a:tblGrid>
                <a:gridCol w="424554">
                  <a:extLst>
                    <a:ext uri="{9D8B030D-6E8A-4147-A177-3AD203B41FA5}">
                      <a16:colId xmlns:a16="http://schemas.microsoft.com/office/drawing/2014/main" val="3736087005"/>
                    </a:ext>
                  </a:extLst>
                </a:gridCol>
                <a:gridCol w="1513566">
                  <a:extLst>
                    <a:ext uri="{9D8B030D-6E8A-4147-A177-3AD203B41FA5}">
                      <a16:colId xmlns:a16="http://schemas.microsoft.com/office/drawing/2014/main" val="4225960300"/>
                    </a:ext>
                  </a:extLst>
                </a:gridCol>
                <a:gridCol w="1513566">
                  <a:extLst>
                    <a:ext uri="{9D8B030D-6E8A-4147-A177-3AD203B41FA5}">
                      <a16:colId xmlns:a16="http://schemas.microsoft.com/office/drawing/2014/main" val="3676543901"/>
                    </a:ext>
                  </a:extLst>
                </a:gridCol>
                <a:gridCol w="1513566">
                  <a:extLst>
                    <a:ext uri="{9D8B030D-6E8A-4147-A177-3AD203B41FA5}">
                      <a16:colId xmlns:a16="http://schemas.microsoft.com/office/drawing/2014/main" val="20000"/>
                    </a:ext>
                  </a:extLst>
                </a:gridCol>
                <a:gridCol w="1513566">
                  <a:extLst>
                    <a:ext uri="{9D8B030D-6E8A-4147-A177-3AD203B41FA5}">
                      <a16:colId xmlns:a16="http://schemas.microsoft.com/office/drawing/2014/main" val="20003"/>
                    </a:ext>
                  </a:extLst>
                </a:gridCol>
                <a:gridCol w="1513566">
                  <a:extLst>
                    <a:ext uri="{9D8B030D-6E8A-4147-A177-3AD203B41FA5}">
                      <a16:colId xmlns:a16="http://schemas.microsoft.com/office/drawing/2014/main" val="20004"/>
                    </a:ext>
                  </a:extLst>
                </a:gridCol>
                <a:gridCol w="1513566">
                  <a:extLst>
                    <a:ext uri="{9D8B030D-6E8A-4147-A177-3AD203B41FA5}">
                      <a16:colId xmlns:a16="http://schemas.microsoft.com/office/drawing/2014/main" val="1885143244"/>
                    </a:ext>
                  </a:extLst>
                </a:gridCol>
              </a:tblGrid>
              <a:tr h="158338">
                <a:tc>
                  <a:txBody>
                    <a:bodyPr/>
                    <a:lstStyle/>
                    <a:p>
                      <a:pPr lvl="0"/>
                      <a:endParaRPr kumimoji="1" lang="ja-JP" altLang="en-US" sz="1800" b="0" dirty="0">
                        <a:solidFill>
                          <a:schemeClr val="bg1"/>
                        </a:solidFill>
                        <a:latin typeface="+mn-ea"/>
                        <a:ea typeface="+mn-ea"/>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日本</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中国</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インド</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インドネシア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タイ</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フィリピン</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6823385"/>
                  </a:ext>
                </a:extLst>
              </a:tr>
              <a:tr h="0">
                <a:tc>
                  <a:txBody>
                    <a:bodyPr/>
                    <a:lstStyle/>
                    <a:p>
                      <a:pPr lvl="0" algn="ctr"/>
                      <a:r>
                        <a:rPr kumimoji="1" lang="ja-JP" altLang="en-US" sz="1800" b="0" dirty="0">
                          <a:solidFill>
                            <a:schemeClr val="bg1"/>
                          </a:solidFill>
                          <a:latin typeface="+mn-ea"/>
                          <a:ea typeface="+mn-ea"/>
                        </a:rPr>
                        <a:t>概要</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r>
                        <a:rPr kumimoji="1" lang="ja-JP" altLang="en-US" sz="1000" b="0" dirty="0">
                          <a:latin typeface="+mn-ea"/>
                          <a:ea typeface="+mn-ea"/>
                        </a:rPr>
                        <a:t>主な医療資格や免許は、主に厚生労働省が定める。</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中国では、西洋医学を中心として学ぶ医学部と、中医学を専門に学ぶ注意学部に分かれる。また、気中国の医師は基本的に公務員として扱われる。</a:t>
                      </a:r>
                      <a:endParaRPr kumimoji="1" lang="en-US" altLang="ja-JP" sz="1000" b="0" dirty="0">
                        <a:latin typeface="+mn-ea"/>
                        <a:ea typeface="+mn-ea"/>
                      </a:endParaRPr>
                    </a:p>
                    <a:p>
                      <a:pPr lvl="0"/>
                      <a:r>
                        <a:rPr kumimoji="1" lang="ja-JP" altLang="en-US" sz="1000" b="0" dirty="0">
                          <a:latin typeface="+mn-ea"/>
                          <a:ea typeface="+mn-ea"/>
                        </a:rPr>
                        <a:t>貧しい県・農村には、医師免許はないが医療行為を行っている医師「村医」がいる。</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en-US" altLang="ja-JP" sz="1000" b="0" dirty="0">
                          <a:latin typeface="+mn-ea"/>
                          <a:ea typeface="+mn-ea"/>
                        </a:rPr>
                        <a:t>MBBS(Bachelor of Medicine and Bachelor of Surgery)</a:t>
                      </a:r>
                      <a:r>
                        <a:rPr kumimoji="1" lang="ja-JP" altLang="en-US" sz="1000" b="0" dirty="0">
                          <a:latin typeface="+mn-ea"/>
                          <a:ea typeface="+mn-ea"/>
                        </a:rPr>
                        <a:t>を取得することで、医師となる資格を得たことになる。</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en-US" altLang="ja-JP" sz="1000" b="0" dirty="0">
                          <a:latin typeface="+mn-ea"/>
                          <a:ea typeface="+mn-ea"/>
                        </a:rPr>
                        <a:t>MedicalPracticeAct2004</a:t>
                      </a:r>
                      <a:r>
                        <a:rPr kumimoji="1" lang="ja-JP" altLang="en-US" sz="1000" b="0" dirty="0">
                          <a:latin typeface="+mn-ea"/>
                          <a:ea typeface="+mn-ea"/>
                        </a:rPr>
                        <a:t>の制定を受けて設立された医学評議会により、医学生が達成するべき能力水準と医学部が従うべき教育基準の認可などを行われている。医師登録には本評議会への申請が必要。</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診療科毎に医師免許が分かれており、取得している診療科以外の診療は行えない。</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メディカルスクール修了後、ポストグラデュエート・インターンシップ（</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PGI</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）を実施し、</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Medical Board Examination</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に合格すると、医師免許を取得できる。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1234770">
                <a:tc>
                  <a:txBody>
                    <a:bodyPr/>
                    <a:lstStyle/>
                    <a:p>
                      <a:pPr lvl="0" algn="ctr"/>
                      <a:r>
                        <a:rPr kumimoji="1" lang="ja-JP" altLang="en-US" sz="1800" b="0" dirty="0">
                          <a:solidFill>
                            <a:schemeClr val="bg1"/>
                          </a:solidFill>
                          <a:latin typeface="+mn-ea"/>
                          <a:ea typeface="+mn-ea"/>
                        </a:rPr>
                        <a:t>プロセス</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28600" lvl="0" indent="-228600">
                        <a:buClr>
                          <a:schemeClr val="accent1"/>
                        </a:buClr>
                        <a:buFont typeface="+mj-ea"/>
                        <a:buAutoNum type="circleNumDbPlain"/>
                      </a:pPr>
                      <a:r>
                        <a:rPr kumimoji="1" lang="ja-JP" altLang="en-US" sz="1000" b="0" dirty="0">
                          <a:solidFill>
                            <a:srgbClr val="000000"/>
                          </a:solidFill>
                        </a:rPr>
                        <a:t>学</a:t>
                      </a:r>
                      <a:r>
                        <a:rPr kumimoji="1" lang="ja-JP" altLang="en-US" sz="1000" dirty="0">
                          <a:solidFill>
                            <a:srgbClr val="000000"/>
                          </a:solidFill>
                        </a:rPr>
                        <a:t>校教育法（昭和二十二年法律第二十六号）に基づく大学において</a:t>
                      </a:r>
                      <a:r>
                        <a:rPr kumimoji="1" lang="ja-JP" altLang="en-US" sz="1000" b="1" dirty="0">
                          <a:solidFill>
                            <a:srgbClr val="000000"/>
                          </a:solidFill>
                        </a:rPr>
                        <a:t>正式な医学に関する学科を卒業。</a:t>
                      </a:r>
                      <a:endParaRPr kumimoji="1" lang="en-US" altLang="ja-JP" sz="1000" b="1" dirty="0">
                        <a:solidFill>
                          <a:srgbClr val="000000"/>
                        </a:solidFill>
                      </a:endParaRPr>
                    </a:p>
                    <a:p>
                      <a:pPr marL="228600" lvl="0" indent="-228600">
                        <a:buClr>
                          <a:schemeClr val="accent1"/>
                        </a:buClr>
                        <a:buFont typeface="+mj-ea"/>
                        <a:buAutoNum type="circleNumDbPlain"/>
                      </a:pPr>
                      <a:r>
                        <a:rPr kumimoji="1" lang="ja-JP" altLang="en-US" sz="1000" b="1" dirty="0">
                          <a:solidFill>
                            <a:srgbClr val="000000"/>
                          </a:solidFill>
                        </a:rPr>
                        <a:t>国家試験の合格</a:t>
                      </a:r>
                      <a:endParaRPr kumimoji="1" lang="en-US" altLang="ja-JP" sz="1000" b="1" dirty="0">
                        <a:solidFill>
                          <a:srgbClr val="000000"/>
                        </a:solidFill>
                      </a:endParaRPr>
                    </a:p>
                    <a:p>
                      <a:pPr marL="228600" lvl="0" indent="-228600">
                        <a:buClr>
                          <a:schemeClr val="accent1"/>
                        </a:buClr>
                        <a:buFont typeface="+mj-ea"/>
                        <a:buAutoNum type="circleNumDbPlain"/>
                      </a:pPr>
                      <a:r>
                        <a:rPr kumimoji="1" lang="ja-JP" altLang="en-US" sz="1000" b="1" dirty="0">
                          <a:latin typeface="+mn-ea"/>
                          <a:ea typeface="+mn-ea"/>
                        </a:rPr>
                        <a:t>インターン：</a:t>
                      </a:r>
                      <a:r>
                        <a:rPr kumimoji="1" lang="ja-JP" altLang="en-US" sz="1000" dirty="0">
                          <a:solidFill>
                            <a:srgbClr val="000000"/>
                          </a:solidFill>
                        </a:rPr>
                        <a:t>医師国家試験に合格し、その合格後一年以上の診療及び公衆衛生に関する実務修練を受ける。</a:t>
                      </a:r>
                      <a:endParaRPr kumimoji="1" lang="en-US" altLang="ja-JP" sz="1000" b="1" dirty="0">
                        <a:latin typeface="+mn-ea"/>
                        <a:ea typeface="+mn-ea"/>
                      </a:endParaRPr>
                    </a:p>
                    <a:p>
                      <a:pPr marL="228600" lvl="0" indent="-228600">
                        <a:buFont typeface="+mj-ea"/>
                        <a:buAutoNum type="circleNumDbPlain"/>
                      </a:pPr>
                      <a:endParaRPr kumimoji="1" lang="ja-JP" altLang="en-US" sz="1000" b="0"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lvl="0" indent="-228600">
                        <a:buClr>
                          <a:schemeClr val="accent1"/>
                        </a:buClr>
                        <a:buFont typeface="+mj-ea"/>
                        <a:buAutoNum type="circleNumDbPlain"/>
                      </a:pPr>
                      <a:r>
                        <a:rPr kumimoji="1" lang="ja-JP" altLang="en-US" sz="1000" b="1" dirty="0">
                          <a:latin typeface="+mn-ea"/>
                          <a:ea typeface="+mn-ea"/>
                        </a:rPr>
                        <a:t>医学部</a:t>
                      </a:r>
                      <a:r>
                        <a:rPr kumimoji="1" lang="en-US" altLang="ja-JP" sz="1000" b="1" dirty="0">
                          <a:latin typeface="+mn-ea"/>
                          <a:ea typeface="+mn-ea"/>
                        </a:rPr>
                        <a:t>/</a:t>
                      </a:r>
                      <a:r>
                        <a:rPr kumimoji="1" lang="ja-JP" altLang="en-US" sz="1000" b="1" dirty="0">
                          <a:latin typeface="+mn-ea"/>
                          <a:ea typeface="+mn-ea"/>
                        </a:rPr>
                        <a:t>中医学部の卒業</a:t>
                      </a:r>
                      <a:r>
                        <a:rPr kumimoji="1" lang="en-US" altLang="ja-JP" sz="1000" b="1" dirty="0">
                          <a:latin typeface="+mn-ea"/>
                          <a:ea typeface="+mn-ea"/>
                        </a:rPr>
                        <a:t>: </a:t>
                      </a:r>
                      <a:r>
                        <a:rPr kumimoji="1" lang="en-US" altLang="ja-JP" sz="1000" b="0" dirty="0">
                          <a:latin typeface="+mn-ea"/>
                          <a:ea typeface="+mn-ea"/>
                        </a:rPr>
                        <a:t>5,6</a:t>
                      </a:r>
                      <a:r>
                        <a:rPr kumimoji="1" lang="ja-JP" altLang="en-US" sz="1000" b="0" dirty="0">
                          <a:latin typeface="+mn-ea"/>
                          <a:ea typeface="+mn-ea"/>
                        </a:rPr>
                        <a:t>年の就学期間を経て卒業。</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インターン</a:t>
                      </a:r>
                      <a:r>
                        <a:rPr kumimoji="1" lang="en-US" altLang="ja-JP" sz="1000" b="1" dirty="0">
                          <a:latin typeface="+mn-ea"/>
                          <a:ea typeface="+mn-ea"/>
                        </a:rPr>
                        <a:t>: </a:t>
                      </a:r>
                      <a:r>
                        <a:rPr kumimoji="1" lang="en-US" altLang="ja-JP" sz="1000" b="0" dirty="0">
                          <a:latin typeface="+mn-ea"/>
                          <a:ea typeface="+mn-ea"/>
                        </a:rPr>
                        <a:t>1</a:t>
                      </a:r>
                      <a:r>
                        <a:rPr kumimoji="1" lang="ja-JP" altLang="en-US" sz="1000" b="0" dirty="0">
                          <a:latin typeface="+mn-ea"/>
                          <a:ea typeface="+mn-ea"/>
                        </a:rPr>
                        <a:t>年間の従事により国家試験の受験資格が与えられる。</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国家試験の合格</a:t>
                      </a:r>
                      <a:r>
                        <a:rPr kumimoji="1" lang="en-US" altLang="ja-JP" sz="1000" b="1" dirty="0">
                          <a:latin typeface="+mn-ea"/>
                          <a:ea typeface="+mn-ea"/>
                        </a:rPr>
                        <a:t>: </a:t>
                      </a:r>
                      <a:r>
                        <a:rPr kumimoji="1" lang="ja-JP" altLang="en-US" sz="1000" b="0" dirty="0">
                          <a:latin typeface="+mn-ea"/>
                          <a:ea typeface="+mn-ea"/>
                        </a:rPr>
                        <a:t>医師免許</a:t>
                      </a:r>
                      <a:r>
                        <a:rPr kumimoji="1" lang="en-US" altLang="ja-JP" sz="1000" b="0" dirty="0">
                          <a:latin typeface="+mn-ea"/>
                          <a:ea typeface="+mn-ea"/>
                        </a:rPr>
                        <a:t>/</a:t>
                      </a:r>
                      <a:r>
                        <a:rPr kumimoji="1" lang="ja-JP" altLang="en-US" sz="1000" b="0" dirty="0">
                          <a:latin typeface="+mn-ea"/>
                          <a:ea typeface="+mn-ea"/>
                        </a:rPr>
                        <a:t>中医師免許を得られ、医療行為を行うことができる。</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医師のレベル</a:t>
                      </a:r>
                      <a:r>
                        <a:rPr kumimoji="1" lang="en-US" altLang="ja-JP" sz="1000" b="1" dirty="0">
                          <a:latin typeface="+mn-ea"/>
                          <a:ea typeface="+mn-ea"/>
                        </a:rPr>
                        <a:t>: </a:t>
                      </a:r>
                      <a:r>
                        <a:rPr kumimoji="1" lang="ja-JP" altLang="en-US" sz="1000" b="0" dirty="0">
                          <a:latin typeface="+mn-ea"/>
                          <a:ea typeface="+mn-ea"/>
                        </a:rPr>
                        <a:t>医師はその経験により、</a:t>
                      </a:r>
                      <a:r>
                        <a:rPr kumimoji="1" lang="en-US" altLang="ja-JP" sz="1000" b="0" dirty="0">
                          <a:latin typeface="+mn-ea"/>
                          <a:ea typeface="+mn-ea"/>
                        </a:rPr>
                        <a:t>4</a:t>
                      </a:r>
                      <a:r>
                        <a:rPr kumimoji="1" lang="ja-JP" altLang="en-US" sz="1000" b="0" dirty="0">
                          <a:latin typeface="+mn-ea"/>
                          <a:ea typeface="+mn-ea"/>
                        </a:rPr>
                        <a:t>つのレベルに区分される。初級医師</a:t>
                      </a:r>
                      <a:r>
                        <a:rPr kumimoji="1" lang="en-US" altLang="ja-JP" sz="1000" b="0" dirty="0">
                          <a:latin typeface="+mn-ea"/>
                          <a:ea typeface="+mn-ea"/>
                        </a:rPr>
                        <a:t>(</a:t>
                      </a:r>
                      <a:r>
                        <a:rPr kumimoji="1" lang="ja-JP" altLang="en-US" sz="1000" b="0" dirty="0">
                          <a:latin typeface="+mn-ea"/>
                          <a:ea typeface="+mn-ea"/>
                        </a:rPr>
                        <a:t>研修医</a:t>
                      </a:r>
                      <a:r>
                        <a:rPr kumimoji="1" lang="en-US" altLang="ja-JP" sz="1000" b="0" dirty="0">
                          <a:latin typeface="+mn-ea"/>
                          <a:ea typeface="+mn-ea"/>
                        </a:rPr>
                        <a:t>)</a:t>
                      </a:r>
                      <a:r>
                        <a:rPr kumimoji="1" lang="ja-JP" altLang="en-US" sz="1000" b="0" dirty="0">
                          <a:latin typeface="+mn-ea"/>
                          <a:ea typeface="+mn-ea"/>
                        </a:rPr>
                        <a:t>、中級医師</a:t>
                      </a:r>
                      <a:r>
                        <a:rPr kumimoji="1" lang="en-US" altLang="ja-JP" sz="1000" b="0" dirty="0">
                          <a:latin typeface="+mn-ea"/>
                          <a:ea typeface="+mn-ea"/>
                        </a:rPr>
                        <a:t>(</a:t>
                      </a:r>
                      <a:r>
                        <a:rPr kumimoji="1" lang="ja-JP" altLang="en-US" sz="1000" b="0" dirty="0">
                          <a:latin typeface="+mn-ea"/>
                          <a:ea typeface="+mn-ea"/>
                        </a:rPr>
                        <a:t>主治医師</a:t>
                      </a:r>
                      <a:r>
                        <a:rPr kumimoji="1" lang="en-US" altLang="ja-JP" sz="1000" b="0" dirty="0">
                          <a:latin typeface="+mn-ea"/>
                          <a:ea typeface="+mn-ea"/>
                        </a:rPr>
                        <a:t>)</a:t>
                      </a:r>
                      <a:r>
                        <a:rPr kumimoji="1" lang="ja-JP" altLang="en-US" sz="1000" b="0" dirty="0">
                          <a:latin typeface="+mn-ea"/>
                          <a:ea typeface="+mn-ea"/>
                        </a:rPr>
                        <a:t>、副高級医師</a:t>
                      </a:r>
                      <a:r>
                        <a:rPr kumimoji="1" lang="en-US" altLang="ja-JP" sz="1000" b="0" dirty="0">
                          <a:latin typeface="+mn-ea"/>
                          <a:ea typeface="+mn-ea"/>
                        </a:rPr>
                        <a:t>(</a:t>
                      </a:r>
                      <a:r>
                        <a:rPr kumimoji="1" lang="ja-JP" altLang="en-US" sz="1000" b="0" dirty="0">
                          <a:latin typeface="+mn-ea"/>
                          <a:ea typeface="+mn-ea"/>
                        </a:rPr>
                        <a:t>副主任医師</a:t>
                      </a:r>
                      <a:r>
                        <a:rPr kumimoji="1" lang="en-US" altLang="ja-JP" sz="1000" b="0" dirty="0">
                          <a:latin typeface="+mn-ea"/>
                          <a:ea typeface="+mn-ea"/>
                        </a:rPr>
                        <a:t>)</a:t>
                      </a:r>
                      <a:r>
                        <a:rPr kumimoji="1" lang="ja-JP" altLang="en-US" sz="1000" b="0" dirty="0">
                          <a:latin typeface="+mn-ea"/>
                          <a:ea typeface="+mn-ea"/>
                        </a:rPr>
                        <a:t>、高級医師</a:t>
                      </a:r>
                      <a:r>
                        <a:rPr kumimoji="1" lang="en-US" altLang="ja-JP" sz="1000" b="0" dirty="0">
                          <a:latin typeface="+mn-ea"/>
                          <a:ea typeface="+mn-ea"/>
                        </a:rPr>
                        <a:t>(</a:t>
                      </a:r>
                      <a:r>
                        <a:rPr kumimoji="1" lang="ja-JP" altLang="en-US" sz="1000" b="0" dirty="0">
                          <a:latin typeface="+mn-ea"/>
                          <a:ea typeface="+mn-ea"/>
                        </a:rPr>
                        <a:t>主任医師</a:t>
                      </a:r>
                      <a:r>
                        <a:rPr kumimoji="1" lang="en-US" altLang="ja-JP" sz="1000" b="0" dirty="0">
                          <a:latin typeface="+mn-ea"/>
                          <a:ea typeface="+mn-ea"/>
                        </a:rPr>
                        <a:t>)</a:t>
                      </a:r>
                      <a:r>
                        <a:rPr kumimoji="1" lang="ja-JP" altLang="en-US" sz="1000" b="0" dirty="0">
                          <a:latin typeface="+mn-ea"/>
                          <a:ea typeface="+mn-ea"/>
                        </a:rPr>
                        <a:t>である。</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lvl="0" indent="-285750">
                        <a:buClr>
                          <a:schemeClr val="accent1"/>
                        </a:buClr>
                        <a:buFont typeface="+mj-ea"/>
                        <a:buAutoNum type="circleNumDbPlain"/>
                      </a:pPr>
                      <a:r>
                        <a:rPr kumimoji="1" lang="ja-JP" altLang="en-US" sz="1000" b="1" dirty="0">
                          <a:latin typeface="+mn-ea"/>
                          <a:ea typeface="+mn-ea"/>
                        </a:rPr>
                        <a:t>高校での成績基準を満たす</a:t>
                      </a:r>
                      <a:r>
                        <a:rPr kumimoji="1" lang="en-US" altLang="ja-JP" sz="1000" b="1" dirty="0">
                          <a:latin typeface="+mn-ea"/>
                          <a:ea typeface="+mn-ea"/>
                        </a:rPr>
                        <a:t>: </a:t>
                      </a:r>
                      <a:r>
                        <a:rPr kumimoji="1" lang="en-US" altLang="ja-JP" sz="1000" b="0" dirty="0">
                          <a:latin typeface="+mn-ea"/>
                          <a:ea typeface="+mn-ea"/>
                        </a:rPr>
                        <a:t>Higher Secondary (School) Certificate(HSC)</a:t>
                      </a:r>
                      <a:r>
                        <a:rPr kumimoji="1" lang="ja-JP" altLang="en-US" sz="1000" b="0" dirty="0">
                          <a:latin typeface="+mn-ea"/>
                          <a:ea typeface="+mn-ea"/>
                        </a:rPr>
                        <a:t>の獲得、もしくは</a:t>
                      </a:r>
                      <a:r>
                        <a:rPr kumimoji="1" lang="en-US" altLang="ja-JP" sz="1000" b="0" dirty="0">
                          <a:latin typeface="+mn-ea"/>
                          <a:ea typeface="+mn-ea"/>
                        </a:rPr>
                        <a:t>12</a:t>
                      </a:r>
                      <a:r>
                        <a:rPr kumimoji="1" lang="ja-JP" altLang="en-US" sz="1000" b="0" dirty="0">
                          <a:latin typeface="+mn-ea"/>
                          <a:ea typeface="+mn-ea"/>
                        </a:rPr>
                        <a:t>のテスト項目の中で、生物学、物理学、化学にて</a:t>
                      </a:r>
                      <a:r>
                        <a:rPr kumimoji="1" lang="en-US" altLang="ja-JP" sz="1000" b="0" dirty="0">
                          <a:latin typeface="+mn-ea"/>
                          <a:ea typeface="+mn-ea"/>
                        </a:rPr>
                        <a:t>60%</a:t>
                      </a:r>
                      <a:r>
                        <a:rPr kumimoji="1" lang="ja-JP" altLang="en-US" sz="1000" b="0" dirty="0">
                          <a:latin typeface="+mn-ea"/>
                          <a:ea typeface="+mn-ea"/>
                        </a:rPr>
                        <a:t>以上の成績を収めて高校を卒業する必要がある。</a:t>
                      </a:r>
                      <a:endParaRPr kumimoji="1" lang="en-US" altLang="ja-JP" sz="1000" b="0" dirty="0">
                        <a:latin typeface="+mn-ea"/>
                        <a:ea typeface="+mn-ea"/>
                      </a:endParaRPr>
                    </a:p>
                    <a:p>
                      <a:pPr marL="285750" lvl="0" indent="-285750">
                        <a:buClr>
                          <a:schemeClr val="accent1"/>
                        </a:buClr>
                        <a:buFont typeface="+mj-ea"/>
                        <a:buAutoNum type="circleNumDbPlain"/>
                      </a:pPr>
                      <a:r>
                        <a:rPr kumimoji="1" lang="ja-JP" altLang="en-US" sz="1000" b="1" dirty="0">
                          <a:latin typeface="+mn-ea"/>
                          <a:ea typeface="+mn-ea"/>
                        </a:rPr>
                        <a:t>医学部入学試験の合格</a:t>
                      </a:r>
                      <a:r>
                        <a:rPr kumimoji="1" lang="en-US" altLang="ja-JP" sz="1000" b="1" dirty="0">
                          <a:latin typeface="+mn-ea"/>
                          <a:ea typeface="+mn-ea"/>
                        </a:rPr>
                        <a:t>: </a:t>
                      </a:r>
                      <a:r>
                        <a:rPr kumimoji="1" lang="ja-JP" altLang="en-US" sz="1000" b="0" dirty="0">
                          <a:latin typeface="+mn-ea"/>
                          <a:ea typeface="+mn-ea"/>
                        </a:rPr>
                        <a:t>医学部を持つ大学への入試試験に合格し、入学する必要がある。</a:t>
                      </a:r>
                      <a:br>
                        <a:rPr kumimoji="1" lang="en-US" altLang="ja-JP" sz="1000" b="0" dirty="0">
                          <a:latin typeface="+mn-ea"/>
                          <a:ea typeface="+mn-ea"/>
                        </a:rPr>
                      </a:br>
                      <a:r>
                        <a:rPr kumimoji="1" lang="ja-JP" altLang="en-US" sz="1000" b="0" dirty="0">
                          <a:latin typeface="+mn-ea"/>
                          <a:ea typeface="+mn-ea"/>
                        </a:rPr>
                        <a:t>試験は、国立レベルと州立レベルで分け、いずれも</a:t>
                      </a:r>
                      <a:r>
                        <a:rPr kumimoji="1" lang="en-US" altLang="ja-JP" sz="1000" b="0" dirty="0">
                          <a:latin typeface="+mn-ea"/>
                          <a:ea typeface="+mn-ea"/>
                        </a:rPr>
                        <a:t>5~6</a:t>
                      </a:r>
                      <a:r>
                        <a:rPr kumimoji="1" lang="ja-JP" altLang="en-US" sz="1000" b="0" dirty="0">
                          <a:latin typeface="+mn-ea"/>
                          <a:ea typeface="+mn-ea"/>
                        </a:rPr>
                        <a:t>月に実施される。</a:t>
                      </a:r>
                      <a:endParaRPr kumimoji="1" lang="en-US" altLang="ja-JP" sz="1000" b="1" dirty="0">
                        <a:latin typeface="+mn-ea"/>
                        <a:ea typeface="+mn-ea"/>
                      </a:endParaRPr>
                    </a:p>
                    <a:p>
                      <a:pPr marL="285750" lvl="0" indent="-285750">
                        <a:buClr>
                          <a:schemeClr val="accent1"/>
                        </a:buClr>
                        <a:buFont typeface="+mj-ea"/>
                        <a:buAutoNum type="circleNumDbPlain"/>
                      </a:pPr>
                      <a:r>
                        <a:rPr kumimoji="1" lang="en-US" altLang="ja-JP" sz="1000" b="1" dirty="0">
                          <a:latin typeface="+mn-ea"/>
                          <a:ea typeface="+mn-ea"/>
                        </a:rPr>
                        <a:t>MBBS</a:t>
                      </a:r>
                      <a:r>
                        <a:rPr kumimoji="1" lang="ja-JP" altLang="en-US" sz="1000" b="1" dirty="0">
                          <a:latin typeface="+mn-ea"/>
                          <a:ea typeface="+mn-ea"/>
                        </a:rPr>
                        <a:t>の取得</a:t>
                      </a:r>
                      <a:r>
                        <a:rPr kumimoji="1" lang="en-US" altLang="ja-JP" sz="1000" b="1" dirty="0">
                          <a:latin typeface="+mn-ea"/>
                          <a:ea typeface="+mn-ea"/>
                        </a:rPr>
                        <a:t>:</a:t>
                      </a:r>
                      <a:r>
                        <a:rPr kumimoji="1" lang="en-US" altLang="ja-JP" sz="1000" b="0" dirty="0">
                          <a:latin typeface="+mn-ea"/>
                          <a:ea typeface="+mn-ea"/>
                        </a:rPr>
                        <a:t> MBBS</a:t>
                      </a:r>
                      <a:r>
                        <a:rPr kumimoji="1" lang="ja-JP" altLang="en-US" sz="1000" b="0" dirty="0">
                          <a:latin typeface="+mn-ea"/>
                          <a:ea typeface="+mn-ea"/>
                        </a:rPr>
                        <a:t>と呼ばれる医学部コースを完了する必要がある。</a:t>
                      </a:r>
                      <a:br>
                        <a:rPr kumimoji="1" lang="en-US" altLang="ja-JP" sz="1000" b="0" dirty="0">
                          <a:latin typeface="+mn-ea"/>
                          <a:ea typeface="+mn-ea"/>
                        </a:rPr>
                      </a:br>
                      <a:r>
                        <a:rPr kumimoji="1" lang="ja-JP" altLang="en-US" sz="1000" b="0" dirty="0">
                          <a:latin typeface="+mn-ea"/>
                          <a:ea typeface="+mn-ea"/>
                        </a:rPr>
                        <a:t>毎年</a:t>
                      </a:r>
                      <a:r>
                        <a:rPr kumimoji="1" lang="en-US" altLang="ja-JP" sz="1000" b="0" dirty="0">
                          <a:latin typeface="+mn-ea"/>
                          <a:ea typeface="+mn-ea"/>
                        </a:rPr>
                        <a:t>MBBS</a:t>
                      </a:r>
                      <a:r>
                        <a:rPr kumimoji="1" lang="ja-JP" altLang="en-US" sz="1000" b="0" dirty="0">
                          <a:latin typeface="+mn-ea"/>
                          <a:ea typeface="+mn-ea"/>
                        </a:rPr>
                        <a:t>の卒業枠は約</a:t>
                      </a:r>
                      <a:r>
                        <a:rPr kumimoji="1" lang="en-US" altLang="ja-JP" sz="1000" b="0" dirty="0">
                          <a:latin typeface="+mn-ea"/>
                          <a:ea typeface="+mn-ea"/>
                        </a:rPr>
                        <a:t>7</a:t>
                      </a:r>
                      <a:r>
                        <a:rPr kumimoji="1" lang="ja-JP" altLang="en-US" sz="1000" b="0" dirty="0">
                          <a:latin typeface="+mn-ea"/>
                          <a:ea typeface="+mn-ea"/>
                        </a:rPr>
                        <a:t>万人である。</a:t>
                      </a:r>
                      <a:endParaRPr kumimoji="1" lang="ja-JP" altLang="en-US" sz="1000" b="1"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lvl="0" indent="-228600">
                        <a:buClr>
                          <a:schemeClr val="accent1"/>
                        </a:buClr>
                        <a:buFont typeface="+mj-ea"/>
                        <a:buAutoNum type="circleNumDbPlain"/>
                      </a:pPr>
                      <a:r>
                        <a:rPr kumimoji="1" lang="ja-JP" altLang="en-US" sz="1000" b="1" dirty="0">
                          <a:latin typeface="+mn-ea"/>
                          <a:ea typeface="+mn-ea"/>
                        </a:rPr>
                        <a:t>大学医学部卒業</a:t>
                      </a:r>
                      <a:r>
                        <a:rPr kumimoji="1" lang="en-US" altLang="ja-JP" sz="1000" b="1" dirty="0">
                          <a:latin typeface="+mn-ea"/>
                          <a:ea typeface="+mn-ea"/>
                        </a:rPr>
                        <a:t>: </a:t>
                      </a:r>
                      <a:r>
                        <a:rPr kumimoji="1" lang="en-US" altLang="ja-JP" sz="1000" b="0" dirty="0">
                          <a:latin typeface="+mn-ea"/>
                          <a:ea typeface="+mn-ea"/>
                        </a:rPr>
                        <a:t>5</a:t>
                      </a:r>
                      <a:r>
                        <a:rPr kumimoji="1" lang="ja-JP" altLang="en-US" sz="1000" b="0" dirty="0">
                          <a:latin typeface="+mn-ea"/>
                          <a:ea typeface="+mn-ea"/>
                        </a:rPr>
                        <a:t>年間</a:t>
                      </a:r>
                      <a:r>
                        <a:rPr kumimoji="1" lang="en-US" altLang="ja-JP" sz="1000" b="0" dirty="0">
                          <a:latin typeface="+mn-ea"/>
                          <a:ea typeface="+mn-ea"/>
                        </a:rPr>
                        <a:t>(=</a:t>
                      </a:r>
                      <a:r>
                        <a:rPr kumimoji="1" lang="ja-JP" altLang="en-US" sz="1000" b="0" dirty="0">
                          <a:latin typeface="+mn-ea"/>
                          <a:ea typeface="+mn-ea"/>
                        </a:rPr>
                        <a:t>臨床前教育</a:t>
                      </a:r>
                      <a:r>
                        <a:rPr kumimoji="1" lang="en-US" altLang="ja-JP" sz="1000" b="0" dirty="0">
                          <a:latin typeface="+mn-ea"/>
                          <a:ea typeface="+mn-ea"/>
                        </a:rPr>
                        <a:t>3</a:t>
                      </a:r>
                      <a:r>
                        <a:rPr kumimoji="1" lang="ja-JP" altLang="en-US" sz="1000" b="0" dirty="0">
                          <a:latin typeface="+mn-ea"/>
                          <a:ea typeface="+mn-ea"/>
                        </a:rPr>
                        <a:t>年間</a:t>
                      </a:r>
                      <a:r>
                        <a:rPr kumimoji="1" lang="en-US" altLang="ja-JP" sz="1000" b="0" dirty="0">
                          <a:latin typeface="+mn-ea"/>
                          <a:ea typeface="+mn-ea"/>
                        </a:rPr>
                        <a:t>+</a:t>
                      </a:r>
                      <a:r>
                        <a:rPr kumimoji="1" lang="ja-JP" altLang="en-US" sz="1000" b="0" dirty="0">
                          <a:latin typeface="+mn-ea"/>
                          <a:ea typeface="+mn-ea"/>
                        </a:rPr>
                        <a:t>臨床実習</a:t>
                      </a:r>
                      <a:r>
                        <a:rPr kumimoji="1" lang="en-US" altLang="ja-JP" sz="1000" b="0" dirty="0">
                          <a:latin typeface="+mn-ea"/>
                          <a:ea typeface="+mn-ea"/>
                        </a:rPr>
                        <a:t>2</a:t>
                      </a:r>
                      <a:r>
                        <a:rPr kumimoji="1" lang="ja-JP" altLang="en-US" sz="1000" b="0" dirty="0">
                          <a:latin typeface="+mn-ea"/>
                          <a:ea typeface="+mn-ea"/>
                        </a:rPr>
                        <a:t>年間</a:t>
                      </a:r>
                      <a:r>
                        <a:rPr kumimoji="1" lang="en-US" altLang="ja-JP" sz="1000" b="0" dirty="0">
                          <a:latin typeface="+mn-ea"/>
                          <a:ea typeface="+mn-ea"/>
                        </a:rPr>
                        <a:t>)</a:t>
                      </a:r>
                      <a:r>
                        <a:rPr kumimoji="1" lang="ja-JP" altLang="en-US" sz="1000" b="0" dirty="0">
                          <a:latin typeface="+mn-ea"/>
                          <a:ea typeface="+mn-ea"/>
                        </a:rPr>
                        <a:t>。</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インターンシップ</a:t>
                      </a:r>
                      <a:r>
                        <a:rPr kumimoji="1" lang="en-US" altLang="ja-JP" sz="1000" b="1" dirty="0">
                          <a:latin typeface="+mn-ea"/>
                          <a:ea typeface="+mn-ea"/>
                        </a:rPr>
                        <a:t>: </a:t>
                      </a:r>
                      <a:r>
                        <a:rPr kumimoji="1" lang="en-US" altLang="ja-JP" sz="1000" b="0" dirty="0">
                          <a:latin typeface="+mn-ea"/>
                          <a:ea typeface="+mn-ea"/>
                        </a:rPr>
                        <a:t>1</a:t>
                      </a:r>
                      <a:r>
                        <a:rPr kumimoji="1" lang="ja-JP" altLang="en-US" sz="1000" b="0" dirty="0">
                          <a:latin typeface="+mn-ea"/>
                          <a:ea typeface="+mn-ea"/>
                        </a:rPr>
                        <a:t>年間。</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医師登録</a:t>
                      </a:r>
                      <a:r>
                        <a:rPr kumimoji="1" lang="en-US" altLang="ja-JP" sz="1000" b="1" dirty="0">
                          <a:latin typeface="+mn-ea"/>
                          <a:ea typeface="+mn-ea"/>
                        </a:rPr>
                        <a:t>: </a:t>
                      </a:r>
                      <a:r>
                        <a:rPr kumimoji="1" lang="ja-JP" altLang="en-US" sz="1000" b="0" dirty="0">
                          <a:latin typeface="+mn-ea"/>
                          <a:ea typeface="+mn-ea"/>
                        </a:rPr>
                        <a:t>医学評議会への申請。</a:t>
                      </a:r>
                      <a:endParaRPr kumimoji="1" lang="en-US" altLang="ja-JP" sz="1000" b="1"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医師会への登録</a:t>
                      </a:r>
                      <a:endParaRPr kumimoji="1" lang="en-US" altLang="ja-JP" sz="1000" b="1"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医師免許の取得</a:t>
                      </a:r>
                      <a:r>
                        <a:rPr kumimoji="1" lang="en-US" altLang="ja-JP" sz="1000" b="1" dirty="0">
                          <a:latin typeface="+mn-ea"/>
                          <a:ea typeface="+mn-ea"/>
                        </a:rPr>
                        <a:t>: </a:t>
                      </a:r>
                      <a:r>
                        <a:rPr kumimoji="1" lang="ja-JP" altLang="en-US" sz="1000" b="0" dirty="0">
                          <a:latin typeface="+mn-ea"/>
                          <a:ea typeface="+mn-ea"/>
                        </a:rPr>
                        <a:t>保険局（地方自治体保健局）への申請。</a:t>
                      </a:r>
                      <a:endParaRPr kumimoji="1" lang="ja-JP" altLang="en-US" sz="1000" b="1"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lvl="0" indent="-228600">
                        <a:buClr>
                          <a:schemeClr val="accent1"/>
                        </a:buClr>
                        <a:buFont typeface="+mj-ea"/>
                        <a:buAutoNum type="circleNumDbPlain"/>
                      </a:pPr>
                      <a:r>
                        <a:rPr kumimoji="1" lang="ja-JP" altLang="en-US" sz="1000" b="1" dirty="0">
                          <a:latin typeface="+mn-ea"/>
                          <a:ea typeface="+mn-ea"/>
                        </a:rPr>
                        <a:t>タイの医師養成機関卒業</a:t>
                      </a:r>
                      <a:r>
                        <a:rPr kumimoji="1" lang="en-US" altLang="ja-JP" sz="1000" b="1" dirty="0">
                          <a:latin typeface="+mn-ea"/>
                          <a:ea typeface="+mn-ea"/>
                        </a:rPr>
                        <a:t>: </a:t>
                      </a:r>
                      <a:r>
                        <a:rPr kumimoji="1" lang="ja-JP" altLang="en-US" sz="1000" b="0" dirty="0">
                          <a:latin typeface="+mn-ea"/>
                          <a:ea typeface="+mn-ea"/>
                        </a:rPr>
                        <a:t>国立医大</a:t>
                      </a:r>
                      <a:r>
                        <a:rPr kumimoji="1" lang="en-US" altLang="ja-JP" sz="1000" b="0" dirty="0">
                          <a:latin typeface="+mn-ea"/>
                          <a:ea typeface="+mn-ea"/>
                        </a:rPr>
                        <a:t>18</a:t>
                      </a:r>
                      <a:r>
                        <a:rPr kumimoji="1" lang="ja-JP" altLang="en-US" sz="1000" b="0" dirty="0">
                          <a:latin typeface="+mn-ea"/>
                          <a:ea typeface="+mn-ea"/>
                        </a:rPr>
                        <a:t>校、私立医大</a:t>
                      </a:r>
                      <a:r>
                        <a:rPr kumimoji="1" lang="en-US" altLang="ja-JP" sz="1000" b="0" dirty="0">
                          <a:latin typeface="+mn-ea"/>
                          <a:ea typeface="+mn-ea"/>
                        </a:rPr>
                        <a:t>1</a:t>
                      </a:r>
                      <a:r>
                        <a:rPr kumimoji="1" lang="ja-JP" altLang="en-US" sz="1000" b="0" dirty="0">
                          <a:latin typeface="+mn-ea"/>
                          <a:ea typeface="+mn-ea"/>
                        </a:rPr>
                        <a:t>校</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医療評議会による国家試験の合格。</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地方部での勤務</a:t>
                      </a:r>
                      <a:r>
                        <a:rPr kumimoji="1" lang="en-US" altLang="ja-JP" sz="1000" b="1" dirty="0">
                          <a:latin typeface="+mn-ea"/>
                          <a:ea typeface="+mn-ea"/>
                        </a:rPr>
                        <a:t>: </a:t>
                      </a:r>
                      <a:r>
                        <a:rPr kumimoji="1" lang="ja-JP" altLang="en-US" sz="1000" b="0" dirty="0">
                          <a:latin typeface="+mn-ea"/>
                          <a:ea typeface="+mn-ea"/>
                        </a:rPr>
                        <a:t>公立医大出身者は、医師免許取得後に地方部で</a:t>
                      </a:r>
                      <a:r>
                        <a:rPr kumimoji="1" lang="en-US" altLang="ja-JP" sz="1000" b="0" dirty="0">
                          <a:latin typeface="+mn-ea"/>
                          <a:ea typeface="+mn-ea"/>
                        </a:rPr>
                        <a:t>3</a:t>
                      </a:r>
                      <a:r>
                        <a:rPr kumimoji="1" lang="ja-JP" altLang="en-US" sz="1000" b="0" dirty="0">
                          <a:latin typeface="+mn-ea"/>
                          <a:ea typeface="+mn-ea"/>
                        </a:rPr>
                        <a:t>年間勤務する必要がある。</a:t>
                      </a:r>
                      <a:endParaRPr kumimoji="1" lang="ja-JP" altLang="en-US" sz="1000" b="1"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lvl="0" indent="-228600">
                        <a:buClr>
                          <a:schemeClr val="accent1"/>
                        </a:buClr>
                        <a:buFont typeface="+mj-ea"/>
                        <a:buAutoNum type="circleNumDbPlain"/>
                      </a:pPr>
                      <a:r>
                        <a:rPr kumimoji="1" lang="en-US" altLang="ja-JP" sz="1000" b="1" dirty="0">
                          <a:latin typeface="+mn-ea"/>
                          <a:ea typeface="+mn-ea"/>
                        </a:rPr>
                        <a:t>4</a:t>
                      </a:r>
                      <a:r>
                        <a:rPr kumimoji="1" lang="ja-JP" altLang="en-US" sz="1000" b="1" dirty="0">
                          <a:latin typeface="+mn-ea"/>
                          <a:ea typeface="+mn-ea"/>
                        </a:rPr>
                        <a:t>年制大学卒業</a:t>
                      </a:r>
                      <a:endParaRPr kumimoji="1" lang="en-US" altLang="ja-JP" sz="1000" b="1" dirty="0">
                        <a:latin typeface="+mn-ea"/>
                        <a:ea typeface="+mn-ea"/>
                      </a:endParaRPr>
                    </a:p>
                    <a:p>
                      <a:pPr marL="228600" lvl="0" indent="-228600">
                        <a:buClr>
                          <a:schemeClr val="accent1"/>
                        </a:buClr>
                        <a:buFont typeface="+mj-ea"/>
                        <a:buAutoNum type="circleNumDbPlain"/>
                      </a:pPr>
                      <a:r>
                        <a:rPr kumimoji="1" lang="en-US" altLang="ja-JP" sz="1000" b="1" dirty="0">
                          <a:latin typeface="+mn-ea"/>
                          <a:ea typeface="+mn-ea"/>
                        </a:rPr>
                        <a:t>NMAT</a:t>
                      </a:r>
                      <a:r>
                        <a:rPr kumimoji="1" lang="ja-JP" altLang="en-US" sz="1000" b="1" dirty="0">
                          <a:latin typeface="+mn-ea"/>
                          <a:ea typeface="+mn-ea"/>
                        </a:rPr>
                        <a:t>試験</a:t>
                      </a:r>
                      <a:endParaRPr kumimoji="1" lang="en-US" altLang="ja-JP" sz="1000" b="1"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メディカルスクール</a:t>
                      </a:r>
                      <a:r>
                        <a:rPr kumimoji="1" lang="en-US" altLang="ja-JP" sz="1000" b="1" dirty="0">
                          <a:latin typeface="+mn-ea"/>
                          <a:ea typeface="+mn-ea"/>
                        </a:rPr>
                        <a:t>: </a:t>
                      </a:r>
                      <a:r>
                        <a:rPr kumimoji="1" lang="en-US" altLang="ja-JP" sz="1000" b="0" dirty="0">
                          <a:latin typeface="+mn-ea"/>
                          <a:ea typeface="+mn-ea"/>
                        </a:rPr>
                        <a:t>4</a:t>
                      </a:r>
                      <a:r>
                        <a:rPr kumimoji="1" lang="ja-JP" altLang="en-US" sz="1000" b="0" dirty="0">
                          <a:latin typeface="+mn-ea"/>
                          <a:ea typeface="+mn-ea"/>
                        </a:rPr>
                        <a:t>年制専門職大学院。</a:t>
                      </a:r>
                      <a:endParaRPr kumimoji="1" lang="en-US" altLang="ja-JP" sz="1000" b="1" dirty="0">
                        <a:latin typeface="+mn-ea"/>
                        <a:ea typeface="+mn-ea"/>
                      </a:endParaRPr>
                    </a:p>
                    <a:p>
                      <a:pPr marL="228600" lvl="0" indent="-228600">
                        <a:buClr>
                          <a:schemeClr val="accent1"/>
                        </a:buClr>
                        <a:buFont typeface="+mj-ea"/>
                        <a:buAutoNum type="circleNumDbPlain"/>
                      </a:pPr>
                      <a:r>
                        <a:rPr kumimoji="1" lang="en-US" altLang="ja-JP" sz="1000" b="1" dirty="0">
                          <a:latin typeface="+mn-ea"/>
                          <a:ea typeface="+mn-ea"/>
                        </a:rPr>
                        <a:t>PGI: </a:t>
                      </a:r>
                      <a:r>
                        <a:rPr kumimoji="1" lang="ja-JP" altLang="en-US" sz="1000" b="0" dirty="0">
                          <a:latin typeface="+mn-ea"/>
                          <a:ea typeface="+mn-ea"/>
                        </a:rPr>
                        <a:t>インターンシップ。</a:t>
                      </a:r>
                      <a:endParaRPr kumimoji="1" lang="en-US" altLang="ja-JP" sz="1000" b="1" dirty="0">
                        <a:latin typeface="+mn-ea"/>
                        <a:ea typeface="+mn-ea"/>
                      </a:endParaRPr>
                    </a:p>
                    <a:p>
                      <a:pPr marL="228600" lvl="0" indent="-228600">
                        <a:buClr>
                          <a:schemeClr val="accent1"/>
                        </a:buClr>
                        <a:buFont typeface="+mj-ea"/>
                        <a:buAutoNum type="circleNumDbPlain"/>
                      </a:pPr>
                      <a:r>
                        <a:rPr kumimoji="1" lang="en-US" altLang="ja-JP" sz="1000" b="1" dirty="0">
                          <a:latin typeface="+mn-ea"/>
                          <a:ea typeface="+mn-ea"/>
                        </a:rPr>
                        <a:t>Medical Board Exa-</a:t>
                      </a:r>
                      <a:r>
                        <a:rPr kumimoji="1" lang="en-US" altLang="ja-JP" sz="1000" b="1" dirty="0" err="1">
                          <a:latin typeface="+mn-ea"/>
                          <a:ea typeface="+mn-ea"/>
                        </a:rPr>
                        <a:t>mination</a:t>
                      </a:r>
                      <a:r>
                        <a:rPr kumimoji="1" lang="en-US" altLang="ja-JP" sz="1000" b="1" dirty="0">
                          <a:latin typeface="+mn-ea"/>
                          <a:ea typeface="+mn-ea"/>
                        </a:rPr>
                        <a:t>: </a:t>
                      </a:r>
                      <a:r>
                        <a:rPr kumimoji="1" lang="en-US" altLang="ja-JP" sz="1000" b="0" dirty="0" err="1">
                          <a:latin typeface="+mn-ea"/>
                          <a:ea typeface="+mn-ea"/>
                        </a:rPr>
                        <a:t>Profes-sional</a:t>
                      </a:r>
                      <a:r>
                        <a:rPr kumimoji="1" lang="en-US" altLang="ja-JP" sz="1000" b="0" dirty="0">
                          <a:latin typeface="+mn-ea"/>
                          <a:ea typeface="+mn-ea"/>
                        </a:rPr>
                        <a:t> Regulation Commission</a:t>
                      </a:r>
                      <a:r>
                        <a:rPr kumimoji="1" lang="ja-JP" altLang="en-US" sz="1000" b="0" dirty="0">
                          <a:latin typeface="+mn-ea"/>
                          <a:ea typeface="+mn-ea"/>
                        </a:rPr>
                        <a:t>による試験合格で医師免許取得。</a:t>
                      </a:r>
                      <a:endParaRPr kumimoji="1" lang="en-US" altLang="ja-JP" sz="1000" b="1"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レジデンシー</a:t>
                      </a:r>
                      <a:r>
                        <a:rPr kumimoji="1" lang="en-US" altLang="ja-JP" sz="1000" b="1" dirty="0">
                          <a:latin typeface="+mn-ea"/>
                          <a:ea typeface="+mn-ea"/>
                        </a:rPr>
                        <a:t>: </a:t>
                      </a:r>
                      <a:r>
                        <a:rPr kumimoji="1" lang="ja-JP" altLang="en-US" sz="1000" b="0" dirty="0">
                          <a:latin typeface="+mn-ea"/>
                          <a:ea typeface="+mn-ea"/>
                        </a:rPr>
                        <a:t>専門医を目指す場合、数年の研修。</a:t>
                      </a:r>
                      <a:endParaRPr kumimoji="1" lang="en-US" altLang="ja-JP" sz="1000" b="1" dirty="0">
                        <a:latin typeface="+mn-ea"/>
                        <a:ea typeface="+mn-ea"/>
                      </a:endParaRPr>
                    </a:p>
                    <a:p>
                      <a:pPr marL="228600" lvl="0" indent="-228600">
                        <a:buClr>
                          <a:schemeClr val="accent1"/>
                        </a:buClr>
                        <a:buFont typeface="+mj-ea"/>
                        <a:buAutoNum type="circleNumDbPlain"/>
                      </a:pPr>
                      <a:r>
                        <a:rPr kumimoji="1" lang="en-US" altLang="ja-JP" sz="1000" b="1" dirty="0">
                          <a:latin typeface="+mn-ea"/>
                          <a:ea typeface="+mn-ea"/>
                        </a:rPr>
                        <a:t>Board Certification Examination: </a:t>
                      </a:r>
                      <a:r>
                        <a:rPr kumimoji="1" lang="ja-JP" altLang="en-US" sz="1000" b="0" dirty="0">
                          <a:latin typeface="+mn-ea"/>
                          <a:ea typeface="+mn-ea"/>
                        </a:rPr>
                        <a:t>各学会による試験、合格すると「一般内科医」「一般外科医」などの称号を得られる。</a:t>
                      </a:r>
                      <a:endParaRPr kumimoji="1" lang="en-US" altLang="ja-JP" sz="1000" b="1"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フェローシップ</a:t>
                      </a:r>
                      <a:r>
                        <a:rPr kumimoji="1" lang="en-US" altLang="ja-JP" sz="1000" b="1" dirty="0">
                          <a:latin typeface="+mn-ea"/>
                          <a:ea typeface="+mn-ea"/>
                        </a:rPr>
                        <a:t>: </a:t>
                      </a:r>
                      <a:r>
                        <a:rPr kumimoji="1" lang="ja-JP" altLang="en-US" sz="1000" b="0" dirty="0">
                          <a:latin typeface="+mn-ea"/>
                          <a:ea typeface="+mn-ea"/>
                        </a:rPr>
                        <a:t>数年間の専門医研修。</a:t>
                      </a:r>
                      <a:endParaRPr kumimoji="1" lang="en-US" altLang="ja-JP" sz="1000" b="1" dirty="0">
                        <a:latin typeface="+mn-ea"/>
                        <a:ea typeface="+mn-ea"/>
                      </a:endParaRPr>
                    </a:p>
                    <a:p>
                      <a:pPr marL="228600" lvl="0" indent="-228600">
                        <a:buClr>
                          <a:schemeClr val="accent1"/>
                        </a:buClr>
                        <a:buFont typeface="+mj-ea"/>
                        <a:buAutoNum type="circleNumDbPlain"/>
                      </a:pPr>
                      <a:r>
                        <a:rPr kumimoji="1" lang="en-US" altLang="ja-JP" sz="1000" b="1" dirty="0">
                          <a:latin typeface="+mn-ea"/>
                          <a:ea typeface="+mn-ea"/>
                        </a:rPr>
                        <a:t>Sub-</a:t>
                      </a:r>
                      <a:r>
                        <a:rPr kumimoji="1" lang="en-US" altLang="ja-JP" sz="1000" b="1" dirty="0" err="1">
                          <a:latin typeface="+mn-ea"/>
                          <a:ea typeface="+mn-ea"/>
                        </a:rPr>
                        <a:t>Speciality</a:t>
                      </a:r>
                      <a:r>
                        <a:rPr kumimoji="1" lang="en-US" altLang="ja-JP" sz="1000" b="1" dirty="0">
                          <a:latin typeface="+mn-ea"/>
                          <a:ea typeface="+mn-ea"/>
                        </a:rPr>
                        <a:t> Board Certification </a:t>
                      </a:r>
                      <a:r>
                        <a:rPr kumimoji="1" lang="en-US" altLang="ja-JP" sz="1000" b="1" dirty="0" err="1">
                          <a:latin typeface="+mn-ea"/>
                          <a:ea typeface="+mn-ea"/>
                        </a:rPr>
                        <a:t>Exami</a:t>
                      </a:r>
                      <a:r>
                        <a:rPr kumimoji="1" lang="en-US" altLang="ja-JP" sz="1000" b="1" dirty="0">
                          <a:latin typeface="+mn-ea"/>
                          <a:ea typeface="+mn-ea"/>
                        </a:rPr>
                        <a:t>-nation: </a:t>
                      </a:r>
                      <a:r>
                        <a:rPr kumimoji="1" lang="ja-JP" altLang="en-US" sz="1000" b="0" dirty="0">
                          <a:latin typeface="+mn-ea"/>
                          <a:ea typeface="+mn-ea"/>
                        </a:rPr>
                        <a:t>各学会による試験、合格で専門医。</a:t>
                      </a:r>
                      <a:endParaRPr kumimoji="1" lang="ja-JP" altLang="en-US" sz="1000" b="1"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36804000"/>
                  </a:ext>
                </a:extLst>
              </a:tr>
            </a:tbl>
          </a:graphicData>
        </a:graphic>
      </p:graphicFrame>
    </p:spTree>
    <p:extLst>
      <p:ext uri="{BB962C8B-B14F-4D97-AF65-F5344CB8AC3E}">
        <p14:creationId xmlns:p14="http://schemas.microsoft.com/office/powerpoint/2010/main" val="495028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3733370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723"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ライセンス・教育水準</a:t>
            </a:r>
            <a:r>
              <a:rPr kumimoji="1" lang="en-US" altLang="ja-JP" dirty="0"/>
              <a:t>(2/2)</a:t>
            </a:r>
            <a:endParaRPr kumimoji="1" lang="ja-JP" altLang="en-US" dirty="0"/>
          </a:p>
        </p:txBody>
      </p:sp>
      <p:sp>
        <p:nvSpPr>
          <p:cNvPr id="4" name="テキスト プレースホルダー 3"/>
          <p:cNvSpPr>
            <a:spLocks noGrp="1"/>
          </p:cNvSpPr>
          <p:nvPr>
            <p:ph type="body" sz="quarter" idx="15"/>
          </p:nvPr>
        </p:nvSpPr>
        <p:spPr>
          <a:xfrm>
            <a:off x="200025" y="549275"/>
            <a:ext cx="9505950" cy="359445"/>
          </a:xfrm>
        </p:spPr>
        <p:txBody>
          <a:bodyPr/>
          <a:lstStyle/>
          <a:p>
            <a:endParaRPr lang="en-US" altLang="ja-JP" dirty="0"/>
          </a:p>
        </p:txBody>
      </p:sp>
      <p:graphicFrame>
        <p:nvGraphicFramePr>
          <p:cNvPr id="25" name="表 4">
            <a:extLst>
              <a:ext uri="{FF2B5EF4-FFF2-40B4-BE49-F238E27FC236}">
                <a16:creationId xmlns:a16="http://schemas.microsoft.com/office/drawing/2014/main" id="{0245AA03-DA06-43AE-86B0-1BEAB5E3D19F}"/>
              </a:ext>
            </a:extLst>
          </p:cNvPr>
          <p:cNvGraphicFramePr>
            <a:graphicFrameLocks noGrp="1"/>
          </p:cNvGraphicFramePr>
          <p:nvPr>
            <p:extLst>
              <p:ext uri="{D42A27DB-BD31-4B8C-83A1-F6EECF244321}">
                <p14:modId xmlns:p14="http://schemas.microsoft.com/office/powerpoint/2010/main" val="3621933286"/>
              </p:ext>
            </p:extLst>
          </p:nvPr>
        </p:nvGraphicFramePr>
        <p:xfrm>
          <a:off x="200026" y="549275"/>
          <a:ext cx="9505500" cy="5760720"/>
        </p:xfrm>
        <a:graphic>
          <a:graphicData uri="http://schemas.openxmlformats.org/drawingml/2006/table">
            <a:tbl>
              <a:tblPr firstRow="1" bandRow="1">
                <a:tableStyleId>{5940675A-B579-460E-94D1-54222C63F5DA}</a:tableStyleId>
              </a:tblPr>
              <a:tblGrid>
                <a:gridCol w="504930">
                  <a:extLst>
                    <a:ext uri="{9D8B030D-6E8A-4147-A177-3AD203B41FA5}">
                      <a16:colId xmlns:a16="http://schemas.microsoft.com/office/drawing/2014/main" val="3736087005"/>
                    </a:ext>
                  </a:extLst>
                </a:gridCol>
                <a:gridCol w="1800114">
                  <a:extLst>
                    <a:ext uri="{9D8B030D-6E8A-4147-A177-3AD203B41FA5}">
                      <a16:colId xmlns:a16="http://schemas.microsoft.com/office/drawing/2014/main" val="3676543901"/>
                    </a:ext>
                  </a:extLst>
                </a:gridCol>
                <a:gridCol w="1800114">
                  <a:extLst>
                    <a:ext uri="{9D8B030D-6E8A-4147-A177-3AD203B41FA5}">
                      <a16:colId xmlns:a16="http://schemas.microsoft.com/office/drawing/2014/main" val="20000"/>
                    </a:ext>
                  </a:extLst>
                </a:gridCol>
                <a:gridCol w="1800114">
                  <a:extLst>
                    <a:ext uri="{9D8B030D-6E8A-4147-A177-3AD203B41FA5}">
                      <a16:colId xmlns:a16="http://schemas.microsoft.com/office/drawing/2014/main" val="1283747029"/>
                    </a:ext>
                  </a:extLst>
                </a:gridCol>
                <a:gridCol w="1800114">
                  <a:extLst>
                    <a:ext uri="{9D8B030D-6E8A-4147-A177-3AD203B41FA5}">
                      <a16:colId xmlns:a16="http://schemas.microsoft.com/office/drawing/2014/main" val="20003"/>
                    </a:ext>
                  </a:extLst>
                </a:gridCol>
                <a:gridCol w="1800114">
                  <a:extLst>
                    <a:ext uri="{9D8B030D-6E8A-4147-A177-3AD203B41FA5}">
                      <a16:colId xmlns:a16="http://schemas.microsoft.com/office/drawing/2014/main" val="20004"/>
                    </a:ext>
                  </a:extLst>
                </a:gridCol>
              </a:tblGrid>
              <a:tr h="184230">
                <a:tc>
                  <a:txBody>
                    <a:bodyPr/>
                    <a:lstStyle/>
                    <a:p>
                      <a:pPr lvl="0"/>
                      <a:endParaRPr kumimoji="1" lang="ja-JP" altLang="en-US" sz="1800" b="0" dirty="0">
                        <a:solidFill>
                          <a:schemeClr val="bg1"/>
                        </a:solidFill>
                        <a:latin typeface="+mn-ea"/>
                        <a:ea typeface="+mn-ea"/>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ベトナム</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ミャンマー</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カンボジア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マレーシア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シンガポール</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6823385"/>
                  </a:ext>
                </a:extLst>
              </a:tr>
              <a:tr h="1739945">
                <a:tc>
                  <a:txBody>
                    <a:bodyPr/>
                    <a:lstStyle/>
                    <a:p>
                      <a:pPr lvl="0" algn="ctr"/>
                      <a:r>
                        <a:rPr kumimoji="1" lang="ja-JP" altLang="en-US" sz="1800" b="0" dirty="0">
                          <a:solidFill>
                            <a:schemeClr val="bg1"/>
                          </a:solidFill>
                          <a:latin typeface="+mn-ea"/>
                          <a:ea typeface="+mn-ea"/>
                        </a:rPr>
                        <a:t>概要</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r>
                        <a:rPr kumimoji="1" lang="ja-JP" altLang="en-US" sz="1000" b="0" dirty="0">
                          <a:latin typeface="+mn-ea"/>
                          <a:ea typeface="+mn-ea"/>
                        </a:rPr>
                        <a:t>医療従事者の人材不足を是正するために、教育・訓練を受けるだけで資格を取得できる制度が導入</a:t>
                      </a:r>
                      <a:r>
                        <a:rPr kumimoji="1" lang="en-US" altLang="ja-JP" sz="1000" b="0" dirty="0">
                          <a:latin typeface="+mn-ea"/>
                          <a:ea typeface="+mn-ea"/>
                        </a:rPr>
                        <a:t>(1940</a:t>
                      </a:r>
                      <a:r>
                        <a:rPr kumimoji="1" lang="ja-JP" altLang="en-US" sz="1000" b="0" dirty="0">
                          <a:latin typeface="+mn-ea"/>
                          <a:ea typeface="+mn-ea"/>
                        </a:rPr>
                        <a:t>年</a:t>
                      </a:r>
                      <a:r>
                        <a:rPr kumimoji="1" lang="en-US" altLang="ja-JP" sz="1000" b="0" dirty="0">
                          <a:latin typeface="+mn-ea"/>
                          <a:ea typeface="+mn-ea"/>
                        </a:rPr>
                        <a:t>)</a:t>
                      </a:r>
                      <a:r>
                        <a:rPr kumimoji="1" lang="ja-JP" altLang="en-US" sz="1000" b="0" dirty="0">
                          <a:latin typeface="+mn-ea"/>
                          <a:ea typeface="+mn-ea"/>
                        </a:rPr>
                        <a:t>。また質的問題に対して、上位病院の専門家が下位病院の医療従事者の指導・研修をローテーションで実施する法案（「保健省決定</a:t>
                      </a:r>
                      <a:r>
                        <a:rPr kumimoji="1" lang="en-US" altLang="ja-JP" sz="1000" b="0" dirty="0">
                          <a:latin typeface="+mn-ea"/>
                          <a:ea typeface="+mn-ea"/>
                        </a:rPr>
                        <a:t>1816</a:t>
                      </a:r>
                      <a:r>
                        <a:rPr kumimoji="1" lang="ja-JP" altLang="en-US" sz="1000" b="0" dirty="0">
                          <a:latin typeface="+mn-ea"/>
                          <a:ea typeface="+mn-ea"/>
                        </a:rPr>
                        <a:t>」）が</a:t>
                      </a:r>
                      <a:r>
                        <a:rPr kumimoji="1" lang="en-US" altLang="ja-JP" sz="1000" b="0" dirty="0">
                          <a:latin typeface="+mn-ea"/>
                          <a:ea typeface="+mn-ea"/>
                        </a:rPr>
                        <a:t>2008</a:t>
                      </a:r>
                      <a:r>
                        <a:rPr kumimoji="1" lang="ja-JP" altLang="en-US" sz="1000" b="0" dirty="0">
                          <a:latin typeface="+mn-ea"/>
                          <a:ea typeface="+mn-ea"/>
                        </a:rPr>
                        <a:t>年に制定された。</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医師、看護師、助産師とも、国家試験はなく、卒業試験を受けることで資格が得られる。</a:t>
                      </a:r>
                    </a:p>
                    <a:p>
                      <a:pPr lvl="0"/>
                      <a:r>
                        <a:rPr kumimoji="1" lang="ja-JP" altLang="en-US" sz="1000" b="0" dirty="0">
                          <a:latin typeface="+mn-ea"/>
                          <a:ea typeface="+mn-ea"/>
                        </a:rPr>
                        <a:t>薬剤師、レントゲン技師、検査技師、理学療法士の養成機関は、それぞれ全国で</a:t>
                      </a:r>
                      <a:r>
                        <a:rPr kumimoji="1" lang="en-US" altLang="ja-JP" sz="1000" b="0" dirty="0">
                          <a:latin typeface="+mn-ea"/>
                          <a:ea typeface="+mn-ea"/>
                        </a:rPr>
                        <a:t>1</a:t>
                      </a:r>
                      <a:r>
                        <a:rPr kumimoji="1" lang="ja-JP" altLang="en-US" sz="1000" b="0" dirty="0">
                          <a:latin typeface="+mn-ea"/>
                          <a:ea typeface="+mn-ea"/>
                        </a:rPr>
                        <a:t>つしかなく、定員数も少ない。</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カンボジアにおいて、現時点で医療に関するライセンスは整備されていない。</a:t>
                      </a:r>
                    </a:p>
                    <a:p>
                      <a:pPr lvl="0"/>
                      <a:r>
                        <a:rPr kumimoji="1" lang="ja-JP" altLang="en-US" sz="1000" b="0" dirty="0">
                          <a:latin typeface="+mn-ea"/>
                          <a:ea typeface="+mn-ea"/>
                        </a:rPr>
                        <a:t>医師、看護師（初級含む）、助産師（初級含む）、歯科医師、理学療法士、臨床検査技師、放射線技師については基礎教育制度が確立されており、必要なカリキュラムを備えている大学を卒業する必要がある。医師の場合、総合診療医と専門医でプロセスが異なる。</a:t>
                      </a:r>
                    </a:p>
                    <a:p>
                      <a:pPr lvl="0"/>
                      <a:r>
                        <a:rPr kumimoji="1" lang="ja-JP" altLang="en-US" sz="1000" b="0" dirty="0">
                          <a:latin typeface="+mn-ea"/>
                          <a:ea typeface="+mn-ea"/>
                        </a:rPr>
                        <a:t>国家試験、資格登録制度は</a:t>
                      </a:r>
                      <a:r>
                        <a:rPr kumimoji="1" lang="en-US" altLang="ja-JP" sz="1000" b="0" dirty="0">
                          <a:latin typeface="+mn-ea"/>
                          <a:ea typeface="+mn-ea"/>
                        </a:rPr>
                        <a:t>2012</a:t>
                      </a:r>
                      <a:r>
                        <a:rPr kumimoji="1" lang="ja-JP" altLang="en-US" sz="1000" b="0" dirty="0">
                          <a:latin typeface="+mn-ea"/>
                          <a:ea typeface="+mn-ea"/>
                        </a:rPr>
                        <a:t>年より義務付けられたもので、未だ無免許の医師もいるとの見方もある。</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マレーシアでは</a:t>
                      </a:r>
                      <a:r>
                        <a:rPr kumimoji="1" lang="en-US" altLang="ja-JP" sz="1000" b="0" dirty="0">
                          <a:latin typeface="+mn-ea"/>
                          <a:ea typeface="+mn-ea"/>
                        </a:rPr>
                        <a:t>5</a:t>
                      </a:r>
                      <a:r>
                        <a:rPr kumimoji="1" lang="ja-JP" altLang="en-US" sz="1000" b="0" dirty="0">
                          <a:latin typeface="+mn-ea"/>
                          <a:ea typeface="+mn-ea"/>
                        </a:rPr>
                        <a:t>年制の英語医学教育が行われており、医師免許取得のための国家試験はない。</a:t>
                      </a:r>
                    </a:p>
                    <a:p>
                      <a:pPr lvl="0"/>
                      <a:r>
                        <a:rPr kumimoji="1" lang="en-US" altLang="ja-JP" sz="1000" b="0" dirty="0">
                          <a:latin typeface="+mn-ea"/>
                          <a:ea typeface="+mn-ea"/>
                        </a:rPr>
                        <a:t>2016</a:t>
                      </a:r>
                      <a:r>
                        <a:rPr kumimoji="1" lang="ja-JP" altLang="en-US" sz="1000" b="0" dirty="0">
                          <a:latin typeface="+mn-ea"/>
                          <a:ea typeface="+mn-ea"/>
                        </a:rPr>
                        <a:t>年に新卒医師・看護師が過剰供給状態になり、政府は一時的に学部の新設を凍結し質の改善を図っている。</a:t>
                      </a:r>
                    </a:p>
                    <a:p>
                      <a:pPr lvl="0"/>
                      <a:r>
                        <a:rPr kumimoji="1" lang="ja-JP" altLang="en-US" sz="1000" b="0" dirty="0">
                          <a:latin typeface="+mn-ea"/>
                          <a:ea typeface="+mn-ea"/>
                        </a:rPr>
                        <a:t>質の高い医療提供するため、改正医師法及び医療規則（</a:t>
                      </a:r>
                      <a:r>
                        <a:rPr kumimoji="1" lang="en-US" altLang="ja-JP" sz="1000" b="0" dirty="0">
                          <a:latin typeface="+mn-ea"/>
                          <a:ea typeface="+mn-ea"/>
                        </a:rPr>
                        <a:t>2017</a:t>
                      </a:r>
                      <a:r>
                        <a:rPr kumimoji="1" lang="ja-JP" altLang="en-US" sz="1000" b="0" dirty="0">
                          <a:latin typeface="+mn-ea"/>
                          <a:ea typeface="+mn-ea"/>
                        </a:rPr>
                        <a:t>年）が施行され、継続的研修ポイント取得等が課せられている。</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dirty="0">
                          <a:solidFill>
                            <a:srgbClr val="000000"/>
                          </a:solidFill>
                        </a:rPr>
                        <a:t>地元・海外の訓練を受けた医師（研修を行った者）が、自ら医療行為を行うことを許す。（シンガポール医療評議会は、海外で訓練を受けた医師に対し、完全登録を行う前に、一定期間の条件付き登録を行う必要がある。）</a:t>
                      </a:r>
                      <a:br>
                        <a:rPr kumimoji="1" lang="en-US" altLang="ja-JP" sz="1000" dirty="0">
                          <a:solidFill>
                            <a:srgbClr val="000000"/>
                          </a:solidFill>
                        </a:rPr>
                      </a:br>
                      <a:endParaRPr kumimoji="1" lang="ja-JP" altLang="en-US" sz="1000" b="0"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2251694">
                <a:tc>
                  <a:txBody>
                    <a:bodyPr/>
                    <a:lstStyle/>
                    <a:p>
                      <a:pPr lvl="0" algn="ctr"/>
                      <a:r>
                        <a:rPr kumimoji="1" lang="ja-JP" altLang="en-US" sz="1800" b="0" dirty="0">
                          <a:solidFill>
                            <a:schemeClr val="bg1"/>
                          </a:solidFill>
                          <a:latin typeface="+mn-ea"/>
                          <a:ea typeface="+mn-ea"/>
                        </a:rPr>
                        <a:t>プロセス</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28600" lvl="0" indent="-228600">
                        <a:buClr>
                          <a:schemeClr val="accent1"/>
                        </a:buClr>
                        <a:buFont typeface="Arial" panose="020B0604020202020204" pitchFamily="34" charset="0"/>
                        <a:buChar char="•"/>
                      </a:pPr>
                      <a:r>
                        <a:rPr kumimoji="1" lang="ja-JP" altLang="en-US" sz="1000" b="1" dirty="0">
                          <a:latin typeface="+mn-ea"/>
                          <a:ea typeface="+mn-ea"/>
                        </a:rPr>
                        <a:t>医師資格</a:t>
                      </a:r>
                      <a:r>
                        <a:rPr kumimoji="1" lang="en-US" altLang="ja-JP" sz="1000" b="1" dirty="0">
                          <a:latin typeface="+mn-ea"/>
                          <a:ea typeface="+mn-ea"/>
                        </a:rPr>
                        <a:t>: </a:t>
                      </a:r>
                      <a:r>
                        <a:rPr kumimoji="1" lang="ja-JP" altLang="en-US" sz="1000" b="1" dirty="0">
                          <a:latin typeface="+mn-ea"/>
                          <a:ea typeface="+mn-ea"/>
                        </a:rPr>
                        <a:t>大学教育</a:t>
                      </a:r>
                      <a:r>
                        <a:rPr kumimoji="1" lang="ja-JP" altLang="en-US" sz="1000" b="0" dirty="0">
                          <a:latin typeface="+mn-ea"/>
                          <a:ea typeface="+mn-ea"/>
                        </a:rPr>
                        <a:t>（基礎教育</a:t>
                      </a:r>
                      <a:r>
                        <a:rPr kumimoji="1" lang="en-US" altLang="ja-JP" sz="1000" b="0" dirty="0">
                          <a:latin typeface="+mn-ea"/>
                          <a:ea typeface="+mn-ea"/>
                        </a:rPr>
                        <a:t>(4</a:t>
                      </a:r>
                      <a:r>
                        <a:rPr kumimoji="1" lang="ja-JP" altLang="en-US" sz="1000" b="0" dirty="0">
                          <a:latin typeface="+mn-ea"/>
                          <a:ea typeface="+mn-ea"/>
                        </a:rPr>
                        <a:t>年間</a:t>
                      </a:r>
                      <a:r>
                        <a:rPr kumimoji="1" lang="en-US" altLang="ja-JP" sz="1000" b="0" dirty="0">
                          <a:latin typeface="+mn-ea"/>
                          <a:ea typeface="+mn-ea"/>
                        </a:rPr>
                        <a:t>)</a:t>
                      </a:r>
                      <a:r>
                        <a:rPr kumimoji="1" lang="ja-JP" altLang="en-US" sz="1000" b="0" dirty="0">
                          <a:latin typeface="+mn-ea"/>
                          <a:ea typeface="+mn-ea"/>
                        </a:rPr>
                        <a:t>→専門教育</a:t>
                      </a:r>
                      <a:r>
                        <a:rPr kumimoji="1" lang="en-US" altLang="ja-JP" sz="1000" b="0" dirty="0">
                          <a:latin typeface="+mn-ea"/>
                          <a:ea typeface="+mn-ea"/>
                        </a:rPr>
                        <a:t>(2</a:t>
                      </a:r>
                      <a:r>
                        <a:rPr kumimoji="1" lang="ja-JP" altLang="en-US" sz="1000" b="0" dirty="0">
                          <a:latin typeface="+mn-ea"/>
                          <a:ea typeface="+mn-ea"/>
                        </a:rPr>
                        <a:t>年間</a:t>
                      </a:r>
                      <a:r>
                        <a:rPr kumimoji="1" lang="en-US" altLang="ja-JP" sz="1000" b="0" dirty="0">
                          <a:latin typeface="+mn-ea"/>
                          <a:ea typeface="+mn-ea"/>
                        </a:rPr>
                        <a:t>)</a:t>
                      </a:r>
                      <a:r>
                        <a:rPr kumimoji="1" lang="ja-JP" altLang="en-US" sz="1000" b="0" dirty="0">
                          <a:latin typeface="+mn-ea"/>
                          <a:ea typeface="+mn-ea"/>
                        </a:rPr>
                        <a:t>）</a:t>
                      </a:r>
                      <a:endParaRPr kumimoji="1" lang="en-US" altLang="ja-JP" sz="1000" b="0" dirty="0">
                        <a:latin typeface="+mn-ea"/>
                        <a:ea typeface="+mn-ea"/>
                      </a:endParaRPr>
                    </a:p>
                    <a:p>
                      <a:pPr marL="228600" lvl="0" indent="-228600">
                        <a:buClr>
                          <a:schemeClr val="accent1"/>
                        </a:buClr>
                        <a:buFont typeface="Arial" panose="020B0604020202020204" pitchFamily="34" charset="0"/>
                        <a:buChar char="•"/>
                      </a:pPr>
                      <a:r>
                        <a:rPr kumimoji="1" lang="ja-JP" altLang="en-US" sz="1000" b="1" dirty="0">
                          <a:latin typeface="+mn-ea"/>
                          <a:ea typeface="+mn-ea"/>
                        </a:rPr>
                        <a:t>複雑な業務を担当できる看護師・助産師</a:t>
                      </a:r>
                      <a:r>
                        <a:rPr kumimoji="1" lang="en-US" altLang="ja-JP" sz="1000" b="1" dirty="0">
                          <a:latin typeface="+mn-ea"/>
                          <a:ea typeface="+mn-ea"/>
                        </a:rPr>
                        <a:t>: </a:t>
                      </a:r>
                      <a:r>
                        <a:rPr kumimoji="1" lang="ja-JP" altLang="en-US" sz="1000" b="0" dirty="0">
                          <a:latin typeface="+mn-ea"/>
                          <a:ea typeface="+mn-ea"/>
                        </a:rPr>
                        <a:t>看護大学→病院勤務</a:t>
                      </a:r>
                      <a:endParaRPr kumimoji="1" lang="en-US" altLang="ja-JP" sz="1000" b="0" dirty="0">
                        <a:latin typeface="+mn-ea"/>
                        <a:ea typeface="+mn-ea"/>
                      </a:endParaRPr>
                    </a:p>
                    <a:p>
                      <a:pPr marL="228600" lvl="0" indent="-228600">
                        <a:buClr>
                          <a:schemeClr val="accent1"/>
                        </a:buClr>
                        <a:buFont typeface="Arial" panose="020B0604020202020204" pitchFamily="34" charset="0"/>
                        <a:buChar char="•"/>
                      </a:pPr>
                      <a:r>
                        <a:rPr kumimoji="1" lang="ja-JP" altLang="en-US" sz="1000" b="1" dirty="0">
                          <a:latin typeface="+mn-ea"/>
                          <a:ea typeface="+mn-ea"/>
                        </a:rPr>
                        <a:t>中級看護師・助産師資格</a:t>
                      </a:r>
                      <a:r>
                        <a:rPr kumimoji="1" lang="en-US" altLang="ja-JP" sz="1000" b="1" dirty="0">
                          <a:latin typeface="+mn-ea"/>
                          <a:ea typeface="+mn-ea"/>
                        </a:rPr>
                        <a:t>: </a:t>
                      </a:r>
                      <a:r>
                        <a:rPr kumimoji="1" lang="ja-JP" altLang="en-US" sz="1000" b="0" dirty="0">
                          <a:latin typeface="+mn-ea"/>
                          <a:ea typeface="+mn-ea"/>
                        </a:rPr>
                        <a:t>医療専門学校での教育</a:t>
                      </a:r>
                      <a:r>
                        <a:rPr kumimoji="1" lang="en-US" altLang="ja-JP" sz="1000" b="0" dirty="0">
                          <a:latin typeface="+mn-ea"/>
                          <a:ea typeface="+mn-ea"/>
                        </a:rPr>
                        <a:t>(2</a:t>
                      </a:r>
                      <a:r>
                        <a:rPr kumimoji="1" lang="ja-JP" altLang="en-US" sz="1000" b="0" dirty="0">
                          <a:latin typeface="+mn-ea"/>
                          <a:ea typeface="+mn-ea"/>
                        </a:rPr>
                        <a:t>年半</a:t>
                      </a:r>
                      <a:r>
                        <a:rPr kumimoji="1" lang="en-US" altLang="ja-JP" sz="1000" b="0" dirty="0">
                          <a:latin typeface="+mn-ea"/>
                          <a:ea typeface="+mn-ea"/>
                        </a:rPr>
                        <a:t>)</a:t>
                      </a:r>
                      <a:r>
                        <a:rPr kumimoji="1" lang="ja-JP" altLang="en-US" sz="1000" b="0" dirty="0">
                          <a:latin typeface="+mn-ea"/>
                          <a:ea typeface="+mn-ea"/>
                        </a:rPr>
                        <a:t>→病院勤務</a:t>
                      </a:r>
                      <a:endParaRPr kumimoji="1" lang="en-US" altLang="ja-JP" sz="1000" b="0" dirty="0">
                        <a:latin typeface="+mn-ea"/>
                        <a:ea typeface="+mn-ea"/>
                      </a:endParaRPr>
                    </a:p>
                    <a:p>
                      <a:pPr marL="228600" lvl="0" indent="-228600">
                        <a:buClr>
                          <a:schemeClr val="accent1"/>
                        </a:buClr>
                        <a:buFont typeface="Arial" panose="020B0604020202020204" pitchFamily="34" charset="0"/>
                        <a:buChar char="•"/>
                      </a:pPr>
                      <a:r>
                        <a:rPr kumimoji="1" lang="ja-JP" altLang="en-US" sz="1000" b="1" dirty="0">
                          <a:latin typeface="+mn-ea"/>
                          <a:ea typeface="+mn-ea"/>
                        </a:rPr>
                        <a:t>初級看護師・助産師資格</a:t>
                      </a:r>
                      <a:r>
                        <a:rPr kumimoji="1" lang="en-US" altLang="ja-JP" sz="1000" b="1" dirty="0">
                          <a:latin typeface="+mn-ea"/>
                          <a:ea typeface="+mn-ea"/>
                        </a:rPr>
                        <a:t>: </a:t>
                      </a:r>
                      <a:r>
                        <a:rPr kumimoji="1" lang="ja-JP" altLang="en-US" sz="1000" b="0" dirty="0">
                          <a:latin typeface="+mn-ea"/>
                          <a:ea typeface="+mn-ea"/>
                        </a:rPr>
                        <a:t>医療高等学校での教育</a:t>
                      </a:r>
                      <a:r>
                        <a:rPr kumimoji="1" lang="en-US" altLang="ja-JP" sz="1000" b="0" dirty="0">
                          <a:latin typeface="+mn-ea"/>
                          <a:ea typeface="+mn-ea"/>
                        </a:rPr>
                        <a:t>(1</a:t>
                      </a:r>
                      <a:r>
                        <a:rPr kumimoji="1" lang="ja-JP" altLang="en-US" sz="1000" b="0" dirty="0">
                          <a:latin typeface="+mn-ea"/>
                          <a:ea typeface="+mn-ea"/>
                        </a:rPr>
                        <a:t>年間</a:t>
                      </a:r>
                      <a:r>
                        <a:rPr kumimoji="1" lang="en-US" altLang="ja-JP" sz="1000" b="0" dirty="0">
                          <a:latin typeface="+mn-ea"/>
                          <a:ea typeface="+mn-ea"/>
                        </a:rPr>
                        <a:t>)</a:t>
                      </a:r>
                      <a:r>
                        <a:rPr kumimoji="1" lang="ja-JP" altLang="en-US" sz="1000" b="0" dirty="0">
                          <a:latin typeface="+mn-ea"/>
                          <a:ea typeface="+mn-ea"/>
                        </a:rPr>
                        <a:t>→地域のヘルスセンター勤務</a:t>
                      </a:r>
                      <a:endParaRPr kumimoji="1" lang="ja-JP" altLang="en-US" sz="1000" b="1"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lvl="0" indent="-228600">
                        <a:buClr>
                          <a:schemeClr val="accent1"/>
                        </a:buClr>
                        <a:buFont typeface="Arial" panose="020B0604020202020204" pitchFamily="34" charset="0"/>
                        <a:buChar char="•"/>
                      </a:pPr>
                      <a:r>
                        <a:rPr kumimoji="1" lang="ja-JP" altLang="en-US" sz="1000" b="1" dirty="0">
                          <a:latin typeface="+mn-ea"/>
                          <a:ea typeface="+mn-ea"/>
                        </a:rPr>
                        <a:t>医師</a:t>
                      </a:r>
                      <a:r>
                        <a:rPr kumimoji="1" lang="en-US" altLang="ja-JP" sz="1000" b="1" dirty="0">
                          <a:latin typeface="+mn-ea"/>
                          <a:ea typeface="+mn-ea"/>
                        </a:rPr>
                        <a:t>: </a:t>
                      </a:r>
                      <a:r>
                        <a:rPr kumimoji="1" lang="ja-JP" altLang="en-US" sz="1000" b="0" dirty="0">
                          <a:latin typeface="+mn-ea"/>
                          <a:ea typeface="+mn-ea"/>
                        </a:rPr>
                        <a:t>医学・保険関係の大学で</a:t>
                      </a:r>
                      <a:r>
                        <a:rPr kumimoji="1" lang="en-US" altLang="ja-JP" sz="1000" b="0" dirty="0">
                          <a:latin typeface="+mn-ea"/>
                          <a:ea typeface="+mn-ea"/>
                        </a:rPr>
                        <a:t>7</a:t>
                      </a:r>
                      <a:r>
                        <a:rPr kumimoji="1" lang="ja-JP" altLang="en-US" sz="1000" b="0" dirty="0">
                          <a:latin typeface="+mn-ea"/>
                          <a:ea typeface="+mn-ea"/>
                        </a:rPr>
                        <a:t>年間の養成期間。</a:t>
                      </a:r>
                      <a:endParaRPr kumimoji="1" lang="en-US" altLang="ja-JP" sz="1000" b="0" dirty="0">
                        <a:latin typeface="+mn-ea"/>
                        <a:ea typeface="+mn-ea"/>
                      </a:endParaRPr>
                    </a:p>
                    <a:p>
                      <a:pPr marL="228600" lvl="0" indent="-228600">
                        <a:buClr>
                          <a:schemeClr val="accent1"/>
                        </a:buClr>
                        <a:buFont typeface="Arial" panose="020B0604020202020204" pitchFamily="34" charset="0"/>
                        <a:buChar char="•"/>
                      </a:pPr>
                      <a:r>
                        <a:rPr kumimoji="1" lang="ja-JP" altLang="en-US" sz="1000" b="1" dirty="0">
                          <a:latin typeface="+mn-ea"/>
                          <a:ea typeface="+mn-ea"/>
                        </a:rPr>
                        <a:t>看護師</a:t>
                      </a:r>
                      <a:r>
                        <a:rPr kumimoji="1" lang="en-US" altLang="ja-JP" sz="1000" b="1" dirty="0">
                          <a:latin typeface="+mn-ea"/>
                          <a:ea typeface="+mn-ea"/>
                        </a:rPr>
                        <a:t>: </a:t>
                      </a:r>
                      <a:r>
                        <a:rPr kumimoji="1" lang="ja-JP" altLang="en-US" sz="1000" b="0" dirty="0">
                          <a:latin typeface="+mn-ea"/>
                          <a:ea typeface="+mn-ea"/>
                        </a:rPr>
                        <a:t>看護学校などで</a:t>
                      </a:r>
                      <a:r>
                        <a:rPr kumimoji="1" lang="en-US" altLang="ja-JP" sz="1000" b="0" dirty="0">
                          <a:latin typeface="+mn-ea"/>
                          <a:ea typeface="+mn-ea"/>
                        </a:rPr>
                        <a:t>3, 4</a:t>
                      </a:r>
                      <a:r>
                        <a:rPr kumimoji="1" lang="ja-JP" altLang="en-US" sz="1000" b="0" dirty="0">
                          <a:latin typeface="+mn-ea"/>
                          <a:ea typeface="+mn-ea"/>
                        </a:rPr>
                        <a:t>年間の養成期間。</a:t>
                      </a:r>
                      <a:endParaRPr kumimoji="1" lang="en-US" altLang="ja-JP" sz="1000" b="0" dirty="0">
                        <a:latin typeface="+mn-ea"/>
                        <a:ea typeface="+mn-ea"/>
                      </a:endParaRPr>
                    </a:p>
                    <a:p>
                      <a:pPr marL="228600" lvl="0" indent="-228600">
                        <a:buClr>
                          <a:schemeClr val="accent1"/>
                        </a:buClr>
                        <a:buFont typeface="Arial" panose="020B0604020202020204" pitchFamily="34" charset="0"/>
                        <a:buChar char="•"/>
                      </a:pPr>
                      <a:r>
                        <a:rPr kumimoji="1" lang="ja-JP" altLang="en-US" sz="1000" b="1" dirty="0">
                          <a:latin typeface="+mn-ea"/>
                          <a:ea typeface="+mn-ea"/>
                        </a:rPr>
                        <a:t>助産婦</a:t>
                      </a:r>
                      <a:r>
                        <a:rPr kumimoji="1" lang="en-US" altLang="ja-JP" sz="1000" b="1" dirty="0">
                          <a:latin typeface="+mn-ea"/>
                          <a:ea typeface="+mn-ea"/>
                        </a:rPr>
                        <a:t>: </a:t>
                      </a:r>
                      <a:r>
                        <a:rPr kumimoji="1" lang="ja-JP" altLang="en-US" sz="1000" b="0" dirty="0">
                          <a:latin typeface="+mn-ea"/>
                          <a:ea typeface="+mn-ea"/>
                        </a:rPr>
                        <a:t>助産師学校などで</a:t>
                      </a:r>
                      <a:r>
                        <a:rPr kumimoji="1" lang="en-US" altLang="ja-JP" sz="1000" b="0" dirty="0">
                          <a:latin typeface="+mn-ea"/>
                          <a:ea typeface="+mn-ea"/>
                        </a:rPr>
                        <a:t>1</a:t>
                      </a:r>
                      <a:r>
                        <a:rPr kumimoji="1" lang="ja-JP" altLang="en-US" sz="1000" b="0" dirty="0">
                          <a:latin typeface="+mn-ea"/>
                          <a:ea typeface="+mn-ea"/>
                        </a:rPr>
                        <a:t>年半の養成期間。</a:t>
                      </a:r>
                      <a:endParaRPr kumimoji="1" lang="ja-JP" altLang="en-US" sz="1000" b="1"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ja-JP" altLang="en-US" sz="1000" b="1" dirty="0">
                          <a:latin typeface="+mn-ea"/>
                          <a:ea typeface="+mn-ea"/>
                        </a:rPr>
                        <a:t>総合診療医</a:t>
                      </a:r>
                      <a:endParaRPr kumimoji="1" lang="en-US" altLang="ja-JP" sz="1000" b="1" dirty="0">
                        <a:latin typeface="+mn-ea"/>
                        <a:ea typeface="+mn-ea"/>
                      </a:endParaRPr>
                    </a:p>
                    <a:p>
                      <a:pPr marL="228600" lvl="0" indent="-228600">
                        <a:buClr>
                          <a:schemeClr val="accent1"/>
                        </a:buClr>
                        <a:buFont typeface="+mj-ea"/>
                        <a:buAutoNum type="circleNumDbPlain"/>
                      </a:pPr>
                      <a:r>
                        <a:rPr kumimoji="1" lang="ja-JP" altLang="en-US" sz="1000" b="0" dirty="0">
                          <a:latin typeface="+mn-ea"/>
                          <a:ea typeface="+mn-ea"/>
                        </a:rPr>
                        <a:t>大学医学部</a:t>
                      </a:r>
                      <a:r>
                        <a:rPr kumimoji="1" lang="en-US" altLang="ja-JP" sz="1000" b="0" dirty="0">
                          <a:latin typeface="+mn-ea"/>
                          <a:ea typeface="+mn-ea"/>
                        </a:rPr>
                        <a:t>(6</a:t>
                      </a:r>
                      <a:r>
                        <a:rPr kumimoji="1" lang="ja-JP" altLang="en-US" sz="1000" b="0" dirty="0">
                          <a:latin typeface="+mn-ea"/>
                          <a:ea typeface="+mn-ea"/>
                        </a:rPr>
                        <a:t>年間</a:t>
                      </a:r>
                      <a:r>
                        <a:rPr kumimoji="1" lang="en-US" altLang="ja-JP" sz="1000" b="0" dirty="0">
                          <a:latin typeface="+mn-ea"/>
                          <a:ea typeface="+mn-ea"/>
                        </a:rPr>
                        <a:t>)</a:t>
                      </a:r>
                      <a:r>
                        <a:rPr kumimoji="1" lang="ja-JP" altLang="en-US" sz="1000" b="0" dirty="0">
                          <a:latin typeface="+mn-ea"/>
                          <a:ea typeface="+mn-ea"/>
                        </a:rPr>
                        <a:t>にて医学学士取得</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0" dirty="0">
                          <a:latin typeface="+mn-ea"/>
                          <a:ea typeface="+mn-ea"/>
                        </a:rPr>
                        <a:t>現場研修</a:t>
                      </a:r>
                      <a:r>
                        <a:rPr kumimoji="1" lang="en-US" altLang="ja-JP" sz="1000" b="0" dirty="0">
                          <a:latin typeface="+mn-ea"/>
                          <a:ea typeface="+mn-ea"/>
                        </a:rPr>
                        <a:t>(2</a:t>
                      </a:r>
                      <a:r>
                        <a:rPr kumimoji="1" lang="ja-JP" altLang="en-US" sz="1000" b="0" dirty="0">
                          <a:latin typeface="+mn-ea"/>
                          <a:ea typeface="+mn-ea"/>
                        </a:rPr>
                        <a:t>年間</a:t>
                      </a:r>
                      <a:r>
                        <a:rPr kumimoji="1" lang="en-US" altLang="ja-JP" sz="1000" b="0" dirty="0">
                          <a:latin typeface="+mn-ea"/>
                          <a:ea typeface="+mn-ea"/>
                        </a:rPr>
                        <a:t>)</a:t>
                      </a:r>
                    </a:p>
                    <a:p>
                      <a:pPr marL="228600" lvl="0" indent="-228600">
                        <a:buClr>
                          <a:schemeClr val="accent1"/>
                        </a:buClr>
                        <a:buFont typeface="+mj-ea"/>
                        <a:buAutoNum type="circleNumDbPlain"/>
                      </a:pPr>
                      <a:r>
                        <a:rPr kumimoji="1" lang="ja-JP" altLang="en-US" sz="1000" b="0" dirty="0">
                          <a:latin typeface="+mn-ea"/>
                          <a:ea typeface="+mn-ea"/>
                        </a:rPr>
                        <a:t>国家試験</a:t>
                      </a:r>
                      <a:r>
                        <a:rPr kumimoji="1" lang="en-US" altLang="ja-JP" sz="1000" b="0" dirty="0">
                          <a:latin typeface="+mn-ea"/>
                          <a:ea typeface="+mn-ea"/>
                        </a:rPr>
                        <a:t>(</a:t>
                      </a:r>
                      <a:r>
                        <a:rPr kumimoji="1" lang="ja-JP" altLang="en-US" sz="1000" b="0" dirty="0">
                          <a:latin typeface="+mn-ea"/>
                          <a:ea typeface="+mn-ea"/>
                        </a:rPr>
                        <a:t>資格取得</a:t>
                      </a:r>
                      <a:r>
                        <a:rPr kumimoji="1" lang="en-US" altLang="ja-JP" sz="1000" b="0" dirty="0">
                          <a:latin typeface="+mn-ea"/>
                          <a:ea typeface="+mn-ea"/>
                        </a:rPr>
                        <a:t>)</a:t>
                      </a:r>
                    </a:p>
                    <a:p>
                      <a:pPr marL="228600" lvl="0" indent="-228600">
                        <a:buClr>
                          <a:schemeClr val="accent1"/>
                        </a:buClr>
                        <a:buFont typeface="+mj-ea"/>
                        <a:buAutoNum type="circleNumDbPlain"/>
                      </a:pPr>
                      <a:r>
                        <a:rPr kumimoji="1" lang="en-US" altLang="ja-JP" sz="1000" b="0" dirty="0">
                          <a:latin typeface="+mn-ea"/>
                          <a:ea typeface="+mn-ea"/>
                        </a:rPr>
                        <a:t>Medical Council of Cambodia</a:t>
                      </a:r>
                      <a:r>
                        <a:rPr kumimoji="1" lang="ja-JP" altLang="en-US" sz="1000" b="0" dirty="0">
                          <a:latin typeface="+mn-ea"/>
                          <a:ea typeface="+mn-ea"/>
                        </a:rPr>
                        <a:t>に登録</a:t>
                      </a:r>
                      <a:endParaRPr kumimoji="1" lang="en-US" altLang="ja-JP" sz="1000" b="0" dirty="0">
                        <a:latin typeface="+mn-ea"/>
                        <a:ea typeface="+mn-ea"/>
                      </a:endParaRPr>
                    </a:p>
                    <a:p>
                      <a:pPr marL="0" lvl="0" indent="0">
                        <a:buClr>
                          <a:schemeClr val="accent1"/>
                        </a:buClr>
                        <a:buFont typeface="Arial" panose="020B0604020202020204" pitchFamily="34" charset="0"/>
                        <a:buNone/>
                      </a:pPr>
                      <a:r>
                        <a:rPr kumimoji="1" lang="ja-JP" altLang="en-US" sz="1000" b="1" dirty="0">
                          <a:latin typeface="+mn-ea"/>
                          <a:ea typeface="+mn-ea"/>
                        </a:rPr>
                        <a:t>専門医</a:t>
                      </a:r>
                      <a:endParaRPr kumimoji="1" lang="en-US" altLang="ja-JP" sz="1000" b="1" dirty="0">
                        <a:latin typeface="+mn-ea"/>
                        <a:ea typeface="+mn-ea"/>
                      </a:endParaRPr>
                    </a:p>
                    <a:p>
                      <a:pPr marL="228600" marR="0" lvl="0" indent="-228600" algn="l" defTabSz="914400" rtl="0" eaLnBrk="1" fontAlgn="auto" latinLnBrk="0" hangingPunct="1">
                        <a:lnSpc>
                          <a:spcPct val="100000"/>
                        </a:lnSpc>
                        <a:spcBef>
                          <a:spcPts val="0"/>
                        </a:spcBef>
                        <a:spcAft>
                          <a:spcPts val="0"/>
                        </a:spcAft>
                        <a:buClr>
                          <a:schemeClr val="accent1"/>
                        </a:buClr>
                        <a:buSzTx/>
                        <a:buFont typeface="+mj-ea"/>
                        <a:buAutoNum type="circleNumDbPlain"/>
                        <a:tabLst/>
                        <a:defRPr/>
                      </a:pPr>
                      <a:r>
                        <a:rPr kumimoji="1" lang="ja-JP" altLang="en-US" sz="1000" b="0" dirty="0">
                          <a:latin typeface="+mn-ea"/>
                          <a:ea typeface="+mn-ea"/>
                        </a:rPr>
                        <a:t>大学医学部</a:t>
                      </a:r>
                      <a:r>
                        <a:rPr kumimoji="1" lang="en-US" altLang="ja-JP" sz="1000" b="0" dirty="0">
                          <a:latin typeface="+mn-ea"/>
                          <a:ea typeface="+mn-ea"/>
                        </a:rPr>
                        <a:t>(6</a:t>
                      </a:r>
                      <a:r>
                        <a:rPr kumimoji="1" lang="ja-JP" altLang="en-US" sz="1000" b="0" dirty="0">
                          <a:latin typeface="+mn-ea"/>
                          <a:ea typeface="+mn-ea"/>
                        </a:rPr>
                        <a:t>年間</a:t>
                      </a:r>
                      <a:r>
                        <a:rPr kumimoji="1" lang="en-US" altLang="ja-JP" sz="1000" b="0" dirty="0">
                          <a:latin typeface="+mn-ea"/>
                          <a:ea typeface="+mn-ea"/>
                        </a:rPr>
                        <a:t>)</a:t>
                      </a:r>
                      <a:r>
                        <a:rPr kumimoji="1" lang="ja-JP" altLang="en-US" sz="1000" b="0" dirty="0">
                          <a:latin typeface="+mn-ea"/>
                          <a:ea typeface="+mn-ea"/>
                        </a:rPr>
                        <a:t>にて医学学士取得</a:t>
                      </a:r>
                      <a:endParaRPr kumimoji="1" lang="en-US" altLang="ja-JP" sz="1000" b="0" dirty="0">
                        <a:latin typeface="+mn-ea"/>
                        <a:ea typeface="+mn-ea"/>
                      </a:endParaRPr>
                    </a:p>
                    <a:p>
                      <a:pPr marL="228600" marR="0" lvl="0" indent="-228600" algn="l" defTabSz="914400" rtl="0" eaLnBrk="1" fontAlgn="auto" latinLnBrk="0" hangingPunct="1">
                        <a:lnSpc>
                          <a:spcPct val="100000"/>
                        </a:lnSpc>
                        <a:spcBef>
                          <a:spcPts val="0"/>
                        </a:spcBef>
                        <a:spcAft>
                          <a:spcPts val="0"/>
                        </a:spcAft>
                        <a:buClr>
                          <a:schemeClr val="accent1"/>
                        </a:buClr>
                        <a:buSzTx/>
                        <a:buFont typeface="+mj-ea"/>
                        <a:buAutoNum type="circleNumDbPlain"/>
                        <a:tabLst/>
                        <a:defRPr/>
                      </a:pPr>
                      <a:r>
                        <a:rPr kumimoji="1" lang="ja-JP" altLang="en-US" sz="1000" b="0" dirty="0">
                          <a:latin typeface="+mn-ea"/>
                          <a:ea typeface="+mn-ea"/>
                        </a:rPr>
                        <a:t>専門医選抜試験</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0" dirty="0">
                          <a:latin typeface="+mn-ea"/>
                          <a:ea typeface="+mn-ea"/>
                        </a:rPr>
                        <a:t>専門医研修</a:t>
                      </a:r>
                      <a:r>
                        <a:rPr kumimoji="1" lang="en-US" altLang="ja-JP" sz="1000" b="0" dirty="0">
                          <a:latin typeface="+mn-ea"/>
                          <a:ea typeface="+mn-ea"/>
                        </a:rPr>
                        <a:t>(3,4</a:t>
                      </a:r>
                      <a:r>
                        <a:rPr kumimoji="1" lang="ja-JP" altLang="en-US" sz="1000" b="0" dirty="0">
                          <a:latin typeface="+mn-ea"/>
                          <a:ea typeface="+mn-ea"/>
                        </a:rPr>
                        <a:t>年間</a:t>
                      </a:r>
                      <a:r>
                        <a:rPr kumimoji="1" lang="en-US" altLang="ja-JP" sz="1000" b="0" dirty="0">
                          <a:latin typeface="+mn-ea"/>
                          <a:ea typeface="+mn-ea"/>
                        </a:rPr>
                        <a:t>)</a:t>
                      </a:r>
                    </a:p>
                    <a:p>
                      <a:pPr marL="228600" lvl="0" indent="-228600">
                        <a:buClr>
                          <a:schemeClr val="accent1"/>
                        </a:buClr>
                        <a:buFont typeface="+mj-ea"/>
                        <a:buAutoNum type="circleNumDbPlain"/>
                      </a:pPr>
                      <a:r>
                        <a:rPr kumimoji="1" lang="ja-JP" altLang="en-US" sz="1000" b="0" dirty="0">
                          <a:latin typeface="+mn-ea"/>
                          <a:ea typeface="+mn-ea"/>
                        </a:rPr>
                        <a:t>国家試験</a:t>
                      </a:r>
                      <a:r>
                        <a:rPr kumimoji="1" lang="en-US" altLang="ja-JP" sz="1000" b="0" dirty="0">
                          <a:latin typeface="+mn-ea"/>
                          <a:ea typeface="+mn-ea"/>
                        </a:rPr>
                        <a:t>(</a:t>
                      </a:r>
                      <a:r>
                        <a:rPr kumimoji="1" lang="ja-JP" altLang="en-US" sz="1000" b="0" dirty="0">
                          <a:latin typeface="+mn-ea"/>
                          <a:ea typeface="+mn-ea"/>
                        </a:rPr>
                        <a:t>資格取得</a:t>
                      </a:r>
                      <a:r>
                        <a:rPr kumimoji="1" lang="en-US" altLang="ja-JP" sz="1000" b="0" dirty="0">
                          <a:latin typeface="+mn-ea"/>
                          <a:ea typeface="+mn-ea"/>
                        </a:rPr>
                        <a:t>)</a:t>
                      </a:r>
                    </a:p>
                    <a:p>
                      <a:pPr marL="228600" lvl="0" indent="-228600">
                        <a:buClr>
                          <a:schemeClr val="accent1"/>
                        </a:buClr>
                        <a:buFont typeface="+mj-ea"/>
                        <a:buAutoNum type="circleNumDbPlain"/>
                      </a:pPr>
                      <a:r>
                        <a:rPr kumimoji="1" lang="en-US" altLang="ja-JP" sz="1000" b="0" dirty="0">
                          <a:latin typeface="+mn-ea"/>
                          <a:ea typeface="+mn-ea"/>
                        </a:rPr>
                        <a:t>Medical Council of Cambodia</a:t>
                      </a:r>
                      <a:r>
                        <a:rPr kumimoji="1" lang="ja-JP" altLang="en-US" sz="1000" b="0" dirty="0">
                          <a:latin typeface="+mn-ea"/>
                          <a:ea typeface="+mn-ea"/>
                        </a:rPr>
                        <a:t>に登録</a:t>
                      </a:r>
                      <a:endParaRPr kumimoji="1" lang="en-US" altLang="ja-JP" sz="1000" b="0"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lvl="0" indent="-228600">
                        <a:buClr>
                          <a:schemeClr val="accent1"/>
                        </a:buClr>
                        <a:buFont typeface="+mj-ea"/>
                        <a:buAutoNum type="circleNumDbPlain"/>
                      </a:pPr>
                      <a:r>
                        <a:rPr kumimoji="1" lang="ja-JP" altLang="en-US" sz="1000" b="1" dirty="0">
                          <a:latin typeface="+mn-ea"/>
                          <a:ea typeface="+mn-ea"/>
                        </a:rPr>
                        <a:t>認定医学校卒業</a:t>
                      </a:r>
                      <a:r>
                        <a:rPr kumimoji="1" lang="en-US" altLang="ja-JP" sz="1000" b="1" dirty="0">
                          <a:latin typeface="+mn-ea"/>
                          <a:ea typeface="+mn-ea"/>
                        </a:rPr>
                        <a:t>: </a:t>
                      </a:r>
                      <a:r>
                        <a:rPr kumimoji="1" lang="ja-JP" altLang="en-US" sz="1000" b="0" dirty="0">
                          <a:latin typeface="+mn-ea"/>
                          <a:ea typeface="+mn-ea"/>
                        </a:rPr>
                        <a:t>医師資格を得るには国内外の認定医学校の卒業が必要。</a:t>
                      </a:r>
                      <a:br>
                        <a:rPr kumimoji="1" lang="en-US" altLang="ja-JP" sz="1000" b="0" dirty="0">
                          <a:latin typeface="+mn-ea"/>
                          <a:ea typeface="+mn-ea"/>
                        </a:rPr>
                      </a:br>
                      <a:r>
                        <a:rPr kumimoji="1" lang="ja-JP" altLang="en-US" sz="1000" b="0" dirty="0">
                          <a:latin typeface="+mn-ea"/>
                          <a:ea typeface="+mn-ea"/>
                        </a:rPr>
                        <a:t>国内校では</a:t>
                      </a:r>
                      <a:r>
                        <a:rPr kumimoji="1" lang="en-US" altLang="ja-JP" sz="1000" b="0" dirty="0">
                          <a:latin typeface="+mn-ea"/>
                          <a:ea typeface="+mn-ea"/>
                        </a:rPr>
                        <a:t>5</a:t>
                      </a:r>
                      <a:r>
                        <a:rPr kumimoji="1" lang="ja-JP" altLang="en-US" sz="1000" b="0" dirty="0">
                          <a:latin typeface="+mn-ea"/>
                          <a:ea typeface="+mn-ea"/>
                        </a:rPr>
                        <a:t>年の課程で、医学教育は英語で行う。</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医師登録</a:t>
                      </a:r>
                      <a:r>
                        <a:rPr kumimoji="1" lang="en-US" altLang="ja-JP" sz="1000" b="1" dirty="0">
                          <a:latin typeface="+mn-ea"/>
                          <a:ea typeface="+mn-ea"/>
                        </a:rPr>
                        <a:t>: </a:t>
                      </a:r>
                      <a:r>
                        <a:rPr kumimoji="1" lang="ja-JP" altLang="en-US" sz="1000" b="0" dirty="0">
                          <a:latin typeface="+mn-ea"/>
                          <a:ea typeface="+mn-ea"/>
                        </a:rPr>
                        <a:t>卒業後、保健省の医学評議会（</a:t>
                      </a:r>
                      <a:r>
                        <a:rPr kumimoji="1" lang="en-US" altLang="ja-JP" sz="1000" b="0" dirty="0">
                          <a:latin typeface="+mn-ea"/>
                          <a:ea typeface="+mn-ea"/>
                        </a:rPr>
                        <a:t>Malay-</a:t>
                      </a:r>
                      <a:r>
                        <a:rPr kumimoji="1" lang="en-US" altLang="ja-JP" sz="1000" b="0" dirty="0" err="1">
                          <a:latin typeface="+mn-ea"/>
                          <a:ea typeface="+mn-ea"/>
                        </a:rPr>
                        <a:t>sian</a:t>
                      </a:r>
                      <a:r>
                        <a:rPr kumimoji="1" lang="en-US" altLang="ja-JP" sz="1000" b="0" dirty="0">
                          <a:latin typeface="+mn-ea"/>
                          <a:ea typeface="+mn-ea"/>
                        </a:rPr>
                        <a:t> Medical Council</a:t>
                      </a:r>
                      <a:r>
                        <a:rPr kumimoji="1" lang="ja-JP" altLang="en-US" sz="1000" b="0" dirty="0">
                          <a:latin typeface="+mn-ea"/>
                          <a:ea typeface="+mn-ea"/>
                        </a:rPr>
                        <a:t>）に医師登録を行う。</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臨床研修</a:t>
                      </a:r>
                      <a:r>
                        <a:rPr kumimoji="1" lang="en-US" altLang="ja-JP" sz="1000" b="1" dirty="0">
                          <a:latin typeface="+mn-ea"/>
                          <a:ea typeface="+mn-ea"/>
                        </a:rPr>
                        <a:t>(2</a:t>
                      </a:r>
                      <a:r>
                        <a:rPr kumimoji="1" lang="ja-JP" altLang="en-US" sz="1000" b="1" dirty="0">
                          <a:latin typeface="+mn-ea"/>
                          <a:ea typeface="+mn-ea"/>
                        </a:rPr>
                        <a:t>年間</a:t>
                      </a:r>
                      <a:r>
                        <a:rPr kumimoji="1" lang="en-US" altLang="ja-JP" sz="1000" b="1" dirty="0">
                          <a:latin typeface="+mn-ea"/>
                          <a:ea typeface="+mn-ea"/>
                        </a:rPr>
                        <a:t>): </a:t>
                      </a:r>
                      <a:r>
                        <a:rPr kumimoji="1" lang="ja-JP" altLang="en-US" sz="1000" b="0" dirty="0">
                          <a:latin typeface="+mn-ea"/>
                          <a:ea typeface="+mn-ea"/>
                        </a:rPr>
                        <a:t>医師免許取得者には海外校で臨床研修を受ける者も多い。</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公立病院勤務</a:t>
                      </a:r>
                      <a:r>
                        <a:rPr kumimoji="1" lang="en-US" altLang="ja-JP" sz="1000" b="1" dirty="0">
                          <a:latin typeface="+mn-ea"/>
                          <a:ea typeface="+mn-ea"/>
                        </a:rPr>
                        <a:t>(2</a:t>
                      </a:r>
                      <a:r>
                        <a:rPr kumimoji="1" lang="ja-JP" altLang="en-US" sz="1000" b="1" dirty="0">
                          <a:latin typeface="+mn-ea"/>
                          <a:ea typeface="+mn-ea"/>
                        </a:rPr>
                        <a:t>年間</a:t>
                      </a:r>
                      <a:r>
                        <a:rPr kumimoji="1" lang="en-US" altLang="ja-JP" sz="1000" b="1" dirty="0">
                          <a:latin typeface="+mn-ea"/>
                          <a:ea typeface="+mn-ea"/>
                        </a:rPr>
                        <a:t>): </a:t>
                      </a:r>
                    </a:p>
                    <a:p>
                      <a:pPr marL="228600" lvl="0" indent="-228600">
                        <a:buClr>
                          <a:schemeClr val="accent1"/>
                        </a:buClr>
                        <a:buFont typeface="+mj-ea"/>
                        <a:buAutoNum type="circleNumDbPlain"/>
                      </a:pPr>
                      <a:r>
                        <a:rPr kumimoji="1" lang="ja-JP" altLang="en-US" sz="1000" b="1" dirty="0">
                          <a:latin typeface="+mn-ea"/>
                          <a:ea typeface="+mn-ea"/>
                        </a:rPr>
                        <a:t>その後</a:t>
                      </a:r>
                      <a:r>
                        <a:rPr kumimoji="1" lang="en-US" altLang="ja-JP" sz="1000" b="1" dirty="0">
                          <a:latin typeface="+mn-ea"/>
                          <a:ea typeface="+mn-ea"/>
                        </a:rPr>
                        <a:t>: </a:t>
                      </a:r>
                      <a:r>
                        <a:rPr kumimoji="1" lang="ja-JP" altLang="en-US" sz="1000" b="0" dirty="0">
                          <a:latin typeface="+mn-ea"/>
                          <a:ea typeface="+mn-ea"/>
                        </a:rPr>
                        <a:t>民間医療機関への転職等の自由な活動が認められている。主に、英国、豪州、シンガポール等海外医学校で専門分野の学位・認定を取得し専門医となるものも少なくない。</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lvl="0" indent="-228600">
                        <a:buClr>
                          <a:schemeClr val="accent1"/>
                        </a:buClr>
                        <a:buFont typeface="+mj-ea"/>
                        <a:buAutoNum type="circleNumDbPlain"/>
                      </a:pPr>
                      <a:r>
                        <a:rPr kumimoji="1" lang="ja-JP" altLang="en-US" sz="1000" b="1" dirty="0">
                          <a:latin typeface="+mn-ea"/>
                          <a:ea typeface="+mn-ea"/>
                        </a:rPr>
                        <a:t>認定医学校卒業</a:t>
                      </a:r>
                      <a:r>
                        <a:rPr kumimoji="1" lang="en-US" altLang="ja-JP" sz="1000" b="1" dirty="0">
                          <a:latin typeface="+mn-ea"/>
                          <a:ea typeface="+mn-ea"/>
                        </a:rPr>
                        <a:t>: </a:t>
                      </a:r>
                      <a:r>
                        <a:rPr kumimoji="1" lang="ja-JP" altLang="en-US" sz="1000" dirty="0">
                          <a:solidFill>
                            <a:srgbClr val="000000"/>
                          </a:solidFill>
                        </a:rPr>
                        <a:t>医療登録法第</a:t>
                      </a:r>
                      <a:r>
                        <a:rPr kumimoji="1" lang="en-US" altLang="ja-JP" sz="1000" dirty="0">
                          <a:solidFill>
                            <a:srgbClr val="000000"/>
                          </a:solidFill>
                        </a:rPr>
                        <a:t>1</a:t>
                      </a:r>
                      <a:r>
                        <a:rPr kumimoji="1" lang="ja-JP" altLang="en-US" sz="1000" dirty="0">
                          <a:solidFill>
                            <a:srgbClr val="000000"/>
                          </a:solidFill>
                        </a:rPr>
                        <a:t>次表において、医大から与えられる</a:t>
                      </a:r>
                      <a:r>
                        <a:rPr kumimoji="1" lang="en-US" altLang="ja-JP" sz="1000" dirty="0">
                          <a:solidFill>
                            <a:srgbClr val="000000"/>
                          </a:solidFill>
                        </a:rPr>
                        <a:t>MBBS</a:t>
                      </a:r>
                      <a:r>
                        <a:rPr kumimoji="1" lang="ja-JP" altLang="en-US" sz="1000" dirty="0">
                          <a:solidFill>
                            <a:srgbClr val="000000"/>
                          </a:solidFill>
                        </a:rPr>
                        <a:t>・</a:t>
                      </a:r>
                      <a:r>
                        <a:rPr kumimoji="1" lang="en-US" altLang="ja-JP" sz="1000" dirty="0">
                          <a:solidFill>
                            <a:srgbClr val="000000"/>
                          </a:solidFill>
                        </a:rPr>
                        <a:t>MD</a:t>
                      </a:r>
                      <a:r>
                        <a:rPr kumimoji="1" lang="ja-JP" altLang="en-US" sz="1000" dirty="0">
                          <a:solidFill>
                            <a:srgbClr val="000000"/>
                          </a:solidFill>
                        </a:rPr>
                        <a:t>の学位を有する。</a:t>
                      </a:r>
                      <a:endParaRPr kumimoji="1" lang="en-US" altLang="ja-JP" sz="1000" dirty="0">
                        <a:solidFill>
                          <a:srgbClr val="000000"/>
                        </a:solidFill>
                      </a:endParaRPr>
                    </a:p>
                    <a:p>
                      <a:pPr marL="228600" lvl="0" indent="-228600">
                        <a:buClr>
                          <a:schemeClr val="accent1"/>
                        </a:buClr>
                        <a:buFont typeface="+mj-ea"/>
                        <a:buAutoNum type="circleNumDbPlain"/>
                      </a:pPr>
                      <a:r>
                        <a:rPr kumimoji="1" lang="ja-JP" altLang="en-US" sz="1000" b="1" dirty="0">
                          <a:solidFill>
                            <a:srgbClr val="000000"/>
                          </a:solidFill>
                        </a:rPr>
                        <a:t>医師登録</a:t>
                      </a:r>
                      <a:r>
                        <a:rPr kumimoji="1" lang="ja-JP" altLang="en-US" sz="1000" dirty="0">
                          <a:solidFill>
                            <a:srgbClr val="000000"/>
                          </a:solidFill>
                        </a:rPr>
                        <a:t>：医療審議会が認める資格及び</a:t>
                      </a:r>
                      <a:r>
                        <a:rPr kumimoji="1" lang="en-US" altLang="ja-JP" sz="1000" dirty="0">
                          <a:solidFill>
                            <a:srgbClr val="000000"/>
                          </a:solidFill>
                        </a:rPr>
                        <a:t>PGY1(postgraduate year 1) </a:t>
                      </a:r>
                      <a:r>
                        <a:rPr kumimoji="1" lang="ja-JP" altLang="en-US" sz="1000" dirty="0">
                          <a:solidFill>
                            <a:srgbClr val="000000"/>
                          </a:solidFill>
                        </a:rPr>
                        <a:t>若しくは研修又はインターンシップ年度が満足できる旨の経験証明書を有し、特定の医学分野に関する専門的な知識及び技能並びに十分な経験を有することを医療審議会に適合する。</a:t>
                      </a:r>
                      <a:endParaRPr kumimoji="1" lang="en-US" altLang="ja-JP" sz="1000" dirty="0">
                        <a:solidFill>
                          <a:srgbClr val="000000"/>
                        </a:solidFill>
                      </a:endParaRPr>
                    </a:p>
                    <a:p>
                      <a:pPr marL="228600" lvl="0" indent="-228600">
                        <a:buClr>
                          <a:schemeClr val="accent1"/>
                        </a:buClr>
                        <a:buFont typeface="+mj-ea"/>
                        <a:buAutoNum type="circleNumDbPlain"/>
                      </a:pPr>
                      <a:endParaRPr kumimoji="1" lang="en-US" altLang="ja-JP" sz="1000" dirty="0">
                        <a:solidFill>
                          <a:srgbClr val="000000"/>
                        </a:solidFill>
                      </a:endParaRPr>
                    </a:p>
                    <a:p>
                      <a:pPr marL="228600" lvl="0" indent="-228600">
                        <a:buClr>
                          <a:schemeClr val="accent1"/>
                        </a:buClr>
                        <a:buFont typeface="+mj-ea"/>
                        <a:buAutoNum type="circleNumDbPlain"/>
                      </a:pPr>
                      <a:endParaRPr kumimoji="1" lang="en-US" altLang="ja-JP" sz="1000" b="0" dirty="0">
                        <a:latin typeface="+mn-ea"/>
                        <a:ea typeface="+mn-ea"/>
                      </a:endParaRPr>
                    </a:p>
                    <a:p>
                      <a:pPr marL="228600" lvl="0" indent="-228600">
                        <a:buFont typeface="+mj-ea"/>
                        <a:buAutoNum type="circleNumDbPlain"/>
                      </a:pPr>
                      <a:endParaRPr kumimoji="1" lang="ja-JP" altLang="en-US" sz="1000" b="0"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36804000"/>
                  </a:ext>
                </a:extLst>
              </a:tr>
            </a:tbl>
          </a:graphicData>
        </a:graphic>
      </p:graphicFrame>
      <p:sp>
        <p:nvSpPr>
          <p:cNvPr id="8" name="テキスト ボックス 12">
            <a:extLst>
              <a:ext uri="{FF2B5EF4-FFF2-40B4-BE49-F238E27FC236}">
                <a16:creationId xmlns:a16="http://schemas.microsoft.com/office/drawing/2014/main" id="{BF240572-D399-4809-9B5B-1CC34100EF6D}"/>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シンガポール医療登記法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Registration Act)</a:t>
            </a:r>
          </a:p>
        </p:txBody>
      </p:sp>
    </p:spTree>
    <p:extLst>
      <p:ext uri="{BB962C8B-B14F-4D97-AF65-F5344CB8AC3E}">
        <p14:creationId xmlns:p14="http://schemas.microsoft.com/office/powerpoint/2010/main" val="1224342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3055075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69"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外国人医師のライセンス</a:t>
            </a:r>
            <a:r>
              <a:rPr kumimoji="1" lang="en-US" altLang="ja-JP" dirty="0"/>
              <a:t>(1/2)</a:t>
            </a:r>
            <a:endParaRPr kumimoji="1" lang="ja-JP" altLang="en-US" dirty="0"/>
          </a:p>
        </p:txBody>
      </p:sp>
      <p:sp>
        <p:nvSpPr>
          <p:cNvPr id="4" name="テキスト プレースホルダー 3"/>
          <p:cNvSpPr>
            <a:spLocks noGrp="1"/>
          </p:cNvSpPr>
          <p:nvPr>
            <p:ph type="body" sz="quarter" idx="15"/>
          </p:nvPr>
        </p:nvSpPr>
        <p:spPr>
          <a:xfrm>
            <a:off x="200025" y="549275"/>
            <a:ext cx="9505950" cy="359445"/>
          </a:xfrm>
        </p:spPr>
        <p:txBody>
          <a:bodyPr/>
          <a:lstStyle/>
          <a:p>
            <a:endParaRPr lang="en-US" altLang="ja-JP" dirty="0"/>
          </a:p>
        </p:txBody>
      </p:sp>
      <p:graphicFrame>
        <p:nvGraphicFramePr>
          <p:cNvPr id="8" name="表 4">
            <a:extLst>
              <a:ext uri="{FF2B5EF4-FFF2-40B4-BE49-F238E27FC236}">
                <a16:creationId xmlns:a16="http://schemas.microsoft.com/office/drawing/2014/main" id="{995FE27B-7F90-49E6-AC81-E9F356135657}"/>
              </a:ext>
            </a:extLst>
          </p:cNvPr>
          <p:cNvGraphicFramePr>
            <a:graphicFrameLocks noGrp="1"/>
          </p:cNvGraphicFramePr>
          <p:nvPr>
            <p:extLst>
              <p:ext uri="{D42A27DB-BD31-4B8C-83A1-F6EECF244321}">
                <p14:modId xmlns:p14="http://schemas.microsoft.com/office/powerpoint/2010/main" val="4084454676"/>
              </p:ext>
            </p:extLst>
          </p:nvPr>
        </p:nvGraphicFramePr>
        <p:xfrm>
          <a:off x="200026" y="549275"/>
          <a:ext cx="9505950" cy="5913120"/>
        </p:xfrm>
        <a:graphic>
          <a:graphicData uri="http://schemas.openxmlformats.org/drawingml/2006/table">
            <a:tbl>
              <a:tblPr firstRow="1" bandRow="1">
                <a:tableStyleId>{5940675A-B579-460E-94D1-54222C63F5DA}</a:tableStyleId>
              </a:tblPr>
              <a:tblGrid>
                <a:gridCol w="424554">
                  <a:extLst>
                    <a:ext uri="{9D8B030D-6E8A-4147-A177-3AD203B41FA5}">
                      <a16:colId xmlns:a16="http://schemas.microsoft.com/office/drawing/2014/main" val="3736087005"/>
                    </a:ext>
                  </a:extLst>
                </a:gridCol>
                <a:gridCol w="1513566">
                  <a:extLst>
                    <a:ext uri="{9D8B030D-6E8A-4147-A177-3AD203B41FA5}">
                      <a16:colId xmlns:a16="http://schemas.microsoft.com/office/drawing/2014/main" val="4225960300"/>
                    </a:ext>
                  </a:extLst>
                </a:gridCol>
                <a:gridCol w="1513566">
                  <a:extLst>
                    <a:ext uri="{9D8B030D-6E8A-4147-A177-3AD203B41FA5}">
                      <a16:colId xmlns:a16="http://schemas.microsoft.com/office/drawing/2014/main" val="3676543901"/>
                    </a:ext>
                  </a:extLst>
                </a:gridCol>
                <a:gridCol w="1513566">
                  <a:extLst>
                    <a:ext uri="{9D8B030D-6E8A-4147-A177-3AD203B41FA5}">
                      <a16:colId xmlns:a16="http://schemas.microsoft.com/office/drawing/2014/main" val="20000"/>
                    </a:ext>
                  </a:extLst>
                </a:gridCol>
                <a:gridCol w="1513566">
                  <a:extLst>
                    <a:ext uri="{9D8B030D-6E8A-4147-A177-3AD203B41FA5}">
                      <a16:colId xmlns:a16="http://schemas.microsoft.com/office/drawing/2014/main" val="20003"/>
                    </a:ext>
                  </a:extLst>
                </a:gridCol>
                <a:gridCol w="1513566">
                  <a:extLst>
                    <a:ext uri="{9D8B030D-6E8A-4147-A177-3AD203B41FA5}">
                      <a16:colId xmlns:a16="http://schemas.microsoft.com/office/drawing/2014/main" val="20004"/>
                    </a:ext>
                  </a:extLst>
                </a:gridCol>
                <a:gridCol w="1513566">
                  <a:extLst>
                    <a:ext uri="{9D8B030D-6E8A-4147-A177-3AD203B41FA5}">
                      <a16:colId xmlns:a16="http://schemas.microsoft.com/office/drawing/2014/main" val="1885143244"/>
                    </a:ext>
                  </a:extLst>
                </a:gridCol>
              </a:tblGrid>
              <a:tr h="241683">
                <a:tc>
                  <a:txBody>
                    <a:bodyPr/>
                    <a:lstStyle/>
                    <a:p>
                      <a:pPr lvl="0"/>
                      <a:endParaRPr kumimoji="1" lang="ja-JP" altLang="en-US" sz="1800" b="0" dirty="0">
                        <a:solidFill>
                          <a:schemeClr val="bg1"/>
                        </a:solidFill>
                        <a:latin typeface="+mn-ea"/>
                        <a:ea typeface="+mn-ea"/>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日本</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中国</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インド</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インドネシア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タイ</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フィリピン</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6823385"/>
                  </a:ext>
                </a:extLst>
              </a:tr>
              <a:tr h="2081654">
                <a:tc>
                  <a:txBody>
                    <a:bodyPr/>
                    <a:lstStyle/>
                    <a:p>
                      <a:pPr lvl="0" algn="ctr"/>
                      <a:r>
                        <a:rPr kumimoji="1" lang="ja-JP" altLang="en-US" sz="1800" b="0" dirty="0">
                          <a:solidFill>
                            <a:schemeClr val="bg1"/>
                          </a:solidFill>
                          <a:latin typeface="+mn-ea"/>
                          <a:ea typeface="+mn-ea"/>
                        </a:rPr>
                        <a:t>概要</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r>
                        <a:rPr lang="ja-JP" altLang="en-US" sz="1000" b="0" i="0" u="none" strike="noStrike" dirty="0">
                          <a:solidFill>
                            <a:srgbClr val="000000"/>
                          </a:solidFill>
                          <a:effectLst/>
                          <a:latin typeface="Arial" panose="020B0604020202020204" pitchFamily="34" charset="0"/>
                        </a:rPr>
                        <a:t>外国医師又は外国歯科医師の臨床研修に関する歯科医師法第十七条の特例等に関する法律によれば、外国医師は、地域の医療機関における診療を行うため、現地の専門研修を通じて日本医師の免許を受けなければならない。</a:t>
                      </a:r>
                      <a:endParaRPr lang="en-US" altLang="ja-JP" sz="1000" b="0" i="0" u="none" strike="noStrike" dirty="0">
                        <a:solidFill>
                          <a:srgbClr val="000000"/>
                        </a:solidFill>
                        <a:effectLst/>
                        <a:latin typeface="Arial" panose="020B0604020202020204" pitchFamily="34" charset="0"/>
                      </a:endParaRPr>
                    </a:p>
                    <a:p>
                      <a:pPr lvl="0"/>
                      <a:r>
                        <a:rPr lang="ja-JP" altLang="en-US" sz="1000" b="0" i="0" u="none" strike="noStrike" dirty="0">
                          <a:solidFill>
                            <a:srgbClr val="000000"/>
                          </a:solidFill>
                          <a:effectLst/>
                          <a:latin typeface="Arial" panose="020B0604020202020204" pitchFamily="34" charset="0"/>
                        </a:rPr>
                        <a:t>厚生労働大臣が指定する病院では臨床研修教官の指導監督の下で行う医療は、日本医師免許を有しない外国の熟練医師に対しても受け入れられる。</a:t>
                      </a:r>
                      <a:endParaRPr kumimoji="1" lang="ja-JP" altLang="en-US" sz="1000" b="0"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中国では、外国人医師の受け入れが加速しており、以下のプロセスを踏むことで、外国人でも中国で医療を行うことが可能。</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以下に示す</a:t>
                      </a:r>
                      <a:r>
                        <a:rPr kumimoji="1" lang="en-US" altLang="ja-JP" sz="1000" b="0" dirty="0">
                          <a:latin typeface="+mn-ea"/>
                          <a:ea typeface="+mn-ea"/>
                        </a:rPr>
                        <a:t>2</a:t>
                      </a:r>
                      <a:r>
                        <a:rPr kumimoji="1" lang="ja-JP" altLang="en-US" sz="1000" b="0" dirty="0">
                          <a:latin typeface="+mn-ea"/>
                          <a:ea typeface="+mn-ea"/>
                        </a:rPr>
                        <a:t>点を満たすことで、外国人がインドで医療サービスを提供することができる。</a:t>
                      </a:r>
                      <a:endParaRPr kumimoji="1" lang="en-US" altLang="ja-JP" sz="1000" b="0" dirty="0">
                        <a:latin typeface="+mn-ea"/>
                        <a:ea typeface="+mn-ea"/>
                      </a:endParaRPr>
                    </a:p>
                    <a:p>
                      <a:pPr lvl="0"/>
                      <a:r>
                        <a:rPr kumimoji="1" lang="ja-JP" altLang="en-US" sz="1000" b="0" dirty="0">
                          <a:latin typeface="+mn-ea"/>
                          <a:ea typeface="+mn-ea"/>
                        </a:rPr>
                        <a:t>また、短期的に医療サービスを実施する場合は、</a:t>
                      </a:r>
                      <a:r>
                        <a:rPr kumimoji="1" lang="en-US" altLang="ja-JP" sz="1000" b="0" dirty="0">
                          <a:latin typeface="+mn-ea"/>
                          <a:ea typeface="+mn-ea"/>
                        </a:rPr>
                        <a:t>MCI(Medical Council of India)</a:t>
                      </a:r>
                      <a:r>
                        <a:rPr kumimoji="1" lang="ja-JP" altLang="en-US" sz="1000" b="0" dirty="0">
                          <a:latin typeface="+mn-ea"/>
                          <a:ea typeface="+mn-ea"/>
                        </a:rPr>
                        <a:t>と保健省による承認が必要になる。</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インドネシアの医師資格を持たない外国人医師の医療行為は原則禁止されているが、一定の条件下で仮許可される。</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外国人医師がタイで診療を行う際には、いくつかの条件を満たした上で、タイ医療評議会</a:t>
                      </a:r>
                      <a:r>
                        <a:rPr kumimoji="1" lang="en-US" altLang="ja-JP" sz="1000" b="0" dirty="0">
                          <a:latin typeface="+mn-ea"/>
                          <a:ea typeface="+mn-ea"/>
                        </a:rPr>
                        <a:t>(The Medical Council of Thailand)</a:t>
                      </a:r>
                      <a:r>
                        <a:rPr kumimoji="1" lang="ja-JP" altLang="en-US" sz="1000" b="0" dirty="0">
                          <a:latin typeface="+mn-ea"/>
                          <a:ea typeface="+mn-ea"/>
                        </a:rPr>
                        <a:t>による免許が必要である。</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外国投資法に基づく「ネガティブリスト」により、医療関連の専門職（薬剤師、レントゲン技師）については、原則として外国資本の参入や外国人の就労が認められていない。しかし、第</a:t>
                      </a:r>
                      <a:r>
                        <a:rPr kumimoji="1" lang="en-US" altLang="ja-JP" sz="1000" b="0" dirty="0">
                          <a:latin typeface="+mn-ea"/>
                          <a:ea typeface="+mn-ea"/>
                        </a:rPr>
                        <a:t>10</a:t>
                      </a:r>
                      <a:r>
                        <a:rPr kumimoji="1" lang="ja-JP" altLang="en-US" sz="1000" b="0" dirty="0">
                          <a:latin typeface="+mn-ea"/>
                          <a:ea typeface="+mn-ea"/>
                        </a:rPr>
                        <a:t>次ネガティブリストから、「医師、看護師」は除外された。これにより、互恵協定や国際協定を締結している国であれば、外国人であっても医師、看護師として就労することが可能となった。</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2428596">
                <a:tc>
                  <a:txBody>
                    <a:bodyPr/>
                    <a:lstStyle/>
                    <a:p>
                      <a:pPr lvl="0" algn="ctr"/>
                      <a:r>
                        <a:rPr kumimoji="1" lang="ja-JP" altLang="en-US" sz="1800" b="0" dirty="0">
                          <a:solidFill>
                            <a:schemeClr val="bg1"/>
                          </a:solidFill>
                          <a:latin typeface="+mn-ea"/>
                          <a:ea typeface="+mn-ea"/>
                        </a:rPr>
                        <a:t>プロセス</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28600" lvl="0" indent="-228600">
                        <a:buClr>
                          <a:schemeClr val="accent1"/>
                        </a:buClr>
                        <a:buFont typeface="+mj-ea"/>
                        <a:buAutoNum type="circleNumDbPlain"/>
                      </a:pPr>
                      <a:r>
                        <a:rPr lang="ja-JP" altLang="en-US" sz="1000" b="1" i="0" u="none" strike="noStrike" dirty="0">
                          <a:solidFill>
                            <a:srgbClr val="000000"/>
                          </a:solidFill>
                          <a:effectLst/>
                          <a:latin typeface="Arial" panose="020B0604020202020204" pitchFamily="34" charset="0"/>
                        </a:rPr>
                        <a:t>臨床研修制度</a:t>
                      </a:r>
                      <a:r>
                        <a:rPr lang="ja-JP" altLang="en-US" sz="1000" b="0" i="0" u="none" strike="noStrike" dirty="0">
                          <a:solidFill>
                            <a:srgbClr val="000000"/>
                          </a:solidFill>
                          <a:effectLst/>
                          <a:latin typeface="Arial" panose="020B0604020202020204" pitchFamily="34" charset="0"/>
                        </a:rPr>
                        <a:t>：</a:t>
                      </a:r>
                      <a:r>
                        <a:rPr kumimoji="1" lang="ja-JP" altLang="en-US" sz="1000" b="0" dirty="0">
                          <a:latin typeface="+mn-ea"/>
                          <a:ea typeface="+mn-ea"/>
                        </a:rPr>
                        <a:t>厚生労働省に臨床研修許可を申請し、許可を受けた外国医師に適用される。また、予め臨床研修指定病院に指定する。（指定病院になるには、大学附属病院、受入制度の確立等の具体的な基準が存在する。）</a:t>
                      </a:r>
                      <a:endParaRPr kumimoji="1" lang="en-US" altLang="ja-JP" sz="1000" b="0" dirty="0">
                        <a:latin typeface="+mn-ea"/>
                        <a:ea typeface="+mn-ea"/>
                      </a:endParaRPr>
                    </a:p>
                    <a:p>
                      <a:pPr marL="228600" lvl="0" indent="-228600">
                        <a:buClr>
                          <a:schemeClr val="accent1"/>
                        </a:buClr>
                        <a:buFont typeface="+mj-ea"/>
                        <a:buAutoNum type="circleNumDbPlain"/>
                      </a:pPr>
                      <a:r>
                        <a:rPr lang="ja-JP" altLang="en-US" sz="1000" b="1" i="0" u="none" strike="noStrike" dirty="0">
                          <a:solidFill>
                            <a:srgbClr val="000000"/>
                          </a:solidFill>
                          <a:effectLst/>
                          <a:latin typeface="Arial" panose="020B0604020202020204" pitchFamily="34" charset="0"/>
                        </a:rPr>
                        <a:t>「在留資格認定証明書」の交付申請</a:t>
                      </a:r>
                      <a:endParaRPr kumimoji="1" lang="ja-JP" altLang="en-US" sz="1000" b="1" dirty="0">
                        <a:latin typeface="+mn-ea"/>
                        <a:ea typeface="+mn-ea"/>
                      </a:endParaRPr>
                    </a:p>
                    <a:p>
                      <a:pPr marL="228600" lvl="0" indent="-228600">
                        <a:buFont typeface="+mj-ea"/>
                        <a:buAutoNum type="circleNumDbPlain"/>
                      </a:pPr>
                      <a:endParaRPr kumimoji="1" lang="ja-JP" altLang="en-US" sz="1000" b="0"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lvl="0" indent="-228600">
                        <a:buClr>
                          <a:schemeClr val="accent1"/>
                        </a:buClr>
                        <a:buFont typeface="+mj-ea"/>
                        <a:buAutoNum type="circleNumDbPlain"/>
                      </a:pPr>
                      <a:r>
                        <a:rPr kumimoji="1" lang="ja-JP" altLang="en-US" sz="1000" b="1" dirty="0">
                          <a:latin typeface="+mn-ea"/>
                          <a:ea typeface="+mn-ea"/>
                        </a:rPr>
                        <a:t>中国医療機関からの採用通知取得</a:t>
                      </a:r>
                      <a:endParaRPr kumimoji="1" lang="en-US" altLang="ja-JP" sz="1000" b="1"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外国人医師免許試験の合格</a:t>
                      </a:r>
                      <a:r>
                        <a:rPr kumimoji="1" lang="en-US" altLang="ja-JP" sz="1000" b="1" dirty="0">
                          <a:latin typeface="+mn-ea"/>
                          <a:ea typeface="+mn-ea"/>
                        </a:rPr>
                        <a:t>: </a:t>
                      </a:r>
                      <a:r>
                        <a:rPr kumimoji="1" lang="ja-JP" altLang="en-US" sz="1000" b="0" dirty="0">
                          <a:latin typeface="+mn-ea"/>
                          <a:ea typeface="+mn-ea"/>
                        </a:rPr>
                        <a:t>筆記・口頭の両試験を実施。地元の公衆衛生局に指定の登録・試験場を確認。</a:t>
                      </a:r>
                      <a:endParaRPr kumimoji="1" lang="en-US" altLang="ja-JP" sz="1000" b="1"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労働ビザの取得</a:t>
                      </a:r>
                      <a:r>
                        <a:rPr kumimoji="1" lang="en-US" altLang="ja-JP" sz="1000" b="1" dirty="0">
                          <a:latin typeface="+mn-ea"/>
                          <a:ea typeface="+mn-ea"/>
                        </a:rPr>
                        <a:t>: </a:t>
                      </a:r>
                      <a:r>
                        <a:rPr kumimoji="1" lang="en-US" altLang="ja-JP" sz="1000" b="0" dirty="0">
                          <a:latin typeface="+mn-ea"/>
                          <a:ea typeface="+mn-ea"/>
                        </a:rPr>
                        <a:t>Z</a:t>
                      </a:r>
                      <a:r>
                        <a:rPr kumimoji="1" lang="ja-JP" altLang="en-US" sz="1000" b="0" dirty="0">
                          <a:latin typeface="+mn-ea"/>
                          <a:ea typeface="+mn-ea"/>
                        </a:rPr>
                        <a:t>ビザと呼ばれる労働ビザの取得が必要。</a:t>
                      </a:r>
                      <a:endParaRPr kumimoji="1" lang="en-US" altLang="ja-JP" sz="1000" b="1" dirty="0">
                        <a:latin typeface="+mn-ea"/>
                        <a:ea typeface="+mn-ea"/>
                      </a:endParaRPr>
                    </a:p>
                    <a:p>
                      <a:pPr marL="228600" lvl="0" indent="-228600">
                        <a:buClr>
                          <a:schemeClr val="accent1"/>
                        </a:buClr>
                        <a:buFont typeface="+mj-ea"/>
                        <a:buAutoNum type="circleNumDbPlain"/>
                      </a:pPr>
                      <a:r>
                        <a:rPr kumimoji="1" lang="en-US" altLang="ja-JP" sz="1000" b="1" dirty="0">
                          <a:latin typeface="+mn-ea"/>
                          <a:ea typeface="+mn-ea"/>
                        </a:rPr>
                        <a:t>Foreign Doctors Practicing Medicine Short-time</a:t>
                      </a:r>
                      <a:r>
                        <a:rPr kumimoji="1" lang="ja-JP" altLang="en-US" sz="1000" b="1" dirty="0">
                          <a:latin typeface="+mn-ea"/>
                          <a:ea typeface="+mn-ea"/>
                        </a:rPr>
                        <a:t>への登録</a:t>
                      </a:r>
                      <a:r>
                        <a:rPr kumimoji="1" lang="en-US" altLang="ja-JP" sz="1000" b="1" dirty="0">
                          <a:latin typeface="+mn-ea"/>
                          <a:ea typeface="+mn-ea"/>
                        </a:rPr>
                        <a:t>: </a:t>
                      </a:r>
                      <a:r>
                        <a:rPr kumimoji="1" lang="ja-JP" altLang="en-US" sz="1000" b="0" dirty="0">
                          <a:latin typeface="+mn-ea"/>
                          <a:ea typeface="+mn-ea"/>
                        </a:rPr>
                        <a:t>地元の公衆衛生局にある管理部に登録申請を行う。</a:t>
                      </a:r>
                      <a:endParaRPr kumimoji="1" lang="ja-JP" altLang="en-US" sz="1000" b="1"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lvl="0" indent="-228600">
                        <a:buClr>
                          <a:schemeClr val="accent1"/>
                        </a:buClr>
                        <a:buFont typeface="+mj-ea"/>
                        <a:buAutoNum type="circleNumDbPlain"/>
                      </a:pPr>
                      <a:r>
                        <a:rPr kumimoji="1" lang="ja-JP" altLang="en-US" sz="1000" b="1" dirty="0">
                          <a:latin typeface="+mn-ea"/>
                          <a:ea typeface="+mn-ea"/>
                        </a:rPr>
                        <a:t>インドでの労働許可</a:t>
                      </a:r>
                      <a:r>
                        <a:rPr kumimoji="1" lang="en-US" altLang="ja-JP" sz="1000" b="1" dirty="0">
                          <a:latin typeface="+mn-ea"/>
                          <a:ea typeface="+mn-ea"/>
                        </a:rPr>
                        <a:t>: </a:t>
                      </a:r>
                      <a:r>
                        <a:rPr kumimoji="1" lang="ja-JP" altLang="en-US" sz="1000" b="0" dirty="0">
                          <a:latin typeface="+mn-ea"/>
                          <a:ea typeface="+mn-ea"/>
                        </a:rPr>
                        <a:t>インド国民であること、もしくは</a:t>
                      </a:r>
                      <a:r>
                        <a:rPr kumimoji="1" lang="en-US" altLang="ja-JP" sz="1000" b="0" dirty="0">
                          <a:latin typeface="+mn-ea"/>
                          <a:ea typeface="+mn-ea"/>
                        </a:rPr>
                        <a:t>OCI(Over-seas Citizen of India)</a:t>
                      </a:r>
                      <a:r>
                        <a:rPr kumimoji="1" lang="ja-JP" altLang="en-US" sz="1000" b="0" dirty="0">
                          <a:latin typeface="+mn-ea"/>
                          <a:ea typeface="+mn-ea"/>
                        </a:rPr>
                        <a:t>カード保有者であること。</a:t>
                      </a:r>
                      <a:endParaRPr kumimoji="1" lang="en-US" altLang="ja-JP" sz="1000" b="0" dirty="0">
                        <a:latin typeface="+mn-ea"/>
                        <a:ea typeface="+mn-ea"/>
                      </a:endParaRPr>
                    </a:p>
                    <a:p>
                      <a:pPr marL="228600" lvl="0" indent="-228600">
                        <a:buClr>
                          <a:schemeClr val="accent1"/>
                        </a:buClr>
                        <a:buFont typeface="+mj-ea"/>
                        <a:buAutoNum type="circleNumDbPlain"/>
                      </a:pPr>
                      <a:r>
                        <a:rPr kumimoji="1" lang="en-US" altLang="ja-JP" sz="1000" b="1" dirty="0">
                          <a:latin typeface="+mn-ea"/>
                          <a:ea typeface="+mn-ea"/>
                        </a:rPr>
                        <a:t>MCI</a:t>
                      </a:r>
                      <a:r>
                        <a:rPr kumimoji="1" lang="ja-JP" altLang="en-US" sz="1000" b="1" dirty="0">
                          <a:latin typeface="+mn-ea"/>
                          <a:ea typeface="+mn-ea"/>
                        </a:rPr>
                        <a:t>による承認</a:t>
                      </a:r>
                      <a:r>
                        <a:rPr kumimoji="1" lang="en-US" altLang="ja-JP" sz="1000" b="1" dirty="0">
                          <a:latin typeface="+mn-ea"/>
                          <a:ea typeface="+mn-ea"/>
                        </a:rPr>
                        <a:t>: </a:t>
                      </a:r>
                      <a:r>
                        <a:rPr kumimoji="1" lang="en-US" altLang="ja-JP" sz="1000" b="0" dirty="0">
                          <a:latin typeface="+mn-ea"/>
                          <a:ea typeface="+mn-ea"/>
                        </a:rPr>
                        <a:t>NBE(National Board of Examinations)</a:t>
                      </a:r>
                      <a:r>
                        <a:rPr kumimoji="1" lang="ja-JP" altLang="en-US" sz="1000" b="0" dirty="0">
                          <a:latin typeface="+mn-ea"/>
                          <a:ea typeface="+mn-ea"/>
                        </a:rPr>
                        <a:t>が海外医学部卒業生である</a:t>
                      </a:r>
                      <a:r>
                        <a:rPr kumimoji="1" lang="en-US" altLang="ja-JP" sz="1000" b="0" dirty="0">
                          <a:latin typeface="+mn-ea"/>
                          <a:ea typeface="+mn-ea"/>
                        </a:rPr>
                        <a:t>FMGs(Foreign Medical Graduates)</a:t>
                      </a:r>
                      <a:r>
                        <a:rPr kumimoji="1" lang="ja-JP" altLang="en-US" sz="1000" b="0" dirty="0">
                          <a:latin typeface="+mn-ea"/>
                          <a:ea typeface="+mn-ea"/>
                        </a:rPr>
                        <a:t>に対して実施しているテスト、</a:t>
                      </a:r>
                      <a:r>
                        <a:rPr kumimoji="1" lang="en-US" altLang="ja-JP" sz="1000" b="0" dirty="0">
                          <a:latin typeface="+mn-ea"/>
                          <a:ea typeface="+mn-ea"/>
                        </a:rPr>
                        <a:t>FMGE (Foreign Medical Graduates </a:t>
                      </a:r>
                      <a:r>
                        <a:rPr kumimoji="1" lang="en-US" altLang="ja-JP" sz="1000" b="0" dirty="0" err="1">
                          <a:latin typeface="+mn-ea"/>
                          <a:ea typeface="+mn-ea"/>
                        </a:rPr>
                        <a:t>Exami</a:t>
                      </a:r>
                      <a:r>
                        <a:rPr kumimoji="1" lang="en-US" altLang="ja-JP" sz="1000" b="0" dirty="0">
                          <a:latin typeface="+mn-ea"/>
                          <a:ea typeface="+mn-ea"/>
                        </a:rPr>
                        <a:t>-nation)</a:t>
                      </a:r>
                      <a:r>
                        <a:rPr kumimoji="1" lang="ja-JP" altLang="en-US" sz="1000" b="0" dirty="0">
                          <a:latin typeface="+mn-ea"/>
                          <a:ea typeface="+mn-ea"/>
                        </a:rPr>
                        <a:t>の合格が必要。</a:t>
                      </a:r>
                      <a:r>
                        <a:rPr kumimoji="1" lang="en-US" altLang="ja-JP" sz="1000" b="0" dirty="0">
                          <a:latin typeface="+mn-ea"/>
                          <a:ea typeface="+mn-ea"/>
                        </a:rPr>
                        <a:t>(</a:t>
                      </a:r>
                      <a:r>
                        <a:rPr kumimoji="1" lang="ja-JP" altLang="en-US" sz="1000" b="0" dirty="0">
                          <a:latin typeface="+mn-ea"/>
                          <a:ea typeface="+mn-ea"/>
                        </a:rPr>
                        <a:t>テスト受験には母国で</a:t>
                      </a:r>
                      <a:r>
                        <a:rPr kumimoji="1" lang="en-US" altLang="ja-JP" sz="1000" b="0" dirty="0">
                          <a:latin typeface="+mn-ea"/>
                          <a:ea typeface="+mn-ea"/>
                        </a:rPr>
                        <a:t>3</a:t>
                      </a:r>
                      <a:r>
                        <a:rPr kumimoji="1" lang="ja-JP" altLang="en-US" sz="1000" b="0" dirty="0">
                          <a:latin typeface="+mn-ea"/>
                          <a:ea typeface="+mn-ea"/>
                        </a:rPr>
                        <a:t>年以上の医療従事経験が必要</a:t>
                      </a:r>
                      <a:r>
                        <a:rPr kumimoji="1" lang="en-US" altLang="ja-JP" sz="1000" b="0" dirty="0">
                          <a:latin typeface="+mn-ea"/>
                          <a:ea typeface="+mn-ea"/>
                        </a:rPr>
                        <a:t>)</a:t>
                      </a:r>
                      <a:endParaRPr kumimoji="1" lang="ja-JP" altLang="en-US" sz="1000" b="1"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lvl="0" indent="-228600">
                        <a:buClr>
                          <a:schemeClr val="accent1"/>
                        </a:buClr>
                        <a:buFont typeface="+mj-ea"/>
                        <a:buAutoNum type="circleNumDbPlain"/>
                      </a:pPr>
                      <a:r>
                        <a:rPr kumimoji="1" lang="ja-JP" altLang="en-US" sz="1000" b="1" dirty="0">
                          <a:latin typeface="+mn-ea"/>
                          <a:ea typeface="+mn-ea"/>
                        </a:rPr>
                        <a:t>仮許可</a:t>
                      </a:r>
                      <a:r>
                        <a:rPr kumimoji="1" lang="en-US" altLang="ja-JP" sz="1000" b="1" dirty="0">
                          <a:latin typeface="+mn-ea"/>
                          <a:ea typeface="+mn-ea"/>
                        </a:rPr>
                        <a:t>: </a:t>
                      </a:r>
                      <a:r>
                        <a:rPr kumimoji="1" lang="ja-JP" altLang="en-US" sz="1000" b="0" dirty="0">
                          <a:latin typeface="+mn-ea"/>
                          <a:ea typeface="+mn-ea"/>
                        </a:rPr>
                        <a:t>教育、調査、研究などの目的でインドネシアで医療行為を行う場合、医学協議会に仮許可される。</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1" dirty="0">
                          <a:latin typeface="+mn-ea"/>
                          <a:ea typeface="+mn-ea"/>
                        </a:rPr>
                        <a:t>書類提出</a:t>
                      </a:r>
                      <a:r>
                        <a:rPr kumimoji="1" lang="en-US" altLang="ja-JP" sz="1000" b="1" dirty="0">
                          <a:latin typeface="+mn-ea"/>
                          <a:ea typeface="+mn-ea"/>
                        </a:rPr>
                        <a:t>: </a:t>
                      </a:r>
                      <a:r>
                        <a:rPr kumimoji="1" lang="ja-JP" altLang="en-US" sz="1000" b="0" dirty="0">
                          <a:latin typeface="+mn-ea"/>
                          <a:ea typeface="+mn-ea"/>
                        </a:rPr>
                        <a:t>一般医</a:t>
                      </a:r>
                      <a:r>
                        <a:rPr kumimoji="1" lang="en-US" altLang="ja-JP" sz="1000" b="0" dirty="0">
                          <a:latin typeface="+mn-ea"/>
                          <a:ea typeface="+mn-ea"/>
                        </a:rPr>
                        <a:t>/</a:t>
                      </a:r>
                      <a:r>
                        <a:rPr kumimoji="1" lang="ja-JP" altLang="en-US" sz="1000" b="0" dirty="0">
                          <a:latin typeface="+mn-ea"/>
                          <a:ea typeface="+mn-ea"/>
                        </a:rPr>
                        <a:t>専門医ディプロマ、厚生労働省からの推薦状などの必要書類を提出。</a:t>
                      </a:r>
                      <a:endParaRPr kumimoji="1" lang="en-US" altLang="ja-JP" sz="1000" b="0" dirty="0">
                        <a:latin typeface="+mn-ea"/>
                        <a:ea typeface="+mn-ea"/>
                      </a:endParaRPr>
                    </a:p>
                    <a:p>
                      <a:pPr marL="0" lvl="0" indent="0">
                        <a:buClr>
                          <a:schemeClr val="accent1"/>
                        </a:buClr>
                        <a:buFont typeface="+mj-ea"/>
                        <a:buNone/>
                      </a:pPr>
                      <a:r>
                        <a:rPr kumimoji="1" lang="ja-JP" altLang="en-US" sz="1000" b="0" dirty="0">
                          <a:latin typeface="+mn-ea"/>
                          <a:ea typeface="+mn-ea"/>
                        </a:rPr>
                        <a:t>但し、有効期限は</a:t>
                      </a:r>
                      <a:r>
                        <a:rPr kumimoji="1" lang="en-US" altLang="ja-JP" sz="1000" b="0" dirty="0">
                          <a:latin typeface="+mn-ea"/>
                          <a:ea typeface="+mn-ea"/>
                        </a:rPr>
                        <a:t>1</a:t>
                      </a:r>
                      <a:r>
                        <a:rPr kumimoji="1" lang="ja-JP" altLang="en-US" sz="1000" b="0" dirty="0">
                          <a:latin typeface="+mn-ea"/>
                          <a:ea typeface="+mn-ea"/>
                        </a:rPr>
                        <a:t>年間で、医療行為の対象となる患者のみに適用となり、複数の医療行為を行う場合都度申請が必要。</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lvl="0" indent="-228600">
                        <a:buClr>
                          <a:schemeClr val="accent1"/>
                        </a:buClr>
                        <a:buFont typeface="Arial" panose="020B0604020202020204" pitchFamily="34" charset="0"/>
                        <a:buChar char="•"/>
                      </a:pPr>
                      <a:r>
                        <a:rPr kumimoji="1" lang="ja-JP" altLang="en-US" sz="1000" b="1" dirty="0">
                          <a:latin typeface="+mn-ea"/>
                          <a:ea typeface="+mn-ea"/>
                        </a:rPr>
                        <a:t>下記条件を満たしている場合、病院または政府が代理で申請する</a:t>
                      </a:r>
                      <a:r>
                        <a:rPr kumimoji="1" lang="en-US" altLang="ja-JP" sz="1000" b="1" dirty="0">
                          <a:latin typeface="+mn-ea"/>
                          <a:ea typeface="+mn-ea"/>
                        </a:rPr>
                        <a:t>: </a:t>
                      </a:r>
                      <a:r>
                        <a:rPr kumimoji="1" lang="ja-JP" altLang="en-US" sz="1000" b="0" dirty="0">
                          <a:latin typeface="+mn-ea"/>
                          <a:ea typeface="+mn-ea"/>
                        </a:rPr>
                        <a:t>タイ医療評議会が認める国での臨床資格を保有していること、タイの国家資格を持つ医師の管理下にあること。</a:t>
                      </a:r>
                      <a:endParaRPr kumimoji="1" lang="en-US" altLang="ja-JP" sz="1000" b="0" dirty="0">
                        <a:latin typeface="+mn-ea"/>
                        <a:ea typeface="+mn-ea"/>
                      </a:endParaRPr>
                    </a:p>
                    <a:p>
                      <a:pPr marL="228600" lvl="0" indent="-228600">
                        <a:buClr>
                          <a:schemeClr val="accent1"/>
                        </a:buClr>
                        <a:buFont typeface="Arial" panose="020B0604020202020204" pitchFamily="34" charset="0"/>
                        <a:buChar char="•"/>
                      </a:pPr>
                      <a:r>
                        <a:rPr kumimoji="1" lang="ja-JP" altLang="en-US" sz="1000" b="1" dirty="0">
                          <a:latin typeface="+mn-ea"/>
                          <a:ea typeface="+mn-ea"/>
                        </a:rPr>
                        <a:t>有効期限</a:t>
                      </a:r>
                      <a:r>
                        <a:rPr kumimoji="1" lang="en-US" altLang="ja-JP" sz="1000" b="1" dirty="0">
                          <a:latin typeface="+mn-ea"/>
                          <a:ea typeface="+mn-ea"/>
                        </a:rPr>
                        <a:t>: </a:t>
                      </a:r>
                      <a:r>
                        <a:rPr kumimoji="1" lang="ja-JP" altLang="en-US" sz="1000" b="0" dirty="0">
                          <a:latin typeface="+mn-ea"/>
                          <a:ea typeface="+mn-ea"/>
                        </a:rPr>
                        <a:t>基本的には</a:t>
                      </a:r>
                      <a:r>
                        <a:rPr kumimoji="1" lang="en-US" altLang="ja-JP" sz="1000" b="0" dirty="0">
                          <a:latin typeface="+mn-ea"/>
                          <a:ea typeface="+mn-ea"/>
                        </a:rPr>
                        <a:t>1</a:t>
                      </a:r>
                      <a:r>
                        <a:rPr kumimoji="1" lang="ja-JP" altLang="en-US" sz="1000" b="0" dirty="0">
                          <a:latin typeface="+mn-ea"/>
                          <a:ea typeface="+mn-ea"/>
                        </a:rPr>
                        <a:t>年間。無期限免許を取得することも可能だが、タイ人と同様の</a:t>
                      </a:r>
                      <a:r>
                        <a:rPr kumimoji="1" lang="en-US" altLang="ja-JP" sz="1000" b="0" dirty="0">
                          <a:latin typeface="+mn-ea"/>
                          <a:ea typeface="+mn-ea"/>
                        </a:rPr>
                        <a:t>3</a:t>
                      </a:r>
                      <a:r>
                        <a:rPr kumimoji="1" lang="ja-JP" altLang="en-US" sz="1000" b="0" dirty="0">
                          <a:latin typeface="+mn-ea"/>
                          <a:ea typeface="+mn-ea"/>
                        </a:rPr>
                        <a:t>段階からなる国家試験を受ける必要がある。最終段階の客観的臨床能力試験はタイ語で実施される。</a:t>
                      </a:r>
                      <a:endParaRPr kumimoji="1" lang="ja-JP" altLang="en-US" sz="1000" b="1"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lvl="0" indent="-228600">
                        <a:buClr>
                          <a:schemeClr val="accent1"/>
                        </a:buClr>
                        <a:buFont typeface="Arial" panose="020B0604020202020204" pitchFamily="34" charset="0"/>
                        <a:buChar char="•"/>
                      </a:pPr>
                      <a:r>
                        <a:rPr kumimoji="1" lang="ja-JP" altLang="en-US" sz="1000" b="0" dirty="0">
                          <a:latin typeface="+mn-ea"/>
                          <a:ea typeface="+mn-ea"/>
                        </a:rPr>
                        <a:t>医師や看護師に関して、互恵協定や国際協定を締結している国であること。</a:t>
                      </a:r>
                    </a:p>
                    <a:p>
                      <a:pPr marL="228600" lvl="0" indent="-228600">
                        <a:buClr>
                          <a:schemeClr val="accent1"/>
                        </a:buClr>
                        <a:buFont typeface="Arial" panose="020B0604020202020204" pitchFamily="34" charset="0"/>
                        <a:buChar char="•"/>
                      </a:pPr>
                      <a:r>
                        <a:rPr kumimoji="1" lang="ja-JP" altLang="en-US" sz="1000" b="0" dirty="0">
                          <a:latin typeface="+mn-ea"/>
                          <a:ea typeface="+mn-ea"/>
                        </a:rPr>
                        <a:t>但し、専門家規制委員会（</a:t>
                      </a:r>
                      <a:r>
                        <a:rPr kumimoji="1" lang="en-US" altLang="ja-JP" sz="1000" b="0" dirty="0">
                          <a:latin typeface="+mn-ea"/>
                          <a:ea typeface="+mn-ea"/>
                        </a:rPr>
                        <a:t>Professional Regulation Co-</a:t>
                      </a:r>
                      <a:r>
                        <a:rPr kumimoji="1" lang="en-US" altLang="ja-JP" sz="1000" b="0" dirty="0" err="1">
                          <a:latin typeface="+mn-ea"/>
                          <a:ea typeface="+mn-ea"/>
                        </a:rPr>
                        <a:t>mmission</a:t>
                      </a:r>
                      <a:r>
                        <a:rPr kumimoji="1" lang="ja-JP" altLang="en-US" sz="1000" b="0" dirty="0">
                          <a:latin typeface="+mn-ea"/>
                          <a:ea typeface="+mn-ea"/>
                        </a:rPr>
                        <a:t>：</a:t>
                      </a:r>
                      <a:r>
                        <a:rPr kumimoji="1" lang="en-US" altLang="ja-JP" sz="1000" b="0" dirty="0">
                          <a:latin typeface="+mn-ea"/>
                          <a:ea typeface="+mn-ea"/>
                        </a:rPr>
                        <a:t>PRC</a:t>
                      </a:r>
                      <a:r>
                        <a:rPr kumimoji="1" lang="ja-JP" altLang="en-US" sz="1000" b="0" dirty="0">
                          <a:latin typeface="+mn-ea"/>
                          <a:ea typeface="+mn-ea"/>
                        </a:rPr>
                        <a:t>）への許可申請が必要。また上記条件に当てはまらない場合は、当委員会が発行する特別な暫定的許可（</a:t>
                      </a:r>
                      <a:r>
                        <a:rPr kumimoji="1" lang="en-US" altLang="ja-JP" sz="1000" b="0" dirty="0">
                          <a:latin typeface="+mn-ea"/>
                          <a:ea typeface="+mn-ea"/>
                        </a:rPr>
                        <a:t>special temporary permits</a:t>
                      </a:r>
                      <a:r>
                        <a:rPr kumimoji="1" lang="ja-JP" altLang="en-US" sz="1000" b="0" dirty="0">
                          <a:latin typeface="+mn-ea"/>
                          <a:ea typeface="+mn-ea"/>
                        </a:rPr>
                        <a:t>）を得て医療行為を行うことができる。</a:t>
                      </a:r>
                    </a:p>
                    <a:p>
                      <a:pPr marL="228600" lvl="0" indent="-228600">
                        <a:buClr>
                          <a:schemeClr val="accent1"/>
                        </a:buClr>
                        <a:buFont typeface="+mj-ea"/>
                        <a:buAutoNum type="circleNumDbPlain"/>
                      </a:pPr>
                      <a:endParaRPr kumimoji="1" lang="ja-JP" altLang="en-US" sz="1000" b="0"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36804000"/>
                  </a:ext>
                </a:extLst>
              </a:tr>
            </a:tbl>
          </a:graphicData>
        </a:graphic>
      </p:graphicFrame>
      <p:sp>
        <p:nvSpPr>
          <p:cNvPr id="10" name="テキスト ボックス 12">
            <a:extLst>
              <a:ext uri="{FF2B5EF4-FFF2-40B4-BE49-F238E27FC236}">
                <a16:creationId xmlns:a16="http://schemas.microsoft.com/office/drawing/2014/main" id="{291A4F3D-AB0F-45F9-8D4D-DB9FEECBCFD7}"/>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6024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3844093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302"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55651455"/>
              </p:ext>
            </p:extLst>
          </p:nvPr>
        </p:nvGraphicFramePr>
        <p:xfrm>
          <a:off x="920329" y="1206746"/>
          <a:ext cx="8065342" cy="5174580"/>
        </p:xfrm>
        <a:graphic>
          <a:graphicData uri="http://schemas.openxmlformats.org/drawingml/2006/table">
            <a:tbl>
              <a:tblPr firstRow="1" bandRow="1">
                <a:tableStyleId>{5940675A-B579-460E-94D1-54222C63F5DA}</a:tableStyleId>
              </a:tblPr>
              <a:tblGrid>
                <a:gridCol w="6478878">
                  <a:extLst>
                    <a:ext uri="{9D8B030D-6E8A-4147-A177-3AD203B41FA5}">
                      <a16:colId xmlns:a16="http://schemas.microsoft.com/office/drawing/2014/main" val="20000"/>
                    </a:ext>
                  </a:extLst>
                </a:gridCol>
                <a:gridCol w="793232">
                  <a:extLst>
                    <a:ext uri="{9D8B030D-6E8A-4147-A177-3AD203B41FA5}">
                      <a16:colId xmlns:a16="http://schemas.microsoft.com/office/drawing/2014/main" val="20003"/>
                    </a:ext>
                  </a:extLst>
                </a:gridCol>
                <a:gridCol w="793232">
                  <a:extLst>
                    <a:ext uri="{9D8B030D-6E8A-4147-A177-3AD203B41FA5}">
                      <a16:colId xmlns:a16="http://schemas.microsoft.com/office/drawing/2014/main" val="20004"/>
                    </a:ext>
                  </a:extLst>
                </a:gridCol>
              </a:tblGrid>
              <a:tr h="431215">
                <a:tc>
                  <a:txBody>
                    <a:bodyPr/>
                    <a:lstStyle/>
                    <a:p>
                      <a:pPr lvl="0"/>
                      <a:r>
                        <a:rPr kumimoji="1" lang="ja-JP" altLang="en-US" sz="2200" b="0" dirty="0">
                          <a:latin typeface="+mn-ea"/>
                          <a:ea typeface="+mn-ea"/>
                        </a:rPr>
                        <a:t>健康水準および医療水準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2200" b="0" i="0" u="none" strike="noStrike" dirty="0">
                          <a:solidFill>
                            <a:srgbClr val="000000"/>
                          </a:solidFill>
                          <a:effectLst/>
                          <a:latin typeface="+mn-lt"/>
                          <a:ea typeface="+mj-ea"/>
                        </a:rPr>
                        <a:t>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1215">
                <a:tc>
                  <a:txBody>
                    <a:bodyPr/>
                    <a:lstStyle/>
                    <a:p>
                      <a:pPr lvl="0"/>
                      <a:r>
                        <a:rPr kumimoji="1" lang="ja-JP" altLang="en-US" sz="2200" b="0" dirty="0">
                          <a:latin typeface="+mn-ea"/>
                          <a:ea typeface="+mn-ea"/>
                        </a:rPr>
                        <a:t>医療支出額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2200" b="0" i="0" u="none" strike="noStrike" dirty="0">
                          <a:solidFill>
                            <a:srgbClr val="000000"/>
                          </a:solidFill>
                          <a:effectLst/>
                          <a:latin typeface="+mn-lt"/>
                          <a:ea typeface="+mj-ea"/>
                        </a:rPr>
                        <a:t>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6804000"/>
                  </a:ext>
                </a:extLst>
              </a:tr>
              <a:tr h="431215">
                <a:tc>
                  <a:txBody>
                    <a:bodyPr/>
                    <a:lstStyle/>
                    <a:p>
                      <a:pPr lvl="0"/>
                      <a:r>
                        <a:rPr kumimoji="1" lang="ja-JP" altLang="en-US" sz="2200" b="0" dirty="0">
                          <a:latin typeface="+mn-ea"/>
                          <a:ea typeface="+mn-ea"/>
                        </a:rPr>
                        <a:t>医療機関</a:t>
                      </a:r>
                      <a:r>
                        <a:rPr kumimoji="1" lang="en-US" altLang="ja-JP" sz="2200" b="0" dirty="0">
                          <a:latin typeface="+mn-ea"/>
                          <a:ea typeface="+mn-ea"/>
                        </a:rPr>
                        <a:t>-</a:t>
                      </a:r>
                      <a:r>
                        <a:rPr kumimoji="1" lang="ja-JP" altLang="en-US" sz="2200" b="0" dirty="0">
                          <a:latin typeface="+mn-ea"/>
                          <a:ea typeface="+mn-ea"/>
                        </a:rPr>
                        <a:t>病院数・病床数</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2200" b="0" i="0" u="none" strike="noStrike" dirty="0">
                          <a:solidFill>
                            <a:srgbClr val="000000"/>
                          </a:solidFill>
                          <a:effectLst/>
                          <a:latin typeface="+mn-lt"/>
                          <a:ea typeface="+mj-ea"/>
                        </a:rPr>
                        <a:t>10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746811"/>
                  </a:ext>
                </a:extLst>
              </a:tr>
              <a:tr h="431215">
                <a:tc>
                  <a:txBody>
                    <a:bodyPr/>
                    <a:lstStyle/>
                    <a:p>
                      <a:pPr lvl="0"/>
                      <a:r>
                        <a:rPr kumimoji="1" lang="ja-JP" altLang="en-US" sz="2200" b="0" dirty="0">
                          <a:latin typeface="+mn-ea"/>
                          <a:ea typeface="+mn-ea"/>
                        </a:rPr>
                        <a:t>医療従事者数</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2200" b="0" i="0" u="none" strike="noStrike" dirty="0">
                          <a:solidFill>
                            <a:srgbClr val="000000"/>
                          </a:solidFill>
                          <a:effectLst/>
                          <a:latin typeface="+mn-lt"/>
                          <a:ea typeface="+mj-ea"/>
                        </a:rPr>
                        <a:t>12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0547153"/>
                  </a:ext>
                </a:extLst>
              </a:tr>
              <a:tr h="431215">
                <a:tc>
                  <a:txBody>
                    <a:bodyPr/>
                    <a:lstStyle/>
                    <a:p>
                      <a:pPr lvl="0"/>
                      <a:r>
                        <a:rPr kumimoji="1" lang="ja-JP" altLang="en-US" sz="2200" b="0" dirty="0">
                          <a:latin typeface="+mn-ea"/>
                          <a:ea typeface="+mn-ea"/>
                        </a:rPr>
                        <a:t>ライセンス・教育水準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2200" b="0" i="0" u="none" strike="noStrike" dirty="0">
                          <a:solidFill>
                            <a:srgbClr val="000000"/>
                          </a:solidFill>
                          <a:effectLst/>
                          <a:latin typeface="+mn-lt"/>
                          <a:ea typeface="+mj-ea"/>
                        </a:rPr>
                        <a:t>16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8628881"/>
                  </a:ext>
                </a:extLst>
              </a:tr>
              <a:tr h="431215">
                <a:tc>
                  <a:txBody>
                    <a:bodyPr/>
                    <a:lstStyle/>
                    <a:p>
                      <a:pPr lvl="0"/>
                      <a:r>
                        <a:rPr kumimoji="1" lang="ja-JP" altLang="en-US" sz="2200" b="0" dirty="0">
                          <a:latin typeface="+mn-ea"/>
                          <a:ea typeface="+mn-ea"/>
                        </a:rPr>
                        <a:t>外国人医師のライセンス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2200" b="0" i="0" u="none" strike="noStrike" dirty="0">
                          <a:solidFill>
                            <a:srgbClr val="000000"/>
                          </a:solidFill>
                          <a:effectLst/>
                          <a:latin typeface="+mn-lt"/>
                          <a:ea typeface="+mj-ea"/>
                        </a:rPr>
                        <a:t>18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5405201"/>
                  </a:ext>
                </a:extLst>
              </a:tr>
              <a:tr h="431215">
                <a:tc>
                  <a:txBody>
                    <a:bodyPr/>
                    <a:lstStyle/>
                    <a:p>
                      <a:pPr lvl="0"/>
                      <a:r>
                        <a:rPr kumimoji="1" lang="ja-JP" altLang="en-US" sz="2200" b="0" dirty="0">
                          <a:latin typeface="+mn-ea"/>
                          <a:ea typeface="+mn-ea"/>
                        </a:rPr>
                        <a:t>保険制度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latin typeface="+mn-lt"/>
                          <a:ea typeface="+mn-ea"/>
                          <a:cs typeface="+mn-cs"/>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2200" b="0" i="0" u="none" strike="noStrike" dirty="0">
                          <a:solidFill>
                            <a:srgbClr val="000000"/>
                          </a:solidFill>
                          <a:effectLst/>
                          <a:latin typeface="+mn-lt"/>
                          <a:ea typeface="+mj-ea"/>
                        </a:rPr>
                        <a:t>20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981968"/>
                  </a:ext>
                </a:extLst>
              </a:tr>
              <a:tr h="862430">
                <a:tc>
                  <a:txBody>
                    <a:bodyPr/>
                    <a:lstStyle/>
                    <a:p>
                      <a:pPr lvl="0"/>
                      <a:r>
                        <a:rPr kumimoji="1" lang="ja-JP" altLang="en-US" sz="2200" b="0" dirty="0">
                          <a:latin typeface="+mn-ea"/>
                          <a:ea typeface="+mn-ea"/>
                        </a:rPr>
                        <a:t>医療情報保護や個人情報保護に関する法規制・</a:t>
                      </a:r>
                      <a:br>
                        <a:rPr kumimoji="1" lang="en-US" altLang="ja-JP" sz="2200" b="0" dirty="0">
                          <a:latin typeface="+mn-ea"/>
                          <a:ea typeface="+mn-ea"/>
                        </a:rPr>
                      </a:br>
                      <a:r>
                        <a:rPr kumimoji="1" lang="ja-JP" altLang="en-US" sz="2200" b="0" dirty="0">
                          <a:latin typeface="+mn-ea"/>
                          <a:ea typeface="+mn-ea"/>
                        </a:rPr>
                        <a:t>ガイドライン通達有無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2200" b="0" i="0" u="none" strike="noStrike" dirty="0">
                          <a:solidFill>
                            <a:srgbClr val="000000"/>
                          </a:solidFill>
                          <a:effectLst/>
                          <a:latin typeface="+mn-lt"/>
                          <a:ea typeface="+mj-ea"/>
                        </a:rPr>
                        <a:t>22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8371653"/>
                  </a:ext>
                </a:extLst>
              </a:tr>
              <a:tr h="862430">
                <a:tc>
                  <a:txBody>
                    <a:bodyPr/>
                    <a:lstStyle/>
                    <a:p>
                      <a:pPr lvl="0"/>
                      <a:r>
                        <a:rPr kumimoji="1" lang="ja-JP" altLang="en-US" sz="2200" b="0" dirty="0">
                          <a:latin typeface="+mn-ea"/>
                          <a:ea typeface="+mn-ea"/>
                        </a:rPr>
                        <a:t>データサーバーの置き場についての規制・</a:t>
                      </a:r>
                      <a:br>
                        <a:rPr kumimoji="1" lang="en-US" altLang="ja-JP" sz="2200" b="0" dirty="0">
                          <a:latin typeface="+mn-ea"/>
                          <a:ea typeface="+mn-ea"/>
                        </a:rPr>
                      </a:br>
                      <a:r>
                        <a:rPr kumimoji="1" lang="ja-JP" altLang="en-US" sz="2200" b="0" dirty="0">
                          <a:latin typeface="+mn-ea"/>
                          <a:ea typeface="+mn-ea"/>
                        </a:rPr>
                        <a:t>ガイドライン等</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latin typeface="+mn-lt"/>
                          <a:ea typeface="+mn-ea"/>
                          <a:cs typeface="+mn-cs"/>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2200" b="0" i="0" u="none" strike="noStrike" dirty="0">
                          <a:solidFill>
                            <a:srgbClr val="000000"/>
                          </a:solidFill>
                          <a:effectLst/>
                          <a:latin typeface="+mn-lt"/>
                          <a:ea typeface="+mj-ea"/>
                        </a:rPr>
                        <a:t>24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1042885"/>
                  </a:ext>
                </a:extLst>
              </a:tr>
              <a:tr h="431215">
                <a:tc>
                  <a:txBody>
                    <a:bodyPr/>
                    <a:lstStyle/>
                    <a:p>
                      <a:pPr lvl="0"/>
                      <a:r>
                        <a:rPr kumimoji="1" lang="ja-JP" altLang="en-US" sz="2200" b="0" dirty="0">
                          <a:latin typeface="+mn-ea"/>
                          <a:ea typeface="+mn-ea"/>
                        </a:rPr>
                        <a:t>医療現場で使用される言語</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latin typeface="+mn-lt"/>
                          <a:ea typeface="+mn-ea"/>
                          <a:cs typeface="+mn-cs"/>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2200" b="0" i="0" u="none" strike="noStrike" dirty="0">
                          <a:solidFill>
                            <a:srgbClr val="000000"/>
                          </a:solidFill>
                          <a:effectLst/>
                          <a:latin typeface="+mn-lt"/>
                          <a:ea typeface="+mj-ea"/>
                        </a:rPr>
                        <a:t>26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193650"/>
                  </a:ext>
                </a:extLst>
              </a:tr>
            </a:tbl>
          </a:graphicData>
        </a:graphic>
      </p:graphicFrame>
    </p:spTree>
    <p:extLst>
      <p:ext uri="{BB962C8B-B14F-4D97-AF65-F5344CB8AC3E}">
        <p14:creationId xmlns:p14="http://schemas.microsoft.com/office/powerpoint/2010/main" val="233759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260016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90"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外国人医師のライセンス</a:t>
            </a:r>
            <a:r>
              <a:rPr kumimoji="1" lang="en-US" altLang="ja-JP" dirty="0"/>
              <a:t>(2/2)</a:t>
            </a:r>
            <a:endParaRPr kumimoji="1" lang="ja-JP" altLang="en-US" dirty="0"/>
          </a:p>
        </p:txBody>
      </p:sp>
      <p:sp>
        <p:nvSpPr>
          <p:cNvPr id="4" name="テキスト プレースホルダー 3"/>
          <p:cNvSpPr>
            <a:spLocks noGrp="1"/>
          </p:cNvSpPr>
          <p:nvPr>
            <p:ph type="body" sz="quarter" idx="15"/>
          </p:nvPr>
        </p:nvSpPr>
        <p:spPr>
          <a:xfrm>
            <a:off x="200025" y="549275"/>
            <a:ext cx="9505950" cy="359445"/>
          </a:xfrm>
        </p:spPr>
        <p:txBody>
          <a:bodyPr/>
          <a:lstStyle/>
          <a:p>
            <a:endParaRPr lang="en-US" altLang="ja-JP" dirty="0"/>
          </a:p>
        </p:txBody>
      </p:sp>
      <p:graphicFrame>
        <p:nvGraphicFramePr>
          <p:cNvPr id="11" name="表 4">
            <a:extLst>
              <a:ext uri="{FF2B5EF4-FFF2-40B4-BE49-F238E27FC236}">
                <a16:creationId xmlns:a16="http://schemas.microsoft.com/office/drawing/2014/main" id="{A6A82E5F-D4F1-425A-A648-621B277B2EF4}"/>
              </a:ext>
            </a:extLst>
          </p:cNvPr>
          <p:cNvGraphicFramePr>
            <a:graphicFrameLocks noGrp="1"/>
          </p:cNvGraphicFramePr>
          <p:nvPr>
            <p:extLst>
              <p:ext uri="{D42A27DB-BD31-4B8C-83A1-F6EECF244321}">
                <p14:modId xmlns:p14="http://schemas.microsoft.com/office/powerpoint/2010/main" val="223685087"/>
              </p:ext>
            </p:extLst>
          </p:nvPr>
        </p:nvGraphicFramePr>
        <p:xfrm>
          <a:off x="200026" y="549275"/>
          <a:ext cx="9505500" cy="5760720"/>
        </p:xfrm>
        <a:graphic>
          <a:graphicData uri="http://schemas.openxmlformats.org/drawingml/2006/table">
            <a:tbl>
              <a:tblPr firstRow="1" bandRow="1">
                <a:tableStyleId>{5940675A-B579-460E-94D1-54222C63F5DA}</a:tableStyleId>
              </a:tblPr>
              <a:tblGrid>
                <a:gridCol w="504930">
                  <a:extLst>
                    <a:ext uri="{9D8B030D-6E8A-4147-A177-3AD203B41FA5}">
                      <a16:colId xmlns:a16="http://schemas.microsoft.com/office/drawing/2014/main" val="3736087005"/>
                    </a:ext>
                  </a:extLst>
                </a:gridCol>
                <a:gridCol w="1800114">
                  <a:extLst>
                    <a:ext uri="{9D8B030D-6E8A-4147-A177-3AD203B41FA5}">
                      <a16:colId xmlns:a16="http://schemas.microsoft.com/office/drawing/2014/main" val="3676543901"/>
                    </a:ext>
                  </a:extLst>
                </a:gridCol>
                <a:gridCol w="1800114">
                  <a:extLst>
                    <a:ext uri="{9D8B030D-6E8A-4147-A177-3AD203B41FA5}">
                      <a16:colId xmlns:a16="http://schemas.microsoft.com/office/drawing/2014/main" val="20000"/>
                    </a:ext>
                  </a:extLst>
                </a:gridCol>
                <a:gridCol w="1800114">
                  <a:extLst>
                    <a:ext uri="{9D8B030D-6E8A-4147-A177-3AD203B41FA5}">
                      <a16:colId xmlns:a16="http://schemas.microsoft.com/office/drawing/2014/main" val="1283747029"/>
                    </a:ext>
                  </a:extLst>
                </a:gridCol>
                <a:gridCol w="1800114">
                  <a:extLst>
                    <a:ext uri="{9D8B030D-6E8A-4147-A177-3AD203B41FA5}">
                      <a16:colId xmlns:a16="http://schemas.microsoft.com/office/drawing/2014/main" val="20003"/>
                    </a:ext>
                  </a:extLst>
                </a:gridCol>
                <a:gridCol w="1800114">
                  <a:extLst>
                    <a:ext uri="{9D8B030D-6E8A-4147-A177-3AD203B41FA5}">
                      <a16:colId xmlns:a16="http://schemas.microsoft.com/office/drawing/2014/main" val="20004"/>
                    </a:ext>
                  </a:extLst>
                </a:gridCol>
              </a:tblGrid>
              <a:tr h="162805">
                <a:tc>
                  <a:txBody>
                    <a:bodyPr/>
                    <a:lstStyle/>
                    <a:p>
                      <a:pPr lvl="0"/>
                      <a:endParaRPr kumimoji="1" lang="ja-JP" altLang="en-US" sz="1800" b="0" dirty="0">
                        <a:solidFill>
                          <a:schemeClr val="bg1"/>
                        </a:solidFill>
                        <a:latin typeface="+mn-ea"/>
                        <a:ea typeface="+mn-ea"/>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ベトナム</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ミャンマー</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カンボジア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マレーシア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シンガポール</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6823385"/>
                  </a:ext>
                </a:extLst>
              </a:tr>
              <a:tr h="1085368">
                <a:tc>
                  <a:txBody>
                    <a:bodyPr/>
                    <a:lstStyle/>
                    <a:p>
                      <a:pPr lvl="0" algn="ctr"/>
                      <a:r>
                        <a:rPr kumimoji="1" lang="ja-JP" altLang="en-US" sz="1800" b="0" dirty="0">
                          <a:solidFill>
                            <a:schemeClr val="bg1"/>
                          </a:solidFill>
                          <a:latin typeface="+mn-ea"/>
                          <a:ea typeface="+mn-ea"/>
                        </a:rPr>
                        <a:t>概要</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r>
                        <a:rPr kumimoji="1" lang="ja-JP" altLang="en-US" sz="1000" b="0" dirty="0">
                          <a:latin typeface="+mn-ea"/>
                          <a:ea typeface="+mn-ea"/>
                        </a:rPr>
                        <a:t>外国人が医療行為を行う際は、医療行為証明書を取得する必要がある。</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外国人の医療行為は、それぞれのケースごとに当局（</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Myanmar Medical Council</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）の許可を得る必要がある。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外国人医師もカンボジア人医師同様、</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Medical Council of Cambodia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への登録により、カンボジアでの医療活動が許可。</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一般的に他国と比較するとカンボジアは医師の医療活動許可が取得しやすい国とされる。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外国人医師の登録には、プライベートセクターで働く場合（</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TypeC</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）とパブリックセクターで研究等行う場合（</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TypeD</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通りある。</a:t>
                      </a:r>
                      <a:endParaRPr lang="ja-JP" altLang="en-US" sz="10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外国人医療従事者がマレーシアの医療機関に勤務する上では、一定の条件が課せられている。国の医療ニーズに影響されて免許の取得条件や受入条件が変更されるため、常に最新情報を確認する必要がある。</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国際医学卒業者</a:t>
                      </a:r>
                      <a:r>
                        <a:rPr kumimoji="1" lang="en-US" altLang="ja-JP" sz="1000" b="0" dirty="0">
                          <a:latin typeface="+mn-ea"/>
                          <a:ea typeface="+mn-ea"/>
                        </a:rPr>
                        <a:t>(IMG)</a:t>
                      </a:r>
                      <a:r>
                        <a:rPr kumimoji="1" lang="ja-JP" altLang="en-US" sz="1000" b="0" dirty="0">
                          <a:latin typeface="+mn-ea"/>
                          <a:ea typeface="+mn-ea"/>
                        </a:rPr>
                        <a:t>とは、</a:t>
                      </a:r>
                      <a:r>
                        <a:rPr kumimoji="1" lang="en-US" altLang="ja-JP" sz="1000" b="0" dirty="0">
                          <a:latin typeface="+mn-ea"/>
                          <a:ea typeface="+mn-ea"/>
                        </a:rPr>
                        <a:t>SMC</a:t>
                      </a:r>
                      <a:r>
                        <a:rPr kumimoji="1" lang="ja-JP" altLang="en-US" sz="1000" b="0" dirty="0">
                          <a:latin typeface="+mn-ea"/>
                          <a:ea typeface="+mn-ea"/>
                        </a:rPr>
                        <a:t>の登録基準を満たす場合に、</a:t>
                      </a:r>
                      <a:r>
                        <a:rPr kumimoji="1" lang="en-US" altLang="ja-JP" sz="1000" b="0" dirty="0">
                          <a:latin typeface="+mn-ea"/>
                          <a:ea typeface="+mn-ea"/>
                        </a:rPr>
                        <a:t>MRA</a:t>
                      </a:r>
                      <a:r>
                        <a:rPr kumimoji="1" lang="ja-JP" altLang="en-US" sz="1000" b="0" dirty="0">
                          <a:latin typeface="+mn-ea"/>
                          <a:ea typeface="+mn-ea"/>
                        </a:rPr>
                        <a:t>第</a:t>
                      </a:r>
                      <a:r>
                        <a:rPr kumimoji="1" lang="en-US" altLang="ja-JP" sz="1000" b="0" dirty="0">
                          <a:latin typeface="+mn-ea"/>
                          <a:ea typeface="+mn-ea"/>
                        </a:rPr>
                        <a:t>2</a:t>
                      </a:r>
                      <a:r>
                        <a:rPr kumimoji="1" lang="ja-JP" altLang="en-US" sz="1000" b="0" dirty="0">
                          <a:latin typeface="+mn-ea"/>
                          <a:ea typeface="+mn-ea"/>
                        </a:rPr>
                        <a:t>表に定める大学又はシンガポール医療審議会で認定される登録可能な大学院医学資格を有する海外研修医をいう。 </a:t>
                      </a:r>
                    </a:p>
                    <a:p>
                      <a:pPr lvl="0"/>
                      <a:endParaRPr kumimoji="1" lang="ja-JP" altLang="en-US" sz="1000" b="0"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2351631">
                <a:tc>
                  <a:txBody>
                    <a:bodyPr/>
                    <a:lstStyle/>
                    <a:p>
                      <a:pPr lvl="0" algn="ctr"/>
                      <a:r>
                        <a:rPr kumimoji="1" lang="ja-JP" altLang="en-US" sz="1800" b="0" dirty="0">
                          <a:solidFill>
                            <a:schemeClr val="bg1"/>
                          </a:solidFill>
                          <a:latin typeface="+mn-ea"/>
                          <a:ea typeface="+mn-ea"/>
                        </a:rPr>
                        <a:t>プロセス</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r>
                        <a:rPr kumimoji="1" lang="ja-JP" altLang="en-US" sz="1000" b="0" dirty="0">
                          <a:latin typeface="+mn-ea"/>
                          <a:ea typeface="+mn-ea"/>
                        </a:rPr>
                        <a:t>以下の書類などを用意する必要がある。</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専門学位のコピー</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医療行為の経歴証明書</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犯罪経歴の証明書</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健康診断書</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ベトナム語が堪能であることの証明書（ベトナム語以外を使用する場合</a:t>
                      </a:r>
                      <a:r>
                        <a:rPr kumimoji="1" lang="en-US" altLang="ja-JP" sz="1000" b="0" dirty="0">
                          <a:latin typeface="+mn-ea"/>
                          <a:ea typeface="+mn-ea"/>
                        </a:rPr>
                        <a:t>: </a:t>
                      </a:r>
                      <a:r>
                        <a:rPr kumimoji="1" lang="ja-JP" altLang="en-US" sz="1000" b="0" dirty="0">
                          <a:latin typeface="+mn-ea"/>
                          <a:ea typeface="+mn-ea"/>
                        </a:rPr>
                        <a:t>通訳者の資格証明書、または通訳者の労働契約書）</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lvl="0" indent="-171450">
                        <a:buClr>
                          <a:schemeClr val="accent1"/>
                        </a:buClr>
                        <a:buFont typeface="Arial" panose="020B0604020202020204" pitchFamily="34" charset="0"/>
                        <a:buChar char="•"/>
                      </a:pPr>
                      <a:r>
                        <a:rPr kumimoji="1" lang="ja-JP" altLang="en-US" sz="1000" b="1" dirty="0">
                          <a:latin typeface="+mn-ea"/>
                          <a:ea typeface="+mn-ea"/>
                        </a:rPr>
                        <a:t>外国人向け医師ライセンス</a:t>
                      </a:r>
                      <a:r>
                        <a:rPr kumimoji="1" lang="en-US" altLang="ja-JP" sz="1000" b="1" dirty="0">
                          <a:latin typeface="+mn-ea"/>
                          <a:ea typeface="+mn-ea"/>
                        </a:rPr>
                        <a:t>:</a:t>
                      </a:r>
                      <a:r>
                        <a:rPr kumimoji="1" lang="ja-JP" altLang="en-US" sz="1000" b="1" dirty="0">
                          <a:latin typeface="+mn-ea"/>
                          <a:ea typeface="+mn-ea"/>
                        </a:rPr>
                        <a:t>　</a:t>
                      </a:r>
                      <a:r>
                        <a:rPr kumimoji="1" lang="ja-JP" altLang="en-US" sz="10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外国にて医師免許を取得している場合も、医学学士を有しており、ミャンマーの医師免許試験（</a:t>
                      </a:r>
                      <a:r>
                        <a:rPr kumimoji="1" lang="en-US" altLang="ja-JP" sz="10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Myanmar Medical License Examination</a:t>
                      </a:r>
                      <a:r>
                        <a:rPr kumimoji="1" lang="ja-JP" altLang="en-US" sz="10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）に合格すればミャンマーにおける医師免許を獲得することができる。</a:t>
                      </a:r>
                      <a:endParaRPr kumimoji="1" lang="en-US" altLang="ja-JP" sz="1000" b="1" dirty="0">
                        <a:latin typeface="+mn-ea"/>
                        <a:ea typeface="+mn-ea"/>
                      </a:endParaRPr>
                    </a:p>
                    <a:p>
                      <a:pPr marL="171450" lvl="0" indent="-171450">
                        <a:buClr>
                          <a:schemeClr val="accent1"/>
                        </a:buClr>
                        <a:buFont typeface="Arial" panose="020B0604020202020204" pitchFamily="34" charset="0"/>
                        <a:buChar char="•"/>
                      </a:pPr>
                      <a:r>
                        <a:rPr kumimoji="1" lang="ja-JP" altLang="en-US" sz="1000" b="1" dirty="0">
                          <a:latin typeface="+mn-ea"/>
                          <a:ea typeface="+mn-ea"/>
                        </a:rPr>
                        <a:t>限定ライセンス</a:t>
                      </a:r>
                      <a:r>
                        <a:rPr kumimoji="1" lang="en-US" altLang="ja-JP" sz="1000" b="1" dirty="0">
                          <a:latin typeface="+mn-ea"/>
                          <a:ea typeface="+mn-ea"/>
                        </a:rPr>
                        <a:t>: </a:t>
                      </a:r>
                      <a:r>
                        <a:rPr kumimoji="1" lang="ja-JP" altLang="en-US" sz="1000" b="0" dirty="0">
                          <a:latin typeface="+mn-ea"/>
                          <a:ea typeface="+mn-ea"/>
                        </a:rPr>
                        <a:t>医療技術の持ち込みや国際交流の目的から設置されている、限定的な医療行為を認めるライセンス。</a:t>
                      </a:r>
                      <a:br>
                        <a:rPr kumimoji="1" lang="en-US" altLang="ja-JP" sz="1000" b="0" dirty="0">
                          <a:latin typeface="+mn-ea"/>
                          <a:ea typeface="+mn-ea"/>
                        </a:rPr>
                      </a:br>
                      <a:r>
                        <a:rPr kumimoji="1" lang="ja-JP" altLang="en-US" sz="1000" b="0" dirty="0">
                          <a:latin typeface="+mn-ea"/>
                          <a:ea typeface="+mn-ea"/>
                        </a:rPr>
                        <a:t>エキスパートビジット、研修プログラム、人道ミッション、研究、の四種類の目的に対応する形で発行される。</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ja-JP" altLang="en-US" sz="1000" b="1" dirty="0">
                          <a:latin typeface="+mn-ea"/>
                          <a:ea typeface="+mn-ea"/>
                        </a:rPr>
                        <a:t>以下の必要書類の提出後</a:t>
                      </a:r>
                      <a:r>
                        <a:rPr kumimoji="1" lang="en-US" altLang="ja-JP" sz="1000" b="1" dirty="0">
                          <a:latin typeface="+mn-ea"/>
                          <a:ea typeface="+mn-ea"/>
                        </a:rPr>
                        <a:t>1</a:t>
                      </a:r>
                      <a:r>
                        <a:rPr kumimoji="1" lang="ja-JP" altLang="en-US" sz="1000" b="1" dirty="0">
                          <a:latin typeface="+mn-ea"/>
                          <a:ea typeface="+mn-ea"/>
                        </a:rPr>
                        <a:t>～</a:t>
                      </a:r>
                      <a:r>
                        <a:rPr kumimoji="1" lang="en-US" altLang="ja-JP" sz="1000" b="1" dirty="0">
                          <a:latin typeface="+mn-ea"/>
                          <a:ea typeface="+mn-ea"/>
                        </a:rPr>
                        <a:t>3</a:t>
                      </a:r>
                      <a:r>
                        <a:rPr kumimoji="1" lang="ja-JP" altLang="en-US" sz="1000" b="1" dirty="0">
                          <a:latin typeface="+mn-ea"/>
                          <a:ea typeface="+mn-ea"/>
                        </a:rPr>
                        <a:t>か月で許可</a:t>
                      </a:r>
                      <a:endParaRPr kumimoji="1" lang="en-US" altLang="ja-JP" sz="1000" b="1"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登録申請書</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写真</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自国の医師会への登録書の原本またはコピー</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パスポートのコピー</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忠誠宣誓書</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履歴書</a:t>
                      </a:r>
                      <a:endParaRPr kumimoji="1" lang="en-US" altLang="ja-JP" sz="1000" b="0" dirty="0">
                        <a:latin typeface="+mn-ea"/>
                        <a:ea typeface="+mn-ea"/>
                      </a:endParaRPr>
                    </a:p>
                    <a:p>
                      <a:pPr marL="0" lvl="0" indent="0">
                        <a:buClr>
                          <a:schemeClr val="accent1"/>
                        </a:buClr>
                        <a:buFont typeface="Arial" panose="020B0604020202020204" pitchFamily="34" charset="0"/>
                        <a:buNone/>
                      </a:pPr>
                      <a:r>
                        <a:rPr kumimoji="1" lang="en-US" altLang="ja-JP" sz="1000" b="0" dirty="0">
                          <a:latin typeface="+mn-ea"/>
                          <a:ea typeface="+mn-ea"/>
                        </a:rPr>
                        <a:t>(</a:t>
                      </a:r>
                      <a:r>
                        <a:rPr kumimoji="1" lang="en-US" altLang="ja-JP" sz="1000" b="0" dirty="0" err="1">
                          <a:latin typeface="+mn-ea"/>
                          <a:ea typeface="+mn-ea"/>
                        </a:rPr>
                        <a:t>TypeC</a:t>
                      </a:r>
                      <a:r>
                        <a:rPr kumimoji="1" lang="en-US" altLang="ja-JP" sz="1000" b="0" dirty="0">
                          <a:latin typeface="+mn-ea"/>
                          <a:ea typeface="+mn-ea"/>
                        </a:rPr>
                        <a:t>: </a:t>
                      </a:r>
                      <a:r>
                        <a:rPr kumimoji="1" lang="ja-JP" altLang="en-US" sz="1000" b="0" dirty="0">
                          <a:latin typeface="+mn-ea"/>
                          <a:ea typeface="+mn-ea"/>
                        </a:rPr>
                        <a:t>登録料</a:t>
                      </a:r>
                      <a:r>
                        <a:rPr kumimoji="1" lang="en-US" altLang="ja-JP" sz="1000" b="0" dirty="0">
                          <a:latin typeface="+mn-ea"/>
                          <a:ea typeface="+mn-ea"/>
                        </a:rPr>
                        <a:t>USD300/</a:t>
                      </a:r>
                      <a:r>
                        <a:rPr kumimoji="1" lang="ja-JP" altLang="en-US" sz="1000" b="0" dirty="0">
                          <a:latin typeface="+mn-ea"/>
                          <a:ea typeface="+mn-ea"/>
                        </a:rPr>
                        <a:t>年</a:t>
                      </a:r>
                      <a:r>
                        <a:rPr kumimoji="1" lang="en-US" altLang="ja-JP" sz="1000" b="0" dirty="0">
                          <a:latin typeface="+mn-ea"/>
                          <a:ea typeface="+mn-ea"/>
                        </a:rPr>
                        <a:t>)</a:t>
                      </a:r>
                    </a:p>
                    <a:p>
                      <a:pPr marL="171450" lvl="0" indent="-171450">
                        <a:buClr>
                          <a:schemeClr val="accent1"/>
                        </a:buClr>
                        <a:buFont typeface="Arial" panose="020B0604020202020204" pitchFamily="34" charset="0"/>
                        <a:buChar char="•"/>
                      </a:pPr>
                      <a:r>
                        <a:rPr kumimoji="1" lang="ja-JP" altLang="en-US" sz="1000" b="0" dirty="0">
                          <a:latin typeface="+mn-ea"/>
                          <a:ea typeface="+mn-ea"/>
                        </a:rPr>
                        <a:t>医師免許の原本またはコピー</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専門医資格の原本またはコピー</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その他適用する資格の原本またはコピー</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カンボジア労働ビザ</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犯罪歴</a:t>
                      </a:r>
                      <a:endParaRPr kumimoji="1" lang="en-US" altLang="ja-JP" sz="1000" b="0" dirty="0">
                        <a:latin typeface="+mn-ea"/>
                        <a:ea typeface="+mn-ea"/>
                      </a:endParaRPr>
                    </a:p>
                    <a:p>
                      <a:pPr marL="0" lvl="0" indent="0">
                        <a:buClr>
                          <a:schemeClr val="accent1"/>
                        </a:buClr>
                        <a:buFont typeface="Arial" panose="020B0604020202020204" pitchFamily="34" charset="0"/>
                        <a:buNone/>
                      </a:pPr>
                      <a:r>
                        <a:rPr kumimoji="1" lang="en-US" altLang="ja-JP" sz="1000" b="0" dirty="0">
                          <a:latin typeface="+mn-ea"/>
                          <a:ea typeface="+mn-ea"/>
                        </a:rPr>
                        <a:t>(</a:t>
                      </a:r>
                      <a:r>
                        <a:rPr kumimoji="1" lang="en-US" altLang="ja-JP" sz="1000" b="0" dirty="0" err="1">
                          <a:latin typeface="+mn-ea"/>
                          <a:ea typeface="+mn-ea"/>
                        </a:rPr>
                        <a:t>TypeD</a:t>
                      </a:r>
                      <a:r>
                        <a:rPr kumimoji="1" lang="en-US" altLang="ja-JP" sz="1000" b="0" dirty="0">
                          <a:latin typeface="+mn-ea"/>
                          <a:ea typeface="+mn-ea"/>
                        </a:rPr>
                        <a:t> </a:t>
                      </a:r>
                      <a:r>
                        <a:rPr kumimoji="1" lang="ja-JP" altLang="en-US" sz="1000" b="0" dirty="0">
                          <a:latin typeface="+mn-ea"/>
                          <a:ea typeface="+mn-ea"/>
                        </a:rPr>
                        <a:t>登録料</a:t>
                      </a:r>
                      <a:r>
                        <a:rPr kumimoji="1" lang="en-US" altLang="ja-JP" sz="1000" b="0" dirty="0">
                          <a:latin typeface="+mn-ea"/>
                          <a:ea typeface="+mn-ea"/>
                        </a:rPr>
                        <a:t>USD20/</a:t>
                      </a:r>
                      <a:r>
                        <a:rPr kumimoji="1" lang="ja-JP" altLang="en-US" sz="1000" b="0" dirty="0">
                          <a:latin typeface="+mn-ea"/>
                          <a:ea typeface="+mn-ea"/>
                        </a:rPr>
                        <a:t>月</a:t>
                      </a:r>
                      <a:r>
                        <a:rPr kumimoji="1" lang="en-US" altLang="ja-JP" sz="1000" b="0" dirty="0">
                          <a:latin typeface="+mn-ea"/>
                          <a:ea typeface="+mn-ea"/>
                        </a:rPr>
                        <a:t>)</a:t>
                      </a:r>
                    </a:p>
                    <a:p>
                      <a:pPr marL="171450" lvl="0" indent="-171450">
                        <a:buClr>
                          <a:schemeClr val="accent1"/>
                        </a:buClr>
                        <a:buFont typeface="Arial" panose="020B0604020202020204" pitchFamily="34" charset="0"/>
                        <a:buChar char="•"/>
                      </a:pPr>
                      <a:r>
                        <a:rPr kumimoji="1" lang="ja-JP" altLang="en-US" sz="1000" b="0" dirty="0">
                          <a:latin typeface="+mn-ea"/>
                          <a:ea typeface="+mn-ea"/>
                        </a:rPr>
                        <a:t>インターン、助手など非営利団体の特定任務のためのスポンサーレター</a:t>
                      </a:r>
                      <a:endParaRPr kumimoji="1" lang="en-US" altLang="ja-JP" sz="1000" b="0"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28600" marR="0" lvl="0" indent="-228600" algn="l" defTabSz="914400" rtl="0" eaLnBrk="1" fontAlgn="auto" latinLnBrk="0" hangingPunct="1">
                        <a:lnSpc>
                          <a:spcPct val="100000"/>
                        </a:lnSpc>
                        <a:spcBef>
                          <a:spcPts val="0"/>
                        </a:spcBef>
                        <a:spcAft>
                          <a:spcPts val="0"/>
                        </a:spcAft>
                        <a:buClr>
                          <a:schemeClr val="accent1"/>
                        </a:buClr>
                        <a:buSzTx/>
                        <a:buFont typeface="+mj-ea"/>
                        <a:buAutoNum type="circleNumDbPlain"/>
                        <a:tabLst/>
                        <a:defRPr/>
                      </a:pPr>
                      <a:r>
                        <a:rPr kumimoji="1" lang="ja-JP" altLang="en-US" sz="1000" b="1" dirty="0">
                          <a:latin typeface="+mn-ea"/>
                          <a:ea typeface="+mn-ea"/>
                        </a:rPr>
                        <a:t>医学校卒業</a:t>
                      </a:r>
                      <a:r>
                        <a:rPr kumimoji="1" lang="en-US" altLang="ja-JP" sz="1000" b="1" dirty="0">
                          <a:latin typeface="+mn-ea"/>
                          <a:ea typeface="+mn-ea"/>
                        </a:rPr>
                        <a:t>: </a:t>
                      </a:r>
                      <a:r>
                        <a:rPr kumimoji="1" lang="ja-JP" altLang="en-US" sz="1000" b="0" dirty="0">
                          <a:latin typeface="+mn-ea"/>
                          <a:ea typeface="+mn-ea"/>
                        </a:rPr>
                        <a:t>マレーシア医学大学卒業、認定医学校卒業の上海外で</a:t>
                      </a:r>
                      <a:r>
                        <a:rPr kumimoji="1" lang="en-US" altLang="ja-JP" sz="1000" b="0" dirty="0">
                          <a:latin typeface="+mn-ea"/>
                          <a:ea typeface="+mn-ea"/>
                        </a:rPr>
                        <a:t>2</a:t>
                      </a:r>
                      <a:r>
                        <a:rPr kumimoji="1" lang="ja-JP" altLang="en-US" sz="1000" b="0" dirty="0">
                          <a:latin typeface="+mn-ea"/>
                          <a:ea typeface="+mn-ea"/>
                        </a:rPr>
                        <a:t>年以上の臨床経験、認定医学校以外を卒業の上海外で</a:t>
                      </a:r>
                      <a:r>
                        <a:rPr kumimoji="1" lang="en-US" altLang="ja-JP" sz="1000" b="0" dirty="0">
                          <a:latin typeface="+mn-ea"/>
                          <a:ea typeface="+mn-ea"/>
                        </a:rPr>
                        <a:t>3</a:t>
                      </a:r>
                      <a:r>
                        <a:rPr kumimoji="1" lang="ja-JP" altLang="en-US" sz="1000" b="0" dirty="0">
                          <a:latin typeface="+mn-ea"/>
                          <a:ea typeface="+mn-ea"/>
                        </a:rPr>
                        <a:t>年以上の臨床経験、のいずれかを満たす。</a:t>
                      </a:r>
                      <a:endParaRPr kumimoji="1" lang="en-US" altLang="ja-JP" sz="1000" b="1" dirty="0">
                        <a:latin typeface="+mn-ea"/>
                        <a:ea typeface="+mn-ea"/>
                      </a:endParaRPr>
                    </a:p>
                    <a:p>
                      <a:pPr marL="228600" marR="0" lvl="0" indent="-228600" algn="l" defTabSz="914400" rtl="0" eaLnBrk="1" fontAlgn="auto" latinLnBrk="0" hangingPunct="1">
                        <a:lnSpc>
                          <a:spcPct val="100000"/>
                        </a:lnSpc>
                        <a:spcBef>
                          <a:spcPts val="0"/>
                        </a:spcBef>
                        <a:spcAft>
                          <a:spcPts val="0"/>
                        </a:spcAft>
                        <a:buClr>
                          <a:schemeClr val="accent1"/>
                        </a:buClr>
                        <a:buSzTx/>
                        <a:buFont typeface="+mj-ea"/>
                        <a:buAutoNum type="circleNumDbPlain"/>
                        <a:tabLst/>
                        <a:defRPr/>
                      </a:pPr>
                      <a:r>
                        <a:rPr kumimoji="1" lang="ja-JP" altLang="en-US" sz="1000" b="1" dirty="0">
                          <a:latin typeface="+mn-ea"/>
                          <a:ea typeface="+mn-ea"/>
                        </a:rPr>
                        <a:t>医師登録</a:t>
                      </a:r>
                      <a:r>
                        <a:rPr kumimoji="1" lang="en-US" altLang="ja-JP" sz="1000" b="1" dirty="0">
                          <a:latin typeface="+mn-ea"/>
                          <a:ea typeface="+mn-ea"/>
                        </a:rPr>
                        <a:t>: </a:t>
                      </a:r>
                      <a:r>
                        <a:rPr kumimoji="1" lang="ja-JP" altLang="en-US" sz="1000" b="0" dirty="0">
                          <a:latin typeface="+mn-ea"/>
                          <a:ea typeface="+mn-ea"/>
                        </a:rPr>
                        <a:t>保健省医学評議会</a:t>
                      </a:r>
                      <a:r>
                        <a:rPr kumimoji="1" lang="en-US" altLang="ja-JP" sz="1000" b="0" dirty="0">
                          <a:latin typeface="+mn-ea"/>
                          <a:ea typeface="+mn-ea"/>
                        </a:rPr>
                        <a:t>(Malaysian Medical Council; MMC)</a:t>
                      </a:r>
                      <a:r>
                        <a:rPr kumimoji="1" lang="ja-JP" altLang="en-US" sz="1000" b="0" dirty="0">
                          <a:latin typeface="+mn-ea"/>
                          <a:ea typeface="+mn-ea"/>
                        </a:rPr>
                        <a:t>に医師登録。通常外国人医師は雇用主に直接応募し、雇用主が</a:t>
                      </a:r>
                      <a:r>
                        <a:rPr kumimoji="1" lang="en-US" altLang="ja-JP" sz="1000" b="0" dirty="0">
                          <a:latin typeface="+mn-ea"/>
                          <a:ea typeface="+mn-ea"/>
                        </a:rPr>
                        <a:t>MMC</a:t>
                      </a:r>
                      <a:r>
                        <a:rPr kumimoji="1" lang="ja-JP" altLang="en-US" sz="1000" b="0" dirty="0">
                          <a:latin typeface="+mn-ea"/>
                          <a:ea typeface="+mn-ea"/>
                        </a:rPr>
                        <a:t>に登録・免許申請を行う。</a:t>
                      </a:r>
                      <a:endParaRPr kumimoji="1" lang="en-US" altLang="ja-JP" sz="1000" b="1" dirty="0">
                        <a:latin typeface="+mn-ea"/>
                        <a:ea typeface="+mn-ea"/>
                      </a:endParaRPr>
                    </a:p>
                    <a:p>
                      <a:pPr marL="228600" marR="0" lvl="0" indent="-228600" algn="l" defTabSz="914400" rtl="0" eaLnBrk="1" fontAlgn="auto" latinLnBrk="0" hangingPunct="1">
                        <a:lnSpc>
                          <a:spcPct val="100000"/>
                        </a:lnSpc>
                        <a:spcBef>
                          <a:spcPts val="0"/>
                        </a:spcBef>
                        <a:spcAft>
                          <a:spcPts val="0"/>
                        </a:spcAft>
                        <a:buClr>
                          <a:schemeClr val="accent1"/>
                        </a:buClr>
                        <a:buSzTx/>
                        <a:buFont typeface="+mj-ea"/>
                        <a:buAutoNum type="circleNumDbPlain"/>
                        <a:tabLst/>
                        <a:defRPr/>
                      </a:pPr>
                      <a:r>
                        <a:rPr kumimoji="1" lang="ja-JP" altLang="en-US" sz="1000" b="1" dirty="0">
                          <a:latin typeface="+mn-ea"/>
                          <a:ea typeface="+mn-ea"/>
                        </a:rPr>
                        <a:t>免許取得条件達成</a:t>
                      </a:r>
                      <a:r>
                        <a:rPr kumimoji="1" lang="en-US" altLang="ja-JP" sz="1000" b="1" dirty="0">
                          <a:latin typeface="+mn-ea"/>
                          <a:ea typeface="+mn-ea"/>
                        </a:rPr>
                        <a:t>: </a:t>
                      </a:r>
                      <a:r>
                        <a:rPr kumimoji="1" lang="ja-JP" altLang="en-US" sz="1000" b="0" dirty="0">
                          <a:latin typeface="+mn-ea"/>
                          <a:ea typeface="+mn-ea"/>
                        </a:rPr>
                        <a:t>海外での</a:t>
                      </a:r>
                      <a:r>
                        <a:rPr kumimoji="1" lang="en-US" altLang="ja-JP" sz="1000" b="0" dirty="0">
                          <a:latin typeface="+mn-ea"/>
                          <a:ea typeface="+mn-ea"/>
                        </a:rPr>
                        <a:t>3</a:t>
                      </a:r>
                      <a:r>
                        <a:rPr kumimoji="1" lang="ja-JP" altLang="en-US" sz="1000" b="0" dirty="0">
                          <a:latin typeface="+mn-ea"/>
                          <a:ea typeface="+mn-ea"/>
                        </a:rPr>
                        <a:t>年以上の臨床経験。</a:t>
                      </a:r>
                      <a:endParaRPr kumimoji="1" lang="en-US" altLang="ja-JP" sz="1000" b="0" dirty="0">
                        <a:latin typeface="+mn-ea"/>
                        <a:ea typeface="+mn-ea"/>
                      </a:endParaRPr>
                    </a:p>
                    <a:p>
                      <a:pPr marL="228600" marR="0" lvl="0" indent="-228600" algn="l" defTabSz="914400" rtl="0" eaLnBrk="1" fontAlgn="auto" latinLnBrk="0" hangingPunct="1">
                        <a:lnSpc>
                          <a:spcPct val="100000"/>
                        </a:lnSpc>
                        <a:spcBef>
                          <a:spcPts val="0"/>
                        </a:spcBef>
                        <a:spcAft>
                          <a:spcPts val="0"/>
                        </a:spcAft>
                        <a:buClr>
                          <a:schemeClr val="accent1"/>
                        </a:buClr>
                        <a:buSzTx/>
                        <a:buFont typeface="+mj-ea"/>
                        <a:buAutoNum type="circleNumDbPlain"/>
                        <a:tabLst/>
                        <a:defRPr/>
                      </a:pPr>
                      <a:r>
                        <a:rPr kumimoji="1" lang="ja-JP" altLang="en-US" sz="1000" b="1" dirty="0">
                          <a:latin typeface="+mn-ea"/>
                          <a:ea typeface="+mn-ea"/>
                        </a:rPr>
                        <a:t>就業先医療機関</a:t>
                      </a:r>
                      <a:r>
                        <a:rPr kumimoji="1" lang="en-US" altLang="ja-JP" sz="1000" b="1" dirty="0">
                          <a:latin typeface="+mn-ea"/>
                          <a:ea typeface="+mn-ea"/>
                        </a:rPr>
                        <a:t>: </a:t>
                      </a:r>
                      <a:r>
                        <a:rPr kumimoji="1" lang="ja-JP" altLang="en-US" sz="1000" b="0" dirty="0">
                          <a:latin typeface="+mn-ea"/>
                          <a:ea typeface="+mn-ea"/>
                        </a:rPr>
                        <a:t>公立</a:t>
                      </a:r>
                      <a:r>
                        <a:rPr kumimoji="1" lang="en-US" altLang="ja-JP" sz="1000" b="0" dirty="0">
                          <a:latin typeface="+mn-ea"/>
                          <a:ea typeface="+mn-ea"/>
                        </a:rPr>
                        <a:t>/</a:t>
                      </a:r>
                      <a:r>
                        <a:rPr kumimoji="1" lang="ja-JP" altLang="en-US" sz="1000" b="0" dirty="0">
                          <a:latin typeface="+mn-ea"/>
                          <a:ea typeface="+mn-ea"/>
                        </a:rPr>
                        <a:t>民間医療機関で勤務可能。</a:t>
                      </a:r>
                      <a:endParaRPr kumimoji="1" lang="en-US" altLang="ja-JP" sz="1000" b="1" dirty="0">
                        <a:latin typeface="+mn-ea"/>
                        <a:ea typeface="+mn-ea"/>
                      </a:endParaRPr>
                    </a:p>
                    <a:p>
                      <a:pPr marL="228600" marR="0" lvl="0" indent="-228600" algn="l" defTabSz="914400" rtl="0" eaLnBrk="1" fontAlgn="auto" latinLnBrk="0" hangingPunct="1">
                        <a:lnSpc>
                          <a:spcPct val="100000"/>
                        </a:lnSpc>
                        <a:spcBef>
                          <a:spcPts val="0"/>
                        </a:spcBef>
                        <a:spcAft>
                          <a:spcPts val="0"/>
                        </a:spcAft>
                        <a:buClr>
                          <a:schemeClr val="accent1"/>
                        </a:buClr>
                        <a:buSzTx/>
                        <a:buFont typeface="+mj-ea"/>
                        <a:buAutoNum type="circleNumDbPlain"/>
                        <a:tabLst/>
                        <a:defRPr/>
                      </a:pPr>
                      <a:r>
                        <a:rPr kumimoji="1" lang="ja-JP" altLang="en-US" sz="1000" b="1" dirty="0">
                          <a:latin typeface="+mn-ea"/>
                          <a:ea typeface="+mn-ea"/>
                        </a:rPr>
                        <a:t>就労ビザ取得</a:t>
                      </a:r>
                      <a:r>
                        <a:rPr kumimoji="1" lang="en-US" altLang="ja-JP" sz="1000" b="1" dirty="0">
                          <a:latin typeface="+mn-ea"/>
                          <a:ea typeface="+mn-ea"/>
                        </a:rPr>
                        <a:t>: </a:t>
                      </a:r>
                      <a:r>
                        <a:rPr kumimoji="1" lang="ja-JP" altLang="en-US" sz="1000" b="0" dirty="0">
                          <a:latin typeface="+mn-ea"/>
                          <a:ea typeface="+mn-ea"/>
                        </a:rPr>
                        <a:t>雇用主は就労ビザ</a:t>
                      </a:r>
                      <a:r>
                        <a:rPr kumimoji="1" lang="en-US" altLang="ja-JP" sz="1000" b="0" dirty="0">
                          <a:latin typeface="+mn-ea"/>
                          <a:ea typeface="+mn-ea"/>
                        </a:rPr>
                        <a:t>(Employment Pass)</a:t>
                      </a:r>
                      <a:r>
                        <a:rPr kumimoji="1" lang="ja-JP" altLang="en-US" sz="1000" b="0" dirty="0">
                          <a:latin typeface="+mn-ea"/>
                          <a:ea typeface="+mn-ea"/>
                        </a:rPr>
                        <a:t>申請を行う必要あり。</a:t>
                      </a:r>
                      <a:endParaRPr kumimoji="1" lang="ja-JP" altLang="en-US" sz="1000" b="1"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lang="ja-JP" altLang="en-US" sz="1000" b="0" i="0" u="none" strike="noStrike" dirty="0">
                          <a:solidFill>
                            <a:srgbClr val="000000"/>
                          </a:solidFill>
                          <a:effectLst/>
                          <a:latin typeface="Arial" panose="020B0604020202020204" pitchFamily="34" charset="0"/>
                        </a:rPr>
                        <a:t>国際的な医学卒業者は、シンガポール医療評議会</a:t>
                      </a:r>
                      <a:r>
                        <a:rPr lang="en-US" altLang="ja-JP" sz="1000" b="0" i="0" u="none" strike="noStrike" dirty="0">
                          <a:solidFill>
                            <a:srgbClr val="000000"/>
                          </a:solidFill>
                          <a:effectLst/>
                          <a:latin typeface="Arial" panose="020B0604020202020204" pitchFamily="34" charset="0"/>
                        </a:rPr>
                        <a:t>(SMC)</a:t>
                      </a:r>
                      <a:r>
                        <a:rPr lang="ja-JP" altLang="en-US" sz="1000" b="0" i="0" u="none" strike="noStrike" dirty="0">
                          <a:solidFill>
                            <a:srgbClr val="000000"/>
                          </a:solidFill>
                          <a:effectLst/>
                          <a:latin typeface="Arial" panose="020B0604020202020204" pitchFamily="34" charset="0"/>
                        </a:rPr>
                        <a:t>が承認した医療機関でのみ、十分な登録を受けた医師の監督下で業務を行うことができる。要件は以下の通り 。</a:t>
                      </a:r>
                    </a:p>
                    <a:p>
                      <a:pPr marL="171450" lvl="0" indent="-171450">
                        <a:buClr>
                          <a:schemeClr val="accent1"/>
                        </a:buClr>
                        <a:buFont typeface="Arial" panose="020B0604020202020204" pitchFamily="34" charset="0"/>
                        <a:buChar char="•"/>
                      </a:pPr>
                      <a:r>
                        <a:rPr lang="ja-JP" altLang="en-US" sz="1000" b="0" i="0" u="none" strike="noStrike" dirty="0">
                          <a:solidFill>
                            <a:srgbClr val="000000"/>
                          </a:solidFill>
                          <a:effectLst/>
                          <a:latin typeface="Arial" panose="020B0604020202020204" pitchFamily="34" charset="0"/>
                        </a:rPr>
                        <a:t>医学登録法第</a:t>
                      </a:r>
                      <a:r>
                        <a:rPr lang="en-US" altLang="ja-JP" sz="1000" b="0" i="0" u="none" strike="noStrike" dirty="0">
                          <a:solidFill>
                            <a:srgbClr val="000000"/>
                          </a:solidFill>
                          <a:effectLst/>
                          <a:latin typeface="Arial" panose="020B0604020202020204" pitchFamily="34" charset="0"/>
                        </a:rPr>
                        <a:t>2</a:t>
                      </a:r>
                      <a:r>
                        <a:rPr lang="ja-JP" altLang="en-US" sz="1000" b="0" i="0" u="none" strike="noStrike" dirty="0">
                          <a:solidFill>
                            <a:srgbClr val="000000"/>
                          </a:solidFill>
                          <a:effectLst/>
                          <a:latin typeface="Arial" panose="020B0604020202020204" pitchFamily="34" charset="0"/>
                        </a:rPr>
                        <a:t>表に掲げる大学・医学部の基礎医学の学位を有する、または</a:t>
                      </a:r>
                      <a:r>
                        <a:rPr lang="en-US" altLang="ja-JP" sz="1000" b="0" i="0" u="none" strike="noStrike" dirty="0">
                          <a:solidFill>
                            <a:srgbClr val="000000"/>
                          </a:solidFill>
                          <a:effectLst/>
                          <a:latin typeface="Arial" panose="020B0604020202020204" pitchFamily="34" charset="0"/>
                        </a:rPr>
                        <a:t>SMC</a:t>
                      </a:r>
                      <a:r>
                        <a:rPr lang="ja-JP" altLang="en-US" sz="1000" b="0" i="0" u="none" strike="noStrike" dirty="0">
                          <a:solidFill>
                            <a:srgbClr val="000000"/>
                          </a:solidFill>
                          <a:effectLst/>
                          <a:latin typeface="Arial" panose="020B0604020202020204" pitchFamily="34" charset="0"/>
                        </a:rPr>
                        <a:t>が認める大学院資格を有する。またはシンガポールのスペシャリスト認定委員会がスペシャリストとして認定した場合。</a:t>
                      </a:r>
                      <a:endParaRPr lang="en-US" altLang="ja-JP" sz="1000" b="0" i="0" u="none" strike="noStrike" dirty="0">
                        <a:solidFill>
                          <a:srgbClr val="000000"/>
                        </a:solidFill>
                        <a:effectLst/>
                        <a:latin typeface="Arial" panose="020B0604020202020204" pitchFamily="34" charset="0"/>
                      </a:endParaRPr>
                    </a:p>
                    <a:p>
                      <a:pPr marL="171450" lvl="0" indent="-171450">
                        <a:buClr>
                          <a:schemeClr val="accent1"/>
                        </a:buClr>
                        <a:buFont typeface="Arial" panose="020B0604020202020204" pitchFamily="34" charset="0"/>
                        <a:buChar char="•"/>
                      </a:pPr>
                      <a:r>
                        <a:rPr lang="ja-JP" altLang="en-US" sz="1000" b="0" i="0" u="none" strike="noStrike" dirty="0">
                          <a:solidFill>
                            <a:srgbClr val="000000"/>
                          </a:solidFill>
                          <a:effectLst/>
                          <a:latin typeface="Arial" panose="020B0604020202020204" pitchFamily="34" charset="0"/>
                        </a:rPr>
                        <a:t>経験証明書又は満足のいく研修修了証、</a:t>
                      </a:r>
                      <a:r>
                        <a:rPr lang="en-US" altLang="ja-JP" sz="1000" b="0" i="0" u="none" strike="noStrike" dirty="0">
                          <a:solidFill>
                            <a:srgbClr val="000000"/>
                          </a:solidFill>
                          <a:effectLst/>
                          <a:latin typeface="Arial" panose="020B0604020202020204" pitchFamily="34" charset="0"/>
                        </a:rPr>
                        <a:t>PGY1</a:t>
                      </a:r>
                      <a:r>
                        <a:rPr lang="ja-JP" altLang="en-US" sz="1000" b="0" i="0" u="none" strike="noStrike" dirty="0">
                          <a:solidFill>
                            <a:srgbClr val="000000"/>
                          </a:solidFill>
                          <a:effectLst/>
                          <a:latin typeface="Arial" panose="020B0604020202020204" pitchFamily="34" charset="0"/>
                        </a:rPr>
                        <a:t>又はインターンシップ年度を保有する。</a:t>
                      </a:r>
                      <a:endParaRPr lang="en-US" altLang="ja-JP" sz="1000" b="0" i="0" u="none" strike="noStrike" dirty="0">
                        <a:solidFill>
                          <a:srgbClr val="000000"/>
                        </a:solidFill>
                        <a:effectLst/>
                        <a:latin typeface="Arial" panose="020B0604020202020204" pitchFamily="34" charset="0"/>
                      </a:endParaRPr>
                    </a:p>
                    <a:p>
                      <a:pPr marL="171450" lvl="0" indent="-171450">
                        <a:buClr>
                          <a:schemeClr val="accent1"/>
                        </a:buClr>
                        <a:buFont typeface="Arial" panose="020B0604020202020204" pitchFamily="34" charset="0"/>
                        <a:buChar char="•"/>
                      </a:pPr>
                      <a:r>
                        <a:rPr lang="ja-JP" altLang="en-US" sz="1000" b="0" i="0" u="none" strike="noStrike" dirty="0">
                          <a:solidFill>
                            <a:srgbClr val="000000"/>
                          </a:solidFill>
                          <a:effectLst/>
                          <a:latin typeface="Arial" panose="020B0604020202020204" pitchFamily="34" charset="0"/>
                        </a:rPr>
                        <a:t>医療登録申請の</a:t>
                      </a:r>
                      <a:r>
                        <a:rPr lang="en-US" altLang="ja-JP" sz="1000" b="0" i="0" u="none" strike="noStrike" dirty="0">
                          <a:solidFill>
                            <a:srgbClr val="000000"/>
                          </a:solidFill>
                          <a:effectLst/>
                          <a:latin typeface="Arial" panose="020B0604020202020204" pitchFamily="34" charset="0"/>
                        </a:rPr>
                        <a:t>3</a:t>
                      </a:r>
                      <a:r>
                        <a:rPr lang="ja-JP" altLang="en-US" sz="1000" b="0" i="0" u="none" strike="noStrike" dirty="0">
                          <a:solidFill>
                            <a:srgbClr val="000000"/>
                          </a:solidFill>
                          <a:effectLst/>
                          <a:latin typeface="Arial" panose="020B0604020202020204" pitchFamily="34" charset="0"/>
                        </a:rPr>
                        <a:t>年前に、現在、臨床研究が積極的に行われている。</a:t>
                      </a:r>
                      <a:endParaRPr lang="en-US" altLang="ja-JP" sz="1000" b="0" i="0" u="none" strike="noStrike" dirty="0">
                        <a:solidFill>
                          <a:srgbClr val="000000"/>
                        </a:solidFill>
                        <a:effectLst/>
                        <a:latin typeface="Arial" panose="020B0604020202020204" pitchFamily="34" charset="0"/>
                      </a:endParaRPr>
                    </a:p>
                    <a:p>
                      <a:pPr marL="171450" lvl="0" indent="-171450">
                        <a:buClr>
                          <a:schemeClr val="accent1"/>
                        </a:buClr>
                        <a:buFont typeface="Arial" panose="020B0604020202020204" pitchFamily="34" charset="0"/>
                        <a:buChar char="•"/>
                      </a:pPr>
                      <a:r>
                        <a:rPr lang="ja-JP" altLang="en-US" sz="1000" b="0" i="0" u="none" strike="noStrike" dirty="0">
                          <a:solidFill>
                            <a:srgbClr val="000000"/>
                          </a:solidFill>
                          <a:effectLst/>
                          <a:latin typeface="Arial" panose="020B0604020202020204" pitchFamily="34" charset="0"/>
                        </a:rPr>
                        <a:t>基礎医学資格の指導手段が英語以外の場合は</a:t>
                      </a:r>
                      <a:r>
                        <a:rPr lang="en-US" altLang="ja-JP" sz="1000" b="0" i="0" u="none" strike="noStrike" dirty="0">
                          <a:solidFill>
                            <a:srgbClr val="000000"/>
                          </a:solidFill>
                          <a:effectLst/>
                          <a:latin typeface="Arial" panose="020B0604020202020204" pitchFamily="34" charset="0"/>
                        </a:rPr>
                        <a:t>SMC</a:t>
                      </a:r>
                      <a:r>
                        <a:rPr lang="ja-JP" altLang="en-US" sz="1000" b="0" i="0" u="none" strike="noStrike" dirty="0">
                          <a:solidFill>
                            <a:srgbClr val="000000"/>
                          </a:solidFill>
                          <a:effectLst/>
                          <a:latin typeface="Arial" panose="020B0604020202020204" pitchFamily="34" charset="0"/>
                        </a:rPr>
                        <a:t>の英語要件を満たす。</a:t>
                      </a:r>
                      <a:endParaRPr kumimoji="1" lang="ja-JP" altLang="en-US" sz="1000" b="0" dirty="0">
                        <a:latin typeface="+mn-ea"/>
                        <a:ea typeface="+mn-ea"/>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36804000"/>
                  </a:ext>
                </a:extLst>
              </a:tr>
            </a:tbl>
          </a:graphicData>
        </a:graphic>
      </p:graphicFrame>
      <p:sp>
        <p:nvSpPr>
          <p:cNvPr id="8" name="テキスト ボックス 12">
            <a:extLst>
              <a:ext uri="{FF2B5EF4-FFF2-40B4-BE49-F238E27FC236}">
                <a16:creationId xmlns:a16="http://schemas.microsoft.com/office/drawing/2014/main" id="{80A6DBD5-FA0A-45F6-882E-0879D30E9406}"/>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シンガポール医療登記法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Registration Act)</a:t>
            </a:r>
          </a:p>
        </p:txBody>
      </p:sp>
    </p:spTree>
    <p:extLst>
      <p:ext uri="{BB962C8B-B14F-4D97-AF65-F5344CB8AC3E}">
        <p14:creationId xmlns:p14="http://schemas.microsoft.com/office/powerpoint/2010/main" val="143112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91050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935"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保険制度</a:t>
            </a:r>
            <a:r>
              <a:rPr kumimoji="1" lang="en-US" altLang="ja-JP" dirty="0"/>
              <a:t>(1/2)</a:t>
            </a:r>
            <a:endParaRPr kumimoji="1" lang="ja-JP" altLang="en-US" dirty="0"/>
          </a:p>
        </p:txBody>
      </p:sp>
      <p:sp>
        <p:nvSpPr>
          <p:cNvPr id="4" name="テキスト プレースホルダー 3"/>
          <p:cNvSpPr>
            <a:spLocks noGrp="1"/>
          </p:cNvSpPr>
          <p:nvPr>
            <p:ph type="body" sz="quarter" idx="15"/>
          </p:nvPr>
        </p:nvSpPr>
        <p:spPr>
          <a:xfrm>
            <a:off x="200025" y="549275"/>
            <a:ext cx="9505950" cy="359445"/>
          </a:xfrm>
        </p:spPr>
        <p:txBody>
          <a:bodyPr/>
          <a:lstStyle/>
          <a:p>
            <a:endParaRPr lang="en-US" altLang="ja-JP" dirty="0"/>
          </a:p>
        </p:txBody>
      </p:sp>
      <p:graphicFrame>
        <p:nvGraphicFramePr>
          <p:cNvPr id="8" name="表 4">
            <a:extLst>
              <a:ext uri="{FF2B5EF4-FFF2-40B4-BE49-F238E27FC236}">
                <a16:creationId xmlns:a16="http://schemas.microsoft.com/office/drawing/2014/main" id="{D50FB99F-E4DE-4A8F-AB0F-D0EEB169F620}"/>
              </a:ext>
            </a:extLst>
          </p:cNvPr>
          <p:cNvGraphicFramePr>
            <a:graphicFrameLocks noGrp="1"/>
          </p:cNvGraphicFramePr>
          <p:nvPr>
            <p:extLst>
              <p:ext uri="{D42A27DB-BD31-4B8C-83A1-F6EECF244321}">
                <p14:modId xmlns:p14="http://schemas.microsoft.com/office/powerpoint/2010/main" val="4205209795"/>
              </p:ext>
            </p:extLst>
          </p:nvPr>
        </p:nvGraphicFramePr>
        <p:xfrm>
          <a:off x="200026" y="549275"/>
          <a:ext cx="9505053" cy="5832053"/>
        </p:xfrm>
        <a:graphic>
          <a:graphicData uri="http://schemas.openxmlformats.org/drawingml/2006/table">
            <a:tbl>
              <a:tblPr firstRow="1" bandRow="1">
                <a:tableStyleId>{5940675A-B579-460E-94D1-54222C63F5DA}</a:tableStyleId>
              </a:tblPr>
              <a:tblGrid>
                <a:gridCol w="282928">
                  <a:extLst>
                    <a:ext uri="{9D8B030D-6E8A-4147-A177-3AD203B41FA5}">
                      <a16:colId xmlns:a16="http://schemas.microsoft.com/office/drawing/2014/main" val="1697869009"/>
                    </a:ext>
                  </a:extLst>
                </a:gridCol>
                <a:gridCol w="1844425">
                  <a:extLst>
                    <a:ext uri="{9D8B030D-6E8A-4147-A177-3AD203B41FA5}">
                      <a16:colId xmlns:a16="http://schemas.microsoft.com/office/drawing/2014/main" val="3676543901"/>
                    </a:ext>
                  </a:extLst>
                </a:gridCol>
                <a:gridCol w="1844425">
                  <a:extLst>
                    <a:ext uri="{9D8B030D-6E8A-4147-A177-3AD203B41FA5}">
                      <a16:colId xmlns:a16="http://schemas.microsoft.com/office/drawing/2014/main" val="20000"/>
                    </a:ext>
                  </a:extLst>
                </a:gridCol>
                <a:gridCol w="1844425">
                  <a:extLst>
                    <a:ext uri="{9D8B030D-6E8A-4147-A177-3AD203B41FA5}">
                      <a16:colId xmlns:a16="http://schemas.microsoft.com/office/drawing/2014/main" val="20003"/>
                    </a:ext>
                  </a:extLst>
                </a:gridCol>
                <a:gridCol w="1844425">
                  <a:extLst>
                    <a:ext uri="{9D8B030D-6E8A-4147-A177-3AD203B41FA5}">
                      <a16:colId xmlns:a16="http://schemas.microsoft.com/office/drawing/2014/main" val="20004"/>
                    </a:ext>
                  </a:extLst>
                </a:gridCol>
                <a:gridCol w="1844425">
                  <a:extLst>
                    <a:ext uri="{9D8B030D-6E8A-4147-A177-3AD203B41FA5}">
                      <a16:colId xmlns:a16="http://schemas.microsoft.com/office/drawing/2014/main" val="853321152"/>
                    </a:ext>
                  </a:extLst>
                </a:gridCol>
              </a:tblGrid>
              <a:tr h="206038">
                <a:tc>
                  <a:txBody>
                    <a:bodyPr/>
                    <a:lstStyle/>
                    <a:p>
                      <a:pPr lvl="0" algn="ctr"/>
                      <a:endParaRPr kumimoji="1" lang="ja-JP" altLang="en-US" sz="1800" b="0" dirty="0">
                        <a:solidFill>
                          <a:schemeClr val="bg1"/>
                        </a:solidFill>
                        <a:latin typeface="+mn-ea"/>
                        <a:ea typeface="+mn-ea"/>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中国</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インド</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インドネシア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タイ</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フィリピン</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6823385"/>
                  </a:ext>
                </a:extLst>
              </a:tr>
              <a:tr h="1809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ＭＳ Ｐゴシック"/>
                          <a:ea typeface="ＭＳ Ｐゴシック"/>
                          <a:cs typeface="+mn-cs"/>
                        </a:rPr>
                        <a:t>公的</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r>
                        <a:rPr kumimoji="1" lang="en-US" altLang="ja-JP" sz="1000" b="1" dirty="0">
                          <a:latin typeface="+mn-ea"/>
                          <a:ea typeface="+mn-ea"/>
                        </a:rPr>
                        <a:t>【</a:t>
                      </a:r>
                      <a:r>
                        <a:rPr kumimoji="1" lang="ja-JP" altLang="en-US" sz="1000" b="1" dirty="0">
                          <a:latin typeface="+mn-ea"/>
                          <a:ea typeface="+mn-ea"/>
                        </a:rPr>
                        <a:t>都市従業員基本医療保険制度</a:t>
                      </a:r>
                      <a:r>
                        <a:rPr kumimoji="1" lang="en-US" altLang="ja-JP" sz="1000" b="1" dirty="0">
                          <a:latin typeface="+mn-ea"/>
                          <a:ea typeface="+mn-ea"/>
                        </a:rPr>
                        <a:t>】 </a:t>
                      </a:r>
                      <a:r>
                        <a:rPr kumimoji="1" lang="ja-JP" altLang="en-US" sz="1000" b="0" dirty="0">
                          <a:latin typeface="+mn-ea"/>
                          <a:ea typeface="+mn-ea"/>
                        </a:rPr>
                        <a:t>強制加入、都市企業従業員およびその退職者を対象にした制度で、個人口座（個人積立）と基金（社会保険方式）の</a:t>
                      </a:r>
                      <a:r>
                        <a:rPr kumimoji="1" lang="en-US" altLang="ja-JP" sz="1000" b="0" dirty="0">
                          <a:latin typeface="+mn-ea"/>
                          <a:ea typeface="+mn-ea"/>
                        </a:rPr>
                        <a:t>2</a:t>
                      </a:r>
                      <a:r>
                        <a:rPr kumimoji="1" lang="ja-JP" altLang="en-US" sz="1000" b="0" dirty="0">
                          <a:latin typeface="+mn-ea"/>
                          <a:ea typeface="+mn-ea"/>
                        </a:rPr>
                        <a:t>本立て。給付対象は医薬品購入費用、入院費用、外来費用。</a:t>
                      </a:r>
                      <a:endParaRPr kumimoji="1" lang="en-US" altLang="ja-JP" sz="1000" b="1" dirty="0">
                        <a:latin typeface="+mn-ea"/>
                        <a:ea typeface="+mn-ea"/>
                      </a:endParaRPr>
                    </a:p>
                    <a:p>
                      <a:pPr lvl="0"/>
                      <a:r>
                        <a:rPr kumimoji="1" lang="en-US" altLang="ja-JP" sz="1000" b="1" dirty="0">
                          <a:latin typeface="+mn-ea"/>
                          <a:ea typeface="+mn-ea"/>
                        </a:rPr>
                        <a:t>【</a:t>
                      </a:r>
                      <a:r>
                        <a:rPr kumimoji="1" lang="ja-JP" altLang="en-US" sz="1000" b="1" dirty="0">
                          <a:latin typeface="+mn-ea"/>
                          <a:ea typeface="+mn-ea"/>
                        </a:rPr>
                        <a:t>都市・農村住民基本医療保険制度</a:t>
                      </a:r>
                      <a:r>
                        <a:rPr kumimoji="1" lang="en-US" altLang="ja-JP" sz="1000" b="1" dirty="0">
                          <a:latin typeface="+mn-ea"/>
                          <a:ea typeface="+mn-ea"/>
                        </a:rPr>
                        <a:t>】 </a:t>
                      </a:r>
                      <a:r>
                        <a:rPr kumimoji="1" lang="ja-JP" altLang="en-US" sz="1000" b="0" dirty="0">
                          <a:latin typeface="+mn-ea"/>
                          <a:ea typeface="+mn-ea"/>
                        </a:rPr>
                        <a:t>任意加入。都市住民（非就業者）および農村住民を対象にした保健医療制度で、基金（社会保険方式）からの給付。給付対象は基本的に入院費用（地方の状況に応じて外来費用も給付可能。</a:t>
                      </a:r>
                      <a:endParaRPr kumimoji="1" lang="ja-JP" altLang="en-US" sz="1000" b="1"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インド政府は人口の</a:t>
                      </a:r>
                      <a:r>
                        <a:rPr kumimoji="1" lang="en-US" altLang="ja-JP" sz="1000" b="0" dirty="0">
                          <a:latin typeface="+mn-ea"/>
                          <a:ea typeface="+mn-ea"/>
                        </a:rPr>
                        <a:t>6</a:t>
                      </a:r>
                      <a:r>
                        <a:rPr kumimoji="1" lang="ja-JP" altLang="en-US" sz="1000" b="0" dirty="0">
                          <a:latin typeface="+mn-ea"/>
                          <a:ea typeface="+mn-ea"/>
                        </a:rPr>
                        <a:t>割超が医療制度の対象外であり、重い医療負担により人口の約</a:t>
                      </a:r>
                      <a:r>
                        <a:rPr kumimoji="1" lang="en-US" altLang="ja-JP" sz="1000" b="0" dirty="0">
                          <a:latin typeface="+mn-ea"/>
                          <a:ea typeface="+mn-ea"/>
                        </a:rPr>
                        <a:t>5</a:t>
                      </a:r>
                      <a:r>
                        <a:rPr kumimoji="1" lang="ja-JP" altLang="en-US" sz="1000" b="0" dirty="0">
                          <a:latin typeface="+mn-ea"/>
                          <a:ea typeface="+mn-ea"/>
                        </a:rPr>
                        <a:t>％が貧困ライン以下に落ちていると指摘しており、社会的弱者に対する医療の経済負担軽減と質の高い医療サービスへのアクセスの実現が課題となっている。</a:t>
                      </a:r>
                      <a:endParaRPr kumimoji="1" lang="en-US" altLang="ja-JP" sz="1000" b="0" dirty="0">
                        <a:latin typeface="+mn-ea"/>
                        <a:ea typeface="+mn-ea"/>
                      </a:endParaRPr>
                    </a:p>
                    <a:p>
                      <a:pPr lvl="0"/>
                      <a:r>
                        <a:rPr kumimoji="1" lang="en-US" altLang="ja-JP" sz="1000" b="0" dirty="0">
                          <a:latin typeface="+mn-ea"/>
                          <a:ea typeface="+mn-ea"/>
                        </a:rPr>
                        <a:t>2018</a:t>
                      </a:r>
                      <a:r>
                        <a:rPr kumimoji="1" lang="ja-JP" altLang="en-US" sz="1000" b="0" dirty="0">
                          <a:latin typeface="+mn-ea"/>
                          <a:ea typeface="+mn-ea"/>
                        </a:rPr>
                        <a:t>年、貧困ライン以下の層を対象とした国家医療制度</a:t>
                      </a:r>
                      <a:r>
                        <a:rPr kumimoji="1" lang="en-US" altLang="ja-JP" sz="1000" b="0" dirty="0">
                          <a:latin typeface="+mn-ea"/>
                          <a:ea typeface="+mn-ea"/>
                        </a:rPr>
                        <a:t>(RSBY)</a:t>
                      </a:r>
                      <a:r>
                        <a:rPr kumimoji="1" lang="ja-JP" altLang="en-US" sz="1000" b="0" dirty="0">
                          <a:latin typeface="+mn-ea"/>
                          <a:ea typeface="+mn-ea"/>
                        </a:rPr>
                        <a:t>に代わり、対象者がより広い</a:t>
                      </a:r>
                      <a:r>
                        <a:rPr kumimoji="1" lang="en-US" altLang="ja-JP" sz="1000" b="0" dirty="0">
                          <a:latin typeface="+mn-ea"/>
                          <a:ea typeface="+mn-ea"/>
                        </a:rPr>
                        <a:t>PM-JAY</a:t>
                      </a:r>
                      <a:r>
                        <a:rPr kumimoji="1" lang="ja-JP" altLang="en-US" sz="1000" b="0" dirty="0">
                          <a:latin typeface="+mn-ea"/>
                          <a:ea typeface="+mn-ea"/>
                        </a:rPr>
                        <a:t>が創設、</a:t>
                      </a:r>
                      <a:r>
                        <a:rPr kumimoji="1" lang="en-US" altLang="ja-JP" sz="1000" b="0" dirty="0">
                          <a:latin typeface="+mn-ea"/>
                          <a:ea typeface="+mn-ea"/>
                        </a:rPr>
                        <a:t>2019</a:t>
                      </a:r>
                      <a:r>
                        <a:rPr kumimoji="1" lang="ja-JP" altLang="en-US" sz="1000" b="0" dirty="0">
                          <a:latin typeface="+mn-ea"/>
                          <a:ea typeface="+mn-ea"/>
                        </a:rPr>
                        <a:t>年現在国内各地で順次実施されており、これが完全に実施されると人口の</a:t>
                      </a:r>
                      <a:r>
                        <a:rPr kumimoji="1" lang="en-US" altLang="ja-JP" sz="1000" b="0" dirty="0">
                          <a:latin typeface="+mn-ea"/>
                          <a:ea typeface="+mn-ea"/>
                        </a:rPr>
                        <a:t>40%</a:t>
                      </a:r>
                      <a:r>
                        <a:rPr kumimoji="1" lang="ja-JP" altLang="en-US" sz="1000" b="0" dirty="0">
                          <a:latin typeface="+mn-ea"/>
                          <a:ea typeface="+mn-ea"/>
                        </a:rPr>
                        <a:t>がカバーされる見込み。</a:t>
                      </a:r>
                    </a:p>
                    <a:p>
                      <a:pPr lvl="0"/>
                      <a:r>
                        <a:rPr kumimoji="1" lang="en-US" altLang="ja-JP" sz="1000" b="1" dirty="0">
                          <a:latin typeface="+mn-ea"/>
                          <a:ea typeface="+mn-ea"/>
                        </a:rPr>
                        <a:t>【</a:t>
                      </a:r>
                      <a:r>
                        <a:rPr kumimoji="1" lang="ja-JP" altLang="en-US" sz="1000" b="1" dirty="0">
                          <a:latin typeface="+mn-ea"/>
                          <a:ea typeface="+mn-ea"/>
                        </a:rPr>
                        <a:t>従業員国家保険</a:t>
                      </a:r>
                      <a:r>
                        <a:rPr kumimoji="1" lang="en-US" altLang="ja-JP" sz="1000" b="1" dirty="0">
                          <a:latin typeface="+mn-ea"/>
                          <a:ea typeface="+mn-ea"/>
                        </a:rPr>
                        <a:t>(Employees’ State Insurance)】</a:t>
                      </a:r>
                      <a:r>
                        <a:rPr kumimoji="1" lang="ja-JP" altLang="en-US" sz="1000" b="0" dirty="0">
                          <a:latin typeface="+mn-ea"/>
                          <a:ea typeface="+mn-ea"/>
                        </a:rPr>
                        <a:t>労働者を対象。</a:t>
                      </a:r>
                      <a:r>
                        <a:rPr kumimoji="1" lang="en-US" altLang="ja-JP" sz="1000" b="1" dirty="0">
                          <a:latin typeface="+mn-ea"/>
                          <a:ea typeface="+mn-ea"/>
                        </a:rPr>
                        <a:t>【</a:t>
                      </a:r>
                      <a:r>
                        <a:rPr kumimoji="1" lang="ja-JP" altLang="en-US" sz="1000" b="1" dirty="0">
                          <a:latin typeface="+mn-ea"/>
                          <a:ea typeface="+mn-ea"/>
                        </a:rPr>
                        <a:t>国家国民医療制度</a:t>
                      </a:r>
                      <a:r>
                        <a:rPr kumimoji="1" lang="en-US" altLang="ja-JP" sz="1000" b="1" dirty="0">
                          <a:latin typeface="+mn-ea"/>
                          <a:ea typeface="+mn-ea"/>
                        </a:rPr>
                        <a:t>(PM-JAY)】</a:t>
                      </a:r>
                      <a:r>
                        <a:rPr kumimoji="1" lang="ja-JP" altLang="en-US" sz="1000" b="0" dirty="0">
                          <a:latin typeface="+mn-ea"/>
                          <a:ea typeface="+mn-ea"/>
                        </a:rPr>
                        <a:t>貧困層を対象。</a:t>
                      </a:r>
                      <a:endParaRPr kumimoji="1" lang="en-US" altLang="ja-JP" sz="1000" b="0"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en-US" altLang="ja-JP" sz="1000" b="0" dirty="0">
                          <a:latin typeface="+mn-ea"/>
                          <a:ea typeface="+mn-ea"/>
                        </a:rPr>
                        <a:t>2014</a:t>
                      </a:r>
                      <a:r>
                        <a:rPr kumimoji="1" lang="ja-JP" altLang="en-US" sz="1000" b="0" dirty="0">
                          <a:latin typeface="+mn-ea"/>
                          <a:ea typeface="+mn-ea"/>
                        </a:rPr>
                        <a:t>年</a:t>
                      </a:r>
                      <a:r>
                        <a:rPr kumimoji="1" lang="en-US" altLang="ja-JP" sz="1000" b="0" dirty="0">
                          <a:latin typeface="+mn-ea"/>
                          <a:ea typeface="+mn-ea"/>
                        </a:rPr>
                        <a:t>1</a:t>
                      </a:r>
                      <a:r>
                        <a:rPr kumimoji="1" lang="ja-JP" altLang="en-US" sz="1000" b="0" dirty="0">
                          <a:latin typeface="+mn-ea"/>
                          <a:ea typeface="+mn-ea"/>
                        </a:rPr>
                        <a:t>月より新たな国民皆保険制度が開始。</a:t>
                      </a:r>
                      <a:r>
                        <a:rPr kumimoji="1" lang="en-US" altLang="ja-JP" sz="1000" b="0" dirty="0">
                          <a:latin typeface="+mn-ea"/>
                          <a:ea typeface="+mn-ea"/>
                        </a:rPr>
                        <a:t>2018</a:t>
                      </a:r>
                      <a:r>
                        <a:rPr kumimoji="1" lang="ja-JP" altLang="en-US" sz="1000" b="0" dirty="0">
                          <a:latin typeface="+mn-ea"/>
                          <a:ea typeface="+mn-ea"/>
                        </a:rPr>
                        <a:t>年</a:t>
                      </a:r>
                      <a:r>
                        <a:rPr kumimoji="1" lang="en-US" altLang="ja-JP" sz="1000" b="0" dirty="0">
                          <a:latin typeface="+mn-ea"/>
                          <a:ea typeface="+mn-ea"/>
                        </a:rPr>
                        <a:t>12</a:t>
                      </a:r>
                      <a:r>
                        <a:rPr kumimoji="1" lang="ja-JP" altLang="en-US" sz="1000" b="0" dirty="0">
                          <a:latin typeface="+mn-ea"/>
                          <a:ea typeface="+mn-ea"/>
                        </a:rPr>
                        <a:t>月時点での加入率は</a:t>
                      </a:r>
                      <a:r>
                        <a:rPr kumimoji="1" lang="en-US" altLang="ja-JP" sz="1000" b="0" dirty="0">
                          <a:latin typeface="+mn-ea"/>
                          <a:ea typeface="+mn-ea"/>
                        </a:rPr>
                        <a:t>7</a:t>
                      </a:r>
                      <a:r>
                        <a:rPr kumimoji="1" lang="ja-JP" altLang="en-US" sz="1000" b="0" dirty="0">
                          <a:latin typeface="+mn-ea"/>
                          <a:ea typeface="+mn-ea"/>
                        </a:rPr>
                        <a:t>割程度である。</a:t>
                      </a:r>
                      <a:endParaRPr kumimoji="1" lang="en-US" altLang="ja-JP" sz="1000" b="0" dirty="0">
                        <a:latin typeface="+mn-ea"/>
                        <a:ea typeface="+mn-ea"/>
                      </a:endParaRPr>
                    </a:p>
                    <a:p>
                      <a:pPr lvl="0"/>
                      <a:r>
                        <a:rPr kumimoji="1" lang="en-US" altLang="ja-JP" sz="1000" b="1" dirty="0">
                          <a:latin typeface="+mn-ea"/>
                          <a:ea typeface="+mn-ea"/>
                        </a:rPr>
                        <a:t>【</a:t>
                      </a:r>
                      <a:r>
                        <a:rPr kumimoji="1" lang="ja-JP" altLang="en-US" sz="1000" b="1" dirty="0">
                          <a:latin typeface="+mn-ea"/>
                          <a:ea typeface="+mn-ea"/>
                        </a:rPr>
                        <a:t>国民医療保険（</a:t>
                      </a:r>
                      <a:r>
                        <a:rPr kumimoji="1" lang="en-US" altLang="ja-JP" sz="1000" b="1" dirty="0" err="1">
                          <a:latin typeface="+mn-ea"/>
                          <a:ea typeface="+mn-ea"/>
                        </a:rPr>
                        <a:t>Sistem</a:t>
                      </a:r>
                      <a:r>
                        <a:rPr kumimoji="1" lang="en-US" altLang="ja-JP" sz="1000" b="1" dirty="0">
                          <a:latin typeface="+mn-ea"/>
                          <a:ea typeface="+mn-ea"/>
                        </a:rPr>
                        <a:t> </a:t>
                      </a:r>
                      <a:r>
                        <a:rPr kumimoji="1" lang="en-US" altLang="ja-JP" sz="1000" b="1" dirty="0" err="1">
                          <a:latin typeface="+mn-ea"/>
                          <a:ea typeface="+mn-ea"/>
                        </a:rPr>
                        <a:t>Jaminan</a:t>
                      </a:r>
                      <a:r>
                        <a:rPr kumimoji="1" lang="en-US" altLang="ja-JP" sz="1000" b="1" dirty="0">
                          <a:latin typeface="+mn-ea"/>
                          <a:ea typeface="+mn-ea"/>
                        </a:rPr>
                        <a:t> </a:t>
                      </a:r>
                      <a:r>
                        <a:rPr kumimoji="1" lang="en-US" altLang="ja-JP" sz="1000" b="1" dirty="0" err="1">
                          <a:latin typeface="+mn-ea"/>
                          <a:ea typeface="+mn-ea"/>
                        </a:rPr>
                        <a:t>Sosial</a:t>
                      </a:r>
                      <a:r>
                        <a:rPr kumimoji="1" lang="en-US" altLang="ja-JP" sz="1000" b="1" dirty="0">
                          <a:latin typeface="+mn-ea"/>
                          <a:ea typeface="+mn-ea"/>
                        </a:rPr>
                        <a:t> Nasional Program </a:t>
                      </a:r>
                      <a:r>
                        <a:rPr kumimoji="1" lang="en-US" altLang="ja-JP" sz="1000" b="1" dirty="0" err="1">
                          <a:latin typeface="+mn-ea"/>
                          <a:ea typeface="+mn-ea"/>
                        </a:rPr>
                        <a:t>Jaminnan</a:t>
                      </a:r>
                      <a:r>
                        <a:rPr kumimoji="1" lang="en-US" altLang="ja-JP" sz="1000" b="1" dirty="0">
                          <a:latin typeface="+mn-ea"/>
                          <a:ea typeface="+mn-ea"/>
                        </a:rPr>
                        <a:t> Kesehatan</a:t>
                      </a:r>
                      <a:r>
                        <a:rPr kumimoji="1" lang="ja-JP" altLang="en-US" sz="1000" b="1" dirty="0">
                          <a:latin typeface="+mn-ea"/>
                          <a:ea typeface="+mn-ea"/>
                        </a:rPr>
                        <a:t>：</a:t>
                      </a:r>
                      <a:r>
                        <a:rPr kumimoji="1" lang="en-US" altLang="ja-JP" sz="1000" b="1" dirty="0">
                          <a:latin typeface="+mn-ea"/>
                          <a:ea typeface="+mn-ea"/>
                        </a:rPr>
                        <a:t>SJSN Health</a:t>
                      </a:r>
                      <a:r>
                        <a:rPr kumimoji="1" lang="ja-JP" altLang="en-US" sz="1000" b="1" dirty="0">
                          <a:latin typeface="+mn-ea"/>
                          <a:ea typeface="+mn-ea"/>
                        </a:rPr>
                        <a:t>）</a:t>
                      </a:r>
                      <a:r>
                        <a:rPr kumimoji="1" lang="en-US" altLang="ja-JP" sz="1000" b="1" dirty="0">
                          <a:latin typeface="+mn-ea"/>
                          <a:ea typeface="+mn-ea"/>
                        </a:rPr>
                        <a:t>/BPJS</a:t>
                      </a:r>
                      <a:r>
                        <a:rPr kumimoji="1" lang="ja-JP" altLang="en-US" sz="1000" b="1" dirty="0">
                          <a:latin typeface="+mn-ea"/>
                          <a:ea typeface="+mn-ea"/>
                        </a:rPr>
                        <a:t>保険</a:t>
                      </a:r>
                      <a:r>
                        <a:rPr kumimoji="1" lang="en-US" altLang="ja-JP" sz="1000" b="1" dirty="0">
                          <a:latin typeface="+mn-ea"/>
                          <a:ea typeface="+mn-ea"/>
                        </a:rPr>
                        <a:t>】</a:t>
                      </a:r>
                      <a:r>
                        <a:rPr kumimoji="1" lang="ja-JP" altLang="en-US" sz="1000" b="1" dirty="0">
                          <a:latin typeface="+mn-ea"/>
                          <a:ea typeface="+mn-ea"/>
                        </a:rPr>
                        <a:t> </a:t>
                      </a:r>
                      <a:r>
                        <a:rPr kumimoji="1" lang="ja-JP" altLang="en-US" sz="1000" b="0" dirty="0">
                          <a:latin typeface="+mn-ea"/>
                          <a:ea typeface="+mn-ea"/>
                        </a:rPr>
                        <a:t>全国民、</a:t>
                      </a:r>
                      <a:r>
                        <a:rPr kumimoji="1" lang="en-US" altLang="ja-JP" sz="1000" b="0" dirty="0">
                          <a:latin typeface="+mn-ea"/>
                          <a:ea typeface="+mn-ea"/>
                        </a:rPr>
                        <a:t>6</a:t>
                      </a:r>
                      <a:r>
                        <a:rPr kumimoji="1" lang="ja-JP" altLang="en-US" sz="1000" b="0" dirty="0">
                          <a:latin typeface="+mn-ea"/>
                          <a:ea typeface="+mn-ea"/>
                        </a:rPr>
                        <a:t>か月以上インドネシアで働く外国人が対象。</a:t>
                      </a:r>
                      <a:endParaRPr kumimoji="1" lang="ja-JP" altLang="en-US" sz="1000" b="1" dirty="0">
                        <a:latin typeface="+mn-ea"/>
                        <a:ea typeface="+mn-ea"/>
                      </a:endParaRPr>
                    </a:p>
                    <a:p>
                      <a:pPr lvl="0"/>
                      <a:r>
                        <a:rPr kumimoji="1" lang="ja-JP" altLang="en-US" sz="1000" b="0" dirty="0">
                          <a:latin typeface="+mn-ea"/>
                          <a:ea typeface="+mn-ea"/>
                        </a:rPr>
                        <a:t>保険料の未納や設定金額の低さのため資金不足が深刻化し、</a:t>
                      </a:r>
                      <a:r>
                        <a:rPr kumimoji="1" lang="en-US" altLang="ja-JP" sz="1000" b="0" dirty="0">
                          <a:latin typeface="+mn-ea"/>
                          <a:ea typeface="+mn-ea"/>
                        </a:rPr>
                        <a:t>2020</a:t>
                      </a:r>
                      <a:r>
                        <a:rPr kumimoji="1" lang="ja-JP" altLang="en-US" sz="1000" b="0" dirty="0">
                          <a:latin typeface="+mn-ea"/>
                          <a:ea typeface="+mn-ea"/>
                        </a:rPr>
                        <a:t>年</a:t>
                      </a:r>
                      <a:r>
                        <a:rPr kumimoji="1" lang="en-US" altLang="ja-JP" sz="1000" b="0" dirty="0">
                          <a:latin typeface="+mn-ea"/>
                          <a:ea typeface="+mn-ea"/>
                        </a:rPr>
                        <a:t>1</a:t>
                      </a:r>
                      <a:r>
                        <a:rPr kumimoji="1" lang="ja-JP" altLang="en-US" sz="1000" b="0" dirty="0">
                          <a:latin typeface="+mn-ea"/>
                          <a:ea typeface="+mn-ea"/>
                        </a:rPr>
                        <a:t>月に保険料の引き上げが行われた。</a:t>
                      </a:r>
                    </a:p>
                    <a:p>
                      <a:pPr lvl="0"/>
                      <a:r>
                        <a:rPr kumimoji="1" lang="ja-JP" altLang="en-US" sz="1000" b="0" dirty="0">
                          <a:latin typeface="+mn-ea"/>
                          <a:ea typeface="+mn-ea"/>
                        </a:rPr>
                        <a:t>新保険制度では、公的な医療機関及び</a:t>
                      </a:r>
                      <a:r>
                        <a:rPr kumimoji="1" lang="en-US" altLang="ja-JP" sz="1000" b="0" dirty="0">
                          <a:latin typeface="+mn-ea"/>
                          <a:ea typeface="+mn-ea"/>
                        </a:rPr>
                        <a:t>BPJS</a:t>
                      </a:r>
                      <a:r>
                        <a:rPr kumimoji="1" lang="ja-JP" altLang="en-US" sz="1000" b="0" dirty="0">
                          <a:latin typeface="+mn-ea"/>
                          <a:ea typeface="+mn-ea"/>
                        </a:rPr>
                        <a:t> </a:t>
                      </a:r>
                      <a:r>
                        <a:rPr kumimoji="1" lang="en-US" altLang="ja-JP" sz="1000" b="0" dirty="0">
                          <a:latin typeface="+mn-ea"/>
                          <a:ea typeface="+mn-ea"/>
                        </a:rPr>
                        <a:t>(</a:t>
                      </a:r>
                      <a:r>
                        <a:rPr kumimoji="1" lang="en-US" altLang="ja-JP" sz="1000" b="0" dirty="0">
                          <a:latin typeface="Arial" panose="020B0604020202020204" pitchFamily="34" charset="0"/>
                          <a:ea typeface="ＭＳ Ｐゴシック" panose="020B0600070205080204" pitchFamily="50" charset="-128"/>
                          <a:cs typeface="Arial" panose="020B0604020202020204" pitchFamily="34" charset="0"/>
                        </a:rPr>
                        <a:t>Badan </a:t>
                      </a:r>
                      <a:r>
                        <a:rPr kumimoji="1" lang="en-US" altLang="ja-JP" sz="1000" b="0" dirty="0" err="1">
                          <a:latin typeface="Arial" panose="020B0604020202020204" pitchFamily="34" charset="0"/>
                          <a:ea typeface="ＭＳ Ｐゴシック" panose="020B0600070205080204" pitchFamily="50" charset="-128"/>
                          <a:cs typeface="Arial" panose="020B0604020202020204" pitchFamily="34" charset="0"/>
                        </a:rPr>
                        <a:t>Penyelen-ggara</a:t>
                      </a:r>
                      <a:r>
                        <a:rPr kumimoji="1" lang="en-US" altLang="ja-JP" sz="1000" b="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dirty="0" err="1">
                          <a:latin typeface="Arial" panose="020B0604020202020204" pitchFamily="34" charset="0"/>
                          <a:ea typeface="ＭＳ Ｐゴシック" panose="020B0600070205080204" pitchFamily="50" charset="-128"/>
                          <a:cs typeface="Arial" panose="020B0604020202020204" pitchFamily="34" charset="0"/>
                        </a:rPr>
                        <a:t>Jaminan</a:t>
                      </a:r>
                      <a:r>
                        <a:rPr kumimoji="1" lang="en-US" altLang="ja-JP" sz="1000" b="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dirty="0" err="1">
                          <a:latin typeface="Arial" panose="020B0604020202020204" pitchFamily="34" charset="0"/>
                          <a:ea typeface="ＭＳ Ｐゴシック" panose="020B0600070205080204" pitchFamily="50" charset="-128"/>
                          <a:cs typeface="Arial" panose="020B0604020202020204" pitchFamily="34" charset="0"/>
                        </a:rPr>
                        <a:t>Sosial</a:t>
                      </a:r>
                      <a:r>
                        <a:rPr kumimoji="1" lang="en-US" altLang="ja-JP" sz="1000" b="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dirty="0" err="1">
                          <a:latin typeface="Arial" panose="020B0604020202020204" pitchFamily="34" charset="0"/>
                          <a:ea typeface="ＭＳ Ｐゴシック" panose="020B0600070205080204" pitchFamily="50" charset="-128"/>
                          <a:cs typeface="Arial" panose="020B0604020202020204" pitchFamily="34" charset="0"/>
                        </a:rPr>
                        <a:t>Kese-hatan</a:t>
                      </a:r>
                      <a:r>
                        <a:rPr kumimoji="1" lang="en-US" altLang="ja-JP" sz="1000" b="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dirty="0">
                          <a:latin typeface="Arial" panose="020B0604020202020204" pitchFamily="34" charset="0"/>
                          <a:ea typeface="ＭＳ Ｐゴシック" panose="020B0600070205080204" pitchFamily="50" charset="-128"/>
                          <a:cs typeface="Arial" panose="020B0604020202020204" pitchFamily="34" charset="0"/>
                        </a:rPr>
                        <a:t>国民医療保険の運営主体</a:t>
                      </a:r>
                      <a:r>
                        <a:rPr kumimoji="1" lang="en-US" altLang="ja-JP" sz="1000" b="0" dirty="0">
                          <a:latin typeface="+mn-ea"/>
                          <a:ea typeface="+mn-ea"/>
                        </a:rPr>
                        <a:t>)</a:t>
                      </a:r>
                      <a:r>
                        <a:rPr kumimoji="1" lang="ja-JP" altLang="en-US" sz="1000" b="0" dirty="0">
                          <a:latin typeface="+mn-ea"/>
                          <a:ea typeface="+mn-ea"/>
                        </a:rPr>
                        <a:t>と提携する民間私立病院を通じて医療サービスが提供される。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タイでは、</a:t>
                      </a:r>
                      <a:r>
                        <a:rPr kumimoji="1" lang="en-US" altLang="ja-JP" sz="1000" b="0" dirty="0">
                          <a:latin typeface="+mn-ea"/>
                          <a:ea typeface="+mn-ea"/>
                        </a:rPr>
                        <a:t>3</a:t>
                      </a:r>
                      <a:r>
                        <a:rPr kumimoji="1" lang="ja-JP" altLang="en-US" sz="1000" b="0" dirty="0">
                          <a:latin typeface="+mn-ea"/>
                          <a:ea typeface="+mn-ea"/>
                        </a:rPr>
                        <a:t>つの制度でほぼ全国民がカバーされている。</a:t>
                      </a:r>
                      <a:endParaRPr kumimoji="1" lang="en-US" altLang="ja-JP" sz="1000" b="0" dirty="0">
                        <a:latin typeface="+mn-ea"/>
                        <a:ea typeface="+mn-ea"/>
                      </a:endParaRPr>
                    </a:p>
                    <a:p>
                      <a:pPr lvl="0"/>
                      <a:r>
                        <a:rPr kumimoji="1" lang="en-US" altLang="ja-JP" sz="1000" b="1" dirty="0">
                          <a:latin typeface="+mn-ea"/>
                          <a:ea typeface="+mn-ea"/>
                        </a:rPr>
                        <a:t>【</a:t>
                      </a:r>
                      <a:r>
                        <a:rPr kumimoji="1" lang="zh-TW" altLang="en-US" sz="1000" b="1" dirty="0">
                          <a:latin typeface="+mn-ea"/>
                          <a:ea typeface="+mn-ea"/>
                        </a:rPr>
                        <a:t>公務員医療保険制度</a:t>
                      </a:r>
                      <a:r>
                        <a:rPr kumimoji="1" lang="en-US" altLang="zh-TW" sz="1000" b="1" dirty="0">
                          <a:latin typeface="+mn-ea"/>
                          <a:ea typeface="+mn-ea"/>
                        </a:rPr>
                        <a:t>(CSMBS)</a:t>
                      </a:r>
                      <a:r>
                        <a:rPr kumimoji="1" lang="en-US" altLang="ja-JP" sz="1000" b="1" dirty="0">
                          <a:latin typeface="+mn-ea"/>
                          <a:ea typeface="+mn-ea"/>
                        </a:rPr>
                        <a:t>】 </a:t>
                      </a:r>
                      <a:r>
                        <a:rPr kumimoji="1" lang="ja-JP" altLang="en-US" sz="1000" b="0" dirty="0">
                          <a:latin typeface="+mn-ea"/>
                          <a:ea typeface="+mn-ea"/>
                        </a:rPr>
                        <a:t>政府に勤務する公務員等（退職者含む）に加入資格があり、本人およびその家族が給付対象となる。</a:t>
                      </a:r>
                      <a:endParaRPr kumimoji="1" lang="en-US" altLang="ja-JP" sz="10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latin typeface="+mn-ea"/>
                          <a:ea typeface="+mn-ea"/>
                        </a:rPr>
                        <a:t>【</a:t>
                      </a:r>
                      <a:r>
                        <a:rPr kumimoji="1" lang="zh-CN" altLang="en-US" sz="1000" b="1" dirty="0">
                          <a:latin typeface="+mn-ea"/>
                          <a:ea typeface="+mn-ea"/>
                        </a:rPr>
                        <a:t>被用者社会保障制度</a:t>
                      </a:r>
                      <a:r>
                        <a:rPr kumimoji="1" lang="en-US" altLang="zh-CN" sz="1000" b="1" dirty="0">
                          <a:latin typeface="+mn-ea"/>
                          <a:ea typeface="+mn-ea"/>
                        </a:rPr>
                        <a:t>(SSS)</a:t>
                      </a:r>
                      <a:r>
                        <a:rPr kumimoji="1" lang="en-US" altLang="ja-JP" sz="1000" b="1" dirty="0">
                          <a:latin typeface="+mn-ea"/>
                          <a:ea typeface="+mn-ea"/>
                        </a:rPr>
                        <a:t>】 </a:t>
                      </a:r>
                      <a:r>
                        <a:rPr kumimoji="1" lang="en-US" altLang="ja-JP" sz="1000" b="0" dirty="0">
                          <a:latin typeface="+mn-ea"/>
                          <a:ea typeface="+mn-ea"/>
                        </a:rPr>
                        <a:t>15</a:t>
                      </a:r>
                      <a:r>
                        <a:rPr kumimoji="1" lang="ja-JP" altLang="en-US" sz="1000" b="0" dirty="0">
                          <a:latin typeface="+mn-ea"/>
                          <a:ea typeface="+mn-ea"/>
                        </a:rPr>
                        <a:t>歳以上</a:t>
                      </a:r>
                      <a:r>
                        <a:rPr kumimoji="1" lang="en-US" altLang="ja-JP" sz="1000" b="0" dirty="0">
                          <a:latin typeface="+mn-ea"/>
                          <a:ea typeface="+mn-ea"/>
                        </a:rPr>
                        <a:t>60</a:t>
                      </a:r>
                      <a:r>
                        <a:rPr kumimoji="1" lang="ja-JP" altLang="en-US" sz="1000" b="0" dirty="0">
                          <a:latin typeface="+mn-ea"/>
                          <a:ea typeface="+mn-ea"/>
                        </a:rPr>
                        <a:t>歳未満の民間被用者は強制、農民・自営業者等は任意加入であり、給付対象は加入者本人のみである。また原則として、事前に登録した医療機関でのみ受診可能である。</a:t>
                      </a:r>
                      <a:endParaRPr kumimoji="1" lang="ja-JP" altLang="en-US" sz="10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latin typeface="+mn-ea"/>
                          <a:ea typeface="+mn-ea"/>
                        </a:rPr>
                        <a:t>【</a:t>
                      </a:r>
                      <a:r>
                        <a:rPr kumimoji="1" lang="ja-JP" altLang="en-US" sz="1000" b="1" dirty="0">
                          <a:latin typeface="+mn-ea"/>
                          <a:ea typeface="+mn-ea"/>
                        </a:rPr>
                        <a:t>国民皆保険</a:t>
                      </a:r>
                      <a:r>
                        <a:rPr kumimoji="1" lang="en-US" altLang="ja-JP" sz="1000" b="1" dirty="0">
                          <a:latin typeface="+mn-ea"/>
                          <a:ea typeface="+mn-ea"/>
                        </a:rPr>
                        <a:t>(UC)】 </a:t>
                      </a:r>
                      <a:r>
                        <a:rPr kumimoji="1" lang="ja-JP" altLang="en-US" sz="1000" b="0" dirty="0">
                          <a:latin typeface="+mn-ea"/>
                          <a:ea typeface="+mn-ea"/>
                        </a:rPr>
                        <a:t>上記制度が適用されない農民・自営業者等が任意で加入でき、給付対象は本人のみである。</a:t>
                      </a:r>
                      <a:endParaRPr kumimoji="1" lang="ja-JP" altLang="en-US" sz="1000" b="1" dirty="0">
                        <a:latin typeface="+mn-ea"/>
                        <a:ea typeface="+mn-ea"/>
                      </a:endParaRPr>
                    </a:p>
                    <a:p>
                      <a:pPr lvl="0"/>
                      <a:endParaRPr kumimoji="1" lang="ja-JP" altLang="en-US" sz="1000" b="1"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フィリピン健康保険公社により全国規模の公的医療保険が運営されて</a:t>
                      </a:r>
                      <a:r>
                        <a:rPr lang="ja-JP" altLang="en-US" sz="1000" dirty="0">
                          <a:latin typeface="+mn-ea"/>
                          <a:cs typeface="Arial" panose="020B0604020202020204" pitchFamily="34" charset="0"/>
                        </a:rPr>
                        <a:t>おり、フィリピン政府はすべての国民を被保険者とすることを目指している。</a:t>
                      </a:r>
                      <a:endParaRPr lang="en-US" altLang="ja-JP" sz="1000" dirty="0">
                        <a:latin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1" dirty="0">
                          <a:latin typeface="+mn-ea"/>
                          <a:cs typeface="Arial" panose="020B0604020202020204" pitchFamily="34" charset="0"/>
                        </a:rPr>
                        <a:t>【</a:t>
                      </a:r>
                      <a:r>
                        <a:rPr lang="en-US" altLang="ja-JP" sz="1000" b="1" dirty="0" err="1">
                          <a:latin typeface="+mn-ea"/>
                          <a:cs typeface="Arial" panose="020B0604020202020204" pitchFamily="34" charset="0"/>
                        </a:rPr>
                        <a:t>Philhealth</a:t>
                      </a:r>
                      <a:r>
                        <a:rPr lang="en-US" altLang="ja-JP" sz="1000" b="1" dirty="0">
                          <a:latin typeface="+mn-ea"/>
                          <a:cs typeface="Arial" panose="020B0604020202020204" pitchFamily="34" charset="0"/>
                        </a:rPr>
                        <a:t>】 </a:t>
                      </a:r>
                      <a:r>
                        <a:rPr lang="ja-JP" altLang="en-US" sz="1000" b="0" dirty="0">
                          <a:latin typeface="+mn-ea"/>
                          <a:cs typeface="Arial" panose="020B0604020202020204" pitchFamily="34" charset="0"/>
                        </a:rPr>
                        <a:t>全国民を対象とし、本人およびその被扶養者（配偶者、就業しておらず未婚の</a:t>
                      </a:r>
                      <a:r>
                        <a:rPr lang="en-US" altLang="ja-JP" sz="1000" b="0" dirty="0">
                          <a:latin typeface="+mn-ea"/>
                          <a:cs typeface="Arial" panose="020B0604020202020204" pitchFamily="34" charset="0"/>
                        </a:rPr>
                        <a:t>21</a:t>
                      </a:r>
                      <a:r>
                        <a:rPr lang="ja-JP" altLang="en-US" sz="1000" b="0" dirty="0">
                          <a:latin typeface="+mn-ea"/>
                          <a:cs typeface="Arial" panose="020B0604020202020204" pitchFamily="34" charset="0"/>
                        </a:rPr>
                        <a:t>歳未満の子供、保険未加入の</a:t>
                      </a:r>
                      <a:r>
                        <a:rPr lang="en-US" altLang="ja-JP" sz="1000" b="0" dirty="0">
                          <a:latin typeface="+mn-ea"/>
                          <a:cs typeface="Arial" panose="020B0604020202020204" pitchFamily="34" charset="0"/>
                        </a:rPr>
                        <a:t>60</a:t>
                      </a:r>
                      <a:r>
                        <a:rPr lang="ja-JP" altLang="en-US" sz="1000" b="0" dirty="0">
                          <a:latin typeface="+mn-ea"/>
                          <a:cs typeface="Arial" panose="020B0604020202020204" pitchFamily="34" charset="0"/>
                        </a:rPr>
                        <a:t>歳以上の親）が給付対象となる。給付には入院給付、高額療養費制度、外来給付があり、公的医療機関およびフィルヘルス指定の一部の民間医療機関が対象となる。</a:t>
                      </a:r>
                      <a:endParaRPr lang="en-US" altLang="ja-JP" sz="1000" b="1" dirty="0">
                        <a:latin typeface="+mn-ea"/>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25706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ＭＳ Ｐゴシック"/>
                          <a:ea typeface="ＭＳ Ｐゴシック"/>
                          <a:cs typeface="+mn-cs"/>
                        </a:rPr>
                        <a:t>民間</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r>
                        <a:rPr kumimoji="1" lang="en-US" altLang="ja-JP" sz="1000" b="0" dirty="0">
                          <a:latin typeface="+mn-ea"/>
                          <a:ea typeface="+mn-ea"/>
                        </a:rPr>
                        <a:t>-</a:t>
                      </a:r>
                      <a:endParaRPr kumimoji="1" lang="ja-JP" altLang="en-US" sz="1000" b="0"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en-US" altLang="ja-JP" sz="1000" b="1" dirty="0">
                          <a:latin typeface="+mn-ea"/>
                          <a:ea typeface="+mn-ea"/>
                        </a:rPr>
                        <a:t>【</a:t>
                      </a:r>
                      <a:r>
                        <a:rPr kumimoji="1" lang="ja-JP" altLang="en-US" sz="1000" b="1" dirty="0">
                          <a:latin typeface="+mn-ea"/>
                          <a:ea typeface="+mn-ea"/>
                        </a:rPr>
                        <a:t>雇用主による団体医療保険</a:t>
                      </a:r>
                      <a:r>
                        <a:rPr kumimoji="1" lang="en-US" altLang="ja-JP" sz="1000" b="1" dirty="0">
                          <a:latin typeface="+mn-ea"/>
                          <a:ea typeface="+mn-ea"/>
                        </a:rPr>
                        <a:t>】 </a:t>
                      </a:r>
                      <a:r>
                        <a:rPr kumimoji="1" lang="ja-JP" altLang="en-US" sz="1000" b="0" dirty="0">
                          <a:latin typeface="+mn-ea"/>
                          <a:ea typeface="+mn-ea"/>
                        </a:rPr>
                        <a:t>大企業などの被雇用者およびその家族が対象。</a:t>
                      </a:r>
                      <a:endParaRPr kumimoji="1" lang="en-US" altLang="ja-JP" sz="1000" b="0" dirty="0">
                        <a:latin typeface="+mn-ea"/>
                        <a:ea typeface="+mn-ea"/>
                      </a:endParaRPr>
                    </a:p>
                    <a:p>
                      <a:pPr lvl="0"/>
                      <a:r>
                        <a:rPr kumimoji="1" lang="en-US" altLang="ja-JP" sz="1000" b="1" dirty="0">
                          <a:latin typeface="+mn-ea"/>
                          <a:ea typeface="+mn-ea"/>
                        </a:rPr>
                        <a:t>【</a:t>
                      </a:r>
                      <a:r>
                        <a:rPr kumimoji="1" lang="ja-JP" altLang="en-US" sz="1000" b="1" dirty="0">
                          <a:latin typeface="+mn-ea"/>
                          <a:ea typeface="+mn-ea"/>
                        </a:rPr>
                        <a:t>個人医療保険</a:t>
                      </a:r>
                      <a:r>
                        <a:rPr kumimoji="1" lang="en-US" altLang="ja-JP" sz="1000" b="1" dirty="0">
                          <a:latin typeface="+mn-ea"/>
                          <a:ea typeface="+mn-ea"/>
                        </a:rPr>
                        <a:t>】 </a:t>
                      </a:r>
                      <a:r>
                        <a:rPr kumimoji="1" lang="ja-JP" altLang="en-US" sz="1000" b="0" dirty="0">
                          <a:latin typeface="+mn-ea"/>
                          <a:ea typeface="+mn-ea"/>
                        </a:rPr>
                        <a:t>中小企業の従業員、個人が対象。</a:t>
                      </a:r>
                      <a:endParaRPr kumimoji="1" lang="ja-JP" altLang="en-US" sz="1000" b="1"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en-US" altLang="ja-JP" sz="1000" b="0" dirty="0">
                          <a:latin typeface="+mn-ea"/>
                          <a:ea typeface="+mn-ea"/>
                        </a:rPr>
                        <a:t>-</a:t>
                      </a:r>
                      <a:endParaRPr kumimoji="1" lang="ja-JP" altLang="en-US" sz="1000" b="0"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en-US" altLang="ja-JP" sz="1000" b="0" dirty="0">
                          <a:latin typeface="+mn-ea"/>
                          <a:ea typeface="+mn-ea"/>
                        </a:rPr>
                        <a:t>-</a:t>
                      </a:r>
                      <a:endParaRPr kumimoji="1" lang="ja-JP" altLang="en-US" sz="1000" b="0"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latin typeface="+mn-ea"/>
                          <a:cs typeface="Arial" panose="020B0604020202020204" pitchFamily="34" charset="0"/>
                        </a:rPr>
                        <a: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495453838"/>
                  </a:ext>
                </a:extLst>
              </a:tr>
            </a:tbl>
          </a:graphicData>
        </a:graphic>
      </p:graphicFrame>
      <p:sp>
        <p:nvSpPr>
          <p:cNvPr id="10" name="テキスト ボックス 12">
            <a:extLst>
              <a:ext uri="{FF2B5EF4-FFF2-40B4-BE49-F238E27FC236}">
                <a16:creationId xmlns:a16="http://schemas.microsoft.com/office/drawing/2014/main" id="{EC554E58-A2EB-47F5-887B-5DB6BD1C955D}"/>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p>
        </p:txBody>
      </p:sp>
    </p:spTree>
    <p:extLst>
      <p:ext uri="{BB962C8B-B14F-4D97-AF65-F5344CB8AC3E}">
        <p14:creationId xmlns:p14="http://schemas.microsoft.com/office/powerpoint/2010/main" val="3959261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161775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957"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保険制度</a:t>
            </a:r>
            <a:r>
              <a:rPr kumimoji="1" lang="en-US" altLang="ja-JP" dirty="0"/>
              <a:t>(2/2)</a:t>
            </a:r>
            <a:endParaRPr kumimoji="1" lang="ja-JP" altLang="en-US" dirty="0"/>
          </a:p>
        </p:txBody>
      </p:sp>
      <p:sp>
        <p:nvSpPr>
          <p:cNvPr id="4" name="テキスト プレースホルダー 3"/>
          <p:cNvSpPr>
            <a:spLocks noGrp="1"/>
          </p:cNvSpPr>
          <p:nvPr>
            <p:ph type="body" sz="quarter" idx="15"/>
          </p:nvPr>
        </p:nvSpPr>
        <p:spPr>
          <a:xfrm>
            <a:off x="200025" y="549275"/>
            <a:ext cx="9505950" cy="359445"/>
          </a:xfrm>
        </p:spPr>
        <p:txBody>
          <a:bodyPr/>
          <a:lstStyle/>
          <a:p>
            <a:endParaRPr lang="en-US" altLang="ja-JP" dirty="0"/>
          </a:p>
        </p:txBody>
      </p:sp>
      <p:graphicFrame>
        <p:nvGraphicFramePr>
          <p:cNvPr id="8" name="表 4">
            <a:extLst>
              <a:ext uri="{FF2B5EF4-FFF2-40B4-BE49-F238E27FC236}">
                <a16:creationId xmlns:a16="http://schemas.microsoft.com/office/drawing/2014/main" id="{B3C260E7-1E1D-40A0-AA9F-71AB506F043F}"/>
              </a:ext>
            </a:extLst>
          </p:cNvPr>
          <p:cNvGraphicFramePr>
            <a:graphicFrameLocks noGrp="1"/>
          </p:cNvGraphicFramePr>
          <p:nvPr>
            <p:extLst>
              <p:ext uri="{D42A27DB-BD31-4B8C-83A1-F6EECF244321}">
                <p14:modId xmlns:p14="http://schemas.microsoft.com/office/powerpoint/2010/main" val="1425175130"/>
              </p:ext>
            </p:extLst>
          </p:nvPr>
        </p:nvGraphicFramePr>
        <p:xfrm>
          <a:off x="200026" y="549275"/>
          <a:ext cx="9505498" cy="5943600"/>
        </p:xfrm>
        <a:graphic>
          <a:graphicData uri="http://schemas.openxmlformats.org/drawingml/2006/table">
            <a:tbl>
              <a:tblPr firstRow="1" bandRow="1">
                <a:tableStyleId>{5940675A-B579-460E-94D1-54222C63F5DA}</a:tableStyleId>
              </a:tblPr>
              <a:tblGrid>
                <a:gridCol w="288478">
                  <a:extLst>
                    <a:ext uri="{9D8B030D-6E8A-4147-A177-3AD203B41FA5}">
                      <a16:colId xmlns:a16="http://schemas.microsoft.com/office/drawing/2014/main" val="3736240857"/>
                    </a:ext>
                  </a:extLst>
                </a:gridCol>
                <a:gridCol w="1843404">
                  <a:extLst>
                    <a:ext uri="{9D8B030D-6E8A-4147-A177-3AD203B41FA5}">
                      <a16:colId xmlns:a16="http://schemas.microsoft.com/office/drawing/2014/main" val="3676543901"/>
                    </a:ext>
                  </a:extLst>
                </a:gridCol>
                <a:gridCol w="1843404">
                  <a:extLst>
                    <a:ext uri="{9D8B030D-6E8A-4147-A177-3AD203B41FA5}">
                      <a16:colId xmlns:a16="http://schemas.microsoft.com/office/drawing/2014/main" val="20000"/>
                    </a:ext>
                  </a:extLst>
                </a:gridCol>
                <a:gridCol w="1843404">
                  <a:extLst>
                    <a:ext uri="{9D8B030D-6E8A-4147-A177-3AD203B41FA5}">
                      <a16:colId xmlns:a16="http://schemas.microsoft.com/office/drawing/2014/main" val="1283747029"/>
                    </a:ext>
                  </a:extLst>
                </a:gridCol>
                <a:gridCol w="1843404">
                  <a:extLst>
                    <a:ext uri="{9D8B030D-6E8A-4147-A177-3AD203B41FA5}">
                      <a16:colId xmlns:a16="http://schemas.microsoft.com/office/drawing/2014/main" val="20003"/>
                    </a:ext>
                  </a:extLst>
                </a:gridCol>
                <a:gridCol w="1843404">
                  <a:extLst>
                    <a:ext uri="{9D8B030D-6E8A-4147-A177-3AD203B41FA5}">
                      <a16:colId xmlns:a16="http://schemas.microsoft.com/office/drawing/2014/main" val="20004"/>
                    </a:ext>
                  </a:extLst>
                </a:gridCol>
              </a:tblGrid>
              <a:tr h="107990">
                <a:tc>
                  <a:txBody>
                    <a:bodyPr/>
                    <a:lstStyle/>
                    <a:p>
                      <a:pPr lvl="0" algn="ctr"/>
                      <a:endParaRPr kumimoji="1" lang="ja-JP" altLang="en-US" sz="1800" b="0" dirty="0">
                        <a:solidFill>
                          <a:schemeClr val="bg1"/>
                        </a:solidFill>
                        <a:latin typeface="+mn-ea"/>
                        <a:ea typeface="+mn-ea"/>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ベトナム</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ミャンマー</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カンボジア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マレーシア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シンガポール</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6823385"/>
                  </a:ext>
                </a:extLst>
              </a:tr>
              <a:tr h="1595848">
                <a:tc>
                  <a:txBody>
                    <a:bodyPr/>
                    <a:lstStyle/>
                    <a:p>
                      <a:pPr lvl="0" algn="ctr"/>
                      <a:r>
                        <a:rPr kumimoji="1" lang="ja-JP" altLang="en-US" sz="1800" b="0" dirty="0">
                          <a:solidFill>
                            <a:schemeClr val="bg1"/>
                          </a:solidFill>
                          <a:latin typeface="+mn-ea"/>
                          <a:ea typeface="+mn-ea"/>
                        </a:rPr>
                        <a:t>公的</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r>
                        <a:rPr kumimoji="1" lang="ja-JP" altLang="en-US" sz="1000" b="0" dirty="0">
                          <a:latin typeface="+mn-ea"/>
                          <a:ea typeface="+mn-ea"/>
                        </a:rPr>
                        <a:t>保健省および</a:t>
                      </a:r>
                      <a:r>
                        <a:rPr kumimoji="1" lang="en-US" altLang="ja-JP" sz="1000" b="0" dirty="0">
                          <a:latin typeface="+mn-ea"/>
                          <a:ea typeface="+mn-ea"/>
                        </a:rPr>
                        <a:t>Vietnam Social Security(VSS)</a:t>
                      </a:r>
                      <a:r>
                        <a:rPr kumimoji="1" lang="ja-JP" altLang="en-US" sz="1000" b="0" dirty="0">
                          <a:latin typeface="+mn-ea"/>
                          <a:ea typeface="+mn-ea"/>
                        </a:rPr>
                        <a:t>による公的健康保険制度があり、国民皆保険を目指している</a:t>
                      </a:r>
                      <a:r>
                        <a:rPr kumimoji="1" lang="en-US" altLang="ja-JP" sz="1000" b="0" dirty="0">
                          <a:latin typeface="+mn-ea"/>
                          <a:ea typeface="+mn-ea"/>
                        </a:rPr>
                        <a:t>(2019</a:t>
                      </a:r>
                      <a:r>
                        <a:rPr kumimoji="1" lang="ja-JP" altLang="en-US" sz="1000" b="0" dirty="0">
                          <a:latin typeface="+mn-ea"/>
                          <a:ea typeface="+mn-ea"/>
                        </a:rPr>
                        <a:t>年時点の加入率は</a:t>
                      </a:r>
                      <a:r>
                        <a:rPr kumimoji="1" lang="en-US" altLang="ja-JP" sz="1000" b="0" dirty="0">
                          <a:latin typeface="+mn-ea"/>
                          <a:ea typeface="+mn-ea"/>
                        </a:rPr>
                        <a:t>87.9%)</a:t>
                      </a:r>
                    </a:p>
                    <a:p>
                      <a:pPr lvl="0"/>
                      <a:r>
                        <a:rPr kumimoji="1" lang="en-US" altLang="ja-JP" sz="1000" b="1" dirty="0">
                          <a:latin typeface="+mn-ea"/>
                          <a:ea typeface="+mn-ea"/>
                        </a:rPr>
                        <a:t>【</a:t>
                      </a:r>
                      <a:r>
                        <a:rPr kumimoji="1" lang="ja-JP" altLang="en-US" sz="1000" b="1" dirty="0">
                          <a:latin typeface="+mn-ea"/>
                          <a:ea typeface="+mn-ea"/>
                        </a:rPr>
                        <a:t>公的健康保険制度</a:t>
                      </a:r>
                      <a:r>
                        <a:rPr kumimoji="1" lang="en-US" altLang="ja-JP" sz="1000" b="1" dirty="0">
                          <a:latin typeface="+mn-ea"/>
                          <a:ea typeface="+mn-ea"/>
                        </a:rPr>
                        <a:t>】 </a:t>
                      </a:r>
                      <a:r>
                        <a:rPr kumimoji="1" lang="ja-JP" altLang="en-US" sz="1000" b="0" dirty="0">
                          <a:latin typeface="+mn-ea"/>
                          <a:ea typeface="+mn-ea"/>
                        </a:rPr>
                        <a:t>保険制度が適用されるケースは大きく</a:t>
                      </a:r>
                      <a:r>
                        <a:rPr kumimoji="1" lang="en-US" altLang="ja-JP" sz="1000" b="0" dirty="0">
                          <a:latin typeface="+mn-ea"/>
                          <a:ea typeface="+mn-ea"/>
                        </a:rPr>
                        <a:t>3</a:t>
                      </a:r>
                      <a:r>
                        <a:rPr kumimoji="1" lang="ja-JP" altLang="en-US" sz="1000" b="0" dirty="0">
                          <a:latin typeface="+mn-ea"/>
                          <a:ea typeface="+mn-ea"/>
                        </a:rPr>
                        <a:t>つ。</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0" dirty="0">
                          <a:latin typeface="+mn-ea"/>
                          <a:ea typeface="+mn-ea"/>
                        </a:rPr>
                        <a:t>医療保険カードに記載された病院にて診療・治療を受ける場合。</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0" dirty="0">
                          <a:latin typeface="+mn-ea"/>
                          <a:ea typeface="+mn-ea"/>
                        </a:rPr>
                        <a:t>保健省の定めに基づく専門分野に適した病院の紹介を受けた場合。</a:t>
                      </a:r>
                      <a:endParaRPr kumimoji="1" lang="en-US" altLang="ja-JP" sz="1000" b="0" dirty="0">
                        <a:latin typeface="+mn-ea"/>
                        <a:ea typeface="+mn-ea"/>
                      </a:endParaRPr>
                    </a:p>
                    <a:p>
                      <a:pPr marL="228600" lvl="0" indent="-228600">
                        <a:buClr>
                          <a:schemeClr val="accent1"/>
                        </a:buClr>
                        <a:buFont typeface="+mj-ea"/>
                        <a:buAutoNum type="circleNumDbPlain"/>
                      </a:pPr>
                      <a:r>
                        <a:rPr kumimoji="1" lang="ja-JP" altLang="en-US" sz="1000" b="0" dirty="0">
                          <a:latin typeface="+mn-ea"/>
                          <a:ea typeface="+mn-ea"/>
                        </a:rPr>
                        <a:t>③救急時に適切な国営病院にて診察・治療を受ける場合。</a:t>
                      </a:r>
                      <a:endParaRPr kumimoji="1" lang="en-US" altLang="ja-JP" sz="1000" b="0" dirty="0">
                        <a:latin typeface="+mn-ea"/>
                        <a:ea typeface="+mn-ea"/>
                      </a:endParaRPr>
                    </a:p>
                    <a:p>
                      <a:pPr lvl="0"/>
                      <a:r>
                        <a:rPr kumimoji="1" lang="ja-JP" altLang="en-US" sz="1000" b="0" dirty="0">
                          <a:latin typeface="+mn-ea"/>
                          <a:ea typeface="+mn-ea"/>
                        </a:rPr>
                        <a:t>また保険料率や公費補助は政令によって規定されており、年齢や就業の有無、就業する産業などによって異なる。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社会保障法（</a:t>
                      </a:r>
                      <a:r>
                        <a:rPr kumimoji="1" lang="en-US" altLang="ja-JP" sz="1000" b="0" dirty="0">
                          <a:latin typeface="+mn-ea"/>
                          <a:ea typeface="+mn-ea"/>
                        </a:rPr>
                        <a:t>Social Security Law</a:t>
                      </a:r>
                      <a:r>
                        <a:rPr kumimoji="1" lang="ja-JP" altLang="en-US" sz="1000" b="0" dirty="0">
                          <a:latin typeface="+mn-ea"/>
                          <a:ea typeface="+mn-ea"/>
                        </a:rPr>
                        <a:t>）に基づく加入労働者に対する制度や、国防省が所管する軍人及びその家族を対象とした制度は存在するが、国民全体に対する公的医療保険制度を含む社会保障制度は存在しておらず、国民全体の約</a:t>
                      </a:r>
                      <a:r>
                        <a:rPr kumimoji="1" lang="en-US" altLang="ja-JP" sz="1000" b="0" dirty="0">
                          <a:latin typeface="+mn-ea"/>
                          <a:ea typeface="+mn-ea"/>
                        </a:rPr>
                        <a:t>97.2%</a:t>
                      </a:r>
                      <a:r>
                        <a:rPr kumimoji="1" lang="ja-JP" altLang="en-US" sz="1000" b="0" dirty="0">
                          <a:latin typeface="+mn-ea"/>
                          <a:ea typeface="+mn-ea"/>
                        </a:rPr>
                        <a:t>は社会保障法に基づく社会保障制度に加入していない。</a:t>
                      </a:r>
                      <a:r>
                        <a:rPr kumimoji="1" lang="en-US" altLang="ja-JP" sz="1000" b="0" dirty="0">
                          <a:latin typeface="+mn-ea"/>
                          <a:ea typeface="+mn-ea"/>
                        </a:rPr>
                        <a:t>(2019</a:t>
                      </a:r>
                      <a:r>
                        <a:rPr kumimoji="1" lang="ja-JP" altLang="en-US" sz="1000" b="0" dirty="0">
                          <a:latin typeface="+mn-ea"/>
                          <a:ea typeface="+mn-ea"/>
                        </a:rPr>
                        <a:t>年</a:t>
                      </a:r>
                      <a:r>
                        <a:rPr kumimoji="1" lang="en-US" altLang="ja-JP" sz="1000" b="0" dirty="0">
                          <a:latin typeface="+mn-ea"/>
                          <a:ea typeface="+mn-ea"/>
                        </a:rPr>
                        <a:t>10</a:t>
                      </a:r>
                      <a:r>
                        <a:rPr kumimoji="1" lang="ja-JP" altLang="en-US" sz="1000" b="0" dirty="0">
                          <a:latin typeface="+mn-ea"/>
                          <a:ea typeface="+mn-ea"/>
                        </a:rPr>
                        <a:t>月時点</a:t>
                      </a:r>
                      <a:r>
                        <a:rPr kumimoji="1" lang="en-US" altLang="ja-JP" sz="1000" b="0" dirty="0">
                          <a:latin typeface="+mn-ea"/>
                          <a:ea typeface="+mn-ea"/>
                        </a:rPr>
                        <a:t>)</a:t>
                      </a:r>
                    </a:p>
                    <a:p>
                      <a:pPr lvl="0"/>
                      <a:r>
                        <a:rPr kumimoji="1" lang="en-US" altLang="ja-JP" sz="1000" b="0" dirty="0">
                          <a:latin typeface="+mn-ea"/>
                          <a:ea typeface="+mn-ea"/>
                        </a:rPr>
                        <a:t>2012</a:t>
                      </a:r>
                      <a:r>
                        <a:rPr kumimoji="1" lang="ja-JP" altLang="en-US" sz="1000" b="0" dirty="0">
                          <a:latin typeface="+mn-ea"/>
                          <a:ea typeface="+mn-ea"/>
                        </a:rPr>
                        <a:t>年に改正された社会保障法では、</a:t>
                      </a:r>
                      <a:r>
                        <a:rPr kumimoji="1" lang="en-US" altLang="ja-JP" sz="1000" b="0" dirty="0">
                          <a:latin typeface="+mn-ea"/>
                          <a:ea typeface="+mn-ea"/>
                        </a:rPr>
                        <a:t>5</a:t>
                      </a:r>
                      <a:r>
                        <a:rPr kumimoji="1" lang="ja-JP" altLang="en-US" sz="1000" b="0" dirty="0">
                          <a:latin typeface="+mn-ea"/>
                          <a:ea typeface="+mn-ea"/>
                        </a:rPr>
                        <a:t>人以上の労働者を抱える雇用主は、健康保険や社会保障保険、雇用関連の傷害に対する保険などの社会保障制度の給付を労働者に提供することが義務付けられ、社会保障委員会（</a:t>
                      </a:r>
                      <a:r>
                        <a:rPr kumimoji="1" lang="en-US" altLang="ja-JP" sz="1000" b="0" dirty="0">
                          <a:latin typeface="+mn-ea"/>
                          <a:ea typeface="+mn-ea"/>
                        </a:rPr>
                        <a:t>SSB</a:t>
                      </a:r>
                      <a:r>
                        <a:rPr kumimoji="1" lang="ja-JP" altLang="en-US" sz="1000" b="0" dirty="0">
                          <a:latin typeface="+mn-ea"/>
                          <a:ea typeface="+mn-ea"/>
                        </a:rPr>
                        <a:t>）が管轄している。</a:t>
                      </a:r>
                    </a:p>
                    <a:p>
                      <a:pPr lvl="0"/>
                      <a:r>
                        <a:rPr kumimoji="1" lang="ja-JP" altLang="en-US" sz="1000" b="0" dirty="0">
                          <a:latin typeface="+mn-ea"/>
                          <a:ea typeface="+mn-ea"/>
                        </a:rPr>
                        <a:t>保健省は医療費の家計負担割合が高いことを危惧しており、国民皆保険制度の導入を目指している。</a:t>
                      </a:r>
                      <a:endParaRPr kumimoji="1" lang="en-US" altLang="ja-JP" sz="1000" b="0"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カンボジアは医療費が生活水準に比べて高額であるが、包括的な国民皆保険制度が整備されておらず、医療費は基本的には自己負担となっている。</a:t>
                      </a:r>
                      <a:endParaRPr kumimoji="1" lang="en-US" altLang="ja-JP" sz="1000" b="0" dirty="0">
                        <a:latin typeface="+mn-e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【Cambodia’s National Social Security Fund (NSSF)】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労働者のみを対象にした、労働中の事故や災害に由来する医療費を負担するもの。</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【Health Equity Fund(HEF)】 </a:t>
                      </a:r>
                      <a:r>
                        <a:rPr kumimoji="1" lang="ja-JP" altLang="en-US" sz="1000" b="0" kern="1200" dirty="0">
                          <a:solidFill>
                            <a:srgbClr val="000000"/>
                          </a:solidFill>
                          <a:latin typeface="+mn-lt"/>
                          <a:ea typeface="ＭＳ Ｐゴシック" charset="-128"/>
                          <a:cs typeface="Arial" pitchFamily="34" charset="0"/>
                        </a:rPr>
                        <a:t>対象となる貧困層住民が任意加入することによって、カンボジアの公的病院で無料医療を受けられる制度。</a:t>
                      </a:r>
                      <a:endParaRPr kumimoji="1" lang="en-US" altLang="ja-JP" sz="1000" b="0" kern="1200" dirty="0">
                        <a:solidFill>
                          <a:srgbClr val="000000"/>
                        </a:solidFill>
                        <a:latin typeface="+mn-lt"/>
                        <a:ea typeface="ＭＳ Ｐゴシック" charset="-128"/>
                        <a:cs typeface="Arial" pitchFamily="34" charset="0"/>
                      </a:endParaRP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【Community Based Health Insurance (CBH)】 </a:t>
                      </a:r>
                      <a:r>
                        <a:rPr kumimoji="1" lang="ja-JP" altLang="en-US" sz="1000" b="0" kern="1200" dirty="0">
                          <a:solidFill>
                            <a:srgbClr val="000000"/>
                          </a:solidFill>
                          <a:latin typeface="+mn-lt"/>
                          <a:ea typeface="ＭＳ Ｐゴシック" charset="-128"/>
                          <a:cs typeface="Arial" pitchFamily="34" charset="0"/>
                        </a:rPr>
                        <a:t>加入は任意で、加入者は一定の保険料を払うことで自己負担無しで医療機関でのサービスを受給できる。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マレーシアには、公的医療保険や介護保険は存在せず、社会保険制度として労災保険、雇用保険</a:t>
                      </a:r>
                      <a:r>
                        <a:rPr kumimoji="1" lang="en-US" altLang="ja-JP" sz="1000" b="0" dirty="0">
                          <a:latin typeface="+mn-ea"/>
                          <a:ea typeface="+mn-ea"/>
                        </a:rPr>
                        <a:t>(2018</a:t>
                      </a:r>
                      <a:r>
                        <a:rPr kumimoji="1" lang="ja-JP" altLang="en-US" sz="1000" b="0" dirty="0">
                          <a:latin typeface="+mn-ea"/>
                          <a:ea typeface="+mn-ea"/>
                        </a:rPr>
                        <a:t>年</a:t>
                      </a:r>
                      <a:r>
                        <a:rPr kumimoji="1" lang="en-US" altLang="ja-JP" sz="1000" b="0" dirty="0">
                          <a:latin typeface="+mn-ea"/>
                          <a:ea typeface="+mn-ea"/>
                        </a:rPr>
                        <a:t>1</a:t>
                      </a:r>
                      <a:r>
                        <a:rPr kumimoji="1" lang="ja-JP" altLang="en-US" sz="1000" b="0" dirty="0">
                          <a:latin typeface="+mn-ea"/>
                          <a:ea typeface="+mn-ea"/>
                        </a:rPr>
                        <a:t>月施行</a:t>
                      </a:r>
                      <a:r>
                        <a:rPr kumimoji="1" lang="en-US" altLang="ja-JP" sz="1000" b="0" dirty="0">
                          <a:latin typeface="+mn-ea"/>
                          <a:ea typeface="+mn-ea"/>
                        </a:rPr>
                        <a:t>)</a:t>
                      </a:r>
                      <a:r>
                        <a:rPr kumimoji="1" lang="ja-JP" altLang="en-US" sz="1000" b="0" dirty="0">
                          <a:latin typeface="+mn-ea"/>
                          <a:ea typeface="+mn-ea"/>
                        </a:rPr>
                        <a:t>がある。</a:t>
                      </a:r>
                      <a:endParaRPr kumimoji="1" lang="en-US" altLang="ja-JP" sz="1000" b="0" dirty="0">
                        <a:latin typeface="+mn-ea"/>
                        <a:ea typeface="+mn-ea"/>
                      </a:endParaRPr>
                    </a:p>
                    <a:p>
                      <a:pPr lvl="0"/>
                      <a:r>
                        <a:rPr kumimoji="1" lang="ja-JP" altLang="en-US" sz="1000" b="0" dirty="0">
                          <a:latin typeface="+mn-ea"/>
                          <a:ea typeface="+mn-ea"/>
                        </a:rPr>
                        <a:t>医療関連の退職者の所得確保制度は次の</a:t>
                      </a:r>
                      <a:r>
                        <a:rPr kumimoji="1" lang="en-US" altLang="ja-JP" sz="1000" b="0" dirty="0">
                          <a:latin typeface="+mn-ea"/>
                          <a:ea typeface="+mn-ea"/>
                        </a:rPr>
                        <a:t>3</a:t>
                      </a:r>
                      <a:r>
                        <a:rPr kumimoji="1" lang="ja-JP" altLang="en-US" sz="1000" b="0" dirty="0">
                          <a:latin typeface="+mn-ea"/>
                          <a:ea typeface="+mn-ea"/>
                        </a:rPr>
                        <a:t>つである。</a:t>
                      </a:r>
                      <a:endParaRPr kumimoji="1" lang="en-US" altLang="ja-JP" sz="1000" b="0" dirty="0">
                        <a:latin typeface="+mn-ea"/>
                        <a:ea typeface="+mn-ea"/>
                      </a:endParaRPr>
                    </a:p>
                    <a:p>
                      <a:pPr lvl="0"/>
                      <a:r>
                        <a:rPr kumimoji="1" lang="en-US" altLang="ja-JP" sz="1000" b="1" dirty="0">
                          <a:latin typeface="+mn-ea"/>
                          <a:ea typeface="+mn-ea"/>
                        </a:rPr>
                        <a:t>【</a:t>
                      </a:r>
                      <a:r>
                        <a:rPr kumimoji="1" lang="ja-JP" altLang="en-US" sz="1000" b="1" dirty="0">
                          <a:latin typeface="+mn-ea"/>
                          <a:ea typeface="+mn-ea"/>
                        </a:rPr>
                        <a:t>所得確保制度</a:t>
                      </a:r>
                      <a:r>
                        <a:rPr kumimoji="1" lang="en-US" altLang="ja-JP" sz="1000" b="1" dirty="0">
                          <a:latin typeface="+mn-ea"/>
                          <a:ea typeface="+mn-ea"/>
                        </a:rPr>
                        <a:t>-</a:t>
                      </a:r>
                      <a:r>
                        <a:rPr kumimoji="1" lang="ja-JP" altLang="en-US" sz="1000" b="1" dirty="0">
                          <a:latin typeface="+mn-ea"/>
                          <a:ea typeface="+mn-ea"/>
                        </a:rPr>
                        <a:t>従業員積立基金制度</a:t>
                      </a:r>
                      <a:r>
                        <a:rPr kumimoji="1" lang="en-US" altLang="ja-JP" sz="1000" b="1" dirty="0">
                          <a:latin typeface="+mn-ea"/>
                          <a:ea typeface="+mn-ea"/>
                        </a:rPr>
                        <a:t>(Employees Provident Fund; EPF)】 </a:t>
                      </a:r>
                      <a:r>
                        <a:rPr kumimoji="1" lang="ja-JP" altLang="en-US" sz="1000" b="0" dirty="0">
                          <a:latin typeface="+mn-ea"/>
                          <a:ea typeface="+mn-ea"/>
                        </a:rPr>
                        <a:t>民間使用者・被用者、自営業者、公務員、主婦、外国人労働者等も任意で加入可。</a:t>
                      </a:r>
                      <a:endParaRPr kumimoji="1" lang="en-US" altLang="ja-JP" sz="10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latin typeface="+mn-ea"/>
                          <a:ea typeface="+mn-ea"/>
                        </a:rPr>
                        <a:t>【</a:t>
                      </a:r>
                      <a:r>
                        <a:rPr kumimoji="1" lang="ja-JP" altLang="en-US" sz="1000" b="1" dirty="0">
                          <a:latin typeface="+mn-ea"/>
                          <a:ea typeface="+mn-ea"/>
                        </a:rPr>
                        <a:t>所得確保制度</a:t>
                      </a:r>
                      <a:r>
                        <a:rPr kumimoji="1" lang="en-US" altLang="ja-JP" sz="1000" b="1" dirty="0">
                          <a:latin typeface="+mn-ea"/>
                          <a:ea typeface="+mn-ea"/>
                        </a:rPr>
                        <a:t>-</a:t>
                      </a:r>
                      <a:r>
                        <a:rPr kumimoji="1" lang="ja-JP" altLang="en-US" sz="1000" b="1" dirty="0">
                          <a:latin typeface="+mn-ea"/>
                          <a:ea typeface="+mn-ea"/>
                        </a:rPr>
                        <a:t>公務員年金信託基金制度（</a:t>
                      </a:r>
                      <a:r>
                        <a:rPr kumimoji="1" lang="en-US" altLang="ja-JP" sz="1000" b="1" dirty="0">
                          <a:latin typeface="+mn-ea"/>
                          <a:ea typeface="+mn-ea"/>
                        </a:rPr>
                        <a:t>Retirement Fund Incorporated; KWAP</a:t>
                      </a:r>
                      <a:r>
                        <a:rPr kumimoji="1" lang="ja-JP" altLang="en-US" sz="1000" b="1" dirty="0">
                          <a:latin typeface="+mn-ea"/>
                          <a:ea typeface="+mn-ea"/>
                        </a:rPr>
                        <a:t>）</a:t>
                      </a:r>
                      <a:r>
                        <a:rPr kumimoji="1" lang="en-US" altLang="ja-JP" sz="1000" b="1" dirty="0">
                          <a:latin typeface="+mn-ea"/>
                          <a:ea typeface="+mn-ea"/>
                        </a:rPr>
                        <a:t>】 </a:t>
                      </a:r>
                      <a:r>
                        <a:rPr kumimoji="1" lang="ja-JP" altLang="en-US" sz="1000" b="0" dirty="0">
                          <a:latin typeface="+mn-ea"/>
                          <a:ea typeface="+mn-ea"/>
                        </a:rPr>
                        <a:t>公務員の未加入可能。</a:t>
                      </a:r>
                      <a:endParaRPr kumimoji="1" lang="ja-JP" altLang="en-US" sz="10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latin typeface="+mn-ea"/>
                          <a:ea typeface="+mn-ea"/>
                        </a:rPr>
                        <a:t>【</a:t>
                      </a:r>
                      <a:r>
                        <a:rPr kumimoji="1" lang="ja-JP" altLang="en-US" sz="1000" b="1" dirty="0">
                          <a:latin typeface="+mn-ea"/>
                          <a:ea typeface="+mn-ea"/>
                        </a:rPr>
                        <a:t>従業員社会保障制度</a:t>
                      </a:r>
                      <a:r>
                        <a:rPr kumimoji="1" lang="en-US" altLang="ja-JP" sz="1000" b="1" dirty="0">
                          <a:latin typeface="+mn-ea"/>
                          <a:ea typeface="+mn-ea"/>
                        </a:rPr>
                        <a:t>(Social Security Organization; SOCSO)】 </a:t>
                      </a:r>
                      <a:r>
                        <a:rPr kumimoji="1" lang="ja-JP" altLang="en-US" sz="1000" b="0" dirty="0">
                          <a:latin typeface="+mn-ea"/>
                          <a:ea typeface="+mn-ea"/>
                        </a:rPr>
                        <a:t>強制皆保険制度（被用者およびその使用者、外国人労働者に加入が義務付けられており、自営業者や家事手伝い等は対象外）。</a:t>
                      </a:r>
                      <a:endParaRPr kumimoji="1" lang="ja-JP" altLang="en-US" sz="1000" b="1"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シンガポール市民と永住者は、政府の医療施設を通じて提供される医療サービスに対して補助金を得る権利を有する。助成金の額は</a:t>
                      </a:r>
                      <a:r>
                        <a:rPr kumimoji="1" lang="en-US" altLang="ja-JP" sz="1000" b="0" dirty="0">
                          <a:latin typeface="+mn-ea"/>
                          <a:ea typeface="+mn-ea"/>
                        </a:rPr>
                        <a:t>50</a:t>
                      </a:r>
                      <a:r>
                        <a:rPr kumimoji="1" lang="ja-JP" altLang="en-US" sz="1000" b="0" dirty="0">
                          <a:latin typeface="+mn-ea"/>
                          <a:ea typeface="+mn-ea"/>
                        </a:rPr>
                        <a:t>～</a:t>
                      </a:r>
                      <a:r>
                        <a:rPr kumimoji="1" lang="en-US" altLang="ja-JP" sz="1000" b="0" dirty="0">
                          <a:latin typeface="+mn-ea"/>
                          <a:ea typeface="+mn-ea"/>
                        </a:rPr>
                        <a:t>80%</a:t>
                      </a:r>
                      <a:r>
                        <a:rPr kumimoji="1" lang="ja-JP" altLang="en-US" sz="1000" b="0" dirty="0">
                          <a:latin typeface="+mn-ea"/>
                          <a:ea typeface="+mn-ea"/>
                        </a:rPr>
                        <a:t>である。</a:t>
                      </a:r>
                      <a:endParaRPr kumimoji="1" lang="en-US" altLang="ja-JP" sz="1000" b="0" dirty="0">
                        <a:latin typeface="+mn-ea"/>
                        <a:ea typeface="+mn-ea"/>
                      </a:endParaRPr>
                    </a:p>
                    <a:p>
                      <a:pPr lvl="0"/>
                      <a:r>
                        <a:rPr kumimoji="1" lang="en-US" altLang="ja-JP" sz="1000" b="1" dirty="0">
                          <a:latin typeface="+mn-ea"/>
                          <a:ea typeface="+mn-ea"/>
                        </a:rPr>
                        <a:t>【</a:t>
                      </a:r>
                      <a:r>
                        <a:rPr kumimoji="1" lang="ja-JP" altLang="en-US" sz="1000" b="1" dirty="0">
                          <a:latin typeface="+mn-ea"/>
                          <a:ea typeface="+mn-ea"/>
                        </a:rPr>
                        <a:t>メディセーブ</a:t>
                      </a:r>
                      <a:r>
                        <a:rPr kumimoji="1" lang="en-US" altLang="ja-JP" sz="1000" b="1" dirty="0">
                          <a:latin typeface="+mn-ea"/>
                          <a:ea typeface="+mn-ea"/>
                        </a:rPr>
                        <a:t>】 </a:t>
                      </a:r>
                      <a:r>
                        <a:rPr kumimoji="1" lang="ja-JP" altLang="en-US" sz="1000" b="0" dirty="0">
                          <a:latin typeface="+mn-ea"/>
                          <a:ea typeface="+mn-ea"/>
                        </a:rPr>
                        <a:t>シンガポール国民と永住者は、月給の</a:t>
                      </a:r>
                      <a:r>
                        <a:rPr kumimoji="1" lang="en-US" altLang="ja-JP" sz="1000" b="0" dirty="0">
                          <a:latin typeface="+mn-ea"/>
                          <a:ea typeface="+mn-ea"/>
                        </a:rPr>
                        <a:t>8</a:t>
                      </a:r>
                      <a:r>
                        <a:rPr kumimoji="1" lang="ja-JP" altLang="en-US" sz="1000" b="0" dirty="0">
                          <a:latin typeface="+mn-ea"/>
                          <a:ea typeface="+mn-ea"/>
                        </a:rPr>
                        <a:t>～</a:t>
                      </a:r>
                      <a:r>
                        <a:rPr kumimoji="1" lang="en-US" altLang="ja-JP" sz="1000" b="0" dirty="0">
                          <a:latin typeface="+mn-ea"/>
                          <a:ea typeface="+mn-ea"/>
                        </a:rPr>
                        <a:t>10.5%</a:t>
                      </a:r>
                      <a:r>
                        <a:rPr kumimoji="1" lang="ja-JP" altLang="en-US" sz="1000" b="0" dirty="0">
                          <a:latin typeface="+mn-ea"/>
                          <a:ea typeface="+mn-ea"/>
                        </a:rPr>
                        <a:t>を個人の</a:t>
                      </a:r>
                      <a:r>
                        <a:rPr kumimoji="1" lang="en-US" altLang="ja-JP" sz="1000" b="0" dirty="0" err="1">
                          <a:latin typeface="+mn-ea"/>
                          <a:ea typeface="+mn-ea"/>
                        </a:rPr>
                        <a:t>MediSave</a:t>
                      </a:r>
                      <a:r>
                        <a:rPr kumimoji="1" lang="ja-JP" altLang="en-US" sz="1000" b="0" dirty="0">
                          <a:latin typeface="+mn-ea"/>
                          <a:ea typeface="+mn-ea"/>
                        </a:rPr>
                        <a:t>口座に拠出する義務を負う。その後、個人とその扶養家族の医療費を支払うのに使える。 </a:t>
                      </a:r>
                      <a:endParaRPr kumimoji="1" lang="en-US" altLang="ja-JP" sz="1000" b="0" dirty="0">
                        <a:latin typeface="+mn-ea"/>
                        <a:ea typeface="+mn-ea"/>
                      </a:endParaRPr>
                    </a:p>
                    <a:p>
                      <a:pPr lvl="0"/>
                      <a:r>
                        <a:rPr kumimoji="1" lang="en-US" altLang="ja-JP" sz="1000" b="1" dirty="0">
                          <a:latin typeface="+mn-ea"/>
                          <a:ea typeface="+mn-ea"/>
                        </a:rPr>
                        <a:t>【MediShield Life】 </a:t>
                      </a:r>
                      <a:r>
                        <a:rPr kumimoji="1" lang="ja-JP" altLang="en-US" sz="1000" b="0" dirty="0">
                          <a:latin typeface="+mn-ea"/>
                          <a:ea typeface="+mn-ea"/>
                        </a:rPr>
                        <a:t>市民と永住者に基本的な保護を提供するもう必須医療プログラム。この制度に基づく医療は、公立病院</a:t>
                      </a:r>
                      <a:r>
                        <a:rPr kumimoji="1" lang="en-US" altLang="ja-JP" sz="1000" b="0" dirty="0">
                          <a:latin typeface="+mn-ea"/>
                          <a:ea typeface="+mn-ea"/>
                        </a:rPr>
                        <a:t>B2</a:t>
                      </a:r>
                      <a:r>
                        <a:rPr kumimoji="1" lang="ja-JP" altLang="en-US" sz="1000" b="0" dirty="0">
                          <a:latin typeface="+mn-ea"/>
                          <a:ea typeface="+mn-ea"/>
                        </a:rPr>
                        <a:t>区や</a:t>
                      </a:r>
                      <a:r>
                        <a:rPr kumimoji="1" lang="en-US" altLang="ja-JP" sz="1000" b="0" dirty="0">
                          <a:latin typeface="+mn-ea"/>
                          <a:ea typeface="+mn-ea"/>
                        </a:rPr>
                        <a:t>C</a:t>
                      </a:r>
                      <a:r>
                        <a:rPr kumimoji="1" lang="ja-JP" altLang="en-US" sz="1000" b="0" dirty="0">
                          <a:latin typeface="+mn-ea"/>
                          <a:ea typeface="+mn-ea"/>
                        </a:rPr>
                        <a:t>区で適応であり、年間約</a:t>
                      </a:r>
                      <a:r>
                        <a:rPr kumimoji="1" lang="en-US" altLang="ja-JP" sz="1000" b="0" dirty="0">
                          <a:latin typeface="+mn-ea"/>
                          <a:ea typeface="+mn-ea"/>
                        </a:rPr>
                        <a:t>7.3</a:t>
                      </a:r>
                      <a:r>
                        <a:rPr kumimoji="1" lang="ja-JP" altLang="en-US" sz="1000" b="0" dirty="0">
                          <a:latin typeface="+mn-ea"/>
                          <a:ea typeface="+mn-ea"/>
                        </a:rPr>
                        <a:t>万米ドルの支払い限度額を受け取り、生涯制限はない。</a:t>
                      </a:r>
                      <a:endParaRPr kumimoji="1" lang="en-US" altLang="ja-JP" sz="1000" b="0" dirty="0">
                        <a:latin typeface="+mn-ea"/>
                        <a:ea typeface="+mn-ea"/>
                      </a:endParaRPr>
                    </a:p>
                    <a:p>
                      <a:pPr lvl="0"/>
                      <a:r>
                        <a:rPr kumimoji="1" lang="en-US" altLang="ja-JP" sz="1000" b="1" dirty="0">
                          <a:latin typeface="+mn-ea"/>
                          <a:ea typeface="+mn-ea"/>
                        </a:rPr>
                        <a:t>【</a:t>
                      </a:r>
                      <a:r>
                        <a:rPr kumimoji="1" lang="ja-JP" altLang="en-US" sz="1000" b="1" dirty="0">
                          <a:latin typeface="+mn-ea"/>
                          <a:ea typeface="+mn-ea"/>
                        </a:rPr>
                        <a:t>メディファンド</a:t>
                      </a:r>
                      <a:r>
                        <a:rPr kumimoji="1" lang="en-US" altLang="ja-JP" sz="1000" b="1" dirty="0">
                          <a:latin typeface="+mn-ea"/>
                          <a:ea typeface="+mn-ea"/>
                        </a:rPr>
                        <a:t>】 </a:t>
                      </a:r>
                      <a:r>
                        <a:rPr kumimoji="1" lang="ja-JP" altLang="en-US" sz="1000" b="0" dirty="0">
                          <a:latin typeface="+mn-ea"/>
                          <a:ea typeface="+mn-ea"/>
                        </a:rPr>
                        <a:t>政府が設立し、市民及び永住者が</a:t>
                      </a:r>
                      <a:r>
                        <a:rPr kumimoji="1" lang="en-US" altLang="ja-JP" sz="1000" b="0" dirty="0" err="1">
                          <a:latin typeface="+mn-ea"/>
                          <a:ea typeface="+mn-ea"/>
                        </a:rPr>
                        <a:t>MediSave</a:t>
                      </a:r>
                      <a:r>
                        <a:rPr kumimoji="1" lang="ja-JP" altLang="en-US" sz="1000" b="0" dirty="0">
                          <a:latin typeface="+mn-ea"/>
                          <a:ea typeface="+mn-ea"/>
                        </a:rPr>
                        <a:t>及び</a:t>
                      </a:r>
                      <a:r>
                        <a:rPr kumimoji="1" lang="en-US" altLang="ja-JP" sz="1000" b="0" dirty="0">
                          <a:latin typeface="+mn-ea"/>
                          <a:ea typeface="+mn-ea"/>
                        </a:rPr>
                        <a:t>MediShield Life</a:t>
                      </a:r>
                      <a:r>
                        <a:rPr kumimoji="1" lang="ja-JP" altLang="en-US" sz="1000" b="0" dirty="0">
                          <a:latin typeface="+mn-ea"/>
                          <a:ea typeface="+mn-ea"/>
                        </a:rPr>
                        <a:t>の口座に十分な資金を有しない場合には、その保護ネットとして機能する。医療機関の少ない区で公的な病院で治療を受ければ、患者は医療費の補助を受けることができる。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11758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bg1"/>
                          </a:solidFill>
                          <a:latin typeface="+mn-ea"/>
                          <a:ea typeface="+mn-ea"/>
                        </a:rPr>
                        <a:t>民間</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r>
                        <a:rPr kumimoji="1" lang="en-US" altLang="ja-JP" sz="1000" b="0" dirty="0">
                          <a:latin typeface="+mn-ea"/>
                          <a:ea typeface="+mn-ea"/>
                        </a:rPr>
                        <a:t>-</a:t>
                      </a:r>
                      <a:endParaRPr kumimoji="1" lang="ja-JP" altLang="en-US" sz="1000" b="0"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ja-JP" altLang="en-US" sz="1000" b="0" dirty="0">
                          <a:latin typeface="+mn-ea"/>
                          <a:ea typeface="+mn-ea"/>
                        </a:rPr>
                        <a:t>ミャンマーは、</a:t>
                      </a:r>
                      <a:r>
                        <a:rPr kumimoji="1" lang="en-US" altLang="ja-JP" sz="1000" b="0" dirty="0">
                          <a:latin typeface="+mn-ea"/>
                          <a:ea typeface="+mn-ea"/>
                        </a:rPr>
                        <a:t>2012</a:t>
                      </a:r>
                      <a:r>
                        <a:rPr kumimoji="1" lang="ja-JP" altLang="en-US" sz="1000" b="0" dirty="0">
                          <a:latin typeface="+mn-ea"/>
                          <a:ea typeface="+mn-ea"/>
                        </a:rPr>
                        <a:t>年</a:t>
                      </a:r>
                      <a:r>
                        <a:rPr kumimoji="1" lang="en-US" altLang="ja-JP" sz="1000" b="0" dirty="0">
                          <a:latin typeface="+mn-ea"/>
                          <a:ea typeface="+mn-ea"/>
                        </a:rPr>
                        <a:t>9</a:t>
                      </a:r>
                      <a:r>
                        <a:rPr kumimoji="1" lang="ja-JP" altLang="en-US" sz="1000" b="0" dirty="0">
                          <a:latin typeface="+mn-ea"/>
                          <a:ea typeface="+mn-ea"/>
                        </a:rPr>
                        <a:t>月政府が民間事業者に市場を開放することを発表し、</a:t>
                      </a:r>
                      <a:r>
                        <a:rPr kumimoji="1" lang="en-US" altLang="ja-JP" sz="1000" b="0" dirty="0">
                          <a:latin typeface="+mn-ea"/>
                          <a:ea typeface="+mn-ea"/>
                        </a:rPr>
                        <a:t>2013</a:t>
                      </a:r>
                      <a:r>
                        <a:rPr kumimoji="1" lang="ja-JP" altLang="en-US" sz="1000" b="0" dirty="0">
                          <a:latin typeface="+mn-ea"/>
                          <a:ea typeface="+mn-ea"/>
                        </a:rPr>
                        <a:t>年</a:t>
                      </a:r>
                      <a:r>
                        <a:rPr kumimoji="1" lang="en-US" altLang="ja-JP" sz="1000" b="0" dirty="0">
                          <a:latin typeface="+mn-ea"/>
                          <a:ea typeface="+mn-ea"/>
                        </a:rPr>
                        <a:t>5</a:t>
                      </a:r>
                      <a:r>
                        <a:rPr kumimoji="1" lang="ja-JP" altLang="en-US" sz="1000" b="0" dirty="0">
                          <a:latin typeface="+mn-ea"/>
                          <a:ea typeface="+mn-ea"/>
                        </a:rPr>
                        <a:t>月より国内民間保険会社に営業免許を交付開始。</a:t>
                      </a:r>
                      <a:r>
                        <a:rPr kumimoji="1" lang="en-US" altLang="ja-JP" sz="1000" b="0" dirty="0">
                          <a:latin typeface="+mn-ea"/>
                          <a:ea typeface="+mn-ea"/>
                        </a:rPr>
                        <a:t>2016</a:t>
                      </a:r>
                      <a:r>
                        <a:rPr kumimoji="1" lang="ja-JP" altLang="en-US" sz="1000" b="0" dirty="0">
                          <a:latin typeface="+mn-ea"/>
                          <a:ea typeface="+mn-ea"/>
                        </a:rPr>
                        <a:t>年</a:t>
                      </a:r>
                      <a:r>
                        <a:rPr kumimoji="1" lang="en-US" altLang="ja-JP" sz="1000" b="0" dirty="0">
                          <a:latin typeface="+mn-ea"/>
                          <a:ea typeface="+mn-ea"/>
                        </a:rPr>
                        <a:t>10</a:t>
                      </a:r>
                      <a:r>
                        <a:rPr kumimoji="1" lang="ja-JP" altLang="en-US" sz="1000" b="0" dirty="0">
                          <a:latin typeface="+mn-ea"/>
                          <a:ea typeface="+mn-ea"/>
                        </a:rPr>
                        <a:t>月現在、民間保険会社リスト</a:t>
                      </a:r>
                      <a:r>
                        <a:rPr kumimoji="1" lang="en-US" altLang="ja-JP" sz="1000" b="0" dirty="0">
                          <a:latin typeface="+mn-ea"/>
                          <a:ea typeface="+mn-ea"/>
                        </a:rPr>
                        <a:t>12</a:t>
                      </a:r>
                      <a:r>
                        <a:rPr kumimoji="1" lang="ja-JP" altLang="en-US" sz="1000" b="0" dirty="0">
                          <a:latin typeface="+mn-ea"/>
                          <a:ea typeface="+mn-ea"/>
                        </a:rPr>
                        <a:t>社がミャンマー保険公社</a:t>
                      </a:r>
                      <a:r>
                        <a:rPr kumimoji="1" lang="en-US" altLang="ja-JP" sz="1000" b="0" dirty="0">
                          <a:latin typeface="+mn-ea"/>
                          <a:ea typeface="+mn-ea"/>
                        </a:rPr>
                        <a:t>HP</a:t>
                      </a:r>
                      <a:r>
                        <a:rPr kumimoji="1" lang="ja-JP" altLang="en-US" sz="1000" b="0" dirty="0">
                          <a:latin typeface="+mn-ea"/>
                          <a:ea typeface="+mn-ea"/>
                        </a:rPr>
                        <a:t>に掲載されている。</a:t>
                      </a:r>
                    </a:p>
                    <a:p>
                      <a:pPr lvl="0"/>
                      <a:r>
                        <a:rPr kumimoji="1" lang="ja-JP" altLang="en-US" sz="1000" b="0" dirty="0">
                          <a:latin typeface="+mn-ea"/>
                          <a:ea typeface="+mn-ea"/>
                        </a:rPr>
                        <a:t>外資保険会社については、経済特区（</a:t>
                      </a:r>
                      <a:r>
                        <a:rPr kumimoji="1" lang="en-US" altLang="ja-JP" sz="1000" b="0" dirty="0">
                          <a:latin typeface="+mn-ea"/>
                          <a:ea typeface="+mn-ea"/>
                        </a:rPr>
                        <a:t>SEZ</a:t>
                      </a:r>
                      <a:r>
                        <a:rPr kumimoji="1" lang="ja-JP" altLang="en-US" sz="1000" b="0" dirty="0">
                          <a:latin typeface="+mn-ea"/>
                          <a:ea typeface="+mn-ea"/>
                        </a:rPr>
                        <a:t>）内でのみ保険営業が認められている。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en-US" altLang="ja-JP" sz="1000" b="0" dirty="0">
                          <a:latin typeface="+mn-ea"/>
                          <a:ea typeface="+mn-ea"/>
                        </a:rPr>
                        <a:t>-</a:t>
                      </a:r>
                      <a:endParaRPr kumimoji="1" lang="ja-JP" altLang="en-US" sz="1000" b="0"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en-US" altLang="ja-JP" sz="1000" b="0" dirty="0">
                          <a:latin typeface="+mn-ea"/>
                          <a:ea typeface="+mn-ea"/>
                        </a:rPr>
                        <a:t>-</a:t>
                      </a:r>
                      <a:endParaRPr kumimoji="1" lang="ja-JP" altLang="en-US" sz="1000" b="0"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8443189"/>
                  </a:ext>
                </a:extLst>
              </a:tr>
            </a:tbl>
          </a:graphicData>
        </a:graphic>
      </p:graphicFrame>
      <p:sp>
        <p:nvSpPr>
          <p:cNvPr id="10" name="テキスト ボックス 12">
            <a:extLst>
              <a:ext uri="{FF2B5EF4-FFF2-40B4-BE49-F238E27FC236}">
                <a16:creationId xmlns:a16="http://schemas.microsoft.com/office/drawing/2014/main" id="{15102230-299C-4828-947A-F8932B2B317D}"/>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シンガポール保健省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a:t>
            </a:r>
          </a:p>
        </p:txBody>
      </p:sp>
    </p:spTree>
    <p:extLst>
      <p:ext uri="{BB962C8B-B14F-4D97-AF65-F5344CB8AC3E}">
        <p14:creationId xmlns:p14="http://schemas.microsoft.com/office/powerpoint/2010/main" val="550345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2847016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816"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医療情報保護や個人情報保護に関する法規制・ガイドライン通達有無</a:t>
            </a:r>
            <a:r>
              <a:rPr kumimoji="1" lang="en-US" altLang="ja-JP" dirty="0"/>
              <a:t>(1/2)</a:t>
            </a:r>
            <a:endParaRPr kumimoji="1" lang="ja-JP" altLang="en-US" dirty="0"/>
          </a:p>
        </p:txBody>
      </p:sp>
      <p:sp>
        <p:nvSpPr>
          <p:cNvPr id="4" name="テキスト プレースホルダー 3"/>
          <p:cNvSpPr>
            <a:spLocks noGrp="1"/>
          </p:cNvSpPr>
          <p:nvPr>
            <p:ph type="body" sz="quarter" idx="15"/>
          </p:nvPr>
        </p:nvSpPr>
        <p:spPr/>
        <p:txBody>
          <a:bodyPr/>
          <a:lstStyle/>
          <a:p>
            <a:endParaRPr lang="en-US" altLang="ja-JP" dirty="0"/>
          </a:p>
        </p:txBody>
      </p:sp>
      <p:graphicFrame>
        <p:nvGraphicFramePr>
          <p:cNvPr id="8" name="表 4">
            <a:extLst>
              <a:ext uri="{FF2B5EF4-FFF2-40B4-BE49-F238E27FC236}">
                <a16:creationId xmlns:a16="http://schemas.microsoft.com/office/drawing/2014/main" id="{D50FB99F-E4DE-4A8F-AB0F-D0EEB169F620}"/>
              </a:ext>
            </a:extLst>
          </p:cNvPr>
          <p:cNvGraphicFramePr>
            <a:graphicFrameLocks noGrp="1"/>
          </p:cNvGraphicFramePr>
          <p:nvPr>
            <p:extLst>
              <p:ext uri="{D42A27DB-BD31-4B8C-83A1-F6EECF244321}">
                <p14:modId xmlns:p14="http://schemas.microsoft.com/office/powerpoint/2010/main" val="3388619235"/>
              </p:ext>
            </p:extLst>
          </p:nvPr>
        </p:nvGraphicFramePr>
        <p:xfrm>
          <a:off x="200472" y="548600"/>
          <a:ext cx="9505500" cy="5848289"/>
        </p:xfrm>
        <a:graphic>
          <a:graphicData uri="http://schemas.openxmlformats.org/drawingml/2006/table">
            <a:tbl>
              <a:tblPr firstRow="1" bandRow="1">
                <a:tableStyleId>{5940675A-B579-460E-94D1-54222C63F5DA}</a:tableStyleId>
              </a:tblPr>
              <a:tblGrid>
                <a:gridCol w="1584250">
                  <a:extLst>
                    <a:ext uri="{9D8B030D-6E8A-4147-A177-3AD203B41FA5}">
                      <a16:colId xmlns:a16="http://schemas.microsoft.com/office/drawing/2014/main" val="4225960300"/>
                    </a:ext>
                  </a:extLst>
                </a:gridCol>
                <a:gridCol w="1584250">
                  <a:extLst>
                    <a:ext uri="{9D8B030D-6E8A-4147-A177-3AD203B41FA5}">
                      <a16:colId xmlns:a16="http://schemas.microsoft.com/office/drawing/2014/main" val="3676543901"/>
                    </a:ext>
                  </a:extLst>
                </a:gridCol>
                <a:gridCol w="1584250">
                  <a:extLst>
                    <a:ext uri="{9D8B030D-6E8A-4147-A177-3AD203B41FA5}">
                      <a16:colId xmlns:a16="http://schemas.microsoft.com/office/drawing/2014/main" val="20000"/>
                    </a:ext>
                  </a:extLst>
                </a:gridCol>
                <a:gridCol w="1584250">
                  <a:extLst>
                    <a:ext uri="{9D8B030D-6E8A-4147-A177-3AD203B41FA5}">
                      <a16:colId xmlns:a16="http://schemas.microsoft.com/office/drawing/2014/main" val="20003"/>
                    </a:ext>
                  </a:extLst>
                </a:gridCol>
                <a:gridCol w="1584250">
                  <a:extLst>
                    <a:ext uri="{9D8B030D-6E8A-4147-A177-3AD203B41FA5}">
                      <a16:colId xmlns:a16="http://schemas.microsoft.com/office/drawing/2014/main" val="20004"/>
                    </a:ext>
                  </a:extLst>
                </a:gridCol>
                <a:gridCol w="1584250">
                  <a:extLst>
                    <a:ext uri="{9D8B030D-6E8A-4147-A177-3AD203B41FA5}">
                      <a16:colId xmlns:a16="http://schemas.microsoft.com/office/drawing/2014/main" val="853321152"/>
                    </a:ext>
                  </a:extLst>
                </a:gridCol>
              </a:tblGrid>
              <a:tr h="574215">
                <a:tc>
                  <a:txBody>
                    <a:bodyPr/>
                    <a:lstStyle/>
                    <a:p>
                      <a:pPr lvl="0" algn="ctr"/>
                      <a:r>
                        <a:rPr kumimoji="1" lang="ja-JP" altLang="en-US" sz="1800" b="0" dirty="0">
                          <a:solidFill>
                            <a:schemeClr val="bg1"/>
                          </a:solidFill>
                          <a:latin typeface="+mn-ea"/>
                          <a:ea typeface="+mn-ea"/>
                        </a:rPr>
                        <a:t>日本</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中国</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インド</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インドネシア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タイ</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フィリピン</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6823385"/>
                  </a:ext>
                </a:extLst>
              </a:tr>
              <a:tr h="5274074">
                <a:tc>
                  <a:txBody>
                    <a:bodyPr/>
                    <a:lstStyle/>
                    <a:p>
                      <a:pPr algn="l" fontAlgn="t"/>
                      <a:r>
                        <a:rPr lang="ja-JP" altLang="en-US" sz="1000" b="0" i="0" u="none" strike="noStrike" dirty="0">
                          <a:solidFill>
                            <a:srgbClr val="000000"/>
                          </a:solidFill>
                          <a:effectLst/>
                          <a:latin typeface="Arial" panose="020B0604020202020204" pitchFamily="34" charset="0"/>
                        </a:rPr>
                        <a:t>医療情報については、</a:t>
                      </a:r>
                      <a:r>
                        <a:rPr lang="ja-JP" altLang="en-US" sz="1000" b="1" i="0" u="sng" strike="noStrike" dirty="0">
                          <a:solidFill>
                            <a:srgbClr val="000000"/>
                          </a:solidFill>
                          <a:effectLst/>
                          <a:latin typeface="Arial" panose="020B0604020202020204" pitchFamily="34" charset="0"/>
                        </a:rPr>
                        <a:t>厚生労働省が公表する「医療情報安全管理指針（以下「医療指針」という。）」は、個人情報漏えい等のリスクを軽減するものである。</a:t>
                      </a:r>
                      <a:endParaRPr lang="en-US" altLang="ja-JP" sz="1000" b="1" i="0" u="sng" strike="noStrike" dirty="0">
                        <a:solidFill>
                          <a:srgbClr val="000000"/>
                        </a:solidFill>
                        <a:effectLst/>
                        <a:latin typeface="Arial" panose="020B0604020202020204" pitchFamily="34" charset="0"/>
                      </a:endParaRPr>
                    </a:p>
                    <a:p>
                      <a:pPr algn="l" fontAlgn="t"/>
                      <a:r>
                        <a:rPr lang="ja-JP" altLang="en-US" sz="1000" b="0" i="0" u="none" strike="noStrike" dirty="0">
                          <a:solidFill>
                            <a:srgbClr val="000000"/>
                          </a:solidFill>
                          <a:effectLst/>
                          <a:latin typeface="Arial" panose="020B0604020202020204" pitchFamily="34" charset="0"/>
                        </a:rPr>
                        <a:t>近年、経済産業省も、医療指針・</a:t>
                      </a:r>
                      <a:r>
                        <a:rPr lang="en-US" altLang="ja-JP" sz="1000" b="0" i="0" u="none" strike="noStrike" dirty="0">
                          <a:solidFill>
                            <a:srgbClr val="000000"/>
                          </a:solidFill>
                          <a:effectLst/>
                          <a:latin typeface="Arial" panose="020B0604020202020204" pitchFamily="34" charset="0"/>
                        </a:rPr>
                        <a:t>ASP</a:t>
                      </a:r>
                      <a:r>
                        <a:rPr lang="ja-JP" altLang="en-US" sz="1000" b="0" i="0" u="none" strike="noStrike" dirty="0">
                          <a:solidFill>
                            <a:srgbClr val="000000"/>
                          </a:solidFill>
                          <a:effectLst/>
                          <a:latin typeface="Arial" panose="020B0604020202020204" pitchFamily="34" charset="0"/>
                        </a:rPr>
                        <a:t>の見直しに応じて医療情報指針を修正した</a:t>
                      </a:r>
                      <a:r>
                        <a:rPr lang="en-US" altLang="ja-JP" sz="1000" b="0" i="0" u="none" strike="noStrike" dirty="0">
                          <a:solidFill>
                            <a:srgbClr val="000000"/>
                          </a:solidFill>
                          <a:effectLst/>
                          <a:latin typeface="Arial" panose="020B0604020202020204" pitchFamily="34" charset="0"/>
                        </a:rPr>
                        <a:t>SaaS</a:t>
                      </a:r>
                      <a:r>
                        <a:rPr lang="ja-JP" altLang="en-US" sz="1000" b="0" i="0" u="none" strike="noStrike" dirty="0">
                          <a:solidFill>
                            <a:srgbClr val="000000"/>
                          </a:solidFill>
                          <a:effectLst/>
                          <a:latin typeface="Arial" panose="020B0604020202020204" pitchFamily="34" charset="0"/>
                        </a:rPr>
                        <a:t>ガイドライン・患者の診療記録や関連する医療情報を取り扱う場合、</a:t>
                      </a:r>
                      <a:r>
                        <a:rPr lang="en-US" altLang="ja-JP" sz="1000" b="0" i="0" u="none" strike="noStrike" dirty="0">
                          <a:solidFill>
                            <a:srgbClr val="000000"/>
                          </a:solidFill>
                          <a:effectLst/>
                          <a:latin typeface="Arial" panose="020B0604020202020204" pitchFamily="34" charset="0"/>
                        </a:rPr>
                        <a:t>ASP</a:t>
                      </a:r>
                      <a:r>
                        <a:rPr lang="ja-JP" altLang="en-US" sz="1000" b="0" i="0" u="none" strike="noStrike" dirty="0">
                          <a:solidFill>
                            <a:srgbClr val="000000"/>
                          </a:solidFill>
                          <a:effectLst/>
                          <a:latin typeface="Arial" panose="020B0604020202020204" pitchFamily="34" charset="0"/>
                        </a:rPr>
                        <a:t>・</a:t>
                      </a:r>
                      <a:r>
                        <a:rPr lang="en-US" altLang="ja-JP" sz="1000" b="0" i="0" u="none" strike="noStrike" dirty="0">
                          <a:solidFill>
                            <a:srgbClr val="000000"/>
                          </a:solidFill>
                          <a:effectLst/>
                          <a:latin typeface="Arial" panose="020B0604020202020204" pitchFamily="34" charset="0"/>
                        </a:rPr>
                        <a:t>SaaS</a:t>
                      </a:r>
                      <a:r>
                        <a:rPr lang="ja-JP" altLang="en-US" sz="1000" b="0" i="0" u="none" strike="noStrike" dirty="0">
                          <a:solidFill>
                            <a:srgbClr val="000000"/>
                          </a:solidFill>
                          <a:effectLst/>
                          <a:latin typeface="Arial" panose="020B0604020202020204" pitchFamily="34" charset="0"/>
                        </a:rPr>
                        <a:t>事業者は</a:t>
                      </a:r>
                      <a:r>
                        <a:rPr lang="ja-JP" altLang="en-US" sz="1000" b="1" i="0" u="sng" strike="noStrike" dirty="0">
                          <a:solidFill>
                            <a:srgbClr val="000000"/>
                          </a:solidFill>
                          <a:effectLst/>
                          <a:latin typeface="Arial" panose="020B0604020202020204" pitchFamily="34" charset="0"/>
                        </a:rPr>
                        <a:t>「医療情報取扱安全管理指針」「契約ベースで医療情報を管理する情報処理事業者指針」を徹底的に遵守する必要がある。</a:t>
                      </a:r>
                      <a:endParaRPr lang="en-US" altLang="ja-JP" sz="1000" b="1" i="0" u="sng" strike="noStrike" dirty="0">
                        <a:solidFill>
                          <a:srgbClr val="000000"/>
                        </a:solidFill>
                        <a:effectLst/>
                        <a:latin typeface="Arial" panose="020B0604020202020204" pitchFamily="34" charset="0"/>
                      </a:endParaRPr>
                    </a:p>
                    <a:p>
                      <a:pPr algn="l" fontAlgn="t"/>
                      <a:r>
                        <a:rPr lang="ja-JP" altLang="en-US" sz="1000" b="1" i="0" u="sng" strike="noStrike" dirty="0">
                          <a:solidFill>
                            <a:srgbClr val="000000"/>
                          </a:solidFill>
                          <a:effectLst/>
                          <a:latin typeface="Arial" panose="020B0604020202020204" pitchFamily="34" charset="0"/>
                        </a:rPr>
                        <a:t>機密情報を第三者に移転する場合は、上記の例外が適用されない限り、本人の同意が必要となる。</a:t>
                      </a:r>
                      <a:r>
                        <a:rPr lang="ja-JP" altLang="en-US" sz="1000" b="0" i="0" u="none" strike="noStrike" dirty="0">
                          <a:solidFill>
                            <a:srgbClr val="000000"/>
                          </a:solidFill>
                          <a:effectLst/>
                          <a:latin typeface="Arial" panose="020B0604020202020204" pitchFamily="34" charset="0"/>
                        </a:rPr>
                        <a:t>このような同意は、オプトアウトを使用することによっては行えない。</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個人情報保護法</a:t>
                      </a:r>
                      <a:r>
                        <a:rPr kumimoji="1" lang="en-US" altLang="ja-JP" sz="1000" b="0" dirty="0">
                          <a:latin typeface="+mn-ea"/>
                          <a:ea typeface="+mn-ea"/>
                        </a:rPr>
                        <a:t>(Personal Information Protection Law; PIPL)</a:t>
                      </a:r>
                      <a:r>
                        <a:rPr kumimoji="1" lang="ja-JP" altLang="en-US" sz="1000" b="0" dirty="0">
                          <a:latin typeface="+mn-ea"/>
                          <a:ea typeface="+mn-ea"/>
                        </a:rPr>
                        <a:t>が</a:t>
                      </a:r>
                      <a:r>
                        <a:rPr kumimoji="1" lang="en-US" altLang="ja-JP" sz="1000" b="0" dirty="0">
                          <a:latin typeface="+mn-ea"/>
                          <a:ea typeface="+mn-ea"/>
                        </a:rPr>
                        <a:t>2021</a:t>
                      </a:r>
                      <a:r>
                        <a:rPr kumimoji="1" lang="ja-JP" altLang="en-US" sz="1000" b="0" dirty="0">
                          <a:latin typeface="+mn-ea"/>
                          <a:ea typeface="+mn-ea"/>
                        </a:rPr>
                        <a:t>年</a:t>
                      </a:r>
                      <a:r>
                        <a:rPr kumimoji="1" lang="en-US" altLang="ja-JP" sz="1000" b="0" dirty="0">
                          <a:latin typeface="+mn-ea"/>
                          <a:ea typeface="+mn-ea"/>
                        </a:rPr>
                        <a:t>8</a:t>
                      </a:r>
                      <a:r>
                        <a:rPr kumimoji="1" lang="ja-JP" altLang="en-US" sz="1000" b="0" dirty="0">
                          <a:latin typeface="+mn-ea"/>
                          <a:ea typeface="+mn-ea"/>
                        </a:rPr>
                        <a:t>月に成立し、</a:t>
                      </a:r>
                      <a:r>
                        <a:rPr kumimoji="1" lang="en-US" altLang="ja-JP" sz="1000" b="0" dirty="0">
                          <a:latin typeface="+mn-ea"/>
                          <a:ea typeface="+mn-ea"/>
                        </a:rPr>
                        <a:t>2021</a:t>
                      </a:r>
                      <a:r>
                        <a:rPr kumimoji="1" lang="ja-JP" altLang="en-US" sz="1000" b="0" dirty="0">
                          <a:latin typeface="+mn-ea"/>
                          <a:ea typeface="+mn-ea"/>
                        </a:rPr>
                        <a:t>年</a:t>
                      </a:r>
                      <a:r>
                        <a:rPr kumimoji="1" lang="en-US" altLang="ja-JP" sz="1000" b="0" dirty="0">
                          <a:latin typeface="+mn-ea"/>
                          <a:ea typeface="+mn-ea"/>
                        </a:rPr>
                        <a:t>11</a:t>
                      </a:r>
                      <a:r>
                        <a:rPr kumimoji="1" lang="ja-JP" altLang="en-US" sz="1000" b="0" dirty="0">
                          <a:latin typeface="+mn-ea"/>
                          <a:ea typeface="+mn-ea"/>
                        </a:rPr>
                        <a:t>月より施行された。同法は</a:t>
                      </a:r>
                      <a:r>
                        <a:rPr kumimoji="1" lang="ja-JP" altLang="en-US" sz="1000" b="1" u="sng" dirty="0">
                          <a:latin typeface="+mn-ea"/>
                          <a:ea typeface="+mn-ea"/>
                        </a:rPr>
                        <a:t>中国での個人情報の取り扱いを定めた初めての包括的な法律であり、</a:t>
                      </a:r>
                      <a:r>
                        <a:rPr kumimoji="1" lang="en-US" altLang="ja-JP" sz="1000" b="1" u="sng" dirty="0">
                          <a:latin typeface="+mn-ea"/>
                          <a:ea typeface="+mn-ea"/>
                        </a:rPr>
                        <a:t>PIPL</a:t>
                      </a:r>
                      <a:r>
                        <a:rPr kumimoji="1" lang="ja-JP" altLang="en-US" sz="1000" b="1" u="sng" dirty="0">
                          <a:latin typeface="+mn-ea"/>
                          <a:ea typeface="+mn-ea"/>
                        </a:rPr>
                        <a:t>違反には厳罰が課される。</a:t>
                      </a:r>
                      <a:endParaRPr kumimoji="1" lang="en-US" altLang="ja-JP" sz="1000" b="1" u="sng" dirty="0">
                        <a:latin typeface="+mn-ea"/>
                        <a:ea typeface="+mn-ea"/>
                      </a:endParaRPr>
                    </a:p>
                    <a:p>
                      <a:pPr lvl="0"/>
                      <a:r>
                        <a:rPr kumimoji="1" lang="en-US" altLang="ja-JP" sz="1000" b="0" dirty="0">
                          <a:latin typeface="+mn-ea"/>
                          <a:ea typeface="+mn-ea"/>
                        </a:rPr>
                        <a:t>PIPL</a:t>
                      </a:r>
                      <a:r>
                        <a:rPr kumimoji="1" lang="ja-JP" altLang="en-US" sz="1000" b="0" dirty="0">
                          <a:latin typeface="+mn-ea"/>
                          <a:ea typeface="+mn-ea"/>
                        </a:rPr>
                        <a:t>における「個人情報」とは、電子その他の方法により記録され、既に識別され、又は識別可能な自然人に関する各種情報をいうが、匿名化処理後の情報は含まないとされている（</a:t>
                      </a:r>
                      <a:r>
                        <a:rPr kumimoji="1" lang="en-US" altLang="ja-JP" sz="1000" b="0" dirty="0">
                          <a:latin typeface="+mn-ea"/>
                          <a:ea typeface="+mn-ea"/>
                        </a:rPr>
                        <a:t>4</a:t>
                      </a:r>
                      <a:r>
                        <a:rPr kumimoji="1" lang="ja-JP" altLang="en-US" sz="1000" b="0" dirty="0">
                          <a:latin typeface="+mn-ea"/>
                          <a:ea typeface="+mn-ea"/>
                        </a:rPr>
                        <a:t>条</a:t>
                      </a:r>
                      <a:r>
                        <a:rPr kumimoji="1" lang="en-US" altLang="ja-JP" sz="1000" b="0" dirty="0">
                          <a:latin typeface="+mn-ea"/>
                          <a:ea typeface="+mn-ea"/>
                        </a:rPr>
                        <a:t>1</a:t>
                      </a:r>
                      <a:r>
                        <a:rPr kumimoji="1" lang="ja-JP" altLang="en-US" sz="1000" b="0" dirty="0">
                          <a:latin typeface="+mn-ea"/>
                          <a:ea typeface="+mn-ea"/>
                        </a:rPr>
                        <a:t>項）。</a:t>
                      </a:r>
                    </a:p>
                    <a:p>
                      <a:pPr lvl="0"/>
                      <a:r>
                        <a:rPr kumimoji="1" lang="ja-JP" altLang="en-US" sz="1000" b="0" dirty="0">
                          <a:latin typeface="+mn-ea"/>
                          <a:ea typeface="+mn-ea"/>
                        </a:rPr>
                        <a:t>「センシティブ個人情報」とは、ひとたび漏洩し、又は違法に使用されれば、自然人の人格的尊厳が侵害を受け、又は人身・財産の安全が危害を受けることが容易にもたらされる個人情報をいい、医療健康情報（例として、傷病治療記録、伝染病歴等）はこれに含まれる（</a:t>
                      </a:r>
                      <a:r>
                        <a:rPr kumimoji="1" lang="en-US" altLang="ja-JP" sz="1000" b="0" dirty="0">
                          <a:latin typeface="+mn-ea"/>
                          <a:ea typeface="+mn-ea"/>
                        </a:rPr>
                        <a:t>28</a:t>
                      </a:r>
                      <a:r>
                        <a:rPr kumimoji="1" lang="ja-JP" altLang="en-US" sz="1000" b="0" dirty="0">
                          <a:latin typeface="+mn-ea"/>
                          <a:ea typeface="+mn-ea"/>
                        </a:rPr>
                        <a:t>条</a:t>
                      </a:r>
                      <a:r>
                        <a:rPr kumimoji="1" lang="en-US" altLang="ja-JP" sz="1000" b="0" dirty="0">
                          <a:latin typeface="+mn-ea"/>
                          <a:ea typeface="+mn-ea"/>
                        </a:rPr>
                        <a:t>1</a:t>
                      </a:r>
                      <a:r>
                        <a:rPr kumimoji="1" lang="ja-JP" altLang="en-US" sz="1000" b="0" dirty="0">
                          <a:latin typeface="+mn-ea"/>
                          <a:ea typeface="+mn-ea"/>
                        </a:rPr>
                        <a:t>項）。</a:t>
                      </a:r>
                      <a:endParaRPr kumimoji="1" lang="en-US" altLang="ja-JP" sz="1000" b="0"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個人情報保護に関する主要な法令は、</a:t>
                      </a:r>
                      <a:r>
                        <a:rPr kumimoji="1" lang="en-US" altLang="ja-JP" sz="1000" b="0" u="none" dirty="0">
                          <a:latin typeface="+mn-ea"/>
                          <a:ea typeface="+mn-ea"/>
                        </a:rPr>
                        <a:t>2000</a:t>
                      </a:r>
                      <a:r>
                        <a:rPr kumimoji="1" lang="ja-JP" altLang="en-US" sz="1000" b="0" u="none" dirty="0">
                          <a:latin typeface="+mn-ea"/>
                          <a:ea typeface="+mn-ea"/>
                        </a:rPr>
                        <a:t>年の</a:t>
                      </a:r>
                      <a:r>
                        <a:rPr kumimoji="1" lang="en-US" altLang="ja-JP" sz="1000" b="0" u="none" dirty="0">
                          <a:latin typeface="+mn-ea"/>
                          <a:ea typeface="+mn-ea"/>
                        </a:rPr>
                        <a:t>IT</a:t>
                      </a:r>
                      <a:r>
                        <a:rPr kumimoji="1" lang="ja-JP" altLang="en-US" sz="1000" b="0" u="none" dirty="0">
                          <a:latin typeface="+mn-ea"/>
                          <a:ea typeface="+mn-ea"/>
                        </a:rPr>
                        <a:t>法に基づき</a:t>
                      </a:r>
                      <a:r>
                        <a:rPr kumimoji="1" lang="en-US" altLang="ja-JP" sz="1000" b="1" u="sng" dirty="0">
                          <a:latin typeface="+mn-ea"/>
                          <a:ea typeface="+mn-ea"/>
                        </a:rPr>
                        <a:t>2011</a:t>
                      </a:r>
                      <a:r>
                        <a:rPr kumimoji="1" lang="ja-JP" altLang="en-US" sz="1000" b="1" u="sng" dirty="0">
                          <a:latin typeface="+mn-ea"/>
                          <a:ea typeface="+mn-ea"/>
                        </a:rPr>
                        <a:t>年に制定された</a:t>
                      </a:r>
                      <a:r>
                        <a:rPr kumimoji="1" lang="en-US" altLang="ja-JP" sz="1000" b="1" u="sng" dirty="0">
                          <a:latin typeface="+mn-ea"/>
                          <a:ea typeface="+mn-ea"/>
                        </a:rPr>
                        <a:t>SPDI</a:t>
                      </a:r>
                      <a:r>
                        <a:rPr kumimoji="1" lang="ja-JP" altLang="en-US" sz="1000" b="1" u="sng" dirty="0">
                          <a:latin typeface="+mn-ea"/>
                          <a:ea typeface="+mn-ea"/>
                        </a:rPr>
                        <a:t>法があるが、これは</a:t>
                      </a:r>
                      <a:r>
                        <a:rPr kumimoji="1" lang="en-US" altLang="ja-JP" sz="1000" b="1" u="sng" dirty="0">
                          <a:latin typeface="+mn-ea"/>
                          <a:ea typeface="+mn-ea"/>
                        </a:rPr>
                        <a:t>IT</a:t>
                      </a:r>
                      <a:r>
                        <a:rPr kumimoji="1" lang="ja-JP" altLang="en-US" sz="1000" b="1" u="sng" dirty="0">
                          <a:latin typeface="+mn-ea"/>
                          <a:ea typeface="+mn-ea"/>
                        </a:rPr>
                        <a:t>法の施行規則に過ぎず、条文は全</a:t>
                      </a:r>
                      <a:r>
                        <a:rPr kumimoji="1" lang="en-US" altLang="ja-JP" sz="1000" b="1" u="sng" dirty="0">
                          <a:latin typeface="+mn-ea"/>
                          <a:ea typeface="+mn-ea"/>
                        </a:rPr>
                        <a:t>8</a:t>
                      </a:r>
                      <a:r>
                        <a:rPr kumimoji="1" lang="ja-JP" altLang="en-US" sz="1000" b="1" u="sng" dirty="0">
                          <a:latin typeface="+mn-ea"/>
                          <a:ea typeface="+mn-ea"/>
                        </a:rPr>
                        <a:t>条の簡素な内容である。</a:t>
                      </a:r>
                      <a:endParaRPr kumimoji="1" lang="en-US" altLang="ja-JP" sz="1000" b="1" u="sng" dirty="0">
                        <a:latin typeface="+mn-ea"/>
                        <a:ea typeface="+mn-ea"/>
                      </a:endParaRPr>
                    </a:p>
                    <a:p>
                      <a:pPr lvl="0"/>
                      <a:r>
                        <a:rPr kumimoji="1" lang="ja-JP" altLang="en-US" sz="1000" b="0" dirty="0">
                          <a:latin typeface="+mn-ea"/>
                          <a:ea typeface="+mn-ea"/>
                        </a:rPr>
                        <a:t>個人を特定できる情報として定義される個人情報の内、特に慎重な扱いを要するものとして銀行口座情報や健康情報などをセンシティブ情報とし、これを扱う事業者に対してプライバシーポリシーの作成を義務付けている。</a:t>
                      </a:r>
                      <a:endParaRPr kumimoji="1" lang="en-US" altLang="ja-JP" sz="1000" b="0" dirty="0">
                        <a:latin typeface="+mn-ea"/>
                        <a:ea typeface="+mn-ea"/>
                      </a:endParaRPr>
                    </a:p>
                    <a:p>
                      <a:pPr lvl="0"/>
                      <a:r>
                        <a:rPr kumimoji="1" lang="ja-JP" altLang="en-US" sz="1000" b="0" dirty="0">
                          <a:latin typeface="+mn-ea"/>
                          <a:ea typeface="+mn-ea"/>
                        </a:rPr>
                        <a:t>インド国内における個人情報保護への関心の高まりから、政府は欧州における</a:t>
                      </a:r>
                      <a:r>
                        <a:rPr kumimoji="1" lang="en-US" altLang="ja-JP" sz="1000" b="0" dirty="0">
                          <a:latin typeface="+mn-ea"/>
                          <a:ea typeface="+mn-ea"/>
                        </a:rPr>
                        <a:t>GDPR(EU</a:t>
                      </a:r>
                      <a:r>
                        <a:rPr kumimoji="1" lang="ja-JP" altLang="en-US" sz="1000" b="0" dirty="0">
                          <a:latin typeface="+mn-ea"/>
                          <a:ea typeface="+mn-ea"/>
                        </a:rPr>
                        <a:t>一般データ保護規則</a:t>
                      </a:r>
                      <a:r>
                        <a:rPr kumimoji="1" lang="en-US" altLang="ja-JP" sz="1000" b="0" dirty="0">
                          <a:latin typeface="+mn-ea"/>
                          <a:ea typeface="+mn-ea"/>
                        </a:rPr>
                        <a:t>)</a:t>
                      </a:r>
                      <a:r>
                        <a:rPr kumimoji="1" lang="ja-JP" altLang="en-US" sz="1000" b="0" dirty="0">
                          <a:latin typeface="+mn-ea"/>
                          <a:ea typeface="+mn-ea"/>
                        </a:rPr>
                        <a:t>を元に包括的な個人情報の制定に向けて、</a:t>
                      </a:r>
                      <a:r>
                        <a:rPr kumimoji="1" lang="en-US" altLang="ja-JP" sz="1000" b="0" dirty="0">
                          <a:latin typeface="+mn-ea"/>
                          <a:ea typeface="+mn-ea"/>
                        </a:rPr>
                        <a:t>2019</a:t>
                      </a:r>
                      <a:r>
                        <a:rPr kumimoji="1" lang="ja-JP" altLang="en-US" sz="1000" b="0" dirty="0">
                          <a:latin typeface="+mn-ea"/>
                          <a:ea typeface="+mn-ea"/>
                        </a:rPr>
                        <a:t>年現在</a:t>
                      </a:r>
                      <a:r>
                        <a:rPr kumimoji="1" lang="en-US" altLang="ja-JP" sz="1000" b="0" dirty="0">
                          <a:latin typeface="+mn-ea"/>
                          <a:ea typeface="+mn-ea"/>
                        </a:rPr>
                        <a:t>Personal Data Protection Bill</a:t>
                      </a:r>
                      <a:r>
                        <a:rPr kumimoji="1" lang="ja-JP" altLang="en-US" sz="1000" b="0" dirty="0">
                          <a:latin typeface="+mn-ea"/>
                          <a:ea typeface="+mn-ea"/>
                        </a:rPr>
                        <a:t>の法案審議を進めている。これは</a:t>
                      </a:r>
                      <a:r>
                        <a:rPr kumimoji="1" lang="en-US" altLang="ja-JP" sz="1000" b="0" dirty="0">
                          <a:latin typeface="+mn-ea"/>
                          <a:ea typeface="+mn-ea"/>
                        </a:rPr>
                        <a:t>SPDI</a:t>
                      </a:r>
                      <a:r>
                        <a:rPr kumimoji="1" lang="ja-JP" altLang="en-US" sz="1000" b="0" dirty="0">
                          <a:latin typeface="+mn-ea"/>
                          <a:ea typeface="+mn-ea"/>
                        </a:rPr>
                        <a:t>法とは異なり、個人情報の取り扱いについてより詳細な規定を適用する。</a:t>
                      </a:r>
                      <a:r>
                        <a:rPr kumimoji="1" lang="ja-JP" altLang="en-US" sz="1000" b="1" u="sng" dirty="0">
                          <a:latin typeface="+mn-ea"/>
                          <a:ea typeface="+mn-ea"/>
                        </a:rPr>
                        <a:t>公的機関を含む国内の取り扱いについては一般に規定が適用され合理的な取り扱いと適切な管理が明示的に求められる。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0" dirty="0">
                          <a:latin typeface="+mn-ea"/>
                          <a:ea typeface="+mn-ea"/>
                        </a:rPr>
                        <a:t>インドネシアでは、個人情報保護に関する複数の法律・規則が存在し、それぞれで個人情報の定義や取り扱い方法が異なる状況にあった。</a:t>
                      </a:r>
                      <a:r>
                        <a:rPr kumimoji="1" lang="en-US" altLang="ja-JP" sz="1000" b="1" u="sng" dirty="0">
                          <a:latin typeface="+mn-ea"/>
                          <a:ea typeface="+mn-ea"/>
                        </a:rPr>
                        <a:t>2021</a:t>
                      </a:r>
                      <a:r>
                        <a:rPr kumimoji="1" lang="ja-JP" altLang="en-US" sz="1000" b="1" u="sng" dirty="0">
                          <a:latin typeface="+mn-ea"/>
                          <a:ea typeface="+mn-ea"/>
                        </a:rPr>
                        <a:t>年</a:t>
                      </a:r>
                      <a:r>
                        <a:rPr kumimoji="1" lang="en-US" altLang="ja-JP" sz="1000" b="1" u="sng" dirty="0">
                          <a:latin typeface="+mn-ea"/>
                          <a:ea typeface="+mn-ea"/>
                        </a:rPr>
                        <a:t>7</a:t>
                      </a:r>
                      <a:r>
                        <a:rPr kumimoji="1" lang="ja-JP" altLang="en-US" sz="1000" b="1" u="sng" dirty="0">
                          <a:latin typeface="+mn-ea"/>
                          <a:ea typeface="+mn-ea"/>
                        </a:rPr>
                        <a:t>月現在、包括的な個人情報保護法の制定に向けて通信情報省の規制のもとに法案が審議中。</a:t>
                      </a:r>
                      <a:endParaRPr kumimoji="1" lang="en-US" altLang="ja-JP" sz="1000" b="1" u="sng" dirty="0">
                        <a:latin typeface="+mn-ea"/>
                        <a:ea typeface="+mn-ea"/>
                      </a:endParaRPr>
                    </a:p>
                    <a:p>
                      <a:pPr lvl="0"/>
                      <a:r>
                        <a:rPr kumimoji="1" lang="ja-JP" altLang="en-US" sz="1000" b="0" u="none" dirty="0">
                          <a:latin typeface="+mn-ea"/>
                          <a:ea typeface="+mn-ea"/>
                        </a:rPr>
                        <a:t>電子情報法令上保護の対象となる「個人データ」は、政府規制</a:t>
                      </a:r>
                      <a:r>
                        <a:rPr kumimoji="1" lang="en-US" altLang="ja-JP" sz="1000" b="0" u="none" dirty="0">
                          <a:latin typeface="+mn-ea"/>
                          <a:ea typeface="+mn-ea"/>
                        </a:rPr>
                        <a:t>82</a:t>
                      </a:r>
                      <a:r>
                        <a:rPr kumimoji="1" lang="ja-JP" altLang="en-US" sz="1000" b="0" u="none" dirty="0">
                          <a:latin typeface="+mn-ea"/>
                          <a:ea typeface="+mn-ea"/>
                        </a:rPr>
                        <a:t>号および</a:t>
                      </a:r>
                      <a:r>
                        <a:rPr kumimoji="1" lang="en-US" altLang="ja-JP" sz="1000" b="0" u="none" dirty="0">
                          <a:latin typeface="+mn-ea"/>
                          <a:ea typeface="+mn-ea"/>
                        </a:rPr>
                        <a:t>MOCI</a:t>
                      </a:r>
                      <a:r>
                        <a:rPr kumimoji="1" lang="ja-JP" altLang="en-US" sz="1000" b="0" u="none" dirty="0">
                          <a:latin typeface="+mn-ea"/>
                          <a:ea typeface="+mn-ea"/>
                        </a:rPr>
                        <a:t>規制上定義が置かれており、「特定の個人のデータであって、その正確性のために保管、管理及び維持され、その秘密のために保護されるもの」。また、「特定の個人のデータ」とは、「いかなる正確かつ実際の情報であって、特定の個人を直接又は間接に特定することが可能な情報」を指す。</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ja-JP" altLang="en-US" sz="1000" b="1" u="sng" dirty="0">
                          <a:latin typeface="+mn-ea"/>
                          <a:ea typeface="+mn-ea"/>
                        </a:rPr>
                        <a:t>タイ初の個人情報保護法が</a:t>
                      </a:r>
                      <a:r>
                        <a:rPr kumimoji="1" lang="en-US" altLang="ja-JP" sz="1000" b="1" u="sng" dirty="0">
                          <a:latin typeface="+mn-ea"/>
                          <a:ea typeface="+mn-ea"/>
                        </a:rPr>
                        <a:t>2019</a:t>
                      </a:r>
                      <a:r>
                        <a:rPr kumimoji="1" lang="ja-JP" altLang="en-US" sz="1000" b="1" u="sng" dirty="0">
                          <a:latin typeface="+mn-ea"/>
                          <a:ea typeface="+mn-ea"/>
                        </a:rPr>
                        <a:t>年</a:t>
                      </a:r>
                      <a:r>
                        <a:rPr kumimoji="1" lang="en-US" altLang="ja-JP" sz="1000" b="1" u="sng" dirty="0">
                          <a:latin typeface="+mn-ea"/>
                          <a:ea typeface="+mn-ea"/>
                        </a:rPr>
                        <a:t>2</a:t>
                      </a:r>
                      <a:r>
                        <a:rPr kumimoji="1" lang="ja-JP" altLang="en-US" sz="1000" b="1" u="sng" dirty="0">
                          <a:latin typeface="+mn-ea"/>
                          <a:ea typeface="+mn-ea"/>
                        </a:rPr>
                        <a:t>月に成立、</a:t>
                      </a:r>
                      <a:r>
                        <a:rPr kumimoji="1" lang="en-US" altLang="ja-JP" sz="1000" b="1" u="sng" dirty="0">
                          <a:latin typeface="+mn-ea"/>
                          <a:ea typeface="+mn-ea"/>
                        </a:rPr>
                        <a:t>5</a:t>
                      </a:r>
                      <a:r>
                        <a:rPr kumimoji="1" lang="ja-JP" altLang="en-US" sz="1000" b="1" u="sng" dirty="0">
                          <a:latin typeface="+mn-ea"/>
                          <a:ea typeface="+mn-ea"/>
                        </a:rPr>
                        <a:t>月に一部条文に限り施行された。</a:t>
                      </a:r>
                      <a:r>
                        <a:rPr kumimoji="1" lang="ja-JP" altLang="en-US" sz="1000" b="0" dirty="0">
                          <a:latin typeface="+mn-ea"/>
                          <a:ea typeface="+mn-ea"/>
                        </a:rPr>
                        <a:t>当初本格的な運用開始までに</a:t>
                      </a:r>
                      <a:r>
                        <a:rPr kumimoji="1" lang="en-US" altLang="ja-JP" sz="1000" b="0" dirty="0">
                          <a:latin typeface="+mn-ea"/>
                          <a:ea typeface="+mn-ea"/>
                        </a:rPr>
                        <a:t>1</a:t>
                      </a:r>
                      <a:r>
                        <a:rPr kumimoji="1" lang="ja-JP" altLang="en-US" sz="1000" b="0" dirty="0">
                          <a:latin typeface="+mn-ea"/>
                          <a:ea typeface="+mn-ea"/>
                        </a:rPr>
                        <a:t>年間の猶予期間が設けられていたが、</a:t>
                      </a:r>
                      <a:r>
                        <a:rPr kumimoji="1" lang="ja-JP" altLang="en-US" sz="1000" b="0" u="none" dirty="0">
                          <a:latin typeface="+mn-ea"/>
                          <a:ea typeface="+mn-ea"/>
                        </a:rPr>
                        <a:t>新型コロナウイルス感染症の流行を受けて政府機関や民間企業に十分な準備期間を与えるため、</a:t>
                      </a:r>
                      <a:r>
                        <a:rPr kumimoji="1" lang="en-US" altLang="ja-JP" sz="1000" b="1" u="sng" dirty="0">
                          <a:latin typeface="+mn-ea"/>
                          <a:ea typeface="+mn-ea"/>
                        </a:rPr>
                        <a:t>2021</a:t>
                      </a:r>
                      <a:r>
                        <a:rPr kumimoji="1" lang="ja-JP" altLang="en-US" sz="1000" b="1" u="sng" dirty="0">
                          <a:latin typeface="+mn-ea"/>
                          <a:ea typeface="+mn-ea"/>
                        </a:rPr>
                        <a:t>年</a:t>
                      </a:r>
                      <a:r>
                        <a:rPr kumimoji="1" lang="en-US" altLang="ja-JP" sz="1000" b="1" u="sng" dirty="0">
                          <a:latin typeface="+mn-ea"/>
                          <a:ea typeface="+mn-ea"/>
                        </a:rPr>
                        <a:t>12</a:t>
                      </a:r>
                      <a:r>
                        <a:rPr kumimoji="1" lang="ja-JP" altLang="en-US" sz="1000" b="1" u="sng" dirty="0">
                          <a:latin typeface="+mn-ea"/>
                          <a:ea typeface="+mn-ea"/>
                        </a:rPr>
                        <a:t>月現在までに</a:t>
                      </a:r>
                      <a:r>
                        <a:rPr kumimoji="1" lang="en-US" altLang="ja-JP" sz="1000" b="1" u="sng" dirty="0">
                          <a:latin typeface="+mn-ea"/>
                          <a:ea typeface="+mn-ea"/>
                        </a:rPr>
                        <a:t>2</a:t>
                      </a:r>
                      <a:r>
                        <a:rPr kumimoji="1" lang="ja-JP" altLang="en-US" sz="1000" b="1" u="sng" dirty="0">
                          <a:latin typeface="+mn-ea"/>
                          <a:ea typeface="+mn-ea"/>
                        </a:rPr>
                        <a:t>度の延期が発表されており、完全施行は</a:t>
                      </a:r>
                      <a:r>
                        <a:rPr kumimoji="1" lang="en-US" altLang="ja-JP" sz="1000" b="1" u="sng" dirty="0">
                          <a:latin typeface="+mn-ea"/>
                          <a:ea typeface="+mn-ea"/>
                        </a:rPr>
                        <a:t>2022</a:t>
                      </a:r>
                      <a:r>
                        <a:rPr kumimoji="1" lang="ja-JP" altLang="en-US" sz="1000" b="1" u="sng" dirty="0">
                          <a:latin typeface="+mn-ea"/>
                          <a:ea typeface="+mn-ea"/>
                        </a:rPr>
                        <a:t>年</a:t>
                      </a:r>
                      <a:r>
                        <a:rPr kumimoji="1" lang="en-US" altLang="ja-JP" sz="1000" b="1" u="sng" dirty="0">
                          <a:latin typeface="+mn-ea"/>
                          <a:ea typeface="+mn-ea"/>
                        </a:rPr>
                        <a:t>5</a:t>
                      </a:r>
                      <a:r>
                        <a:rPr kumimoji="1" lang="ja-JP" altLang="en-US" sz="1000" b="1" u="sng" dirty="0">
                          <a:latin typeface="+mn-ea"/>
                          <a:ea typeface="+mn-ea"/>
                        </a:rPr>
                        <a:t>月</a:t>
                      </a:r>
                      <a:r>
                        <a:rPr kumimoji="1" lang="en-US" altLang="ja-JP" sz="1000" b="1" u="sng" dirty="0">
                          <a:latin typeface="+mn-ea"/>
                          <a:ea typeface="+mn-ea"/>
                        </a:rPr>
                        <a:t>31</a:t>
                      </a:r>
                      <a:r>
                        <a:rPr kumimoji="1" lang="ja-JP" altLang="en-US" sz="1000" b="1" u="sng" dirty="0">
                          <a:latin typeface="+mn-ea"/>
                          <a:ea typeface="+mn-ea"/>
                        </a:rPr>
                        <a:t>日まで延期されている。</a:t>
                      </a:r>
                      <a:endParaRPr kumimoji="1" lang="en-US" altLang="ja-JP" sz="1000" b="1" u="sng" dirty="0">
                        <a:latin typeface="+mn-ea"/>
                        <a:ea typeface="+mn-ea"/>
                      </a:endParaRPr>
                    </a:p>
                    <a:p>
                      <a:pPr marL="171450" lvl="0" indent="-171450">
                        <a:buClr>
                          <a:schemeClr val="accent1"/>
                        </a:buClr>
                        <a:buFont typeface="Arial" panose="020B0604020202020204" pitchFamily="34" charset="0"/>
                        <a:buChar char="•"/>
                      </a:pPr>
                      <a:r>
                        <a:rPr kumimoji="1" lang="ja-JP" altLang="en-US" sz="1000" b="0" u="none" dirty="0">
                          <a:latin typeface="+mn-ea"/>
                          <a:ea typeface="+mn-ea"/>
                        </a:rPr>
                        <a:t>個人データ：直接・間接を問わず、一定の自然人を特定しうる自然人に関する情報をいう。但し、故人の情報は除く。</a:t>
                      </a:r>
                    </a:p>
                    <a:p>
                      <a:pPr marL="171450" lvl="0" indent="-171450">
                        <a:buClr>
                          <a:schemeClr val="accent1"/>
                        </a:buClr>
                        <a:buFont typeface="Arial" panose="020B0604020202020204" pitchFamily="34" charset="0"/>
                        <a:buChar char="•"/>
                      </a:pPr>
                      <a:r>
                        <a:rPr kumimoji="1" lang="ja-JP" altLang="en-US" sz="1000" b="0" u="none" dirty="0">
                          <a:latin typeface="+mn-ea"/>
                          <a:ea typeface="+mn-ea"/>
                        </a:rPr>
                        <a:t>センシティブデータ：個人データのうち、人種、宗教・信教、政治的思考、犯罪経歴、遺伝子情報、健康情報、性的指向、労働組合（その他政令で定める事項）に関する情報。センシティブデータは、より限定的な例外的な場合を除いて対象者の明確な同意なしに収集することが禁止される等、個人データの中でも、より厳格な保護の対象とされている。</a:t>
                      </a:r>
                      <a:endParaRPr kumimoji="1" lang="en-US" altLang="ja-JP" sz="1000" b="0" u="none"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包括的な個人情報保護法（</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Data Privacy Act of 2012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(Republic Act No. 10173)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年に制定、</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月より施行され、、また同法の施行規則が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年に公布された。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buFont typeface="Arial" panose="020B0604020202020204" pitchFamily="34" charset="0"/>
                        <a:buChar char="•"/>
                        <a:tabLst>
                          <a:tab pos="1195388" algn="r"/>
                        </a:tabLst>
                      </a:pPr>
                      <a:r>
                        <a:rPr lang="ja-JP" altLang="en-US" sz="1000" b="1" u="sng" dirty="0"/>
                        <a:t>フィリピンにおける個人情報とその取扱いについて定めるとともに、個人情報保護のためのセキュリティー対策の実施を求めている。</a:t>
                      </a:r>
                      <a:endParaRPr lang="en-US" altLang="ja-JP" sz="1000" b="1" u="sng"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個人の健康状態に関する情報は「センシティブ個人情報」と定義。</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kumimoji="1" lang="ja-JP" altLang="en-US" sz="1000" kern="1200" dirty="0">
                          <a:solidFill>
                            <a:schemeClr val="dk1"/>
                          </a:solidFill>
                          <a:latin typeface="+mn-lt"/>
                          <a:ea typeface="+mn-ea"/>
                          <a:cs typeface="+mn-cs"/>
                        </a:rPr>
                        <a:t>原則としてあらゆる個人情報の処理が適用対象となり、情報を取り扱うものが自然人か法人かは問われない。</a:t>
                      </a:r>
                    </a:p>
                    <a:p>
                      <a:pPr marL="171450" indent="-171450" algn="l" defTabSz="914400" rtl="0" eaLnBrk="1" fontAlgn="ctr" latinLnBrk="0" hangingPunct="1">
                        <a:buFont typeface="Arial" panose="020B0604020202020204" pitchFamily="34" charset="0"/>
                        <a:buChar char="•"/>
                        <a:tabLst>
                          <a:tab pos="1195388" algn="r"/>
                        </a:tabLst>
                      </a:pPr>
                      <a:r>
                        <a:rPr kumimoji="1" lang="ja-JP" altLang="en-US" sz="1000" kern="1200" dirty="0">
                          <a:solidFill>
                            <a:schemeClr val="dk1"/>
                          </a:solidFill>
                          <a:latin typeface="+mn-lt"/>
                          <a:ea typeface="+mn-ea"/>
                          <a:cs typeface="+mn-cs"/>
                        </a:rPr>
                        <a:t>国外法人であっても、フィリピン国内にある何らかの装置を使用・支店を設置するなどして個人情報を管理・処理している場合にも適用される。</a:t>
                      </a:r>
                      <a:endParaRPr kumimoji="1" lang="en-US" altLang="ja-JP" sz="1000" kern="1200" dirty="0">
                        <a:solidFill>
                          <a:schemeClr val="dk1"/>
                        </a:solidFill>
                        <a:latin typeface="+mn-lt"/>
                        <a:ea typeface="+mn-ea"/>
                        <a:cs typeface="+mn-cs"/>
                      </a:endParaRPr>
                    </a:p>
                    <a:p>
                      <a:pPr marL="171450" indent="-171450" algn="l" defTabSz="914400" rtl="0" eaLnBrk="1" fontAlgn="ctr" latinLnBrk="0" hangingPunct="1">
                        <a:buFont typeface="Arial" panose="020B0604020202020204" pitchFamily="34" charset="0"/>
                        <a:buChar char="•"/>
                        <a:tabLst>
                          <a:tab pos="1195388" algn="r"/>
                        </a:tabLst>
                      </a:pPr>
                      <a:r>
                        <a:rPr kumimoji="1" lang="ja-JP" altLang="en-US" sz="1000" kern="1200" dirty="0">
                          <a:solidFill>
                            <a:schemeClr val="dk1"/>
                          </a:solidFill>
                          <a:latin typeface="+mn-lt"/>
                          <a:ea typeface="+mn-ea"/>
                          <a:cs typeface="+mn-cs"/>
                        </a:rPr>
                        <a:t>但し、フィリピン以外の法域に居住する者からその国の法に従って収集されたフィリピン内で処理されている個人情報は適用除外される。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sp>
        <p:nvSpPr>
          <p:cNvPr id="10" name="テキスト ボックス 12">
            <a:extLst>
              <a:ext uri="{FF2B5EF4-FFF2-40B4-BE49-F238E27FC236}">
                <a16:creationId xmlns:a16="http://schemas.microsoft.com/office/drawing/2014/main" id="{C8CC1441-DEDE-4770-BC15-2F7D7F0FCE4B}"/>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経済産業省「経済産業分野における個人情報保護ガイドライン」</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10912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1335143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37"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医療情報保護や個人情報保護に関する法規制・ガイドライン通達有無</a:t>
            </a:r>
            <a:r>
              <a:rPr kumimoji="1" lang="en-US" altLang="ja-JP" dirty="0"/>
              <a:t>(2/2)</a:t>
            </a:r>
            <a:endParaRPr kumimoji="1" lang="ja-JP" altLang="en-US" dirty="0"/>
          </a:p>
        </p:txBody>
      </p:sp>
      <p:sp>
        <p:nvSpPr>
          <p:cNvPr id="4" name="テキスト プレースホルダー 3"/>
          <p:cNvSpPr>
            <a:spLocks noGrp="1"/>
          </p:cNvSpPr>
          <p:nvPr>
            <p:ph type="body" sz="quarter" idx="15"/>
          </p:nvPr>
        </p:nvSpPr>
        <p:spPr>
          <a:xfrm>
            <a:off x="200025" y="549275"/>
            <a:ext cx="9505950" cy="395777"/>
          </a:xfrm>
        </p:spPr>
        <p:txBody>
          <a:bodyPr/>
          <a:lstStyle/>
          <a:p>
            <a:endParaRPr lang="en-US" altLang="ja-JP" dirty="0"/>
          </a:p>
        </p:txBody>
      </p:sp>
      <p:graphicFrame>
        <p:nvGraphicFramePr>
          <p:cNvPr id="8" name="表 4">
            <a:extLst>
              <a:ext uri="{FF2B5EF4-FFF2-40B4-BE49-F238E27FC236}">
                <a16:creationId xmlns:a16="http://schemas.microsoft.com/office/drawing/2014/main" id="{B3C260E7-1E1D-40A0-AA9F-71AB506F043F}"/>
              </a:ext>
            </a:extLst>
          </p:cNvPr>
          <p:cNvGraphicFramePr>
            <a:graphicFrameLocks noGrp="1"/>
          </p:cNvGraphicFramePr>
          <p:nvPr>
            <p:extLst>
              <p:ext uri="{D42A27DB-BD31-4B8C-83A1-F6EECF244321}">
                <p14:modId xmlns:p14="http://schemas.microsoft.com/office/powerpoint/2010/main" val="1402995626"/>
              </p:ext>
            </p:extLst>
          </p:nvPr>
        </p:nvGraphicFramePr>
        <p:xfrm>
          <a:off x="200026" y="549275"/>
          <a:ext cx="9505500" cy="5976069"/>
        </p:xfrm>
        <a:graphic>
          <a:graphicData uri="http://schemas.openxmlformats.org/drawingml/2006/table">
            <a:tbl>
              <a:tblPr firstRow="1" bandRow="1">
                <a:tableStyleId>{5940675A-B579-460E-94D1-54222C63F5DA}</a:tableStyleId>
              </a:tblPr>
              <a:tblGrid>
                <a:gridCol w="1901100">
                  <a:extLst>
                    <a:ext uri="{9D8B030D-6E8A-4147-A177-3AD203B41FA5}">
                      <a16:colId xmlns:a16="http://schemas.microsoft.com/office/drawing/2014/main" val="3676543901"/>
                    </a:ext>
                  </a:extLst>
                </a:gridCol>
                <a:gridCol w="1901100">
                  <a:extLst>
                    <a:ext uri="{9D8B030D-6E8A-4147-A177-3AD203B41FA5}">
                      <a16:colId xmlns:a16="http://schemas.microsoft.com/office/drawing/2014/main" val="20000"/>
                    </a:ext>
                  </a:extLst>
                </a:gridCol>
                <a:gridCol w="1901100">
                  <a:extLst>
                    <a:ext uri="{9D8B030D-6E8A-4147-A177-3AD203B41FA5}">
                      <a16:colId xmlns:a16="http://schemas.microsoft.com/office/drawing/2014/main" val="1283747029"/>
                    </a:ext>
                  </a:extLst>
                </a:gridCol>
                <a:gridCol w="1901100">
                  <a:extLst>
                    <a:ext uri="{9D8B030D-6E8A-4147-A177-3AD203B41FA5}">
                      <a16:colId xmlns:a16="http://schemas.microsoft.com/office/drawing/2014/main" val="20003"/>
                    </a:ext>
                  </a:extLst>
                </a:gridCol>
                <a:gridCol w="1901100">
                  <a:extLst>
                    <a:ext uri="{9D8B030D-6E8A-4147-A177-3AD203B41FA5}">
                      <a16:colId xmlns:a16="http://schemas.microsoft.com/office/drawing/2014/main" val="20004"/>
                    </a:ext>
                  </a:extLst>
                </a:gridCol>
              </a:tblGrid>
              <a:tr h="338268">
                <a:tc>
                  <a:txBody>
                    <a:bodyPr/>
                    <a:lstStyle/>
                    <a:p>
                      <a:pPr lvl="0" algn="ctr"/>
                      <a:r>
                        <a:rPr kumimoji="1" lang="ja-JP" altLang="en-US" sz="1800" b="0" dirty="0">
                          <a:solidFill>
                            <a:schemeClr val="bg1"/>
                          </a:solidFill>
                          <a:latin typeface="+mn-ea"/>
                          <a:ea typeface="+mn-ea"/>
                        </a:rPr>
                        <a:t>ベトナム</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ミャンマー</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カンボジア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マレーシア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シンガポール</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6823385"/>
                  </a:ext>
                </a:extLst>
              </a:tr>
              <a:tr h="5637801">
                <a:tc>
                  <a:txBody>
                    <a:bodyPr/>
                    <a:lstStyle/>
                    <a:p>
                      <a:pPr lvl="0"/>
                      <a:r>
                        <a:rPr kumimoji="1" lang="en-US" altLang="ja-JP" sz="1000" b="0" dirty="0">
                          <a:latin typeface="+mn-ea"/>
                          <a:ea typeface="+mn-ea"/>
                        </a:rPr>
                        <a:t>2021</a:t>
                      </a:r>
                      <a:r>
                        <a:rPr kumimoji="1" lang="ja-JP" altLang="en-US" sz="1000" b="0" dirty="0">
                          <a:latin typeface="+mn-ea"/>
                          <a:ea typeface="+mn-ea"/>
                        </a:rPr>
                        <a:t>年</a:t>
                      </a:r>
                      <a:r>
                        <a:rPr kumimoji="1" lang="en-US" altLang="ja-JP" sz="1000" b="0" dirty="0">
                          <a:latin typeface="+mn-ea"/>
                          <a:ea typeface="+mn-ea"/>
                        </a:rPr>
                        <a:t>12</a:t>
                      </a:r>
                      <a:r>
                        <a:rPr kumimoji="1" lang="ja-JP" altLang="en-US" sz="1000" b="0" dirty="0">
                          <a:latin typeface="+mn-ea"/>
                          <a:ea typeface="+mn-ea"/>
                        </a:rPr>
                        <a:t>月時点で、日本の個人情報保護法や</a:t>
                      </a:r>
                      <a:r>
                        <a:rPr kumimoji="1" lang="en-US" altLang="ja-JP" sz="1000" b="0" dirty="0">
                          <a:latin typeface="+mn-ea"/>
                          <a:ea typeface="+mn-ea"/>
                        </a:rPr>
                        <a:t>EU</a:t>
                      </a:r>
                      <a:r>
                        <a:rPr kumimoji="1" lang="ja-JP" altLang="en-US" sz="1000" b="0" dirty="0">
                          <a:latin typeface="+mn-ea"/>
                          <a:ea typeface="+mn-ea"/>
                        </a:rPr>
                        <a:t>の一般データ保護規則などに相当する</a:t>
                      </a:r>
                      <a:r>
                        <a:rPr kumimoji="1" lang="ja-JP" altLang="en-US" sz="1000" b="1" u="sng" dirty="0">
                          <a:latin typeface="+mn-ea"/>
                          <a:ea typeface="+mn-ea"/>
                        </a:rPr>
                        <a:t>包括的な個人情報保護に関する法令は存在しない。</a:t>
                      </a:r>
                      <a:endParaRPr kumimoji="1" lang="en-US" altLang="ja-JP" sz="1000" b="1" u="sng" dirty="0">
                        <a:latin typeface="+mn-ea"/>
                        <a:ea typeface="+mn-ea"/>
                      </a:endParaRPr>
                    </a:p>
                    <a:p>
                      <a:pPr lvl="0"/>
                      <a:r>
                        <a:rPr kumimoji="1" lang="ja-JP" altLang="en-US" sz="1000" b="0" dirty="0">
                          <a:latin typeface="+mn-ea"/>
                          <a:ea typeface="+mn-ea"/>
                        </a:rPr>
                        <a:t>情報テクノロジー法、国家安全保障法や民法など様々な法令により個人データ保護に関する義務を規定している。</a:t>
                      </a:r>
                      <a:endParaRPr kumimoji="1" lang="en-US" altLang="ja-JP" sz="1000" b="0" dirty="0">
                        <a:latin typeface="+mn-ea"/>
                        <a:ea typeface="+mn-ea"/>
                      </a:endParaRPr>
                    </a:p>
                    <a:p>
                      <a:pPr lvl="0"/>
                      <a:r>
                        <a:rPr kumimoji="1" lang="ja-JP" altLang="en-US" sz="1000" b="0" dirty="0">
                          <a:latin typeface="+mn-ea"/>
                          <a:ea typeface="+mn-ea"/>
                        </a:rPr>
                        <a:t>個人に関するデータ、または特定の個人の識別または識別可能なデータとして規定される「個人データ」は、「基本個人データ」と「センシティブ個人データ」に区分され、健康データ、医療データ、遺伝的、後天的な遺伝的な特徴データ、生体認証データなどは「センシティブ個人データ」に分類され、利用前に個人データ保護委員会への登録が必要となる。</a:t>
                      </a:r>
                      <a:endParaRPr kumimoji="1" lang="en-US" altLang="ja-JP" sz="1000" b="0" dirty="0">
                        <a:latin typeface="+mn-ea"/>
                        <a:ea typeface="+mn-ea"/>
                      </a:endParaRPr>
                    </a:p>
                    <a:p>
                      <a:pPr lvl="0"/>
                      <a:r>
                        <a:rPr kumimoji="1" lang="en-US" altLang="ja-JP" sz="1000" b="0" dirty="0">
                          <a:latin typeface="+mn-ea"/>
                          <a:ea typeface="+mn-ea"/>
                        </a:rPr>
                        <a:t>2021</a:t>
                      </a:r>
                      <a:r>
                        <a:rPr kumimoji="1" lang="ja-JP" altLang="en-US" sz="1000" b="0" dirty="0">
                          <a:latin typeface="+mn-ea"/>
                          <a:ea typeface="+mn-ea"/>
                        </a:rPr>
                        <a:t>年</a:t>
                      </a:r>
                      <a:r>
                        <a:rPr kumimoji="1" lang="en-US" altLang="ja-JP" sz="1000" b="0" dirty="0">
                          <a:latin typeface="+mn-ea"/>
                          <a:ea typeface="+mn-ea"/>
                        </a:rPr>
                        <a:t>2</a:t>
                      </a:r>
                      <a:r>
                        <a:rPr kumimoji="1" lang="ja-JP" altLang="en-US" sz="1000" b="0" dirty="0">
                          <a:latin typeface="+mn-ea"/>
                          <a:ea typeface="+mn-ea"/>
                        </a:rPr>
                        <a:t>月、ベトナム公安省はサイバーセキュリティ法などに基づく「個人データ保護に関する政令案」を公表、</a:t>
                      </a:r>
                      <a:r>
                        <a:rPr kumimoji="1" lang="en-US" altLang="ja-JP" sz="1000" b="0" dirty="0">
                          <a:latin typeface="+mn-ea"/>
                          <a:ea typeface="+mn-ea"/>
                        </a:rPr>
                        <a:t>12</a:t>
                      </a:r>
                      <a:r>
                        <a:rPr kumimoji="1" lang="ja-JP" altLang="en-US" sz="1000" b="0" dirty="0">
                          <a:latin typeface="+mn-ea"/>
                          <a:ea typeface="+mn-ea"/>
                        </a:rPr>
                        <a:t>月</a:t>
                      </a:r>
                      <a:r>
                        <a:rPr kumimoji="1" lang="en-US" altLang="ja-JP" sz="1000" b="0" dirty="0">
                          <a:latin typeface="+mn-ea"/>
                          <a:ea typeface="+mn-ea"/>
                        </a:rPr>
                        <a:t>1</a:t>
                      </a:r>
                      <a:r>
                        <a:rPr kumimoji="1" lang="ja-JP" altLang="en-US" sz="1000" b="0" dirty="0">
                          <a:latin typeface="+mn-ea"/>
                          <a:ea typeface="+mn-ea"/>
                        </a:rPr>
                        <a:t>日に施行、また政府直属機関として公安省内に個人データ保護委員会を設置。これらの機関を中心に詳細な規定について整備が進むと考えられる。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r>
                        <a:rPr kumimoji="1" lang="en-US" altLang="ja-JP" sz="1000" b="0" dirty="0">
                          <a:latin typeface="+mn-ea"/>
                          <a:ea typeface="+mn-ea"/>
                        </a:rPr>
                        <a:t>2008</a:t>
                      </a:r>
                      <a:r>
                        <a:rPr kumimoji="1" lang="ja-JP" altLang="en-US" sz="1000" b="0" dirty="0">
                          <a:latin typeface="+mn-ea"/>
                          <a:ea typeface="+mn-ea"/>
                        </a:rPr>
                        <a:t>年に承認された「ミャンマー連邦共和国憲法」および「</a:t>
                      </a:r>
                      <a:r>
                        <a:rPr kumimoji="1" lang="en-US" altLang="ja-JP" sz="1000" b="0" dirty="0">
                          <a:latin typeface="+mn-ea"/>
                          <a:ea typeface="+mn-ea"/>
                        </a:rPr>
                        <a:t>Law Protecting the Privacy and Security of Citizens</a:t>
                      </a:r>
                      <a:r>
                        <a:rPr kumimoji="1" lang="ja-JP" altLang="en-US" sz="1000" b="1" u="sng" dirty="0">
                          <a:latin typeface="+mn-ea"/>
                          <a:ea typeface="+mn-ea"/>
                        </a:rPr>
                        <a:t>（市民のプライバシーとセキュリティを保護する法律、以下「プライバシー法」</a:t>
                      </a:r>
                      <a:r>
                        <a:rPr kumimoji="1" lang="en-US" altLang="ja-JP" sz="1000" b="1" u="sng" dirty="0">
                          <a:latin typeface="+mn-ea"/>
                          <a:ea typeface="+mn-ea"/>
                        </a:rPr>
                        <a:t>)</a:t>
                      </a:r>
                      <a:r>
                        <a:rPr kumimoji="1" lang="ja-JP" altLang="en-US" sz="1000" b="1" u="sng" dirty="0">
                          <a:latin typeface="+mn-ea"/>
                          <a:ea typeface="+mn-ea"/>
                        </a:rPr>
                        <a:t>」により、プライバシーと通信のセキュリティに関する規定を定めている。</a:t>
                      </a:r>
                      <a:r>
                        <a:rPr kumimoji="1" lang="ja-JP" altLang="en-US" sz="1000" b="0" dirty="0">
                          <a:latin typeface="+mn-ea"/>
                          <a:ea typeface="+mn-ea"/>
                        </a:rPr>
                        <a:t>これらは個人情報の機密保持に関連する規定を含む「</a:t>
                      </a:r>
                      <a:r>
                        <a:rPr kumimoji="1" lang="en-US" altLang="ja-JP" sz="1000" b="0" dirty="0">
                          <a:latin typeface="+mn-ea"/>
                          <a:ea typeface="+mn-ea"/>
                        </a:rPr>
                        <a:t>Electric Transactions Law</a:t>
                      </a:r>
                      <a:r>
                        <a:rPr kumimoji="1" lang="ja-JP" altLang="en-US" sz="1000" b="0" dirty="0">
                          <a:latin typeface="+mn-ea"/>
                          <a:ea typeface="+mn-ea"/>
                        </a:rPr>
                        <a:t>（電気通信法）」等、分野別の法律で補完されている。一方、</a:t>
                      </a:r>
                      <a:r>
                        <a:rPr kumimoji="1" lang="en-US" altLang="ja-JP" sz="1000" b="1" u="sng" dirty="0">
                          <a:latin typeface="+mn-ea"/>
                          <a:ea typeface="+mn-ea"/>
                        </a:rPr>
                        <a:t>2021</a:t>
                      </a:r>
                      <a:r>
                        <a:rPr kumimoji="1" lang="ja-JP" altLang="en-US" sz="1000" b="1" u="sng" dirty="0">
                          <a:latin typeface="+mn-ea"/>
                          <a:ea typeface="+mn-ea"/>
                        </a:rPr>
                        <a:t>年</a:t>
                      </a:r>
                      <a:r>
                        <a:rPr kumimoji="1" lang="en-US" altLang="ja-JP" sz="1000" b="1" u="sng" dirty="0">
                          <a:latin typeface="+mn-ea"/>
                          <a:ea typeface="+mn-ea"/>
                        </a:rPr>
                        <a:t>2</a:t>
                      </a:r>
                      <a:r>
                        <a:rPr kumimoji="1" lang="ja-JP" altLang="en-US" sz="1000" b="1" u="sng" dirty="0">
                          <a:latin typeface="+mn-ea"/>
                          <a:ea typeface="+mn-ea"/>
                        </a:rPr>
                        <a:t>月</a:t>
                      </a:r>
                      <a:r>
                        <a:rPr kumimoji="1" lang="en-US" altLang="ja-JP" sz="1000" b="1" u="sng" dirty="0">
                          <a:latin typeface="+mn-ea"/>
                          <a:ea typeface="+mn-ea"/>
                        </a:rPr>
                        <a:t>1</a:t>
                      </a:r>
                      <a:r>
                        <a:rPr kumimoji="1" lang="ja-JP" altLang="en-US" sz="1000" b="1" u="sng" dirty="0">
                          <a:latin typeface="+mn-ea"/>
                          <a:ea typeface="+mn-ea"/>
                        </a:rPr>
                        <a:t>日のクーデター以来、軍事政権はプライバシー権の侵害や恣意的逮捕・拘禁を可能にする法制度の修正を命じた。</a:t>
                      </a:r>
                    </a:p>
                    <a:p>
                      <a:pPr lvl="0"/>
                      <a:r>
                        <a:rPr kumimoji="1" lang="ja-JP" altLang="en-US" sz="1000" b="0" dirty="0">
                          <a:latin typeface="+mn-ea"/>
                          <a:ea typeface="+mn-ea"/>
                        </a:rPr>
                        <a:t>加えて、</a:t>
                      </a:r>
                      <a:r>
                        <a:rPr kumimoji="1" lang="en-US" altLang="ja-JP" sz="1000" b="0" dirty="0">
                          <a:latin typeface="+mn-ea"/>
                          <a:ea typeface="+mn-ea"/>
                        </a:rPr>
                        <a:t>ASEAN</a:t>
                      </a:r>
                      <a:r>
                        <a:rPr kumimoji="1" lang="ja-JP" altLang="en-US" sz="1000" b="0" dirty="0">
                          <a:latin typeface="+mn-ea"/>
                          <a:ea typeface="+mn-ea"/>
                        </a:rPr>
                        <a:t>に所属するミャンマーは「</a:t>
                      </a:r>
                      <a:r>
                        <a:rPr kumimoji="1" lang="en-US" altLang="ja-JP" sz="1000" b="0" dirty="0">
                          <a:latin typeface="+mn-ea"/>
                          <a:ea typeface="+mn-ea"/>
                        </a:rPr>
                        <a:t>ASEAN Framework on Personal Data Protection</a:t>
                      </a:r>
                      <a:r>
                        <a:rPr kumimoji="1" lang="ja-JP" altLang="en-US" sz="1000" b="0" dirty="0">
                          <a:latin typeface="+mn-ea"/>
                          <a:ea typeface="+mn-ea"/>
                        </a:rPr>
                        <a:t>」や「</a:t>
                      </a:r>
                      <a:r>
                        <a:rPr kumimoji="1" lang="en-US" altLang="ja-JP" sz="1000" b="0" dirty="0">
                          <a:latin typeface="+mn-ea"/>
                          <a:ea typeface="+mn-ea"/>
                        </a:rPr>
                        <a:t>ASEAN Framework on Digital Data Governance</a:t>
                      </a:r>
                      <a:r>
                        <a:rPr kumimoji="1" lang="ja-JP" altLang="en-US" sz="1000" b="0" dirty="0">
                          <a:latin typeface="+mn-ea"/>
                          <a:ea typeface="+mn-ea"/>
                        </a:rPr>
                        <a:t>」等、</a:t>
                      </a:r>
                      <a:r>
                        <a:rPr kumimoji="1" lang="ja-JP" altLang="en-US" sz="1000" b="1" u="sng" dirty="0">
                          <a:latin typeface="+mn-ea"/>
                          <a:ea typeface="+mn-ea"/>
                        </a:rPr>
                        <a:t>個人データ保護に関する様々な枠組みを策定している。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mn-ea"/>
                          <a:ea typeface="+mn-ea"/>
                        </a:rPr>
                        <a:t>2021</a:t>
                      </a:r>
                      <a:r>
                        <a:rPr kumimoji="1" lang="ja-JP" altLang="en-US" sz="1000" b="0" dirty="0">
                          <a:latin typeface="+mn-ea"/>
                          <a:ea typeface="+mn-ea"/>
                        </a:rPr>
                        <a:t>年</a:t>
                      </a:r>
                      <a:r>
                        <a:rPr kumimoji="1" lang="en-US" altLang="ja-JP" sz="1000" b="0" dirty="0">
                          <a:latin typeface="+mn-ea"/>
                          <a:ea typeface="+mn-ea"/>
                        </a:rPr>
                        <a:t>12</a:t>
                      </a:r>
                      <a:r>
                        <a:rPr kumimoji="1" lang="ja-JP" altLang="en-US" sz="1000" b="0" dirty="0">
                          <a:latin typeface="+mn-ea"/>
                          <a:ea typeface="+mn-ea"/>
                        </a:rPr>
                        <a:t>月時点で、日本の個人情報保護法や</a:t>
                      </a:r>
                      <a:r>
                        <a:rPr kumimoji="1" lang="en-US" altLang="ja-JP" sz="1000" b="0" dirty="0">
                          <a:latin typeface="+mn-ea"/>
                          <a:ea typeface="+mn-ea"/>
                        </a:rPr>
                        <a:t>EU</a:t>
                      </a:r>
                      <a:r>
                        <a:rPr kumimoji="1" lang="ja-JP" altLang="en-US" sz="1000" b="0" dirty="0">
                          <a:latin typeface="+mn-ea"/>
                          <a:ea typeface="+mn-ea"/>
                        </a:rPr>
                        <a:t>の一般データ保護規則などに相当する</a:t>
                      </a:r>
                      <a:r>
                        <a:rPr kumimoji="1" lang="ja-JP" altLang="en-US" sz="1000" b="1" u="sng" dirty="0">
                          <a:latin typeface="+mn-ea"/>
                          <a:ea typeface="+mn-ea"/>
                        </a:rPr>
                        <a:t>包括的な個人情報保護に関する法令は存在しない。</a:t>
                      </a:r>
                    </a:p>
                    <a:p>
                      <a:pPr lvl="0"/>
                      <a:r>
                        <a:rPr kumimoji="1" lang="en-US" altLang="ja-JP" sz="1000" b="0" dirty="0">
                          <a:latin typeface="+mn-ea"/>
                          <a:ea typeface="+mn-ea"/>
                        </a:rPr>
                        <a:t>2020</a:t>
                      </a:r>
                      <a:r>
                        <a:rPr kumimoji="1" lang="ja-JP" altLang="en-US" sz="1000" b="0" dirty="0">
                          <a:latin typeface="+mn-ea"/>
                          <a:ea typeface="+mn-ea"/>
                        </a:rPr>
                        <a:t>年</a:t>
                      </a:r>
                      <a:r>
                        <a:rPr kumimoji="1" lang="en-US" altLang="ja-JP" sz="1000" b="0" dirty="0">
                          <a:latin typeface="+mn-ea"/>
                          <a:ea typeface="+mn-ea"/>
                        </a:rPr>
                        <a:t>5</a:t>
                      </a:r>
                      <a:r>
                        <a:rPr kumimoji="1" lang="ja-JP" altLang="en-US" sz="1000" b="0" dirty="0">
                          <a:latin typeface="+mn-ea"/>
                          <a:ea typeface="+mn-ea"/>
                        </a:rPr>
                        <a:t>月に施行する「</a:t>
                      </a:r>
                      <a:r>
                        <a:rPr kumimoji="1" lang="en-US" altLang="ja-JP" sz="1000" b="0" dirty="0">
                          <a:latin typeface="+mn-ea"/>
                          <a:ea typeface="+mn-ea"/>
                        </a:rPr>
                        <a:t>E</a:t>
                      </a:r>
                      <a:r>
                        <a:rPr kumimoji="1" lang="ja-JP" altLang="en-US" sz="1000" b="0" dirty="0">
                          <a:latin typeface="+mn-ea"/>
                          <a:ea typeface="+mn-ea"/>
                        </a:rPr>
                        <a:t>コマース法」では、不正アクセスや電子システム上での個人情報保護など、個人の行為もその対象に含む一般的事項を広く定めており、電子システム上の個人情報については保有者に情報保護対策が義務付けられている</a:t>
                      </a:r>
                      <a:r>
                        <a:rPr kumimoji="1" lang="en-US" altLang="ja-JP" sz="1000" b="0" dirty="0">
                          <a:latin typeface="+mn-ea"/>
                          <a:ea typeface="+mn-ea"/>
                        </a:rPr>
                        <a:t>(</a:t>
                      </a:r>
                      <a:r>
                        <a:rPr kumimoji="1" lang="ja-JP" altLang="en-US" sz="1000" b="0" dirty="0">
                          <a:latin typeface="+mn-ea"/>
                          <a:ea typeface="+mn-ea"/>
                        </a:rPr>
                        <a:t>ただし、</a:t>
                      </a:r>
                      <a:r>
                        <a:rPr kumimoji="1" lang="ja-JP" altLang="en-US" sz="1000" b="1" u="sng" dirty="0">
                          <a:latin typeface="+mn-ea"/>
                          <a:ea typeface="+mn-ea"/>
                        </a:rPr>
                        <a:t>具体的に求められる事項は明確でなく、</a:t>
                      </a:r>
                      <a:r>
                        <a:rPr kumimoji="1" lang="ja-JP" altLang="en-US" sz="1000" b="0" u="none" dirty="0">
                          <a:latin typeface="+mn-ea"/>
                          <a:ea typeface="+mn-ea"/>
                        </a:rPr>
                        <a:t>「他人の個人情報を保有する者は、個人情報を漏洩などから保護するために、あらゆる合理的な措置をとらなければならない」とのみされている</a:t>
                      </a:r>
                      <a:r>
                        <a:rPr kumimoji="1" lang="en-US" altLang="ja-JP" sz="1000" b="0" dirty="0">
                          <a:latin typeface="+mn-ea"/>
                          <a:ea typeface="+mn-ea"/>
                        </a:rPr>
                        <a:t>)</a:t>
                      </a:r>
                      <a:r>
                        <a:rPr kumimoji="1" lang="ja-JP" altLang="en-US" sz="1000" b="0" dirty="0">
                          <a:latin typeface="+mn-ea"/>
                          <a:ea typeface="+mn-ea"/>
                        </a:rPr>
                        <a: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年に個人情報保護に関する包括的な規制である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Personal Data Protection Act 2010(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が成立、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年に施行された。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lvl="0"/>
                      <a:r>
                        <a:rPr kumimoji="1" lang="ja-JP" altLang="en-US" sz="1000" b="1" u="sng" dirty="0">
                          <a:latin typeface="+mn-ea"/>
                          <a:ea typeface="+mn-ea"/>
                        </a:rPr>
                        <a:t>マレーシアにおいて設立された法人等及び、マレーシアで設立されてはいないものの個人情報処理の設備をマレーシアにおいて使用する法人等で、商業的活動に関して個人情報を処理する者等が適用範囲</a:t>
                      </a:r>
                      <a:r>
                        <a:rPr kumimoji="1" lang="ja-JP" altLang="en-US" sz="1000" b="0" dirty="0">
                          <a:latin typeface="+mn-ea"/>
                          <a:ea typeface="+mn-ea"/>
                        </a:rPr>
                        <a:t>とされている。</a:t>
                      </a:r>
                    </a:p>
                    <a:p>
                      <a:pPr lvl="0"/>
                      <a:r>
                        <a:rPr kumimoji="1" lang="ja-JP" altLang="en-US" sz="1000" b="0" dirty="0">
                          <a:latin typeface="+mn-ea"/>
                          <a:ea typeface="+mn-ea"/>
                        </a:rPr>
                        <a:t>さらに、</a:t>
                      </a:r>
                      <a:r>
                        <a:rPr kumimoji="1" lang="en-US" altLang="ja-JP" sz="1000" b="0" dirty="0">
                          <a:latin typeface="+mn-ea"/>
                          <a:ea typeface="+mn-ea"/>
                        </a:rPr>
                        <a:t>PDPA</a:t>
                      </a:r>
                      <a:r>
                        <a:rPr kumimoji="1" lang="ja-JP" altLang="en-US" sz="1000" b="0" dirty="0">
                          <a:latin typeface="+mn-ea"/>
                          <a:ea typeface="+mn-ea"/>
                        </a:rPr>
                        <a:t>は、</a:t>
                      </a:r>
                      <a:r>
                        <a:rPr kumimoji="1" lang="ja-JP" altLang="en-US" sz="1000" b="1" u="sng" dirty="0">
                          <a:latin typeface="+mn-ea"/>
                          <a:ea typeface="+mn-ea"/>
                        </a:rPr>
                        <a:t>上記に該当しない場合であっても、マレーシアに事務所を持っている者やマレーシアにおいて継続的に活動している者にも適用される</a:t>
                      </a:r>
                      <a:r>
                        <a:rPr kumimoji="1" lang="ja-JP" altLang="en-US" sz="1000" b="0" dirty="0">
                          <a:latin typeface="+mn-ea"/>
                          <a:ea typeface="+mn-ea"/>
                        </a:rPr>
                        <a:t>としている。したがって、例えば、日本の企業がスマートフォンのアプリ等を利用してマレーシア在住の個人を対象としたサービスを提供する場合には、マレーシア国内に個人情報を処理するためのデータサーバー等を有していない場合であっても、「マレーシアにおいて継続的に活動している」として個人情報保護法が適用される可能性があ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l" fontAlgn="t"/>
                      <a:r>
                        <a:rPr lang="ja-JP" altLang="en-US" sz="1000" b="0" i="0" u="none" strike="noStrike" dirty="0">
                          <a:solidFill>
                            <a:srgbClr val="000000"/>
                          </a:solidFill>
                          <a:effectLst/>
                          <a:latin typeface="Arial" panose="020B0604020202020204" pitchFamily="34" charset="0"/>
                        </a:rPr>
                        <a:t>個人データ保護法</a:t>
                      </a:r>
                      <a:r>
                        <a:rPr lang="en-US" altLang="ja-JP" sz="1000" b="0" i="0" u="none" strike="noStrike" dirty="0">
                          <a:solidFill>
                            <a:srgbClr val="000000"/>
                          </a:solidFill>
                          <a:effectLst/>
                          <a:latin typeface="Arial" panose="020B0604020202020204" pitchFamily="34" charset="0"/>
                        </a:rPr>
                        <a:t>(PDPA)</a:t>
                      </a:r>
                      <a:r>
                        <a:rPr lang="ja-JP" altLang="en-US" sz="1000" b="0" i="0" u="none" strike="noStrike" dirty="0">
                          <a:solidFill>
                            <a:srgbClr val="000000"/>
                          </a:solidFill>
                          <a:effectLst/>
                          <a:latin typeface="Arial" panose="020B0604020202020204" pitchFamily="34" charset="0"/>
                        </a:rPr>
                        <a:t>は、シンガポールの個人データの保護に関する基準を定めている。</a:t>
                      </a:r>
                      <a:endParaRPr lang="en-US" altLang="ja-JP" sz="1000" b="0" i="0" u="none" strike="noStrike" dirty="0">
                        <a:solidFill>
                          <a:srgbClr val="000000"/>
                        </a:solidFill>
                        <a:effectLst/>
                        <a:latin typeface="Arial" panose="020B0604020202020204" pitchFamily="34" charset="0"/>
                      </a:endParaRPr>
                    </a:p>
                    <a:p>
                      <a:pPr algn="l" fontAlgn="t"/>
                      <a:r>
                        <a:rPr lang="en-US" altLang="ja-JP" sz="1000" b="0" i="0" u="none" strike="noStrike" dirty="0">
                          <a:solidFill>
                            <a:srgbClr val="000000"/>
                          </a:solidFill>
                          <a:effectLst/>
                          <a:latin typeface="Arial" panose="020B0604020202020204" pitchFamily="34" charset="0"/>
                        </a:rPr>
                        <a:t>PDPA</a:t>
                      </a:r>
                      <a:r>
                        <a:rPr lang="ja-JP" altLang="en-US" sz="1000" b="0" i="0" u="none" strike="noStrike" dirty="0">
                          <a:solidFill>
                            <a:srgbClr val="000000"/>
                          </a:solidFill>
                          <a:effectLst/>
                          <a:latin typeface="Arial" panose="020B0604020202020204" pitchFamily="34" charset="0"/>
                        </a:rPr>
                        <a:t>は、</a:t>
                      </a:r>
                      <a:r>
                        <a:rPr lang="ja-JP" altLang="en-US" sz="1000" b="1" i="0" u="sng" strike="noStrike" dirty="0">
                          <a:solidFill>
                            <a:srgbClr val="000000"/>
                          </a:solidFill>
                          <a:effectLst/>
                          <a:latin typeface="Arial" panose="020B0604020202020204" pitchFamily="34" charset="0"/>
                        </a:rPr>
                        <a:t>特に例外がない限り、個人の個人データの収集・利用・公開の目的を個人に通知し、同意を得ることを組織に義務付けている。</a:t>
                      </a:r>
                      <a:endParaRPr lang="en-US" altLang="ja-JP" sz="1000" b="1" i="0" u="sng" strike="noStrike" dirty="0">
                        <a:solidFill>
                          <a:srgbClr val="000000"/>
                        </a:solidFill>
                        <a:effectLst/>
                        <a:latin typeface="Arial" panose="020B0604020202020204" pitchFamily="34" charset="0"/>
                      </a:endParaRPr>
                    </a:p>
                    <a:p>
                      <a:pPr algn="l" fontAlgn="t"/>
                      <a:r>
                        <a:rPr lang="ja-JP" altLang="en-US" sz="1000" b="0" i="0" u="none" strike="noStrike" dirty="0">
                          <a:solidFill>
                            <a:srgbClr val="000000"/>
                          </a:solidFill>
                          <a:effectLst/>
                          <a:latin typeface="Arial" panose="020B0604020202020204" pitchFamily="34" charset="0"/>
                        </a:rPr>
                        <a:t>保護義務に関し、</a:t>
                      </a:r>
                      <a:r>
                        <a:rPr lang="en-US" altLang="ja-JP" sz="1000" b="0" i="0" u="none" strike="noStrike" dirty="0">
                          <a:solidFill>
                            <a:srgbClr val="000000"/>
                          </a:solidFill>
                          <a:effectLst/>
                          <a:latin typeface="Arial" panose="020B0604020202020204" pitchFamily="34" charset="0"/>
                        </a:rPr>
                        <a:t>PDPA</a:t>
                      </a:r>
                      <a:r>
                        <a:rPr lang="ja-JP" altLang="en-US" sz="1000" b="0" i="0" u="none" strike="noStrike" dirty="0">
                          <a:solidFill>
                            <a:srgbClr val="000000"/>
                          </a:solidFill>
                          <a:effectLst/>
                          <a:latin typeface="Arial" panose="020B0604020202020204" pitchFamily="34" charset="0"/>
                        </a:rPr>
                        <a:t>は、保有又は管理下にある個人データを保護するための合理的なセキュリティ体制を組織に要求する。</a:t>
                      </a:r>
                      <a:endParaRPr lang="en-US" altLang="ja-JP" sz="1000" b="0" i="0" u="none" strike="noStrike" dirty="0">
                        <a:solidFill>
                          <a:srgbClr val="000000"/>
                        </a:solidFill>
                        <a:effectLst/>
                        <a:latin typeface="Arial" panose="020B0604020202020204" pitchFamily="34" charset="0"/>
                      </a:endParaRPr>
                    </a:p>
                    <a:p>
                      <a:pPr algn="l" fontAlgn="t"/>
                      <a:r>
                        <a:rPr lang="ja-JP" altLang="en-US" sz="1000" b="0" i="0" u="none" strike="noStrike" dirty="0">
                          <a:solidFill>
                            <a:srgbClr val="000000"/>
                          </a:solidFill>
                          <a:effectLst/>
                          <a:latin typeface="Arial" panose="020B0604020202020204" pitchFamily="34" charset="0"/>
                        </a:rPr>
                        <a:t>患者ファイル・記録の保存に関しては、</a:t>
                      </a:r>
                      <a:r>
                        <a:rPr lang="en-US" altLang="ja-JP" sz="1000" b="0" i="0" u="none" strike="noStrike" dirty="0">
                          <a:solidFill>
                            <a:srgbClr val="000000"/>
                          </a:solidFill>
                          <a:effectLst/>
                          <a:latin typeface="Arial" panose="020B0604020202020204" pitchFamily="34" charset="0"/>
                        </a:rPr>
                        <a:t>PDPA</a:t>
                      </a:r>
                      <a:r>
                        <a:rPr lang="ja-JP" altLang="en-US" sz="1000" b="0" i="0" u="none" strike="noStrike" dirty="0">
                          <a:solidFill>
                            <a:srgbClr val="000000"/>
                          </a:solidFill>
                          <a:effectLst/>
                          <a:latin typeface="Arial" panose="020B0604020202020204" pitchFamily="34" charset="0"/>
                        </a:rPr>
                        <a:t>第</a:t>
                      </a:r>
                      <a:r>
                        <a:rPr lang="en-US" altLang="ja-JP" sz="1000" b="0" i="0" u="none" strike="noStrike" dirty="0">
                          <a:solidFill>
                            <a:srgbClr val="000000"/>
                          </a:solidFill>
                          <a:effectLst/>
                          <a:latin typeface="Arial" panose="020B0604020202020204" pitchFamily="34" charset="0"/>
                        </a:rPr>
                        <a:t>25</a:t>
                      </a:r>
                      <a:r>
                        <a:rPr lang="ja-JP" altLang="en-US" sz="1000" b="0" i="0" u="none" strike="noStrike" dirty="0">
                          <a:solidFill>
                            <a:srgbClr val="000000"/>
                          </a:solidFill>
                          <a:effectLst/>
                          <a:latin typeface="Arial" panose="020B0604020202020204" pitchFamily="34" charset="0"/>
                        </a:rPr>
                        <a:t>条は、個人データを収集した目的が個人データの保存によって役立たなくなったと仮定し、個人データを含む文書の保存や特定の個人との関連手段の排除を義務付ける。</a:t>
                      </a:r>
                    </a:p>
                    <a:p>
                      <a:pPr algn="l" fontAlgn="t"/>
                      <a:r>
                        <a:rPr lang="en-US" altLang="ja-JP" sz="1000" b="0" i="0" u="none" strike="noStrike" dirty="0">
                          <a:solidFill>
                            <a:srgbClr val="000000"/>
                          </a:solidFill>
                          <a:effectLst/>
                          <a:latin typeface="Arial" panose="020B0604020202020204" pitchFamily="34" charset="0"/>
                        </a:rPr>
                        <a:t>PDPA</a:t>
                      </a:r>
                      <a:r>
                        <a:rPr lang="ja-JP" altLang="en-US" sz="1000" b="0" i="0" u="none" strike="noStrike" dirty="0">
                          <a:solidFill>
                            <a:srgbClr val="000000"/>
                          </a:solidFill>
                          <a:effectLst/>
                          <a:latin typeface="Arial" panose="020B0604020202020204" pitchFamily="34" charset="0"/>
                        </a:rPr>
                        <a:t>は、個人データの保持期間を決めていない。しかし、医療機関は、保有する個人データを定期的に見直し、個人データがまだ必要かどうかを判断する必要がある。</a:t>
                      </a:r>
                      <a:endParaRPr lang="en-US" altLang="ja-JP" sz="1000" b="0" i="0" u="none" strike="noStrike" dirty="0">
                        <a:solidFill>
                          <a:srgbClr val="000000"/>
                        </a:solidFill>
                        <a:effectLst/>
                        <a:latin typeface="Arial" panose="020B0604020202020204" pitchFamily="34" charset="0"/>
                      </a:endParaRPr>
                    </a:p>
                    <a:p>
                      <a:pPr algn="l" fontAlgn="t"/>
                      <a:r>
                        <a:rPr lang="ja-JP" altLang="en-US" sz="1000" b="0" i="0" u="none" strike="noStrike" dirty="0">
                          <a:solidFill>
                            <a:srgbClr val="000000"/>
                          </a:solidFill>
                          <a:effectLst/>
                          <a:latin typeface="Arial" panose="020B0604020202020204" pitchFamily="34" charset="0"/>
                        </a:rPr>
                        <a:t>シンガポール医療評議会が公表した医療に関するハンドブックによれば、</a:t>
                      </a:r>
                      <a:r>
                        <a:rPr lang="ja-JP" altLang="en-US" sz="1000" b="1" i="0" u="sng" strike="noStrike" dirty="0">
                          <a:solidFill>
                            <a:srgbClr val="000000"/>
                          </a:solidFill>
                          <a:effectLst/>
                          <a:latin typeface="Arial" panose="020B0604020202020204" pitchFamily="34" charset="0"/>
                        </a:rPr>
                        <a:t>医療専門家は、医療の機密性を尊重し、患者の同意なしに自信を持って得た情報や患者に関する経過上の情報を開示しない義務がある。</a:t>
                      </a:r>
                      <a:endParaRPr lang="en-US" altLang="ja-JP" sz="1000" b="1" i="0" u="sng" strike="noStrike" dirty="0">
                        <a:solidFill>
                          <a:srgbClr val="000000"/>
                        </a:solidFill>
                        <a:effectLst/>
                        <a:latin typeface="Arial" panose="020B0604020202020204" pitchFamily="34" charset="0"/>
                      </a:endParaRPr>
                    </a:p>
                    <a:p>
                      <a:pPr algn="l" fontAlgn="t"/>
                      <a:r>
                        <a:rPr lang="ja-JP" altLang="en-US" sz="1000" b="1" i="0" u="sng" strike="noStrike" dirty="0">
                          <a:solidFill>
                            <a:srgbClr val="000000"/>
                          </a:solidFill>
                          <a:effectLst/>
                          <a:latin typeface="Arial" panose="020B0604020202020204" pitchFamily="34" charset="0"/>
                        </a:rPr>
                        <a:t>医療専門家は、患者に関する機密情報を安全に保護し、不正な人が情報にアクセスできないようにするための対策を講じる必要がある。 </a:t>
                      </a:r>
                      <a:endParaRPr lang="en-US" sz="1000" b="1" i="0" u="sng" strike="noStrike" dirty="0">
                        <a:solidFill>
                          <a:srgbClr val="000000"/>
                        </a:solidFill>
                        <a:effectLst/>
                        <a:latin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sp>
        <p:nvSpPr>
          <p:cNvPr id="10" name="テキスト ボックス 12">
            <a:extLst>
              <a:ext uri="{FF2B5EF4-FFF2-40B4-BE49-F238E27FC236}">
                <a16:creationId xmlns:a16="http://schemas.microsoft.com/office/drawing/2014/main" id="{DDCE14BE-9D4A-472B-B8F8-F3BEDCD443CA}"/>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シンガポール個人データ保護法</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45960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1710720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61"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データサーバーの置き場についての規制・ガイドライン等</a:t>
            </a:r>
            <a:r>
              <a:rPr kumimoji="1" lang="en-US" altLang="ja-JP" dirty="0"/>
              <a:t>(1/2)</a:t>
            </a:r>
            <a:endParaRPr kumimoji="1" lang="ja-JP" altLang="en-US" dirty="0"/>
          </a:p>
        </p:txBody>
      </p:sp>
      <p:sp>
        <p:nvSpPr>
          <p:cNvPr id="4" name="テキスト プレースホルダー 3"/>
          <p:cNvSpPr>
            <a:spLocks noGrp="1"/>
          </p:cNvSpPr>
          <p:nvPr>
            <p:ph type="body" sz="quarter" idx="15"/>
          </p:nvPr>
        </p:nvSpPr>
        <p:spPr>
          <a:xfrm>
            <a:off x="200025" y="549275"/>
            <a:ext cx="9505950" cy="359445"/>
          </a:xfrm>
        </p:spPr>
        <p:txBody>
          <a:bodyPr/>
          <a:lstStyle/>
          <a:p>
            <a:endParaRPr lang="en-US" altLang="ja-JP" dirty="0"/>
          </a:p>
        </p:txBody>
      </p:sp>
      <p:graphicFrame>
        <p:nvGraphicFramePr>
          <p:cNvPr id="25" name="表 4">
            <a:extLst>
              <a:ext uri="{FF2B5EF4-FFF2-40B4-BE49-F238E27FC236}">
                <a16:creationId xmlns:a16="http://schemas.microsoft.com/office/drawing/2014/main" id="{0245AA03-DA06-43AE-86B0-1BEAB5E3D19F}"/>
              </a:ext>
            </a:extLst>
          </p:cNvPr>
          <p:cNvGraphicFramePr>
            <a:graphicFrameLocks noGrp="1"/>
          </p:cNvGraphicFramePr>
          <p:nvPr>
            <p:extLst>
              <p:ext uri="{D42A27DB-BD31-4B8C-83A1-F6EECF244321}">
                <p14:modId xmlns:p14="http://schemas.microsoft.com/office/powerpoint/2010/main" val="1043926788"/>
              </p:ext>
            </p:extLst>
          </p:nvPr>
        </p:nvGraphicFramePr>
        <p:xfrm>
          <a:off x="200026" y="549276"/>
          <a:ext cx="9505504" cy="5913120"/>
        </p:xfrm>
        <a:graphic>
          <a:graphicData uri="http://schemas.openxmlformats.org/drawingml/2006/table">
            <a:tbl>
              <a:tblPr firstRow="1" bandRow="1">
                <a:tableStyleId>{5940675A-B579-460E-94D1-54222C63F5DA}</a:tableStyleId>
              </a:tblPr>
              <a:tblGrid>
                <a:gridCol w="936550">
                  <a:extLst>
                    <a:ext uri="{9D8B030D-6E8A-4147-A177-3AD203B41FA5}">
                      <a16:colId xmlns:a16="http://schemas.microsoft.com/office/drawing/2014/main" val="4099262489"/>
                    </a:ext>
                  </a:extLst>
                </a:gridCol>
                <a:gridCol w="1512168">
                  <a:extLst>
                    <a:ext uri="{9D8B030D-6E8A-4147-A177-3AD203B41FA5}">
                      <a16:colId xmlns:a16="http://schemas.microsoft.com/office/drawing/2014/main" val="4225960300"/>
                    </a:ext>
                  </a:extLst>
                </a:gridCol>
                <a:gridCol w="1368152">
                  <a:extLst>
                    <a:ext uri="{9D8B030D-6E8A-4147-A177-3AD203B41FA5}">
                      <a16:colId xmlns:a16="http://schemas.microsoft.com/office/drawing/2014/main" val="3676543901"/>
                    </a:ext>
                  </a:extLst>
                </a:gridCol>
                <a:gridCol w="144016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440162">
                  <a:extLst>
                    <a:ext uri="{9D8B030D-6E8A-4147-A177-3AD203B41FA5}">
                      <a16:colId xmlns:a16="http://schemas.microsoft.com/office/drawing/2014/main" val="853321152"/>
                    </a:ext>
                  </a:extLst>
                </a:gridCol>
              </a:tblGrid>
              <a:tr h="266274">
                <a:tc>
                  <a:txBody>
                    <a:bodyPr/>
                    <a:lstStyle/>
                    <a:p>
                      <a:pPr lvl="0" algn="ctr"/>
                      <a:endParaRPr kumimoji="1" lang="ja-JP" altLang="en-US" sz="1800" b="0" dirty="0">
                        <a:solidFill>
                          <a:schemeClr val="bg1"/>
                        </a:solidFill>
                        <a:latin typeface="+mn-ea"/>
                        <a:ea typeface="+mn-ea"/>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日本</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中国</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インド</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インドネシア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タイ</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フィリピン</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6823385"/>
                  </a:ext>
                </a:extLst>
              </a:tr>
              <a:tr h="805204">
                <a:tc>
                  <a:txBody>
                    <a:bodyPr/>
                    <a:lstStyle/>
                    <a:p>
                      <a:pPr lvl="0" algn="ctr"/>
                      <a:r>
                        <a:rPr kumimoji="1" lang="ja-JP" altLang="en-US" sz="1600" b="0" dirty="0">
                          <a:solidFill>
                            <a:schemeClr val="bg1"/>
                          </a:solidFill>
                          <a:latin typeface="+mn-ea"/>
                          <a:ea typeface="+mn-ea"/>
                        </a:rPr>
                        <a:t>規制・</a:t>
                      </a:r>
                      <a:br>
                        <a:rPr kumimoji="1" lang="en-US" altLang="ja-JP" sz="1600" b="0" dirty="0">
                          <a:solidFill>
                            <a:schemeClr val="bg1"/>
                          </a:solidFill>
                          <a:latin typeface="+mn-ea"/>
                          <a:ea typeface="+mn-ea"/>
                        </a:rPr>
                      </a:br>
                      <a:r>
                        <a:rPr kumimoji="1" lang="ja-JP" altLang="en-US" sz="1600" b="0" dirty="0">
                          <a:solidFill>
                            <a:schemeClr val="bg1"/>
                          </a:solidFill>
                          <a:latin typeface="+mn-ea"/>
                          <a:ea typeface="+mn-ea"/>
                        </a:rPr>
                        <a:t>ガイドラインの有無</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000" b="0" dirty="0">
                          <a:latin typeface="+mn-ea"/>
                          <a:ea typeface="+mn-ea"/>
                        </a:rPr>
                        <a:t>有</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lgn="ctr"/>
                      <a:r>
                        <a:rPr kumimoji="1" lang="ja-JP" altLang="en-US" sz="1000" b="0" dirty="0">
                          <a:latin typeface="+mn-ea"/>
                          <a:ea typeface="+mn-ea"/>
                        </a:rPr>
                        <a:t>有</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lgn="ctr"/>
                      <a:r>
                        <a:rPr kumimoji="1" lang="ja-JP" altLang="en-US" sz="1000" b="0" dirty="0">
                          <a:latin typeface="+mn-ea"/>
                          <a:ea typeface="+mn-ea"/>
                        </a:rPr>
                        <a:t>無</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lgn="ctr"/>
                      <a:r>
                        <a:rPr kumimoji="1" lang="ja-JP" altLang="en-US" sz="1000" b="0" dirty="0">
                          <a:latin typeface="+mn-ea"/>
                          <a:ea typeface="+mn-ea"/>
                        </a:rPr>
                        <a:t>無</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lgn="ctr"/>
                      <a:r>
                        <a:rPr kumimoji="1" lang="ja-JP" altLang="en-US" sz="1000" b="0" dirty="0">
                          <a:latin typeface="+mn-ea"/>
                          <a:ea typeface="+mn-ea"/>
                        </a:rPr>
                        <a:t>無</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有</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4526667">
                <a:tc>
                  <a:txBody>
                    <a:bodyPr/>
                    <a:lstStyle/>
                    <a:p>
                      <a:pPr lvl="0" algn="ctr"/>
                      <a:r>
                        <a:rPr kumimoji="1" lang="ja-JP" altLang="en-US" sz="1600" b="0" dirty="0">
                          <a:solidFill>
                            <a:schemeClr val="bg1"/>
                          </a:solidFill>
                          <a:latin typeface="+mn-ea"/>
                          <a:ea typeface="+mn-ea"/>
                        </a:rPr>
                        <a:t>概要</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r>
                        <a:rPr kumimoji="1" lang="ja-JP" altLang="en-US" sz="1000" b="0" dirty="0">
                          <a:latin typeface="+mn-ea"/>
                          <a:ea typeface="+mn-ea"/>
                        </a:rPr>
                        <a:t>データ・サーバ上で情報処理ソフトウェアを操作する場合、管理者権限を持つサーバにアクセスする管理端末の配置が問題となる。データセンター内のアクセスが制御される領域にサーバを設置しても、管理端末が置かれている領域が安全でないことは避ける必要がある。完全に安全なターミナルルームを設置し、</a:t>
                      </a:r>
                      <a:r>
                        <a:rPr kumimoji="1" lang="en-US" altLang="ja-JP" sz="1000" b="0" dirty="0">
                          <a:latin typeface="+mn-ea"/>
                          <a:ea typeface="+mn-ea"/>
                        </a:rPr>
                        <a:t>IPsec19</a:t>
                      </a:r>
                      <a:r>
                        <a:rPr kumimoji="1" lang="ja-JP" altLang="en-US" sz="1000" b="0" dirty="0">
                          <a:latin typeface="+mn-ea"/>
                          <a:ea typeface="+mn-ea"/>
                        </a:rPr>
                        <a:t>と</a:t>
                      </a:r>
                      <a:r>
                        <a:rPr kumimoji="1" lang="en-US" altLang="ja-JP" sz="1000" b="0" dirty="0">
                          <a:latin typeface="+mn-ea"/>
                          <a:ea typeface="+mn-ea"/>
                        </a:rPr>
                        <a:t>IKE20</a:t>
                      </a:r>
                      <a:r>
                        <a:rPr kumimoji="1" lang="ja-JP" altLang="en-US" sz="1000" b="0" dirty="0">
                          <a:latin typeface="+mn-ea"/>
                          <a:ea typeface="+mn-ea"/>
                        </a:rPr>
                        <a:t>を併用する</a:t>
                      </a:r>
                      <a:r>
                        <a:rPr kumimoji="1" lang="en-US" altLang="ja-JP" sz="1000" b="0" dirty="0">
                          <a:latin typeface="+mn-ea"/>
                          <a:ea typeface="+mn-ea"/>
                        </a:rPr>
                        <a:t>IP-VPN</a:t>
                      </a:r>
                      <a:r>
                        <a:rPr kumimoji="1" lang="ja-JP" altLang="en-US" sz="1000" b="0" dirty="0">
                          <a:latin typeface="+mn-ea"/>
                          <a:ea typeface="+mn-ea"/>
                        </a:rPr>
                        <a:t>またはインターネット</a:t>
                      </a:r>
                      <a:r>
                        <a:rPr kumimoji="1" lang="en-US" altLang="ja-JP" sz="1000" b="0" dirty="0">
                          <a:latin typeface="+mn-ea"/>
                          <a:ea typeface="+mn-ea"/>
                        </a:rPr>
                        <a:t>VPN</a:t>
                      </a:r>
                      <a:r>
                        <a:rPr kumimoji="1" lang="ja-JP" altLang="en-US" sz="1000" b="0" dirty="0">
                          <a:latin typeface="+mn-ea"/>
                          <a:ea typeface="+mn-ea"/>
                        </a:rPr>
                        <a:t>を介してターミナルにサーバを接続可能。</a:t>
                      </a:r>
                      <a:endParaRPr kumimoji="1" lang="en-US" altLang="ja-JP" sz="1000" b="0" dirty="0">
                        <a:latin typeface="+mn-ea"/>
                        <a:ea typeface="+mn-ea"/>
                      </a:endParaRPr>
                    </a:p>
                    <a:p>
                      <a:pPr lvl="0"/>
                      <a:r>
                        <a:rPr kumimoji="1" lang="ja-JP" altLang="en-US" sz="1000" b="0" dirty="0">
                          <a:latin typeface="+mn-ea"/>
                          <a:ea typeface="+mn-ea"/>
                        </a:rPr>
                        <a:t>医療機関と情報処理会社とをネットワークを介して接続して情報交換を行う場合、専用回線や</a:t>
                      </a:r>
                      <a:r>
                        <a:rPr kumimoji="1" lang="en-US" altLang="ja-JP" sz="1000" b="0" dirty="0">
                          <a:latin typeface="+mn-ea"/>
                          <a:ea typeface="+mn-ea"/>
                        </a:rPr>
                        <a:t>VPN</a:t>
                      </a:r>
                      <a:r>
                        <a:rPr kumimoji="1" lang="ja-JP" altLang="en-US" sz="1000" b="0" dirty="0">
                          <a:latin typeface="+mn-ea"/>
                          <a:ea typeface="+mn-ea"/>
                        </a:rPr>
                        <a:t>等の第三者による傍受の危険性の低いネットワークを利用する。更に、医療画像（</a:t>
                      </a:r>
                      <a:r>
                        <a:rPr kumimoji="1" lang="en-US" altLang="ja-JP" sz="1000" b="0" dirty="0">
                          <a:latin typeface="+mn-ea"/>
                          <a:ea typeface="+mn-ea"/>
                        </a:rPr>
                        <a:t>X</a:t>
                      </a:r>
                      <a:r>
                        <a:rPr kumimoji="1" lang="ja-JP" altLang="en-US" sz="1000" b="0" dirty="0">
                          <a:latin typeface="+mn-ea"/>
                          <a:ea typeface="+mn-ea"/>
                        </a:rPr>
                        <a:t>線データ等）等の転送される情報量が相当に大きいので、十分なネットワーク容量を確保するために、必要なネットワーク容量を適切に推定する必要がある。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en-US" altLang="ja-JP" sz="1000" b="0" dirty="0">
                          <a:latin typeface="+mn-ea"/>
                          <a:ea typeface="+mn-ea"/>
                        </a:rPr>
                        <a:t>PIPL</a:t>
                      </a:r>
                      <a:r>
                        <a:rPr kumimoji="1" lang="ja-JP" altLang="en-US" sz="1000" b="0" dirty="0">
                          <a:latin typeface="+mn-ea"/>
                          <a:ea typeface="+mn-ea"/>
                        </a:rPr>
                        <a:t>第</a:t>
                      </a:r>
                      <a:r>
                        <a:rPr kumimoji="1" lang="en-US" altLang="ja-JP" sz="1000" b="0" dirty="0">
                          <a:latin typeface="+mn-ea"/>
                          <a:ea typeface="+mn-ea"/>
                        </a:rPr>
                        <a:t>40</a:t>
                      </a:r>
                      <a:r>
                        <a:rPr kumimoji="1" lang="ja-JP" altLang="en-US" sz="1000" b="0" dirty="0">
                          <a:latin typeface="+mn-ea"/>
                          <a:ea typeface="+mn-ea"/>
                        </a:rPr>
                        <a:t>条により、「重要情報インフラ運営者」または「取り扱う個人情報が国家ネットワーク情報部門所定の数量に達する個人情報取扱者」は、中国国内で収集した個人情報を中国国内で保存する義務を負う。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en-US" altLang="ja-JP" sz="1000" b="0" dirty="0">
                          <a:latin typeface="+mn-ea"/>
                          <a:ea typeface="+mn-ea"/>
                        </a:rPr>
                        <a:t>2021</a:t>
                      </a:r>
                      <a:r>
                        <a:rPr kumimoji="1" lang="ja-JP" altLang="en-US" sz="1000" b="0" dirty="0">
                          <a:latin typeface="+mn-ea"/>
                          <a:ea typeface="+mn-ea"/>
                        </a:rPr>
                        <a:t>年</a:t>
                      </a:r>
                      <a:r>
                        <a:rPr kumimoji="1" lang="en-US" altLang="ja-JP" sz="1000" b="0" dirty="0">
                          <a:latin typeface="+mn-ea"/>
                          <a:ea typeface="+mn-ea"/>
                        </a:rPr>
                        <a:t>12</a:t>
                      </a:r>
                      <a:r>
                        <a:rPr kumimoji="1" lang="ja-JP" altLang="en-US" sz="1000" b="0" dirty="0">
                          <a:latin typeface="+mn-ea"/>
                          <a:ea typeface="+mn-ea"/>
                        </a:rPr>
                        <a:t>月現在既存の法律において、データサーバーの置き場に関する規制は確認できていない。</a:t>
                      </a:r>
                      <a:endParaRPr kumimoji="1" lang="en-US" altLang="ja-JP" sz="1000" b="0" dirty="0">
                        <a:latin typeface="+mn-ea"/>
                        <a:ea typeface="+mn-ea"/>
                      </a:endParaRPr>
                    </a:p>
                    <a:p>
                      <a:pPr lvl="0"/>
                      <a:r>
                        <a:rPr kumimoji="1" lang="en-US" altLang="ja-JP" sz="1000" b="0" dirty="0">
                          <a:latin typeface="+mn-ea"/>
                          <a:ea typeface="+mn-ea"/>
                        </a:rPr>
                        <a:t>2019</a:t>
                      </a:r>
                      <a:r>
                        <a:rPr kumimoji="1" lang="ja-JP" altLang="en-US" sz="1000" b="0" dirty="0">
                          <a:latin typeface="+mn-ea"/>
                          <a:ea typeface="+mn-ea"/>
                        </a:rPr>
                        <a:t>年現在審議中の個人情報保護法案においては、センシティブ情報については国外移転が可能であるものの、インドに保管されている必要があるとされている。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en-US" altLang="ja-JP" sz="1000" b="0" dirty="0">
                          <a:latin typeface="+mn-ea"/>
                          <a:ea typeface="+mn-ea"/>
                        </a:rPr>
                        <a:t>2021</a:t>
                      </a:r>
                      <a:r>
                        <a:rPr kumimoji="1" lang="ja-JP" altLang="en-US" sz="1000" b="0" dirty="0">
                          <a:latin typeface="+mn-ea"/>
                          <a:ea typeface="+mn-ea"/>
                        </a:rPr>
                        <a:t>年</a:t>
                      </a:r>
                      <a:r>
                        <a:rPr kumimoji="1" lang="en-US" altLang="ja-JP" sz="1000" b="0" dirty="0">
                          <a:latin typeface="+mn-ea"/>
                          <a:ea typeface="+mn-ea"/>
                        </a:rPr>
                        <a:t>12</a:t>
                      </a:r>
                      <a:r>
                        <a:rPr kumimoji="1" lang="ja-JP" altLang="en-US" sz="1000" b="0" dirty="0">
                          <a:latin typeface="+mn-ea"/>
                          <a:ea typeface="+mn-ea"/>
                        </a:rPr>
                        <a:t>月現在、現行法では、公共セクターの一部を除き、データサーバーの置き場に関する規制は確認できていない。</a:t>
                      </a:r>
                    </a:p>
                    <a:p>
                      <a:pPr lvl="0"/>
                      <a:r>
                        <a:rPr kumimoji="1" lang="ja-JP" altLang="en-US" sz="1000" b="0" dirty="0">
                          <a:latin typeface="+mn-ea"/>
                          <a:ea typeface="+mn-ea"/>
                        </a:rPr>
                        <a:t>審議中の法案では、国境を越えた個人データ転送に関する新しい要件が導入される。これには、次の条件が適用される</a:t>
                      </a:r>
                      <a:r>
                        <a:rPr kumimoji="1" lang="en-US" altLang="ja-JP" sz="1000" b="0" dirty="0">
                          <a:latin typeface="+mn-ea"/>
                          <a:ea typeface="+mn-ea"/>
                        </a:rPr>
                        <a:t>: </a:t>
                      </a:r>
                      <a:r>
                        <a:rPr kumimoji="1" lang="ja-JP" altLang="en-US" sz="1000" b="0" dirty="0">
                          <a:latin typeface="+mn-ea"/>
                          <a:ea typeface="+mn-ea"/>
                        </a:rPr>
                        <a:t>①相手国の個人情報保護レベルが、</a:t>
                      </a:r>
                      <a:r>
                        <a:rPr kumimoji="1" lang="en-US" altLang="ja-JP" sz="1000" b="0" dirty="0">
                          <a:latin typeface="+mn-ea"/>
                          <a:ea typeface="+mn-ea"/>
                        </a:rPr>
                        <a:t>PDP</a:t>
                      </a:r>
                      <a:r>
                        <a:rPr kumimoji="1" lang="ja-JP" altLang="en-US" sz="1000" b="0" dirty="0">
                          <a:latin typeface="+mn-ea"/>
                          <a:ea typeface="+mn-ea"/>
                        </a:rPr>
                        <a:t>法案の規定と同等か、それ以上である。②両国間に国際協定が存在する。③個人データ保護の問題を取り扱うデータ管理者間の契約。および</a:t>
                      </a:r>
                      <a:r>
                        <a:rPr kumimoji="1" lang="en-US" altLang="ja-JP" sz="1000" b="0" dirty="0">
                          <a:latin typeface="+mn-ea"/>
                          <a:ea typeface="+mn-ea"/>
                        </a:rPr>
                        <a:t>/</a:t>
                      </a:r>
                      <a:r>
                        <a:rPr kumimoji="1" lang="ja-JP" altLang="en-US" sz="1000" b="0" dirty="0">
                          <a:latin typeface="+mn-ea"/>
                          <a:ea typeface="+mn-ea"/>
                        </a:rPr>
                        <a:t>または④データ主体からの同意が存在する。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en-US" altLang="ja-JP" sz="1000" b="0" dirty="0">
                          <a:latin typeface="+mn-ea"/>
                          <a:ea typeface="+mn-ea"/>
                        </a:rPr>
                        <a:t>2021</a:t>
                      </a:r>
                      <a:r>
                        <a:rPr kumimoji="1" lang="ja-JP" altLang="en-US" sz="1000" b="0" dirty="0">
                          <a:latin typeface="+mn-ea"/>
                          <a:ea typeface="+mn-ea"/>
                        </a:rPr>
                        <a:t>年</a:t>
                      </a:r>
                      <a:r>
                        <a:rPr kumimoji="1" lang="en-US" altLang="ja-JP" sz="1000" b="0" dirty="0">
                          <a:latin typeface="+mn-ea"/>
                          <a:ea typeface="+mn-ea"/>
                        </a:rPr>
                        <a:t>12</a:t>
                      </a:r>
                      <a:r>
                        <a:rPr kumimoji="1" lang="ja-JP" altLang="en-US" sz="1000" b="0" dirty="0">
                          <a:latin typeface="+mn-ea"/>
                          <a:ea typeface="+mn-ea"/>
                        </a:rPr>
                        <a:t>月現在既存の法律において、データサーバーの置き場に関する規制は確認できていない。</a:t>
                      </a:r>
                      <a:endParaRPr kumimoji="1" lang="en-US" altLang="ja-JP" sz="1000" b="0" dirty="0">
                        <a:latin typeface="+mn-ea"/>
                        <a:ea typeface="+mn-ea"/>
                      </a:endParaRPr>
                    </a:p>
                    <a:p>
                      <a:pPr lvl="0"/>
                      <a:r>
                        <a:rPr kumimoji="1" lang="ja-JP" altLang="en-US" sz="1000" b="0" dirty="0">
                          <a:latin typeface="+mn-ea"/>
                          <a:ea typeface="+mn-ea"/>
                        </a:rPr>
                        <a:t>個人データの国外移転に関しては、当該移転先の国において個人情報保護のための十分な基準を満たしている場合、移転に関する本人の同意取得は不要とされている。当該第三国が上記基準を満たしていない場合、本人に対し移転先の国が当該基準を満たしてないことを通知し、本人の同意を得る必要があ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では、自国の産業や国家の安全保護を目的に、個人情報などの重要なデータを自国にとどめるデータローカライゼーションの規制を、公的セクター限定で規定している（公的機関により発行されたソーシャルセキュリティーナンバー、病歴、ライセンスの取得・拒否・取消し・破棄、及び納税申告書等の情報）。</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257265364"/>
                  </a:ext>
                </a:extLst>
              </a:tr>
            </a:tbl>
          </a:graphicData>
        </a:graphic>
      </p:graphicFrame>
      <p:sp>
        <p:nvSpPr>
          <p:cNvPr id="8" name="テキスト ボックス 12">
            <a:extLst>
              <a:ext uri="{FF2B5EF4-FFF2-40B4-BE49-F238E27FC236}">
                <a16:creationId xmlns:a16="http://schemas.microsoft.com/office/drawing/2014/main" id="{A3C9CB29-A8C3-457D-B7AC-A1061AB45AC8}"/>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経済産業省「医療情報を受託管理する情報処理事業者向けガイドライン」</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08997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1050640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84"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kumimoji="1" lang="ja-JP" altLang="en-US" dirty="0"/>
              <a:t>データサーバーの置き場についての規制・ガイドライン等</a:t>
            </a:r>
            <a:r>
              <a:rPr kumimoji="1" lang="en-US" altLang="ja-JP" dirty="0"/>
              <a:t>(2/2)</a:t>
            </a:r>
            <a:endParaRPr kumimoji="1" lang="ja-JP" altLang="en-US" dirty="0"/>
          </a:p>
        </p:txBody>
      </p:sp>
      <p:sp>
        <p:nvSpPr>
          <p:cNvPr id="4" name="テキスト プレースホルダー 3"/>
          <p:cNvSpPr>
            <a:spLocks noGrp="1"/>
          </p:cNvSpPr>
          <p:nvPr>
            <p:ph type="body" sz="quarter" idx="15"/>
          </p:nvPr>
        </p:nvSpPr>
        <p:spPr/>
        <p:txBody>
          <a:bodyPr/>
          <a:lstStyle/>
          <a:p>
            <a:endParaRPr lang="en-US" altLang="ja-JP" dirty="0"/>
          </a:p>
        </p:txBody>
      </p:sp>
      <p:graphicFrame>
        <p:nvGraphicFramePr>
          <p:cNvPr id="25" name="表 4">
            <a:extLst>
              <a:ext uri="{FF2B5EF4-FFF2-40B4-BE49-F238E27FC236}">
                <a16:creationId xmlns:a16="http://schemas.microsoft.com/office/drawing/2014/main" id="{0245AA03-DA06-43AE-86B0-1BEAB5E3D19F}"/>
              </a:ext>
            </a:extLst>
          </p:cNvPr>
          <p:cNvGraphicFramePr>
            <a:graphicFrameLocks noGrp="1"/>
          </p:cNvGraphicFramePr>
          <p:nvPr>
            <p:extLst>
              <p:ext uri="{D42A27DB-BD31-4B8C-83A1-F6EECF244321}">
                <p14:modId xmlns:p14="http://schemas.microsoft.com/office/powerpoint/2010/main" val="4230061905"/>
              </p:ext>
            </p:extLst>
          </p:nvPr>
        </p:nvGraphicFramePr>
        <p:xfrm>
          <a:off x="200026" y="548603"/>
          <a:ext cx="9505498" cy="5885067"/>
        </p:xfrm>
        <a:graphic>
          <a:graphicData uri="http://schemas.openxmlformats.org/drawingml/2006/table">
            <a:tbl>
              <a:tblPr firstRow="1" bandRow="1">
                <a:tableStyleId>{5940675A-B579-460E-94D1-54222C63F5DA}</a:tableStyleId>
              </a:tblPr>
              <a:tblGrid>
                <a:gridCol w="936550">
                  <a:extLst>
                    <a:ext uri="{9D8B030D-6E8A-4147-A177-3AD203B41FA5}">
                      <a16:colId xmlns:a16="http://schemas.microsoft.com/office/drawing/2014/main" val="2553656197"/>
                    </a:ext>
                  </a:extLst>
                </a:gridCol>
                <a:gridCol w="1584176">
                  <a:extLst>
                    <a:ext uri="{9D8B030D-6E8A-4147-A177-3AD203B41FA5}">
                      <a16:colId xmlns:a16="http://schemas.microsoft.com/office/drawing/2014/main" val="3676543901"/>
                    </a:ext>
                  </a:extLst>
                </a:gridCol>
                <a:gridCol w="1656184">
                  <a:extLst>
                    <a:ext uri="{9D8B030D-6E8A-4147-A177-3AD203B41FA5}">
                      <a16:colId xmlns:a16="http://schemas.microsoft.com/office/drawing/2014/main" val="20000"/>
                    </a:ext>
                  </a:extLst>
                </a:gridCol>
                <a:gridCol w="1641780">
                  <a:extLst>
                    <a:ext uri="{9D8B030D-6E8A-4147-A177-3AD203B41FA5}">
                      <a16:colId xmlns:a16="http://schemas.microsoft.com/office/drawing/2014/main" val="1283747029"/>
                    </a:ext>
                  </a:extLst>
                </a:gridCol>
                <a:gridCol w="1670588">
                  <a:extLst>
                    <a:ext uri="{9D8B030D-6E8A-4147-A177-3AD203B41FA5}">
                      <a16:colId xmlns:a16="http://schemas.microsoft.com/office/drawing/2014/main" val="20003"/>
                    </a:ext>
                  </a:extLst>
                </a:gridCol>
                <a:gridCol w="2016220">
                  <a:extLst>
                    <a:ext uri="{9D8B030D-6E8A-4147-A177-3AD203B41FA5}">
                      <a16:colId xmlns:a16="http://schemas.microsoft.com/office/drawing/2014/main" val="20004"/>
                    </a:ext>
                  </a:extLst>
                </a:gridCol>
              </a:tblGrid>
              <a:tr h="264356">
                <a:tc>
                  <a:txBody>
                    <a:bodyPr/>
                    <a:lstStyle/>
                    <a:p>
                      <a:pPr lvl="0" algn="ctr"/>
                      <a:endParaRPr kumimoji="1" lang="ja-JP" altLang="en-US" sz="1800" b="0" dirty="0">
                        <a:solidFill>
                          <a:schemeClr val="bg1"/>
                        </a:solidFill>
                        <a:latin typeface="+mn-ea"/>
                        <a:ea typeface="+mn-ea"/>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ベトナム</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ミャンマー</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カンボジア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マレーシア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800" b="0" dirty="0">
                          <a:solidFill>
                            <a:schemeClr val="bg1"/>
                          </a:solidFill>
                          <a:latin typeface="+mn-ea"/>
                          <a:ea typeface="+mn-ea"/>
                        </a:rPr>
                        <a:t>シンガポール</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6823385"/>
                  </a:ext>
                </a:extLst>
              </a:tr>
              <a:tr h="780582">
                <a:tc>
                  <a:txBody>
                    <a:bodyPr/>
                    <a:lstStyle/>
                    <a:p>
                      <a:pPr lvl="0" algn="ctr"/>
                      <a:r>
                        <a:rPr kumimoji="1" lang="ja-JP" altLang="en-US" sz="1600" b="0" dirty="0">
                          <a:solidFill>
                            <a:schemeClr val="bg1"/>
                          </a:solidFill>
                          <a:latin typeface="+mn-ea"/>
                          <a:ea typeface="+mn-ea"/>
                        </a:rPr>
                        <a:t>規制・</a:t>
                      </a:r>
                      <a:br>
                        <a:rPr kumimoji="1" lang="en-US" altLang="ja-JP" sz="1600" b="0" dirty="0">
                          <a:solidFill>
                            <a:schemeClr val="bg1"/>
                          </a:solidFill>
                          <a:latin typeface="+mn-ea"/>
                          <a:ea typeface="+mn-ea"/>
                        </a:rPr>
                      </a:br>
                      <a:r>
                        <a:rPr kumimoji="1" lang="ja-JP" altLang="en-US" sz="1600" b="0" dirty="0">
                          <a:solidFill>
                            <a:schemeClr val="bg1"/>
                          </a:solidFill>
                          <a:latin typeface="+mn-ea"/>
                          <a:ea typeface="+mn-ea"/>
                        </a:rPr>
                        <a:t>ガイドラインの有無</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000" b="0" dirty="0">
                          <a:latin typeface="+mn-ea"/>
                          <a:ea typeface="+mn-ea"/>
                        </a:rPr>
                        <a:t>有</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lgn="ctr"/>
                      <a:r>
                        <a:rPr kumimoji="1" lang="ja-JP" altLang="en-US" sz="1000" b="0" dirty="0">
                          <a:latin typeface="+mn-ea"/>
                          <a:ea typeface="+mn-ea"/>
                        </a:rPr>
                        <a:t>無</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無</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有</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lgn="ctr"/>
                      <a:r>
                        <a:rPr kumimoji="1" lang="ja-JP" altLang="en-US" sz="1000" b="0" dirty="0">
                          <a:latin typeface="+mn-ea"/>
                          <a:ea typeface="+mn-ea"/>
                        </a:rPr>
                        <a:t>有</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4787787">
                <a:tc>
                  <a:txBody>
                    <a:bodyPr/>
                    <a:lstStyle/>
                    <a:p>
                      <a:pPr lvl="0" algn="ctr"/>
                      <a:r>
                        <a:rPr kumimoji="1" lang="ja-JP" altLang="en-US" sz="1600" b="0" dirty="0">
                          <a:solidFill>
                            <a:schemeClr val="bg1"/>
                          </a:solidFill>
                          <a:latin typeface="+mn-ea"/>
                          <a:ea typeface="+mn-ea"/>
                        </a:rPr>
                        <a:t>概要</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r>
                        <a:rPr kumimoji="1" lang="ja-JP" altLang="en-US" sz="1000" b="0" dirty="0">
                          <a:latin typeface="+mn-ea"/>
                          <a:ea typeface="+mn-ea"/>
                        </a:rPr>
                        <a:t>ベトナム人の個人データを国外に移転するには、原則として以下の</a:t>
                      </a:r>
                      <a:r>
                        <a:rPr kumimoji="1" lang="en-US" altLang="ja-JP" sz="1000" b="0" dirty="0">
                          <a:latin typeface="+mn-ea"/>
                          <a:ea typeface="+mn-ea"/>
                        </a:rPr>
                        <a:t>4</a:t>
                      </a:r>
                      <a:r>
                        <a:rPr kumimoji="1" lang="ja-JP" altLang="en-US" sz="1000" b="0" dirty="0">
                          <a:latin typeface="+mn-ea"/>
                          <a:ea typeface="+mn-ea"/>
                        </a:rPr>
                        <a:t>つすべての条件を満たす必要があると規定されている。</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データ主体の明示的な合意</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元データをベトナム内で保存・管理</a:t>
                      </a:r>
                      <a:r>
                        <a:rPr kumimoji="1" lang="en-US" altLang="ja-JP" sz="1000" b="0" dirty="0">
                          <a:latin typeface="+mn-ea"/>
                          <a:ea typeface="+mn-ea"/>
                        </a:rPr>
                        <a:t>(</a:t>
                      </a:r>
                      <a:r>
                        <a:rPr kumimoji="1" lang="ja-JP" altLang="en-US" sz="1000" b="0" dirty="0">
                          <a:latin typeface="+mn-ea"/>
                          <a:ea typeface="+mn-ea"/>
                        </a:rPr>
                        <a:t>データローカライゼーション</a:t>
                      </a:r>
                      <a:r>
                        <a:rPr kumimoji="1" lang="en-US" altLang="ja-JP" sz="1000" b="0" dirty="0">
                          <a:latin typeface="+mn-ea"/>
                          <a:ea typeface="+mn-ea"/>
                        </a:rPr>
                        <a:t>)</a:t>
                      </a:r>
                    </a:p>
                    <a:p>
                      <a:pPr marL="171450" lvl="0" indent="-171450">
                        <a:buClr>
                          <a:schemeClr val="accent1"/>
                        </a:buClr>
                        <a:buFont typeface="Arial" panose="020B0604020202020204" pitchFamily="34" charset="0"/>
                        <a:buChar char="•"/>
                      </a:pPr>
                      <a:r>
                        <a:rPr kumimoji="1" lang="ja-JP" altLang="en-US" sz="1000" b="0" dirty="0">
                          <a:latin typeface="+mn-ea"/>
                          <a:ea typeface="+mn-ea"/>
                        </a:rPr>
                        <a:t>移転先の国・地域が、ベトナム法令以上の個人データ保護に関する法規制を有していることの証明文書</a:t>
                      </a:r>
                      <a:endParaRPr kumimoji="1" lang="en-US" altLang="ja-JP" sz="1000" b="0" dirty="0">
                        <a:latin typeface="+mn-ea"/>
                        <a:ea typeface="+mn-ea"/>
                      </a:endParaRPr>
                    </a:p>
                    <a:p>
                      <a:pPr marL="171450" lvl="0" indent="-171450">
                        <a:buClr>
                          <a:schemeClr val="accent1"/>
                        </a:buClr>
                        <a:buFont typeface="Arial" panose="020B0604020202020204" pitchFamily="34" charset="0"/>
                        <a:buChar char="•"/>
                      </a:pPr>
                      <a:r>
                        <a:rPr kumimoji="1" lang="ja-JP" altLang="en-US" sz="1000" b="0" dirty="0">
                          <a:latin typeface="+mn-ea"/>
                          <a:ea typeface="+mn-ea"/>
                        </a:rPr>
                        <a:t>ベトナム個人データ保護委員会からの書面による承認</a:t>
                      </a:r>
                      <a:endParaRPr kumimoji="1" lang="en-US" altLang="ja-JP" sz="1000" b="0" dirty="0">
                        <a:latin typeface="+mn-ea"/>
                        <a:ea typeface="+mn-ea"/>
                      </a:endParaRPr>
                    </a:p>
                    <a:p>
                      <a:pPr marL="0" lvl="0" indent="0">
                        <a:buClr>
                          <a:schemeClr val="accent1"/>
                        </a:buClr>
                        <a:buFont typeface="Arial" panose="020B0604020202020204" pitchFamily="34" charset="0"/>
                        <a:buNone/>
                      </a:pPr>
                      <a:r>
                        <a:rPr kumimoji="1" lang="ja-JP" altLang="en-US" sz="1000" b="0" dirty="0">
                          <a:latin typeface="+mn-ea"/>
                          <a:ea typeface="+mn-ea"/>
                        </a:rPr>
                        <a:t>個人データの域外移転に関する履歴を</a:t>
                      </a:r>
                      <a:r>
                        <a:rPr kumimoji="1" lang="en-US" altLang="ja-JP" sz="1000" b="0" dirty="0">
                          <a:latin typeface="+mn-ea"/>
                          <a:ea typeface="+mn-ea"/>
                        </a:rPr>
                        <a:t>3</a:t>
                      </a:r>
                      <a:r>
                        <a:rPr kumimoji="1" lang="ja-JP" altLang="en-US" sz="1000" b="0" dirty="0">
                          <a:latin typeface="+mn-ea"/>
                          <a:ea typeface="+mn-ea"/>
                        </a:rPr>
                        <a:t>年間保存するシステムを構築する必要があり、個人データ保護委員会が</a:t>
                      </a:r>
                      <a:r>
                        <a:rPr kumimoji="1" lang="en-US" altLang="ja-JP" sz="1000" b="0" dirty="0">
                          <a:latin typeface="+mn-ea"/>
                          <a:ea typeface="+mn-ea"/>
                        </a:rPr>
                        <a:t>1</a:t>
                      </a:r>
                      <a:r>
                        <a:rPr kumimoji="1" lang="ja-JP" altLang="en-US" sz="1000" b="0" dirty="0">
                          <a:latin typeface="+mn-ea"/>
                          <a:ea typeface="+mn-ea"/>
                        </a:rPr>
                        <a:t>年に</a:t>
                      </a:r>
                      <a:r>
                        <a:rPr kumimoji="1" lang="en-US" altLang="ja-JP" sz="1000" b="0" dirty="0">
                          <a:latin typeface="+mn-ea"/>
                          <a:ea typeface="+mn-ea"/>
                        </a:rPr>
                        <a:t>1</a:t>
                      </a:r>
                      <a:r>
                        <a:rPr kumimoji="1" lang="ja-JP" altLang="en-US" sz="1000" b="0" dirty="0">
                          <a:latin typeface="+mn-ea"/>
                          <a:ea typeface="+mn-ea"/>
                        </a:rPr>
                        <a:t>度定期的に個人データの域外移転を評価することが規定されている。</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mn-ea"/>
                          <a:ea typeface="+mn-ea"/>
                        </a:rPr>
                        <a:t>2021</a:t>
                      </a:r>
                      <a:r>
                        <a:rPr kumimoji="1" lang="ja-JP" altLang="en-US" sz="1000" b="0" dirty="0">
                          <a:latin typeface="+mn-ea"/>
                          <a:ea typeface="+mn-ea"/>
                        </a:rPr>
                        <a:t>年</a:t>
                      </a:r>
                      <a:r>
                        <a:rPr kumimoji="1" lang="en-US" altLang="ja-JP" sz="1000" b="0" dirty="0">
                          <a:latin typeface="+mn-ea"/>
                          <a:ea typeface="+mn-ea"/>
                        </a:rPr>
                        <a:t>12</a:t>
                      </a:r>
                      <a:r>
                        <a:rPr kumimoji="1" lang="ja-JP" altLang="en-US" sz="1000" b="0" dirty="0">
                          <a:latin typeface="+mn-ea"/>
                          <a:ea typeface="+mn-ea"/>
                        </a:rPr>
                        <a:t>月現在既存の法律において、データサーバーの置き場に関する規制は確認できていない。</a:t>
                      </a:r>
                    </a:p>
                    <a:p>
                      <a:pPr lvl="0"/>
                      <a:r>
                        <a:rPr kumimoji="1" lang="ja-JP" altLang="en-US" sz="1000" b="0" dirty="0">
                          <a:latin typeface="+mn-ea"/>
                          <a:ea typeface="+mn-ea"/>
                        </a:rPr>
                        <a:t>軍事政権は</a:t>
                      </a:r>
                      <a:r>
                        <a:rPr kumimoji="1" lang="en-US" altLang="ja-JP" sz="1000" b="0" dirty="0">
                          <a:latin typeface="+mn-ea"/>
                          <a:ea typeface="+mn-ea"/>
                        </a:rPr>
                        <a:t>2021</a:t>
                      </a:r>
                      <a:r>
                        <a:rPr kumimoji="1" lang="ja-JP" altLang="en-US" sz="1000" b="0" dirty="0">
                          <a:latin typeface="+mn-ea"/>
                          <a:ea typeface="+mn-ea"/>
                        </a:rPr>
                        <a:t>年のクーデター翌週に「サイバーセキュリティ法」をインターネットサービスプロバイダー</a:t>
                      </a:r>
                      <a:r>
                        <a:rPr kumimoji="1" lang="en-US" altLang="ja-JP" sz="1000" b="0" dirty="0">
                          <a:latin typeface="+mn-ea"/>
                          <a:ea typeface="+mn-ea"/>
                        </a:rPr>
                        <a:t>(</a:t>
                      </a:r>
                      <a:r>
                        <a:rPr kumimoji="1" lang="ja-JP" altLang="en-US" sz="1000" b="0" dirty="0">
                          <a:latin typeface="+mn-ea"/>
                          <a:ea typeface="+mn-ea"/>
                        </a:rPr>
                        <a:t>以下</a:t>
                      </a:r>
                      <a:r>
                        <a:rPr kumimoji="1" lang="en-US" altLang="ja-JP" sz="1000" b="0" dirty="0">
                          <a:latin typeface="+mn-ea"/>
                          <a:ea typeface="+mn-ea"/>
                        </a:rPr>
                        <a:t>ISP)</a:t>
                      </a:r>
                      <a:r>
                        <a:rPr kumimoji="1" lang="ja-JP" altLang="en-US" sz="1000" b="0" dirty="0">
                          <a:latin typeface="+mn-ea"/>
                          <a:ea typeface="+mn-ea"/>
                        </a:rPr>
                        <a:t>に配布した。これにより、</a:t>
                      </a:r>
                      <a:r>
                        <a:rPr kumimoji="1" lang="en-US" altLang="ja-JP" sz="1000" b="0" dirty="0">
                          <a:latin typeface="+mn-ea"/>
                          <a:ea typeface="+mn-ea"/>
                        </a:rPr>
                        <a:t>ISP</a:t>
                      </a:r>
                      <a:r>
                        <a:rPr kumimoji="1" lang="ja-JP" altLang="en-US" sz="1000" b="0" dirty="0">
                          <a:latin typeface="+mn-ea"/>
                          <a:ea typeface="+mn-ea"/>
                        </a:rPr>
                        <a:t>は軍の指示に応じてウェブサイトをブロックまたは特定ユーザーのアクセスを遮断する必要があり、政府がユーザーデータへの幅広いアクセス権を有し、</a:t>
                      </a:r>
                      <a:r>
                        <a:rPr kumimoji="1" lang="en-US" altLang="ja-JP" sz="1000" b="0" dirty="0">
                          <a:latin typeface="+mn-ea"/>
                          <a:ea typeface="+mn-ea"/>
                        </a:rPr>
                        <a:t>ISP</a:t>
                      </a:r>
                      <a:r>
                        <a:rPr kumimoji="1" lang="ja-JP" altLang="en-US" sz="1000" b="0" dirty="0">
                          <a:latin typeface="+mn-ea"/>
                          <a:ea typeface="+mn-ea"/>
                        </a:rPr>
                        <a:t>がユーザーデータを</a:t>
                      </a:r>
                      <a:r>
                        <a:rPr kumimoji="1" lang="en-US" altLang="ja-JP" sz="1000" b="0" dirty="0">
                          <a:latin typeface="+mn-ea"/>
                          <a:ea typeface="+mn-ea"/>
                        </a:rPr>
                        <a:t>3</a:t>
                      </a:r>
                      <a:r>
                        <a:rPr kumimoji="1" lang="ja-JP" altLang="en-US" sz="1000" b="0" dirty="0">
                          <a:latin typeface="+mn-ea"/>
                          <a:ea typeface="+mn-ea"/>
                        </a:rPr>
                        <a:t>年間保存することが定められた。</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en-US" altLang="ja-JP" sz="1000" b="0" dirty="0">
                          <a:latin typeface="+mn-ea"/>
                          <a:ea typeface="+mn-ea"/>
                        </a:rPr>
                        <a:t>2021</a:t>
                      </a:r>
                      <a:r>
                        <a:rPr kumimoji="1" lang="ja-JP" altLang="en-US" sz="1000" b="0" dirty="0">
                          <a:latin typeface="+mn-ea"/>
                          <a:ea typeface="+mn-ea"/>
                        </a:rPr>
                        <a:t>年</a:t>
                      </a:r>
                      <a:r>
                        <a:rPr kumimoji="1" lang="en-US" altLang="ja-JP" sz="1000" b="0" dirty="0">
                          <a:latin typeface="+mn-ea"/>
                          <a:ea typeface="+mn-ea"/>
                        </a:rPr>
                        <a:t>12</a:t>
                      </a:r>
                      <a:r>
                        <a:rPr kumimoji="1" lang="ja-JP" altLang="en-US" sz="1000" b="0" dirty="0">
                          <a:latin typeface="+mn-ea"/>
                          <a:ea typeface="+mn-ea"/>
                        </a:rPr>
                        <a:t>月現在既存の法律において、データサーバーの置き場に関する規制は確認できていない。</a:t>
                      </a:r>
                      <a:endParaRPr kumimoji="1" lang="en-US" altLang="ja-JP" sz="1000" b="0" dirty="0">
                        <a:latin typeface="+mn-ea"/>
                        <a:ea typeface="+mn-ea"/>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では、情報対象者が同意している場合には当該国外への情報転送を認めている。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ja-JP" altLang="en-US" sz="1000" b="0" dirty="0">
                          <a:latin typeface="+mn-ea"/>
                          <a:ea typeface="+mn-ea"/>
                        </a:rPr>
                        <a:t>個人データの収集、使用、公開は、民間団体が</a:t>
                      </a:r>
                      <a:r>
                        <a:rPr kumimoji="1" lang="en-US" altLang="ja-JP" sz="1000" b="0" dirty="0">
                          <a:latin typeface="+mn-ea"/>
                          <a:ea typeface="+mn-ea"/>
                        </a:rPr>
                        <a:t>2012</a:t>
                      </a:r>
                      <a:r>
                        <a:rPr kumimoji="1" lang="ja-JP" altLang="en-US" sz="1000" b="0" dirty="0">
                          <a:latin typeface="+mn-ea"/>
                          <a:ea typeface="+mn-ea"/>
                        </a:rPr>
                        <a:t>年の個人データ保護法</a:t>
                      </a:r>
                      <a:r>
                        <a:rPr kumimoji="1" lang="en-US" altLang="ja-JP" sz="1000" b="0" dirty="0">
                          <a:latin typeface="+mn-ea"/>
                          <a:ea typeface="+mn-ea"/>
                        </a:rPr>
                        <a:t>(PDPA)</a:t>
                      </a:r>
                      <a:r>
                        <a:rPr kumimoji="1" lang="ja-JP" altLang="en-US" sz="1000" b="0" dirty="0">
                          <a:latin typeface="+mn-ea"/>
                          <a:ea typeface="+mn-ea"/>
                        </a:rPr>
                        <a:t>によって行う。</a:t>
                      </a:r>
                      <a:r>
                        <a:rPr kumimoji="1" lang="en-US" altLang="ja-JP" sz="1000" b="0" dirty="0">
                          <a:latin typeface="+mn-ea"/>
                          <a:ea typeface="+mn-ea"/>
                        </a:rPr>
                        <a:t>PDPA</a:t>
                      </a:r>
                      <a:r>
                        <a:rPr kumimoji="1" lang="ja-JP" altLang="en-US" sz="1000" b="0" dirty="0">
                          <a:latin typeface="+mn-ea"/>
                          <a:ea typeface="+mn-ea"/>
                        </a:rPr>
                        <a:t>は、安全で保護された国境を越えた情報の移転を促進する組織の推進を通じて、顧客、従業員、団体などの個人に対するより多くの管理を行うことを目的としている。定義されたセキュリティ対策は、電子フォームと非電子フォームの両方に格納されたデータをカバーする。</a:t>
                      </a:r>
                      <a:endParaRPr kumimoji="1" lang="en-US" altLang="ja-JP" sz="1000" b="0" dirty="0">
                        <a:latin typeface="+mn-ea"/>
                        <a:ea typeface="+mn-ea"/>
                      </a:endParaRPr>
                    </a:p>
                    <a:p>
                      <a:pPr lvl="0"/>
                      <a:r>
                        <a:rPr kumimoji="1" lang="ja-JP" altLang="en-US" sz="1000" b="0" dirty="0">
                          <a:latin typeface="+mn-ea"/>
                          <a:ea typeface="+mn-ea"/>
                        </a:rPr>
                        <a:t>データセンターは、データ保護プロセスを監視し、内部監査ポリシーを確立するために、</a:t>
                      </a:r>
                      <a:r>
                        <a:rPr kumimoji="1" lang="en-US" altLang="ja-JP" sz="1000" b="0" dirty="0">
                          <a:latin typeface="+mn-ea"/>
                          <a:ea typeface="+mn-ea"/>
                        </a:rPr>
                        <a:t>PDPC(Personal Data Protection Commission)</a:t>
                      </a:r>
                      <a:r>
                        <a:rPr kumimoji="1" lang="ja-JP" altLang="en-US" sz="1000" b="0" dirty="0">
                          <a:latin typeface="+mn-ea"/>
                          <a:ea typeface="+mn-ea"/>
                        </a:rPr>
                        <a:t>を任命し、セキュリティ慣行を確実に実施するために頻繁な監査を行う必要がある。</a:t>
                      </a:r>
                      <a:endParaRPr kumimoji="1" lang="en-US" altLang="ja-JP" sz="1000" b="0" dirty="0">
                        <a:latin typeface="+mn-ea"/>
                        <a:ea typeface="+mn-ea"/>
                      </a:endParaRPr>
                    </a:p>
                    <a:p>
                      <a:pPr lvl="0"/>
                      <a:r>
                        <a:rPr kumimoji="1" lang="en-US" altLang="ja-JP" sz="1000" b="0" dirty="0">
                          <a:latin typeface="+mn-ea"/>
                          <a:ea typeface="+mn-ea"/>
                        </a:rPr>
                        <a:t>PDPA</a:t>
                      </a:r>
                      <a:r>
                        <a:rPr kumimoji="1" lang="ja-JP" altLang="en-US" sz="1000" b="0" dirty="0">
                          <a:latin typeface="+mn-ea"/>
                          <a:ea typeface="+mn-ea"/>
                        </a:rPr>
                        <a:t>は、移転した個人データに係る保護の基準が</a:t>
                      </a:r>
                      <a:r>
                        <a:rPr kumimoji="1" lang="en-US" altLang="ja-JP" sz="1000" b="0" dirty="0">
                          <a:latin typeface="+mn-ea"/>
                          <a:ea typeface="+mn-ea"/>
                        </a:rPr>
                        <a:t>PDPA</a:t>
                      </a:r>
                      <a:r>
                        <a:rPr kumimoji="1" lang="ja-JP" altLang="en-US" sz="1000" b="0" dirty="0">
                          <a:latin typeface="+mn-ea"/>
                          <a:ea typeface="+mn-ea"/>
                        </a:rPr>
                        <a:t>に係る保護と同等とし、シンガポール以外の国又は地域への個人データの移転を禁止する。ただし、データプロセッサ（子会社または非関連の第三者）を指定した場合、個人データをシンガポール外に転送することができる。組織自体が個人データをシンガポール以外の施設（当該施設が当該施設の所有者であっても）に移管することは、許可されない。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032871222"/>
                  </a:ext>
                </a:extLst>
              </a:tr>
            </a:tbl>
          </a:graphicData>
        </a:graphic>
      </p:graphicFrame>
      <p:sp>
        <p:nvSpPr>
          <p:cNvPr id="8" name="テキスト ボックス 12">
            <a:extLst>
              <a:ext uri="{FF2B5EF4-FFF2-40B4-BE49-F238E27FC236}">
                <a16:creationId xmlns:a16="http://schemas.microsoft.com/office/drawing/2014/main" id="{66EE8F2C-832A-4771-B99D-FE3ADBC88E1E}"/>
              </a:ext>
            </a:extLst>
          </p:cNvPr>
          <p:cNvSpPr txBox="1"/>
          <p:nvPr/>
        </p:nvSpPr>
        <p:spPr>
          <a:xfrm>
            <a:off x="200472"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シンガポール個人データ保護法</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37167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3454412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900"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60638"/>
            <a:ext cx="9505055" cy="360050"/>
          </a:xfrm>
        </p:spPr>
        <p:txBody>
          <a:bodyPr vert="horz">
            <a:normAutofit/>
          </a:bodyPr>
          <a:lstStyle/>
          <a:p>
            <a:r>
              <a:rPr lang="ja-JP" altLang="en-US" dirty="0"/>
              <a:t>医療現場で使用される言語</a:t>
            </a:r>
            <a:endParaRPr kumimoji="1" lang="ja-JP" altLang="en-US" dirty="0"/>
          </a:p>
        </p:txBody>
      </p:sp>
      <p:sp>
        <p:nvSpPr>
          <p:cNvPr id="4" name="テキスト プレースホルダー 3"/>
          <p:cNvSpPr>
            <a:spLocks noGrp="1"/>
          </p:cNvSpPr>
          <p:nvPr>
            <p:ph type="body" sz="quarter" idx="15"/>
          </p:nvPr>
        </p:nvSpPr>
        <p:spPr>
          <a:xfrm>
            <a:off x="200025" y="549275"/>
            <a:ext cx="9505950" cy="359445"/>
          </a:xfrm>
        </p:spPr>
        <p:txBody>
          <a:bodyPr/>
          <a:lstStyle/>
          <a:p>
            <a:endParaRPr lang="en-US" altLang="ja-JP" dirty="0"/>
          </a:p>
        </p:txBody>
      </p:sp>
      <p:graphicFrame>
        <p:nvGraphicFramePr>
          <p:cNvPr id="25" name="表 4">
            <a:extLst>
              <a:ext uri="{FF2B5EF4-FFF2-40B4-BE49-F238E27FC236}">
                <a16:creationId xmlns:a16="http://schemas.microsoft.com/office/drawing/2014/main" id="{0245AA03-DA06-43AE-86B0-1BEAB5E3D19F}"/>
              </a:ext>
            </a:extLst>
          </p:cNvPr>
          <p:cNvGraphicFramePr>
            <a:graphicFrameLocks noGrp="1"/>
          </p:cNvGraphicFramePr>
          <p:nvPr>
            <p:extLst>
              <p:ext uri="{D42A27DB-BD31-4B8C-83A1-F6EECF244321}">
                <p14:modId xmlns:p14="http://schemas.microsoft.com/office/powerpoint/2010/main" val="3859870586"/>
              </p:ext>
            </p:extLst>
          </p:nvPr>
        </p:nvGraphicFramePr>
        <p:xfrm>
          <a:off x="200026" y="549275"/>
          <a:ext cx="9505500" cy="5866871"/>
        </p:xfrm>
        <a:graphic>
          <a:graphicData uri="http://schemas.openxmlformats.org/drawingml/2006/table">
            <a:tbl>
              <a:tblPr firstRow="1" bandRow="1">
                <a:tableStyleId>{5940675A-B579-460E-94D1-54222C63F5DA}</a:tableStyleId>
              </a:tblPr>
              <a:tblGrid>
                <a:gridCol w="1584250">
                  <a:extLst>
                    <a:ext uri="{9D8B030D-6E8A-4147-A177-3AD203B41FA5}">
                      <a16:colId xmlns:a16="http://schemas.microsoft.com/office/drawing/2014/main" val="4225960300"/>
                    </a:ext>
                  </a:extLst>
                </a:gridCol>
                <a:gridCol w="1584250">
                  <a:extLst>
                    <a:ext uri="{9D8B030D-6E8A-4147-A177-3AD203B41FA5}">
                      <a16:colId xmlns:a16="http://schemas.microsoft.com/office/drawing/2014/main" val="3676543901"/>
                    </a:ext>
                  </a:extLst>
                </a:gridCol>
                <a:gridCol w="1584250">
                  <a:extLst>
                    <a:ext uri="{9D8B030D-6E8A-4147-A177-3AD203B41FA5}">
                      <a16:colId xmlns:a16="http://schemas.microsoft.com/office/drawing/2014/main" val="20000"/>
                    </a:ext>
                  </a:extLst>
                </a:gridCol>
                <a:gridCol w="1584250">
                  <a:extLst>
                    <a:ext uri="{9D8B030D-6E8A-4147-A177-3AD203B41FA5}">
                      <a16:colId xmlns:a16="http://schemas.microsoft.com/office/drawing/2014/main" val="1283747029"/>
                    </a:ext>
                  </a:extLst>
                </a:gridCol>
                <a:gridCol w="1584250">
                  <a:extLst>
                    <a:ext uri="{9D8B030D-6E8A-4147-A177-3AD203B41FA5}">
                      <a16:colId xmlns:a16="http://schemas.microsoft.com/office/drawing/2014/main" val="20003"/>
                    </a:ext>
                  </a:extLst>
                </a:gridCol>
                <a:gridCol w="1584250">
                  <a:extLst>
                    <a:ext uri="{9D8B030D-6E8A-4147-A177-3AD203B41FA5}">
                      <a16:colId xmlns:a16="http://schemas.microsoft.com/office/drawing/2014/main" val="20004"/>
                    </a:ext>
                  </a:extLst>
                </a:gridCol>
              </a:tblGrid>
              <a:tr h="439404">
                <a:tc>
                  <a:txBody>
                    <a:bodyPr/>
                    <a:lstStyle/>
                    <a:p>
                      <a:pPr lvl="0" algn="ctr"/>
                      <a:r>
                        <a:rPr kumimoji="1" lang="ja-JP" altLang="en-US" sz="1600" b="0" dirty="0">
                          <a:solidFill>
                            <a:schemeClr val="bg1"/>
                          </a:solidFill>
                          <a:latin typeface="+mn-ea"/>
                          <a:ea typeface="+mn-ea"/>
                        </a:rPr>
                        <a:t>日本</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600" b="0" dirty="0">
                          <a:solidFill>
                            <a:schemeClr val="bg1"/>
                          </a:solidFill>
                          <a:latin typeface="+mn-ea"/>
                          <a:ea typeface="+mn-ea"/>
                        </a:rPr>
                        <a:t>中国</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600" b="0" dirty="0">
                          <a:solidFill>
                            <a:schemeClr val="bg1"/>
                          </a:solidFill>
                          <a:latin typeface="+mn-ea"/>
                          <a:ea typeface="+mn-ea"/>
                        </a:rPr>
                        <a:t>インド</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600" b="0" dirty="0">
                          <a:solidFill>
                            <a:schemeClr val="bg1"/>
                          </a:solidFill>
                          <a:latin typeface="+mn-ea"/>
                          <a:ea typeface="+mn-ea"/>
                        </a:rPr>
                        <a:t>インドネシア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600" b="0" dirty="0">
                          <a:solidFill>
                            <a:schemeClr val="bg1"/>
                          </a:solidFill>
                          <a:latin typeface="+mn-ea"/>
                          <a:ea typeface="+mn-ea"/>
                        </a:rPr>
                        <a:t>タイ</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600" b="0" dirty="0">
                          <a:solidFill>
                            <a:schemeClr val="bg1"/>
                          </a:solidFill>
                          <a:latin typeface="+mn-ea"/>
                          <a:ea typeface="+mn-ea"/>
                        </a:rPr>
                        <a:t>フィリピン</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21135893"/>
                  </a:ext>
                </a:extLst>
              </a:tr>
              <a:tr h="2054634">
                <a:tc>
                  <a:txBody>
                    <a:bodyPr/>
                    <a:lstStyle/>
                    <a:p>
                      <a:pPr lvl="0" algn="l"/>
                      <a:r>
                        <a:rPr kumimoji="1" lang="ja-JP" altLang="en-US" sz="1600" b="0" dirty="0">
                          <a:solidFill>
                            <a:schemeClr val="tx1"/>
                          </a:solidFill>
                          <a:latin typeface="+mn-ea"/>
                          <a:ea typeface="+mn-ea"/>
                        </a:rPr>
                        <a:t>日本語</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lgn="l"/>
                      <a:r>
                        <a:rPr kumimoji="1" lang="ja-JP" altLang="en-US" sz="1600" b="0" dirty="0">
                          <a:solidFill>
                            <a:schemeClr val="tx1"/>
                          </a:solidFill>
                          <a:latin typeface="+mn-ea"/>
                          <a:ea typeface="+mn-ea"/>
                        </a:rPr>
                        <a:t>中国語</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lgn="l"/>
                      <a:r>
                        <a:rPr kumimoji="1" lang="ja-JP" altLang="en-US" sz="1600" b="0" dirty="0">
                          <a:solidFill>
                            <a:schemeClr val="tx1"/>
                          </a:solidFill>
                          <a:latin typeface="+mn-ea"/>
                          <a:ea typeface="+mn-ea"/>
                        </a:rPr>
                        <a:t>連邦政府が</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定める公用語であるヒンディー語、英語の他、州毎の</a:t>
                      </a:r>
                      <a:r>
                        <a:rPr kumimoji="1" lang="en-US" altLang="ja-JP" sz="1600" b="0" dirty="0">
                          <a:solidFill>
                            <a:schemeClr val="tx1"/>
                          </a:solidFill>
                          <a:latin typeface="+mn-ea"/>
                          <a:ea typeface="+mn-ea"/>
                        </a:rPr>
                        <a:t>22</a:t>
                      </a:r>
                      <a:r>
                        <a:rPr kumimoji="1" lang="ja-JP" altLang="en-US" sz="1600" b="0" dirty="0">
                          <a:solidFill>
                            <a:schemeClr val="tx1"/>
                          </a:solidFill>
                          <a:latin typeface="+mn-ea"/>
                          <a:ea typeface="+mn-ea"/>
                        </a:rPr>
                        <a:t>の公用語や地域の少数言語</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lgn="l"/>
                      <a:r>
                        <a:rPr kumimoji="1" lang="ja-JP" altLang="en-US" sz="1600" b="0" dirty="0">
                          <a:solidFill>
                            <a:schemeClr val="tx1"/>
                          </a:solidFill>
                          <a:latin typeface="+mn-ea"/>
                          <a:ea typeface="+mn-ea"/>
                        </a:rPr>
                        <a:t>インドネシア語</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lgn="l"/>
                      <a:r>
                        <a:rPr kumimoji="1" lang="ja-JP" altLang="en-US" sz="1600" b="0" dirty="0">
                          <a:solidFill>
                            <a:schemeClr val="tx1"/>
                          </a:solidFill>
                          <a:latin typeface="+mn-ea"/>
                          <a:ea typeface="+mn-ea"/>
                        </a:rPr>
                        <a:t>主としてタイ語、一部では英語、スペイン語、</a:t>
                      </a:r>
                      <a:br>
                        <a:rPr kumimoji="1" lang="en-US" altLang="ja-JP" sz="1600" b="0">
                          <a:solidFill>
                            <a:schemeClr val="tx1"/>
                          </a:solidFill>
                          <a:latin typeface="+mn-ea"/>
                          <a:ea typeface="+mn-ea"/>
                        </a:rPr>
                      </a:br>
                      <a:r>
                        <a:rPr kumimoji="1" lang="ja-JP" altLang="en-US" sz="1600" b="0">
                          <a:solidFill>
                            <a:schemeClr val="tx1"/>
                          </a:solidFill>
                          <a:latin typeface="+mn-ea"/>
                          <a:ea typeface="+mn-ea"/>
                        </a:rPr>
                        <a:t>韓</a:t>
                      </a:r>
                      <a:r>
                        <a:rPr kumimoji="1" lang="ja-JP" altLang="en-US" sz="1600" b="0" dirty="0">
                          <a:solidFill>
                            <a:schemeClr val="tx1"/>
                          </a:solidFill>
                          <a:latin typeface="+mn-ea"/>
                          <a:ea typeface="+mn-ea"/>
                        </a:rPr>
                        <a:t>国語、</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アラビア語等</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vl="0" algn="l"/>
                      <a:r>
                        <a:rPr kumimoji="1" lang="ja-JP" altLang="en-US" sz="1600" b="0" dirty="0">
                          <a:solidFill>
                            <a:schemeClr val="tx1"/>
                          </a:solidFill>
                          <a:latin typeface="+mn-ea"/>
                          <a:ea typeface="+mn-ea"/>
                        </a:rPr>
                        <a:t>フィリピン語、</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英語</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811096401"/>
                  </a:ext>
                </a:extLst>
              </a:tr>
              <a:tr h="439404">
                <a:tc rowSpan="2">
                  <a:txBody>
                    <a:bodyPr/>
                    <a:lstStyle/>
                    <a:p>
                      <a:pPr lvl="0" algn="ctr"/>
                      <a:endParaRPr kumimoji="1" lang="ja-JP" altLang="en-US" sz="1600" b="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lvl="0" algn="ctr"/>
                      <a:endParaRPr kumimoji="1" lang="ja-JP" altLang="en-US" sz="1600" b="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lvl="0" algn="ctr"/>
                      <a:endParaRPr kumimoji="1" lang="ja-JP" altLang="en-US" sz="1600" b="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lvl="0" algn="ctr"/>
                      <a:endParaRPr kumimoji="1" lang="ja-JP" altLang="en-US" sz="1600" b="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lvl="0" algn="ctr"/>
                      <a:endParaRPr kumimoji="1" lang="ja-JP" altLang="en-US" sz="1600" b="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endParaRPr kumimoji="1" lang="ja-JP" altLang="en-US" sz="1600" b="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8812761"/>
                  </a:ext>
                </a:extLst>
              </a:tr>
              <a:tr h="439404">
                <a:tc vMerge="1">
                  <a:txBody>
                    <a:bodyPr/>
                    <a:lstStyle/>
                    <a:p>
                      <a:pPr lvl="0" algn="ctr"/>
                      <a:endParaRPr kumimoji="1" lang="ja-JP" altLang="en-US" sz="1800" b="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vl="0" algn="ctr"/>
                      <a:endParaRPr kumimoji="1" lang="ja-JP" altLang="en-US" sz="1800" b="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vl="0" algn="ctr"/>
                      <a:endParaRPr kumimoji="1" lang="ja-JP" altLang="en-US" sz="1800" b="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vl="0" algn="ctr"/>
                      <a:endParaRPr kumimoji="1" lang="ja-JP" altLang="en-US" sz="1800" b="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vl="0" algn="ctr"/>
                      <a:endParaRPr kumimoji="1" lang="ja-JP" altLang="en-US" sz="1800" b="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endParaRPr kumimoji="1" lang="ja-JP" altLang="en-US" sz="1600" b="0" dirty="0">
                        <a:solidFill>
                          <a:schemeClr val="bg1"/>
                        </a:solidFill>
                        <a:latin typeface="+mn-ea"/>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055827"/>
                  </a:ext>
                </a:extLst>
              </a:tr>
              <a:tr h="439404">
                <a:tc>
                  <a:txBody>
                    <a:bodyPr/>
                    <a:lstStyle/>
                    <a:p>
                      <a:pPr lvl="0" algn="ctr"/>
                      <a:r>
                        <a:rPr kumimoji="1" lang="ja-JP" altLang="en-US" sz="1600" b="0" dirty="0">
                          <a:solidFill>
                            <a:schemeClr val="bg1"/>
                          </a:solidFill>
                          <a:latin typeface="+mn-ea"/>
                          <a:ea typeface="+mn-ea"/>
                        </a:rPr>
                        <a:t>ベトナム</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600" b="0" dirty="0">
                          <a:solidFill>
                            <a:schemeClr val="bg1"/>
                          </a:solidFill>
                          <a:latin typeface="+mn-ea"/>
                          <a:ea typeface="+mn-ea"/>
                        </a:rPr>
                        <a:t>ミャンマー</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600" b="0" dirty="0">
                          <a:solidFill>
                            <a:schemeClr val="bg1"/>
                          </a:solidFill>
                          <a:latin typeface="+mn-ea"/>
                          <a:ea typeface="+mn-ea"/>
                        </a:rPr>
                        <a:t>カンボジア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600" b="0" dirty="0">
                          <a:solidFill>
                            <a:schemeClr val="bg1"/>
                          </a:solidFill>
                          <a:latin typeface="+mn-ea"/>
                          <a:ea typeface="+mn-ea"/>
                        </a:rPr>
                        <a:t>マレーシア</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r>
                        <a:rPr kumimoji="1" lang="ja-JP" altLang="en-US" sz="1600" b="0" dirty="0">
                          <a:solidFill>
                            <a:schemeClr val="bg1"/>
                          </a:solidFill>
                          <a:latin typeface="+mn-ea"/>
                          <a:ea typeface="+mn-ea"/>
                        </a:rPr>
                        <a:t>シンガポール</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endParaRPr kumimoji="1" lang="ja-JP" altLang="en-US" sz="1600" b="0" dirty="0">
                        <a:solidFill>
                          <a:schemeClr val="bg1"/>
                        </a:solidFill>
                        <a:latin typeface="+mn-ea"/>
                        <a:ea typeface="+mn-ea"/>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823385"/>
                  </a:ext>
                </a:extLst>
              </a:tr>
              <a:tr h="2054621">
                <a:tc>
                  <a:txBody>
                    <a:bodyPr/>
                    <a:lstStyle/>
                    <a:p>
                      <a:pPr lvl="0"/>
                      <a:r>
                        <a:rPr kumimoji="1" lang="ja-JP" altLang="en-US" sz="1600" b="0" dirty="0">
                          <a:solidFill>
                            <a:schemeClr val="tx1"/>
                          </a:solidFill>
                          <a:latin typeface="+mn-ea"/>
                          <a:ea typeface="+mn-ea"/>
                        </a:rPr>
                        <a:t>ベトナム語</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ja-JP" altLang="en-US" sz="1600" b="0" dirty="0">
                          <a:solidFill>
                            <a:schemeClr val="tx1"/>
                          </a:solidFill>
                          <a:latin typeface="+mn-ea"/>
                          <a:ea typeface="+mn-ea"/>
                        </a:rPr>
                        <a:t>英語、ビルマ</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ミャンマー</a:t>
                      </a:r>
                      <a:r>
                        <a:rPr kumimoji="1" lang="en-US" altLang="ja-JP" sz="1600" b="0" dirty="0">
                          <a:solidFill>
                            <a:schemeClr val="tx1"/>
                          </a:solidFill>
                          <a:latin typeface="+mn-ea"/>
                          <a:ea typeface="+mn-ea"/>
                        </a:rPr>
                        <a:t>)</a:t>
                      </a:r>
                      <a:r>
                        <a:rPr kumimoji="1" lang="ja-JP" altLang="en-US" sz="1600" b="0" dirty="0">
                          <a:solidFill>
                            <a:schemeClr val="tx1"/>
                          </a:solidFill>
                          <a:latin typeface="+mn-ea"/>
                          <a:ea typeface="+mn-ea"/>
                        </a:rPr>
                        <a:t>語</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ja-JP" altLang="en-US" sz="1600" b="0" dirty="0">
                          <a:solidFill>
                            <a:schemeClr val="tx1"/>
                          </a:solidFill>
                          <a:latin typeface="+mn-ea"/>
                          <a:ea typeface="+mn-ea"/>
                        </a:rPr>
                        <a:t>主としてクメール語、一部では英語、フランス語</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ja-JP" altLang="en-US" sz="1600" b="0" dirty="0">
                          <a:solidFill>
                            <a:schemeClr val="tx1"/>
                          </a:solidFill>
                          <a:latin typeface="+mn-ea"/>
                          <a:ea typeface="+mn-ea"/>
                        </a:rPr>
                        <a:t>マレー語、</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英語</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r>
                        <a:rPr kumimoji="1" lang="ja-JP" altLang="en-US" sz="1600" b="0" dirty="0">
                          <a:solidFill>
                            <a:schemeClr val="tx1"/>
                          </a:solidFill>
                          <a:latin typeface="+mn-ea"/>
                          <a:ea typeface="+mn-ea"/>
                        </a:rPr>
                        <a:t>英語</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lvl="0"/>
                      <a:endParaRPr kumimoji="1" lang="ja-JP" altLang="en-US" sz="1600" b="0" dirty="0">
                        <a:latin typeface="+mn-ea"/>
                        <a:ea typeface="+mn-ea"/>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804000"/>
                  </a:ext>
                </a:extLst>
              </a:tr>
            </a:tbl>
          </a:graphicData>
        </a:graphic>
      </p:graphicFrame>
      <p:sp>
        <p:nvSpPr>
          <p:cNvPr id="8" name="テキスト ボックス 12">
            <a:extLst>
              <a:ext uri="{FF2B5EF4-FFF2-40B4-BE49-F238E27FC236}">
                <a16:creationId xmlns:a16="http://schemas.microsoft.com/office/drawing/2014/main" id="{AC71CCB0-A3A9-49C0-9BDE-20B4DD17634D}"/>
              </a:ext>
            </a:extLst>
          </p:cNvPr>
          <p:cNvSpPr txBox="1"/>
          <p:nvPr/>
        </p:nvSpPr>
        <p:spPr>
          <a:xfrm>
            <a:off x="272554" y="6597352"/>
            <a:ext cx="8568878" cy="136462"/>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経済産業省「医療国際展開カントリーレポート」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p>
        </p:txBody>
      </p:sp>
    </p:spTree>
    <p:extLst>
      <p:ext uri="{BB962C8B-B14F-4D97-AF65-F5344CB8AC3E}">
        <p14:creationId xmlns:p14="http://schemas.microsoft.com/office/powerpoint/2010/main" val="14531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1169045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67" name="think-cell Slide" r:id="rId31" imgW="395" imgH="396" progId="TCLayout.ActiveDocument.1">
                  <p:embed/>
                </p:oleObj>
              </mc:Choice>
              <mc:Fallback>
                <p:oleObj name="think-cell Slide" r:id="rId31"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健康水準および医療水準（</a:t>
            </a:r>
            <a:r>
              <a:rPr kumimoji="1" lang="en-US" altLang="ja-JP" dirty="0"/>
              <a:t>1/6</a:t>
            </a:r>
            <a:r>
              <a:rPr kumimoji="1" lang="ja-JP" altLang="en-US" dirty="0"/>
              <a:t>）</a:t>
            </a:r>
          </a:p>
        </p:txBody>
      </p:sp>
      <p:sp>
        <p:nvSpPr>
          <p:cNvPr id="4" name="テキスト プレースホルダー 3"/>
          <p:cNvSpPr>
            <a:spLocks noGrp="1"/>
          </p:cNvSpPr>
          <p:nvPr>
            <p:ph type="body" sz="quarter" idx="15"/>
          </p:nvPr>
        </p:nvSpPr>
        <p:spPr>
          <a:xfrm>
            <a:off x="200025" y="549275"/>
            <a:ext cx="9505950" cy="359445"/>
          </a:xfrm>
        </p:spPr>
        <p:txBody>
          <a:bodyPr/>
          <a:lstStyle/>
          <a:p>
            <a:r>
              <a:rPr lang="ja-JP" altLang="en-US" dirty="0"/>
              <a:t>平均寿命・健康寿命（</a:t>
            </a:r>
            <a:r>
              <a:rPr lang="en-US" altLang="ja-JP" dirty="0"/>
              <a:t>2019</a:t>
            </a:r>
            <a:r>
              <a:rPr lang="ja-JP" altLang="en-US" dirty="0"/>
              <a:t>年）</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graphicFrame>
        <p:nvGraphicFramePr>
          <p:cNvPr id="57" name="Chart 56">
            <a:extLst>
              <a:ext uri="{FF2B5EF4-FFF2-40B4-BE49-F238E27FC236}">
                <a16:creationId xmlns:a16="http://schemas.microsoft.com/office/drawing/2014/main" id="{1C838839-5E5B-4082-99ED-4936ACE4A06B}"/>
              </a:ext>
            </a:extLst>
          </p:cNvPr>
          <p:cNvGraphicFramePr/>
          <p:nvPr>
            <p:custDataLst>
              <p:tags r:id="rId3"/>
            </p:custDataLst>
            <p:extLst>
              <p:ext uri="{D42A27DB-BD31-4B8C-83A1-F6EECF244321}">
                <p14:modId xmlns:p14="http://schemas.microsoft.com/office/powerpoint/2010/main" val="902193542"/>
              </p:ext>
            </p:extLst>
          </p:nvPr>
        </p:nvGraphicFramePr>
        <p:xfrm>
          <a:off x="693738" y="1465263"/>
          <a:ext cx="3641725" cy="5037137"/>
        </p:xfrm>
        <a:graphic>
          <a:graphicData uri="http://schemas.openxmlformats.org/drawingml/2006/chart">
            <c:chart xmlns:c="http://schemas.openxmlformats.org/drawingml/2006/chart" xmlns:r="http://schemas.openxmlformats.org/officeDocument/2006/relationships" r:id="rId33"/>
          </a:graphicData>
        </a:graphic>
      </p:graphicFrame>
      <p:sp>
        <p:nvSpPr>
          <p:cNvPr id="67" name="テキスト プレースホルダ 9">
            <a:extLst>
              <a:ext uri="{FF2B5EF4-FFF2-40B4-BE49-F238E27FC236}">
                <a16:creationId xmlns:a16="http://schemas.microsoft.com/office/drawing/2014/main" id="{D3463330-FAC6-45D8-B79B-C68B12B213D5}"/>
              </a:ext>
            </a:extLst>
          </p:cNvPr>
          <p:cNvSpPr>
            <a:spLocks noGrp="1"/>
          </p:cNvSpPr>
          <p:nvPr>
            <p:custDataLst>
              <p:tags r:id="rId4"/>
            </p:custDataLst>
          </p:nvPr>
        </p:nvSpPr>
        <p:spPr bwMode="gray">
          <a:xfrm>
            <a:off x="644525" y="2547938"/>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D91893C-8A4F-44D6-8A9F-990B9D2D5C8F}" type="datetime'7''4''''''''''''''''''''''''''''''''.''''''''''''''''''7'">
              <a:rPr lang="ja-JP" altLang="en-US" sz="1400" smtClean="0"/>
              <a:pPr/>
              <a:t>74.7</a:t>
            </a:fld>
            <a:endParaRPr lang="ja-JP" altLang="en-US" sz="1400" dirty="0"/>
          </a:p>
        </p:txBody>
      </p:sp>
      <p:sp>
        <p:nvSpPr>
          <p:cNvPr id="70" name="テキスト プレースホルダ 9">
            <a:extLst>
              <a:ext uri="{FF2B5EF4-FFF2-40B4-BE49-F238E27FC236}">
                <a16:creationId xmlns:a16="http://schemas.microsoft.com/office/drawing/2014/main" id="{90142A64-8BEE-4409-9F7F-F560BFF81796}"/>
              </a:ext>
            </a:extLst>
          </p:cNvPr>
          <p:cNvSpPr>
            <a:spLocks noGrp="1"/>
          </p:cNvSpPr>
          <p:nvPr>
            <p:custDataLst>
              <p:tags r:id="rId5"/>
            </p:custDataLst>
          </p:nvPr>
        </p:nvSpPr>
        <p:spPr bwMode="gray">
          <a:xfrm>
            <a:off x="865188" y="3876675"/>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E49D451-DAB6-4120-AEF3-4C27B06EA11E}" type="datetime'''''''''''6''''''''9''''''''''''.''''''''''''''''''6'''''''''">
              <a:rPr lang="ja-JP" altLang="en-US" sz="1400" smtClean="0"/>
              <a:pPr/>
              <a:t>69.6</a:t>
            </a:fld>
            <a:endParaRPr lang="ja-JP" altLang="en-US" sz="1400" dirty="0"/>
          </a:p>
        </p:txBody>
      </p:sp>
      <p:sp>
        <p:nvSpPr>
          <p:cNvPr id="66" name="テキスト プレースホルダ 9">
            <a:extLst>
              <a:ext uri="{FF2B5EF4-FFF2-40B4-BE49-F238E27FC236}">
                <a16:creationId xmlns:a16="http://schemas.microsoft.com/office/drawing/2014/main" id="{6A095F1B-947E-4D9E-B60F-8C0EBC9915C2}"/>
              </a:ext>
            </a:extLst>
          </p:cNvPr>
          <p:cNvSpPr>
            <a:spLocks noGrp="1"/>
          </p:cNvSpPr>
          <p:nvPr>
            <p:custDataLst>
              <p:tags r:id="rId6"/>
            </p:custDataLst>
          </p:nvPr>
        </p:nvSpPr>
        <p:spPr bwMode="gray">
          <a:xfrm>
            <a:off x="374650" y="2105025"/>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F5777D3-75A1-43F2-9A4A-959E7EF848D4}" type="datetime'''8''''''''''''''''''''1''''.''''''1'''''''''''''''''''">
              <a:rPr lang="ja-JP" altLang="en-US" sz="1400" smtClean="0"/>
              <a:pPr/>
              <a:t>81.1</a:t>
            </a:fld>
            <a:endParaRPr lang="ja-JP" altLang="en-US" sz="1400" dirty="0"/>
          </a:p>
        </p:txBody>
      </p:sp>
      <p:sp>
        <p:nvSpPr>
          <p:cNvPr id="65" name="テキスト プレースホルダ 9">
            <a:extLst>
              <a:ext uri="{FF2B5EF4-FFF2-40B4-BE49-F238E27FC236}">
                <a16:creationId xmlns:a16="http://schemas.microsoft.com/office/drawing/2014/main" id="{44808AC0-7B0A-4F16-BE3B-55220A201ADE}"/>
              </a:ext>
            </a:extLst>
          </p:cNvPr>
          <p:cNvSpPr>
            <a:spLocks noGrp="1"/>
          </p:cNvSpPr>
          <p:nvPr>
            <p:custDataLst>
              <p:tags r:id="rId7"/>
            </p:custDataLst>
          </p:nvPr>
        </p:nvSpPr>
        <p:spPr bwMode="gray">
          <a:xfrm>
            <a:off x="355600" y="1662113"/>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0C1792A-FE7C-4DD5-8A56-25D00B6EBD2B}" type="datetime'''81''''''''''''''.''''''''''''''''''''''5'''">
              <a:rPr lang="ja-JP" altLang="en-US" sz="1400" smtClean="0"/>
              <a:pPr/>
              <a:t>81.5</a:t>
            </a:fld>
            <a:endParaRPr lang="ja-JP" altLang="en-US" sz="1400" dirty="0"/>
          </a:p>
        </p:txBody>
      </p:sp>
      <p:sp>
        <p:nvSpPr>
          <p:cNvPr id="68" name="テキスト プレースホルダ 9">
            <a:extLst>
              <a:ext uri="{FF2B5EF4-FFF2-40B4-BE49-F238E27FC236}">
                <a16:creationId xmlns:a16="http://schemas.microsoft.com/office/drawing/2014/main" id="{B5DAD0C7-BF2B-4A17-A7B3-4029339B589D}"/>
              </a:ext>
            </a:extLst>
          </p:cNvPr>
          <p:cNvSpPr>
            <a:spLocks noGrp="1"/>
          </p:cNvSpPr>
          <p:nvPr>
            <p:custDataLst>
              <p:tags r:id="rId8"/>
            </p:custDataLst>
          </p:nvPr>
        </p:nvSpPr>
        <p:spPr bwMode="gray">
          <a:xfrm>
            <a:off x="660400" y="2990850"/>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16C075E-7781-4D6F-A40F-AC645765581D}" type="datetime'7''''''''''''''''''''''''4''''.''''4'''''''">
              <a:rPr lang="ja-JP" altLang="en-US" sz="1400" smtClean="0"/>
              <a:pPr/>
              <a:t>74.4</a:t>
            </a:fld>
            <a:endParaRPr lang="ja-JP" altLang="en-US" sz="1400" dirty="0"/>
          </a:p>
        </p:txBody>
      </p:sp>
      <p:sp>
        <p:nvSpPr>
          <p:cNvPr id="69" name="テキスト プレースホルダ 9">
            <a:extLst>
              <a:ext uri="{FF2B5EF4-FFF2-40B4-BE49-F238E27FC236}">
                <a16:creationId xmlns:a16="http://schemas.microsoft.com/office/drawing/2014/main" id="{A68F91FE-B456-4526-BFA4-FAE226C88830}"/>
              </a:ext>
            </a:extLst>
          </p:cNvPr>
          <p:cNvSpPr>
            <a:spLocks noGrp="1"/>
          </p:cNvSpPr>
          <p:nvPr>
            <p:custDataLst>
              <p:tags r:id="rId9"/>
            </p:custDataLst>
          </p:nvPr>
        </p:nvSpPr>
        <p:spPr bwMode="gray">
          <a:xfrm>
            <a:off x="735013" y="3433763"/>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85097F1-A23B-4A57-A7ED-8FAB763D38D2}" type="datetime'''''''''''7''''''''''''''''''''''2''''''''.6'''''''''''''''">
              <a:rPr lang="ja-JP" altLang="en-US" sz="1400" smtClean="0"/>
              <a:pPr/>
              <a:t>72.6</a:t>
            </a:fld>
            <a:endParaRPr lang="ja-JP" altLang="en-US" sz="1400" dirty="0"/>
          </a:p>
        </p:txBody>
      </p:sp>
      <p:sp>
        <p:nvSpPr>
          <p:cNvPr id="71" name="テキスト プレースホルダ 9">
            <a:extLst>
              <a:ext uri="{FF2B5EF4-FFF2-40B4-BE49-F238E27FC236}">
                <a16:creationId xmlns:a16="http://schemas.microsoft.com/office/drawing/2014/main" id="{0E404FCB-4673-45CD-A8F8-0035DEED57C7}"/>
              </a:ext>
            </a:extLst>
          </p:cNvPr>
          <p:cNvSpPr>
            <a:spLocks noGrp="1"/>
          </p:cNvSpPr>
          <p:nvPr>
            <p:custDataLst>
              <p:tags r:id="rId10"/>
            </p:custDataLst>
          </p:nvPr>
        </p:nvSpPr>
        <p:spPr bwMode="gray">
          <a:xfrm>
            <a:off x="866775" y="4319588"/>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155B136-6F85-469D-8864-F4E38B9A93F8}" type="datetime'''''''''''''''''''''''''''''6''9''''''''''''''.''5'''''''">
              <a:rPr lang="ja-JP" altLang="en-US" sz="1400" smtClean="0"/>
              <a:pPr/>
              <a:t>69.5</a:t>
            </a:fld>
            <a:endParaRPr lang="ja-JP" altLang="en-US" sz="1400" dirty="0"/>
          </a:p>
        </p:txBody>
      </p:sp>
      <p:sp>
        <p:nvSpPr>
          <p:cNvPr id="72" name="テキスト プレースホルダ 9">
            <a:extLst>
              <a:ext uri="{FF2B5EF4-FFF2-40B4-BE49-F238E27FC236}">
                <a16:creationId xmlns:a16="http://schemas.microsoft.com/office/drawing/2014/main" id="{1C138C2B-A70C-457C-8704-2A7289979477}"/>
              </a:ext>
            </a:extLst>
          </p:cNvPr>
          <p:cNvSpPr>
            <a:spLocks noGrp="1"/>
          </p:cNvSpPr>
          <p:nvPr>
            <p:custDataLst>
              <p:tags r:id="rId11"/>
            </p:custDataLst>
          </p:nvPr>
        </p:nvSpPr>
        <p:spPr bwMode="gray">
          <a:xfrm>
            <a:off x="871538" y="4762500"/>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5067554-0509-49DB-B173-F2AD464B93F2}" type="datetime'''''6''''''''''''''''''9''''''''''''.''4'''''''''''''">
              <a:rPr lang="ja-JP" altLang="en-US" sz="1400" smtClean="0"/>
              <a:pPr/>
              <a:t>69.4</a:t>
            </a:fld>
            <a:endParaRPr lang="ja-JP" altLang="en-US" sz="1400" dirty="0"/>
          </a:p>
        </p:txBody>
      </p:sp>
      <p:sp>
        <p:nvSpPr>
          <p:cNvPr id="73" name="テキスト プレースホルダ 9">
            <a:extLst>
              <a:ext uri="{FF2B5EF4-FFF2-40B4-BE49-F238E27FC236}">
                <a16:creationId xmlns:a16="http://schemas.microsoft.com/office/drawing/2014/main" id="{B61AC60E-952C-43CB-9A17-77E58F78C3F8}"/>
              </a:ext>
            </a:extLst>
          </p:cNvPr>
          <p:cNvSpPr>
            <a:spLocks noGrp="1"/>
          </p:cNvSpPr>
          <p:nvPr>
            <p:custDataLst>
              <p:tags r:id="rId12"/>
            </p:custDataLst>
          </p:nvPr>
        </p:nvSpPr>
        <p:spPr bwMode="gray">
          <a:xfrm>
            <a:off x="947738" y="5205413"/>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0490F89-1F93-4AE8-A26E-333DE84024FC}" type="datetime'''''''''''''''''''''''6''''''''7''''''''''.''''''''6'''">
              <a:rPr lang="ja-JP" altLang="en-US" sz="1400" smtClean="0"/>
              <a:pPr/>
              <a:t>67.6</a:t>
            </a:fld>
            <a:endParaRPr lang="ja-JP" altLang="en-US" sz="1400" dirty="0"/>
          </a:p>
        </p:txBody>
      </p:sp>
      <p:sp>
        <p:nvSpPr>
          <p:cNvPr id="74" name="テキスト プレースホルダ 9">
            <a:extLst>
              <a:ext uri="{FF2B5EF4-FFF2-40B4-BE49-F238E27FC236}">
                <a16:creationId xmlns:a16="http://schemas.microsoft.com/office/drawing/2014/main" id="{8F95D62D-3926-46E2-AEAB-C99975F495E7}"/>
              </a:ext>
            </a:extLst>
          </p:cNvPr>
          <p:cNvSpPr>
            <a:spLocks noGrp="1"/>
          </p:cNvSpPr>
          <p:nvPr>
            <p:custDataLst>
              <p:tags r:id="rId13"/>
            </p:custDataLst>
          </p:nvPr>
        </p:nvSpPr>
        <p:spPr bwMode="gray">
          <a:xfrm>
            <a:off x="957263" y="5648325"/>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08A3DF8-074C-4764-B5CD-2F824ED20957}" type="datetime'''''''''''''''6''''7''''''''''''''.''''4'''''''''''''">
              <a:rPr lang="ja-JP" altLang="en-US" sz="1400" smtClean="0"/>
              <a:pPr/>
              <a:t>67.4</a:t>
            </a:fld>
            <a:endParaRPr lang="ja-JP" altLang="en-US" sz="1400" dirty="0"/>
          </a:p>
        </p:txBody>
      </p:sp>
      <p:sp>
        <p:nvSpPr>
          <p:cNvPr id="75" name="テキスト プレースホルダ 9">
            <a:extLst>
              <a:ext uri="{FF2B5EF4-FFF2-40B4-BE49-F238E27FC236}">
                <a16:creationId xmlns:a16="http://schemas.microsoft.com/office/drawing/2014/main" id="{0CD3F4CB-FE45-40BC-8CE6-9A58CFFD36DD}"/>
              </a:ext>
            </a:extLst>
          </p:cNvPr>
          <p:cNvSpPr>
            <a:spLocks noGrp="1"/>
          </p:cNvSpPr>
          <p:nvPr>
            <p:custDataLst>
              <p:tags r:id="rId14"/>
            </p:custDataLst>
          </p:nvPr>
        </p:nvSpPr>
        <p:spPr bwMode="gray">
          <a:xfrm>
            <a:off x="1020763" y="6091238"/>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A1D8C10-1098-448C-A75F-E18EE52F8E92}" type="datetime'''''''''''6''''''5''''''''''''''''''''.9'''''''''''''''''">
              <a:rPr lang="ja-JP" altLang="en-US" sz="1400" smtClean="0"/>
              <a:pPr/>
              <a:t>65.9</a:t>
            </a:fld>
            <a:endParaRPr lang="ja-JP" altLang="en-US" sz="1400" dirty="0"/>
          </a:p>
        </p:txBody>
      </p:sp>
      <p:graphicFrame>
        <p:nvGraphicFramePr>
          <p:cNvPr id="59" name="Chart 58">
            <a:extLst>
              <a:ext uri="{FF2B5EF4-FFF2-40B4-BE49-F238E27FC236}">
                <a16:creationId xmlns:a16="http://schemas.microsoft.com/office/drawing/2014/main" id="{6D9D4B01-FF94-47E3-81E3-21B0EDC5518A}"/>
              </a:ext>
            </a:extLst>
          </p:cNvPr>
          <p:cNvGraphicFramePr/>
          <p:nvPr>
            <p:custDataLst>
              <p:tags r:id="rId15"/>
            </p:custDataLst>
            <p:extLst>
              <p:ext uri="{D42A27DB-BD31-4B8C-83A1-F6EECF244321}">
                <p14:modId xmlns:p14="http://schemas.microsoft.com/office/powerpoint/2010/main" val="3685984622"/>
              </p:ext>
            </p:extLst>
          </p:nvPr>
        </p:nvGraphicFramePr>
        <p:xfrm>
          <a:off x="5570538" y="1474788"/>
          <a:ext cx="3713162" cy="5037137"/>
        </p:xfrm>
        <a:graphic>
          <a:graphicData uri="http://schemas.openxmlformats.org/drawingml/2006/chart">
            <c:chart xmlns:c="http://schemas.openxmlformats.org/drawingml/2006/chart" xmlns:r="http://schemas.openxmlformats.org/officeDocument/2006/relationships" r:id="rId34"/>
          </a:graphicData>
        </a:graphic>
      </p:graphicFrame>
      <p:sp>
        <p:nvSpPr>
          <p:cNvPr id="109" name="テキスト プレースホルダ 9">
            <a:extLst>
              <a:ext uri="{FF2B5EF4-FFF2-40B4-BE49-F238E27FC236}">
                <a16:creationId xmlns:a16="http://schemas.microsoft.com/office/drawing/2014/main" id="{7C8D1907-16C6-429B-968D-DC184B399067}"/>
              </a:ext>
            </a:extLst>
          </p:cNvPr>
          <p:cNvSpPr>
            <a:spLocks noGrp="1"/>
          </p:cNvSpPr>
          <p:nvPr>
            <p:custDataLst>
              <p:tags r:id="rId16"/>
            </p:custDataLst>
          </p:nvPr>
        </p:nvSpPr>
        <p:spPr bwMode="gray">
          <a:xfrm>
            <a:off x="9226550" y="1671638"/>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3C54219-C690-409D-A4ED-3726C3951821}" type="datetime'''''''''''8''''''''''6''''.9'''''''''''''''">
              <a:rPr lang="ja-JP" altLang="en-US" sz="1400" smtClean="0"/>
              <a:pPr/>
              <a:t>86.9</a:t>
            </a:fld>
            <a:endParaRPr lang="ja-JP" altLang="en-US" sz="1400" dirty="0"/>
          </a:p>
        </p:txBody>
      </p:sp>
      <p:sp>
        <p:nvSpPr>
          <p:cNvPr id="140" name="テキスト プレースホルダ 9">
            <a:extLst>
              <a:ext uri="{FF2B5EF4-FFF2-40B4-BE49-F238E27FC236}">
                <a16:creationId xmlns:a16="http://schemas.microsoft.com/office/drawing/2014/main" id="{67BE4218-DA87-4041-BA8A-89722B9C9333}"/>
              </a:ext>
            </a:extLst>
          </p:cNvPr>
          <p:cNvSpPr>
            <a:spLocks noGrp="1"/>
          </p:cNvSpPr>
          <p:nvPr>
            <p:custDataLst>
              <p:tags r:id="rId17"/>
            </p:custDataLst>
          </p:nvPr>
        </p:nvSpPr>
        <p:spPr bwMode="gray">
          <a:xfrm>
            <a:off x="8623300" y="4329113"/>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ECD311C-E4D0-462E-92E5-386ECDF30B27}" type="datetime'7''''2''''''''''''''.''''''''''''''''''''''''''''''2'">
              <a:rPr lang="ja-JP" altLang="en-US" sz="1400" smtClean="0"/>
              <a:pPr/>
              <a:t>72.2</a:t>
            </a:fld>
            <a:endParaRPr lang="ja-JP" altLang="en-US" sz="1400" dirty="0"/>
          </a:p>
        </p:txBody>
      </p:sp>
      <p:sp>
        <p:nvSpPr>
          <p:cNvPr id="137" name="テキスト プレースホルダ 9">
            <a:extLst>
              <a:ext uri="{FF2B5EF4-FFF2-40B4-BE49-F238E27FC236}">
                <a16:creationId xmlns:a16="http://schemas.microsoft.com/office/drawing/2014/main" id="{06E0FC28-1379-4CFC-A370-94C13057F02F}"/>
              </a:ext>
            </a:extLst>
          </p:cNvPr>
          <p:cNvSpPr>
            <a:spLocks noGrp="1"/>
          </p:cNvSpPr>
          <p:nvPr>
            <p:custDataLst>
              <p:tags r:id="rId18"/>
            </p:custDataLst>
          </p:nvPr>
        </p:nvSpPr>
        <p:spPr bwMode="gray">
          <a:xfrm>
            <a:off x="8986838" y="3000375"/>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11B80B0-D897-4A9F-9B3C-3AA55D320F1D}" type="datetime'''''81''.''''''''''''''''''''''0'''''''''''''''''">
              <a:rPr lang="ja-JP" altLang="en-US" sz="1400" smtClean="0"/>
              <a:pPr/>
              <a:t>81.0</a:t>
            </a:fld>
            <a:endParaRPr lang="ja-JP" altLang="en-US" sz="1400" dirty="0"/>
          </a:p>
        </p:txBody>
      </p:sp>
      <p:sp>
        <p:nvSpPr>
          <p:cNvPr id="110" name="テキスト プレースホルダ 9">
            <a:extLst>
              <a:ext uri="{FF2B5EF4-FFF2-40B4-BE49-F238E27FC236}">
                <a16:creationId xmlns:a16="http://schemas.microsoft.com/office/drawing/2014/main" id="{92FADFB5-44BB-4E41-98B0-3CFDB167F3BA}"/>
              </a:ext>
            </a:extLst>
          </p:cNvPr>
          <p:cNvSpPr>
            <a:spLocks noGrp="1"/>
          </p:cNvSpPr>
          <p:nvPr>
            <p:custDataLst>
              <p:tags r:id="rId19"/>
            </p:custDataLst>
          </p:nvPr>
        </p:nvSpPr>
        <p:spPr bwMode="gray">
          <a:xfrm>
            <a:off x="9166225" y="2114550"/>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598FA5-9A10-4AEA-9B8A-6EF2888924E8}" type="datetime'''''''8''''''''5''''''''''.''''''''''''''''''''''5'''''">
              <a:rPr lang="ja-JP" altLang="en-US" sz="1400" smtClean="0"/>
              <a:pPr/>
              <a:t>85.5</a:t>
            </a:fld>
            <a:endParaRPr lang="ja-JP" altLang="en-US" sz="1400" dirty="0"/>
          </a:p>
        </p:txBody>
      </p:sp>
      <p:sp>
        <p:nvSpPr>
          <p:cNvPr id="139" name="テキスト プレースホルダ 9">
            <a:extLst>
              <a:ext uri="{FF2B5EF4-FFF2-40B4-BE49-F238E27FC236}">
                <a16:creationId xmlns:a16="http://schemas.microsoft.com/office/drawing/2014/main" id="{C25ADD7F-97EA-4304-AE68-C5581E29A41C}"/>
              </a:ext>
            </a:extLst>
          </p:cNvPr>
          <p:cNvSpPr>
            <a:spLocks noGrp="1"/>
          </p:cNvSpPr>
          <p:nvPr>
            <p:custDataLst>
              <p:tags r:id="rId20"/>
            </p:custDataLst>
          </p:nvPr>
        </p:nvSpPr>
        <p:spPr bwMode="gray">
          <a:xfrm>
            <a:off x="8866188" y="3886200"/>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31199E-FA2A-4EF8-BB04-F6AD2FE1327B}" type="datetime'''''7''''''''8''''''''''''''''.''''''''1'''">
              <a:rPr lang="ja-JP" altLang="en-US" sz="1400" smtClean="0"/>
              <a:pPr/>
              <a:t>78.1</a:t>
            </a:fld>
            <a:endParaRPr lang="ja-JP" altLang="en-US" sz="1400" dirty="0"/>
          </a:p>
        </p:txBody>
      </p:sp>
      <p:sp>
        <p:nvSpPr>
          <p:cNvPr id="111" name="テキスト プレースホルダ 9">
            <a:extLst>
              <a:ext uri="{FF2B5EF4-FFF2-40B4-BE49-F238E27FC236}">
                <a16:creationId xmlns:a16="http://schemas.microsoft.com/office/drawing/2014/main" id="{A2D07F88-DD4F-4767-B177-F1BA8DF02FCD}"/>
              </a:ext>
            </a:extLst>
          </p:cNvPr>
          <p:cNvSpPr>
            <a:spLocks noGrp="1"/>
          </p:cNvSpPr>
          <p:nvPr>
            <p:custDataLst>
              <p:tags r:id="rId21"/>
            </p:custDataLst>
          </p:nvPr>
        </p:nvSpPr>
        <p:spPr bwMode="gray">
          <a:xfrm>
            <a:off x="8963025" y="2557463"/>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F85874E-DAF2-42DB-AE4C-EA0C01F1968C}" type="datetime'''''''''8''''''''''''''''0''''''''.''''''5'''''''''''">
              <a:rPr lang="ja-JP" altLang="en-US" sz="1400" smtClean="0"/>
              <a:pPr/>
              <a:t>80.5</a:t>
            </a:fld>
            <a:endParaRPr lang="ja-JP" altLang="en-US" sz="1400" dirty="0"/>
          </a:p>
        </p:txBody>
      </p:sp>
      <p:sp>
        <p:nvSpPr>
          <p:cNvPr id="141" name="テキスト プレースホルダ 9">
            <a:extLst>
              <a:ext uri="{FF2B5EF4-FFF2-40B4-BE49-F238E27FC236}">
                <a16:creationId xmlns:a16="http://schemas.microsoft.com/office/drawing/2014/main" id="{75CB92F9-F51E-40B3-8688-A6C8EB327F20}"/>
              </a:ext>
            </a:extLst>
          </p:cNvPr>
          <p:cNvSpPr>
            <a:spLocks noGrp="1"/>
          </p:cNvSpPr>
          <p:nvPr>
            <p:custDataLst>
              <p:tags r:id="rId22"/>
            </p:custDataLst>
          </p:nvPr>
        </p:nvSpPr>
        <p:spPr bwMode="gray">
          <a:xfrm>
            <a:off x="8670925" y="4772025"/>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5FE0C1F-7305-47BB-AA43-87AF84D069AF}" type="datetime'7''''''''''''3.''''''3'">
              <a:rPr lang="ja-JP" altLang="en-US" sz="1400" smtClean="0"/>
              <a:pPr/>
              <a:t>73.3</a:t>
            </a:fld>
            <a:endParaRPr lang="ja-JP" altLang="en-US" sz="1400" dirty="0"/>
          </a:p>
        </p:txBody>
      </p:sp>
      <p:sp>
        <p:nvSpPr>
          <p:cNvPr id="138" name="テキスト プレースホルダ 9">
            <a:extLst>
              <a:ext uri="{FF2B5EF4-FFF2-40B4-BE49-F238E27FC236}">
                <a16:creationId xmlns:a16="http://schemas.microsoft.com/office/drawing/2014/main" id="{CDA564BF-8B07-4A6D-8831-97CADB599990}"/>
              </a:ext>
            </a:extLst>
          </p:cNvPr>
          <p:cNvSpPr>
            <a:spLocks noGrp="1"/>
          </p:cNvSpPr>
          <p:nvPr>
            <p:custDataLst>
              <p:tags r:id="rId23"/>
            </p:custDataLst>
          </p:nvPr>
        </p:nvSpPr>
        <p:spPr bwMode="gray">
          <a:xfrm>
            <a:off x="8824913" y="3443288"/>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E63F18D-E69F-402A-8142-F6DDEB70663C}" type="datetime'7''''''''''''''''''''''''''7''''''''''.''''''''''1'''''''">
              <a:rPr lang="ja-JP" altLang="en-US" sz="1400" smtClean="0"/>
              <a:pPr/>
              <a:t>77.1</a:t>
            </a:fld>
            <a:endParaRPr lang="ja-JP" altLang="en-US" sz="1400" dirty="0"/>
          </a:p>
        </p:txBody>
      </p:sp>
      <p:sp>
        <p:nvSpPr>
          <p:cNvPr id="142" name="テキスト プレースホルダ 9">
            <a:extLst>
              <a:ext uri="{FF2B5EF4-FFF2-40B4-BE49-F238E27FC236}">
                <a16:creationId xmlns:a16="http://schemas.microsoft.com/office/drawing/2014/main" id="{A7F121CF-F2A1-46B3-94FC-3F0031443B0C}"/>
              </a:ext>
            </a:extLst>
          </p:cNvPr>
          <p:cNvSpPr>
            <a:spLocks noGrp="1"/>
          </p:cNvSpPr>
          <p:nvPr>
            <p:custDataLst>
              <p:tags r:id="rId24"/>
            </p:custDataLst>
          </p:nvPr>
        </p:nvSpPr>
        <p:spPr bwMode="gray">
          <a:xfrm>
            <a:off x="8647113" y="5214938"/>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50BF876-58B9-4A7D-B1AF-753B3FF605FC}" type="datetime'''''''7''''''''''''''''''''''''''''2.''''8'''''">
              <a:rPr lang="ja-JP" altLang="en-US" sz="1400" smtClean="0"/>
              <a:pPr/>
              <a:t>72.8</a:t>
            </a:fld>
            <a:endParaRPr lang="ja-JP" altLang="en-US" sz="1400" dirty="0"/>
          </a:p>
        </p:txBody>
      </p:sp>
      <p:sp>
        <p:nvSpPr>
          <p:cNvPr id="143" name="テキスト プレースホルダ 9">
            <a:extLst>
              <a:ext uri="{FF2B5EF4-FFF2-40B4-BE49-F238E27FC236}">
                <a16:creationId xmlns:a16="http://schemas.microsoft.com/office/drawing/2014/main" id="{EA822D6B-A813-4C43-A305-DED8DC430028}"/>
              </a:ext>
            </a:extLst>
          </p:cNvPr>
          <p:cNvSpPr>
            <a:spLocks noGrp="1"/>
          </p:cNvSpPr>
          <p:nvPr>
            <p:custDataLst>
              <p:tags r:id="rId25"/>
            </p:custDataLst>
          </p:nvPr>
        </p:nvSpPr>
        <p:spPr bwMode="gray">
          <a:xfrm>
            <a:off x="8682038" y="5657850"/>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CEEF00D-C1F5-44F5-B445-D9E52CAE14C7}" type="datetime'''''73''''''''''''''''.6'''''''''''''''''''''''''">
              <a:rPr lang="ja-JP" altLang="en-US" sz="1400" smtClean="0"/>
              <a:pPr/>
              <a:t>73.6</a:t>
            </a:fld>
            <a:endParaRPr lang="ja-JP" altLang="en-US" sz="1400" dirty="0"/>
          </a:p>
        </p:txBody>
      </p:sp>
      <p:sp>
        <p:nvSpPr>
          <p:cNvPr id="144" name="テキスト プレースホルダ 9">
            <a:extLst>
              <a:ext uri="{FF2B5EF4-FFF2-40B4-BE49-F238E27FC236}">
                <a16:creationId xmlns:a16="http://schemas.microsoft.com/office/drawing/2014/main" id="{FE6E8023-2801-4F9D-BC70-AA2C15EF0EFA}"/>
              </a:ext>
            </a:extLst>
          </p:cNvPr>
          <p:cNvSpPr>
            <a:spLocks noGrp="1"/>
          </p:cNvSpPr>
          <p:nvPr>
            <p:custDataLst>
              <p:tags r:id="rId26"/>
            </p:custDataLst>
          </p:nvPr>
        </p:nvSpPr>
        <p:spPr bwMode="gray">
          <a:xfrm>
            <a:off x="8624888" y="6100763"/>
            <a:ext cx="395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A58C6C4-5826-465F-A8C0-BF2928A49282}" type="datetime'''''7''2''''''''''''''''''''.''''''''''2'''''''''''''">
              <a:rPr lang="ja-JP" altLang="en-US" sz="1400" smtClean="0"/>
              <a:pPr/>
              <a:t>72.2</a:t>
            </a:fld>
            <a:endParaRPr lang="ja-JP" altLang="en-US" sz="1400" dirty="0"/>
          </a:p>
        </p:txBody>
      </p:sp>
      <p:sp>
        <p:nvSpPr>
          <p:cNvPr id="175" name="TextBox 174">
            <a:extLst>
              <a:ext uri="{FF2B5EF4-FFF2-40B4-BE49-F238E27FC236}">
                <a16:creationId xmlns:a16="http://schemas.microsoft.com/office/drawing/2014/main" id="{30BA8757-E7D3-4690-8AD1-05FD08AE66BD}"/>
              </a:ext>
            </a:extLst>
          </p:cNvPr>
          <p:cNvSpPr txBox="1"/>
          <p:nvPr/>
        </p:nvSpPr>
        <p:spPr>
          <a:xfrm>
            <a:off x="4252815" y="1603533"/>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日本</a:t>
            </a:r>
          </a:p>
        </p:txBody>
      </p:sp>
      <p:sp>
        <p:nvSpPr>
          <p:cNvPr id="176" name="TextBox 175">
            <a:extLst>
              <a:ext uri="{FF2B5EF4-FFF2-40B4-BE49-F238E27FC236}">
                <a16:creationId xmlns:a16="http://schemas.microsoft.com/office/drawing/2014/main" id="{5C0B35B9-3064-4FE9-A15B-5BE8B1B07533}"/>
              </a:ext>
            </a:extLst>
          </p:cNvPr>
          <p:cNvSpPr txBox="1"/>
          <p:nvPr/>
        </p:nvSpPr>
        <p:spPr>
          <a:xfrm>
            <a:off x="4252815" y="2046964"/>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シンガポール</a:t>
            </a:r>
          </a:p>
        </p:txBody>
      </p:sp>
      <p:sp>
        <p:nvSpPr>
          <p:cNvPr id="177" name="TextBox 176">
            <a:extLst>
              <a:ext uri="{FF2B5EF4-FFF2-40B4-BE49-F238E27FC236}">
                <a16:creationId xmlns:a16="http://schemas.microsoft.com/office/drawing/2014/main" id="{0E4EF1A3-7B49-4529-AFA5-89F9315DBE6F}"/>
              </a:ext>
            </a:extLst>
          </p:cNvPr>
          <p:cNvSpPr txBox="1"/>
          <p:nvPr/>
        </p:nvSpPr>
        <p:spPr>
          <a:xfrm>
            <a:off x="4252815" y="2490396"/>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中国</a:t>
            </a:r>
          </a:p>
        </p:txBody>
      </p:sp>
      <p:sp>
        <p:nvSpPr>
          <p:cNvPr id="178" name="TextBox 177">
            <a:extLst>
              <a:ext uri="{FF2B5EF4-FFF2-40B4-BE49-F238E27FC236}">
                <a16:creationId xmlns:a16="http://schemas.microsoft.com/office/drawing/2014/main" id="{83CB4B70-7F09-4506-8171-48A186FDCF86}"/>
              </a:ext>
            </a:extLst>
          </p:cNvPr>
          <p:cNvSpPr txBox="1"/>
          <p:nvPr/>
        </p:nvSpPr>
        <p:spPr>
          <a:xfrm>
            <a:off x="4252815" y="2933828"/>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タイ</a:t>
            </a:r>
          </a:p>
        </p:txBody>
      </p:sp>
      <p:sp>
        <p:nvSpPr>
          <p:cNvPr id="179" name="TextBox 178">
            <a:extLst>
              <a:ext uri="{FF2B5EF4-FFF2-40B4-BE49-F238E27FC236}">
                <a16:creationId xmlns:a16="http://schemas.microsoft.com/office/drawing/2014/main" id="{187542F8-F6AA-4D2F-91BE-DFB6E1164CA6}"/>
              </a:ext>
            </a:extLst>
          </p:cNvPr>
          <p:cNvSpPr txBox="1"/>
          <p:nvPr/>
        </p:nvSpPr>
        <p:spPr>
          <a:xfrm>
            <a:off x="4252815" y="3377260"/>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マレーシア</a:t>
            </a:r>
          </a:p>
        </p:txBody>
      </p:sp>
      <p:sp>
        <p:nvSpPr>
          <p:cNvPr id="180" name="TextBox 179">
            <a:extLst>
              <a:ext uri="{FF2B5EF4-FFF2-40B4-BE49-F238E27FC236}">
                <a16:creationId xmlns:a16="http://schemas.microsoft.com/office/drawing/2014/main" id="{26B109B9-AD2F-4C6F-8596-4115E0B179E4}"/>
              </a:ext>
            </a:extLst>
          </p:cNvPr>
          <p:cNvSpPr txBox="1"/>
          <p:nvPr/>
        </p:nvSpPr>
        <p:spPr>
          <a:xfrm>
            <a:off x="4252815" y="3820692"/>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ベトナム</a:t>
            </a:r>
          </a:p>
        </p:txBody>
      </p:sp>
      <p:sp>
        <p:nvSpPr>
          <p:cNvPr id="181" name="TextBox 180">
            <a:extLst>
              <a:ext uri="{FF2B5EF4-FFF2-40B4-BE49-F238E27FC236}">
                <a16:creationId xmlns:a16="http://schemas.microsoft.com/office/drawing/2014/main" id="{9BDCD91A-5E6B-4AFF-9943-3BA85E95664C}"/>
              </a:ext>
            </a:extLst>
          </p:cNvPr>
          <p:cNvSpPr txBox="1"/>
          <p:nvPr/>
        </p:nvSpPr>
        <p:spPr>
          <a:xfrm>
            <a:off x="4252815" y="4264124"/>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インド</a:t>
            </a:r>
          </a:p>
        </p:txBody>
      </p:sp>
      <p:sp>
        <p:nvSpPr>
          <p:cNvPr id="182" name="TextBox 181">
            <a:extLst>
              <a:ext uri="{FF2B5EF4-FFF2-40B4-BE49-F238E27FC236}">
                <a16:creationId xmlns:a16="http://schemas.microsoft.com/office/drawing/2014/main" id="{AF129F3D-ED5C-4C0B-BF51-3477F6807159}"/>
              </a:ext>
            </a:extLst>
          </p:cNvPr>
          <p:cNvSpPr txBox="1"/>
          <p:nvPr/>
        </p:nvSpPr>
        <p:spPr>
          <a:xfrm>
            <a:off x="4252815" y="4707556"/>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インドネシア</a:t>
            </a:r>
          </a:p>
        </p:txBody>
      </p:sp>
      <p:sp>
        <p:nvSpPr>
          <p:cNvPr id="183" name="TextBox 182">
            <a:extLst>
              <a:ext uri="{FF2B5EF4-FFF2-40B4-BE49-F238E27FC236}">
                <a16:creationId xmlns:a16="http://schemas.microsoft.com/office/drawing/2014/main" id="{B3ABCB59-E7A7-45FE-81DF-48C89B21C249}"/>
              </a:ext>
            </a:extLst>
          </p:cNvPr>
          <p:cNvSpPr txBox="1"/>
          <p:nvPr/>
        </p:nvSpPr>
        <p:spPr>
          <a:xfrm>
            <a:off x="4252815" y="5594419"/>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フィリピン</a:t>
            </a:r>
          </a:p>
        </p:txBody>
      </p:sp>
      <p:sp>
        <p:nvSpPr>
          <p:cNvPr id="184" name="TextBox 183">
            <a:extLst>
              <a:ext uri="{FF2B5EF4-FFF2-40B4-BE49-F238E27FC236}">
                <a16:creationId xmlns:a16="http://schemas.microsoft.com/office/drawing/2014/main" id="{005DDAC6-3DF5-44EF-A743-AD0AA3D32B00}"/>
              </a:ext>
            </a:extLst>
          </p:cNvPr>
          <p:cNvSpPr txBox="1"/>
          <p:nvPr/>
        </p:nvSpPr>
        <p:spPr>
          <a:xfrm>
            <a:off x="4252815" y="5150988"/>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カンボジア</a:t>
            </a:r>
          </a:p>
        </p:txBody>
      </p:sp>
      <p:sp>
        <p:nvSpPr>
          <p:cNvPr id="185" name="TextBox 184">
            <a:extLst>
              <a:ext uri="{FF2B5EF4-FFF2-40B4-BE49-F238E27FC236}">
                <a16:creationId xmlns:a16="http://schemas.microsoft.com/office/drawing/2014/main" id="{B005D6B1-CBF9-4032-A09C-B4440EBDB0EF}"/>
              </a:ext>
            </a:extLst>
          </p:cNvPr>
          <p:cNvSpPr txBox="1"/>
          <p:nvPr/>
        </p:nvSpPr>
        <p:spPr>
          <a:xfrm>
            <a:off x="4252815" y="6037848"/>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ミャンマー</a:t>
            </a:r>
          </a:p>
        </p:txBody>
      </p:sp>
      <p:sp>
        <p:nvSpPr>
          <p:cNvPr id="193" name="テキスト ボックス 12">
            <a:extLst>
              <a:ext uri="{FF2B5EF4-FFF2-40B4-BE49-F238E27FC236}">
                <a16:creationId xmlns:a16="http://schemas.microsoft.com/office/drawing/2014/main" id="{CDA52C79-D2C5-4002-9CA4-4F8BE5D502D5}"/>
              </a:ext>
            </a:extLst>
          </p:cNvPr>
          <p:cNvSpPr txBox="1"/>
          <p:nvPr/>
        </p:nvSpPr>
        <p:spPr>
          <a:xfrm>
            <a:off x="200025" y="106028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（歳）</a:t>
            </a:r>
            <a:endParaRPr lang="en-US" altLang="ja-JP" sz="1000" b="1" dirty="0"/>
          </a:p>
        </p:txBody>
      </p:sp>
      <p:sp>
        <p:nvSpPr>
          <p:cNvPr id="196" name="TextBox 195">
            <a:extLst>
              <a:ext uri="{FF2B5EF4-FFF2-40B4-BE49-F238E27FC236}">
                <a16:creationId xmlns:a16="http://schemas.microsoft.com/office/drawing/2014/main" id="{226C9BE2-5924-4C6F-B8B8-D3202F3ECFA9}"/>
              </a:ext>
            </a:extLst>
          </p:cNvPr>
          <p:cNvSpPr txBox="1"/>
          <p:nvPr/>
        </p:nvSpPr>
        <p:spPr>
          <a:xfrm>
            <a:off x="1814513" y="1220788"/>
            <a:ext cx="1400175"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男性</a:t>
            </a:r>
          </a:p>
        </p:txBody>
      </p:sp>
      <p:sp>
        <p:nvSpPr>
          <p:cNvPr id="198" name="TextBox 197">
            <a:extLst>
              <a:ext uri="{FF2B5EF4-FFF2-40B4-BE49-F238E27FC236}">
                <a16:creationId xmlns:a16="http://schemas.microsoft.com/office/drawing/2014/main" id="{85FBCF08-1557-41D3-AE2C-268088B756A9}"/>
              </a:ext>
            </a:extLst>
          </p:cNvPr>
          <p:cNvSpPr txBox="1"/>
          <p:nvPr/>
        </p:nvSpPr>
        <p:spPr>
          <a:xfrm>
            <a:off x="6727825" y="1220788"/>
            <a:ext cx="1400175"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女性</a:t>
            </a:r>
          </a:p>
        </p:txBody>
      </p:sp>
      <p:grpSp>
        <p:nvGrpSpPr>
          <p:cNvPr id="205" name="Group 204">
            <a:extLst>
              <a:ext uri="{FF2B5EF4-FFF2-40B4-BE49-F238E27FC236}">
                <a16:creationId xmlns:a16="http://schemas.microsoft.com/office/drawing/2014/main" id="{C5B2914A-9C37-4DDF-8300-BD2232E44270}"/>
              </a:ext>
            </a:extLst>
          </p:cNvPr>
          <p:cNvGrpSpPr/>
          <p:nvPr/>
        </p:nvGrpSpPr>
        <p:grpSpPr>
          <a:xfrm>
            <a:off x="8305800" y="619318"/>
            <a:ext cx="1400175" cy="289402"/>
            <a:chOff x="8305800" y="619318"/>
            <a:chExt cx="1400175" cy="289402"/>
          </a:xfrm>
        </p:grpSpPr>
        <p:sp>
          <p:nvSpPr>
            <p:cNvPr id="203" name="TextBox 202">
              <a:extLst>
                <a:ext uri="{FF2B5EF4-FFF2-40B4-BE49-F238E27FC236}">
                  <a16:creationId xmlns:a16="http://schemas.microsoft.com/office/drawing/2014/main" id="{32CFB2F1-99DB-44C5-988F-A8A7A17B2DA3}"/>
                </a:ext>
              </a:extLst>
            </p:cNvPr>
            <p:cNvSpPr txBox="1">
              <a:spLocks/>
            </p:cNvSpPr>
            <p:nvPr/>
          </p:nvSpPr>
          <p:spPr>
            <a:xfrm>
              <a:off x="8305800" y="804298"/>
              <a:ext cx="1400175" cy="104422"/>
            </a:xfrm>
            <a:prstGeom prst="rect">
              <a:avLst/>
            </a:prstGeom>
            <a:solidFill>
              <a:schemeClr val="accent5">
                <a:lumMod val="20000"/>
                <a:lumOff val="80000"/>
              </a:schemeClr>
            </a:solidFill>
          </p:spPr>
          <p:txBody>
            <a:bodyPr vert="horz"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endParaRPr lang="ja-JP" altLang="en-US" sz="1000" dirty="0"/>
            </a:p>
          </p:txBody>
        </p:sp>
        <p:sp>
          <p:nvSpPr>
            <p:cNvPr id="204" name="TextBox 203">
              <a:extLst>
                <a:ext uri="{FF2B5EF4-FFF2-40B4-BE49-F238E27FC236}">
                  <a16:creationId xmlns:a16="http://schemas.microsoft.com/office/drawing/2014/main" id="{07C189F9-9825-4F3A-B797-6510C03947CA}"/>
                </a:ext>
              </a:extLst>
            </p:cNvPr>
            <p:cNvSpPr txBox="1">
              <a:spLocks/>
            </p:cNvSpPr>
            <p:nvPr/>
          </p:nvSpPr>
          <p:spPr>
            <a:xfrm>
              <a:off x="8305800" y="619318"/>
              <a:ext cx="1400175" cy="104422"/>
            </a:xfrm>
            <a:prstGeom prst="rect">
              <a:avLst/>
            </a:prstGeom>
            <a:solidFill>
              <a:schemeClr val="accent2"/>
            </a:solidFill>
          </p:spPr>
          <p:txBody>
            <a:bodyPr vert="horz"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endParaRPr lang="ja-JP" altLang="en-US" sz="1000" dirty="0"/>
            </a:p>
          </p:txBody>
        </p:sp>
      </p:grpSp>
      <p:grpSp>
        <p:nvGrpSpPr>
          <p:cNvPr id="206" name="Group 205">
            <a:extLst>
              <a:ext uri="{FF2B5EF4-FFF2-40B4-BE49-F238E27FC236}">
                <a16:creationId xmlns:a16="http://schemas.microsoft.com/office/drawing/2014/main" id="{0A3C7540-376A-41D3-837C-21DBFDF69459}"/>
              </a:ext>
            </a:extLst>
          </p:cNvPr>
          <p:cNvGrpSpPr/>
          <p:nvPr/>
        </p:nvGrpSpPr>
        <p:grpSpPr>
          <a:xfrm>
            <a:off x="8749637" y="619318"/>
            <a:ext cx="956338" cy="289402"/>
            <a:chOff x="8305800" y="619318"/>
            <a:chExt cx="1400175" cy="289402"/>
          </a:xfrm>
        </p:grpSpPr>
        <p:sp>
          <p:nvSpPr>
            <p:cNvPr id="207" name="TextBox 206">
              <a:extLst>
                <a:ext uri="{FF2B5EF4-FFF2-40B4-BE49-F238E27FC236}">
                  <a16:creationId xmlns:a16="http://schemas.microsoft.com/office/drawing/2014/main" id="{3F8B3B7D-584F-4654-9E7E-0EEF9B7E4427}"/>
                </a:ext>
              </a:extLst>
            </p:cNvPr>
            <p:cNvSpPr txBox="1">
              <a:spLocks/>
            </p:cNvSpPr>
            <p:nvPr/>
          </p:nvSpPr>
          <p:spPr>
            <a:xfrm>
              <a:off x="8305800" y="804298"/>
              <a:ext cx="1400175" cy="104422"/>
            </a:xfrm>
            <a:prstGeom prst="rect">
              <a:avLst/>
            </a:prstGeom>
            <a:solidFill>
              <a:schemeClr val="accent5"/>
            </a:solidFill>
          </p:spPr>
          <p:txBody>
            <a:bodyPr vert="horz"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Clr>
                  <a:schemeClr val="tx2"/>
                </a:buClr>
                <a:buNone/>
              </a:pPr>
              <a:endParaRPr lang="ja-JP" altLang="en-US" sz="1000" dirty="0"/>
            </a:p>
          </p:txBody>
        </p:sp>
        <p:sp>
          <p:nvSpPr>
            <p:cNvPr id="208" name="TextBox 207">
              <a:extLst>
                <a:ext uri="{FF2B5EF4-FFF2-40B4-BE49-F238E27FC236}">
                  <a16:creationId xmlns:a16="http://schemas.microsoft.com/office/drawing/2014/main" id="{85059A70-B006-44FF-A72B-93E1906B97B7}"/>
                </a:ext>
              </a:extLst>
            </p:cNvPr>
            <p:cNvSpPr txBox="1">
              <a:spLocks/>
            </p:cNvSpPr>
            <p:nvPr/>
          </p:nvSpPr>
          <p:spPr>
            <a:xfrm>
              <a:off x="8305800" y="619318"/>
              <a:ext cx="1400175" cy="104422"/>
            </a:xfrm>
            <a:prstGeom prst="rect">
              <a:avLst/>
            </a:prstGeom>
            <a:solidFill>
              <a:schemeClr val="accent1"/>
            </a:solidFill>
          </p:spPr>
          <p:txBody>
            <a:bodyPr vert="horz"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Clr>
                  <a:schemeClr val="tx2"/>
                </a:buClr>
                <a:buNone/>
              </a:pPr>
              <a:endParaRPr lang="ja-JP" altLang="en-US" sz="1000" dirty="0"/>
            </a:p>
          </p:txBody>
        </p:sp>
      </p:grpSp>
      <p:sp>
        <p:nvSpPr>
          <p:cNvPr id="209" name="テキスト ボックス 12">
            <a:extLst>
              <a:ext uri="{FF2B5EF4-FFF2-40B4-BE49-F238E27FC236}">
                <a16:creationId xmlns:a16="http://schemas.microsoft.com/office/drawing/2014/main" id="{3494586B-D57F-4FFF-BE68-8E3918FDDA50}"/>
              </a:ext>
            </a:extLst>
          </p:cNvPr>
          <p:cNvSpPr txBox="1"/>
          <p:nvPr/>
        </p:nvSpPr>
        <p:spPr>
          <a:xfrm>
            <a:off x="8749637" y="135294"/>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平均寿命</a:t>
            </a:r>
            <a:endParaRPr lang="en-US" altLang="ja-JP" sz="1000" dirty="0"/>
          </a:p>
        </p:txBody>
      </p:sp>
      <p:sp>
        <p:nvSpPr>
          <p:cNvPr id="210" name="テキスト ボックス 12">
            <a:extLst>
              <a:ext uri="{FF2B5EF4-FFF2-40B4-BE49-F238E27FC236}">
                <a16:creationId xmlns:a16="http://schemas.microsoft.com/office/drawing/2014/main" id="{736DB9DC-52BF-488C-A7F2-7EAFF5785891}"/>
              </a:ext>
            </a:extLst>
          </p:cNvPr>
          <p:cNvSpPr txBox="1"/>
          <p:nvPr/>
        </p:nvSpPr>
        <p:spPr>
          <a:xfrm>
            <a:off x="8943420" y="37251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健康寿命</a:t>
            </a:r>
            <a:endParaRPr lang="en-US" altLang="ja-JP" sz="1000" dirty="0"/>
          </a:p>
        </p:txBody>
      </p:sp>
      <p:sp>
        <p:nvSpPr>
          <p:cNvPr id="211" name="Bracket 211">
            <a:extLst>
              <a:ext uri="{FF2B5EF4-FFF2-40B4-BE49-F238E27FC236}">
                <a16:creationId xmlns:a16="http://schemas.microsoft.com/office/drawing/2014/main" id="{3926EA0D-00CA-4F7B-B0D2-58FA25578C7E}"/>
              </a:ext>
            </a:extLst>
          </p:cNvPr>
          <p:cNvSpPr/>
          <p:nvPr>
            <p:custDataLst>
              <p:tags r:id="rId27"/>
            </p:custDataLst>
          </p:nvPr>
        </p:nvSpPr>
        <p:spPr>
          <a:xfrm rot="16200000">
            <a:off x="9178705" y="83151"/>
            <a:ext cx="97757" cy="931947"/>
          </a:xfrm>
          <a:custGeom>
            <a:avLst/>
            <a:gdLst/>
            <a:ahLst/>
            <a:cxnLst/>
            <a:rect l="0" t="0" r="0" b="0"/>
            <a:pathLst>
              <a:path w="190501" h="1651001">
                <a:moveTo>
                  <a:pt x="0" y="0"/>
                </a:moveTo>
                <a:lnTo>
                  <a:pt x="127000" y="0"/>
                </a:lnTo>
                <a:lnTo>
                  <a:pt x="127000" y="762000"/>
                </a:lnTo>
                <a:lnTo>
                  <a:pt x="190500" y="825500"/>
                </a:lnTo>
                <a:lnTo>
                  <a:pt x="127000" y="889000"/>
                </a:lnTo>
                <a:lnTo>
                  <a:pt x="127000" y="1651000"/>
                </a:lnTo>
                <a:lnTo>
                  <a:pt x="0" y="1651000"/>
                </a:ln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4" name="Bracket 211">
            <a:extLst>
              <a:ext uri="{FF2B5EF4-FFF2-40B4-BE49-F238E27FC236}">
                <a16:creationId xmlns:a16="http://schemas.microsoft.com/office/drawing/2014/main" id="{5E1F5899-4087-444F-95BE-2BE2BB178E74}"/>
              </a:ext>
            </a:extLst>
          </p:cNvPr>
          <p:cNvSpPr/>
          <p:nvPr>
            <p:custDataLst>
              <p:tags r:id="rId28"/>
            </p:custDataLst>
          </p:nvPr>
        </p:nvSpPr>
        <p:spPr>
          <a:xfrm rot="16200000">
            <a:off x="8957009" y="-360538"/>
            <a:ext cx="97757" cy="1391890"/>
          </a:xfrm>
          <a:custGeom>
            <a:avLst/>
            <a:gdLst/>
            <a:ahLst/>
            <a:cxnLst/>
            <a:rect l="0" t="0" r="0" b="0"/>
            <a:pathLst>
              <a:path w="190501" h="1651001">
                <a:moveTo>
                  <a:pt x="0" y="0"/>
                </a:moveTo>
                <a:lnTo>
                  <a:pt x="127000" y="0"/>
                </a:lnTo>
                <a:lnTo>
                  <a:pt x="127000" y="762000"/>
                </a:lnTo>
                <a:lnTo>
                  <a:pt x="190500" y="825500"/>
                </a:lnTo>
                <a:lnTo>
                  <a:pt x="127000" y="889000"/>
                </a:lnTo>
                <a:lnTo>
                  <a:pt x="127000" y="1651000"/>
                </a:lnTo>
                <a:lnTo>
                  <a:pt x="0" y="1651000"/>
                </a:ln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8445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778598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88" name="think-cell Slide" r:id="rId22" imgW="395" imgH="396" progId="TCLayout.ActiveDocument.1">
                  <p:embed/>
                </p:oleObj>
              </mc:Choice>
              <mc:Fallback>
                <p:oleObj name="think-cell Slide" r:id="rId22"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健康水準および医療水準（</a:t>
            </a:r>
            <a:r>
              <a:rPr kumimoji="1" lang="en-US" altLang="ja-JP" dirty="0"/>
              <a:t>2/6</a:t>
            </a:r>
            <a:r>
              <a:rPr kumimoji="1" lang="ja-JP" altLang="en-US" dirty="0"/>
              <a:t>）</a:t>
            </a:r>
          </a:p>
        </p:txBody>
      </p:sp>
      <p:sp>
        <p:nvSpPr>
          <p:cNvPr id="4" name="テキスト プレースホルダー 3"/>
          <p:cNvSpPr>
            <a:spLocks noGrp="1"/>
          </p:cNvSpPr>
          <p:nvPr>
            <p:ph type="body" sz="quarter" idx="15"/>
          </p:nvPr>
        </p:nvSpPr>
        <p:spPr/>
        <p:txBody>
          <a:bodyPr/>
          <a:lstStyle/>
          <a:p>
            <a:r>
              <a:rPr lang="en-US" altLang="ja-JP" dirty="0"/>
              <a:t>5</a:t>
            </a:r>
            <a:r>
              <a:rPr lang="ja-JP" altLang="en-US" dirty="0"/>
              <a:t>歳以下の乳幼児死亡率　</a:t>
            </a:r>
            <a:r>
              <a:rPr lang="en-US" altLang="ja-JP" dirty="0"/>
              <a:t>1,000</a:t>
            </a:r>
            <a:r>
              <a:rPr lang="ja-JP" altLang="en-US" dirty="0"/>
              <a:t>人当たり（</a:t>
            </a:r>
            <a:r>
              <a:rPr lang="en-US" altLang="ja-JP" dirty="0"/>
              <a:t>2019</a:t>
            </a:r>
            <a:r>
              <a:rPr lang="ja-JP" altLang="en-US" dirty="0"/>
              <a:t>年）</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graphicFrame>
        <p:nvGraphicFramePr>
          <p:cNvPr id="88" name="Chart 87">
            <a:extLst>
              <a:ext uri="{FF2B5EF4-FFF2-40B4-BE49-F238E27FC236}">
                <a16:creationId xmlns:a16="http://schemas.microsoft.com/office/drawing/2014/main" id="{5CB07A95-BD17-41D0-B6C1-9FC22F0E311A}"/>
              </a:ext>
            </a:extLst>
          </p:cNvPr>
          <p:cNvGraphicFramePr/>
          <p:nvPr>
            <p:custDataLst>
              <p:tags r:id="rId3"/>
            </p:custDataLst>
            <p:extLst>
              <p:ext uri="{D42A27DB-BD31-4B8C-83A1-F6EECF244321}">
                <p14:modId xmlns:p14="http://schemas.microsoft.com/office/powerpoint/2010/main" val="2003993529"/>
              </p:ext>
            </p:extLst>
          </p:nvPr>
        </p:nvGraphicFramePr>
        <p:xfrm>
          <a:off x="166688" y="1379538"/>
          <a:ext cx="9621837" cy="4770437"/>
        </p:xfrm>
        <a:graphic>
          <a:graphicData uri="http://schemas.openxmlformats.org/drawingml/2006/chart">
            <c:chart xmlns:c="http://schemas.openxmlformats.org/drawingml/2006/chart" xmlns:r="http://schemas.openxmlformats.org/officeDocument/2006/relationships" r:id="rId24"/>
          </a:graphicData>
        </a:graphic>
      </p:graphicFrame>
      <p:sp useBgFill="1">
        <p:nvSpPr>
          <p:cNvPr id="87" name="テキスト プレースホルダ 9">
            <a:extLst>
              <a:ext uri="{FF2B5EF4-FFF2-40B4-BE49-F238E27FC236}">
                <a16:creationId xmlns:a16="http://schemas.microsoft.com/office/drawing/2014/main" id="{09C9BB06-59F4-4598-BF86-C1B66C95CB3C}"/>
              </a:ext>
            </a:extLst>
          </p:cNvPr>
          <p:cNvSpPr>
            <a:spLocks noGrp="1"/>
          </p:cNvSpPr>
          <p:nvPr>
            <p:custDataLst>
              <p:tags r:id="rId4"/>
            </p:custDataLst>
          </p:nvPr>
        </p:nvSpPr>
        <p:spPr bwMode="gray">
          <a:xfrm>
            <a:off x="8270875" y="2420939"/>
            <a:ext cx="395288"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6E56B4-19B7-4740-990A-6DE7A8092DAC}" type="datetime'''''''''''''''3''''''4''''.''''3'''''''''''''''''">
              <a:rPr lang="ja-JP" altLang="en-US" sz="1400" smtClean="0">
                <a:effectLst/>
              </a:rPr>
              <a:pPr marL="0" indent="0" algn="ctr">
                <a:spcBef>
                  <a:spcPct val="0"/>
                </a:spcBef>
                <a:buNone/>
              </a:pPr>
              <a:t>34.3</a:t>
            </a:fld>
            <a:endParaRPr lang="ja-JP" altLang="en-US" sz="1400" dirty="0"/>
          </a:p>
        </p:txBody>
      </p:sp>
      <p:sp>
        <p:nvSpPr>
          <p:cNvPr id="22" name="テキスト プレースホルダ 9">
            <a:extLst>
              <a:ext uri="{FF2B5EF4-FFF2-40B4-BE49-F238E27FC236}">
                <a16:creationId xmlns:a16="http://schemas.microsoft.com/office/drawing/2014/main" id="{247058FD-2932-4398-9EBA-637B11E77255}"/>
              </a:ext>
            </a:extLst>
          </p:cNvPr>
          <p:cNvSpPr>
            <a:spLocks noGrp="1"/>
          </p:cNvSpPr>
          <p:nvPr>
            <p:custDataLst>
              <p:tags r:id="rId5"/>
            </p:custDataLst>
          </p:nvPr>
        </p:nvSpPr>
        <p:spPr bwMode="auto">
          <a:xfrm>
            <a:off x="4849813" y="6080125"/>
            <a:ext cx="6365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B46F1C-4E9F-4F80-BD51-1FE7795EE782}" type="datetime'''''''''''''''''''''''''''''''''ベ''''''''ト''''''ナ''''''''''ム'">
              <a:rPr lang="ja-JP" altLang="en-US" sz="1400" smtClean="0"/>
              <a:pPr/>
              <a:t>ベトナム</a:t>
            </a:fld>
            <a:endParaRPr lang="ja-JP" altLang="en-US" sz="1400" dirty="0"/>
          </a:p>
        </p:txBody>
      </p:sp>
      <p:sp>
        <p:nvSpPr>
          <p:cNvPr id="8" name="テキスト プレースホルダ 9">
            <a:extLst>
              <a:ext uri="{FF2B5EF4-FFF2-40B4-BE49-F238E27FC236}">
                <a16:creationId xmlns:a16="http://schemas.microsoft.com/office/drawing/2014/main" id="{07CB89F2-42DD-4455-A34C-4A144A783B9A}"/>
              </a:ext>
            </a:extLst>
          </p:cNvPr>
          <p:cNvSpPr>
            <a:spLocks noGrp="1"/>
          </p:cNvSpPr>
          <p:nvPr>
            <p:custDataLst>
              <p:tags r:id="rId6"/>
            </p:custDataLst>
          </p:nvPr>
        </p:nvSpPr>
        <p:spPr bwMode="auto">
          <a:xfrm>
            <a:off x="858838" y="6080125"/>
            <a:ext cx="3683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4F63BB-A478-457E-B3F1-5D9D1E4E4E1E}" type="datetime'''''''日''本'">
              <a:rPr lang="ja-JP" altLang="en-US" sz="1400" smtClean="0"/>
              <a:pPr/>
              <a:t>日本</a:t>
            </a:fld>
            <a:endParaRPr lang="ja-JP" altLang="en-US" sz="1400" dirty="0"/>
          </a:p>
        </p:txBody>
      </p:sp>
      <p:sp>
        <p:nvSpPr>
          <p:cNvPr id="10" name="テキスト プレースホルダ 9">
            <a:extLst>
              <a:ext uri="{FF2B5EF4-FFF2-40B4-BE49-F238E27FC236}">
                <a16:creationId xmlns:a16="http://schemas.microsoft.com/office/drawing/2014/main" id="{81386280-EAC2-40F9-B9F9-6D5923A1E78C}"/>
              </a:ext>
            </a:extLst>
          </p:cNvPr>
          <p:cNvSpPr>
            <a:spLocks noGrp="1"/>
          </p:cNvSpPr>
          <p:nvPr>
            <p:custDataLst>
              <p:tags r:id="rId7"/>
            </p:custDataLst>
          </p:nvPr>
        </p:nvSpPr>
        <p:spPr bwMode="auto">
          <a:xfrm>
            <a:off x="1603376" y="6080125"/>
            <a:ext cx="5318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481294-2BDC-4F4A-98B8-8D433AAC799C}" type="datetime'シ''ン''''ガ''''ポ''''''''''''''''''ール'''''''''''''''''''''">
              <a:rPr lang="ja-JP" altLang="en-US" sz="1400" smtClean="0"/>
              <a:pPr/>
              <a:t>シンガポール</a:t>
            </a:fld>
            <a:endParaRPr lang="ja-JP" altLang="en-US" sz="1400" dirty="0"/>
          </a:p>
        </p:txBody>
      </p:sp>
      <p:sp>
        <p:nvSpPr>
          <p:cNvPr id="11" name="テキスト プレースホルダ 9">
            <a:extLst>
              <a:ext uri="{FF2B5EF4-FFF2-40B4-BE49-F238E27FC236}">
                <a16:creationId xmlns:a16="http://schemas.microsoft.com/office/drawing/2014/main" id="{943D88EA-E496-49D2-B330-2682E4A64CEB}"/>
              </a:ext>
            </a:extLst>
          </p:cNvPr>
          <p:cNvSpPr>
            <a:spLocks noGrp="1"/>
          </p:cNvSpPr>
          <p:nvPr>
            <p:custDataLst>
              <p:tags r:id="rId8"/>
            </p:custDataLst>
          </p:nvPr>
        </p:nvSpPr>
        <p:spPr bwMode="auto">
          <a:xfrm>
            <a:off x="2508250" y="6080125"/>
            <a:ext cx="3683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DA84DB-D653-4256-A3A0-AF8B3B6363A7}" type="datetime'''''中''''''国'''''''''''''''''''''''''''''''''''''''''''''">
              <a:rPr lang="ja-JP" altLang="en-US" sz="1400" smtClean="0"/>
              <a:pPr/>
              <a:t>中国</a:t>
            </a:fld>
            <a:endParaRPr lang="ja-JP" altLang="en-US" sz="1400" dirty="0"/>
          </a:p>
        </p:txBody>
      </p:sp>
      <p:sp>
        <p:nvSpPr>
          <p:cNvPr id="20" name="テキスト プレースホルダ 9">
            <a:extLst>
              <a:ext uri="{FF2B5EF4-FFF2-40B4-BE49-F238E27FC236}">
                <a16:creationId xmlns:a16="http://schemas.microsoft.com/office/drawing/2014/main" id="{5946AB88-4D62-4C25-AF76-6F3B6AFAA1A2}"/>
              </a:ext>
            </a:extLst>
          </p:cNvPr>
          <p:cNvSpPr>
            <a:spLocks noGrp="1"/>
          </p:cNvSpPr>
          <p:nvPr>
            <p:custDataLst>
              <p:tags r:id="rId9"/>
            </p:custDataLst>
          </p:nvPr>
        </p:nvSpPr>
        <p:spPr bwMode="auto">
          <a:xfrm>
            <a:off x="3109913" y="6080125"/>
            <a:ext cx="8159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7F3517-663F-4B0C-B55D-648D70238434}" type="datetime'''マ''''レ''''''''''''''''''''''''''''''''''ー''''''''シ''ア'''">
              <a:rPr lang="ja-JP" altLang="en-US" sz="1400" smtClean="0"/>
              <a:pPr/>
              <a:t>マレーシア</a:t>
            </a:fld>
            <a:endParaRPr lang="ja-JP" altLang="en-US" sz="1400" dirty="0"/>
          </a:p>
        </p:txBody>
      </p:sp>
      <p:sp>
        <p:nvSpPr>
          <p:cNvPr id="21" name="テキスト プレースホルダ 9">
            <a:extLst>
              <a:ext uri="{FF2B5EF4-FFF2-40B4-BE49-F238E27FC236}">
                <a16:creationId xmlns:a16="http://schemas.microsoft.com/office/drawing/2014/main" id="{B86AC0C1-9FD2-406B-ADE5-D206B3FA6453}"/>
              </a:ext>
            </a:extLst>
          </p:cNvPr>
          <p:cNvSpPr>
            <a:spLocks noGrp="1"/>
          </p:cNvSpPr>
          <p:nvPr>
            <p:custDataLst>
              <p:tags r:id="rId10"/>
            </p:custDataLst>
          </p:nvPr>
        </p:nvSpPr>
        <p:spPr bwMode="auto">
          <a:xfrm>
            <a:off x="4195764" y="6080125"/>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480914-35A0-499C-A83A-D13D09E1645D}" type="datetime'''''''''''タ''''''''''''''イ'''''''''''''''''''''''''''''">
              <a:rPr lang="ja-JP" altLang="en-US" sz="1400" smtClean="0"/>
              <a:pPr/>
              <a:t>タイ</a:t>
            </a:fld>
            <a:endParaRPr lang="ja-JP" altLang="en-US" sz="1400" dirty="0"/>
          </a:p>
        </p:txBody>
      </p:sp>
      <p:sp>
        <p:nvSpPr>
          <p:cNvPr id="23" name="テキスト プレースホルダ 9">
            <a:extLst>
              <a:ext uri="{FF2B5EF4-FFF2-40B4-BE49-F238E27FC236}">
                <a16:creationId xmlns:a16="http://schemas.microsoft.com/office/drawing/2014/main" id="{6D1FC782-E03F-43C5-A7BA-E635B11D264F}"/>
              </a:ext>
            </a:extLst>
          </p:cNvPr>
          <p:cNvSpPr>
            <a:spLocks noGrp="1"/>
          </p:cNvSpPr>
          <p:nvPr>
            <p:custDataLst>
              <p:tags r:id="rId11"/>
            </p:custDataLst>
          </p:nvPr>
        </p:nvSpPr>
        <p:spPr bwMode="auto">
          <a:xfrm>
            <a:off x="5743576" y="6080125"/>
            <a:ext cx="4984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6582AD-2FE0-46CA-AF4C-BDFF4A07983D}" type="datetime'''イ''''ン''''ドネ''シ''''''''''''''''ア'''''''''''''''''''''''''">
              <a:rPr lang="ja-JP" altLang="en-US" sz="1400" smtClean="0"/>
              <a:pPr/>
              <a:t>インドネシア</a:t>
            </a:fld>
            <a:endParaRPr lang="ja-JP" altLang="en-US" sz="1400" dirty="0"/>
          </a:p>
        </p:txBody>
      </p:sp>
      <p:sp>
        <p:nvSpPr>
          <p:cNvPr id="24" name="テキスト プレースホルダ 9">
            <a:extLst>
              <a:ext uri="{FF2B5EF4-FFF2-40B4-BE49-F238E27FC236}">
                <a16:creationId xmlns:a16="http://schemas.microsoft.com/office/drawing/2014/main" id="{F08BC6F4-E2D8-4939-82CD-00026E2AF6BB}"/>
              </a:ext>
            </a:extLst>
          </p:cNvPr>
          <p:cNvSpPr>
            <a:spLocks noGrp="1"/>
          </p:cNvSpPr>
          <p:nvPr>
            <p:custDataLst>
              <p:tags r:id="rId12"/>
            </p:custDataLst>
          </p:nvPr>
        </p:nvSpPr>
        <p:spPr bwMode="auto">
          <a:xfrm>
            <a:off x="6415089" y="6080125"/>
            <a:ext cx="803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FECD2C-F76A-4AC4-958F-1AE0F7CE9670}" type="datetime'''''''''カンボ''''ジ''''''''''''''''''''''''''''''''ア'''''''''">
              <a:rPr lang="ja-JP" altLang="en-US" sz="1400" smtClean="0"/>
              <a:pPr/>
              <a:t>カンボジア</a:t>
            </a:fld>
            <a:endParaRPr lang="ja-JP" altLang="en-US" sz="1400" dirty="0"/>
          </a:p>
        </p:txBody>
      </p:sp>
      <p:sp>
        <p:nvSpPr>
          <p:cNvPr id="25" name="テキスト プレースホルダ 9">
            <a:extLst>
              <a:ext uri="{FF2B5EF4-FFF2-40B4-BE49-F238E27FC236}">
                <a16:creationId xmlns:a16="http://schemas.microsoft.com/office/drawing/2014/main" id="{800DF664-723A-4F5E-B10C-D1239A0A755A}"/>
              </a:ext>
            </a:extLst>
          </p:cNvPr>
          <p:cNvSpPr>
            <a:spLocks noGrp="1"/>
          </p:cNvSpPr>
          <p:nvPr>
            <p:custDataLst>
              <p:tags r:id="rId13"/>
            </p:custDataLst>
          </p:nvPr>
        </p:nvSpPr>
        <p:spPr bwMode="auto">
          <a:xfrm>
            <a:off x="7286625" y="6080125"/>
            <a:ext cx="7127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EDAA24-9605-4E57-8605-8C7CFED46A89}" type="datetime'''''フ''''''ィ''''''リ''''''''ピ''''''ン'''''''''''''''''''''''''''">
              <a:rPr lang="ja-JP" altLang="en-US" sz="1400" smtClean="0"/>
              <a:pPr/>
              <a:t>フィリピン</a:t>
            </a:fld>
            <a:endParaRPr lang="ja-JP" altLang="en-US" sz="1400" dirty="0"/>
          </a:p>
        </p:txBody>
      </p:sp>
      <p:sp>
        <p:nvSpPr>
          <p:cNvPr id="26" name="テキスト プレースホルダ 9">
            <a:extLst>
              <a:ext uri="{FF2B5EF4-FFF2-40B4-BE49-F238E27FC236}">
                <a16:creationId xmlns:a16="http://schemas.microsoft.com/office/drawing/2014/main" id="{ADBF3E1B-DC69-462F-893E-6D43E7511E68}"/>
              </a:ext>
            </a:extLst>
          </p:cNvPr>
          <p:cNvSpPr>
            <a:spLocks noGrp="1"/>
          </p:cNvSpPr>
          <p:nvPr>
            <p:custDataLst>
              <p:tags r:id="rId14"/>
            </p:custDataLst>
          </p:nvPr>
        </p:nvSpPr>
        <p:spPr bwMode="auto">
          <a:xfrm>
            <a:off x="8248649" y="6080125"/>
            <a:ext cx="4381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DA34F0-6122-467D-B939-5CCCE088319D}" type="datetime'''''''イ''''''''''''''''''''''''ン''''''''''''ド'''''''''''''''">
              <a:rPr lang="ja-JP" altLang="en-US" sz="1400" smtClean="0"/>
              <a:pPr/>
              <a:t>インド</a:t>
            </a:fld>
            <a:endParaRPr lang="ja-JP" altLang="en-US" sz="1400" dirty="0"/>
          </a:p>
        </p:txBody>
      </p:sp>
      <p:sp>
        <p:nvSpPr>
          <p:cNvPr id="27" name="テキスト プレースホルダ 9">
            <a:extLst>
              <a:ext uri="{FF2B5EF4-FFF2-40B4-BE49-F238E27FC236}">
                <a16:creationId xmlns:a16="http://schemas.microsoft.com/office/drawing/2014/main" id="{09066CB0-D0ED-402F-803E-0E8453E7F2F2}"/>
              </a:ext>
            </a:extLst>
          </p:cNvPr>
          <p:cNvSpPr>
            <a:spLocks noGrp="1"/>
          </p:cNvSpPr>
          <p:nvPr>
            <p:custDataLst>
              <p:tags r:id="rId15"/>
            </p:custDataLst>
          </p:nvPr>
        </p:nvSpPr>
        <p:spPr bwMode="auto">
          <a:xfrm>
            <a:off x="8912225" y="6080125"/>
            <a:ext cx="7604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B1F48E-25D9-4310-83B8-2F90DFFD8355}" type="datetime'ミ''ャ''''''ン''マ''''''''''ー'''">
              <a:rPr lang="ja-JP" altLang="en-US" sz="1400" smtClean="0"/>
              <a:pPr/>
              <a:t>ミャンマー</a:t>
            </a:fld>
            <a:endParaRPr lang="ja-JP" altLang="en-US" sz="1400" dirty="0"/>
          </a:p>
        </p:txBody>
      </p:sp>
      <p:sp useBgFill="1">
        <p:nvSpPr>
          <p:cNvPr id="83" name="テキスト プレースホルダ 9">
            <a:extLst>
              <a:ext uri="{FF2B5EF4-FFF2-40B4-BE49-F238E27FC236}">
                <a16:creationId xmlns:a16="http://schemas.microsoft.com/office/drawing/2014/main" id="{91F1E482-3676-4197-B02E-EB0C93D1E1D6}"/>
              </a:ext>
            </a:extLst>
          </p:cNvPr>
          <p:cNvSpPr>
            <a:spLocks noGrp="1"/>
          </p:cNvSpPr>
          <p:nvPr>
            <p:custDataLst>
              <p:tags r:id="rId16"/>
            </p:custDataLst>
          </p:nvPr>
        </p:nvSpPr>
        <p:spPr bwMode="gray">
          <a:xfrm>
            <a:off x="2544763" y="5008564"/>
            <a:ext cx="29686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038E34-900C-4DC3-A072-2AFD19646F99}" type="datetime'''7''''''''''''''''''''''''''''.''''''''''''9'''''''''''''">
              <a:rPr lang="ja-JP" altLang="en-US" sz="1400" smtClean="0">
                <a:effectLst/>
              </a:rPr>
              <a:pPr marL="0" indent="0" algn="ctr">
                <a:spcBef>
                  <a:spcPct val="0"/>
                </a:spcBef>
                <a:buNone/>
              </a:pPr>
              <a:t>7.9</a:t>
            </a:fld>
            <a:endParaRPr lang="ja-JP" altLang="en-US" sz="1400" dirty="0"/>
          </a:p>
        </p:txBody>
      </p:sp>
      <p:sp useBgFill="1">
        <p:nvSpPr>
          <p:cNvPr id="84" name="テキスト プレースホルダ 9">
            <a:extLst>
              <a:ext uri="{FF2B5EF4-FFF2-40B4-BE49-F238E27FC236}">
                <a16:creationId xmlns:a16="http://schemas.microsoft.com/office/drawing/2014/main" id="{038BFC3D-31DC-40E7-AF41-59A3D87D0EBF}"/>
              </a:ext>
            </a:extLst>
          </p:cNvPr>
          <p:cNvSpPr>
            <a:spLocks noGrp="1"/>
          </p:cNvSpPr>
          <p:nvPr>
            <p:custDataLst>
              <p:tags r:id="rId17"/>
            </p:custDataLst>
          </p:nvPr>
        </p:nvSpPr>
        <p:spPr bwMode="gray">
          <a:xfrm>
            <a:off x="3370263" y="4945064"/>
            <a:ext cx="29686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38F428-F90A-4EF6-B0C2-561B9F6D1CF9}" type="datetime'''''''8''''''.''''''''''''''''''6'''''''''''''''''''''">
              <a:rPr lang="ja-JP" altLang="en-US" sz="1400" smtClean="0">
                <a:effectLst/>
              </a:rPr>
              <a:pPr marL="0" indent="0" algn="ctr">
                <a:spcBef>
                  <a:spcPct val="0"/>
                </a:spcBef>
                <a:buNone/>
              </a:pPr>
              <a:t>8.6</a:t>
            </a:fld>
            <a:endParaRPr lang="ja-JP" altLang="en-US" sz="1400" dirty="0"/>
          </a:p>
        </p:txBody>
      </p:sp>
      <p:sp useBgFill="1">
        <p:nvSpPr>
          <p:cNvPr id="85" name="テキスト プレースホルダ 9">
            <a:extLst>
              <a:ext uri="{FF2B5EF4-FFF2-40B4-BE49-F238E27FC236}">
                <a16:creationId xmlns:a16="http://schemas.microsoft.com/office/drawing/2014/main" id="{738AD8EF-C378-45A8-A5A9-9ACFEAFD8B36}"/>
              </a:ext>
            </a:extLst>
          </p:cNvPr>
          <p:cNvSpPr>
            <a:spLocks noGrp="1"/>
          </p:cNvSpPr>
          <p:nvPr>
            <p:custDataLst>
              <p:tags r:id="rId18"/>
            </p:custDataLst>
          </p:nvPr>
        </p:nvSpPr>
        <p:spPr bwMode="gray">
          <a:xfrm>
            <a:off x="4195763" y="4899026"/>
            <a:ext cx="296863"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22EA2F-25AE-444F-ABF9-82CEE804B98F}" type="datetime'''''''''9''''''''''''''''''''''''''''.0'''''''''''''''''''''''">
              <a:rPr lang="ja-JP" altLang="en-US" sz="1400" smtClean="0">
                <a:effectLst/>
              </a:rPr>
              <a:pPr marL="0" indent="0" algn="ctr">
                <a:spcBef>
                  <a:spcPct val="0"/>
                </a:spcBef>
                <a:buNone/>
              </a:pPr>
              <a:t>9.0</a:t>
            </a:fld>
            <a:endParaRPr lang="ja-JP" altLang="en-US" sz="1400" dirty="0"/>
          </a:p>
        </p:txBody>
      </p:sp>
      <p:sp useBgFill="1">
        <p:nvSpPr>
          <p:cNvPr id="86" name="テキスト プレースホルダ 9">
            <a:extLst>
              <a:ext uri="{FF2B5EF4-FFF2-40B4-BE49-F238E27FC236}">
                <a16:creationId xmlns:a16="http://schemas.microsoft.com/office/drawing/2014/main" id="{5F434678-8C4E-4BBD-97F3-747D17C9C366}"/>
              </a:ext>
            </a:extLst>
          </p:cNvPr>
          <p:cNvSpPr>
            <a:spLocks noGrp="1"/>
          </p:cNvSpPr>
          <p:nvPr>
            <p:custDataLst>
              <p:tags r:id="rId19"/>
            </p:custDataLst>
          </p:nvPr>
        </p:nvSpPr>
        <p:spPr bwMode="gray">
          <a:xfrm>
            <a:off x="5795963" y="3440114"/>
            <a:ext cx="395288"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A2B52C-9735-438F-8D26-0A69844D3E14}" type="datetime'''''''''''23''''''''''''''''''''''.9'''''''''''">
              <a:rPr lang="ja-JP" altLang="en-US" sz="1400" smtClean="0">
                <a:effectLst/>
              </a:rPr>
              <a:pPr marL="0" indent="0" algn="ctr">
                <a:spcBef>
                  <a:spcPct val="0"/>
                </a:spcBef>
                <a:buNone/>
              </a:pPr>
              <a:t>23.9</a:t>
            </a:fld>
            <a:endParaRPr lang="ja-JP" altLang="en-US" sz="1400" dirty="0"/>
          </a:p>
        </p:txBody>
      </p:sp>
      <p:sp>
        <p:nvSpPr>
          <p:cNvPr id="81" name="テキスト ボックス 12">
            <a:extLst>
              <a:ext uri="{FF2B5EF4-FFF2-40B4-BE49-F238E27FC236}">
                <a16:creationId xmlns:a16="http://schemas.microsoft.com/office/drawing/2014/main" id="{62EE56D5-0102-421F-93A6-514FA7ED78F8}"/>
              </a:ext>
            </a:extLst>
          </p:cNvPr>
          <p:cNvSpPr txBox="1"/>
          <p:nvPr/>
        </p:nvSpPr>
        <p:spPr>
          <a:xfrm>
            <a:off x="200025" y="106028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a:t>
            </a:r>
            <a:endParaRPr lang="en-US" altLang="ja-JP" sz="1000" b="1" dirty="0"/>
          </a:p>
        </p:txBody>
      </p:sp>
    </p:spTree>
    <p:extLst>
      <p:ext uri="{BB962C8B-B14F-4D97-AF65-F5344CB8AC3E}">
        <p14:creationId xmlns:p14="http://schemas.microsoft.com/office/powerpoint/2010/main" val="191171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3854050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415" name="think-cell Slide" r:id="rId19" imgW="395" imgH="396" progId="TCLayout.ActiveDocument.1">
                  <p:embed/>
                </p:oleObj>
              </mc:Choice>
              <mc:Fallback>
                <p:oleObj name="think-cell Slide" r:id="rId19"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健康水準および医療水準（</a:t>
            </a:r>
            <a:r>
              <a:rPr kumimoji="1" lang="en-US" altLang="ja-JP" dirty="0"/>
              <a:t>3/6</a:t>
            </a:r>
            <a:r>
              <a:rPr kumimoji="1" lang="ja-JP" altLang="en-US" dirty="0"/>
              <a:t>）</a:t>
            </a:r>
          </a:p>
        </p:txBody>
      </p:sp>
      <p:sp>
        <p:nvSpPr>
          <p:cNvPr id="4" name="テキスト プレースホルダー 3"/>
          <p:cNvSpPr>
            <a:spLocks noGrp="1"/>
          </p:cNvSpPr>
          <p:nvPr>
            <p:ph type="body" sz="quarter" idx="15"/>
          </p:nvPr>
        </p:nvSpPr>
        <p:spPr/>
        <p:txBody>
          <a:bodyPr/>
          <a:lstStyle/>
          <a:p>
            <a:r>
              <a:rPr lang="ja-JP" altLang="en-US" dirty="0"/>
              <a:t>妊産婦死亡率　</a:t>
            </a:r>
            <a:r>
              <a:rPr lang="en-US" altLang="ja-JP" dirty="0"/>
              <a:t>10</a:t>
            </a:r>
            <a:r>
              <a:rPr lang="ja-JP" altLang="en-US" dirty="0"/>
              <a:t>万人当たり（</a:t>
            </a:r>
            <a:r>
              <a:rPr lang="en-US" altLang="ja-JP" dirty="0"/>
              <a:t>2017</a:t>
            </a:r>
            <a:r>
              <a:rPr lang="ja-JP" altLang="en-US" dirty="0"/>
              <a:t>年）</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graphicFrame>
        <p:nvGraphicFramePr>
          <p:cNvPr id="27" name="Chart 26">
            <a:extLst>
              <a:ext uri="{FF2B5EF4-FFF2-40B4-BE49-F238E27FC236}">
                <a16:creationId xmlns:a16="http://schemas.microsoft.com/office/drawing/2014/main" id="{EA890B54-8103-42AF-A625-B7CD1D146C84}"/>
              </a:ext>
            </a:extLst>
          </p:cNvPr>
          <p:cNvGraphicFramePr/>
          <p:nvPr>
            <p:custDataLst>
              <p:tags r:id="rId3"/>
            </p:custDataLst>
            <p:extLst>
              <p:ext uri="{D42A27DB-BD31-4B8C-83A1-F6EECF244321}">
                <p14:modId xmlns:p14="http://schemas.microsoft.com/office/powerpoint/2010/main" val="1188457177"/>
              </p:ext>
            </p:extLst>
          </p:nvPr>
        </p:nvGraphicFramePr>
        <p:xfrm>
          <a:off x="204788" y="1201738"/>
          <a:ext cx="9583737" cy="4803775"/>
        </p:xfrm>
        <a:graphic>
          <a:graphicData uri="http://schemas.openxmlformats.org/drawingml/2006/chart">
            <c:chart xmlns:c="http://schemas.openxmlformats.org/drawingml/2006/chart" xmlns:r="http://schemas.openxmlformats.org/officeDocument/2006/relationships" r:id="rId21"/>
          </a:graphicData>
        </a:graphic>
      </p:graphicFrame>
      <p:sp>
        <p:nvSpPr>
          <p:cNvPr id="21" name="テキスト プレースホルダ 9">
            <a:extLst>
              <a:ext uri="{FF2B5EF4-FFF2-40B4-BE49-F238E27FC236}">
                <a16:creationId xmlns:a16="http://schemas.microsoft.com/office/drawing/2014/main" id="{07B891BB-A8A6-414A-930D-1B1BBD3490EF}"/>
              </a:ext>
            </a:extLst>
          </p:cNvPr>
          <p:cNvSpPr>
            <a:spLocks noGrp="1"/>
          </p:cNvSpPr>
          <p:nvPr>
            <p:custDataLst>
              <p:tags r:id="rId4"/>
            </p:custDataLst>
          </p:nvPr>
        </p:nvSpPr>
        <p:spPr bwMode="auto">
          <a:xfrm>
            <a:off x="8918575" y="5935663"/>
            <a:ext cx="7604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FBCF8B-33E8-4F79-9FBA-7448BEC056CB}" type="datetime'''''''''''''''''ミ''''''''''''''''''ャン''''マー'''">
              <a:rPr lang="ja-JP" altLang="en-US" sz="1400" smtClean="0"/>
              <a:pPr/>
              <a:t>ミャンマー</a:t>
            </a:fld>
            <a:endParaRPr lang="ja-JP" altLang="en-US" sz="1400" dirty="0"/>
          </a:p>
        </p:txBody>
      </p:sp>
      <p:sp>
        <p:nvSpPr>
          <p:cNvPr id="12" name="テキスト プレースホルダ 9">
            <a:extLst>
              <a:ext uri="{FF2B5EF4-FFF2-40B4-BE49-F238E27FC236}">
                <a16:creationId xmlns:a16="http://schemas.microsoft.com/office/drawing/2014/main" id="{7A69B950-3FC4-4709-AD59-E8AC3841EE05}"/>
              </a:ext>
            </a:extLst>
          </p:cNvPr>
          <p:cNvSpPr>
            <a:spLocks noGrp="1"/>
          </p:cNvSpPr>
          <p:nvPr>
            <p:custDataLst>
              <p:tags r:id="rId5"/>
            </p:custDataLst>
          </p:nvPr>
        </p:nvSpPr>
        <p:spPr bwMode="auto">
          <a:xfrm>
            <a:off x="989013" y="5935663"/>
            <a:ext cx="3683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CB724A-F2EB-4D3F-8714-E990824862BA}" type="datetime'''''''''''''''''''日''''''''本'''''''''''''''">
              <a:rPr lang="ja-JP" altLang="en-US" sz="1400" smtClean="0"/>
              <a:pPr/>
              <a:t>日本</a:t>
            </a:fld>
            <a:endParaRPr lang="ja-JP" altLang="en-US" sz="1400" dirty="0"/>
          </a:p>
        </p:txBody>
      </p:sp>
      <p:sp>
        <p:nvSpPr>
          <p:cNvPr id="14" name="テキスト プレースホルダ 9">
            <a:extLst>
              <a:ext uri="{FF2B5EF4-FFF2-40B4-BE49-F238E27FC236}">
                <a16:creationId xmlns:a16="http://schemas.microsoft.com/office/drawing/2014/main" id="{ECDF48AE-6940-4F8F-AE1E-1168B753391B}"/>
              </a:ext>
            </a:extLst>
          </p:cNvPr>
          <p:cNvSpPr>
            <a:spLocks noGrp="1"/>
          </p:cNvSpPr>
          <p:nvPr>
            <p:custDataLst>
              <p:tags r:id="rId6"/>
            </p:custDataLst>
          </p:nvPr>
        </p:nvSpPr>
        <p:spPr bwMode="auto">
          <a:xfrm>
            <a:off x="2614613" y="5935663"/>
            <a:ext cx="3683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F88DEE-6F8F-4F04-8B31-2A1C37D46127}" type="datetime'''''中''''''''''''''''''''''''''''''''''国'''''''''''''''">
              <a:rPr lang="ja-JP" altLang="en-US" sz="1400" smtClean="0"/>
              <a:pPr/>
              <a:t>中国</a:t>
            </a:fld>
            <a:endParaRPr lang="ja-JP" altLang="en-US" sz="1400" dirty="0"/>
          </a:p>
        </p:txBody>
      </p:sp>
      <p:sp>
        <p:nvSpPr>
          <p:cNvPr id="17" name="テキスト プレースホルダ 9">
            <a:extLst>
              <a:ext uri="{FF2B5EF4-FFF2-40B4-BE49-F238E27FC236}">
                <a16:creationId xmlns:a16="http://schemas.microsoft.com/office/drawing/2014/main" id="{53A0906D-83DA-4CAD-AB3A-FFCC04A5509E}"/>
              </a:ext>
            </a:extLst>
          </p:cNvPr>
          <p:cNvSpPr>
            <a:spLocks noGrp="1"/>
          </p:cNvSpPr>
          <p:nvPr>
            <p:custDataLst>
              <p:tags r:id="rId7"/>
            </p:custDataLst>
          </p:nvPr>
        </p:nvSpPr>
        <p:spPr bwMode="auto">
          <a:xfrm>
            <a:off x="5692775" y="5935664"/>
            <a:ext cx="7127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6EFF15-D932-4D21-B41C-8B596DE949D4}" type="datetime'フ''''''''''''''''ィ''''リ''''''''''''ピ''''''''''ン'''''''''''">
              <a:rPr lang="ja-JP" altLang="en-US" sz="1400" smtClean="0"/>
              <a:pPr/>
              <a:t>フィリピン</a:t>
            </a:fld>
            <a:endParaRPr lang="ja-JP" altLang="en-US" sz="1400" dirty="0"/>
          </a:p>
        </p:txBody>
      </p:sp>
      <p:sp>
        <p:nvSpPr>
          <p:cNvPr id="13" name="テキスト プレースホルダ 9">
            <a:extLst>
              <a:ext uri="{FF2B5EF4-FFF2-40B4-BE49-F238E27FC236}">
                <a16:creationId xmlns:a16="http://schemas.microsoft.com/office/drawing/2014/main" id="{5A9E1C28-A74B-4F7F-8968-3CBDEECAA0AD}"/>
              </a:ext>
            </a:extLst>
          </p:cNvPr>
          <p:cNvSpPr>
            <a:spLocks noGrp="1"/>
          </p:cNvSpPr>
          <p:nvPr>
            <p:custDataLst>
              <p:tags r:id="rId8"/>
            </p:custDataLst>
          </p:nvPr>
        </p:nvSpPr>
        <p:spPr bwMode="auto">
          <a:xfrm>
            <a:off x="1720850" y="5935663"/>
            <a:ext cx="5318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9D89CF-5971-4F6E-B1CB-A9CE2FB3C2E7}" type="datetime'''シン''ガ''''''''''''''''''''''''''''''ポー''''''ル'''''''''''''''">
              <a:rPr lang="ja-JP" altLang="en-US" sz="1400" smtClean="0"/>
              <a:pPr/>
              <a:t>シンガポール</a:t>
            </a:fld>
            <a:endParaRPr lang="ja-JP" altLang="en-US" sz="1400" dirty="0"/>
          </a:p>
        </p:txBody>
      </p:sp>
      <p:sp>
        <p:nvSpPr>
          <p:cNvPr id="15" name="テキスト プレースホルダ 9">
            <a:extLst>
              <a:ext uri="{FF2B5EF4-FFF2-40B4-BE49-F238E27FC236}">
                <a16:creationId xmlns:a16="http://schemas.microsoft.com/office/drawing/2014/main" id="{BF0B7683-1721-477B-ADD3-D55543EAEE3E}"/>
              </a:ext>
            </a:extLst>
          </p:cNvPr>
          <p:cNvSpPr>
            <a:spLocks noGrp="1"/>
          </p:cNvSpPr>
          <p:nvPr>
            <p:custDataLst>
              <p:tags r:id="rId9"/>
            </p:custDataLst>
          </p:nvPr>
        </p:nvSpPr>
        <p:spPr bwMode="auto">
          <a:xfrm>
            <a:off x="3362325" y="5935662"/>
            <a:ext cx="495300"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3F07DE-2B63-4DB2-9FAD-14255A89DDC6}" type="datetime'''''''''''''''''''''''マ''''''''''''レー''''''''''''シ''''''''ア'">
              <a:rPr lang="ja-JP" altLang="en-US" sz="1400" smtClean="0"/>
              <a:pPr/>
              <a:t>マレーシア</a:t>
            </a:fld>
            <a:endParaRPr lang="ja-JP" altLang="en-US" sz="1400" dirty="0"/>
          </a:p>
        </p:txBody>
      </p:sp>
      <p:sp>
        <p:nvSpPr>
          <p:cNvPr id="16" name="テキスト プレースホルダ 9">
            <a:extLst>
              <a:ext uri="{FF2B5EF4-FFF2-40B4-BE49-F238E27FC236}">
                <a16:creationId xmlns:a16="http://schemas.microsoft.com/office/drawing/2014/main" id="{4F4AE725-F97A-4008-86B0-B78C10B460A0}"/>
              </a:ext>
            </a:extLst>
          </p:cNvPr>
          <p:cNvSpPr>
            <a:spLocks noGrp="1"/>
          </p:cNvSpPr>
          <p:nvPr>
            <p:custDataLst>
              <p:tags r:id="rId10"/>
            </p:custDataLst>
          </p:nvPr>
        </p:nvSpPr>
        <p:spPr bwMode="auto">
          <a:xfrm>
            <a:off x="4275138" y="5935663"/>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2A47A7-B3B9-4E3A-8675-B7E7693443B5}" type="datetime'''''''''''''タイ'''''''''''''''">
              <a:rPr lang="ja-JP" altLang="en-US" sz="1400" smtClean="0"/>
              <a:pPr/>
              <a:t>タイ</a:t>
            </a:fld>
            <a:endParaRPr lang="ja-JP" altLang="en-US" sz="1400" dirty="0"/>
          </a:p>
        </p:txBody>
      </p:sp>
      <p:sp>
        <p:nvSpPr>
          <p:cNvPr id="18" name="テキスト プレースホルダ 9">
            <a:extLst>
              <a:ext uri="{FF2B5EF4-FFF2-40B4-BE49-F238E27FC236}">
                <a16:creationId xmlns:a16="http://schemas.microsoft.com/office/drawing/2014/main" id="{ED9FA8C8-8B4E-45A2-ACD3-E4D5214DF827}"/>
              </a:ext>
            </a:extLst>
          </p:cNvPr>
          <p:cNvSpPr>
            <a:spLocks noGrp="1"/>
          </p:cNvSpPr>
          <p:nvPr>
            <p:custDataLst>
              <p:tags r:id="rId11"/>
            </p:custDataLst>
          </p:nvPr>
        </p:nvSpPr>
        <p:spPr bwMode="auto">
          <a:xfrm>
            <a:off x="6642100" y="5935663"/>
            <a:ext cx="4381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0A82E3-63B8-4269-9578-9A2E5A13471B}" type="datetime'イ''''''''''''''''''''''''''''''''ン''''''''''''''ド'''''''">
              <a:rPr lang="ja-JP" altLang="en-US" sz="1400" smtClean="0"/>
              <a:pPr/>
              <a:t>インド</a:t>
            </a:fld>
            <a:endParaRPr lang="ja-JP" altLang="en-US" sz="1400" dirty="0"/>
          </a:p>
        </p:txBody>
      </p:sp>
      <p:sp>
        <p:nvSpPr>
          <p:cNvPr id="11" name="テキスト プレースホルダ 9">
            <a:extLst>
              <a:ext uri="{FF2B5EF4-FFF2-40B4-BE49-F238E27FC236}">
                <a16:creationId xmlns:a16="http://schemas.microsoft.com/office/drawing/2014/main" id="{948449F2-E96A-4D5F-B9CB-F5877668C42D}"/>
              </a:ext>
            </a:extLst>
          </p:cNvPr>
          <p:cNvSpPr>
            <a:spLocks noGrp="1"/>
          </p:cNvSpPr>
          <p:nvPr>
            <p:custDataLst>
              <p:tags r:id="rId12"/>
            </p:custDataLst>
          </p:nvPr>
        </p:nvSpPr>
        <p:spPr bwMode="auto">
          <a:xfrm>
            <a:off x="4918075" y="5935663"/>
            <a:ext cx="6365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470DD4-F608-4A0E-99FD-2DD9D029A412}" type="datetime'''''''''''ベ''''''''''ト''''''ナ''''''''ム'''''''''">
              <a:rPr lang="ja-JP" altLang="en-US" sz="1400" smtClean="0"/>
              <a:pPr/>
              <a:t>ベトナム</a:t>
            </a:fld>
            <a:endParaRPr lang="ja-JP" altLang="en-US" sz="1400" dirty="0"/>
          </a:p>
        </p:txBody>
      </p:sp>
      <p:sp>
        <p:nvSpPr>
          <p:cNvPr id="19" name="テキスト プレースホルダ 9">
            <a:extLst>
              <a:ext uri="{FF2B5EF4-FFF2-40B4-BE49-F238E27FC236}">
                <a16:creationId xmlns:a16="http://schemas.microsoft.com/office/drawing/2014/main" id="{A53A8BFD-73CB-45A2-9381-051A6253904B}"/>
              </a:ext>
            </a:extLst>
          </p:cNvPr>
          <p:cNvSpPr>
            <a:spLocks noGrp="1"/>
          </p:cNvSpPr>
          <p:nvPr>
            <p:custDataLst>
              <p:tags r:id="rId13"/>
            </p:custDataLst>
          </p:nvPr>
        </p:nvSpPr>
        <p:spPr bwMode="auto">
          <a:xfrm>
            <a:off x="7272338" y="5935663"/>
            <a:ext cx="803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B4D5CD-0EE5-4F3A-A295-5F2E80497993}" type="datetime'''''''''''カ''''''''''''''''''ン''ボ''ジ''''''''ア'''''''''''">
              <a:rPr lang="ja-JP" altLang="en-US" sz="1400" smtClean="0"/>
              <a:pPr/>
              <a:t>カンボジア</a:t>
            </a:fld>
            <a:endParaRPr lang="ja-JP" altLang="en-US" sz="1400" dirty="0"/>
          </a:p>
        </p:txBody>
      </p:sp>
      <p:sp>
        <p:nvSpPr>
          <p:cNvPr id="20" name="テキスト プレースホルダ 9">
            <a:extLst>
              <a:ext uri="{FF2B5EF4-FFF2-40B4-BE49-F238E27FC236}">
                <a16:creationId xmlns:a16="http://schemas.microsoft.com/office/drawing/2014/main" id="{5023FE5E-BF42-42AB-8598-5E11F7D0DF6B}"/>
              </a:ext>
            </a:extLst>
          </p:cNvPr>
          <p:cNvSpPr>
            <a:spLocks noGrp="1"/>
          </p:cNvSpPr>
          <p:nvPr>
            <p:custDataLst>
              <p:tags r:id="rId14"/>
            </p:custDataLst>
          </p:nvPr>
        </p:nvSpPr>
        <p:spPr bwMode="auto">
          <a:xfrm>
            <a:off x="8235950" y="5935662"/>
            <a:ext cx="4984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20C015-F4D9-4740-A0A1-C68F2591DD6A}" type="datetime'''''''イ''''''''''''''''''ン''''''ド''''''ネ''''シ''''''''''''''ア'">
              <a:rPr lang="ja-JP" altLang="en-US" sz="1400" smtClean="0"/>
              <a:pPr/>
              <a:t>インドネシア</a:t>
            </a:fld>
            <a:endParaRPr lang="ja-JP" altLang="en-US" sz="1400" dirty="0"/>
          </a:p>
        </p:txBody>
      </p:sp>
      <p:sp useBgFill="1">
        <p:nvSpPr>
          <p:cNvPr id="34" name="テキスト プレースホルダ 9">
            <a:extLst>
              <a:ext uri="{FF2B5EF4-FFF2-40B4-BE49-F238E27FC236}">
                <a16:creationId xmlns:a16="http://schemas.microsoft.com/office/drawing/2014/main" id="{E5086F68-BCC2-4C97-9053-04B678F3D2A1}"/>
              </a:ext>
            </a:extLst>
          </p:cNvPr>
          <p:cNvSpPr>
            <a:spLocks noGrp="1"/>
          </p:cNvSpPr>
          <p:nvPr>
            <p:custDataLst>
              <p:tags r:id="rId15"/>
            </p:custDataLst>
          </p:nvPr>
        </p:nvSpPr>
        <p:spPr bwMode="gray">
          <a:xfrm>
            <a:off x="5111750" y="4879976"/>
            <a:ext cx="247650"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DC064C-8EB0-408C-8F1B-DEDAB3B32838}" type="datetime'4''''''''''''''''''''''''''3'''''''''''''''''''''''''''''''''">
              <a:rPr lang="ja-JP" altLang="en-US" sz="1400" smtClean="0">
                <a:effectLst/>
              </a:rPr>
              <a:pPr/>
              <a:t>43</a:t>
            </a:fld>
            <a:endParaRPr lang="ja-JP" altLang="en-US" sz="1400" dirty="0"/>
          </a:p>
        </p:txBody>
      </p:sp>
      <p:sp useBgFill="1">
        <p:nvSpPr>
          <p:cNvPr id="35" name="テキスト プレースホルダ 9">
            <a:extLst>
              <a:ext uri="{FF2B5EF4-FFF2-40B4-BE49-F238E27FC236}">
                <a16:creationId xmlns:a16="http://schemas.microsoft.com/office/drawing/2014/main" id="{680411BA-F6AB-4699-8C43-0E1529A9F10B}"/>
              </a:ext>
            </a:extLst>
          </p:cNvPr>
          <p:cNvSpPr>
            <a:spLocks noGrp="1"/>
          </p:cNvSpPr>
          <p:nvPr>
            <p:custDataLst>
              <p:tags r:id="rId16"/>
            </p:custDataLst>
          </p:nvPr>
        </p:nvSpPr>
        <p:spPr bwMode="gray">
          <a:xfrm>
            <a:off x="6688138" y="3078164"/>
            <a:ext cx="346075"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C3FE91-4339-4F3F-BF16-5990C670EE6F}" type="datetime'''''''''''''''''14''''''''''''''''''''5'''''''''">
              <a:rPr lang="ja-JP" altLang="en-US" sz="1400" smtClean="0">
                <a:effectLst/>
              </a:rPr>
              <a:pPr/>
              <a:t>145</a:t>
            </a:fld>
            <a:endParaRPr lang="ja-JP" altLang="en-US" sz="1400" dirty="0"/>
          </a:p>
        </p:txBody>
      </p:sp>
      <p:sp>
        <p:nvSpPr>
          <p:cNvPr id="26" name="テキスト ボックス 12">
            <a:extLst>
              <a:ext uri="{FF2B5EF4-FFF2-40B4-BE49-F238E27FC236}">
                <a16:creationId xmlns:a16="http://schemas.microsoft.com/office/drawing/2014/main" id="{F4DC8505-C14A-472B-9B9E-B730C0961BE5}"/>
              </a:ext>
            </a:extLst>
          </p:cNvPr>
          <p:cNvSpPr txBox="1"/>
          <p:nvPr/>
        </p:nvSpPr>
        <p:spPr>
          <a:xfrm>
            <a:off x="200025" y="106028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a:t>
            </a:r>
            <a:endParaRPr lang="en-US" altLang="ja-JP" sz="1000" b="1" dirty="0"/>
          </a:p>
        </p:txBody>
      </p:sp>
    </p:spTree>
    <p:extLst>
      <p:ext uri="{BB962C8B-B14F-4D97-AF65-F5344CB8AC3E}">
        <p14:creationId xmlns:p14="http://schemas.microsoft.com/office/powerpoint/2010/main" val="47066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1601273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39" name="think-cell Slide" r:id="rId7" imgW="395" imgH="396" progId="TCLayout.ActiveDocument.1">
                  <p:embed/>
                </p:oleObj>
              </mc:Choice>
              <mc:Fallback>
                <p:oleObj name="think-cell Slide" r:id="rId7"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健康水準および医療水準（</a:t>
            </a:r>
            <a:r>
              <a:rPr kumimoji="1" lang="en-US" altLang="ja-JP" dirty="0"/>
              <a:t>4/6</a:t>
            </a:r>
            <a:r>
              <a:rPr kumimoji="1" lang="ja-JP" altLang="en-US" dirty="0"/>
              <a:t>）</a:t>
            </a:r>
          </a:p>
        </p:txBody>
      </p:sp>
      <p:sp>
        <p:nvSpPr>
          <p:cNvPr id="4" name="テキスト プレースホルダー 3"/>
          <p:cNvSpPr>
            <a:spLocks noGrp="1"/>
          </p:cNvSpPr>
          <p:nvPr>
            <p:ph type="body" sz="quarter" idx="15"/>
          </p:nvPr>
        </p:nvSpPr>
        <p:spPr/>
        <p:txBody>
          <a:bodyPr/>
          <a:lstStyle/>
          <a:p>
            <a:r>
              <a:rPr lang="en-US" altLang="ja-JP" dirty="0"/>
              <a:t>18</a:t>
            </a:r>
            <a:r>
              <a:rPr lang="ja-JP" altLang="en-US" dirty="0"/>
              <a:t>歳以上の人口に占める高血圧</a:t>
            </a:r>
            <a:r>
              <a:rPr lang="en-US" altLang="ja-JP" baseline="30000" dirty="0"/>
              <a:t>※</a:t>
            </a:r>
            <a:r>
              <a:rPr lang="ja-JP" altLang="en-US" dirty="0"/>
              <a:t>患者の割合（</a:t>
            </a:r>
            <a:r>
              <a:rPr lang="en-US" altLang="ja-JP" dirty="0"/>
              <a:t>2015</a:t>
            </a:r>
            <a:r>
              <a:rPr lang="ja-JP" altLang="en-US" dirty="0"/>
              <a:t>年）</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chor="b">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 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 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graphicFrame>
        <p:nvGraphicFramePr>
          <p:cNvPr id="25" name="Chart 24">
            <a:extLst>
              <a:ext uri="{FF2B5EF4-FFF2-40B4-BE49-F238E27FC236}">
                <a16:creationId xmlns:a16="http://schemas.microsoft.com/office/drawing/2014/main" id="{9967A3C7-CA04-49A7-AF1F-A7F43BD0C3B5}"/>
              </a:ext>
            </a:extLst>
          </p:cNvPr>
          <p:cNvGraphicFramePr/>
          <p:nvPr>
            <p:custDataLst>
              <p:tags r:id="rId3"/>
            </p:custDataLst>
            <p:extLst>
              <p:ext uri="{D42A27DB-BD31-4B8C-83A1-F6EECF244321}">
                <p14:modId xmlns:p14="http://schemas.microsoft.com/office/powerpoint/2010/main" val="3178798929"/>
              </p:ext>
            </p:extLst>
          </p:nvPr>
        </p:nvGraphicFramePr>
        <p:xfrm>
          <a:off x="327025" y="1498600"/>
          <a:ext cx="4008438" cy="503713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0" name="Chart 29">
            <a:extLst>
              <a:ext uri="{FF2B5EF4-FFF2-40B4-BE49-F238E27FC236}">
                <a16:creationId xmlns:a16="http://schemas.microsoft.com/office/drawing/2014/main" id="{4C183CCD-3294-439B-BA05-F742F407122C}"/>
              </a:ext>
            </a:extLst>
          </p:cNvPr>
          <p:cNvGraphicFramePr/>
          <p:nvPr>
            <p:custDataLst>
              <p:tags r:id="rId4"/>
            </p:custDataLst>
            <p:extLst>
              <p:ext uri="{D42A27DB-BD31-4B8C-83A1-F6EECF244321}">
                <p14:modId xmlns:p14="http://schemas.microsoft.com/office/powerpoint/2010/main" val="2580421941"/>
              </p:ext>
            </p:extLst>
          </p:nvPr>
        </p:nvGraphicFramePr>
        <p:xfrm>
          <a:off x="5570538" y="1474788"/>
          <a:ext cx="4000500" cy="5037137"/>
        </p:xfrm>
        <a:graphic>
          <a:graphicData uri="http://schemas.openxmlformats.org/drawingml/2006/chart">
            <c:chart xmlns:c="http://schemas.openxmlformats.org/drawingml/2006/chart" xmlns:r="http://schemas.openxmlformats.org/officeDocument/2006/relationships" r:id="rId10"/>
          </a:graphicData>
        </a:graphic>
      </p:graphicFrame>
      <p:sp>
        <p:nvSpPr>
          <p:cNvPr id="33" name="TextBox 32">
            <a:extLst>
              <a:ext uri="{FF2B5EF4-FFF2-40B4-BE49-F238E27FC236}">
                <a16:creationId xmlns:a16="http://schemas.microsoft.com/office/drawing/2014/main" id="{EDEFCB98-4D8F-4E30-8D70-04F35998335A}"/>
              </a:ext>
            </a:extLst>
          </p:cNvPr>
          <p:cNvSpPr txBox="1"/>
          <p:nvPr/>
        </p:nvSpPr>
        <p:spPr>
          <a:xfrm>
            <a:off x="4252815" y="2490396"/>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日本</a:t>
            </a:r>
          </a:p>
        </p:txBody>
      </p:sp>
      <p:sp>
        <p:nvSpPr>
          <p:cNvPr id="34" name="TextBox 33">
            <a:extLst>
              <a:ext uri="{FF2B5EF4-FFF2-40B4-BE49-F238E27FC236}">
                <a16:creationId xmlns:a16="http://schemas.microsoft.com/office/drawing/2014/main" id="{F531E7E0-05DB-4EE5-813E-40D9808506C8}"/>
              </a:ext>
            </a:extLst>
          </p:cNvPr>
          <p:cNvSpPr txBox="1"/>
          <p:nvPr/>
        </p:nvSpPr>
        <p:spPr>
          <a:xfrm>
            <a:off x="4252815" y="1603533"/>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シンガポール</a:t>
            </a:r>
          </a:p>
        </p:txBody>
      </p:sp>
      <p:sp>
        <p:nvSpPr>
          <p:cNvPr id="35" name="TextBox 34">
            <a:extLst>
              <a:ext uri="{FF2B5EF4-FFF2-40B4-BE49-F238E27FC236}">
                <a16:creationId xmlns:a16="http://schemas.microsoft.com/office/drawing/2014/main" id="{722C4C8A-10B6-4308-84F2-2ED8B8FF881E}"/>
              </a:ext>
            </a:extLst>
          </p:cNvPr>
          <p:cNvSpPr txBox="1"/>
          <p:nvPr/>
        </p:nvSpPr>
        <p:spPr>
          <a:xfrm>
            <a:off x="4252815" y="2046964"/>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中国</a:t>
            </a:r>
          </a:p>
        </p:txBody>
      </p:sp>
      <p:sp>
        <p:nvSpPr>
          <p:cNvPr id="37" name="TextBox 36">
            <a:extLst>
              <a:ext uri="{FF2B5EF4-FFF2-40B4-BE49-F238E27FC236}">
                <a16:creationId xmlns:a16="http://schemas.microsoft.com/office/drawing/2014/main" id="{F6EF9EE0-64C9-4759-B55B-CC05AE4DE477}"/>
              </a:ext>
            </a:extLst>
          </p:cNvPr>
          <p:cNvSpPr txBox="1"/>
          <p:nvPr/>
        </p:nvSpPr>
        <p:spPr>
          <a:xfrm>
            <a:off x="4252815" y="2933828"/>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マレーシア</a:t>
            </a:r>
          </a:p>
        </p:txBody>
      </p:sp>
      <p:sp>
        <p:nvSpPr>
          <p:cNvPr id="39" name="TextBox 38">
            <a:extLst>
              <a:ext uri="{FF2B5EF4-FFF2-40B4-BE49-F238E27FC236}">
                <a16:creationId xmlns:a16="http://schemas.microsoft.com/office/drawing/2014/main" id="{95BDD1AA-0BBC-4063-B681-1550AFF3EE89}"/>
              </a:ext>
            </a:extLst>
          </p:cNvPr>
          <p:cNvSpPr txBox="1"/>
          <p:nvPr/>
        </p:nvSpPr>
        <p:spPr>
          <a:xfrm>
            <a:off x="4252815" y="6037848"/>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インド</a:t>
            </a:r>
          </a:p>
        </p:txBody>
      </p:sp>
      <p:sp>
        <p:nvSpPr>
          <p:cNvPr id="42" name="TextBox 41">
            <a:extLst>
              <a:ext uri="{FF2B5EF4-FFF2-40B4-BE49-F238E27FC236}">
                <a16:creationId xmlns:a16="http://schemas.microsoft.com/office/drawing/2014/main" id="{50A42D6A-0CA7-4B93-B96E-E02FD292686B}"/>
              </a:ext>
            </a:extLst>
          </p:cNvPr>
          <p:cNvSpPr txBox="1"/>
          <p:nvPr/>
        </p:nvSpPr>
        <p:spPr>
          <a:xfrm>
            <a:off x="4252815" y="5594419"/>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カンボジア</a:t>
            </a:r>
          </a:p>
        </p:txBody>
      </p:sp>
      <p:sp>
        <p:nvSpPr>
          <p:cNvPr id="36" name="TextBox 35">
            <a:extLst>
              <a:ext uri="{FF2B5EF4-FFF2-40B4-BE49-F238E27FC236}">
                <a16:creationId xmlns:a16="http://schemas.microsoft.com/office/drawing/2014/main" id="{032EC23A-09E8-47FD-A285-D0FBC92D5D96}"/>
              </a:ext>
            </a:extLst>
          </p:cNvPr>
          <p:cNvSpPr txBox="1"/>
          <p:nvPr/>
        </p:nvSpPr>
        <p:spPr>
          <a:xfrm>
            <a:off x="4252815" y="3820691"/>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タイ</a:t>
            </a:r>
          </a:p>
        </p:txBody>
      </p:sp>
      <p:sp>
        <p:nvSpPr>
          <p:cNvPr id="38" name="TextBox 37">
            <a:extLst>
              <a:ext uri="{FF2B5EF4-FFF2-40B4-BE49-F238E27FC236}">
                <a16:creationId xmlns:a16="http://schemas.microsoft.com/office/drawing/2014/main" id="{D64C8F1C-0E37-4E66-BA9E-CBE5F7730966}"/>
              </a:ext>
            </a:extLst>
          </p:cNvPr>
          <p:cNvSpPr txBox="1"/>
          <p:nvPr/>
        </p:nvSpPr>
        <p:spPr>
          <a:xfrm>
            <a:off x="4252815" y="5150987"/>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ベトナム</a:t>
            </a:r>
          </a:p>
        </p:txBody>
      </p:sp>
      <p:sp>
        <p:nvSpPr>
          <p:cNvPr id="40" name="TextBox 39">
            <a:extLst>
              <a:ext uri="{FF2B5EF4-FFF2-40B4-BE49-F238E27FC236}">
                <a16:creationId xmlns:a16="http://schemas.microsoft.com/office/drawing/2014/main" id="{B74FC4DC-D9CD-4F7C-A403-883C40934963}"/>
              </a:ext>
            </a:extLst>
          </p:cNvPr>
          <p:cNvSpPr txBox="1"/>
          <p:nvPr/>
        </p:nvSpPr>
        <p:spPr>
          <a:xfrm>
            <a:off x="4252815" y="4264123"/>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インドネシア</a:t>
            </a:r>
          </a:p>
        </p:txBody>
      </p:sp>
      <p:sp>
        <p:nvSpPr>
          <p:cNvPr id="41" name="TextBox 40">
            <a:extLst>
              <a:ext uri="{FF2B5EF4-FFF2-40B4-BE49-F238E27FC236}">
                <a16:creationId xmlns:a16="http://schemas.microsoft.com/office/drawing/2014/main" id="{32BAA950-E55B-4BD3-BAA8-2A9CF0CA63D4}"/>
              </a:ext>
            </a:extLst>
          </p:cNvPr>
          <p:cNvSpPr txBox="1"/>
          <p:nvPr/>
        </p:nvSpPr>
        <p:spPr>
          <a:xfrm>
            <a:off x="4252815" y="3377259"/>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フィリピン</a:t>
            </a:r>
          </a:p>
        </p:txBody>
      </p:sp>
      <p:sp>
        <p:nvSpPr>
          <p:cNvPr id="43" name="TextBox 42">
            <a:extLst>
              <a:ext uri="{FF2B5EF4-FFF2-40B4-BE49-F238E27FC236}">
                <a16:creationId xmlns:a16="http://schemas.microsoft.com/office/drawing/2014/main" id="{1579171F-349C-4291-B668-EF0D47E73ED2}"/>
              </a:ext>
            </a:extLst>
          </p:cNvPr>
          <p:cNvSpPr txBox="1"/>
          <p:nvPr/>
        </p:nvSpPr>
        <p:spPr>
          <a:xfrm>
            <a:off x="4252815" y="4707555"/>
            <a:ext cx="1400370" cy="338554"/>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ミャンマー</a:t>
            </a:r>
          </a:p>
        </p:txBody>
      </p:sp>
      <p:sp>
        <p:nvSpPr>
          <p:cNvPr id="44" name="テキスト ボックス 12">
            <a:extLst>
              <a:ext uri="{FF2B5EF4-FFF2-40B4-BE49-F238E27FC236}">
                <a16:creationId xmlns:a16="http://schemas.microsoft.com/office/drawing/2014/main" id="{3ECAF540-C205-4AB8-8B14-9B9257491544}"/>
              </a:ext>
            </a:extLst>
          </p:cNvPr>
          <p:cNvSpPr txBox="1"/>
          <p:nvPr/>
        </p:nvSpPr>
        <p:spPr>
          <a:xfrm>
            <a:off x="200025" y="106028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dirty="0"/>
          </a:p>
        </p:txBody>
      </p:sp>
      <p:sp>
        <p:nvSpPr>
          <p:cNvPr id="45" name="TextBox 44">
            <a:extLst>
              <a:ext uri="{FF2B5EF4-FFF2-40B4-BE49-F238E27FC236}">
                <a16:creationId xmlns:a16="http://schemas.microsoft.com/office/drawing/2014/main" id="{00C87909-DD18-44B6-9F52-C524E62A7DC9}"/>
              </a:ext>
            </a:extLst>
          </p:cNvPr>
          <p:cNvSpPr txBox="1"/>
          <p:nvPr/>
        </p:nvSpPr>
        <p:spPr>
          <a:xfrm>
            <a:off x="1811338" y="1220788"/>
            <a:ext cx="1400175"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男性</a:t>
            </a:r>
          </a:p>
        </p:txBody>
      </p:sp>
      <p:sp>
        <p:nvSpPr>
          <p:cNvPr id="46" name="TextBox 45">
            <a:extLst>
              <a:ext uri="{FF2B5EF4-FFF2-40B4-BE49-F238E27FC236}">
                <a16:creationId xmlns:a16="http://schemas.microsoft.com/office/drawing/2014/main" id="{52F65455-5E76-43AB-ADC8-BA9CF4A9C72F}"/>
              </a:ext>
            </a:extLst>
          </p:cNvPr>
          <p:cNvSpPr txBox="1"/>
          <p:nvPr/>
        </p:nvSpPr>
        <p:spPr>
          <a:xfrm>
            <a:off x="6691313" y="1220788"/>
            <a:ext cx="1400175"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女性</a:t>
            </a:r>
          </a:p>
        </p:txBody>
      </p:sp>
    </p:spTree>
    <p:extLst>
      <p:ext uri="{BB962C8B-B14F-4D97-AF65-F5344CB8AC3E}">
        <p14:creationId xmlns:p14="http://schemas.microsoft.com/office/powerpoint/2010/main" val="213466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3831552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62" name="think-cell Slide" r:id="rId7" imgW="395" imgH="396" progId="TCLayout.ActiveDocument.1">
                  <p:embed/>
                </p:oleObj>
              </mc:Choice>
              <mc:Fallback>
                <p:oleObj name="think-cell Slide" r:id="rId7"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健康水準および医療水準（</a:t>
            </a:r>
            <a:r>
              <a:rPr kumimoji="1" lang="en-US" altLang="ja-JP" dirty="0"/>
              <a:t>5/6</a:t>
            </a:r>
            <a:r>
              <a:rPr kumimoji="1" lang="ja-JP" altLang="en-US" dirty="0"/>
              <a:t>）</a:t>
            </a:r>
          </a:p>
        </p:txBody>
      </p:sp>
      <p:sp>
        <p:nvSpPr>
          <p:cNvPr id="4" name="テキスト プレースホルダー 3"/>
          <p:cNvSpPr>
            <a:spLocks noGrp="1"/>
          </p:cNvSpPr>
          <p:nvPr>
            <p:ph type="body" sz="quarter" idx="15"/>
          </p:nvPr>
        </p:nvSpPr>
        <p:spPr/>
        <p:txBody>
          <a:bodyPr/>
          <a:lstStyle/>
          <a:p>
            <a:r>
              <a:rPr lang="en-US" altLang="ja-JP" dirty="0"/>
              <a:t>18</a:t>
            </a:r>
            <a:r>
              <a:rPr lang="ja-JP" altLang="en-US" dirty="0"/>
              <a:t>歳以上の人口に占める肥満</a:t>
            </a:r>
            <a:r>
              <a:rPr lang="en-US" altLang="ja-JP" baseline="30000" dirty="0"/>
              <a:t>※</a:t>
            </a:r>
            <a:r>
              <a:rPr lang="ja-JP" altLang="en-US" dirty="0"/>
              <a:t>の人の割合（</a:t>
            </a:r>
            <a:r>
              <a:rPr lang="en-US" altLang="ja-JP" dirty="0"/>
              <a:t>2016</a:t>
            </a:r>
            <a:r>
              <a:rPr lang="ja-JP" altLang="en-US" dirty="0"/>
              <a:t>年）</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chor="b">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 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は「体重</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身長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身長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」で算出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graphicFrame>
        <p:nvGraphicFramePr>
          <p:cNvPr id="66" name="Chart 65">
            <a:extLst>
              <a:ext uri="{FF2B5EF4-FFF2-40B4-BE49-F238E27FC236}">
                <a16:creationId xmlns:a16="http://schemas.microsoft.com/office/drawing/2014/main" id="{8BA8A35F-2026-499E-A023-2E69682334EB}"/>
              </a:ext>
            </a:extLst>
          </p:cNvPr>
          <p:cNvGraphicFramePr/>
          <p:nvPr>
            <p:custDataLst>
              <p:tags r:id="rId3"/>
            </p:custDataLst>
            <p:extLst>
              <p:ext uri="{D42A27DB-BD31-4B8C-83A1-F6EECF244321}">
                <p14:modId xmlns:p14="http://schemas.microsoft.com/office/powerpoint/2010/main" val="757932861"/>
              </p:ext>
            </p:extLst>
          </p:nvPr>
        </p:nvGraphicFramePr>
        <p:xfrm>
          <a:off x="327025" y="1535113"/>
          <a:ext cx="4008438" cy="503713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2" name="Chart 51">
            <a:extLst>
              <a:ext uri="{FF2B5EF4-FFF2-40B4-BE49-F238E27FC236}">
                <a16:creationId xmlns:a16="http://schemas.microsoft.com/office/drawing/2014/main" id="{CC0FF947-5F03-46C1-8065-D7CAF2D76C34}"/>
              </a:ext>
            </a:extLst>
          </p:cNvPr>
          <p:cNvGraphicFramePr/>
          <p:nvPr>
            <p:custDataLst>
              <p:tags r:id="rId4"/>
            </p:custDataLst>
            <p:extLst>
              <p:ext uri="{D42A27DB-BD31-4B8C-83A1-F6EECF244321}">
                <p14:modId xmlns:p14="http://schemas.microsoft.com/office/powerpoint/2010/main" val="3528072723"/>
              </p:ext>
            </p:extLst>
          </p:nvPr>
        </p:nvGraphicFramePr>
        <p:xfrm>
          <a:off x="5570538" y="1474788"/>
          <a:ext cx="4000500" cy="5037137"/>
        </p:xfrm>
        <a:graphic>
          <a:graphicData uri="http://schemas.openxmlformats.org/drawingml/2006/chart">
            <c:chart xmlns:c="http://schemas.openxmlformats.org/drawingml/2006/chart" xmlns:r="http://schemas.openxmlformats.org/officeDocument/2006/relationships" r:id="rId10"/>
          </a:graphicData>
        </a:graphic>
      </p:graphicFrame>
      <p:sp>
        <p:nvSpPr>
          <p:cNvPr id="11" name="TextBox 10">
            <a:extLst>
              <a:ext uri="{FF2B5EF4-FFF2-40B4-BE49-F238E27FC236}">
                <a16:creationId xmlns:a16="http://schemas.microsoft.com/office/drawing/2014/main" id="{9EE8ADE6-4B42-41B8-97F3-1297243E4CA7}"/>
              </a:ext>
            </a:extLst>
          </p:cNvPr>
          <p:cNvSpPr txBox="1"/>
          <p:nvPr/>
        </p:nvSpPr>
        <p:spPr>
          <a:xfrm>
            <a:off x="4252815" y="4743450"/>
            <a:ext cx="1400370"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日本</a:t>
            </a:r>
          </a:p>
        </p:txBody>
      </p:sp>
      <p:sp>
        <p:nvSpPr>
          <p:cNvPr id="12" name="TextBox 11">
            <a:extLst>
              <a:ext uri="{FF2B5EF4-FFF2-40B4-BE49-F238E27FC236}">
                <a16:creationId xmlns:a16="http://schemas.microsoft.com/office/drawing/2014/main" id="{F973472A-B88D-4F40-AF82-1A1144AC9D64}"/>
              </a:ext>
            </a:extLst>
          </p:cNvPr>
          <p:cNvSpPr txBox="1"/>
          <p:nvPr/>
        </p:nvSpPr>
        <p:spPr>
          <a:xfrm>
            <a:off x="4252815" y="5630863"/>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シンガポール</a:t>
            </a:r>
          </a:p>
        </p:txBody>
      </p:sp>
      <p:sp>
        <p:nvSpPr>
          <p:cNvPr id="13" name="TextBox 12">
            <a:extLst>
              <a:ext uri="{FF2B5EF4-FFF2-40B4-BE49-F238E27FC236}">
                <a16:creationId xmlns:a16="http://schemas.microsoft.com/office/drawing/2014/main" id="{FE7503AF-39D9-4FA3-A5AD-164EF9AAFB37}"/>
              </a:ext>
            </a:extLst>
          </p:cNvPr>
          <p:cNvSpPr txBox="1"/>
          <p:nvPr/>
        </p:nvSpPr>
        <p:spPr>
          <a:xfrm>
            <a:off x="4252815" y="5187950"/>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中国</a:t>
            </a:r>
          </a:p>
        </p:txBody>
      </p:sp>
      <p:sp>
        <p:nvSpPr>
          <p:cNvPr id="14" name="TextBox 13">
            <a:extLst>
              <a:ext uri="{FF2B5EF4-FFF2-40B4-BE49-F238E27FC236}">
                <a16:creationId xmlns:a16="http://schemas.microsoft.com/office/drawing/2014/main" id="{10FC6CF8-12CA-4D98-82CF-8E5FD1789561}"/>
              </a:ext>
            </a:extLst>
          </p:cNvPr>
          <p:cNvSpPr txBox="1"/>
          <p:nvPr/>
        </p:nvSpPr>
        <p:spPr>
          <a:xfrm>
            <a:off x="4252815" y="4300538"/>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タイ</a:t>
            </a:r>
          </a:p>
        </p:txBody>
      </p:sp>
      <p:sp>
        <p:nvSpPr>
          <p:cNvPr id="15" name="TextBox 14">
            <a:extLst>
              <a:ext uri="{FF2B5EF4-FFF2-40B4-BE49-F238E27FC236}">
                <a16:creationId xmlns:a16="http://schemas.microsoft.com/office/drawing/2014/main" id="{4CA36564-8617-4E20-BD30-889DB1E52C6F}"/>
              </a:ext>
            </a:extLst>
          </p:cNvPr>
          <p:cNvSpPr txBox="1"/>
          <p:nvPr/>
        </p:nvSpPr>
        <p:spPr>
          <a:xfrm>
            <a:off x="4252815" y="6073775"/>
            <a:ext cx="1400370"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マレーシア</a:t>
            </a:r>
          </a:p>
        </p:txBody>
      </p:sp>
      <p:sp>
        <p:nvSpPr>
          <p:cNvPr id="17" name="TextBox 16">
            <a:extLst>
              <a:ext uri="{FF2B5EF4-FFF2-40B4-BE49-F238E27FC236}">
                <a16:creationId xmlns:a16="http://schemas.microsoft.com/office/drawing/2014/main" id="{F71E793E-4D5C-4EC2-B212-4AEE2F92836E}"/>
              </a:ext>
            </a:extLst>
          </p:cNvPr>
          <p:cNvSpPr txBox="1"/>
          <p:nvPr/>
        </p:nvSpPr>
        <p:spPr>
          <a:xfrm>
            <a:off x="4252815" y="2082800"/>
            <a:ext cx="1400370"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インド</a:t>
            </a:r>
          </a:p>
        </p:txBody>
      </p:sp>
      <p:sp>
        <p:nvSpPr>
          <p:cNvPr id="18" name="TextBox 17">
            <a:extLst>
              <a:ext uri="{FF2B5EF4-FFF2-40B4-BE49-F238E27FC236}">
                <a16:creationId xmlns:a16="http://schemas.microsoft.com/office/drawing/2014/main" id="{5B2F99AB-1095-4B92-A37C-FB98EF3B67FB}"/>
              </a:ext>
            </a:extLst>
          </p:cNvPr>
          <p:cNvSpPr txBox="1"/>
          <p:nvPr/>
        </p:nvSpPr>
        <p:spPr>
          <a:xfrm>
            <a:off x="4252815" y="3413125"/>
            <a:ext cx="1400370"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インドネシア</a:t>
            </a:r>
          </a:p>
        </p:txBody>
      </p:sp>
      <p:sp>
        <p:nvSpPr>
          <p:cNvPr id="19" name="TextBox 18">
            <a:extLst>
              <a:ext uri="{FF2B5EF4-FFF2-40B4-BE49-F238E27FC236}">
                <a16:creationId xmlns:a16="http://schemas.microsoft.com/office/drawing/2014/main" id="{A9811A96-0407-407A-9A62-0DC18D903D35}"/>
              </a:ext>
            </a:extLst>
          </p:cNvPr>
          <p:cNvSpPr txBox="1"/>
          <p:nvPr/>
        </p:nvSpPr>
        <p:spPr>
          <a:xfrm>
            <a:off x="4252815" y="3857625"/>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フィリピン</a:t>
            </a:r>
          </a:p>
        </p:txBody>
      </p:sp>
      <p:sp>
        <p:nvSpPr>
          <p:cNvPr id="20" name="TextBox 19">
            <a:extLst>
              <a:ext uri="{FF2B5EF4-FFF2-40B4-BE49-F238E27FC236}">
                <a16:creationId xmlns:a16="http://schemas.microsoft.com/office/drawing/2014/main" id="{8873588F-BE25-4B02-BEE3-72EC6C8928BD}"/>
              </a:ext>
            </a:extLst>
          </p:cNvPr>
          <p:cNvSpPr txBox="1"/>
          <p:nvPr/>
        </p:nvSpPr>
        <p:spPr>
          <a:xfrm>
            <a:off x="4252815" y="2527300"/>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カンボジア</a:t>
            </a:r>
          </a:p>
        </p:txBody>
      </p:sp>
      <p:sp>
        <p:nvSpPr>
          <p:cNvPr id="21" name="TextBox 20">
            <a:extLst>
              <a:ext uri="{FF2B5EF4-FFF2-40B4-BE49-F238E27FC236}">
                <a16:creationId xmlns:a16="http://schemas.microsoft.com/office/drawing/2014/main" id="{0CF0BCF0-E4C4-4397-89B8-0D9261B64BBF}"/>
              </a:ext>
            </a:extLst>
          </p:cNvPr>
          <p:cNvSpPr txBox="1"/>
          <p:nvPr/>
        </p:nvSpPr>
        <p:spPr>
          <a:xfrm>
            <a:off x="4252815" y="2970213"/>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ミャンマー</a:t>
            </a:r>
          </a:p>
        </p:txBody>
      </p:sp>
      <p:sp>
        <p:nvSpPr>
          <p:cNvPr id="22" name="テキスト ボックス 12">
            <a:extLst>
              <a:ext uri="{FF2B5EF4-FFF2-40B4-BE49-F238E27FC236}">
                <a16:creationId xmlns:a16="http://schemas.microsoft.com/office/drawing/2014/main" id="{30836998-C892-4BD7-BD9D-26110B3A7D34}"/>
              </a:ext>
            </a:extLst>
          </p:cNvPr>
          <p:cNvSpPr txBox="1"/>
          <p:nvPr/>
        </p:nvSpPr>
        <p:spPr>
          <a:xfrm>
            <a:off x="200025" y="1096963"/>
            <a:ext cx="568326" cy="1539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dirty="0"/>
          </a:p>
        </p:txBody>
      </p:sp>
      <p:sp>
        <p:nvSpPr>
          <p:cNvPr id="23" name="TextBox 22">
            <a:extLst>
              <a:ext uri="{FF2B5EF4-FFF2-40B4-BE49-F238E27FC236}">
                <a16:creationId xmlns:a16="http://schemas.microsoft.com/office/drawing/2014/main" id="{B70CCF60-DA8C-4F0D-806D-B66ABC74DA23}"/>
              </a:ext>
            </a:extLst>
          </p:cNvPr>
          <p:cNvSpPr txBox="1"/>
          <p:nvPr/>
        </p:nvSpPr>
        <p:spPr>
          <a:xfrm>
            <a:off x="1811338" y="1257300"/>
            <a:ext cx="1400175"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男性</a:t>
            </a:r>
          </a:p>
        </p:txBody>
      </p:sp>
      <p:sp>
        <p:nvSpPr>
          <p:cNvPr id="24" name="TextBox 23">
            <a:extLst>
              <a:ext uri="{FF2B5EF4-FFF2-40B4-BE49-F238E27FC236}">
                <a16:creationId xmlns:a16="http://schemas.microsoft.com/office/drawing/2014/main" id="{363A20EB-6102-4A01-B4C0-9225A0AEF5CD}"/>
              </a:ext>
            </a:extLst>
          </p:cNvPr>
          <p:cNvSpPr txBox="1"/>
          <p:nvPr/>
        </p:nvSpPr>
        <p:spPr>
          <a:xfrm>
            <a:off x="6691313" y="1257300"/>
            <a:ext cx="1400175"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女性</a:t>
            </a:r>
          </a:p>
        </p:txBody>
      </p:sp>
      <p:sp>
        <p:nvSpPr>
          <p:cNvPr id="50" name="TextBox 49">
            <a:extLst>
              <a:ext uri="{FF2B5EF4-FFF2-40B4-BE49-F238E27FC236}">
                <a16:creationId xmlns:a16="http://schemas.microsoft.com/office/drawing/2014/main" id="{48B0C99E-F2C5-4A14-ABCE-199BAF139D11}"/>
              </a:ext>
            </a:extLst>
          </p:cNvPr>
          <p:cNvSpPr txBox="1"/>
          <p:nvPr/>
        </p:nvSpPr>
        <p:spPr>
          <a:xfrm>
            <a:off x="4252815" y="1639888"/>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ベトナム</a:t>
            </a:r>
          </a:p>
        </p:txBody>
      </p:sp>
    </p:spTree>
    <p:extLst>
      <p:ext uri="{BB962C8B-B14F-4D97-AF65-F5344CB8AC3E}">
        <p14:creationId xmlns:p14="http://schemas.microsoft.com/office/powerpoint/2010/main" val="290696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454947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85" name="think-cell Slide" r:id="rId7" imgW="395" imgH="396" progId="TCLayout.ActiveDocument.1">
                  <p:embed/>
                </p:oleObj>
              </mc:Choice>
              <mc:Fallback>
                <p:oleObj name="think-cell Slide" r:id="rId7"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健康水準および医療水準（</a:t>
            </a:r>
            <a:r>
              <a:rPr kumimoji="1" lang="en-US" altLang="ja-JP" dirty="0"/>
              <a:t>6/6</a:t>
            </a:r>
            <a:r>
              <a:rPr kumimoji="1" lang="ja-JP" altLang="en-US" dirty="0"/>
              <a:t>）</a:t>
            </a:r>
          </a:p>
        </p:txBody>
      </p:sp>
      <p:sp>
        <p:nvSpPr>
          <p:cNvPr id="4" name="テキスト プレースホルダー 3"/>
          <p:cNvSpPr>
            <a:spLocks noGrp="1"/>
          </p:cNvSpPr>
          <p:nvPr>
            <p:ph type="body" sz="quarter" idx="15"/>
          </p:nvPr>
        </p:nvSpPr>
        <p:spPr/>
        <p:txBody>
          <a:bodyPr/>
          <a:lstStyle/>
          <a:p>
            <a:r>
              <a:rPr lang="en-US" altLang="ja-JP" dirty="0"/>
              <a:t>15</a:t>
            </a:r>
            <a:r>
              <a:rPr lang="ja-JP" altLang="en-US" dirty="0"/>
              <a:t>歳以上の人口に占める喫煙者の割合（</a:t>
            </a:r>
            <a:r>
              <a:rPr lang="en-US" altLang="ja-JP" dirty="0"/>
              <a:t>2018</a:t>
            </a:r>
            <a:r>
              <a:rPr lang="ja-JP" altLang="en-US" dirty="0"/>
              <a:t>年）</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chor="b">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ベトナムのみ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年のデータ</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graphicFrame>
        <p:nvGraphicFramePr>
          <p:cNvPr id="51" name="Chart 50">
            <a:extLst>
              <a:ext uri="{FF2B5EF4-FFF2-40B4-BE49-F238E27FC236}">
                <a16:creationId xmlns:a16="http://schemas.microsoft.com/office/drawing/2014/main" id="{B6CA32C0-4638-44C4-859E-8365F4E7F4BA}"/>
              </a:ext>
            </a:extLst>
          </p:cNvPr>
          <p:cNvGraphicFramePr/>
          <p:nvPr>
            <p:custDataLst>
              <p:tags r:id="rId3"/>
            </p:custDataLst>
            <p:extLst>
              <p:ext uri="{D42A27DB-BD31-4B8C-83A1-F6EECF244321}">
                <p14:modId xmlns:p14="http://schemas.microsoft.com/office/powerpoint/2010/main" val="2424252268"/>
              </p:ext>
            </p:extLst>
          </p:nvPr>
        </p:nvGraphicFramePr>
        <p:xfrm>
          <a:off x="327025" y="1535113"/>
          <a:ext cx="4008438" cy="503713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Chart 36">
            <a:extLst>
              <a:ext uri="{FF2B5EF4-FFF2-40B4-BE49-F238E27FC236}">
                <a16:creationId xmlns:a16="http://schemas.microsoft.com/office/drawing/2014/main" id="{E406AE09-B58F-49C2-9EB5-103FECB34CB5}"/>
              </a:ext>
            </a:extLst>
          </p:cNvPr>
          <p:cNvGraphicFramePr/>
          <p:nvPr>
            <p:custDataLst>
              <p:tags r:id="rId4"/>
            </p:custDataLst>
            <p:extLst>
              <p:ext uri="{D42A27DB-BD31-4B8C-83A1-F6EECF244321}">
                <p14:modId xmlns:p14="http://schemas.microsoft.com/office/powerpoint/2010/main" val="3099600188"/>
              </p:ext>
            </p:extLst>
          </p:nvPr>
        </p:nvGraphicFramePr>
        <p:xfrm>
          <a:off x="5570538" y="1474788"/>
          <a:ext cx="4000500" cy="5037137"/>
        </p:xfrm>
        <a:graphic>
          <a:graphicData uri="http://schemas.openxmlformats.org/drawingml/2006/chart">
            <c:chart xmlns:c="http://schemas.openxmlformats.org/drawingml/2006/chart" xmlns:r="http://schemas.openxmlformats.org/officeDocument/2006/relationships" r:id="rId10"/>
          </a:graphicData>
        </a:graphic>
      </p:graphicFrame>
      <p:sp>
        <p:nvSpPr>
          <p:cNvPr id="11" name="TextBox 10">
            <a:extLst>
              <a:ext uri="{FF2B5EF4-FFF2-40B4-BE49-F238E27FC236}">
                <a16:creationId xmlns:a16="http://schemas.microsoft.com/office/drawing/2014/main" id="{A08A4B86-839E-4383-8612-EB1A18D2F2FF}"/>
              </a:ext>
            </a:extLst>
          </p:cNvPr>
          <p:cNvSpPr txBox="1"/>
          <p:nvPr/>
        </p:nvSpPr>
        <p:spPr>
          <a:xfrm>
            <a:off x="4252815" y="2970213"/>
            <a:ext cx="1400370"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日本</a:t>
            </a:r>
          </a:p>
        </p:txBody>
      </p:sp>
      <p:sp>
        <p:nvSpPr>
          <p:cNvPr id="12" name="TextBox 11">
            <a:extLst>
              <a:ext uri="{FF2B5EF4-FFF2-40B4-BE49-F238E27FC236}">
                <a16:creationId xmlns:a16="http://schemas.microsoft.com/office/drawing/2014/main" id="{D2C40830-297F-4123-9FE9-C0007F0149DE}"/>
              </a:ext>
            </a:extLst>
          </p:cNvPr>
          <p:cNvSpPr txBox="1"/>
          <p:nvPr/>
        </p:nvSpPr>
        <p:spPr>
          <a:xfrm>
            <a:off x="4252815" y="2082800"/>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シンガポール</a:t>
            </a:r>
          </a:p>
        </p:txBody>
      </p:sp>
      <p:sp>
        <p:nvSpPr>
          <p:cNvPr id="13" name="TextBox 12">
            <a:extLst>
              <a:ext uri="{FF2B5EF4-FFF2-40B4-BE49-F238E27FC236}">
                <a16:creationId xmlns:a16="http://schemas.microsoft.com/office/drawing/2014/main" id="{02B94A46-5205-47E3-9778-01BC805D67A2}"/>
              </a:ext>
            </a:extLst>
          </p:cNvPr>
          <p:cNvSpPr txBox="1"/>
          <p:nvPr/>
        </p:nvSpPr>
        <p:spPr>
          <a:xfrm>
            <a:off x="4252815" y="5630863"/>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中国</a:t>
            </a:r>
          </a:p>
        </p:txBody>
      </p:sp>
      <p:sp>
        <p:nvSpPr>
          <p:cNvPr id="14" name="TextBox 13">
            <a:extLst>
              <a:ext uri="{FF2B5EF4-FFF2-40B4-BE49-F238E27FC236}">
                <a16:creationId xmlns:a16="http://schemas.microsoft.com/office/drawing/2014/main" id="{4AA968EA-8305-45F4-8C11-4CC527245377}"/>
              </a:ext>
            </a:extLst>
          </p:cNvPr>
          <p:cNvSpPr txBox="1"/>
          <p:nvPr/>
        </p:nvSpPr>
        <p:spPr>
          <a:xfrm>
            <a:off x="4252815" y="3857625"/>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タイ</a:t>
            </a:r>
          </a:p>
        </p:txBody>
      </p:sp>
      <p:sp>
        <p:nvSpPr>
          <p:cNvPr id="15" name="TextBox 14">
            <a:extLst>
              <a:ext uri="{FF2B5EF4-FFF2-40B4-BE49-F238E27FC236}">
                <a16:creationId xmlns:a16="http://schemas.microsoft.com/office/drawing/2014/main" id="{75B0DB8D-54BF-45E9-BF48-7C00387FBB87}"/>
              </a:ext>
            </a:extLst>
          </p:cNvPr>
          <p:cNvSpPr txBox="1"/>
          <p:nvPr/>
        </p:nvSpPr>
        <p:spPr>
          <a:xfrm>
            <a:off x="4252815" y="4743450"/>
            <a:ext cx="1400370"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マレーシア</a:t>
            </a:r>
          </a:p>
        </p:txBody>
      </p:sp>
      <p:sp>
        <p:nvSpPr>
          <p:cNvPr id="16" name="TextBox 15">
            <a:extLst>
              <a:ext uri="{FF2B5EF4-FFF2-40B4-BE49-F238E27FC236}">
                <a16:creationId xmlns:a16="http://schemas.microsoft.com/office/drawing/2014/main" id="{F180622E-B740-4CF6-AE23-0A3D71D3387E}"/>
              </a:ext>
            </a:extLst>
          </p:cNvPr>
          <p:cNvSpPr txBox="1"/>
          <p:nvPr/>
        </p:nvSpPr>
        <p:spPr>
          <a:xfrm>
            <a:off x="4252815" y="5187950"/>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ベトナム</a:t>
            </a:r>
            <a:r>
              <a:rPr lang="en-US" altLang="ja-JP" baseline="30000" dirty="0"/>
              <a:t>※</a:t>
            </a:r>
            <a:endParaRPr lang="ja-JP" altLang="en-US" baseline="30000" dirty="0"/>
          </a:p>
        </p:txBody>
      </p:sp>
      <p:sp>
        <p:nvSpPr>
          <p:cNvPr id="17" name="TextBox 16">
            <a:extLst>
              <a:ext uri="{FF2B5EF4-FFF2-40B4-BE49-F238E27FC236}">
                <a16:creationId xmlns:a16="http://schemas.microsoft.com/office/drawing/2014/main" id="{24B668E9-9F3E-4D05-B5C9-3099C7D2E806}"/>
              </a:ext>
            </a:extLst>
          </p:cNvPr>
          <p:cNvSpPr txBox="1"/>
          <p:nvPr/>
        </p:nvSpPr>
        <p:spPr>
          <a:xfrm>
            <a:off x="4252815" y="1639888"/>
            <a:ext cx="1400370"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インド</a:t>
            </a:r>
          </a:p>
        </p:txBody>
      </p:sp>
      <p:sp>
        <p:nvSpPr>
          <p:cNvPr id="18" name="TextBox 17">
            <a:extLst>
              <a:ext uri="{FF2B5EF4-FFF2-40B4-BE49-F238E27FC236}">
                <a16:creationId xmlns:a16="http://schemas.microsoft.com/office/drawing/2014/main" id="{2852E5B6-CE9C-483C-A3AC-8CC41C427532}"/>
              </a:ext>
            </a:extLst>
          </p:cNvPr>
          <p:cNvSpPr txBox="1"/>
          <p:nvPr/>
        </p:nvSpPr>
        <p:spPr>
          <a:xfrm>
            <a:off x="4252815" y="6073775"/>
            <a:ext cx="1400370"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インドネシア</a:t>
            </a:r>
          </a:p>
        </p:txBody>
      </p:sp>
      <p:sp>
        <p:nvSpPr>
          <p:cNvPr id="19" name="TextBox 18">
            <a:extLst>
              <a:ext uri="{FF2B5EF4-FFF2-40B4-BE49-F238E27FC236}">
                <a16:creationId xmlns:a16="http://schemas.microsoft.com/office/drawing/2014/main" id="{FD1B5378-20FC-465C-AE86-E06A3F973FB4}"/>
              </a:ext>
            </a:extLst>
          </p:cNvPr>
          <p:cNvSpPr txBox="1"/>
          <p:nvPr/>
        </p:nvSpPr>
        <p:spPr>
          <a:xfrm>
            <a:off x="4252815" y="4300538"/>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フィリピン</a:t>
            </a:r>
          </a:p>
        </p:txBody>
      </p:sp>
      <p:sp>
        <p:nvSpPr>
          <p:cNvPr id="20" name="TextBox 19">
            <a:extLst>
              <a:ext uri="{FF2B5EF4-FFF2-40B4-BE49-F238E27FC236}">
                <a16:creationId xmlns:a16="http://schemas.microsoft.com/office/drawing/2014/main" id="{95C7E72C-15AC-407F-81AB-AEB52CA5B9F2}"/>
              </a:ext>
            </a:extLst>
          </p:cNvPr>
          <p:cNvSpPr txBox="1"/>
          <p:nvPr/>
        </p:nvSpPr>
        <p:spPr>
          <a:xfrm>
            <a:off x="4252815" y="2527300"/>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カンボジア</a:t>
            </a:r>
          </a:p>
        </p:txBody>
      </p:sp>
      <p:sp>
        <p:nvSpPr>
          <p:cNvPr id="21" name="TextBox 20">
            <a:extLst>
              <a:ext uri="{FF2B5EF4-FFF2-40B4-BE49-F238E27FC236}">
                <a16:creationId xmlns:a16="http://schemas.microsoft.com/office/drawing/2014/main" id="{1D840111-001C-4D88-A48F-1E0C4A2CB8D6}"/>
              </a:ext>
            </a:extLst>
          </p:cNvPr>
          <p:cNvSpPr txBox="1"/>
          <p:nvPr/>
        </p:nvSpPr>
        <p:spPr>
          <a:xfrm>
            <a:off x="4252815" y="3413125"/>
            <a:ext cx="1400370" cy="33813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ミャンマー</a:t>
            </a:r>
          </a:p>
        </p:txBody>
      </p:sp>
      <p:sp>
        <p:nvSpPr>
          <p:cNvPr id="22" name="テキスト ボックス 12">
            <a:extLst>
              <a:ext uri="{FF2B5EF4-FFF2-40B4-BE49-F238E27FC236}">
                <a16:creationId xmlns:a16="http://schemas.microsoft.com/office/drawing/2014/main" id="{3B0BD04A-6097-40D9-8E8E-F5018CCE408E}"/>
              </a:ext>
            </a:extLst>
          </p:cNvPr>
          <p:cNvSpPr txBox="1"/>
          <p:nvPr/>
        </p:nvSpPr>
        <p:spPr>
          <a:xfrm>
            <a:off x="200025" y="1096963"/>
            <a:ext cx="568326" cy="1539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dirty="0"/>
          </a:p>
        </p:txBody>
      </p:sp>
      <p:sp>
        <p:nvSpPr>
          <p:cNvPr id="23" name="TextBox 22">
            <a:extLst>
              <a:ext uri="{FF2B5EF4-FFF2-40B4-BE49-F238E27FC236}">
                <a16:creationId xmlns:a16="http://schemas.microsoft.com/office/drawing/2014/main" id="{6993F1A2-F91E-4561-AFDE-5247E397E85C}"/>
              </a:ext>
            </a:extLst>
          </p:cNvPr>
          <p:cNvSpPr txBox="1"/>
          <p:nvPr/>
        </p:nvSpPr>
        <p:spPr>
          <a:xfrm>
            <a:off x="1811338" y="1257300"/>
            <a:ext cx="1400175"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男性</a:t>
            </a:r>
          </a:p>
        </p:txBody>
      </p:sp>
      <p:sp>
        <p:nvSpPr>
          <p:cNvPr id="24" name="TextBox 23">
            <a:extLst>
              <a:ext uri="{FF2B5EF4-FFF2-40B4-BE49-F238E27FC236}">
                <a16:creationId xmlns:a16="http://schemas.microsoft.com/office/drawing/2014/main" id="{1ADC0A48-B45E-4285-9E58-7384640E3C38}"/>
              </a:ext>
            </a:extLst>
          </p:cNvPr>
          <p:cNvSpPr txBox="1"/>
          <p:nvPr/>
        </p:nvSpPr>
        <p:spPr>
          <a:xfrm>
            <a:off x="6691313" y="1257300"/>
            <a:ext cx="1400175" cy="339725"/>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dirty="0"/>
              <a:t>女性</a:t>
            </a:r>
          </a:p>
        </p:txBody>
      </p:sp>
    </p:spTree>
    <p:extLst>
      <p:ext uri="{BB962C8B-B14F-4D97-AF65-F5344CB8AC3E}">
        <p14:creationId xmlns:p14="http://schemas.microsoft.com/office/powerpoint/2010/main" val="136866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2"/>
            </p:custDataLst>
            <p:extLst>
              <p:ext uri="{D42A27DB-BD31-4B8C-83A1-F6EECF244321}">
                <p14:modId xmlns:p14="http://schemas.microsoft.com/office/powerpoint/2010/main" val="2935283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512" name="think-cell Slide" r:id="rId105" imgW="395" imgH="396" progId="TCLayout.ActiveDocument.1">
                  <p:embed/>
                </p:oleObj>
              </mc:Choice>
              <mc:Fallback>
                <p:oleObj name="think-cell Slide" r:id="rId105"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医療支出額（</a:t>
            </a:r>
            <a:r>
              <a:rPr kumimoji="1" lang="en-US" altLang="ja-JP" dirty="0"/>
              <a:t>1/2</a:t>
            </a:r>
            <a:r>
              <a:rPr kumimoji="1" lang="ja-JP" altLang="en-US" dirty="0"/>
              <a:t>）</a:t>
            </a:r>
          </a:p>
        </p:txBody>
      </p:sp>
      <p:sp>
        <p:nvSpPr>
          <p:cNvPr id="4" name="テキスト プレースホルダー 3"/>
          <p:cNvSpPr>
            <a:spLocks noGrp="1"/>
          </p:cNvSpPr>
          <p:nvPr>
            <p:ph type="body" sz="quarter" idx="15"/>
          </p:nvPr>
        </p:nvSpPr>
        <p:spPr/>
        <p:txBody>
          <a:bodyPr/>
          <a:lstStyle/>
          <a:p>
            <a:r>
              <a:rPr lang="ja-JP" altLang="en-US" dirty="0"/>
              <a:t>総保健医療支出額（</a:t>
            </a:r>
            <a:r>
              <a:rPr lang="en-US" altLang="ja-JP" dirty="0"/>
              <a:t>2018</a:t>
            </a:r>
            <a:r>
              <a:rPr lang="ja-JP" altLang="en-US" dirty="0"/>
              <a:t>年）</a:t>
            </a:r>
          </a:p>
        </p:txBody>
      </p:sp>
      <p:sp>
        <p:nvSpPr>
          <p:cNvPr id="9" name="テキスト ボックス 12">
            <a:extLst>
              <a:ext uri="{FF2B5EF4-FFF2-40B4-BE49-F238E27FC236}">
                <a16:creationId xmlns:a16="http://schemas.microsoft.com/office/drawing/2014/main" id="{F9F1DC5C-245D-4054-99F6-063D6ADFAF78}"/>
              </a:ext>
            </a:extLst>
          </p:cNvPr>
          <p:cNvSpPr txBox="1"/>
          <p:nvPr/>
        </p:nvSpPr>
        <p:spPr>
          <a:xfrm>
            <a:off x="200472" y="6597352"/>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b="1" dirty="0"/>
          </a:p>
        </p:txBody>
      </p:sp>
      <p:cxnSp>
        <p:nvCxnSpPr>
          <p:cNvPr id="326" name="Straight Connector 325">
            <a:extLst>
              <a:ext uri="{FF2B5EF4-FFF2-40B4-BE49-F238E27FC236}">
                <a16:creationId xmlns:a16="http://schemas.microsoft.com/office/drawing/2014/main" id="{FF3AABFB-475E-4EE1-B95F-B86C5EC530B9}"/>
              </a:ext>
            </a:extLst>
          </p:cNvPr>
          <p:cNvCxnSpPr/>
          <p:nvPr>
            <p:custDataLst>
              <p:tags r:id="rId3"/>
            </p:custDataLst>
          </p:nvPr>
        </p:nvCxnSpPr>
        <p:spPr bwMode="auto">
          <a:xfrm>
            <a:off x="876300" y="3983038"/>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A88017ED-5695-4F9D-8A33-BF27E3C8E86C}"/>
              </a:ext>
            </a:extLst>
          </p:cNvPr>
          <p:cNvCxnSpPr/>
          <p:nvPr>
            <p:custDataLst>
              <p:tags r:id="rId4"/>
            </p:custDataLst>
          </p:nvPr>
        </p:nvCxnSpPr>
        <p:spPr bwMode="auto">
          <a:xfrm>
            <a:off x="876300" y="1412875"/>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id="{FCD2173C-A492-4041-8892-9B5045EDCBC5}"/>
              </a:ext>
            </a:extLst>
          </p:cNvPr>
          <p:cNvCxnSpPr/>
          <p:nvPr>
            <p:custDataLst>
              <p:tags r:id="rId5"/>
            </p:custDataLst>
          </p:nvPr>
        </p:nvCxnSpPr>
        <p:spPr bwMode="auto">
          <a:xfrm>
            <a:off x="876300" y="4425950"/>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CAE41CB0-A067-4B0A-8A41-0EFD0045A7DA}"/>
              </a:ext>
            </a:extLst>
          </p:cNvPr>
          <p:cNvCxnSpPr/>
          <p:nvPr>
            <p:custDataLst>
              <p:tags r:id="rId6"/>
            </p:custDataLst>
          </p:nvPr>
        </p:nvCxnSpPr>
        <p:spPr bwMode="auto">
          <a:xfrm>
            <a:off x="876300" y="4868863"/>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6" name="Straight Connector 445">
            <a:extLst>
              <a:ext uri="{FF2B5EF4-FFF2-40B4-BE49-F238E27FC236}">
                <a16:creationId xmlns:a16="http://schemas.microsoft.com/office/drawing/2014/main" id="{9075EAB3-39B1-4BED-BC28-5D566E3457DD}"/>
              </a:ext>
            </a:extLst>
          </p:cNvPr>
          <p:cNvCxnSpPr/>
          <p:nvPr>
            <p:custDataLst>
              <p:tags r:id="rId7"/>
            </p:custDataLst>
          </p:nvPr>
        </p:nvCxnSpPr>
        <p:spPr bwMode="auto">
          <a:xfrm>
            <a:off x="876300" y="3540125"/>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id="{236A3D9F-420A-432A-8ED7-EA60CD6E78F7}"/>
              </a:ext>
            </a:extLst>
          </p:cNvPr>
          <p:cNvCxnSpPr/>
          <p:nvPr>
            <p:custDataLst>
              <p:tags r:id="rId8"/>
            </p:custDataLst>
          </p:nvPr>
        </p:nvCxnSpPr>
        <p:spPr bwMode="auto">
          <a:xfrm>
            <a:off x="876300" y="5311775"/>
            <a:ext cx="88296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5" name="Straight Connector 344">
            <a:extLst>
              <a:ext uri="{FF2B5EF4-FFF2-40B4-BE49-F238E27FC236}">
                <a16:creationId xmlns:a16="http://schemas.microsoft.com/office/drawing/2014/main" id="{3A7A14BD-DB04-4600-9B08-6558DF3F3C74}"/>
              </a:ext>
            </a:extLst>
          </p:cNvPr>
          <p:cNvCxnSpPr/>
          <p:nvPr>
            <p:custDataLst>
              <p:tags r:id="rId9"/>
            </p:custDataLst>
          </p:nvPr>
        </p:nvCxnSpPr>
        <p:spPr bwMode="auto">
          <a:xfrm flipH="1">
            <a:off x="817563" y="1412875"/>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3" name="Straight Connector 442">
            <a:extLst>
              <a:ext uri="{FF2B5EF4-FFF2-40B4-BE49-F238E27FC236}">
                <a16:creationId xmlns:a16="http://schemas.microsoft.com/office/drawing/2014/main" id="{01A3001C-CBC8-45C6-91A7-7E8E201EC283}"/>
              </a:ext>
            </a:extLst>
          </p:cNvPr>
          <p:cNvCxnSpPr/>
          <p:nvPr>
            <p:custDataLst>
              <p:tags r:id="rId10"/>
            </p:custDataLst>
          </p:nvPr>
        </p:nvCxnSpPr>
        <p:spPr bwMode="auto">
          <a:xfrm flipH="1">
            <a:off x="817563" y="4425950"/>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1" name="Straight Connector 440">
            <a:extLst>
              <a:ext uri="{FF2B5EF4-FFF2-40B4-BE49-F238E27FC236}">
                <a16:creationId xmlns:a16="http://schemas.microsoft.com/office/drawing/2014/main" id="{399337BB-177A-43FA-89F0-A6B5E2E693F9}"/>
              </a:ext>
            </a:extLst>
          </p:cNvPr>
          <p:cNvCxnSpPr/>
          <p:nvPr>
            <p:custDataLst>
              <p:tags r:id="rId11"/>
            </p:custDataLst>
          </p:nvPr>
        </p:nvCxnSpPr>
        <p:spPr bwMode="auto">
          <a:xfrm flipH="1">
            <a:off x="817563" y="5311775"/>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3C81EA61-DD02-4C21-BEE8-FEF7F2DCD8E9}"/>
              </a:ext>
            </a:extLst>
          </p:cNvPr>
          <p:cNvCxnSpPr/>
          <p:nvPr>
            <p:custDataLst>
              <p:tags r:id="rId12"/>
            </p:custDataLst>
          </p:nvPr>
        </p:nvCxnSpPr>
        <p:spPr bwMode="auto">
          <a:xfrm flipH="1">
            <a:off x="817563" y="5756275"/>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FCFE98FD-C094-4AA4-9B8A-FF620EF71C92}"/>
              </a:ext>
            </a:extLst>
          </p:cNvPr>
          <p:cNvCxnSpPr/>
          <p:nvPr>
            <p:custDataLst>
              <p:tags r:id="rId13"/>
            </p:custDataLst>
          </p:nvPr>
        </p:nvCxnSpPr>
        <p:spPr bwMode="auto">
          <a:xfrm flipH="1">
            <a:off x="817563" y="3983038"/>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id="{BCD4AE8C-EF45-49D1-9CAB-22B235CF0D84}"/>
              </a:ext>
            </a:extLst>
          </p:cNvPr>
          <p:cNvCxnSpPr/>
          <p:nvPr>
            <p:custDataLst>
              <p:tags r:id="rId14"/>
            </p:custDataLst>
          </p:nvPr>
        </p:nvCxnSpPr>
        <p:spPr bwMode="auto">
          <a:xfrm flipH="1">
            <a:off x="817563" y="4868863"/>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5" name="Straight Connector 444">
            <a:extLst>
              <a:ext uri="{FF2B5EF4-FFF2-40B4-BE49-F238E27FC236}">
                <a16:creationId xmlns:a16="http://schemas.microsoft.com/office/drawing/2014/main" id="{FF43816B-F4B0-462E-A68B-3824D0C42495}"/>
              </a:ext>
            </a:extLst>
          </p:cNvPr>
          <p:cNvCxnSpPr/>
          <p:nvPr>
            <p:custDataLst>
              <p:tags r:id="rId15"/>
            </p:custDataLst>
          </p:nvPr>
        </p:nvCxnSpPr>
        <p:spPr bwMode="auto">
          <a:xfrm flipH="1">
            <a:off x="817563" y="3540125"/>
            <a:ext cx="58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97" name="Chart 196">
            <a:extLst>
              <a:ext uri="{FF2B5EF4-FFF2-40B4-BE49-F238E27FC236}">
                <a16:creationId xmlns:a16="http://schemas.microsoft.com/office/drawing/2014/main" id="{972D9D31-30B5-4A9C-A155-548A3C80CDCE}"/>
              </a:ext>
            </a:extLst>
          </p:cNvPr>
          <p:cNvGraphicFramePr/>
          <p:nvPr>
            <p:custDataLst>
              <p:tags r:id="rId16"/>
            </p:custDataLst>
            <p:extLst>
              <p:ext uri="{D42A27DB-BD31-4B8C-83A1-F6EECF244321}">
                <p14:modId xmlns:p14="http://schemas.microsoft.com/office/powerpoint/2010/main" val="3181908563"/>
              </p:ext>
            </p:extLst>
          </p:nvPr>
        </p:nvGraphicFramePr>
        <p:xfrm>
          <a:off x="793750" y="1330325"/>
          <a:ext cx="8994775" cy="4508500"/>
        </p:xfrm>
        <a:graphic>
          <a:graphicData uri="http://schemas.openxmlformats.org/drawingml/2006/chart">
            <c:chart xmlns:c="http://schemas.openxmlformats.org/drawingml/2006/chart" xmlns:r="http://schemas.openxmlformats.org/officeDocument/2006/relationships" r:id="rId107"/>
          </a:graphicData>
        </a:graphic>
      </p:graphicFrame>
      <p:sp>
        <p:nvSpPr>
          <p:cNvPr id="324" name="テキスト プレースホルダ 9">
            <a:extLst>
              <a:ext uri="{FF2B5EF4-FFF2-40B4-BE49-F238E27FC236}">
                <a16:creationId xmlns:a16="http://schemas.microsoft.com/office/drawing/2014/main" id="{640998A9-CA9D-4A9E-B3EB-A70D0D93B9B3}"/>
              </a:ext>
            </a:extLst>
          </p:cNvPr>
          <p:cNvSpPr>
            <a:spLocks noGrp="1"/>
          </p:cNvSpPr>
          <p:nvPr>
            <p:custDataLst>
              <p:tags r:id="rId17"/>
            </p:custDataLst>
          </p:nvPr>
        </p:nvSpPr>
        <p:spPr bwMode="gray">
          <a:xfrm>
            <a:off x="257175" y="1306513"/>
            <a:ext cx="4429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66A4080-224C-4D6B-9079-A0BFE276F72B}" type="datetime'''''''''''7'''''''''''''''''''',2''''''''0''''''0'''''''''''">
              <a:rPr lang="ja-JP" altLang="en-US" sz="1400" smtClean="0">
                <a:effectLst/>
              </a:rPr>
              <a:pPr marL="0" indent="0" algn="r">
                <a:spcBef>
                  <a:spcPct val="0"/>
                </a:spcBef>
                <a:buNone/>
              </a:pPr>
              <a:t>7,200</a:t>
            </a:fld>
            <a:endParaRPr lang="ja-JP" altLang="en-US" sz="1400" dirty="0"/>
          </a:p>
        </p:txBody>
      </p:sp>
      <p:sp>
        <p:nvSpPr>
          <p:cNvPr id="440" name="テキスト プレースホルダ 9">
            <a:extLst>
              <a:ext uri="{FF2B5EF4-FFF2-40B4-BE49-F238E27FC236}">
                <a16:creationId xmlns:a16="http://schemas.microsoft.com/office/drawing/2014/main" id="{403A1488-8E6F-4003-9406-807CF832A7A6}"/>
              </a:ext>
            </a:extLst>
          </p:cNvPr>
          <p:cNvSpPr>
            <a:spLocks noGrp="1"/>
          </p:cNvSpPr>
          <p:nvPr>
            <p:custDataLst>
              <p:tags r:id="rId18"/>
            </p:custDataLst>
          </p:nvPr>
        </p:nvSpPr>
        <p:spPr bwMode="gray">
          <a:xfrm>
            <a:off x="404813" y="3433763"/>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FA8C341-465C-4B35-947C-7A8B2CB97637}" type="datetime'''25''''''''''''''''''''''''''''''''''''''''''0'''''''''''">
              <a:rPr lang="ja-JP" altLang="en-US" sz="1400" smtClean="0">
                <a:effectLst/>
              </a:rPr>
              <a:pPr marL="0" indent="0" algn="r">
                <a:spcBef>
                  <a:spcPct val="0"/>
                </a:spcBef>
                <a:buNone/>
              </a:pPr>
              <a:t>250</a:t>
            </a:fld>
            <a:endParaRPr lang="ja-JP" altLang="en-US" sz="1400" dirty="0"/>
          </a:p>
        </p:txBody>
      </p:sp>
      <p:sp>
        <p:nvSpPr>
          <p:cNvPr id="439" name="テキスト プレースホルダ 9">
            <a:extLst>
              <a:ext uri="{FF2B5EF4-FFF2-40B4-BE49-F238E27FC236}">
                <a16:creationId xmlns:a16="http://schemas.microsoft.com/office/drawing/2014/main" id="{BECA997B-FF78-417C-A04F-03619D9705C5}"/>
              </a:ext>
            </a:extLst>
          </p:cNvPr>
          <p:cNvSpPr>
            <a:spLocks noGrp="1"/>
          </p:cNvSpPr>
          <p:nvPr>
            <p:custDataLst>
              <p:tags r:id="rId19"/>
            </p:custDataLst>
          </p:nvPr>
        </p:nvSpPr>
        <p:spPr bwMode="gray">
          <a:xfrm>
            <a:off x="404813" y="4319588"/>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AE62B44-48F1-4B11-BD6A-F531DC7F5844}" type="datetime'''1''''''''''''5''''''''''''''''''''''''''0'''''''''">
              <a:rPr lang="ja-JP" altLang="en-US" sz="1400" smtClean="0">
                <a:effectLst/>
              </a:rPr>
              <a:pPr marL="0" indent="0" algn="r">
                <a:spcBef>
                  <a:spcPct val="0"/>
                </a:spcBef>
                <a:buNone/>
              </a:pPr>
              <a:t>150</a:t>
            </a:fld>
            <a:endParaRPr lang="ja-JP" altLang="en-US" sz="1400" dirty="0"/>
          </a:p>
        </p:txBody>
      </p:sp>
      <p:sp>
        <p:nvSpPr>
          <p:cNvPr id="438" name="テキスト プレースホルダ 9">
            <a:extLst>
              <a:ext uri="{FF2B5EF4-FFF2-40B4-BE49-F238E27FC236}">
                <a16:creationId xmlns:a16="http://schemas.microsoft.com/office/drawing/2014/main" id="{877EA705-A760-49C2-B2D9-953247FDB7B6}"/>
              </a:ext>
            </a:extLst>
          </p:cNvPr>
          <p:cNvSpPr>
            <a:spLocks noGrp="1"/>
          </p:cNvSpPr>
          <p:nvPr>
            <p:custDataLst>
              <p:tags r:id="rId20"/>
            </p:custDataLst>
          </p:nvPr>
        </p:nvSpPr>
        <p:spPr bwMode="gray">
          <a:xfrm>
            <a:off x="503238" y="5205413"/>
            <a:ext cx="1968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2FE5CF7-43B7-4154-B4BD-C81DD5276DF7}" type="datetime'5''''''''''''''''''''''0'''">
              <a:rPr lang="ja-JP" altLang="en-US" sz="1400" smtClean="0">
                <a:effectLst/>
              </a:rPr>
              <a:pPr marL="0" indent="0" algn="r">
                <a:spcBef>
                  <a:spcPct val="0"/>
                </a:spcBef>
                <a:buNone/>
              </a:pPr>
              <a:t>50</a:t>
            </a:fld>
            <a:endParaRPr lang="ja-JP" altLang="en-US" sz="1400" dirty="0"/>
          </a:p>
        </p:txBody>
      </p:sp>
      <p:sp>
        <p:nvSpPr>
          <p:cNvPr id="267" name="テキスト プレースホルダ 9">
            <a:extLst>
              <a:ext uri="{FF2B5EF4-FFF2-40B4-BE49-F238E27FC236}">
                <a16:creationId xmlns:a16="http://schemas.microsoft.com/office/drawing/2014/main" id="{C57C67C0-31A3-4439-A8CF-49C4A3558F9B}"/>
              </a:ext>
            </a:extLst>
          </p:cNvPr>
          <p:cNvSpPr>
            <a:spLocks noGrp="1"/>
          </p:cNvSpPr>
          <p:nvPr>
            <p:custDataLst>
              <p:tags r:id="rId21"/>
            </p:custDataLst>
          </p:nvPr>
        </p:nvSpPr>
        <p:spPr bwMode="gray">
          <a:xfrm>
            <a:off x="601663" y="5649914"/>
            <a:ext cx="984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F1F3093-51D3-4C3B-B527-39EBCFF1CAE2}" type="datetime'''''''''''''''''''0'''''''''''''">
              <a:rPr lang="ja-JP" altLang="en-US" sz="1400" smtClean="0">
                <a:effectLst/>
              </a:rPr>
              <a:pPr marL="0" indent="0" algn="r">
                <a:spcBef>
                  <a:spcPct val="0"/>
                </a:spcBef>
                <a:buNone/>
              </a:pPr>
              <a:t>0</a:t>
            </a:fld>
            <a:endParaRPr lang="ja-JP" altLang="en-US" sz="1400" dirty="0"/>
          </a:p>
        </p:txBody>
      </p:sp>
      <p:sp>
        <p:nvSpPr>
          <p:cNvPr id="414" name="テキスト プレースホルダ 9">
            <a:extLst>
              <a:ext uri="{FF2B5EF4-FFF2-40B4-BE49-F238E27FC236}">
                <a16:creationId xmlns:a16="http://schemas.microsoft.com/office/drawing/2014/main" id="{923076A4-530A-4A29-9D76-F600FEDA299C}"/>
              </a:ext>
            </a:extLst>
          </p:cNvPr>
          <p:cNvSpPr>
            <a:spLocks noGrp="1"/>
          </p:cNvSpPr>
          <p:nvPr>
            <p:custDataLst>
              <p:tags r:id="rId22"/>
            </p:custDataLst>
          </p:nvPr>
        </p:nvSpPr>
        <p:spPr bwMode="gray">
          <a:xfrm>
            <a:off x="404813" y="4762500"/>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756582A-8507-42F9-9730-DF48F4FD2041}" type="datetime'''1''''''''''''0''''''''''0'''''''''">
              <a:rPr lang="ja-JP" altLang="en-US" sz="1400" smtClean="0">
                <a:effectLst/>
              </a:rPr>
              <a:pPr marL="0" indent="0" algn="r">
                <a:spcBef>
                  <a:spcPct val="0"/>
                </a:spcBef>
                <a:buNone/>
              </a:pPr>
              <a:t>100</a:t>
            </a:fld>
            <a:endParaRPr lang="ja-JP" altLang="en-US" sz="1400" dirty="0"/>
          </a:p>
        </p:txBody>
      </p:sp>
      <p:sp>
        <p:nvSpPr>
          <p:cNvPr id="314" name="テキスト プレースホルダ 9">
            <a:extLst>
              <a:ext uri="{FF2B5EF4-FFF2-40B4-BE49-F238E27FC236}">
                <a16:creationId xmlns:a16="http://schemas.microsoft.com/office/drawing/2014/main" id="{23574A4E-978D-498E-BAC3-0FEBEA27E001}"/>
              </a:ext>
            </a:extLst>
          </p:cNvPr>
          <p:cNvSpPr>
            <a:spLocks noGrp="1"/>
          </p:cNvSpPr>
          <p:nvPr>
            <p:custDataLst>
              <p:tags r:id="rId23"/>
            </p:custDataLst>
          </p:nvPr>
        </p:nvSpPr>
        <p:spPr bwMode="gray">
          <a:xfrm>
            <a:off x="404813" y="3876675"/>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DC12D40-2A39-4503-963D-EBBB8502DB8F}" type="datetime'''''''''''''''''''''''''2''''''''00'''''''''''''''''''''''''''">
              <a:rPr lang="ja-JP" altLang="en-US" sz="1400" smtClean="0">
                <a:effectLst/>
              </a:rPr>
              <a:pPr marL="0" indent="0" algn="r">
                <a:spcBef>
                  <a:spcPct val="0"/>
                </a:spcBef>
                <a:buNone/>
              </a:pPr>
              <a:t>200</a:t>
            </a:fld>
            <a:endParaRPr lang="ja-JP" altLang="en-US" sz="1400" dirty="0"/>
          </a:p>
        </p:txBody>
      </p:sp>
      <p:sp useBgFill="1">
        <p:nvSpPr>
          <p:cNvPr id="29" name="Freeform: Shape 28">
            <a:extLst>
              <a:ext uri="{FF2B5EF4-FFF2-40B4-BE49-F238E27FC236}">
                <a16:creationId xmlns:a16="http://schemas.microsoft.com/office/drawing/2014/main" id="{B34036BB-DB2D-4CBE-8911-09716DB999EC}"/>
              </a:ext>
            </a:extLst>
          </p:cNvPr>
          <p:cNvSpPr/>
          <p:nvPr>
            <p:custDataLst>
              <p:tags r:id="rId24"/>
            </p:custDataLst>
          </p:nvPr>
        </p:nvSpPr>
        <p:spPr bwMode="auto">
          <a:xfrm>
            <a:off x="1000125" y="1846263"/>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52" name="Freeform: Shape 51">
            <a:extLst>
              <a:ext uri="{FF2B5EF4-FFF2-40B4-BE49-F238E27FC236}">
                <a16:creationId xmlns:a16="http://schemas.microsoft.com/office/drawing/2014/main" id="{F1693B0E-E098-481D-A8B0-ADB6759B39D9}"/>
              </a:ext>
            </a:extLst>
          </p:cNvPr>
          <p:cNvSpPr/>
          <p:nvPr>
            <p:custDataLst>
              <p:tags r:id="rId25"/>
            </p:custDataLst>
          </p:nvPr>
        </p:nvSpPr>
        <p:spPr bwMode="auto">
          <a:xfrm>
            <a:off x="1000125" y="2103438"/>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61" name="Freeform: Shape 60">
            <a:extLst>
              <a:ext uri="{FF2B5EF4-FFF2-40B4-BE49-F238E27FC236}">
                <a16:creationId xmlns:a16="http://schemas.microsoft.com/office/drawing/2014/main" id="{63BE8374-242B-4E49-9775-9DDCA7D31D01}"/>
              </a:ext>
            </a:extLst>
          </p:cNvPr>
          <p:cNvSpPr/>
          <p:nvPr>
            <p:custDataLst>
              <p:tags r:id="rId26"/>
            </p:custDataLst>
          </p:nvPr>
        </p:nvSpPr>
        <p:spPr bwMode="auto">
          <a:xfrm>
            <a:off x="803275" y="2930525"/>
            <a:ext cx="146051" cy="96839"/>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43" name="Freeform: Shape 42">
            <a:extLst>
              <a:ext uri="{FF2B5EF4-FFF2-40B4-BE49-F238E27FC236}">
                <a16:creationId xmlns:a16="http://schemas.microsoft.com/office/drawing/2014/main" id="{782F7F6E-D7A1-4CA3-B86A-E5C859FDD2AE}"/>
              </a:ext>
            </a:extLst>
          </p:cNvPr>
          <p:cNvSpPr/>
          <p:nvPr>
            <p:custDataLst>
              <p:tags r:id="rId27"/>
            </p:custDataLst>
          </p:nvPr>
        </p:nvSpPr>
        <p:spPr bwMode="auto">
          <a:xfrm>
            <a:off x="1803400" y="2617788"/>
            <a:ext cx="554039" cy="206376"/>
          </a:xfrm>
          <a:custGeom>
            <a:avLst/>
            <a:gdLst/>
            <a:ahLst/>
            <a:cxnLst/>
            <a:rect l="0" t="0" r="0" b="0"/>
            <a:pathLst>
              <a:path w="554039" h="206376">
                <a:moveTo>
                  <a:pt x="0" y="149225"/>
                </a:moveTo>
                <a:lnTo>
                  <a:pt x="554038" y="0"/>
                </a:lnTo>
                <a:lnTo>
                  <a:pt x="554038"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73" name="Freeform: Shape 72">
            <a:extLst>
              <a:ext uri="{FF2B5EF4-FFF2-40B4-BE49-F238E27FC236}">
                <a16:creationId xmlns:a16="http://schemas.microsoft.com/office/drawing/2014/main" id="{C0BBE17E-CEB7-4B56-AAEC-C97E96AB502F}"/>
              </a:ext>
            </a:extLst>
          </p:cNvPr>
          <p:cNvSpPr/>
          <p:nvPr>
            <p:custDataLst>
              <p:tags r:id="rId28"/>
            </p:custDataLst>
          </p:nvPr>
        </p:nvSpPr>
        <p:spPr bwMode="auto">
          <a:xfrm>
            <a:off x="803275" y="2416175"/>
            <a:ext cx="146051" cy="96839"/>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55" name="Freeform: Shape 54">
            <a:extLst>
              <a:ext uri="{FF2B5EF4-FFF2-40B4-BE49-F238E27FC236}">
                <a16:creationId xmlns:a16="http://schemas.microsoft.com/office/drawing/2014/main" id="{5B9EE022-D541-4605-94FC-572619C7ADA9}"/>
              </a:ext>
            </a:extLst>
          </p:cNvPr>
          <p:cNvSpPr/>
          <p:nvPr>
            <p:custDataLst>
              <p:tags r:id="rId29"/>
            </p:custDataLst>
          </p:nvPr>
        </p:nvSpPr>
        <p:spPr bwMode="auto">
          <a:xfrm>
            <a:off x="1803400" y="2103438"/>
            <a:ext cx="554039" cy="206376"/>
          </a:xfrm>
          <a:custGeom>
            <a:avLst/>
            <a:gdLst/>
            <a:ahLst/>
            <a:cxnLst/>
            <a:rect l="0" t="0" r="0" b="0"/>
            <a:pathLst>
              <a:path w="554039" h="206376">
                <a:moveTo>
                  <a:pt x="0" y="149225"/>
                </a:moveTo>
                <a:lnTo>
                  <a:pt x="554038" y="0"/>
                </a:lnTo>
                <a:lnTo>
                  <a:pt x="554038"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49" name="Freeform: Shape 48">
            <a:extLst>
              <a:ext uri="{FF2B5EF4-FFF2-40B4-BE49-F238E27FC236}">
                <a16:creationId xmlns:a16="http://schemas.microsoft.com/office/drawing/2014/main" id="{C53C21D6-E31B-4C60-8545-38C04921C19F}"/>
              </a:ext>
            </a:extLst>
          </p:cNvPr>
          <p:cNvSpPr/>
          <p:nvPr>
            <p:custDataLst>
              <p:tags r:id="rId30"/>
            </p:custDataLst>
          </p:nvPr>
        </p:nvSpPr>
        <p:spPr bwMode="auto">
          <a:xfrm>
            <a:off x="803275" y="2159000"/>
            <a:ext cx="146051" cy="96839"/>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64" name="Freeform: Shape 63">
            <a:extLst>
              <a:ext uri="{FF2B5EF4-FFF2-40B4-BE49-F238E27FC236}">
                <a16:creationId xmlns:a16="http://schemas.microsoft.com/office/drawing/2014/main" id="{302D6584-C084-4929-8A29-A7571844C89A}"/>
              </a:ext>
            </a:extLst>
          </p:cNvPr>
          <p:cNvSpPr/>
          <p:nvPr>
            <p:custDataLst>
              <p:tags r:id="rId31"/>
            </p:custDataLst>
          </p:nvPr>
        </p:nvSpPr>
        <p:spPr bwMode="auto">
          <a:xfrm>
            <a:off x="1000125" y="2874963"/>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67" name="Freeform: Shape 66">
            <a:extLst>
              <a:ext uri="{FF2B5EF4-FFF2-40B4-BE49-F238E27FC236}">
                <a16:creationId xmlns:a16="http://schemas.microsoft.com/office/drawing/2014/main" id="{DA465DC9-F76A-4B06-8D38-67B9B36C7406}"/>
              </a:ext>
            </a:extLst>
          </p:cNvPr>
          <p:cNvSpPr/>
          <p:nvPr>
            <p:custDataLst>
              <p:tags r:id="rId32"/>
            </p:custDataLst>
          </p:nvPr>
        </p:nvSpPr>
        <p:spPr bwMode="auto">
          <a:xfrm>
            <a:off x="1803400" y="2874963"/>
            <a:ext cx="554039" cy="206376"/>
          </a:xfrm>
          <a:custGeom>
            <a:avLst/>
            <a:gdLst/>
            <a:ahLst/>
            <a:cxnLst/>
            <a:rect l="0" t="0" r="0" b="0"/>
            <a:pathLst>
              <a:path w="554039" h="206376">
                <a:moveTo>
                  <a:pt x="0" y="149225"/>
                </a:moveTo>
                <a:lnTo>
                  <a:pt x="554038" y="0"/>
                </a:lnTo>
                <a:lnTo>
                  <a:pt x="554038"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40" name="Freeform: Shape 39">
            <a:extLst>
              <a:ext uri="{FF2B5EF4-FFF2-40B4-BE49-F238E27FC236}">
                <a16:creationId xmlns:a16="http://schemas.microsoft.com/office/drawing/2014/main" id="{22D8409A-A892-4226-805E-198C92A6A64C}"/>
              </a:ext>
            </a:extLst>
          </p:cNvPr>
          <p:cNvSpPr/>
          <p:nvPr>
            <p:custDataLst>
              <p:tags r:id="rId33"/>
            </p:custDataLst>
          </p:nvPr>
        </p:nvSpPr>
        <p:spPr bwMode="auto">
          <a:xfrm>
            <a:off x="1000125" y="2617788"/>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32" name="Freeform: Shape 31">
            <a:extLst>
              <a:ext uri="{FF2B5EF4-FFF2-40B4-BE49-F238E27FC236}">
                <a16:creationId xmlns:a16="http://schemas.microsoft.com/office/drawing/2014/main" id="{5181498C-923B-43BD-B4A7-C37826F8A4D4}"/>
              </a:ext>
            </a:extLst>
          </p:cNvPr>
          <p:cNvSpPr/>
          <p:nvPr>
            <p:custDataLst>
              <p:tags r:id="rId34"/>
            </p:custDataLst>
          </p:nvPr>
        </p:nvSpPr>
        <p:spPr bwMode="auto">
          <a:xfrm>
            <a:off x="803275" y="2673350"/>
            <a:ext cx="146051" cy="96839"/>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21" name="Freeform: Shape 20">
            <a:extLst>
              <a:ext uri="{FF2B5EF4-FFF2-40B4-BE49-F238E27FC236}">
                <a16:creationId xmlns:a16="http://schemas.microsoft.com/office/drawing/2014/main" id="{AAC45EE8-E787-41D5-98F1-8C99AE185EC2}"/>
              </a:ext>
            </a:extLst>
          </p:cNvPr>
          <p:cNvSpPr/>
          <p:nvPr>
            <p:custDataLst>
              <p:tags r:id="rId35"/>
            </p:custDataLst>
          </p:nvPr>
        </p:nvSpPr>
        <p:spPr bwMode="auto">
          <a:xfrm>
            <a:off x="803275" y="1901825"/>
            <a:ext cx="146051" cy="96839"/>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79" name="Freeform: Shape 78">
            <a:extLst>
              <a:ext uri="{FF2B5EF4-FFF2-40B4-BE49-F238E27FC236}">
                <a16:creationId xmlns:a16="http://schemas.microsoft.com/office/drawing/2014/main" id="{A3C4E6C8-501C-4F1F-8BFA-8BB8C4C19145}"/>
              </a:ext>
            </a:extLst>
          </p:cNvPr>
          <p:cNvSpPr/>
          <p:nvPr>
            <p:custDataLst>
              <p:tags r:id="rId36"/>
            </p:custDataLst>
          </p:nvPr>
        </p:nvSpPr>
        <p:spPr bwMode="auto">
          <a:xfrm>
            <a:off x="1803400" y="2360613"/>
            <a:ext cx="554039" cy="206376"/>
          </a:xfrm>
          <a:custGeom>
            <a:avLst/>
            <a:gdLst/>
            <a:ahLst/>
            <a:cxnLst/>
            <a:rect l="0" t="0" r="0" b="0"/>
            <a:pathLst>
              <a:path w="554039" h="206376">
                <a:moveTo>
                  <a:pt x="0" y="149225"/>
                </a:moveTo>
                <a:lnTo>
                  <a:pt x="554038" y="0"/>
                </a:lnTo>
                <a:lnTo>
                  <a:pt x="554038"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76" name="Freeform: Shape 75">
            <a:extLst>
              <a:ext uri="{FF2B5EF4-FFF2-40B4-BE49-F238E27FC236}">
                <a16:creationId xmlns:a16="http://schemas.microsoft.com/office/drawing/2014/main" id="{B374DD09-81AA-4C6E-838D-78C34C894B9B}"/>
              </a:ext>
            </a:extLst>
          </p:cNvPr>
          <p:cNvSpPr/>
          <p:nvPr>
            <p:custDataLst>
              <p:tags r:id="rId37"/>
            </p:custDataLst>
          </p:nvPr>
        </p:nvSpPr>
        <p:spPr bwMode="auto">
          <a:xfrm>
            <a:off x="1000125" y="2360613"/>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useBgFill="1">
        <p:nvSpPr>
          <p:cNvPr id="70" name="Freeform: Shape 69">
            <a:extLst>
              <a:ext uri="{FF2B5EF4-FFF2-40B4-BE49-F238E27FC236}">
                <a16:creationId xmlns:a16="http://schemas.microsoft.com/office/drawing/2014/main" id="{8E56BB86-C4CD-49CB-93CC-F14983AEE7B6}"/>
              </a:ext>
            </a:extLst>
          </p:cNvPr>
          <p:cNvSpPr/>
          <p:nvPr>
            <p:custDataLst>
              <p:tags r:id="rId38"/>
            </p:custDataLst>
          </p:nvPr>
        </p:nvSpPr>
        <p:spPr bwMode="auto">
          <a:xfrm>
            <a:off x="2605088" y="2874963"/>
            <a:ext cx="555626" cy="206376"/>
          </a:xfrm>
          <a:custGeom>
            <a:avLst/>
            <a:gdLst/>
            <a:ahLst/>
            <a:cxnLst/>
            <a:rect l="0" t="0" r="0" b="0"/>
            <a:pathLst>
              <a:path w="555626" h="206376">
                <a:moveTo>
                  <a:pt x="0" y="149225"/>
                </a:moveTo>
                <a:lnTo>
                  <a:pt x="555625" y="0"/>
                </a:lnTo>
                <a:lnTo>
                  <a:pt x="555625" y="57150"/>
                </a:lnTo>
                <a:lnTo>
                  <a:pt x="0" y="206375"/>
                </a:lnTo>
                <a:close/>
              </a:path>
            </a:pathLst>
          </a:custGeom>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1" name="Freeform: Shape 30">
            <a:extLst>
              <a:ext uri="{FF2B5EF4-FFF2-40B4-BE49-F238E27FC236}">
                <a16:creationId xmlns:a16="http://schemas.microsoft.com/office/drawing/2014/main" id="{6979DC1F-E797-4913-8996-7756A8C6A7C9}"/>
              </a:ext>
            </a:extLst>
          </p:cNvPr>
          <p:cNvSpPr/>
          <p:nvPr>
            <p:custDataLst>
              <p:tags r:id="rId39"/>
            </p:custDataLst>
          </p:nvPr>
        </p:nvSpPr>
        <p:spPr bwMode="auto">
          <a:xfrm>
            <a:off x="803275" y="2730500"/>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0" name="Freeform: Shape 29">
            <a:extLst>
              <a:ext uri="{FF2B5EF4-FFF2-40B4-BE49-F238E27FC236}">
                <a16:creationId xmlns:a16="http://schemas.microsoft.com/office/drawing/2014/main" id="{FFE7F444-E407-43A3-9EFF-DA300905AD6C}"/>
              </a:ext>
            </a:extLst>
          </p:cNvPr>
          <p:cNvSpPr/>
          <p:nvPr>
            <p:custDataLst>
              <p:tags r:id="rId40"/>
            </p:custDataLst>
          </p:nvPr>
        </p:nvSpPr>
        <p:spPr bwMode="auto">
          <a:xfrm>
            <a:off x="803275" y="2673350"/>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1" name="Freeform: Shape 70">
            <a:extLst>
              <a:ext uri="{FF2B5EF4-FFF2-40B4-BE49-F238E27FC236}">
                <a16:creationId xmlns:a16="http://schemas.microsoft.com/office/drawing/2014/main" id="{CBFCC962-8A92-4F3F-A151-FFA4D94257C4}"/>
              </a:ext>
            </a:extLst>
          </p:cNvPr>
          <p:cNvSpPr/>
          <p:nvPr>
            <p:custDataLst>
              <p:tags r:id="rId41"/>
            </p:custDataLst>
          </p:nvPr>
        </p:nvSpPr>
        <p:spPr bwMode="auto">
          <a:xfrm>
            <a:off x="803275" y="2416175"/>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2" name="Freeform: Shape 71">
            <a:extLst>
              <a:ext uri="{FF2B5EF4-FFF2-40B4-BE49-F238E27FC236}">
                <a16:creationId xmlns:a16="http://schemas.microsoft.com/office/drawing/2014/main" id="{B4AEB2CC-2EE3-4785-9BC3-D6D2A599551E}"/>
              </a:ext>
            </a:extLst>
          </p:cNvPr>
          <p:cNvSpPr/>
          <p:nvPr>
            <p:custDataLst>
              <p:tags r:id="rId42"/>
            </p:custDataLst>
          </p:nvPr>
        </p:nvSpPr>
        <p:spPr bwMode="auto">
          <a:xfrm>
            <a:off x="803275" y="2473325"/>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0" name="Freeform: Shape 19">
            <a:extLst>
              <a:ext uri="{FF2B5EF4-FFF2-40B4-BE49-F238E27FC236}">
                <a16:creationId xmlns:a16="http://schemas.microsoft.com/office/drawing/2014/main" id="{CC7A8503-7F70-4EAE-AC7E-ABC54EBA157B}"/>
              </a:ext>
            </a:extLst>
          </p:cNvPr>
          <p:cNvSpPr/>
          <p:nvPr>
            <p:custDataLst>
              <p:tags r:id="rId43"/>
            </p:custDataLst>
          </p:nvPr>
        </p:nvSpPr>
        <p:spPr bwMode="auto">
          <a:xfrm>
            <a:off x="803275" y="1958975"/>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4" name="Freeform: Shape 73">
            <a:extLst>
              <a:ext uri="{FF2B5EF4-FFF2-40B4-BE49-F238E27FC236}">
                <a16:creationId xmlns:a16="http://schemas.microsoft.com/office/drawing/2014/main" id="{78A947D4-5F62-455F-8B89-3A69CAA13A2F}"/>
              </a:ext>
            </a:extLst>
          </p:cNvPr>
          <p:cNvSpPr/>
          <p:nvPr>
            <p:custDataLst>
              <p:tags r:id="rId44"/>
            </p:custDataLst>
          </p:nvPr>
        </p:nvSpPr>
        <p:spPr bwMode="auto">
          <a:xfrm>
            <a:off x="1000125" y="2360613"/>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9" name="Freeform: Shape 68">
            <a:extLst>
              <a:ext uri="{FF2B5EF4-FFF2-40B4-BE49-F238E27FC236}">
                <a16:creationId xmlns:a16="http://schemas.microsoft.com/office/drawing/2014/main" id="{6FA3FA18-6116-4501-8C2D-F90EEC8C9D4C}"/>
              </a:ext>
            </a:extLst>
          </p:cNvPr>
          <p:cNvSpPr/>
          <p:nvPr>
            <p:custDataLst>
              <p:tags r:id="rId45"/>
            </p:custDataLst>
          </p:nvPr>
        </p:nvSpPr>
        <p:spPr bwMode="auto">
          <a:xfrm>
            <a:off x="2605088" y="2932113"/>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5" name="Freeform: Shape 74">
            <a:extLst>
              <a:ext uri="{FF2B5EF4-FFF2-40B4-BE49-F238E27FC236}">
                <a16:creationId xmlns:a16="http://schemas.microsoft.com/office/drawing/2014/main" id="{A1099236-F2DD-4962-81F2-0BDF1D185F7F}"/>
              </a:ext>
            </a:extLst>
          </p:cNvPr>
          <p:cNvSpPr/>
          <p:nvPr>
            <p:custDataLst>
              <p:tags r:id="rId46"/>
            </p:custDataLst>
          </p:nvPr>
        </p:nvSpPr>
        <p:spPr bwMode="auto">
          <a:xfrm>
            <a:off x="1000125" y="2417763"/>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6" name="Freeform: Shape 65">
            <a:extLst>
              <a:ext uri="{FF2B5EF4-FFF2-40B4-BE49-F238E27FC236}">
                <a16:creationId xmlns:a16="http://schemas.microsoft.com/office/drawing/2014/main" id="{77B4DD16-A9DB-4C80-914B-AF379804D0EE}"/>
              </a:ext>
            </a:extLst>
          </p:cNvPr>
          <p:cNvSpPr/>
          <p:nvPr>
            <p:custDataLst>
              <p:tags r:id="rId47"/>
            </p:custDataLst>
          </p:nvPr>
        </p:nvSpPr>
        <p:spPr bwMode="auto">
          <a:xfrm>
            <a:off x="1803400" y="2932113"/>
            <a:ext cx="554039" cy="149226"/>
          </a:xfrm>
          <a:custGeom>
            <a:avLst/>
            <a:gdLst/>
            <a:ahLst/>
            <a:cxnLst/>
            <a:rect l="0" t="0" r="0" b="0"/>
            <a:pathLst>
              <a:path w="554039" h="149226">
                <a:moveTo>
                  <a:pt x="0" y="149225"/>
                </a:moveTo>
                <a:lnTo>
                  <a:pt x="5540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7" name="Freeform: Shape 76">
            <a:extLst>
              <a:ext uri="{FF2B5EF4-FFF2-40B4-BE49-F238E27FC236}">
                <a16:creationId xmlns:a16="http://schemas.microsoft.com/office/drawing/2014/main" id="{F9390B0D-C5AB-4A17-9C70-51158DFC401E}"/>
              </a:ext>
            </a:extLst>
          </p:cNvPr>
          <p:cNvSpPr/>
          <p:nvPr>
            <p:custDataLst>
              <p:tags r:id="rId48"/>
            </p:custDataLst>
          </p:nvPr>
        </p:nvSpPr>
        <p:spPr bwMode="auto">
          <a:xfrm>
            <a:off x="1803400" y="2360613"/>
            <a:ext cx="554039" cy="149226"/>
          </a:xfrm>
          <a:custGeom>
            <a:avLst/>
            <a:gdLst/>
            <a:ahLst/>
            <a:cxnLst/>
            <a:rect l="0" t="0" r="0" b="0"/>
            <a:pathLst>
              <a:path w="554039" h="149226">
                <a:moveTo>
                  <a:pt x="0" y="149225"/>
                </a:moveTo>
                <a:lnTo>
                  <a:pt x="5540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8" name="Freeform: Shape 77">
            <a:extLst>
              <a:ext uri="{FF2B5EF4-FFF2-40B4-BE49-F238E27FC236}">
                <a16:creationId xmlns:a16="http://schemas.microsoft.com/office/drawing/2014/main" id="{B5F0AF33-41F3-4EC3-A509-DE22449AE4E3}"/>
              </a:ext>
            </a:extLst>
          </p:cNvPr>
          <p:cNvSpPr/>
          <p:nvPr>
            <p:custDataLst>
              <p:tags r:id="rId49"/>
            </p:custDataLst>
          </p:nvPr>
        </p:nvSpPr>
        <p:spPr bwMode="auto">
          <a:xfrm>
            <a:off x="1803400" y="2417763"/>
            <a:ext cx="554039" cy="149226"/>
          </a:xfrm>
          <a:custGeom>
            <a:avLst/>
            <a:gdLst/>
            <a:ahLst/>
            <a:cxnLst/>
            <a:rect l="0" t="0" r="0" b="0"/>
            <a:pathLst>
              <a:path w="554039" h="149226">
                <a:moveTo>
                  <a:pt x="0" y="149225"/>
                </a:moveTo>
                <a:lnTo>
                  <a:pt x="5540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5" name="Freeform: Shape 64">
            <a:extLst>
              <a:ext uri="{FF2B5EF4-FFF2-40B4-BE49-F238E27FC236}">
                <a16:creationId xmlns:a16="http://schemas.microsoft.com/office/drawing/2014/main" id="{AC0594D3-3DD3-4357-B1EB-F5C87A07729B}"/>
              </a:ext>
            </a:extLst>
          </p:cNvPr>
          <p:cNvSpPr/>
          <p:nvPr>
            <p:custDataLst>
              <p:tags r:id="rId50"/>
            </p:custDataLst>
          </p:nvPr>
        </p:nvSpPr>
        <p:spPr bwMode="auto">
          <a:xfrm>
            <a:off x="1803400" y="2874963"/>
            <a:ext cx="554039" cy="149226"/>
          </a:xfrm>
          <a:custGeom>
            <a:avLst/>
            <a:gdLst/>
            <a:ahLst/>
            <a:cxnLst/>
            <a:rect l="0" t="0" r="0" b="0"/>
            <a:pathLst>
              <a:path w="554039" h="149226">
                <a:moveTo>
                  <a:pt x="0" y="149225"/>
                </a:moveTo>
                <a:lnTo>
                  <a:pt x="5540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0" name="Freeform: Shape 49">
            <a:extLst>
              <a:ext uri="{FF2B5EF4-FFF2-40B4-BE49-F238E27FC236}">
                <a16:creationId xmlns:a16="http://schemas.microsoft.com/office/drawing/2014/main" id="{EA245901-9947-4026-A130-926182EBAF29}"/>
              </a:ext>
            </a:extLst>
          </p:cNvPr>
          <p:cNvSpPr/>
          <p:nvPr>
            <p:custDataLst>
              <p:tags r:id="rId51"/>
            </p:custDataLst>
          </p:nvPr>
        </p:nvSpPr>
        <p:spPr bwMode="auto">
          <a:xfrm>
            <a:off x="1000125" y="2103438"/>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4" name="Freeform: Shape 13">
            <a:extLst>
              <a:ext uri="{FF2B5EF4-FFF2-40B4-BE49-F238E27FC236}">
                <a16:creationId xmlns:a16="http://schemas.microsoft.com/office/drawing/2014/main" id="{F0B01732-5DC6-44BF-84F3-8489F54F0BF9}"/>
              </a:ext>
            </a:extLst>
          </p:cNvPr>
          <p:cNvSpPr/>
          <p:nvPr>
            <p:custDataLst>
              <p:tags r:id="rId52"/>
            </p:custDataLst>
          </p:nvPr>
        </p:nvSpPr>
        <p:spPr bwMode="auto">
          <a:xfrm>
            <a:off x="803275" y="1901825"/>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6" name="Freeform: Shape 25">
            <a:extLst>
              <a:ext uri="{FF2B5EF4-FFF2-40B4-BE49-F238E27FC236}">
                <a16:creationId xmlns:a16="http://schemas.microsoft.com/office/drawing/2014/main" id="{C947B734-9F93-4175-A8EE-402F3EBF6899}"/>
              </a:ext>
            </a:extLst>
          </p:cNvPr>
          <p:cNvSpPr/>
          <p:nvPr>
            <p:custDataLst>
              <p:tags r:id="rId53"/>
            </p:custDataLst>
          </p:nvPr>
        </p:nvSpPr>
        <p:spPr bwMode="auto">
          <a:xfrm>
            <a:off x="1000125" y="1846263"/>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8" name="Freeform: Shape 27">
            <a:extLst>
              <a:ext uri="{FF2B5EF4-FFF2-40B4-BE49-F238E27FC236}">
                <a16:creationId xmlns:a16="http://schemas.microsoft.com/office/drawing/2014/main" id="{E2E945A0-2BE7-43F4-A1D5-68A327ADCD45}"/>
              </a:ext>
            </a:extLst>
          </p:cNvPr>
          <p:cNvSpPr/>
          <p:nvPr>
            <p:custDataLst>
              <p:tags r:id="rId54"/>
            </p:custDataLst>
          </p:nvPr>
        </p:nvSpPr>
        <p:spPr bwMode="auto">
          <a:xfrm>
            <a:off x="1000125" y="1903413"/>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7" name="Freeform: Shape 36">
            <a:extLst>
              <a:ext uri="{FF2B5EF4-FFF2-40B4-BE49-F238E27FC236}">
                <a16:creationId xmlns:a16="http://schemas.microsoft.com/office/drawing/2014/main" id="{7F4A55BE-F8AE-4C53-A4D3-D2DCAC5BFB05}"/>
              </a:ext>
            </a:extLst>
          </p:cNvPr>
          <p:cNvSpPr/>
          <p:nvPr>
            <p:custDataLst>
              <p:tags r:id="rId55"/>
            </p:custDataLst>
          </p:nvPr>
        </p:nvSpPr>
        <p:spPr bwMode="auto">
          <a:xfrm>
            <a:off x="1000125" y="2617788"/>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9" name="Freeform: Shape 38">
            <a:extLst>
              <a:ext uri="{FF2B5EF4-FFF2-40B4-BE49-F238E27FC236}">
                <a16:creationId xmlns:a16="http://schemas.microsoft.com/office/drawing/2014/main" id="{BF4C702F-EB2E-4422-865B-05C7724C1B80}"/>
              </a:ext>
            </a:extLst>
          </p:cNvPr>
          <p:cNvSpPr/>
          <p:nvPr>
            <p:custDataLst>
              <p:tags r:id="rId56"/>
            </p:custDataLst>
          </p:nvPr>
        </p:nvSpPr>
        <p:spPr bwMode="auto">
          <a:xfrm>
            <a:off x="1000125" y="2674938"/>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1" name="Freeform: Shape 40">
            <a:extLst>
              <a:ext uri="{FF2B5EF4-FFF2-40B4-BE49-F238E27FC236}">
                <a16:creationId xmlns:a16="http://schemas.microsoft.com/office/drawing/2014/main" id="{7F28E5A2-8882-4051-BFAF-5BD4DF16BB7D}"/>
              </a:ext>
            </a:extLst>
          </p:cNvPr>
          <p:cNvSpPr/>
          <p:nvPr>
            <p:custDataLst>
              <p:tags r:id="rId57"/>
            </p:custDataLst>
          </p:nvPr>
        </p:nvSpPr>
        <p:spPr bwMode="auto">
          <a:xfrm>
            <a:off x="1803400" y="2617788"/>
            <a:ext cx="554039" cy="149226"/>
          </a:xfrm>
          <a:custGeom>
            <a:avLst/>
            <a:gdLst/>
            <a:ahLst/>
            <a:cxnLst/>
            <a:rect l="0" t="0" r="0" b="0"/>
            <a:pathLst>
              <a:path w="554039" h="149226">
                <a:moveTo>
                  <a:pt x="0" y="149225"/>
                </a:moveTo>
                <a:lnTo>
                  <a:pt x="5540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2" name="Freeform: Shape 41">
            <a:extLst>
              <a:ext uri="{FF2B5EF4-FFF2-40B4-BE49-F238E27FC236}">
                <a16:creationId xmlns:a16="http://schemas.microsoft.com/office/drawing/2014/main" id="{8557614F-C7AF-4256-830C-41BEF71BF955}"/>
              </a:ext>
            </a:extLst>
          </p:cNvPr>
          <p:cNvSpPr/>
          <p:nvPr>
            <p:custDataLst>
              <p:tags r:id="rId58"/>
            </p:custDataLst>
          </p:nvPr>
        </p:nvSpPr>
        <p:spPr bwMode="auto">
          <a:xfrm>
            <a:off x="1803400" y="2674938"/>
            <a:ext cx="554039" cy="149226"/>
          </a:xfrm>
          <a:custGeom>
            <a:avLst/>
            <a:gdLst/>
            <a:ahLst/>
            <a:cxnLst/>
            <a:rect l="0" t="0" r="0" b="0"/>
            <a:pathLst>
              <a:path w="554039" h="149226">
                <a:moveTo>
                  <a:pt x="0" y="149225"/>
                </a:moveTo>
                <a:lnTo>
                  <a:pt x="5540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7" name="Freeform: Shape 46">
            <a:extLst>
              <a:ext uri="{FF2B5EF4-FFF2-40B4-BE49-F238E27FC236}">
                <a16:creationId xmlns:a16="http://schemas.microsoft.com/office/drawing/2014/main" id="{89DBC48D-85EE-4D75-A9CA-65A118D8C13F}"/>
              </a:ext>
            </a:extLst>
          </p:cNvPr>
          <p:cNvSpPr/>
          <p:nvPr>
            <p:custDataLst>
              <p:tags r:id="rId59"/>
            </p:custDataLst>
          </p:nvPr>
        </p:nvSpPr>
        <p:spPr bwMode="auto">
          <a:xfrm>
            <a:off x="803275" y="2159000"/>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8" name="Freeform: Shape 47">
            <a:extLst>
              <a:ext uri="{FF2B5EF4-FFF2-40B4-BE49-F238E27FC236}">
                <a16:creationId xmlns:a16="http://schemas.microsoft.com/office/drawing/2014/main" id="{A004C82E-BA74-4721-95BC-9CD71D978340}"/>
              </a:ext>
            </a:extLst>
          </p:cNvPr>
          <p:cNvSpPr/>
          <p:nvPr>
            <p:custDataLst>
              <p:tags r:id="rId60"/>
            </p:custDataLst>
          </p:nvPr>
        </p:nvSpPr>
        <p:spPr bwMode="auto">
          <a:xfrm>
            <a:off x="803275" y="2216150"/>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1" name="Freeform: Shape 50">
            <a:extLst>
              <a:ext uri="{FF2B5EF4-FFF2-40B4-BE49-F238E27FC236}">
                <a16:creationId xmlns:a16="http://schemas.microsoft.com/office/drawing/2014/main" id="{B14FFC97-938B-41F6-876B-5B8A333F383F}"/>
              </a:ext>
            </a:extLst>
          </p:cNvPr>
          <p:cNvSpPr/>
          <p:nvPr>
            <p:custDataLst>
              <p:tags r:id="rId61"/>
            </p:custDataLst>
          </p:nvPr>
        </p:nvSpPr>
        <p:spPr bwMode="auto">
          <a:xfrm>
            <a:off x="1000125" y="2160588"/>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3" name="Freeform: Shape 52">
            <a:extLst>
              <a:ext uri="{FF2B5EF4-FFF2-40B4-BE49-F238E27FC236}">
                <a16:creationId xmlns:a16="http://schemas.microsoft.com/office/drawing/2014/main" id="{376FA7BE-C88B-426A-803C-D8478B5A86A5}"/>
              </a:ext>
            </a:extLst>
          </p:cNvPr>
          <p:cNvSpPr/>
          <p:nvPr>
            <p:custDataLst>
              <p:tags r:id="rId62"/>
            </p:custDataLst>
          </p:nvPr>
        </p:nvSpPr>
        <p:spPr bwMode="auto">
          <a:xfrm>
            <a:off x="1803400" y="2103438"/>
            <a:ext cx="554039" cy="149226"/>
          </a:xfrm>
          <a:custGeom>
            <a:avLst/>
            <a:gdLst/>
            <a:ahLst/>
            <a:cxnLst/>
            <a:rect l="0" t="0" r="0" b="0"/>
            <a:pathLst>
              <a:path w="554039" h="149226">
                <a:moveTo>
                  <a:pt x="0" y="149225"/>
                </a:moveTo>
                <a:lnTo>
                  <a:pt x="5540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4" name="Freeform: Shape 53">
            <a:extLst>
              <a:ext uri="{FF2B5EF4-FFF2-40B4-BE49-F238E27FC236}">
                <a16:creationId xmlns:a16="http://schemas.microsoft.com/office/drawing/2014/main" id="{F70A1844-EC4F-4089-ACB3-40D13E664932}"/>
              </a:ext>
            </a:extLst>
          </p:cNvPr>
          <p:cNvSpPr/>
          <p:nvPr>
            <p:custDataLst>
              <p:tags r:id="rId63"/>
            </p:custDataLst>
          </p:nvPr>
        </p:nvSpPr>
        <p:spPr bwMode="auto">
          <a:xfrm>
            <a:off x="1803400" y="2160588"/>
            <a:ext cx="554039" cy="149226"/>
          </a:xfrm>
          <a:custGeom>
            <a:avLst/>
            <a:gdLst/>
            <a:ahLst/>
            <a:cxnLst/>
            <a:rect l="0" t="0" r="0" b="0"/>
            <a:pathLst>
              <a:path w="554039" h="149226">
                <a:moveTo>
                  <a:pt x="0" y="149225"/>
                </a:moveTo>
                <a:lnTo>
                  <a:pt x="55403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9" name="Freeform: Shape 58">
            <a:extLst>
              <a:ext uri="{FF2B5EF4-FFF2-40B4-BE49-F238E27FC236}">
                <a16:creationId xmlns:a16="http://schemas.microsoft.com/office/drawing/2014/main" id="{39E20216-9498-4BC1-A47C-FB687CC0D72A}"/>
              </a:ext>
            </a:extLst>
          </p:cNvPr>
          <p:cNvSpPr/>
          <p:nvPr>
            <p:custDataLst>
              <p:tags r:id="rId64"/>
            </p:custDataLst>
          </p:nvPr>
        </p:nvSpPr>
        <p:spPr bwMode="auto">
          <a:xfrm>
            <a:off x="803275" y="2930525"/>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0" name="Freeform: Shape 59">
            <a:extLst>
              <a:ext uri="{FF2B5EF4-FFF2-40B4-BE49-F238E27FC236}">
                <a16:creationId xmlns:a16="http://schemas.microsoft.com/office/drawing/2014/main" id="{FFD513E4-AEC0-415F-BB36-346B155F5079}"/>
              </a:ext>
            </a:extLst>
          </p:cNvPr>
          <p:cNvSpPr/>
          <p:nvPr>
            <p:custDataLst>
              <p:tags r:id="rId65"/>
            </p:custDataLst>
          </p:nvPr>
        </p:nvSpPr>
        <p:spPr bwMode="auto">
          <a:xfrm>
            <a:off x="803275" y="2987675"/>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2" name="Freeform: Shape 61">
            <a:extLst>
              <a:ext uri="{FF2B5EF4-FFF2-40B4-BE49-F238E27FC236}">
                <a16:creationId xmlns:a16="http://schemas.microsoft.com/office/drawing/2014/main" id="{F3B6E04C-FD50-4AE4-BDAD-C99D128851BF}"/>
              </a:ext>
            </a:extLst>
          </p:cNvPr>
          <p:cNvSpPr/>
          <p:nvPr>
            <p:custDataLst>
              <p:tags r:id="rId66"/>
            </p:custDataLst>
          </p:nvPr>
        </p:nvSpPr>
        <p:spPr bwMode="auto">
          <a:xfrm>
            <a:off x="1000125" y="2874963"/>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3" name="Freeform: Shape 62">
            <a:extLst>
              <a:ext uri="{FF2B5EF4-FFF2-40B4-BE49-F238E27FC236}">
                <a16:creationId xmlns:a16="http://schemas.microsoft.com/office/drawing/2014/main" id="{36C25026-55F8-4506-92F1-43C55A155B63}"/>
              </a:ext>
            </a:extLst>
          </p:cNvPr>
          <p:cNvSpPr/>
          <p:nvPr>
            <p:custDataLst>
              <p:tags r:id="rId67"/>
            </p:custDataLst>
          </p:nvPr>
        </p:nvSpPr>
        <p:spPr bwMode="auto">
          <a:xfrm>
            <a:off x="1000125" y="2932113"/>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8" name="Freeform: Shape 67">
            <a:extLst>
              <a:ext uri="{FF2B5EF4-FFF2-40B4-BE49-F238E27FC236}">
                <a16:creationId xmlns:a16="http://schemas.microsoft.com/office/drawing/2014/main" id="{FF634A7A-FC86-446B-A3EB-E4BD74CB9197}"/>
              </a:ext>
            </a:extLst>
          </p:cNvPr>
          <p:cNvSpPr/>
          <p:nvPr>
            <p:custDataLst>
              <p:tags r:id="rId68"/>
            </p:custDataLst>
          </p:nvPr>
        </p:nvSpPr>
        <p:spPr bwMode="auto">
          <a:xfrm>
            <a:off x="2605088" y="2874963"/>
            <a:ext cx="555626" cy="149226"/>
          </a:xfrm>
          <a:custGeom>
            <a:avLst/>
            <a:gdLst/>
            <a:ahLst/>
            <a:cxnLst/>
            <a:rect l="0" t="0" r="0" b="0"/>
            <a:pathLst>
              <a:path w="555626" h="149226">
                <a:moveTo>
                  <a:pt x="0" y="149225"/>
                </a:moveTo>
                <a:lnTo>
                  <a:pt x="55562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252" name="Straight Connector 251">
            <a:extLst>
              <a:ext uri="{FF2B5EF4-FFF2-40B4-BE49-F238E27FC236}">
                <a16:creationId xmlns:a16="http://schemas.microsoft.com/office/drawing/2014/main" id="{6C09DCBB-28A1-450D-8B81-2C4D76D7C9DB}"/>
              </a:ext>
            </a:extLst>
          </p:cNvPr>
          <p:cNvCxnSpPr>
            <a:cxnSpLocks/>
          </p:cNvCxnSpPr>
          <p:nvPr>
            <p:custDataLst>
              <p:tags r:id="rId69"/>
            </p:custDataLst>
          </p:nvPr>
        </p:nvCxnSpPr>
        <p:spPr bwMode="auto">
          <a:xfrm>
            <a:off x="9058275" y="5624513"/>
            <a:ext cx="77788" cy="1174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5" name="テキスト プレースホルダ 9">
            <a:extLst>
              <a:ext uri="{FF2B5EF4-FFF2-40B4-BE49-F238E27FC236}">
                <a16:creationId xmlns:a16="http://schemas.microsoft.com/office/drawing/2014/main" id="{BA721BDA-ED72-482C-87AC-FEF58E1D25E1}"/>
              </a:ext>
            </a:extLst>
          </p:cNvPr>
          <p:cNvSpPr>
            <a:spLocks noGrp="1"/>
          </p:cNvSpPr>
          <p:nvPr>
            <p:custDataLst>
              <p:tags r:id="rId70"/>
            </p:custDataLst>
          </p:nvPr>
        </p:nvSpPr>
        <p:spPr bwMode="gray">
          <a:xfrm>
            <a:off x="2709863" y="2611438"/>
            <a:ext cx="346075"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572557-6EB3-483A-958F-CDD9CD648DCF}" type="datetime'''''''''''''''9''''''8''''''''''''''''''''''''''''5'''''''">
              <a:rPr lang="ja-JP" altLang="en-US" sz="1400" smtClean="0">
                <a:effectLst/>
              </a:rPr>
              <a:pPr/>
              <a:t>985</a:t>
            </a:fld>
            <a:endParaRPr lang="ja-JP" altLang="en-US" sz="1400" dirty="0"/>
          </a:p>
        </p:txBody>
      </p:sp>
      <p:sp>
        <p:nvSpPr>
          <p:cNvPr id="413" name="テキスト プレースホルダ 9">
            <a:extLst>
              <a:ext uri="{FF2B5EF4-FFF2-40B4-BE49-F238E27FC236}">
                <a16:creationId xmlns:a16="http://schemas.microsoft.com/office/drawing/2014/main" id="{7D4AA1C5-352E-4DDF-9ECC-19F5ED4A4E95}"/>
              </a:ext>
            </a:extLst>
          </p:cNvPr>
          <p:cNvSpPr>
            <a:spLocks noGrp="1"/>
          </p:cNvSpPr>
          <p:nvPr>
            <p:custDataLst>
              <p:tags r:id="rId71"/>
            </p:custDataLst>
          </p:nvPr>
        </p:nvSpPr>
        <p:spPr bwMode="gray">
          <a:xfrm>
            <a:off x="2709863" y="3101975"/>
            <a:ext cx="3460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E0E53B-C513-4A82-8B90-889237EF95F1}" type="datetime'''''''''''''''''''''''''''''72''''''''''''''''0'''''''''">
              <a:rPr lang="ja-JP" altLang="en-US" sz="1400" smtClean="0">
                <a:effectLst/>
              </a:rPr>
              <a:pPr marL="0" indent="0" algn="ctr">
                <a:spcBef>
                  <a:spcPct val="0"/>
                </a:spcBef>
                <a:buNone/>
              </a:pPr>
              <a:t>720</a:t>
            </a:fld>
            <a:endParaRPr lang="ja-JP" altLang="en-US" sz="1400" dirty="0"/>
          </a:p>
        </p:txBody>
      </p:sp>
      <p:sp>
        <p:nvSpPr>
          <p:cNvPr id="265" name="テキスト プレースホルダ 9">
            <a:extLst>
              <a:ext uri="{FF2B5EF4-FFF2-40B4-BE49-F238E27FC236}">
                <a16:creationId xmlns:a16="http://schemas.microsoft.com/office/drawing/2014/main" id="{25EB1829-4C08-4C2B-B924-2E556568402F}"/>
              </a:ext>
            </a:extLst>
          </p:cNvPr>
          <p:cNvSpPr>
            <a:spLocks noGrp="1"/>
          </p:cNvSpPr>
          <p:nvPr>
            <p:custDataLst>
              <p:tags r:id="rId72"/>
            </p:custDataLst>
          </p:nvPr>
        </p:nvSpPr>
        <p:spPr bwMode="gray">
          <a:xfrm>
            <a:off x="1833563" y="3938588"/>
            <a:ext cx="493713" cy="212725"/>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52E68A-5168-471F-8AB8-455CC4C1B2CA}" type="datetime'''4'''''''',''''''''''''''5''''''''''''''''''6''''''''''4'''''">
              <a:rPr lang="ja-JP" altLang="en-US" sz="1400" smtClean="0">
                <a:solidFill>
                  <a:schemeClr val="bg1"/>
                </a:solidFill>
                <a:effectLst/>
              </a:rPr>
              <a:pPr marL="0" indent="0" algn="ctr">
                <a:spcBef>
                  <a:spcPct val="0"/>
                </a:spcBef>
                <a:buNone/>
              </a:pPr>
              <a:t>4,564</a:t>
            </a:fld>
            <a:endParaRPr lang="ja-JP" altLang="en-US" sz="1400" dirty="0">
              <a:solidFill>
                <a:schemeClr val="bg1"/>
              </a:solidFill>
            </a:endParaRPr>
          </a:p>
        </p:txBody>
      </p:sp>
      <p:sp>
        <p:nvSpPr>
          <p:cNvPr id="264" name="テキスト プレースホルダ 9">
            <a:extLst>
              <a:ext uri="{FF2B5EF4-FFF2-40B4-BE49-F238E27FC236}">
                <a16:creationId xmlns:a16="http://schemas.microsoft.com/office/drawing/2014/main" id="{B84399BE-83F2-47D1-A113-6788D224AB70}"/>
              </a:ext>
            </a:extLst>
          </p:cNvPr>
          <p:cNvSpPr>
            <a:spLocks noGrp="1"/>
          </p:cNvSpPr>
          <p:nvPr>
            <p:custDataLst>
              <p:tags r:id="rId73"/>
            </p:custDataLst>
          </p:nvPr>
        </p:nvSpPr>
        <p:spPr bwMode="gray">
          <a:xfrm>
            <a:off x="1038225" y="2100263"/>
            <a:ext cx="481013" cy="212725"/>
          </a:xfrm>
          <a:prstGeom prst="rect">
            <a:avLst/>
          </a:prstGeom>
          <a:solidFill>
            <a:schemeClr val="accent2"/>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1A6CDB-B8D2-4200-B28D-423BC7C6DA7B}" type="datetime'''''3'''''''''',1''''''''''1''''''''''''8'''">
              <a:rPr lang="ja-JP" altLang="en-US" sz="1400" smtClean="0">
                <a:effectLst/>
              </a:rPr>
              <a:pPr marL="0" indent="0" algn="ctr">
                <a:spcBef>
                  <a:spcPct val="0"/>
                </a:spcBef>
                <a:buNone/>
              </a:pPr>
              <a:t>3,118</a:t>
            </a:fld>
            <a:endParaRPr lang="ja-JP" altLang="en-US" sz="1400" dirty="0"/>
          </a:p>
        </p:txBody>
      </p:sp>
      <p:sp>
        <p:nvSpPr>
          <p:cNvPr id="311" name="テキスト プレースホルダ 9">
            <a:extLst>
              <a:ext uri="{FF2B5EF4-FFF2-40B4-BE49-F238E27FC236}">
                <a16:creationId xmlns:a16="http://schemas.microsoft.com/office/drawing/2014/main" id="{25AE7F98-A273-4FEC-A32F-FA080BBEC1A6}"/>
              </a:ext>
            </a:extLst>
          </p:cNvPr>
          <p:cNvSpPr>
            <a:spLocks noGrp="1"/>
          </p:cNvSpPr>
          <p:nvPr>
            <p:custDataLst>
              <p:tags r:id="rId74"/>
            </p:custDataLst>
          </p:nvPr>
        </p:nvSpPr>
        <p:spPr bwMode="gray">
          <a:xfrm>
            <a:off x="1031875" y="4067175"/>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9C8B43-B640-4605-8599-E1A6DEC4AF0F}" type="datetime'''''''4'''''''''''',0''3''''''''''6'''''''''''''''''''">
              <a:rPr lang="ja-JP" altLang="en-US" sz="1400" smtClean="0">
                <a:solidFill>
                  <a:schemeClr val="bg1"/>
                </a:solidFill>
                <a:effectLst/>
              </a:rPr>
              <a:pPr marL="0" indent="0" algn="ctr">
                <a:spcBef>
                  <a:spcPct val="0"/>
                </a:spcBef>
                <a:buNone/>
              </a:pPr>
              <a:t>4,036</a:t>
            </a:fld>
            <a:endParaRPr lang="ja-JP" altLang="en-US" sz="1400" dirty="0">
              <a:solidFill>
                <a:schemeClr val="bg1"/>
              </a:solidFill>
            </a:endParaRPr>
          </a:p>
        </p:txBody>
      </p:sp>
      <p:sp>
        <p:nvSpPr>
          <p:cNvPr id="35" name="テキスト プレースホルダ 9">
            <a:extLst>
              <a:ext uri="{FF2B5EF4-FFF2-40B4-BE49-F238E27FC236}">
                <a16:creationId xmlns:a16="http://schemas.microsoft.com/office/drawing/2014/main" id="{068D4A13-9652-4159-B764-4431AD3886D1}"/>
              </a:ext>
            </a:extLst>
          </p:cNvPr>
          <p:cNvSpPr>
            <a:spLocks noGrp="1"/>
          </p:cNvSpPr>
          <p:nvPr>
            <p:custDataLst>
              <p:tags r:id="rId75"/>
            </p:custDataLst>
          </p:nvPr>
        </p:nvSpPr>
        <p:spPr bwMode="auto">
          <a:xfrm>
            <a:off x="1093788" y="5899150"/>
            <a:ext cx="3683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E5CF17-0231-4684-AD89-7F72055E094A}" type="datetime'''''''''''''''''''''''''''''''''''''''中''''''国'">
              <a:rPr lang="ja-JP" altLang="en-US" sz="1400" smtClean="0"/>
              <a:pPr/>
              <a:t>中国</a:t>
            </a:fld>
            <a:endParaRPr lang="ja-JP" altLang="en-US" sz="1400" dirty="0"/>
          </a:p>
        </p:txBody>
      </p:sp>
      <p:sp>
        <p:nvSpPr>
          <p:cNvPr id="398" name="テキスト プレースホルダ 9">
            <a:extLst>
              <a:ext uri="{FF2B5EF4-FFF2-40B4-BE49-F238E27FC236}">
                <a16:creationId xmlns:a16="http://schemas.microsoft.com/office/drawing/2014/main" id="{8DFAF76C-4870-4A35-A18F-BA5510C0AD1D}"/>
              </a:ext>
            </a:extLst>
          </p:cNvPr>
          <p:cNvSpPr>
            <a:spLocks noGrp="1"/>
          </p:cNvSpPr>
          <p:nvPr>
            <p:custDataLst>
              <p:tags r:id="rId76"/>
            </p:custDataLst>
          </p:nvPr>
        </p:nvSpPr>
        <p:spPr bwMode="gray">
          <a:xfrm>
            <a:off x="1906588" y="2100263"/>
            <a:ext cx="346075" cy="212725"/>
          </a:xfrm>
          <a:prstGeom prst="rect">
            <a:avLst/>
          </a:prstGeom>
          <a:solidFill>
            <a:schemeClr val="accent2"/>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B03F67-D4F8-4A1E-9AD0-EEE9374A8EF6}" type="datetime'''''8''''''''''''''''''''''''''''''''''6''''4'''''''''''''''">
              <a:rPr lang="ja-JP" altLang="en-US" sz="1400" smtClean="0">
                <a:effectLst/>
              </a:rPr>
              <a:pPr marL="0" indent="0" algn="ctr">
                <a:spcBef>
                  <a:spcPct val="0"/>
                </a:spcBef>
                <a:buNone/>
              </a:pPr>
              <a:t>864</a:t>
            </a:fld>
            <a:endParaRPr lang="ja-JP" altLang="en-US" sz="1400" dirty="0"/>
          </a:p>
        </p:txBody>
      </p:sp>
      <p:sp>
        <p:nvSpPr>
          <p:cNvPr id="437" name="テキスト プレースホルダ 9">
            <a:extLst>
              <a:ext uri="{FF2B5EF4-FFF2-40B4-BE49-F238E27FC236}">
                <a16:creationId xmlns:a16="http://schemas.microsoft.com/office/drawing/2014/main" id="{7D18370D-010C-4E6C-BD15-5CC2B9C59364}"/>
              </a:ext>
            </a:extLst>
          </p:cNvPr>
          <p:cNvSpPr>
            <a:spLocks noGrp="1"/>
          </p:cNvSpPr>
          <p:nvPr>
            <p:custDataLst>
              <p:tags r:id="rId77"/>
            </p:custDataLst>
          </p:nvPr>
        </p:nvSpPr>
        <p:spPr bwMode="gray">
          <a:xfrm>
            <a:off x="8315325" y="5627689"/>
            <a:ext cx="149225" cy="212725"/>
          </a:xfrm>
          <a:prstGeom prst="rect">
            <a:avLst/>
          </a:prstGeom>
          <a:solidFill>
            <a:schemeClr val="accent1"/>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AE7BB-F516-4B6D-8134-5F3F24BF87E3}" type="datetime'''''''''''''''5'''">
              <a:rPr lang="ja-JP" altLang="en-US" sz="1400" smtClean="0">
                <a:solidFill>
                  <a:schemeClr val="bg1"/>
                </a:solidFill>
                <a:effectLst/>
              </a:rPr>
              <a:pPr marL="0" indent="0" algn="ctr">
                <a:spcBef>
                  <a:spcPct val="0"/>
                </a:spcBef>
                <a:buNone/>
              </a:pPr>
              <a:t>5</a:t>
            </a:fld>
            <a:endParaRPr lang="ja-JP" altLang="en-US" sz="1400" dirty="0">
              <a:solidFill>
                <a:schemeClr val="bg1"/>
              </a:solidFill>
            </a:endParaRPr>
          </a:p>
        </p:txBody>
      </p:sp>
      <p:sp>
        <p:nvSpPr>
          <p:cNvPr id="227" name="テキスト プレースホルダ 9">
            <a:extLst>
              <a:ext uri="{FF2B5EF4-FFF2-40B4-BE49-F238E27FC236}">
                <a16:creationId xmlns:a16="http://schemas.microsoft.com/office/drawing/2014/main" id="{7D609740-50D1-4948-BECC-56384F9F4887}"/>
              </a:ext>
            </a:extLst>
          </p:cNvPr>
          <p:cNvSpPr>
            <a:spLocks noGrp="1"/>
          </p:cNvSpPr>
          <p:nvPr>
            <p:custDataLst>
              <p:tags r:id="rId78"/>
            </p:custDataLst>
          </p:nvPr>
        </p:nvSpPr>
        <p:spPr bwMode="gray">
          <a:xfrm>
            <a:off x="5919788" y="4227513"/>
            <a:ext cx="346075"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C8DDCA-DBA1-43C7-8B74-5EBDD9B95527}" type="datetime'''''''1''''''''''''''''''''''4''''''''''''''''''''''''''6'">
              <a:rPr lang="ja-JP" altLang="en-US" sz="1400" smtClean="0">
                <a:effectLst/>
              </a:rPr>
              <a:pPr marL="0" indent="0" algn="ctr">
                <a:spcBef>
                  <a:spcPct val="0"/>
                </a:spcBef>
                <a:buNone/>
              </a:pPr>
              <a:t>146</a:t>
            </a:fld>
            <a:endParaRPr lang="ja-JP" altLang="en-US" sz="1400" dirty="0"/>
          </a:p>
        </p:txBody>
      </p:sp>
      <p:sp>
        <p:nvSpPr>
          <p:cNvPr id="195" name="テキスト プレースホルダ 9">
            <a:extLst>
              <a:ext uri="{FF2B5EF4-FFF2-40B4-BE49-F238E27FC236}">
                <a16:creationId xmlns:a16="http://schemas.microsoft.com/office/drawing/2014/main" id="{F9E62B1E-8AF6-4E68-84AE-25E00D2E91F5}"/>
              </a:ext>
            </a:extLst>
          </p:cNvPr>
          <p:cNvSpPr>
            <a:spLocks noGrp="1"/>
          </p:cNvSpPr>
          <p:nvPr>
            <p:custDataLst>
              <p:tags r:id="rId79"/>
            </p:custDataLst>
          </p:nvPr>
        </p:nvSpPr>
        <p:spPr bwMode="gray">
          <a:xfrm>
            <a:off x="3513138" y="2868613"/>
            <a:ext cx="346075"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3210188-2E25-49C8-88F4-37D26A7FD233}" type="datetime'''2''''''9''''''''''''''9'''''''''''''''''''''">
              <a:rPr lang="ja-JP" altLang="en-US" sz="1400" smtClean="0">
                <a:effectLst/>
              </a:rPr>
              <a:pPr/>
              <a:t>299</a:t>
            </a:fld>
            <a:endParaRPr lang="ja-JP" altLang="en-US" sz="1400" dirty="0"/>
          </a:p>
        </p:txBody>
      </p:sp>
      <p:sp>
        <p:nvSpPr>
          <p:cNvPr id="17" name="テキスト プレースホルダ 9">
            <a:extLst>
              <a:ext uri="{FF2B5EF4-FFF2-40B4-BE49-F238E27FC236}">
                <a16:creationId xmlns:a16="http://schemas.microsoft.com/office/drawing/2014/main" id="{11B468EF-C97A-4B4F-8D26-987BFA29DDEB}"/>
              </a:ext>
            </a:extLst>
          </p:cNvPr>
          <p:cNvSpPr>
            <a:spLocks noGrp="1"/>
          </p:cNvSpPr>
          <p:nvPr>
            <p:custDataLst>
              <p:tags r:id="rId80"/>
            </p:custDataLst>
          </p:nvPr>
        </p:nvSpPr>
        <p:spPr bwMode="auto">
          <a:xfrm>
            <a:off x="7451725" y="5899149"/>
            <a:ext cx="495300"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484A9F-5B9E-48ED-8C80-36D278D3037A}" type="datetime'''''''''''マ''''''''''''''''''''''''レーシ''''''''''''''''''ア'''">
              <a:rPr lang="ja-JP" altLang="en-US" sz="1400" smtClean="0"/>
              <a:pPr/>
              <a:t>マレーシア</a:t>
            </a:fld>
            <a:endParaRPr lang="ja-JP" altLang="en-US" sz="1400" dirty="0"/>
          </a:p>
        </p:txBody>
      </p:sp>
      <p:sp>
        <p:nvSpPr>
          <p:cNvPr id="27" name="テキスト プレースホルダ 9">
            <a:extLst>
              <a:ext uri="{FF2B5EF4-FFF2-40B4-BE49-F238E27FC236}">
                <a16:creationId xmlns:a16="http://schemas.microsoft.com/office/drawing/2014/main" id="{B792AECC-5DB5-4B9C-A600-C290B5C4C214}"/>
              </a:ext>
            </a:extLst>
          </p:cNvPr>
          <p:cNvSpPr>
            <a:spLocks noGrp="1"/>
          </p:cNvSpPr>
          <p:nvPr>
            <p:custDataLst>
              <p:tags r:id="rId81"/>
            </p:custDataLst>
          </p:nvPr>
        </p:nvSpPr>
        <p:spPr bwMode="gray">
          <a:xfrm>
            <a:off x="1031875" y="1582738"/>
            <a:ext cx="493713"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400" dirty="0"/>
              <a:t>7,153</a:t>
            </a:r>
            <a:endParaRPr lang="ja-JP" altLang="en-US" sz="1400" dirty="0"/>
          </a:p>
        </p:txBody>
      </p:sp>
      <p:sp>
        <p:nvSpPr>
          <p:cNvPr id="174" name="テキスト プレースホルダ 9">
            <a:extLst>
              <a:ext uri="{FF2B5EF4-FFF2-40B4-BE49-F238E27FC236}">
                <a16:creationId xmlns:a16="http://schemas.microsoft.com/office/drawing/2014/main" id="{8E055D2F-52A7-4100-968A-72AC0A00F364}"/>
              </a:ext>
            </a:extLst>
          </p:cNvPr>
          <p:cNvSpPr>
            <a:spLocks noGrp="1"/>
          </p:cNvSpPr>
          <p:nvPr>
            <p:custDataLst>
              <p:tags r:id="rId82"/>
            </p:custDataLst>
          </p:nvPr>
        </p:nvSpPr>
        <p:spPr bwMode="gray">
          <a:xfrm>
            <a:off x="6723063" y="4232275"/>
            <a:ext cx="346075"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75DF6E-2300-4357-B3CD-C6DC51B9AE74}" type="datetime'''''''''''''''''''''''''''''''1''''''''''''''4''''''''''5'''''">
              <a:rPr lang="ja-JP" altLang="en-US" sz="1400" smtClean="0">
                <a:effectLst/>
              </a:rPr>
              <a:pPr marL="0" indent="0" algn="ctr">
                <a:spcBef>
                  <a:spcPct val="0"/>
                </a:spcBef>
                <a:buNone/>
              </a:pPr>
              <a:t>145</a:t>
            </a:fld>
            <a:endParaRPr lang="ja-JP" altLang="en-US" sz="1400" dirty="0"/>
          </a:p>
        </p:txBody>
      </p:sp>
      <p:sp>
        <p:nvSpPr>
          <p:cNvPr id="16" name="テキスト プレースホルダ 9">
            <a:extLst>
              <a:ext uri="{FF2B5EF4-FFF2-40B4-BE49-F238E27FC236}">
                <a16:creationId xmlns:a16="http://schemas.microsoft.com/office/drawing/2014/main" id="{4C9344A6-B5F1-4ECB-B097-9774740C205D}"/>
              </a:ext>
            </a:extLst>
          </p:cNvPr>
          <p:cNvSpPr>
            <a:spLocks noGrp="1"/>
          </p:cNvSpPr>
          <p:nvPr>
            <p:custDataLst>
              <p:tags r:id="rId83"/>
            </p:custDataLst>
          </p:nvPr>
        </p:nvSpPr>
        <p:spPr bwMode="auto">
          <a:xfrm>
            <a:off x="6578600" y="5899150"/>
            <a:ext cx="6365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496E7B-BC3D-4660-AB36-CBF04D2229A9}" type="datetime'''''''''''''''''''''''''''''''ベ''''''ト''ナ''ム'''''">
              <a:rPr lang="ja-JP" altLang="en-US" sz="1400" smtClean="0"/>
              <a:pPr/>
              <a:t>ベトナム</a:t>
            </a:fld>
            <a:endParaRPr lang="ja-JP" altLang="en-US" sz="1400" dirty="0"/>
          </a:p>
        </p:txBody>
      </p:sp>
      <p:sp useBgFill="1">
        <p:nvSpPr>
          <p:cNvPr id="235" name="テキスト プレースホルダ 9">
            <a:extLst>
              <a:ext uri="{FF2B5EF4-FFF2-40B4-BE49-F238E27FC236}">
                <a16:creationId xmlns:a16="http://schemas.microsoft.com/office/drawing/2014/main" id="{371DCF11-CAF0-4258-A0B3-CF9E3949721E}"/>
              </a:ext>
            </a:extLst>
          </p:cNvPr>
          <p:cNvSpPr>
            <a:spLocks noGrp="1"/>
          </p:cNvSpPr>
          <p:nvPr>
            <p:custDataLst>
              <p:tags r:id="rId84"/>
            </p:custDataLst>
          </p:nvPr>
        </p:nvSpPr>
        <p:spPr bwMode="gray">
          <a:xfrm>
            <a:off x="7526338" y="4324350"/>
            <a:ext cx="346075"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C5AED4-05AB-44C6-AC66-0EC5594C08A2}" type="datetime'''''''''''''1''''''''''''3''''''''''''''''''5'''">
              <a:rPr lang="ja-JP" altLang="en-US" sz="1400" smtClean="0">
                <a:effectLst/>
              </a:rPr>
              <a:pPr marL="0" indent="0" algn="ctr">
                <a:spcBef>
                  <a:spcPct val="0"/>
                </a:spcBef>
                <a:buNone/>
              </a:pPr>
              <a:t>135</a:t>
            </a:fld>
            <a:endParaRPr lang="ja-JP" altLang="en-US" sz="1400" dirty="0"/>
          </a:p>
        </p:txBody>
      </p:sp>
      <p:sp>
        <p:nvSpPr>
          <p:cNvPr id="19" name="テキスト プレースホルダ 9">
            <a:extLst>
              <a:ext uri="{FF2B5EF4-FFF2-40B4-BE49-F238E27FC236}">
                <a16:creationId xmlns:a16="http://schemas.microsoft.com/office/drawing/2014/main" id="{3D76FAA8-8300-4F1A-8DE1-C895A43B5C66}"/>
              </a:ext>
            </a:extLst>
          </p:cNvPr>
          <p:cNvSpPr>
            <a:spLocks noGrp="1"/>
          </p:cNvSpPr>
          <p:nvPr>
            <p:custDataLst>
              <p:tags r:id="rId85"/>
            </p:custDataLst>
          </p:nvPr>
        </p:nvSpPr>
        <p:spPr bwMode="auto">
          <a:xfrm>
            <a:off x="9063038" y="5899149"/>
            <a:ext cx="482600"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83562C-080C-46E3-A433-1AC33F0054CE}" type="datetime'''''''''''''''''''カン''ボ''''''''''''''''''ジア'''''''''''">
              <a:rPr lang="ja-JP" altLang="en-US" sz="1400" smtClean="0"/>
              <a:pPr/>
              <a:t>カンボジア</a:t>
            </a:fld>
            <a:endParaRPr lang="ja-JP" altLang="en-US" sz="1400" dirty="0"/>
          </a:p>
        </p:txBody>
      </p:sp>
      <p:sp>
        <p:nvSpPr>
          <p:cNvPr id="11" name="テキスト プレースホルダ 9">
            <a:extLst>
              <a:ext uri="{FF2B5EF4-FFF2-40B4-BE49-F238E27FC236}">
                <a16:creationId xmlns:a16="http://schemas.microsoft.com/office/drawing/2014/main" id="{C61CE358-7B40-4B3D-927A-D31F226F1D68}"/>
              </a:ext>
            </a:extLst>
          </p:cNvPr>
          <p:cNvSpPr>
            <a:spLocks noGrp="1"/>
          </p:cNvSpPr>
          <p:nvPr>
            <p:custDataLst>
              <p:tags r:id="rId86"/>
            </p:custDataLst>
          </p:nvPr>
        </p:nvSpPr>
        <p:spPr bwMode="auto">
          <a:xfrm>
            <a:off x="5737225" y="5899150"/>
            <a:ext cx="7127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EC40B7-808F-4D84-9179-6C5859B92430}" type="datetime'''''フィ''''''''''''リピ''''''''''ン'''''''''''''''''">
              <a:rPr lang="ja-JP" altLang="en-US" sz="1400" smtClean="0"/>
              <a:pPr/>
              <a:t>フィリピン</a:t>
            </a:fld>
            <a:endParaRPr lang="ja-JP" altLang="en-US" sz="1400" dirty="0"/>
          </a:p>
        </p:txBody>
      </p:sp>
      <p:sp>
        <p:nvSpPr>
          <p:cNvPr id="8" name="テキスト プレースホルダ 9">
            <a:extLst>
              <a:ext uri="{FF2B5EF4-FFF2-40B4-BE49-F238E27FC236}">
                <a16:creationId xmlns:a16="http://schemas.microsoft.com/office/drawing/2014/main" id="{E6DF44C4-E458-45B9-B5EF-E19BA2B5C2B1}"/>
              </a:ext>
            </a:extLst>
          </p:cNvPr>
          <p:cNvSpPr>
            <a:spLocks noGrp="1"/>
          </p:cNvSpPr>
          <p:nvPr>
            <p:custDataLst>
              <p:tags r:id="rId87"/>
            </p:custDataLst>
          </p:nvPr>
        </p:nvSpPr>
        <p:spPr bwMode="auto">
          <a:xfrm>
            <a:off x="4340225" y="5899150"/>
            <a:ext cx="2952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B7FDCC-6A18-4505-B652-5F54F96248A0}" type="datetime'''''''''''''''''タ''''イ'''''''''''''''''''">
              <a:rPr lang="ja-JP" altLang="en-US" sz="1400" smtClean="0"/>
              <a:pPr/>
              <a:t>タイ</a:t>
            </a:fld>
            <a:endParaRPr lang="ja-JP" altLang="en-US" sz="1400" dirty="0"/>
          </a:p>
        </p:txBody>
      </p:sp>
      <p:sp>
        <p:nvSpPr>
          <p:cNvPr id="15" name="テキスト プレースホルダ 9">
            <a:extLst>
              <a:ext uri="{FF2B5EF4-FFF2-40B4-BE49-F238E27FC236}">
                <a16:creationId xmlns:a16="http://schemas.microsoft.com/office/drawing/2014/main" id="{CB4384B9-652D-4F4B-AB5E-4FD19526204A}"/>
              </a:ext>
            </a:extLst>
          </p:cNvPr>
          <p:cNvSpPr>
            <a:spLocks noGrp="1"/>
          </p:cNvSpPr>
          <p:nvPr>
            <p:custDataLst>
              <p:tags r:id="rId88"/>
            </p:custDataLst>
          </p:nvPr>
        </p:nvSpPr>
        <p:spPr bwMode="auto">
          <a:xfrm>
            <a:off x="5026025" y="5899150"/>
            <a:ext cx="5318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ABA29C-BD47-4C6F-9DF5-46AADB629CAF}" type="datetime'''''シ''''ンガ''''''''''''''''''''''''''''ポー''''''ル'''">
              <a:rPr lang="ja-JP" altLang="en-US" sz="1400" smtClean="0"/>
              <a:pPr/>
              <a:t>シンガポール</a:t>
            </a:fld>
            <a:endParaRPr lang="ja-JP" altLang="en-US" sz="1400" dirty="0"/>
          </a:p>
        </p:txBody>
      </p:sp>
      <p:sp useBgFill="1">
        <p:nvSpPr>
          <p:cNvPr id="243" name="テキスト プレースホルダ 9">
            <a:extLst>
              <a:ext uri="{FF2B5EF4-FFF2-40B4-BE49-F238E27FC236}">
                <a16:creationId xmlns:a16="http://schemas.microsoft.com/office/drawing/2014/main" id="{788F02B8-A8FA-4BC6-8C8A-438CA67AE326}"/>
              </a:ext>
            </a:extLst>
          </p:cNvPr>
          <p:cNvSpPr>
            <a:spLocks noGrp="1"/>
          </p:cNvSpPr>
          <p:nvPr>
            <p:custDataLst>
              <p:tags r:id="rId89"/>
            </p:custDataLst>
          </p:nvPr>
        </p:nvSpPr>
        <p:spPr bwMode="gray">
          <a:xfrm>
            <a:off x="8377238" y="5235575"/>
            <a:ext cx="247650"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F1283E-3108-4CAB-A386-3F834A977AF3}" type="datetime'''''''''''''''''''''''''''''''''''''3''''''''''''''2'''''''''">
              <a:rPr lang="ja-JP" altLang="en-US" sz="1400" smtClean="0">
                <a:effectLst/>
              </a:rPr>
              <a:pPr marL="0" indent="0" algn="ctr">
                <a:spcBef>
                  <a:spcPct val="0"/>
                </a:spcBef>
                <a:buNone/>
              </a:pPr>
              <a:t>32</a:t>
            </a:fld>
            <a:endParaRPr lang="ja-JP" altLang="en-US" sz="1400" dirty="0"/>
          </a:p>
        </p:txBody>
      </p:sp>
      <p:sp>
        <p:nvSpPr>
          <p:cNvPr id="13" name="テキスト プレースホルダ 9">
            <a:extLst>
              <a:ext uri="{FF2B5EF4-FFF2-40B4-BE49-F238E27FC236}">
                <a16:creationId xmlns:a16="http://schemas.microsoft.com/office/drawing/2014/main" id="{071EA226-CAB3-4087-A3B2-17A8EDAD142D}"/>
              </a:ext>
            </a:extLst>
          </p:cNvPr>
          <p:cNvSpPr>
            <a:spLocks noGrp="1"/>
          </p:cNvSpPr>
          <p:nvPr>
            <p:custDataLst>
              <p:tags r:id="rId90"/>
            </p:custDataLst>
          </p:nvPr>
        </p:nvSpPr>
        <p:spPr bwMode="auto">
          <a:xfrm>
            <a:off x="3436938" y="5899150"/>
            <a:ext cx="49847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44B514-E455-48B6-9C84-867EA92B1213}" type="datetime'イン''''''''''''''''''''''''''''''''''''''''ド''ネ''''''''''シ''ア'">
              <a:rPr lang="ja-JP" altLang="en-US" sz="1400" smtClean="0"/>
              <a:pPr/>
              <a:t>インドネシア</a:t>
            </a:fld>
            <a:endParaRPr lang="ja-JP" altLang="en-US" sz="1400" dirty="0"/>
          </a:p>
        </p:txBody>
      </p:sp>
      <p:sp>
        <p:nvSpPr>
          <p:cNvPr id="246" name="テキスト プレースホルダ 9">
            <a:extLst>
              <a:ext uri="{FF2B5EF4-FFF2-40B4-BE49-F238E27FC236}">
                <a16:creationId xmlns:a16="http://schemas.microsoft.com/office/drawing/2014/main" id="{D34CE386-42D3-40EF-B8A8-CED6F8976CBB}"/>
              </a:ext>
            </a:extLst>
          </p:cNvPr>
          <p:cNvSpPr>
            <a:spLocks noGrp="1"/>
          </p:cNvSpPr>
          <p:nvPr>
            <p:custDataLst>
              <p:tags r:id="rId91"/>
            </p:custDataLst>
          </p:nvPr>
        </p:nvSpPr>
        <p:spPr bwMode="gray">
          <a:xfrm>
            <a:off x="9180513" y="5356225"/>
            <a:ext cx="247650"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A56228-B2B6-4A60-A8C5-98767931EDB1}" type="datetime'''''''''''''''''1''5'''''''">
              <a:rPr lang="ja-JP" altLang="en-US" sz="1400" smtClean="0"/>
              <a:pPr/>
              <a:t>15</a:t>
            </a:fld>
            <a:endParaRPr lang="ja-JP" altLang="en-US" sz="1400" dirty="0"/>
          </a:p>
        </p:txBody>
      </p:sp>
      <p:sp>
        <p:nvSpPr>
          <p:cNvPr id="249" name="テキスト プレースホルダ 9">
            <a:extLst>
              <a:ext uri="{FF2B5EF4-FFF2-40B4-BE49-F238E27FC236}">
                <a16:creationId xmlns:a16="http://schemas.microsoft.com/office/drawing/2014/main" id="{B5F96DC5-224B-428C-A6DC-A3F5168E4760}"/>
              </a:ext>
            </a:extLst>
          </p:cNvPr>
          <p:cNvSpPr>
            <a:spLocks noGrp="1"/>
          </p:cNvSpPr>
          <p:nvPr>
            <p:custDataLst>
              <p:tags r:id="rId92"/>
            </p:custDataLst>
          </p:nvPr>
        </p:nvSpPr>
        <p:spPr bwMode="gray">
          <a:xfrm>
            <a:off x="9180513" y="5568950"/>
            <a:ext cx="247650" cy="212725"/>
          </a:xfrm>
          <a:prstGeom prst="rect">
            <a:avLst/>
          </a:prstGeom>
          <a:solidFill>
            <a:schemeClr val="accent2"/>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CBC04C-08A1-4493-8109-569827C330A1}" type="datetime'''''''''''''''''''1''''''''''''''''''2'''''''''''''''''''''">
              <a:rPr lang="ja-JP" altLang="en-US" sz="1400" smtClean="0">
                <a:effectLst/>
              </a:rPr>
              <a:pPr/>
              <a:t>12</a:t>
            </a:fld>
            <a:endParaRPr lang="ja-JP" altLang="en-US" sz="1400" dirty="0"/>
          </a:p>
        </p:txBody>
      </p:sp>
      <p:sp useBgFill="1">
        <p:nvSpPr>
          <p:cNvPr id="205" name="テキスト プレースホルダ 9">
            <a:extLst>
              <a:ext uri="{FF2B5EF4-FFF2-40B4-BE49-F238E27FC236}">
                <a16:creationId xmlns:a16="http://schemas.microsoft.com/office/drawing/2014/main" id="{892F2B02-5485-4453-8649-50A7F6FE63D4}"/>
              </a:ext>
            </a:extLst>
          </p:cNvPr>
          <p:cNvSpPr>
            <a:spLocks noGrp="1"/>
          </p:cNvSpPr>
          <p:nvPr>
            <p:custDataLst>
              <p:tags r:id="rId93"/>
            </p:custDataLst>
          </p:nvPr>
        </p:nvSpPr>
        <p:spPr bwMode="gray">
          <a:xfrm>
            <a:off x="4314825" y="3819525"/>
            <a:ext cx="346075" cy="212725"/>
          </a:xfrm>
          <a:prstGeom prst="rect">
            <a:avLst/>
          </a:prstGeom>
          <a:ln>
            <a:noFill/>
          </a:ln>
          <a:effec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204D29-F3D2-4025-AB15-7E7495E42C96}" type="datetime'''''1''9''''''''''''''''''''''''''''''''2'">
              <a:rPr lang="ja-JP" altLang="en-US" sz="1400" smtClean="0">
                <a:effectLst/>
              </a:rPr>
              <a:pPr/>
              <a:t>192</a:t>
            </a:fld>
            <a:endParaRPr lang="ja-JP" altLang="en-US" sz="1400" dirty="0"/>
          </a:p>
        </p:txBody>
      </p:sp>
      <p:sp>
        <p:nvSpPr>
          <p:cNvPr id="183" name="テキスト プレースホルダ 9">
            <a:extLst>
              <a:ext uri="{FF2B5EF4-FFF2-40B4-BE49-F238E27FC236}">
                <a16:creationId xmlns:a16="http://schemas.microsoft.com/office/drawing/2014/main" id="{5682B4C2-8BC3-47B8-A33B-D31179F52861}"/>
              </a:ext>
            </a:extLst>
          </p:cNvPr>
          <p:cNvSpPr>
            <a:spLocks noGrp="1"/>
          </p:cNvSpPr>
          <p:nvPr>
            <p:custDataLst>
              <p:tags r:id="rId94"/>
            </p:custDataLst>
          </p:nvPr>
        </p:nvSpPr>
        <p:spPr bwMode="gray">
          <a:xfrm>
            <a:off x="1833563" y="1839913"/>
            <a:ext cx="493713"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87FDCD-753F-443D-9147-6A166AF79867}" type="datetime'''''''5'''''''''''''''',4''''''''''''''2''7'''''''''''''''''''">
              <a:rPr lang="ja-JP" altLang="en-US" sz="1400" smtClean="0">
                <a:effectLst/>
              </a:rPr>
              <a:pPr marL="0" indent="0" algn="ctr">
                <a:spcBef>
                  <a:spcPct val="0"/>
                </a:spcBef>
                <a:buNone/>
              </a:pPr>
              <a:t>5,427</a:t>
            </a:fld>
            <a:endParaRPr lang="ja-JP" altLang="en-US" sz="1400" dirty="0"/>
          </a:p>
        </p:txBody>
      </p:sp>
      <p:sp>
        <p:nvSpPr>
          <p:cNvPr id="38" name="テキスト プレースホルダ 9">
            <a:extLst>
              <a:ext uri="{FF2B5EF4-FFF2-40B4-BE49-F238E27FC236}">
                <a16:creationId xmlns:a16="http://schemas.microsoft.com/office/drawing/2014/main" id="{166D1C90-317B-4B45-BA9D-54AD95097E0F}"/>
              </a:ext>
            </a:extLst>
          </p:cNvPr>
          <p:cNvSpPr>
            <a:spLocks noGrp="1"/>
          </p:cNvSpPr>
          <p:nvPr>
            <p:custDataLst>
              <p:tags r:id="rId95"/>
            </p:custDataLst>
          </p:nvPr>
        </p:nvSpPr>
        <p:spPr bwMode="auto">
          <a:xfrm>
            <a:off x="2663825" y="5899150"/>
            <a:ext cx="4381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3D5C58-3676-412B-865D-907FD9190E4A}" type="datetime'''''''''イ''''''''''''''''''''''''ン''''''''ド'''">
              <a:rPr lang="ja-JP" altLang="en-US" sz="1400" smtClean="0"/>
              <a:pPr/>
              <a:t>インド</a:t>
            </a:fld>
            <a:endParaRPr lang="ja-JP" altLang="en-US" sz="1400" dirty="0"/>
          </a:p>
        </p:txBody>
      </p:sp>
      <p:sp>
        <p:nvSpPr>
          <p:cNvPr id="18" name="テキスト プレースホルダ 9">
            <a:extLst>
              <a:ext uri="{FF2B5EF4-FFF2-40B4-BE49-F238E27FC236}">
                <a16:creationId xmlns:a16="http://schemas.microsoft.com/office/drawing/2014/main" id="{11BD3A9A-3835-4259-8E3A-1BA4F7280841}"/>
              </a:ext>
            </a:extLst>
          </p:cNvPr>
          <p:cNvSpPr>
            <a:spLocks noGrp="1"/>
          </p:cNvSpPr>
          <p:nvPr>
            <p:custDataLst>
              <p:tags r:id="rId96"/>
            </p:custDataLst>
          </p:nvPr>
        </p:nvSpPr>
        <p:spPr bwMode="auto">
          <a:xfrm>
            <a:off x="8121650" y="5899150"/>
            <a:ext cx="7604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F756D4-A982-44F9-8653-9049B63B11BC}" type="datetime'''''''''''''''''''''ミ''''''''ャ''ンマ''ー'''''''''''''''">
              <a:rPr lang="ja-JP" altLang="en-US" sz="1400" smtClean="0"/>
              <a:pPr/>
              <a:t>ミャンマー</a:t>
            </a:fld>
            <a:endParaRPr lang="ja-JP" altLang="en-US" sz="1400" dirty="0"/>
          </a:p>
        </p:txBody>
      </p:sp>
      <p:sp>
        <p:nvSpPr>
          <p:cNvPr id="12" name="テキスト プレースホルダ 9">
            <a:extLst>
              <a:ext uri="{FF2B5EF4-FFF2-40B4-BE49-F238E27FC236}">
                <a16:creationId xmlns:a16="http://schemas.microsoft.com/office/drawing/2014/main" id="{55D407D9-B665-4CD8-BCD2-AC13FD5C3B0D}"/>
              </a:ext>
            </a:extLst>
          </p:cNvPr>
          <p:cNvSpPr>
            <a:spLocks noGrp="1"/>
          </p:cNvSpPr>
          <p:nvPr>
            <p:custDataLst>
              <p:tags r:id="rId97"/>
            </p:custDataLst>
          </p:nvPr>
        </p:nvSpPr>
        <p:spPr bwMode="auto">
          <a:xfrm>
            <a:off x="1895475" y="5899150"/>
            <a:ext cx="3683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CB11B9-9C21-40EB-84DA-68E9519E4186}" type="datetime'日''''''''''''''''''''''''''''''''本'''''''''''''''''''">
              <a:rPr lang="ja-JP" altLang="en-US" sz="1400" smtClean="0"/>
              <a:pPr/>
              <a:t>日本</a:t>
            </a:fld>
            <a:endParaRPr lang="ja-JP" altLang="en-US" sz="1400" dirty="0"/>
          </a:p>
        </p:txBody>
      </p:sp>
      <p:sp>
        <p:nvSpPr>
          <p:cNvPr id="218" name="テキスト プレースホルダ 9">
            <a:extLst>
              <a:ext uri="{FF2B5EF4-FFF2-40B4-BE49-F238E27FC236}">
                <a16:creationId xmlns:a16="http://schemas.microsoft.com/office/drawing/2014/main" id="{68364B34-5A26-4399-8046-5078B61B0A08}"/>
              </a:ext>
            </a:extLst>
          </p:cNvPr>
          <p:cNvSpPr>
            <a:spLocks noGrp="1"/>
          </p:cNvSpPr>
          <p:nvPr>
            <p:custDataLst>
              <p:tags r:id="rId98"/>
            </p:custDataLst>
          </p:nvPr>
        </p:nvSpPr>
        <p:spPr bwMode="gray">
          <a:xfrm>
            <a:off x="5118100" y="4076700"/>
            <a:ext cx="346075" cy="2127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B6EE51-DD80-4641-8407-23DA377AC89E}" type="datetime'''''''''''''''''''''1''''6''''''''''''''3'''''''''''''">
              <a:rPr lang="ja-JP" altLang="en-US" sz="1400" smtClean="0">
                <a:effectLst/>
              </a:rPr>
              <a:pPr marL="0" indent="0" algn="ctr">
                <a:spcBef>
                  <a:spcPct val="0"/>
                </a:spcBef>
                <a:buNone/>
              </a:pPr>
              <a:t>163</a:t>
            </a:fld>
            <a:endParaRPr lang="ja-JP" altLang="en-US" sz="1400" dirty="0"/>
          </a:p>
        </p:txBody>
      </p:sp>
      <p:sp>
        <p:nvSpPr>
          <p:cNvPr id="22" name="テキスト ボックス 12">
            <a:extLst>
              <a:ext uri="{FF2B5EF4-FFF2-40B4-BE49-F238E27FC236}">
                <a16:creationId xmlns:a16="http://schemas.microsoft.com/office/drawing/2014/main" id="{43BE5858-175D-43A3-9F4B-7250CFB35A81}"/>
              </a:ext>
            </a:extLst>
          </p:cNvPr>
          <p:cNvSpPr txBox="1"/>
          <p:nvPr/>
        </p:nvSpPr>
        <p:spPr>
          <a:xfrm>
            <a:off x="200025" y="1060289"/>
            <a:ext cx="568326" cy="153888"/>
          </a:xfrm>
          <a:prstGeom prst="rect">
            <a:avLst/>
          </a:prstGeom>
          <a:noFill/>
        </p:spPr>
        <p:txBody>
          <a:bodyPr wrap="square" lIns="0" tIns="0" rIns="0" bIns="0"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dirty="0"/>
          </a:p>
        </p:txBody>
      </p:sp>
      <p:sp>
        <p:nvSpPr>
          <p:cNvPr id="358" name="Rectangle 357">
            <a:extLst>
              <a:ext uri="{FF2B5EF4-FFF2-40B4-BE49-F238E27FC236}">
                <a16:creationId xmlns:a16="http://schemas.microsoft.com/office/drawing/2014/main" id="{9FCFA646-5A65-43DF-9255-BFA6F39AC6ED}"/>
              </a:ext>
            </a:extLst>
          </p:cNvPr>
          <p:cNvSpPr/>
          <p:nvPr>
            <p:custDataLst>
              <p:tags r:id="rId99"/>
            </p:custDataLst>
          </p:nvPr>
        </p:nvSpPr>
        <p:spPr bwMode="auto">
          <a:xfrm>
            <a:off x="8477250" y="1631950"/>
            <a:ext cx="250825" cy="187325"/>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59" name="Rectangle 358">
            <a:extLst>
              <a:ext uri="{FF2B5EF4-FFF2-40B4-BE49-F238E27FC236}">
                <a16:creationId xmlns:a16="http://schemas.microsoft.com/office/drawing/2014/main" id="{72959EB7-6A3F-4135-B080-AD298D93F3B9}"/>
              </a:ext>
            </a:extLst>
          </p:cNvPr>
          <p:cNvSpPr/>
          <p:nvPr>
            <p:custDataLst>
              <p:tags r:id="rId100"/>
            </p:custDataLst>
          </p:nvPr>
        </p:nvSpPr>
        <p:spPr bwMode="auto">
          <a:xfrm>
            <a:off x="8477250" y="1895475"/>
            <a:ext cx="250825" cy="187325"/>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56" name="テキスト プレースホルダ 9">
            <a:extLst>
              <a:ext uri="{FF2B5EF4-FFF2-40B4-BE49-F238E27FC236}">
                <a16:creationId xmlns:a16="http://schemas.microsoft.com/office/drawing/2014/main" id="{27065309-A728-4AD6-A1DD-86EAFCE3425B}"/>
              </a:ext>
            </a:extLst>
          </p:cNvPr>
          <p:cNvSpPr>
            <a:spLocks noGrp="1"/>
          </p:cNvSpPr>
          <p:nvPr>
            <p:custDataLst>
              <p:tags r:id="rId101"/>
            </p:custDataLst>
          </p:nvPr>
        </p:nvSpPr>
        <p:spPr bwMode="auto">
          <a:xfrm>
            <a:off x="8778875" y="1890713"/>
            <a:ext cx="7112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E60BEE5-4049-49C7-B551-BFEE73677B22}" type="datetime'''''''''政''''''府以''外'''''''''''''''''''''''''''''''''''''''''">
              <a:rPr lang="ja-JP" altLang="en-US" sz="1400" smtClean="0">
                <a:effectLst/>
              </a:rPr>
              <a:pPr marL="0" indent="0">
                <a:spcBef>
                  <a:spcPct val="0"/>
                </a:spcBef>
                <a:buNone/>
              </a:pPr>
              <a:t>政府以外</a:t>
            </a:fld>
            <a:endParaRPr lang="ja-JP" altLang="en-US" sz="1400" dirty="0"/>
          </a:p>
        </p:txBody>
      </p:sp>
      <p:sp>
        <p:nvSpPr>
          <p:cNvPr id="354" name="テキスト プレースホルダ 9">
            <a:extLst>
              <a:ext uri="{FF2B5EF4-FFF2-40B4-BE49-F238E27FC236}">
                <a16:creationId xmlns:a16="http://schemas.microsoft.com/office/drawing/2014/main" id="{BB689ACA-D1A7-4801-BC2E-F828D502698D}"/>
              </a:ext>
            </a:extLst>
          </p:cNvPr>
          <p:cNvSpPr>
            <a:spLocks noGrp="1"/>
          </p:cNvSpPr>
          <p:nvPr>
            <p:custDataLst>
              <p:tags r:id="rId102"/>
            </p:custDataLst>
          </p:nvPr>
        </p:nvSpPr>
        <p:spPr bwMode="auto">
          <a:xfrm>
            <a:off x="8778875" y="1627188"/>
            <a:ext cx="3556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34A5B50-4529-4451-AAC6-06D484CC5070}" type="datetime'''''''''''''''''''''''''政府'''''''">
              <a:rPr lang="ja-JP" altLang="en-US" sz="1400" smtClean="0">
                <a:effectLst/>
              </a:rPr>
              <a:pPr marL="0" indent="0">
                <a:spcBef>
                  <a:spcPct val="0"/>
                </a:spcBef>
                <a:buNone/>
              </a:pPr>
              <a:t>政府</a:t>
            </a:fld>
            <a:endParaRPr lang="ja-JP" altLang="en-US" sz="1400" dirty="0"/>
          </a:p>
        </p:txBody>
      </p:sp>
    </p:spTree>
    <p:extLst>
      <p:ext uri="{BB962C8B-B14F-4D97-AF65-F5344CB8AC3E}">
        <p14:creationId xmlns:p14="http://schemas.microsoft.com/office/powerpoint/2010/main" val="136003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4.02704135498453474895E+00&quot;&gt;&lt;m_msothmcolidx val=&quot;0&quot;/&gt;&lt;m_rgb r=&quot;80&quot; g=&quot;CC&quot; b=&quot;E8&quot;/&gt;&lt;/elem&gt;&lt;elem m_fUsage=&quot;1.86707546270125623877E+00&quot;&gt;&lt;m_msothmcolidx val=&quot;0&quot;/&gt;&lt;m_rgb r=&quot;1F&quot; g=&quot;49&quot; b=&quot;7D&quot;/&gt;&lt;/elem&gt;&lt;elem m_fUsage=&quot;1.57790599550390453487E+00&quot;&gt;&lt;m_msothmcolidx val=&quot;0&quot;/&gt;&lt;m_rgb r=&quot;C0&quot; g=&quot;E6&quot; b=&quot;F4&quot;/&gt;&lt;/elem&gt;&lt;elem m_fUsage=&quot;1.48037673518999990385E+00&quot;&gt;&lt;m_msothmcolidx val=&quot;0&quot;/&gt;&lt;m_rgb r=&quot;33&quot; g=&quot;99&quot; b=&quot;CC&quot;/&gt;&lt;/elem&gt;&lt;elem m_fUsage=&quot;1.00000000000000000000E+00&quot;&gt;&lt;m_msothmcolidx val=&quot;0&quot;/&gt;&lt;m_rgb r=&quot;FA&quot; g=&quot;C8&quot; b=&quot;C8&quot;/&gt;&lt;/elem&gt;&lt;elem m_fUsage=&quot;2.50315550499324440681E-02&quot;&gt;&lt;m_msothmcolidx val=&quot;0&quot;/&gt;&lt;m_rgb r=&quot;F3&quot; g=&quot;F3&quot; b=&quot;F3&quot;/&gt;&lt;/elem&gt;&lt;elem m_fUsage=&quot;2.25398333562120273266E-02&quot;&gt;&lt;m_msothmcolidx val=&quot;0&quot;/&gt;&lt;m_rgb r=&quot;EC&quot; g=&quot;E5&quot; b=&quot;F4&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QK291z79MTKvU7MW.O1O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5aAS.oFQWouYBaSYxzvwE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gdqrglKUkoJ8HnGOSP7ku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vfl3AcVfPV2K6Da7Iib5I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NlwP7ni.qNNjwO_IJKUrt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OJKw2qoT0qNlCpaMCCpvq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FxRM9lvA0OrQL19EOHDkg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Z42GNZL2wNJ8qhb33bCSj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kwSlnWOs1B0w4t1pEykj.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Y06jY5D4X4fTRSbgQPmno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6SEWb0PQvkJxZ6Szie9Z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bqlerYhq.QttK1p3QSBR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jFg_wQrdOqVKulAVWwj1w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tv0bAnyOqw_EGZ3tbsfqy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jotlIIjeT.RX9d0405Xf2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aYRJXkSPvpgVvoCA3qQn0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9hGTH8_3i4sy67J7Edm6Y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p_biScmAwM0WXY_i8ERRN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58hce.bOD0iOp8UqXVN6l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_JHZbo2IQr6oTRcIKJW9r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wd1zh_DVYKFKthXWh4fW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peQg0ip19VAWW5_lv.FVE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Y4enJ9dMwfuFAOaTwjN4Y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6kOqPKVvTydUAGnZW5Mq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W8PN_Bfu0TzUhDwPsWj06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5U8ab2O1vJAEPxfAebRCU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o2YmTgkCYKDDeFcJICeSW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ibAliEd3KQsb9YTGyxsug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zTBaX1RyFp2_h3VUDuyph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m8qe14FbkS0ZNpKjuxx7X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NuueWpW2FeJjss0mjtw95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I_0ZZXMBHLOCHTdLNj9Mo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RL2luOxxu_FxFyefWK7sR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73aSXKwxm9HwnRUBleLM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iOJnyi6jfMG0vK3o7X5v7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a3FWzP.mdywXk2bEZiV3e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CvQcjNfa5XgWBk9BNX4iQ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zXlRLyVJWhlCvf1sDnBa2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44udOZ7SFW.R1s6IyE.87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xVMD9y.J1Kwkte_QEJ.Ft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K_ye_eeCdw0cBJhPdrECi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2g0U3cj3OwYjJwpzDDbsx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sf345owzQtgoRLL7J8AU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ePKyBjJQ3XZZwpxc3jmr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19msw1ejS5c9UjY2IPzPs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2PG5oGhE08GIaaNDTkbkP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FpiAcPd3IQh4BIFKu6Zf0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ySKpXTbOuEI5D5MCuZDW2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ucys0g3h.dJDV848toG0X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EoLLdo_kAlCCnrH7xSBMU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LjC3izTHWOSha6xjtlwC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6x3ztL3v2lUoWTS7bMgds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e8Km6mbCmtieJ1lXcKaLP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1dlKOKZJKxa.L6NmCXZk.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jBCzUeeQnOPA.pvp1A9Q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IeZQaUa.4oFMrkrFHlcK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TnHq6.hEUspIQfVagEFD7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vlCAIZRev2BdOQwxIYw64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rKFhqyX4WK_2QZWOssi4A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ttvnu15pGx4yVB4QjG64e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J7eFfYQ5bH.9YrVECuBeH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Tco8YRMnpq3eMPqnZSmkS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NK3_90IoMVc_1OytDm47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80nlnm6Yde6wwc3ei.orQ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VS77BKW_LiZam_4dVXLR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DM.XN_xFHAhhFS9R8mwA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YJ0NGjB9pU_mljxOpDAIz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vbzgIdlbE_T3Csfz.GQvb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KhQ2OheJa39rRN2o0H7Yw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5Mw_nZU.VsuAXV03r4Ibb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Bz42eZQS0OXllgMkmCW3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NLKwzmUhiqnA.a2y06NXv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ZbsG6zcVDFHn6tIM7x0eh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Lx6aSsvOkfrgqNYHUAPye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M_H6U.AAEneRo1bWpZCJ1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kkY0pb4njpp8s_azsi7Pa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m4Us6H40IntC41VBUiC30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RaupcTG4_rvwqDi8mlUy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ReUUgWMFSRcuWDeuyluxM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gfy46IJca.ouaAYugAo5J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7WeD0ZeO3b5qwMsn5QeTT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Lpuw24zNbPVza0rMn7wo5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UyELNhHRGnCE7XFXeag_Q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iWD4f9W4sk6R18fklIt3L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9wY3gQPqfZSXiNeMUyXKQ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Z3Dl24OVVrLmUP37FNOCN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30xbERDSTuUBxFnF4ePc6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ICj31B6RihRHHx03xUy8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AYNBoWZslJf6MJKJLfA97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r86DokhxiS3aAxXHU14kz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vWJk0nN.HIHWp2KJkW4Le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733IZNFVQppdKah_S7ct8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iPXiCTVwgEMxloArwwS1k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3ydmPIrBNHip8gFwfq7GT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sBibSt7g9bVcsylZbfum0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dWKd.0vKmmCc9OxrGjgak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K4RYQsQueybXUs2UNw3gU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_07t2RN.SaKy4mRFl00K4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jekcvpb0ACIM6Bsp6.fg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KEPC_ixyDhHvWJj09kKel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FCktNn.jyHC.N.sMb9rQs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zvhz.j1go5_SoReSO5e_x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l3y6bX2T6PfmPnY9hcHYw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yDVpKWKxLZ.0gHQDj_QX7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OAUALi0k1ZVR4KPJgmYME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53BJ9oqC0fQf54bP3U2DI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LVPRMlFkIPUydP2IWmQlG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k_S8tncnKt0MTfhYDFPUv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dcyEFVpOJNz0wg3lEF5Dy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mqJN6wqQ_3rruwwYqedhe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Eza4WcA651pOXUszh8Afu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R_ifxjGAPZObgw0pIp7s3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pHaTkHGO1Eo2pWBqX.ms3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_q4TtqMtPnVoghTxUhafz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dtAZOyi9YAlq6IZEPo38g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ZFC8VpDwxGVWgY6h5Mfg1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ZXxktMLNf_LFJ7bNdzFQN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qWgo3xswkUOrzNpHSHTCu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BYW5GKcdsqEvo3zn7RCF7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WUJxDz6UUHPL5f1BuZlM3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F.Gg3c7dU3y6yPSDZijf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eHutCnYDYl69oLF0KVtQm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xHZL9g_1bj44H1qYnGwpb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cMPmOVCFCSTIxSCnLgys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ahNU9UX6VukWm3yzdW3Rz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o7iyHHgnfowQEoTbgv5zM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lzhpLWTol5QKgIvTQ9RbR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DgXEfDVTYGTCh6EYcog_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5n6HehAY3pcKJyezwNsNj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ffMsWQ030At4vFUI3PDU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wPNBveXQFfdMW0Td5xAqP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SNkyoabmljJn_Sha9lzxU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xadgMxyN9aedvD.N2dDQY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YYb9hf47XIcWAOLwrqagU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yyMci9fqqE01rbLZ_vKxe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Dh38Rm.MOAh0WbrMlNjpz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u43IU0HxDQqmlwEheycqW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JBqSkF4zjWKTEpbUiYc_1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tRwUsHDQXYH9thSTKQgK0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tjg3kfHacarLuBYWk.Cun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kChG51fURJz_6pJW59tas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Eme0arGWk3qDyIqN9KhBX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xepbohzYkH1Z6BS2S1H5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rYhwHrlUXvPxzn_zHGgeB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swahKtTp_3v5VW832jbib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Ghe5wMfihEc_0hsmJrfyW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lL46Ij2IcAfx_HdApDsE9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7i2fH035F5sS0yXymzdSC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aor5Lm4PnjmmOq5vNYCF_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2XMkqtE7xEd.Inpkhxvtt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mWI6gM45mpd6q8eQ_z_O5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_dUeDfl9yBdRNnKgaCDLw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E0Ft62xi3d4e2dhD26r7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SVrQQ1i2TeSdW5wqeSLsN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k1zyshcH.Go0kpvKJ7qZJ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gST4x7MxhRj3lfBAvSZP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q_eHsVLAe58wP6yrv6G4_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5MMZIQzLPGUYgN8prAN21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ESj9RchuyzyG06cByDyqn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vb7THaHi5no8SupdhyYs5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mrcogXg.jPdpB2nU45rdd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X3UgIjCHxKZ5yIiTMz53G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Ymasaz4IXxl7v8Tzl15zR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9JOgOy4ZxAtA173NFoAZh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xF0EkbgNqzijDc3nZx92s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_i05H6IuJOZAASM51yWbp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uigL4GIrjn9dijAbz8qEK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7kRQKU8SQd3SslBz7f4gN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i2QUZC_M4qUgqqGxC6qYn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Y9.d5MgIHO.LsFaGnK8hD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euGeUhZxYH8J3OSqrJ3N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SqHRv5k3BV7kqit.LzrLH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b6nuRslr0LG1.TTwaO2_e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MbWFGOU62khCuKi6k8C4.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DW10GGfefGP8w8ZApbXyq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LO7EMR3UNh75teaRxQha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4JZQ6lbdVz0FBH8ZPZprZ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eJ6VXUENDcNxsqcNc_zL6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G9h9udvPe8p0km2CeWTB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GKdqdfACMtwhWYZCWuGZA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bl289U0p9Ulnne80CiujQ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VgNPZbOSfUNJhiXlKDNqI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JB85Y0kl70l01e4IjJkcG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upOMux.Z4vVIsgAPKNR4P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QW2YlQtpOQD9OWi5H_FZg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5odfI7JOTHwjsyxbpRrj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F3dCkPt5PexuQ8cLIBke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bxEIemCGAXLXZIVs9Y0uG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_v9Q_55lNhc4t4VDIw2VC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62x97FkGvozZ3.ZIHwKeH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zU_ytNrHzeMhIZQ4Ggu2f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VfeXojL1EeIgFRh6lmRSY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tl0BoicdPbSTol7KY0V_R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fL2kFCvzgVYktrzxvm0EF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5CvWWT6td4I6CT_bstXnv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jfA1xlNm9dnwOzL4U8EFz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8hLlb_FM9uyKmxrmfX7KG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xfHx6WqyEGHpDlgLie1S3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2u6vY15wcCZKoIMRVoZRS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ZQ2bk3jPWzNdqeCAiqg6L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zf5tAdX_nQ2tbGIb.JZ3s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t4qdsUN_MwRlxAPqGpVI7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62t0rAI3AKVKoML9KBY3u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k6ScTINyPB4.dwd7sBTbf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PmhB9goW1OC65Pw3AKO2k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yCODCCrrzYZq.AoSy.e9N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ENYK.2cJqR4GawasqiLoM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xrbC._0UFGBpkIVlF8KLj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S0K7acDQHPIVNTTFnsmYp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y5q.gCL3gFMVEiXQ8X2Pz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VaCtKFqBJILCcCJquHUWj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c6U6GjzIJzKZhJokL0xkX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LlS3WJ9T00QUd.haAY_7I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WZPEgokRgADemygvSpdj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Dq_isurmHLrUaGDgVBBv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4qVLo0Q8qFzmGkHGRRvZs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Atfik7_49jwlUnOgKpc3x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UYMSOQV1lOVJmDrLLKXFy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qRRR2wOI7gD3vevsrwNk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WYh2.ypK_2D31z6IyMtj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CIcKfNBrZba.UR7LkJYEW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Gt83pGAd37vQmGL9M6IH_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cqNN6XrjThjOSiNaUKYbB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X7OXoAfYQwetfNX_wguBR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cKG2RpvkyZDv0QtO6Tglc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OovwS1HbD1g55MQo8.DjU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LA6XmbBu3wBO2WkcqvXSk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G9YzO2.3f.U7OPT.GZbCT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OqnoLfsmxymZtEUTe_TbdA"/>
</p:tagLst>
</file>

<file path=ppt/tags/tag31.xml><?xml version="1.0" encoding="utf-8"?>
<p:tagLst xmlns:a="http://schemas.openxmlformats.org/drawingml/2006/main" xmlns:r="http://schemas.openxmlformats.org/officeDocument/2006/relationships" xmlns:p="http://schemas.openxmlformats.org/presentationml/2006/main">
  <p:tag name="NAME" val="Bracket"/>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_a4bwEdx0fWnkmIKpYBH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vv8o.yeB9U9_bFPvdpcTw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qYYYhmNlY4KZ.6ZhcFrbL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mNbXb3WCaCyhWxkiMcvEs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QlicZ5C4RgAVF4GrH7Gdr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cZkX_xsrLWMTJRyxE5rko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5kqwCeAJIWe.nyGn4O32u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q.xP8aN41jRzXT5CLMPw.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kDDV80IpxZXcevfxi1SDr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qQB.1iiGqa5dkIH.cUL8_w"/>
</p:tagLst>
</file>

<file path=ppt/tags/tag32.xml><?xml version="1.0" encoding="utf-8"?>
<p:tagLst xmlns:a="http://schemas.openxmlformats.org/drawingml/2006/main" xmlns:r="http://schemas.openxmlformats.org/officeDocument/2006/relationships" xmlns:p="http://schemas.openxmlformats.org/presentationml/2006/main">
  <p:tag name="NAME" val="Bracket"/>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RFHIG3TfKilsrcLgMUhRN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u_YH_sDHxPpcamGEPh3r.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1AO.m55BxbvdrgoPytVgW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ZPVz6A2t7yeRiivc0_vPo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9VnfMCNufkLyDqUajkie9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BjO7y.z3oU5Z4lC8bTxgK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1bbMtx_qZxN15mqe2rJYt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tgk1XDuvHkFmlUrrKFRM8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BP0vpGA7X8mzNUNd.hUX8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Vy282l2sXuToeytqNm8E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gG3NmIPSBZMp9O5bfd5OV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YQ_CAbAfzJPS9hs0TqJRe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n1atxfFvCMWF1DEHaNf3C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VyC7SpdtnbKVNS00kZmby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SuzJ25BjMmNyiHm5dBHFl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TXFyK2yBLbTuRsl8DU1IC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lVb9WAqWF.2.wjdgRTU4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5rbGDjc1bM8kZroEwFJnV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nXoYuwOoAYDKnVfOkeU1u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YNZYRKUmXpCGHWQsBQJhd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14gWNNdFLh1Xgruyg1fh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twfSteQmyIR7QcQLJ4oMJ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_0Cdt4ERqKCsDPno5RyKu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Yft4GptP8jFqtYvWfVzOu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f1LPTdhomhEHXdgCxlIyk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Zc1.mtGZuyzz.dyp3g_I3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PoP2IG4kdOYJJoJjAHumf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KkVMSadwwb0bhzSDXdWb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NC2OjgBvBxSVx3NK54hMD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5AsJOT3PsAVkbk9RU7F6v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Q0ARgeqv1oHyHzJBo0H8v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1HgC5htHhT8tsDcymLlu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ubXkEZwyrNzZ1AlcdGTE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9dBMUrhszQmD.oa.b1D1Y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UtDko7CE5629fSgGVYzmC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tFDjk5H8I8GjL1yRCG6hh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X5nmewkJLkZUng0y7MenG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dOKCWjkLXiuQVVsqn9c9s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8NiqE7QV_xHAnx_F.4NqH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LsjocncIhNsWCJyvpxJe_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47kLjDBSr3RL0pYXO1.WM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gAon3mL7m7kzH..afE45w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sILgN4ySyW5cE9Jmmj7Z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zxOiEImlbqPbXyRQdBAB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4wOJlzIwHMNfnYg36m6Xp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n0Zfv72vN23bfVzXZ8n1g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QZ3LcNOeSsrW7Qe0PgQ5K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Z8xi5SkHAInzKlGNFg7Er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KHlWeG4WuHYeVG4XuvlwH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_Qn8JOggL6M1lRiqev5Rm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pMGvp7jko..UFcLJVhgc2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O8EZ8D8kE753.kMeSpqCn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dp4Z_s4cU8sL5rZ1s4Exh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Thq0yWSuuHEhpnRtxtv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szuTMkFnNTM0t4G8bRCu0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axQNMBX6Rq6aBMlO714Al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0pOMX3IUXYFW0RWmYl_FR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EVphdAisxbHTkbqMH0xcB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TIBPIsak0gsbkS3fbIgId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bgCLOEmSxJjcwUKH57Dle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cWA0i5Ng01GmLN_u3AWrj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xMslG_.FvaDZmSqUIla9w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16DQ.odlEfA_UClgtuTQ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E.mjSSQkCZvFxyEZpxpAv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lVT3hNJ5V3J83gkeTP5Yb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4KZXIQTgWzc0ANvPjlvWL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yx20yqfApRLsXPjQCnuoq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lbL0QYQCoWpTADSuw0c_V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JFnLXlBHnz8DRViphaD39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RrBtjEsipRB6OwTA2lhWJ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L.n3W8TTyicEXFKWpboQj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zhT8X4F2_Gbx2hUC4gbFM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zFGvgJcMR4MZPjwW.52lY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J8z2_4rGQr7kq.cAwEW4U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I16NAp4v9amGWyx9LQaA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n5Yahk8tSLR_Q5ThBnTQK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B8NEMTNQ0kBPBQHimPMEG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VdVKrXwEYGQXgxbAkYPer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j5y3NsDpxBKfaiQ3inQ7_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QQ5hB7yflejggIKitO89Y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7HVviYSB1yCBr_izkwy0g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cJJwH50j2TjJ9yugS42XO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E2RE2Loy80lv3KaKWEkje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kNKbqjKg8COeIA4cqrN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dYFZaptFM7.jrXtKpAZc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l.md37ImVEsn5hnSUxjzm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8p0Wxm_pj.GS4HrhilU1H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GUb5AyTodz6PZiEWw37pL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0j_x85YsC.N8NFO74rgBy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7sLbiKvODYytuHAQPq61M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Y2uEkrxDNlpOHcF3zFIUA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USnPF4ykpTLeUPBIJUP9z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Fc2qAy2_AQ0c02.601y6j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XWhFa61dSNffZ.MTtgbFc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zUs6BSDAko65GfeRCka_1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pNuHczVAkXeGKBtWR9vd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Dgw0ANAUIyZSjVJFAhPQU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2Yi8znFYsU.2KSGepyfvi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CBft71_EqpnZ6w86RnPO_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bGYSyZCvwdfgf9kb8XuQ4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0DP805gYoB0x7GKm2V69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lZzrUBQoyOPbzNa2J_KA6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NdhQqiQ073kaTtZuKrOLJ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0AKNxW5WA2pADxf3Nu2WB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XgNBajYpz8oSMAZfsk1US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fywoIKxpLi99rFdyaksU2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tPgc00c7mFUSGYe4Jkoak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F3QugtDKM1HDqc3Q.bSv.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mQP8M136bkbG_13c95P.j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_hf2CmWHJ6SkPzEgU_VGF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b4TdH8MplJpCWEIbjyK42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Yv06B7cFlqzKjSewOZFIc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cgWRMptH8OTctNgySEOa.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DHocvTfuYn5VEORIi4tjc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OugbqZrOPfwTS1RoJEWNs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IjbVMDGpfTAQKiGtNn_ql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_JkOD8800LS1NNkXjWg_5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3fc.bfamUjnqrfYHo2NiQ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l7AUCKool8kzi8YkpIwo9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9Argzr26P94JFdtr6IsEn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mYh8cAYw9uwEK2CPImoSX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EXgI_565YHyIkfSauDwQZ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SWUQAGHr8oTD_04LEZSIg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yBIEuMi1x2pfIVqCohddy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q_AS3dS55e61wX0KusphH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Q83HuD1BMsofpBR98yOB1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uu747EJkRfvl2Q52B9Af5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Pe3orrRxW9258lb9HhfQv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jyWTJtXDLGnSbDoAFaRRg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AfG.RsLgO6rF1kItASprS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aJzrucT_Se4gVbhHPeS2K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KzPPz..bdB57VIqnHTltk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WhVJV.Y1ZtFpoOWDoEjy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u8gi3kKM_92tgx5u6e4yF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TOuCXMqzWlBiUzEmc.Jff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Vx.zXyDpXSMkn9yVFW1XN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5Q0wK4dQIYESaZCIC4X3W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5OEj3T1DrlQh4qIThjEo6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ti95MV6_tsVA.ss4aZhD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ZAseNPOuDHgTc1S5dG85Z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ryK3pAlvYDsuNICE4vY6D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dh3RG63DBwPmYnMYQ_eyl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1oHL_5RF7oiLodgujZozU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pdpMi4HeHRQtHKd7Ne5dz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E.ulLnMrA70yUc9jXPlE.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VvGDnLgG3quKpBlYptnvE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sy5i7qyKswx.5Ru_q0BIV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ovFIoFq5qLYz_dvm37Li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jGTBzexqRxGoJIGy6HR7J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3583g0O5OzjKQT.I18e45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iG1zUl_JU8ea5bCzdY6Gb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Xxxwyb4IGOGTWmbzy0m4i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Mu8zh4nh86j736VBtEilM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IZDyCExdQej5q7rcb1uH7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PmqI6A_5vb_knA8uw1eE6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27ge8tdqMitLGWDBZ.lIz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xlRwlBbNdbETGCqxe3cM5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Zqf3MFAF6v0bzH.XSLiMe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QT9wOytwGIezTlu5N9lm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TyQXFi480XuQZXKuyc5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ZJVF3v41fy3K5rnJK2ZFa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PTu1iDR9ihyNVIobPfasE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6oKwbMqEYIyk_hv598nWT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iK.ynkI0ysJpVnY8dlD6D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3BuFvcEEEuDPMJrFoeVJ.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upWXjnLvNA1vowsj25Lsv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SeNVULfuZo8i8RhGhC6pP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7yyNeT.uBqXhHUSsoXVOI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SB0BFrJxnYNPy5x5QDHQ9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i1ODjkxcK3rSvyXNtQzL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N3FwfvLB.DX74LMU1RDFR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zVd7i7VL6OvfulsIPW6jK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G0lF6AFPd6pbvia7LT.pF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4LDsvHRR9LZ33JRT9NEYK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BM1Lt5mciqMSOFXqDXCj.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ZN3exrPkJp04_oxWLrp.T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UU08ebGM5udq5BQ4OzXoG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v4IuYG0HwsMz3HUHvSYPA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mGLgOEepd9RWdNgs78fOn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r_kY8VOhJFM4.d.ybQAqE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JtcNqatOY.B9mLaFVRhBs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RhAmUpsrYXEDQLUa7fmDu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yRzq3InCjQZhXE2TnsaX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_jt6IBXqT.D2fTRgRyDPW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2vM1b4PvzUhJeJrWkes7L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3_K.v.VqQ.vkDL2jEYN_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uibUhV41s86WFUAUoK.Q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D9nwJjkY6Lqlm5Bipn0m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nTT8ReCxw7IbovNt8xiY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lIsaxdfVJ_PI8oPEnQO7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_hEZCBBMgHCdoaINFJLea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u2M7sPI9nkchMCDm_8DZ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wPfmGbaxi4ggnxTNGj2xr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r26BTNNiRhzEN2WnnjOl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AxYUaHZOCxVGx4LSE1e3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I_v6oe74YmIxH0TircES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bci2WpbIm8T9eKmpLMIUJ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5HOOKLNz3o0gsN5y6jCZw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KsQKReqiSv2y3yFcQz7s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6jPxi7dK6uqhhFk0KXHLW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plkat.KEqSHExJN.K1AeJ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Nwre.gl_NGVoMEHm0LPU3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hSKFzUYUPVn3yH5J0qkW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rpWMFf1L3O.DDw9ggcqN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H5I6P7NuregVOCDVDCzw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PIHKvZWTf0sfHYwJTeFFm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013RmP4fw8LT4U0ufBW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HjYrWSjiD72fezYW2C3p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8yx11tYPo9brhRjPCrQk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gE3uH6v6jjLQtZuJS0wpv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bmlnAhRcAoy9F1YS7F2Gt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VaOgvImoJqfAUrGrjavT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0fb_rC6QDdvgXSKSZzZP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LUdyyRHCpvjvFcDmSlCOZ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9LhjvDxBmy2n6V0OPRMth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NzWE8V811Tbiix4ebhMZF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w8lA2t2gVy2nkvaxOQkPI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l.5iy7qMcGw6xfzmT04Q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SOjViUfkYRFAgNc_en0q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YFasEwxFOqjkZpeV0Ok9R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RtBIVXEwYGXssgpci4z4j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usUxYDw72SF8usUmgAS7Y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z_czxXn3YQaNnOENoKIy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YqHi7SGjbX2BLa2ARBQBT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7CFgEAjebtMH0N9zJh7ck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ihRXIaCDW0R7wUo3_Gn4F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c1.K2UEeYi5j62sHJF4v1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SZz2Vce4.JI1xwBY0lBDy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vYqXrdyaW_833Tz5ow42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16559</Words>
  <Application>Microsoft Office PowerPoint</Application>
  <PresentationFormat>A4 Paper (210x297 mm)</PresentationFormat>
  <Paragraphs>986</Paragraphs>
  <Slides>27</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HGP創英角ｺﾞｼｯｸUB</vt:lpstr>
      <vt:lpstr>ＭＳ Ｐゴシック</vt:lpstr>
      <vt:lpstr>Arial</vt:lpstr>
      <vt:lpstr>Arial Black</vt:lpstr>
      <vt:lpstr>Wingdings</vt:lpstr>
      <vt:lpstr>NRI Template</vt:lpstr>
      <vt:lpstr>think-cell Slide</vt:lpstr>
      <vt:lpstr>PowerPoint Presentation</vt:lpstr>
      <vt:lpstr>PowerPoint Presentation</vt:lpstr>
      <vt:lpstr>健康水準および医療水準（1/6）</vt:lpstr>
      <vt:lpstr>健康水準および医療水準（2/6）</vt:lpstr>
      <vt:lpstr>健康水準および医療水準（3/6）</vt:lpstr>
      <vt:lpstr>健康水準および医療水準（4/6）</vt:lpstr>
      <vt:lpstr>健康水準および医療水準（5/6）</vt:lpstr>
      <vt:lpstr>健康水準および医療水準（6/6）</vt:lpstr>
      <vt:lpstr>医療支出額（1/2）</vt:lpstr>
      <vt:lpstr>医療支出額（2/2）</vt:lpstr>
      <vt:lpstr>医療機関-病院数・病床数（1/2）</vt:lpstr>
      <vt:lpstr>医療機関-病院数・病床数（2/2）</vt:lpstr>
      <vt:lpstr>医療従事者数(1/4)</vt:lpstr>
      <vt:lpstr>医療従事者数(2/4)</vt:lpstr>
      <vt:lpstr>医療従事者数(3/4)</vt:lpstr>
      <vt:lpstr>医療従事者数(4/4)</vt:lpstr>
      <vt:lpstr>ライセンス・教育水準(1/2)</vt:lpstr>
      <vt:lpstr>ライセンス・教育水準(2/2)</vt:lpstr>
      <vt:lpstr>外国人医師のライセンス(1/2)</vt:lpstr>
      <vt:lpstr>外国人医師のライセンス(2/2)</vt:lpstr>
      <vt:lpstr>保険制度(1/2)</vt:lpstr>
      <vt:lpstr>保険制度(2/2)</vt:lpstr>
      <vt:lpstr>医療情報保護や個人情報保護に関する法規制・ガイドライン通達有無(1/2)</vt:lpstr>
      <vt:lpstr>医療情報保護や個人情報保護に関する法規制・ガイドライン通達有無(2/2)</vt:lpstr>
      <vt:lpstr>データサーバーの置き場についての規制・ガイドライン等(1/2)</vt:lpstr>
      <vt:lpstr>データサーバーの置き場についての規制・ガイドライン等(2/2)</vt:lpstr>
      <vt:lpstr>医療現場で使用される言語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2022-02-14T13:34:24Z</dcterms:modified>
</cp:coreProperties>
</file>