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charts/chart9.xml" ContentType="application/vnd.openxmlformats-officedocument.drawingml.chart+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notesSlides/notesSlide4.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536.xml" ContentType="application/vnd.openxmlformats-officedocument.presentationml.tags+xml"/>
  <Override PartName="/ppt/tags/tag537.xml" ContentType="application/vnd.openxmlformats-officedocument.presentationml.tags+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charts/chart19.xml" ContentType="application/vnd.openxmlformats-officedocument.drawingml.chart+xml"/>
  <Override PartName="/ppt/charts/chart20.xml" ContentType="application/vnd.openxmlformats-officedocument.drawingml.chart+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charts/chart23.xml" ContentType="application/vnd.openxmlformats-officedocument.drawingml.chart+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charts/chart24.xml" ContentType="application/vnd.openxmlformats-officedocument.drawingml.chart+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charts/chart25.xml" ContentType="application/vnd.openxmlformats-officedocument.drawingml.chart+xml"/>
  <Override PartName="/ppt/charts/chart26.xml" ContentType="application/vnd.openxmlformats-officedocument.drawingml.chart+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charts/chart27.xml" ContentType="application/vnd.openxmlformats-officedocument.drawingml.chart+xml"/>
  <Override PartName="/ppt/charts/chart28.xml" ContentType="application/vnd.openxmlformats-officedocument.drawingml.chart+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charts/chart29.xml" ContentType="application/vnd.openxmlformats-officedocument.drawingml.chart+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charts/chart30.xml" ContentType="application/vnd.openxmlformats-officedocument.drawingml.chart+xml"/>
  <Override PartName="/ppt/charts/chart31.xml" ContentType="application/vnd.openxmlformats-officedocument.drawingml.chart+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charts/chart32.xml" ContentType="application/vnd.openxmlformats-officedocument.drawingml.chart+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charts/chart33.xml" ContentType="application/vnd.openxmlformats-officedocument.drawingml.chart+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charts/chart34.xml" ContentType="application/vnd.openxmlformats-officedocument.drawingml.chart+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charts/chart35.xml" ContentType="application/vnd.openxmlformats-officedocument.drawingml.chart+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charts/chart36.xml" ContentType="application/vnd.openxmlformats-officedocument.drawingml.chart+xml"/>
  <Override PartName="/ppt/charts/style3.xml" ContentType="application/vnd.ms-office.chartstyle+xml"/>
  <Override PartName="/ppt/charts/colors3.xml" ContentType="application/vnd.ms-office.chartcolorstyle+xml"/>
  <Override PartName="/ppt/charts/chart37.xml" ContentType="application/vnd.openxmlformats-officedocument.drawingml.chart+xml"/>
  <Override PartName="/ppt/charts/style4.xml" ContentType="application/vnd.ms-office.chartstyle+xml"/>
  <Override PartName="/ppt/charts/colors4.xml" ContentType="application/vnd.ms-office.chartcolorstyle+xml"/>
  <Override PartName="/ppt/charts/chart38.xml" ContentType="application/vnd.openxmlformats-officedocument.drawingml.chart+xml"/>
  <Override PartName="/ppt/charts/style5.xml" ContentType="application/vnd.ms-office.chartstyle+xml"/>
  <Override PartName="/ppt/charts/colors5.xml" ContentType="application/vnd.ms-office.chartcolorstyle+xml"/>
  <Override PartName="/ppt/tags/tag9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78"/>
  </p:notesMasterIdLst>
  <p:handoutMasterIdLst>
    <p:handoutMasterId r:id="rId79"/>
  </p:handoutMasterIdLst>
  <p:sldIdLst>
    <p:sldId id="568" r:id="rId2"/>
    <p:sldId id="639" r:id="rId3"/>
    <p:sldId id="640" r:id="rId4"/>
    <p:sldId id="381" r:id="rId5"/>
    <p:sldId id="620" r:id="rId6"/>
    <p:sldId id="469" r:id="rId7"/>
    <p:sldId id="474" r:id="rId8"/>
    <p:sldId id="580" r:id="rId9"/>
    <p:sldId id="649" r:id="rId10"/>
    <p:sldId id="472" r:id="rId11"/>
    <p:sldId id="473" r:id="rId12"/>
    <p:sldId id="526" r:id="rId13"/>
    <p:sldId id="527" r:id="rId14"/>
    <p:sldId id="477" r:id="rId15"/>
    <p:sldId id="539" r:id="rId16"/>
    <p:sldId id="382" r:id="rId17"/>
    <p:sldId id="610" r:id="rId18"/>
    <p:sldId id="626" r:id="rId19"/>
    <p:sldId id="621" r:id="rId20"/>
    <p:sldId id="648" r:id="rId21"/>
    <p:sldId id="625" r:id="rId22"/>
    <p:sldId id="528" r:id="rId23"/>
    <p:sldId id="616" r:id="rId24"/>
    <p:sldId id="540" r:id="rId25"/>
    <p:sldId id="541" r:id="rId26"/>
    <p:sldId id="617" r:id="rId27"/>
    <p:sldId id="542" r:id="rId28"/>
    <p:sldId id="529" r:id="rId29"/>
    <p:sldId id="531" r:id="rId30"/>
    <p:sldId id="604" r:id="rId31"/>
    <p:sldId id="532" r:id="rId32"/>
    <p:sldId id="533" r:id="rId33"/>
    <p:sldId id="534" r:id="rId34"/>
    <p:sldId id="535" r:id="rId35"/>
    <p:sldId id="697" r:id="rId36"/>
    <p:sldId id="694" r:id="rId37"/>
    <p:sldId id="627" r:id="rId38"/>
    <p:sldId id="613" r:id="rId39"/>
    <p:sldId id="618" r:id="rId40"/>
    <p:sldId id="632" r:id="rId41"/>
    <p:sldId id="619" r:id="rId42"/>
    <p:sldId id="635" r:id="rId43"/>
    <p:sldId id="636" r:id="rId44"/>
    <p:sldId id="637" r:id="rId45"/>
    <p:sldId id="638" r:id="rId46"/>
    <p:sldId id="628" r:id="rId47"/>
    <p:sldId id="631" r:id="rId48"/>
    <p:sldId id="630" r:id="rId49"/>
    <p:sldId id="549" r:id="rId50"/>
    <p:sldId id="550" r:id="rId51"/>
    <p:sldId id="600" r:id="rId52"/>
    <p:sldId id="551" r:id="rId53"/>
    <p:sldId id="641" r:id="rId54"/>
    <p:sldId id="642" r:id="rId55"/>
    <p:sldId id="643" r:id="rId56"/>
    <p:sldId id="644" r:id="rId57"/>
    <p:sldId id="692" r:id="rId58"/>
    <p:sldId id="552" r:id="rId59"/>
    <p:sldId id="581" r:id="rId60"/>
    <p:sldId id="557" r:id="rId61"/>
    <p:sldId id="451" r:id="rId62"/>
    <p:sldId id="559" r:id="rId63"/>
    <p:sldId id="561" r:id="rId64"/>
    <p:sldId id="560" r:id="rId65"/>
    <p:sldId id="458" r:id="rId66"/>
    <p:sldId id="623" r:id="rId67"/>
    <p:sldId id="622" r:id="rId68"/>
    <p:sldId id="591" r:id="rId69"/>
    <p:sldId id="592" r:id="rId70"/>
    <p:sldId id="593" r:id="rId71"/>
    <p:sldId id="646" r:id="rId72"/>
    <p:sldId id="594" r:id="rId73"/>
    <p:sldId id="595" r:id="rId74"/>
    <p:sldId id="609" r:id="rId75"/>
    <p:sldId id="645" r:id="rId76"/>
    <p:sldId id="597" r:id="rId77"/>
  </p:sldIdLst>
  <p:sldSz cx="9906000" cy="6858000" type="A4"/>
  <p:notesSz cx="6735763" cy="9866313"/>
  <p:custDataLst>
    <p:tags r:id="rId80"/>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01" userDrawn="1">
          <p15:clr>
            <a:srgbClr val="A4A3A4"/>
          </p15:clr>
        </p15:guide>
        <p15:guide id="7" pos="6114" userDrawn="1">
          <p15:clr>
            <a:srgbClr val="A4A3A4"/>
          </p15:clr>
        </p15:guide>
        <p15:guide id="8" orient="horz" pos="1979" userDrawn="1">
          <p15:clr>
            <a:srgbClr val="A4A3A4"/>
          </p15:clr>
        </p15:guide>
        <p15:guide id="10" pos="1669" userDrawn="1">
          <p15:clr>
            <a:srgbClr val="A4A3A4"/>
          </p15:clr>
        </p15:guide>
        <p15:guide id="11" pos="126" userDrawn="1">
          <p15:clr>
            <a:srgbClr val="A4A3A4"/>
          </p15:clr>
        </p15:guide>
        <p15:guide id="14" orient="horz" pos="4247" userDrawn="1">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CF"/>
    <a:srgbClr val="F3F3F3"/>
    <a:srgbClr val="EBEFCF"/>
    <a:srgbClr val="ECE5F4"/>
    <a:srgbClr val="D2E0E6"/>
    <a:srgbClr val="C0E6F4"/>
    <a:srgbClr val="80CCE8"/>
    <a:srgbClr val="1F497D"/>
    <a:srgbClr val="BEBEBE"/>
    <a:srgbClr val="CCDA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69" autoAdjust="0"/>
    <p:restoredTop sz="96582" autoAdjust="0"/>
  </p:normalViewPr>
  <p:slideViewPr>
    <p:cSldViewPr>
      <p:cViewPr varScale="1">
        <p:scale>
          <a:sx n="78" d="100"/>
          <a:sy n="78" d="100"/>
        </p:scale>
        <p:origin x="1392" y="72"/>
      </p:cViewPr>
      <p:guideLst>
        <p:guide orient="horz" pos="4201"/>
        <p:guide pos="6114"/>
        <p:guide orient="horz" pos="1979"/>
        <p:guide pos="1669"/>
        <p:guide pos="126"/>
        <p:guide orient="horz" pos="4247"/>
        <p:guide orient="horz" pos="2387"/>
        <p:guide pos="3120"/>
        <p:guide pos="5524"/>
        <p:guide pos="716"/>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28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xml"/><Relationship Id="rId1" Type="http://schemas.microsoft.com/office/2011/relationships/chartStyle" Target="style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4.xml"/><Relationship Id="rId1" Type="http://schemas.microsoft.com/office/2011/relationships/chartStyle" Target="style4.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5.xml"/><Relationship Id="rId1" Type="http://schemas.microsoft.com/office/2011/relationships/chartStyle" Target="style5.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96645702306078E-2"/>
          <c:y val="5.0583657587548639E-2"/>
          <c:w val="0.89898989898989889"/>
          <c:h val="0.89785992217898836"/>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3054474708171208"/>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C7B-4325-ACC9-D2482C136D55}"/>
                </c:ext>
              </c:extLst>
            </c:dLbl>
            <c:dLbl>
              <c:idx val="1"/>
              <c:layout>
                <c:manualLayout>
                  <c:x val="0"/>
                  <c:y val="-0.23346303501945526"/>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C7B-4325-ACC9-D2482C136D55}"/>
                </c:ext>
              </c:extLst>
            </c:dLbl>
            <c:dLbl>
              <c:idx val="2"/>
              <c:layout>
                <c:manualLayout>
                  <c:x val="0"/>
                  <c:y val="-0.23638132295719844"/>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C7B-4325-ACC9-D2482C136D55}"/>
                </c:ext>
              </c:extLst>
            </c:dLbl>
            <c:dLbl>
              <c:idx val="3"/>
              <c:layout>
                <c:manualLayout>
                  <c:x val="0"/>
                  <c:y val="-0.23929961089494164"/>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C7B-4325-ACC9-D2482C136D55}"/>
                </c:ext>
              </c:extLst>
            </c:dLbl>
            <c:dLbl>
              <c:idx val="4"/>
              <c:layout>
                <c:manualLayout>
                  <c:x val="0"/>
                  <c:y val="-0.24124513618677043"/>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C7B-4325-ACC9-D2482C136D55}"/>
                </c:ext>
              </c:extLst>
            </c:dLbl>
            <c:dLbl>
              <c:idx val="5"/>
              <c:layout>
                <c:manualLayout>
                  <c:x val="0"/>
                  <c:y val="-0.24416342412451361"/>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C7B-4325-ACC9-D2482C136D55}"/>
                </c:ext>
              </c:extLst>
            </c:dLbl>
            <c:dLbl>
              <c:idx val="6"/>
              <c:layout>
                <c:manualLayout>
                  <c:x val="0"/>
                  <c:y val="-0.24610894941634243"/>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C7B-4325-ACC9-D2482C136D55}"/>
                </c:ext>
              </c:extLst>
            </c:dLbl>
            <c:dLbl>
              <c:idx val="7"/>
              <c:layout>
                <c:manualLayout>
                  <c:x val="0"/>
                  <c:y val="-0.24902723735408561"/>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C7B-4325-ACC9-D2482C136D55}"/>
                </c:ext>
              </c:extLst>
            </c:dLbl>
            <c:dLbl>
              <c:idx val="8"/>
              <c:layout>
                <c:manualLayout>
                  <c:x val="0"/>
                  <c:y val="-0.25097276264591439"/>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C7B-4325-ACC9-D2482C136D55}"/>
                </c:ext>
              </c:extLst>
            </c:dLbl>
            <c:dLbl>
              <c:idx val="9"/>
              <c:layout>
                <c:manualLayout>
                  <c:x val="0"/>
                  <c:y val="-0.25389105058365757"/>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C7B-4325-ACC9-D2482C136D55}"/>
                </c:ext>
              </c:extLst>
            </c:dLbl>
            <c:dLbl>
              <c:idx val="10"/>
              <c:layout>
                <c:manualLayout>
                  <c:x val="0"/>
                  <c:y val="-0.25680933852140075"/>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C7B-4325-ACC9-D2482C136D55}"/>
                </c:ext>
              </c:extLst>
            </c:dLbl>
            <c:dLbl>
              <c:idx val="11"/>
              <c:layout>
                <c:manualLayout>
                  <c:x val="0"/>
                  <c:y val="-0.25972762645914399"/>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C7B-4325-ACC9-D2482C136D55}"/>
                </c:ext>
              </c:extLst>
            </c:dLbl>
            <c:dLbl>
              <c:idx val="12"/>
              <c:layout>
                <c:manualLayout>
                  <c:x val="0"/>
                  <c:y val="-0.26264591439688717"/>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C7B-4325-ACC9-D2482C136D55}"/>
                </c:ext>
              </c:extLst>
            </c:dLbl>
            <c:dLbl>
              <c:idx val="13"/>
              <c:layout>
                <c:manualLayout>
                  <c:x val="0"/>
                  <c:y val="-0.26653696498054474"/>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C7B-4325-ACC9-D2482C136D55}"/>
                </c:ext>
              </c:extLst>
            </c:dLbl>
            <c:dLbl>
              <c:idx val="14"/>
              <c:layout>
                <c:manualLayout>
                  <c:x val="0"/>
                  <c:y val="-0.2704280155642023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C7B-4325-ACC9-D2482C136D55}"/>
                </c:ext>
              </c:extLst>
            </c:dLbl>
            <c:dLbl>
              <c:idx val="15"/>
              <c:layout>
                <c:manualLayout>
                  <c:x val="0"/>
                  <c:y val="-0.2733463035019455"/>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C7B-4325-ACC9-D2482C136D55}"/>
                </c:ext>
              </c:extLst>
            </c:dLbl>
            <c:dLbl>
              <c:idx val="16"/>
              <c:layout>
                <c:manualLayout>
                  <c:x val="0"/>
                  <c:y val="-0.27723735408560313"/>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C7B-4325-ACC9-D2482C136D55}"/>
                </c:ext>
              </c:extLst>
            </c:dLbl>
            <c:dLbl>
              <c:idx val="17"/>
              <c:layout>
                <c:manualLayout>
                  <c:x val="0"/>
                  <c:y val="-0.2811284046692607"/>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C7B-4325-ACC9-D2482C136D55}"/>
                </c:ext>
              </c:extLst>
            </c:dLbl>
            <c:dLbl>
              <c:idx val="18"/>
              <c:layout>
                <c:manualLayout>
                  <c:x val="0"/>
                  <c:y val="-0.28404669260700388"/>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C7B-4325-ACC9-D2482C136D55}"/>
                </c:ext>
              </c:extLst>
            </c:dLbl>
            <c:dLbl>
              <c:idx val="19"/>
              <c:layout>
                <c:manualLayout>
                  <c:x val="0"/>
                  <c:y val="-0.28793774319066145"/>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C7B-4325-ACC9-D2482C136D55}"/>
                </c:ext>
              </c:extLst>
            </c:dLbl>
            <c:dLbl>
              <c:idx val="20"/>
              <c:layout>
                <c:manualLayout>
                  <c:x val="0"/>
                  <c:y val="-0.2898832684824903"/>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C7B-4325-ACC9-D2482C136D55}"/>
                </c:ext>
              </c:extLst>
            </c:dLbl>
            <c:dLbl>
              <c:idx val="21"/>
              <c:layout>
                <c:manualLayout>
                  <c:x val="0"/>
                  <c:y val="-0.30350194552529181"/>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C7B-4325-ACC9-D2482C136D55}"/>
                </c:ext>
              </c:extLst>
            </c:dLbl>
            <c:dLbl>
              <c:idx val="22"/>
              <c:layout>
                <c:manualLayout>
                  <c:x val="0"/>
                  <c:y val="-0.31712062256809337"/>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C7B-4325-ACC9-D2482C136D55}"/>
                </c:ext>
              </c:extLst>
            </c:dLbl>
            <c:dLbl>
              <c:idx val="23"/>
              <c:layout>
                <c:manualLayout>
                  <c:x val="0"/>
                  <c:y val="-0.32587548638132297"/>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C7B-4325-ACC9-D2482C136D5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6324.0194000000001</c:v>
                </c:pt>
                <c:pt idx="1">
                  <c:v>6419.2242999999999</c:v>
                </c:pt>
                <c:pt idx="2">
                  <c:v>6514.5366999999997</c:v>
                </c:pt>
                <c:pt idx="3">
                  <c:v>6608.9402</c:v>
                </c:pt>
                <c:pt idx="4">
                  <c:v>6701.0929999999998</c:v>
                </c:pt>
                <c:pt idx="5">
                  <c:v>6790.3468999999996</c:v>
                </c:pt>
                <c:pt idx="6">
                  <c:v>6875.6809999999996</c:v>
                </c:pt>
                <c:pt idx="7">
                  <c:v>6958.1848</c:v>
                </c:pt>
                <c:pt idx="8">
                  <c:v>7041.8603999999996</c:v>
                </c:pt>
                <c:pt idx="9">
                  <c:v>7132.1399000000001</c:v>
                </c:pt>
                <c:pt idx="10">
                  <c:v>7232.6988000000001</c:v>
                </c:pt>
                <c:pt idx="11">
                  <c:v>7344.3863000000001</c:v>
                </c:pt>
                <c:pt idx="12">
                  <c:v>7465.3015999999998</c:v>
                </c:pt>
                <c:pt idx="13">
                  <c:v>7592.8563999999997</c:v>
                </c:pt>
                <c:pt idx="14">
                  <c:v>7723.1907000000001</c:v>
                </c:pt>
                <c:pt idx="15">
                  <c:v>7852.9408999999996</c:v>
                </c:pt>
                <c:pt idx="16">
                  <c:v>7982.1724000000004</c:v>
                </c:pt>
                <c:pt idx="17">
                  <c:v>8110.1891999999998</c:v>
                </c:pt>
                <c:pt idx="18">
                  <c:v>8231.9724000000006</c:v>
                </c:pt>
                <c:pt idx="19">
                  <c:v>8343</c:v>
                </c:pt>
                <c:pt idx="20">
                  <c:v>8433.9</c:v>
                </c:pt>
                <c:pt idx="21">
                  <c:v>8915.7999999999993</c:v>
                </c:pt>
                <c:pt idx="22">
                  <c:v>9413.2000000000007</c:v>
                </c:pt>
                <c:pt idx="23">
                  <c:v>9714</c:v>
                </c:pt>
              </c:numCache>
            </c:numRef>
          </c:val>
          <c:extLst>
            <c:ext xmlns:c16="http://schemas.microsoft.com/office/drawing/2014/chart" uri="{C3380CC4-5D6E-409C-BE32-E72D297353CC}">
              <c16:uniqueId val="{00000018-2C7B-4325-ACC9-D2482C136D55}"/>
            </c:ext>
          </c:extLst>
        </c:ser>
        <c:dLbls>
          <c:showLegendKey val="0"/>
          <c:showVal val="0"/>
          <c:showCatName val="0"/>
          <c:showSerName val="0"/>
          <c:showPercent val="0"/>
          <c:showBubbleSize val="0"/>
        </c:dLbls>
        <c:gapWidth val="60"/>
        <c:overlap val="100"/>
        <c:axId val="479014584"/>
        <c:axId val="334438480"/>
      </c:barChart>
      <c:lineChart>
        <c:grouping val="standard"/>
        <c:varyColors val="0"/>
        <c:ser>
          <c:idx val="1"/>
          <c:order val="1"/>
          <c:spPr>
            <a:ln w="9525" algn="ctr">
              <a:solidFill>
                <a:srgbClr val="1F497D"/>
              </a:solidFill>
              <a:prstDash val="solid"/>
            </a:ln>
          </c:spPr>
          <c:marker>
            <c:symbol val="circle"/>
            <c:size val="4"/>
            <c:spPr>
              <a:solidFill>
                <a:srgbClr val="1F497D"/>
              </a:solidFill>
              <a:ln w="9525" algn="ctr">
                <a:solidFill>
                  <a:srgbClr val="1F497D"/>
                </a:solidFill>
                <a:prstDash val="solid"/>
              </a:ln>
            </c:spPr>
          </c:marker>
          <c:dPt>
            <c:idx val="19"/>
            <c:marker>
              <c:symbol val="none"/>
            </c:marker>
            <c:bubble3D val="0"/>
            <c:extLst>
              <c:ext xmlns:c16="http://schemas.microsoft.com/office/drawing/2014/chart" uri="{C3380CC4-5D6E-409C-BE32-E72D297353CC}">
                <c16:uniqueId val="{00000019-2C7B-4325-ACC9-D2482C136D55}"/>
              </c:ext>
            </c:extLst>
          </c:dPt>
          <c:dPt>
            <c:idx val="20"/>
            <c:marker>
              <c:symbol val="none"/>
            </c:marker>
            <c:bubble3D val="0"/>
            <c:extLst>
              <c:ext xmlns:c16="http://schemas.microsoft.com/office/drawing/2014/chart" uri="{C3380CC4-5D6E-409C-BE32-E72D297353CC}">
                <c16:uniqueId val="{0000001A-2C7B-4325-ACC9-D2482C136D55}"/>
              </c:ext>
            </c:extLst>
          </c:dPt>
          <c:dPt>
            <c:idx val="21"/>
            <c:marker>
              <c:symbol val="none"/>
            </c:marker>
            <c:bubble3D val="0"/>
            <c:extLst>
              <c:ext xmlns:c16="http://schemas.microsoft.com/office/drawing/2014/chart" uri="{C3380CC4-5D6E-409C-BE32-E72D297353CC}">
                <c16:uniqueId val="{0000001B-2C7B-4325-ACC9-D2482C136D55}"/>
              </c:ext>
            </c:extLst>
          </c:dPt>
          <c:dPt>
            <c:idx val="22"/>
            <c:marker>
              <c:symbol val="none"/>
            </c:marker>
            <c:bubble3D val="0"/>
            <c:extLst>
              <c:ext xmlns:c16="http://schemas.microsoft.com/office/drawing/2014/chart" uri="{C3380CC4-5D6E-409C-BE32-E72D297353CC}">
                <c16:uniqueId val="{0000001C-2C7B-4325-ACC9-D2482C136D55}"/>
              </c:ext>
            </c:extLst>
          </c:dPt>
          <c:dPt>
            <c:idx val="23"/>
            <c:marker>
              <c:symbol val="none"/>
            </c:marker>
            <c:bubble3D val="0"/>
            <c:extLst>
              <c:ext xmlns:c16="http://schemas.microsoft.com/office/drawing/2014/chart" uri="{C3380CC4-5D6E-409C-BE32-E72D297353CC}">
                <c16:uniqueId val="{0000001D-2C7B-4325-ACC9-D2482C136D55}"/>
              </c:ext>
            </c:extLst>
          </c:dPt>
          <c:dLbls>
            <c:dLbl>
              <c:idx val="0"/>
              <c:layout>
                <c:manualLayout>
                  <c:x val="0"/>
                  <c:y val="-8.6575875486381321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2C7B-4325-ACC9-D2482C136D55}"/>
                </c:ext>
              </c:extLst>
            </c:dLbl>
            <c:dLbl>
              <c:idx val="1"/>
              <c:layout>
                <c:manualLayout>
                  <c:x val="0"/>
                  <c:y val="-8.6575875486381321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2C7B-4325-ACC9-D2482C136D55}"/>
                </c:ext>
              </c:extLst>
            </c:dLbl>
            <c:dLbl>
              <c:idx val="2"/>
              <c:layout>
                <c:manualLayout>
                  <c:x val="0"/>
                  <c:y val="-8.6575875486381321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2C7B-4325-ACC9-D2482C136D55}"/>
                </c:ext>
              </c:extLst>
            </c:dLbl>
            <c:dLbl>
              <c:idx val="3"/>
              <c:layout>
                <c:manualLayout>
                  <c:x val="0"/>
                  <c:y val="-8.6575875486381321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2C7B-4325-ACC9-D2482C136D55}"/>
                </c:ext>
              </c:extLst>
            </c:dLbl>
            <c:dLbl>
              <c:idx val="4"/>
              <c:layout>
                <c:manualLayout>
                  <c:x val="0"/>
                  <c:y val="-8.6575875486381321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2C7B-4325-ACC9-D2482C136D55}"/>
                </c:ext>
              </c:extLst>
            </c:dLbl>
            <c:dLbl>
              <c:idx val="5"/>
              <c:layout>
                <c:manualLayout>
                  <c:x val="0"/>
                  <c:y val="-8.6575875486381321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2C7B-4325-ACC9-D2482C136D55}"/>
                </c:ext>
              </c:extLst>
            </c:dLbl>
            <c:dLbl>
              <c:idx val="6"/>
              <c:layout>
                <c:manualLayout>
                  <c:x val="0"/>
                  <c:y val="-8.6575875486381321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2C7B-4325-ACC9-D2482C136D55}"/>
                </c:ext>
              </c:extLst>
            </c:dLbl>
            <c:dLbl>
              <c:idx val="7"/>
              <c:layout>
                <c:manualLayout>
                  <c:x val="0"/>
                  <c:y val="-8.6575875486381321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2C7B-4325-ACC9-D2482C136D55}"/>
                </c:ext>
              </c:extLst>
            </c:dLbl>
            <c:dLbl>
              <c:idx val="8"/>
              <c:layout>
                <c:manualLayout>
                  <c:x val="0"/>
                  <c:y val="-8.6575875486381321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2C7B-4325-ACC9-D2482C136D55}"/>
                </c:ext>
              </c:extLst>
            </c:dLbl>
            <c:dLbl>
              <c:idx val="9"/>
              <c:layout>
                <c:manualLayout>
                  <c:x val="0"/>
                  <c:y val="-8.6575875486381321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2C7B-4325-ACC9-D2482C136D55}"/>
                </c:ext>
              </c:extLst>
            </c:dLbl>
            <c:dLbl>
              <c:idx val="10"/>
              <c:layout>
                <c:manualLayout>
                  <c:x val="0"/>
                  <c:y val="-8.6575875486381321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2C7B-4325-ACC9-D2482C136D55}"/>
                </c:ext>
              </c:extLst>
            </c:dLbl>
            <c:dLbl>
              <c:idx val="11"/>
              <c:layout>
                <c:manualLayout>
                  <c:x val="0"/>
                  <c:y val="-8.6575875486381321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2C7B-4325-ACC9-D2482C136D55}"/>
                </c:ext>
              </c:extLst>
            </c:dLbl>
            <c:dLbl>
              <c:idx val="12"/>
              <c:layout>
                <c:manualLayout>
                  <c:x val="0"/>
                  <c:y val="-8.6575875486381321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2C7B-4325-ACC9-D2482C136D55}"/>
                </c:ext>
              </c:extLst>
            </c:dLbl>
            <c:dLbl>
              <c:idx val="13"/>
              <c:layout>
                <c:manualLayout>
                  <c:x val="0"/>
                  <c:y val="-8.6575875486381321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2C7B-4325-ACC9-D2482C136D55}"/>
                </c:ext>
              </c:extLst>
            </c:dLbl>
            <c:dLbl>
              <c:idx val="14"/>
              <c:layout>
                <c:manualLayout>
                  <c:x val="0"/>
                  <c:y val="-8.6575875486381321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2C7B-4325-ACC9-D2482C136D55}"/>
                </c:ext>
              </c:extLst>
            </c:dLbl>
            <c:dLbl>
              <c:idx val="15"/>
              <c:layout>
                <c:manualLayout>
                  <c:x val="0"/>
                  <c:y val="-8.6575875486381321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2C7B-4325-ACC9-D2482C136D55}"/>
                </c:ext>
              </c:extLst>
            </c:dLbl>
            <c:dLbl>
              <c:idx val="16"/>
              <c:layout>
                <c:manualLayout>
                  <c:x val="0"/>
                  <c:y val="-8.6575875486381321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2C7B-4325-ACC9-D2482C136D55}"/>
                </c:ext>
              </c:extLst>
            </c:dLbl>
            <c:dLbl>
              <c:idx val="17"/>
              <c:layout>
                <c:manualLayout>
                  <c:x val="0"/>
                  <c:y val="-8.6575875486381321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2C7B-4325-ACC9-D2482C136D55}"/>
                </c:ext>
              </c:extLst>
            </c:dLbl>
            <c:dLbl>
              <c:idx val="18"/>
              <c:layout>
                <c:manualLayout>
                  <c:x val="0"/>
                  <c:y val="-8.6575875486381321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2C7B-4325-ACC9-D2482C136D5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1.5180970031410499</c:v>
                </c:pt>
                <c:pt idx="1">
                  <c:v>1.4942297835499601</c:v>
                </c:pt>
                <c:pt idx="2">
                  <c:v>1.4738810374890901</c:v>
                </c:pt>
                <c:pt idx="3">
                  <c:v>1.43872129482708</c:v>
                </c:pt>
                <c:pt idx="4">
                  <c:v>1.3847339240455001</c:v>
                </c:pt>
                <c:pt idx="5">
                  <c:v>1.3231382683239601</c:v>
                </c:pt>
                <c:pt idx="6">
                  <c:v>1.2488663088951599</c:v>
                </c:pt>
                <c:pt idx="7">
                  <c:v>1.19279425406817</c:v>
                </c:pt>
                <c:pt idx="8">
                  <c:v>1.1953760889509799</c:v>
                </c:pt>
                <c:pt idx="9">
                  <c:v>1.2738919001843201</c:v>
                </c:pt>
                <c:pt idx="10">
                  <c:v>1.4000928903521801</c:v>
                </c:pt>
                <c:pt idx="11">
                  <c:v>1.53240081692763</c:v>
                </c:pt>
                <c:pt idx="12">
                  <c:v>1.63295793530935</c:v>
                </c:pt>
                <c:pt idx="13">
                  <c:v>1.69420258458879</c:v>
                </c:pt>
                <c:pt idx="14">
                  <c:v>1.7019723862962799</c:v>
                </c:pt>
                <c:pt idx="15">
                  <c:v>1.66605168188057</c:v>
                </c:pt>
                <c:pt idx="16">
                  <c:v>1.63225064120437</c:v>
                </c:pt>
                <c:pt idx="17">
                  <c:v>1.5910592088241999</c:v>
                </c:pt>
                <c:pt idx="18">
                  <c:v>1.4904448678067901</c:v>
                </c:pt>
              </c:numCache>
            </c:numRef>
          </c:val>
          <c:smooth val="0"/>
          <c:extLst>
            <c:ext xmlns:c16="http://schemas.microsoft.com/office/drawing/2014/chart" uri="{C3380CC4-5D6E-409C-BE32-E72D297353CC}">
              <c16:uniqueId val="{00000031-2C7B-4325-ACC9-D2482C136D55}"/>
            </c:ext>
          </c:extLst>
        </c:ser>
        <c:dLbls>
          <c:showLegendKey val="0"/>
          <c:showVal val="0"/>
          <c:showCatName val="0"/>
          <c:showSerName val="0"/>
          <c:showPercent val="0"/>
          <c:showBubbleSize val="0"/>
        </c:dLbls>
        <c:marker val="1"/>
        <c:smooth val="0"/>
        <c:axId val="479014584"/>
        <c:axId val="478920232"/>
      </c:lineChart>
      <c:catAx>
        <c:axId val="47901458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800">
                <a:latin typeface="+mn-lt"/>
                <a:ea typeface="+mn-ea"/>
                <a:cs typeface="+mn-cs"/>
                <a:sym typeface="+mn-lt"/>
              </a:defRPr>
            </a:pPr>
            <a:endParaRPr lang="en-US"/>
          </a:p>
        </c:txPr>
        <c:crossAx val="334438480"/>
        <c:crosses val="min"/>
        <c:auto val="0"/>
        <c:lblAlgn val="ctr"/>
        <c:lblOffset val="100"/>
        <c:noMultiLvlLbl val="0"/>
      </c:catAx>
      <c:valAx>
        <c:axId val="334438480"/>
        <c:scaling>
          <c:orientation val="minMax"/>
          <c:max val="16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800">
                <a:solidFill>
                  <a:schemeClr val="tx1"/>
                </a:solidFill>
                <a:latin typeface="+mn-lt"/>
                <a:ea typeface="+mn-ea"/>
                <a:cs typeface="+mn-cs"/>
                <a:sym typeface="+mn-lt"/>
              </a:defRPr>
            </a:pPr>
            <a:endParaRPr lang="en-US"/>
          </a:p>
        </c:txPr>
        <c:crossAx val="479014584"/>
        <c:crosses val="min"/>
        <c:crossBetween val="between"/>
        <c:majorUnit val="2000"/>
      </c:valAx>
      <c:valAx>
        <c:axId val="478920232"/>
        <c:scaling>
          <c:orientation val="minMax"/>
          <c:max val="2"/>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800">
                <a:solidFill>
                  <a:schemeClr val="tx1"/>
                </a:solidFill>
                <a:latin typeface="+mn-lt"/>
                <a:ea typeface="+mn-ea"/>
                <a:cs typeface="+mn-cs"/>
                <a:sym typeface="+mn-lt"/>
              </a:defRPr>
            </a:pPr>
            <a:endParaRPr lang="en-US"/>
          </a:p>
        </c:txPr>
        <c:crossAx val="479014584"/>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976047904191617E-2"/>
          <c:y val="7.7534791252485094E-2"/>
          <c:w val="0.93574389682174108"/>
          <c:h val="0.86083499005964215"/>
        </c:manualLayout>
      </c:layout>
      <c:lineChart>
        <c:grouping val="standard"/>
        <c:varyColors val="0"/>
        <c:ser>
          <c:idx val="0"/>
          <c:order val="0"/>
          <c:spPr>
            <a:ln w="9525" cap="flat" algn="ctr">
              <a:solidFill>
                <a:srgbClr val="1F497D"/>
              </a:solidFill>
              <a:prstDash val="solid"/>
            </a:ln>
          </c:spPr>
          <c:marker>
            <c:symbol val="circle"/>
            <c:size val="6"/>
            <c:spPr>
              <a:solidFill>
                <a:srgbClr val="1F497D"/>
              </a:solidFill>
              <a:ln w="9525" cap="flat" algn="ctr">
                <a:solidFill>
                  <a:srgbClr val="1F497D"/>
                </a:solidFill>
                <a:prstDash val="solid"/>
              </a:ln>
            </c:spPr>
          </c:marker>
          <c:dLbls>
            <c:dLbl>
              <c:idx val="0"/>
              <c:layout>
                <c:manualLayout>
                  <c:x val="0"/>
                  <c:y val="-0.10735586481113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A73-4B3A-B11E-D6F948ACA1A3}"/>
                </c:ext>
              </c:extLst>
            </c:dLbl>
            <c:dLbl>
              <c:idx val="1"/>
              <c:layout>
                <c:manualLayout>
                  <c:x val="0"/>
                  <c:y val="-0.10735586481113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A73-4B3A-B11E-D6F948ACA1A3}"/>
                </c:ext>
              </c:extLst>
            </c:dLbl>
            <c:dLbl>
              <c:idx val="2"/>
              <c:layout>
                <c:manualLayout>
                  <c:x val="0"/>
                  <c:y val="-0.10735586481113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A73-4B3A-B11E-D6F948ACA1A3}"/>
                </c:ext>
              </c:extLst>
            </c:dLbl>
            <c:dLbl>
              <c:idx val="3"/>
              <c:layout>
                <c:manualLayout>
                  <c:x val="0"/>
                  <c:y val="-0.10735586481113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A73-4B3A-B11E-D6F948ACA1A3}"/>
                </c:ext>
              </c:extLst>
            </c:dLbl>
            <c:dLbl>
              <c:idx val="4"/>
              <c:layout>
                <c:manualLayout>
                  <c:x val="0"/>
                  <c:y val="-0.10735586481113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A73-4B3A-B11E-D6F948ACA1A3}"/>
                </c:ext>
              </c:extLst>
            </c:dLbl>
            <c:dLbl>
              <c:idx val="5"/>
              <c:layout>
                <c:manualLayout>
                  <c:x val="0"/>
                  <c:y val="-0.10735586481113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A73-4B3A-B11E-D6F948ACA1A3}"/>
                </c:ext>
              </c:extLst>
            </c:dLbl>
            <c:dLbl>
              <c:idx val="6"/>
              <c:layout>
                <c:manualLayout>
                  <c:x val="0"/>
                  <c:y val="-0.10735586481113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A73-4B3A-B11E-D6F948ACA1A3}"/>
                </c:ext>
              </c:extLst>
            </c:dLbl>
            <c:dLbl>
              <c:idx val="7"/>
              <c:layout>
                <c:manualLayout>
                  <c:x val="0"/>
                  <c:y val="-0.10735586481113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A73-4B3A-B11E-D6F948ACA1A3}"/>
                </c:ext>
              </c:extLst>
            </c:dLbl>
            <c:dLbl>
              <c:idx val="8"/>
              <c:layout>
                <c:manualLayout>
                  <c:x val="0"/>
                  <c:y val="-0.10735586481113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A73-4B3A-B11E-D6F948ACA1A3}"/>
                </c:ext>
              </c:extLst>
            </c:dLbl>
            <c:dLbl>
              <c:idx val="9"/>
              <c:layout>
                <c:manualLayout>
                  <c:x val="0"/>
                  <c:y val="-0.10735586481113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A73-4B3A-B11E-D6F948ACA1A3}"/>
                </c:ext>
              </c:extLst>
            </c:dLbl>
            <c:dLbl>
              <c:idx val="10"/>
              <c:layout>
                <c:manualLayout>
                  <c:x val="0"/>
                  <c:y val="-0.10735586481113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A73-4B3A-B11E-D6F948ACA1A3}"/>
                </c:ext>
              </c:extLst>
            </c:dLbl>
            <c:dLbl>
              <c:idx val="11"/>
              <c:layout>
                <c:manualLayout>
                  <c:x val="0"/>
                  <c:y val="-0.10735586481113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A73-4B3A-B11E-D6F948ACA1A3}"/>
                </c:ext>
              </c:extLst>
            </c:dLbl>
            <c:dLbl>
              <c:idx val="12"/>
              <c:layout>
                <c:manualLayout>
                  <c:x val="0"/>
                  <c:y val="-0.10735586481113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A73-4B3A-B11E-D6F948ACA1A3}"/>
                </c:ext>
              </c:extLst>
            </c:dLbl>
            <c:dLbl>
              <c:idx val="13"/>
              <c:layout>
                <c:manualLayout>
                  <c:x val="0"/>
                  <c:y val="-0.10735586481113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A73-4B3A-B11E-D6F948ACA1A3}"/>
                </c:ext>
              </c:extLst>
            </c:dLbl>
            <c:dLbl>
              <c:idx val="14"/>
              <c:layout>
                <c:manualLayout>
                  <c:x val="0"/>
                  <c:y val="-0.10735586481113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A73-4B3A-B11E-D6F948ACA1A3}"/>
                </c:ext>
              </c:extLst>
            </c:dLbl>
            <c:dLbl>
              <c:idx val="15"/>
              <c:layout>
                <c:manualLayout>
                  <c:x val="0"/>
                  <c:y val="-0.10735586481113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A73-4B3A-B11E-D6F948ACA1A3}"/>
                </c:ext>
              </c:extLst>
            </c:dLbl>
            <c:dLbl>
              <c:idx val="16"/>
              <c:layout>
                <c:manualLayout>
                  <c:x val="0"/>
                  <c:y val="-0.10735586481113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A73-4B3A-B11E-D6F948ACA1A3}"/>
                </c:ext>
              </c:extLst>
            </c:dLbl>
            <c:dLbl>
              <c:idx val="17"/>
              <c:layout>
                <c:manualLayout>
                  <c:x val="0"/>
                  <c:y val="-0.10735586481113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A73-4B3A-B11E-D6F948ACA1A3}"/>
                </c:ext>
              </c:extLst>
            </c:dLbl>
            <c:dLbl>
              <c:idx val="18"/>
              <c:layout>
                <c:manualLayout>
                  <c:x val="0"/>
                  <c:y val="-0.10735586481113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A73-4B3A-B11E-D6F948ACA1A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Sheet1!$A$1:$S$1</c:f>
              <c:numCache>
                <c:formatCode>General</c:formatCode>
                <c:ptCount val="19"/>
                <c:pt idx="0">
                  <c:v>61.675964360000002</c:v>
                </c:pt>
                <c:pt idx="1">
                  <c:v>67.25136565999999</c:v>
                </c:pt>
                <c:pt idx="2">
                  <c:v>69.974365229999989</c:v>
                </c:pt>
                <c:pt idx="3">
                  <c:v>71.207130429999978</c:v>
                </c:pt>
                <c:pt idx="4">
                  <c:v>71.704635620000005</c:v>
                </c:pt>
                <c:pt idx="5">
                  <c:v>67.748039250000005</c:v>
                </c:pt>
                <c:pt idx="6">
                  <c:v>68.851501460000023</c:v>
                </c:pt>
                <c:pt idx="7">
                  <c:v>68.783744810000002</c:v>
                </c:pt>
                <c:pt idx="8">
                  <c:v>72.693046570000007</c:v>
                </c:pt>
                <c:pt idx="9">
                  <c:v>80.498794559999993</c:v>
                </c:pt>
                <c:pt idx="10">
                  <c:v>77.998390199999989</c:v>
                </c:pt>
                <c:pt idx="11">
                  <c:v>79.128356929999981</c:v>
                </c:pt>
                <c:pt idx="12">
                  <c:v>79.171409609999998</c:v>
                </c:pt>
                <c:pt idx="13">
                  <c:v>78.349616999999995</c:v>
                </c:pt>
                <c:pt idx="14">
                  <c:v>77.605125429999987</c:v>
                </c:pt>
                <c:pt idx="15">
                  <c:v>78.133361820000019</c:v>
                </c:pt>
                <c:pt idx="16">
                  <c:v>78.442123409999994</c:v>
                </c:pt>
                <c:pt idx="17">
                  <c:v>77.710273740000005</c:v>
                </c:pt>
                <c:pt idx="18">
                  <c:v>77.382270809999994</c:v>
                </c:pt>
              </c:numCache>
            </c:numRef>
          </c:val>
          <c:smooth val="0"/>
          <c:extLst>
            <c:ext xmlns:c16="http://schemas.microsoft.com/office/drawing/2014/chart" uri="{C3380CC4-5D6E-409C-BE32-E72D297353CC}">
              <c16:uniqueId val="{00000013-DA73-4B3A-B11E-D6F948ACA1A3}"/>
            </c:ext>
          </c:extLst>
        </c:ser>
        <c:dLbls>
          <c:showLegendKey val="0"/>
          <c:showVal val="0"/>
          <c:showCatName val="0"/>
          <c:showSerName val="0"/>
          <c:showPercent val="0"/>
          <c:showBubbleSize val="0"/>
        </c:dLbls>
        <c:marker val="1"/>
        <c:smooth val="0"/>
        <c:axId val="1139639520"/>
        <c:axId val="1"/>
      </c:lineChart>
      <c:catAx>
        <c:axId val="1139639520"/>
        <c:scaling>
          <c:orientation val="minMax"/>
        </c:scaling>
        <c:delete val="0"/>
        <c:axPos val="b"/>
        <c:majorGridlines>
          <c:spPr>
            <a:ln>
              <a:noFill/>
            </a:ln>
          </c:spPr>
        </c:majorGridlines>
        <c:majorTickMark val="out"/>
        <c:minorTickMark val="none"/>
        <c:tickLblPos val="none"/>
        <c:spPr>
          <a:ln w="9525" cap="flat" algn="ctr">
            <a:solidFill>
              <a:schemeClr val="bg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90"/>
          <c:min val="0"/>
        </c:scaling>
        <c:delete val="0"/>
        <c:axPos val="r"/>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139639520"/>
        <c:crosses val="max"/>
        <c:crossBetween val="between"/>
        <c:majorUnit val="1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312217194570133E-2"/>
          <c:y val="6.5887353878852278E-2"/>
          <c:w val="0.92692307692307696"/>
          <c:h val="0.86822529224229539"/>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val>
            <c:numRef>
              <c:f>Sheet1!$A$1:$S$1</c:f>
              <c:numCache>
                <c:formatCode>General</c:formatCode>
                <c:ptCount val="19"/>
                <c:pt idx="0">
                  <c:v>123.04315947999999</c:v>
                </c:pt>
                <c:pt idx="1">
                  <c:v>103.31340027000002</c:v>
                </c:pt>
                <c:pt idx="2">
                  <c:v>130.63609314000001</c:v>
                </c:pt>
                <c:pt idx="3">
                  <c:v>169.96229553000001</c:v>
                </c:pt>
                <c:pt idx="4">
                  <c:v>214.79890441999996</c:v>
                </c:pt>
                <c:pt idx="5">
                  <c:v>247.21061706999998</c:v>
                </c:pt>
                <c:pt idx="6">
                  <c:v>287.06152344000003</c:v>
                </c:pt>
                <c:pt idx="7">
                  <c:v>352.75622559000004</c:v>
                </c:pt>
                <c:pt idx="8">
                  <c:v>414.97473144999992</c:v>
                </c:pt>
                <c:pt idx="9">
                  <c:v>402.64935302999999</c:v>
                </c:pt>
                <c:pt idx="10">
                  <c:v>420.66656494000006</c:v>
                </c:pt>
                <c:pt idx="11">
                  <c:v>420.49639893000005</c:v>
                </c:pt>
                <c:pt idx="12">
                  <c:v>415.05636596999994</c:v>
                </c:pt>
                <c:pt idx="13">
                  <c:v>432.02621459999989</c:v>
                </c:pt>
                <c:pt idx="14">
                  <c:v>408.08428954999994</c:v>
                </c:pt>
                <c:pt idx="15">
                  <c:v>354.03442383000004</c:v>
                </c:pt>
                <c:pt idx="16">
                  <c:v>366.16473388999998</c:v>
                </c:pt>
                <c:pt idx="17">
                  <c:v>343.96041869999999</c:v>
                </c:pt>
                <c:pt idx="18">
                  <c:v>301.68682861000002</c:v>
                </c:pt>
              </c:numCache>
            </c:numRef>
          </c:val>
          <c:extLst>
            <c:ext xmlns:c16="http://schemas.microsoft.com/office/drawing/2014/chart" uri="{C3380CC4-5D6E-409C-BE32-E72D297353CC}">
              <c16:uniqueId val="{00000000-FD56-4C53-9CD5-B5ACF3BDFEAD}"/>
            </c:ext>
          </c:extLst>
        </c:ser>
        <c:ser>
          <c:idx val="1"/>
          <c:order val="1"/>
          <c:spPr>
            <a:solidFill>
              <a:srgbClr val="C0E6F4"/>
            </a:solidFill>
            <a:ln w="9525" cap="flat"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D56-4C53-9CD5-B5ACF3BDFEAD}"/>
                </c:ext>
              </c:extLst>
            </c:dLbl>
            <c:dLbl>
              <c:idx val="3"/>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D56-4C53-9CD5-B5ACF3BDFEAD}"/>
                </c:ext>
              </c:extLst>
            </c:dLbl>
            <c:dLbl>
              <c:idx val="4"/>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D56-4C53-9CD5-B5ACF3BDFEAD}"/>
                </c:ext>
              </c:extLst>
            </c:dLbl>
            <c:dLbl>
              <c:idx val="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D56-4C53-9CD5-B5ACF3BDFEAD}"/>
                </c:ext>
              </c:extLst>
            </c:dLbl>
            <c:dLbl>
              <c:idx val="15"/>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D56-4C53-9CD5-B5ACF3BDFEAD}"/>
                </c:ext>
              </c:extLst>
            </c:dLbl>
            <c:dLbl>
              <c:idx val="17"/>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D56-4C53-9CD5-B5ACF3BDFEAD}"/>
                </c:ext>
              </c:extLst>
            </c:dLbl>
            <c:dLbl>
              <c:idx val="1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D56-4C53-9CD5-B5ACF3BDFEA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Sheet1!$A$2:$S$2</c:f>
              <c:numCache>
                <c:formatCode>General</c:formatCode>
                <c:ptCount val="19"/>
                <c:pt idx="0">
                  <c:v>76.456214910000057</c:v>
                </c:pt>
                <c:pt idx="1">
                  <c:v>50.309341429999961</c:v>
                </c:pt>
                <c:pt idx="2">
                  <c:v>56.05528258999999</c:v>
                </c:pt>
                <c:pt idx="3">
                  <c:v>68.724884039999978</c:v>
                </c:pt>
                <c:pt idx="4">
                  <c:v>84.761734010000083</c:v>
                </c:pt>
                <c:pt idx="5">
                  <c:v>117.69743347000011</c:v>
                </c:pt>
                <c:pt idx="6">
                  <c:v>129.86700439000003</c:v>
                </c:pt>
                <c:pt idx="7">
                  <c:v>160.09204101000006</c:v>
                </c:pt>
                <c:pt idx="8">
                  <c:v>155.88421630000016</c:v>
                </c:pt>
                <c:pt idx="9">
                  <c:v>97.54370117000002</c:v>
                </c:pt>
                <c:pt idx="10">
                  <c:v>118.6605834999998</c:v>
                </c:pt>
                <c:pt idx="11">
                  <c:v>110.92218016999993</c:v>
                </c:pt>
                <c:pt idx="12">
                  <c:v>109.19393921000011</c:v>
                </c:pt>
                <c:pt idx="13">
                  <c:v>119.37503052</c:v>
                </c:pt>
                <c:pt idx="14">
                  <c:v>117.7604370100002</c:v>
                </c:pt>
                <c:pt idx="15">
                  <c:v>99.082061770000109</c:v>
                </c:pt>
                <c:pt idx="16">
                  <c:v>100.6300659100001</c:v>
                </c:pt>
                <c:pt idx="17">
                  <c:v>98.657196050000039</c:v>
                </c:pt>
                <c:pt idx="18">
                  <c:v>88.178741459999969</c:v>
                </c:pt>
              </c:numCache>
            </c:numRef>
          </c:val>
          <c:extLst>
            <c:ext xmlns:c16="http://schemas.microsoft.com/office/drawing/2014/chart" uri="{C3380CC4-5D6E-409C-BE32-E72D297353CC}">
              <c16:uniqueId val="{00000008-FD56-4C53-9CD5-B5ACF3BDFEAD}"/>
            </c:ext>
          </c:extLst>
        </c:ser>
        <c:dLbls>
          <c:showLegendKey val="0"/>
          <c:showVal val="0"/>
          <c:showCatName val="0"/>
          <c:showSerName val="0"/>
          <c:showPercent val="0"/>
          <c:showBubbleSize val="0"/>
        </c:dLbls>
        <c:gapWidth val="60"/>
        <c:overlap val="100"/>
        <c:axId val="95313919"/>
        <c:axId val="1"/>
      </c:barChart>
      <c:catAx>
        <c:axId val="95313919"/>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95313919"/>
        <c:crosses val="min"/>
        <c:crossBetween val="between"/>
        <c:majorUnit val="10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7875056999544E-2"/>
          <c:y val="8.2887700534759357E-2"/>
          <c:w val="0.9263565891472868"/>
          <c:h val="0.83422459893048129"/>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1.3368983957219251E-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6E4-4990-8C88-7795BC1534E2}"/>
                </c:ext>
              </c:extLst>
            </c:dLbl>
            <c:dLbl>
              <c:idx val="1"/>
              <c:layout>
                <c:manualLayout>
                  <c:x val="0"/>
                  <c:y val="-1.3368983957219251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6E4-4990-8C88-7795BC1534E2}"/>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6E4-4990-8C88-7795BC1534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Sheet1!$A$1:$S$1</c:f>
              <c:numCache>
                <c:formatCode>General</c:formatCode>
                <c:ptCount val="19"/>
                <c:pt idx="0">
                  <c:v>77.812735516937138</c:v>
                </c:pt>
                <c:pt idx="1">
                  <c:v>66.319187636213485</c:v>
                </c:pt>
                <c:pt idx="2">
                  <c:v>85.103367977433479</c:v>
                </c:pt>
                <c:pt idx="3">
                  <c:v>112.32706170430211</c:v>
                </c:pt>
                <c:pt idx="4">
                  <c:v>143.93872995942445</c:v>
                </c:pt>
                <c:pt idx="5">
                  <c:v>167.86458109933065</c:v>
                </c:pt>
                <c:pt idx="6">
                  <c:v>197.37437166540479</c:v>
                </c:pt>
                <c:pt idx="7">
                  <c:v>245.4543037920279</c:v>
                </c:pt>
                <c:pt idx="8">
                  <c:v>292.21943206049241</c:v>
                </c:pt>
                <c:pt idx="9">
                  <c:v>287.17517525621463</c:v>
                </c:pt>
                <c:pt idx="10">
                  <c:v>304.25542610696726</c:v>
                </c:pt>
                <c:pt idx="11">
                  <c:v>308.82619657665333</c:v>
                </c:pt>
                <c:pt idx="12">
                  <c:v>309.84392762964291</c:v>
                </c:pt>
                <c:pt idx="13">
                  <c:v>328.01788472919026</c:v>
                </c:pt>
                <c:pt idx="14">
                  <c:v>315.16042614423344</c:v>
                </c:pt>
                <c:pt idx="15">
                  <c:v>278.02113634326537</c:v>
                </c:pt>
                <c:pt idx="16">
                  <c:v>292.30150642933</c:v>
                </c:pt>
                <c:pt idx="17">
                  <c:v>279.00848047063187</c:v>
                </c:pt>
                <c:pt idx="18">
                  <c:v>248.4091899667815</c:v>
                </c:pt>
              </c:numCache>
            </c:numRef>
          </c:val>
          <c:extLst>
            <c:ext xmlns:c16="http://schemas.microsoft.com/office/drawing/2014/chart" uri="{C3380CC4-5D6E-409C-BE32-E72D297353CC}">
              <c16:uniqueId val="{00000003-76E4-4990-8C88-7795BC1534E2}"/>
            </c:ext>
          </c:extLst>
        </c:ser>
        <c:ser>
          <c:idx val="1"/>
          <c:order val="1"/>
          <c:spPr>
            <a:solidFill>
              <a:srgbClr val="C0E6F4"/>
            </a:solidFill>
            <a:ln w="9525" cap="flat" algn="ctr">
              <a:solidFill>
                <a:srgbClr val="808080"/>
              </a:solidFill>
              <a:prstDash val="solid"/>
            </a:ln>
          </c:spPr>
          <c:invertIfNegative val="0"/>
          <c:dLbls>
            <c:dLbl>
              <c:idx val="0"/>
              <c:layout>
                <c:manualLayout>
                  <c:x val="0"/>
                  <c:y val="-0.1256684491978609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6E4-4990-8C88-7795BC1534E2}"/>
                </c:ext>
              </c:extLst>
            </c:dLbl>
            <c:dLbl>
              <c:idx val="1"/>
              <c:layout>
                <c:manualLayout>
                  <c:x val="0"/>
                  <c:y val="-0.1122994652406417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6E4-4990-8C88-7795BC1534E2}"/>
                </c:ext>
              </c:extLst>
            </c:dLbl>
            <c:dLbl>
              <c:idx val="2"/>
              <c:layout>
                <c:manualLayout>
                  <c:x val="0"/>
                  <c:y val="-0.1163101604278074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6E4-4990-8C88-7795BC1534E2}"/>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6E4-4990-8C88-7795BC1534E2}"/>
                </c:ext>
              </c:extLst>
            </c:dLbl>
            <c:dLbl>
              <c:idx val="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6E4-4990-8C88-7795BC1534E2}"/>
                </c:ext>
              </c:extLst>
            </c:dLbl>
            <c:dLbl>
              <c:idx val="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6E4-4990-8C88-7795BC1534E2}"/>
                </c:ext>
              </c:extLst>
            </c:dLbl>
            <c:dLbl>
              <c:idx val="10"/>
              <c:layout>
                <c:manualLayout>
                  <c:x val="0"/>
                  <c:y val="-1.3368983957219251E-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6E4-4990-8C88-7795BC1534E2}"/>
                </c:ext>
              </c:extLst>
            </c:dLbl>
            <c:dLbl>
              <c:idx val="1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6E4-4990-8C88-7795BC1534E2}"/>
                </c:ext>
              </c:extLst>
            </c:dLbl>
            <c:dLbl>
              <c:idx val="1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6E4-4990-8C88-7795BC1534E2}"/>
                </c:ext>
              </c:extLst>
            </c:dLbl>
            <c:dLbl>
              <c:idx val="1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6E4-4990-8C88-7795BC1534E2}"/>
                </c:ext>
              </c:extLst>
            </c:dLbl>
            <c:dLbl>
              <c:idx val="1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6E4-4990-8C88-7795BC1534E2}"/>
                </c:ext>
              </c:extLst>
            </c:dLbl>
            <c:dLbl>
              <c:idx val="15"/>
              <c:layout>
                <c:manualLayout>
                  <c:x val="0"/>
                  <c:y val="-1.3368983957219251E-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6E4-4990-8C88-7795BC1534E2}"/>
                </c:ext>
              </c:extLst>
            </c:dLbl>
            <c:dLbl>
              <c:idx val="1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6E4-4990-8C88-7795BC1534E2}"/>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6E4-4990-8C88-7795BC1534E2}"/>
                </c:ext>
              </c:extLst>
            </c:dLbl>
            <c:dLbl>
              <c:idx val="18"/>
              <c:layout>
                <c:manualLayout>
                  <c:x val="0"/>
                  <c:y val="-1.3368983957219251E-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6E4-4990-8C88-7795BC1534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Sheet1!$A$2:$S$2</c:f>
              <c:numCache>
                <c:formatCode>General</c:formatCode>
                <c:ptCount val="19"/>
                <c:pt idx="0">
                  <c:v>48.351056690262865</c:v>
                </c:pt>
                <c:pt idx="1">
                  <c:v>32.294702186486504</c:v>
                </c:pt>
                <c:pt idx="2">
                  <c:v>36.517410857366528</c:v>
                </c:pt>
                <c:pt idx="3">
                  <c:v>45.419867607397919</c:v>
                </c:pt>
                <c:pt idx="4">
                  <c:v>56.799658451375535</c:v>
                </c:pt>
                <c:pt idx="5">
                  <c:v>79.913189235669307</c:v>
                </c:pt>
                <c:pt idx="6">
                  <c:v>89.292393009395255</c:v>
                </c:pt>
                <c:pt idx="7">
                  <c:v>111.39498446647204</c:v>
                </c:pt>
                <c:pt idx="8">
                  <c:v>109.77146782440758</c:v>
                </c:pt>
                <c:pt idx="9">
                  <c:v>69.569514929385434</c:v>
                </c:pt>
                <c:pt idx="10">
                  <c:v>85.823683637232705</c:v>
                </c:pt>
                <c:pt idx="11">
                  <c:v>81.458915560646517</c:v>
                </c:pt>
                <c:pt idx="12">
                  <c:v>81.51442907505708</c:v>
                </c:pt>
                <c:pt idx="13">
                  <c:v>90.641321644709819</c:v>
                </c:pt>
                <c:pt idx="14">
                  <c:v>90.947320474266519</c:v>
                </c:pt>
                <c:pt idx="15">
                  <c:v>77.807833340334639</c:v>
                </c:pt>
                <c:pt idx="16">
                  <c:v>80.331836119970092</c:v>
                </c:pt>
                <c:pt idx="17">
                  <c:v>80.028319996868106</c:v>
                </c:pt>
                <c:pt idx="18">
                  <c:v>72.60644755141854</c:v>
                </c:pt>
              </c:numCache>
            </c:numRef>
          </c:val>
          <c:extLst>
            <c:ext xmlns:c16="http://schemas.microsoft.com/office/drawing/2014/chart" uri="{C3380CC4-5D6E-409C-BE32-E72D297353CC}">
              <c16:uniqueId val="{00000013-76E4-4990-8C88-7795BC1534E2}"/>
            </c:ext>
          </c:extLst>
        </c:ser>
        <c:dLbls>
          <c:showLegendKey val="0"/>
          <c:showVal val="0"/>
          <c:showCatName val="0"/>
          <c:showSerName val="0"/>
          <c:showPercent val="0"/>
          <c:showBubbleSize val="0"/>
        </c:dLbls>
        <c:gapWidth val="60"/>
        <c:overlap val="100"/>
        <c:axId val="746325584"/>
        <c:axId val="1"/>
      </c:barChart>
      <c:catAx>
        <c:axId val="746325584"/>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746325584"/>
        <c:crosses val="min"/>
        <c:crossBetween val="between"/>
        <c:majorUnit val="10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5B3C-4021-9E71-885649E95633}"/>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5B3C-4021-9E71-885649E95633}"/>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5B3C-4021-9E71-885649E95633}"/>
              </c:ext>
            </c:extLst>
          </c:dPt>
          <c:dLbls>
            <c:dLbl>
              <c:idx val="0"/>
              <c:layout>
                <c:manualLayout>
                  <c:x val="4.8238255033557047E-2"/>
                  <c:y val="4.5733788395904439E-2"/>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B3C-4021-9E71-885649E95633}"/>
                </c:ext>
              </c:extLst>
            </c:dLbl>
            <c:dLbl>
              <c:idx val="1"/>
              <c:layout>
                <c:manualLayout>
                  <c:x val="-5.3691275167785234E-2"/>
                  <c:y val="-2.6621160409556314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B3C-4021-9E71-885649E9563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66.600000000000009</c:v>
                </c:pt>
                <c:pt idx="1">
                  <c:v>26.3</c:v>
                </c:pt>
                <c:pt idx="2">
                  <c:v>7.1</c:v>
                </c:pt>
              </c:numCache>
            </c:numRef>
          </c:val>
          <c:extLst>
            <c:ext xmlns:c16="http://schemas.microsoft.com/office/drawing/2014/chart" uri="{C3380CC4-5D6E-409C-BE32-E72D297353CC}">
              <c16:uniqueId val="{00000006-5B3C-4021-9E71-885649E95633}"/>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C36A-4271-88F4-EE280F03BF5B}"/>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C36A-4271-88F4-EE280F03BF5B}"/>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C36A-4271-88F4-EE280F03BF5B}"/>
              </c:ext>
            </c:extLst>
          </c:dPt>
          <c:dLbls>
            <c:dLbl>
              <c:idx val="0"/>
              <c:layout>
                <c:manualLayout>
                  <c:x val="2.5167785234899327E-2"/>
                  <c:y val="0.1160409556313993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36A-4271-88F4-EE280F03BF5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89.22691618164724</c:v>
                </c:pt>
                <c:pt idx="1">
                  <c:v>5.8855326035510602</c:v>
                </c:pt>
                <c:pt idx="2">
                  <c:v>4.8875512148016851</c:v>
                </c:pt>
              </c:numCache>
            </c:numRef>
          </c:val>
          <c:extLst>
            <c:ext xmlns:c16="http://schemas.microsoft.com/office/drawing/2014/chart" uri="{C3380CC4-5D6E-409C-BE32-E72D297353CC}">
              <c16:uniqueId val="{00000003-C36A-4271-88F4-EE280F03BF5B}"/>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82079431708103E-2"/>
          <c:y val="5.2791878172588833E-2"/>
          <c:w val="0.93687439457539556"/>
          <c:h val="0.76649746192893398"/>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29.680899999999998</c:v>
                </c:pt>
              </c:numCache>
            </c:numRef>
          </c:val>
          <c:extLst>
            <c:ext xmlns:c16="http://schemas.microsoft.com/office/drawing/2014/chart" uri="{C3380CC4-5D6E-409C-BE32-E72D297353CC}">
              <c16:uniqueId val="{00000000-0011-4B20-A49B-2BA5B80068EC}"/>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14.960099999999999</c:v>
                </c:pt>
              </c:numCache>
            </c:numRef>
          </c:val>
          <c:extLst>
            <c:ext xmlns:c16="http://schemas.microsoft.com/office/drawing/2014/chart" uri="{C3380CC4-5D6E-409C-BE32-E72D297353CC}">
              <c16:uniqueId val="{00000001-0011-4B20-A49B-2BA5B80068EC}"/>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5.5996999999999968</c:v>
                </c:pt>
              </c:numCache>
            </c:numRef>
          </c:val>
          <c:extLst>
            <c:ext xmlns:c16="http://schemas.microsoft.com/office/drawing/2014/chart" uri="{C3380CC4-5D6E-409C-BE32-E72D297353CC}">
              <c16:uniqueId val="{00000002-0011-4B20-A49B-2BA5B80068EC}"/>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5.2966999999999986</c:v>
                </c:pt>
              </c:numCache>
            </c:numRef>
          </c:val>
          <c:extLst>
            <c:ext xmlns:c16="http://schemas.microsoft.com/office/drawing/2014/chart" uri="{C3380CC4-5D6E-409C-BE32-E72D297353CC}">
              <c16:uniqueId val="{00000003-0011-4B20-A49B-2BA5B80068EC}"/>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4.5957000000000026</c:v>
                </c:pt>
              </c:numCache>
            </c:numRef>
          </c:val>
          <c:extLst>
            <c:ext xmlns:c16="http://schemas.microsoft.com/office/drawing/2014/chart" uri="{C3380CC4-5D6E-409C-BE32-E72D297353CC}">
              <c16:uniqueId val="{00000004-0011-4B20-A49B-2BA5B80068EC}"/>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4.1557999999999984</c:v>
                </c:pt>
              </c:numCache>
            </c:numRef>
          </c:val>
          <c:extLst>
            <c:ext xmlns:c16="http://schemas.microsoft.com/office/drawing/2014/chart" uri="{C3380CC4-5D6E-409C-BE32-E72D297353CC}">
              <c16:uniqueId val="{00000005-0011-4B20-A49B-2BA5B80068EC}"/>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1.9828999999999986</c:v>
                </c:pt>
              </c:numCache>
            </c:numRef>
          </c:val>
          <c:extLst>
            <c:ext xmlns:c16="http://schemas.microsoft.com/office/drawing/2014/chart" uri="{C3380CC4-5D6E-409C-BE32-E72D297353CC}">
              <c16:uniqueId val="{00000006-0011-4B20-A49B-2BA5B80068EC}"/>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0.17399999999999638</c:v>
                </c:pt>
              </c:numCache>
            </c:numRef>
          </c:val>
          <c:extLst>
            <c:ext xmlns:c16="http://schemas.microsoft.com/office/drawing/2014/chart" uri="{C3380CC4-5D6E-409C-BE32-E72D297353CC}">
              <c16:uniqueId val="{00000007-0011-4B20-A49B-2BA5B80068EC}"/>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9.4300000000002715E-2</c:v>
                </c:pt>
              </c:numCache>
            </c:numRef>
          </c:val>
          <c:extLst>
            <c:ext xmlns:c16="http://schemas.microsoft.com/office/drawing/2014/chart" uri="{C3380CC4-5D6E-409C-BE32-E72D297353CC}">
              <c16:uniqueId val="{00000008-0011-4B20-A49B-2BA5B80068EC}"/>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4.4800000000000395E-2</c:v>
                </c:pt>
              </c:numCache>
            </c:numRef>
          </c:val>
          <c:extLst>
            <c:ext xmlns:c16="http://schemas.microsoft.com/office/drawing/2014/chart" uri="{C3380CC4-5D6E-409C-BE32-E72D297353CC}">
              <c16:uniqueId val="{00000009-0011-4B20-A49B-2BA5B80068EC}"/>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1.4455000000301865E-4</c:v>
                </c:pt>
              </c:numCache>
            </c:numRef>
          </c:val>
          <c:extLst>
            <c:ext xmlns:c16="http://schemas.microsoft.com/office/drawing/2014/chart" uri="{C3380CC4-5D6E-409C-BE32-E72D297353CC}">
              <c16:uniqueId val="{0000000A-0011-4B20-A49B-2BA5B80068EC}"/>
            </c:ext>
          </c:extLst>
        </c:ser>
        <c:ser>
          <c:idx val="11"/>
          <c:order val="11"/>
          <c:spPr>
            <a:solidFill>
              <a:srgbClr val="F9DFB5"/>
            </a:solidFill>
            <a:ln w="9525" cap="flat" algn="ctr">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0011-4B20-A49B-2BA5B80068EC}"/>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11.282999999999998</c:v>
                </c:pt>
              </c:numCache>
            </c:numRef>
          </c:val>
          <c:extLst>
            <c:ext xmlns:c16="http://schemas.microsoft.com/office/drawing/2014/chart" uri="{C3380CC4-5D6E-409C-BE32-E72D297353CC}">
              <c16:uniqueId val="{0000000C-0011-4B20-A49B-2BA5B80068EC}"/>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8.5122000000000035</c:v>
                </c:pt>
              </c:numCache>
            </c:numRef>
          </c:val>
          <c:extLst>
            <c:ext xmlns:c16="http://schemas.microsoft.com/office/drawing/2014/chart" uri="{C3380CC4-5D6E-409C-BE32-E72D297353CC}">
              <c16:uniqueId val="{0000000D-0011-4B20-A49B-2BA5B80068EC}"/>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3.2368999999999981</c:v>
                </c:pt>
              </c:numCache>
            </c:numRef>
          </c:val>
          <c:extLst>
            <c:ext xmlns:c16="http://schemas.microsoft.com/office/drawing/2014/chart" uri="{C3380CC4-5D6E-409C-BE32-E72D297353CC}">
              <c16:uniqueId val="{0000000E-0011-4B20-A49B-2BA5B80068EC}"/>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2.7750000000000052</c:v>
                </c:pt>
              </c:numCache>
            </c:numRef>
          </c:val>
          <c:extLst>
            <c:ext xmlns:c16="http://schemas.microsoft.com/office/drawing/2014/chart" uri="{C3380CC4-5D6E-409C-BE32-E72D297353CC}">
              <c16:uniqueId val="{0000000F-0011-4B20-A49B-2BA5B80068EC}"/>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0.29580000000000162</c:v>
                </c:pt>
              </c:numCache>
            </c:numRef>
          </c:val>
          <c:extLst>
            <c:ext xmlns:c16="http://schemas.microsoft.com/office/drawing/2014/chart" uri="{C3380CC4-5D6E-409C-BE32-E72D297353CC}">
              <c16:uniqueId val="{00000010-0011-4B20-A49B-2BA5B80068EC}"/>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0.16140000000000043</c:v>
                </c:pt>
              </c:numCache>
            </c:numRef>
          </c:val>
          <c:extLst>
            <c:ext xmlns:c16="http://schemas.microsoft.com/office/drawing/2014/chart" uri="{C3380CC4-5D6E-409C-BE32-E72D297353CC}">
              <c16:uniqueId val="{00000011-0011-4B20-A49B-2BA5B80068EC}"/>
            </c:ext>
          </c:extLst>
        </c:ser>
        <c:ser>
          <c:idx val="18"/>
          <c:order val="18"/>
          <c:spPr>
            <a:solidFill>
              <a:srgbClr val="C0E6F4"/>
            </a:solidFill>
            <a:ln w="9525" cap="flat" algn="ctr">
              <a:solidFill>
                <a:srgbClr val="808080"/>
              </a:solidFill>
              <a:prstDash val="solid"/>
            </a:ln>
          </c:spPr>
          <c:invertIfNegative val="0"/>
          <c:val>
            <c:numRef>
              <c:f>Sheet1!$A$19</c:f>
              <c:numCache>
                <c:formatCode>General</c:formatCode>
                <c:ptCount val="1"/>
                <c:pt idx="0">
                  <c:v>4.7299999999994569E-2</c:v>
                </c:pt>
              </c:numCache>
            </c:numRef>
          </c:val>
          <c:extLst>
            <c:ext xmlns:c16="http://schemas.microsoft.com/office/drawing/2014/chart" uri="{C3380CC4-5D6E-409C-BE32-E72D297353CC}">
              <c16:uniqueId val="{00000012-0011-4B20-A49B-2BA5B80068EC}"/>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3.2455000000000012</c:v>
                </c:pt>
              </c:numCache>
            </c:numRef>
          </c:val>
          <c:extLst>
            <c:ext xmlns:c16="http://schemas.microsoft.com/office/drawing/2014/chart" uri="{C3380CC4-5D6E-409C-BE32-E72D297353CC}">
              <c16:uniqueId val="{00000013-0011-4B20-A49B-2BA5B80068EC}"/>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2.5981000000000032</c:v>
                </c:pt>
              </c:numCache>
            </c:numRef>
          </c:val>
          <c:extLst>
            <c:ext xmlns:c16="http://schemas.microsoft.com/office/drawing/2014/chart" uri="{C3380CC4-5D6E-409C-BE32-E72D297353CC}">
              <c16:uniqueId val="{00000014-0011-4B20-A49B-2BA5B80068EC}"/>
            </c:ext>
          </c:extLst>
        </c:ser>
        <c:ser>
          <c:idx val="21"/>
          <c:order val="21"/>
          <c:spPr>
            <a:solidFill>
              <a:srgbClr val="80CCE8"/>
            </a:solidFill>
            <a:ln w="9525" cap="flat" algn="ctr">
              <a:solidFill>
                <a:srgbClr val="808080"/>
              </a:solidFill>
              <a:prstDash val="solid"/>
            </a:ln>
          </c:spPr>
          <c:invertIfNegative val="0"/>
          <c:val>
            <c:numRef>
              <c:f>Sheet1!$A$22</c:f>
              <c:numCache>
                <c:formatCode>General</c:formatCode>
                <c:ptCount val="1"/>
                <c:pt idx="0">
                  <c:v>1.2596999999999969</c:v>
                </c:pt>
              </c:numCache>
            </c:numRef>
          </c:val>
          <c:extLst>
            <c:ext xmlns:c16="http://schemas.microsoft.com/office/drawing/2014/chart" uri="{C3380CC4-5D6E-409C-BE32-E72D297353CC}">
              <c16:uniqueId val="{00000015-0011-4B20-A49B-2BA5B80068EC}"/>
            </c:ext>
          </c:extLst>
        </c:ser>
        <c:dLbls>
          <c:showLegendKey val="0"/>
          <c:showVal val="0"/>
          <c:showCatName val="0"/>
          <c:showSerName val="0"/>
          <c:showPercent val="0"/>
          <c:showBubbleSize val="0"/>
        </c:dLbls>
        <c:gapWidth val="170"/>
        <c:overlap val="100"/>
        <c:axId val="145432767"/>
        <c:axId val="1"/>
      </c:barChart>
      <c:catAx>
        <c:axId val="145432767"/>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45432767"/>
        <c:crosses val="max"/>
        <c:crossBetween val="between"/>
        <c:majorUnit val="1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31149483663446E-3"/>
          <c:y val="6.0747663551401869E-2"/>
          <c:w val="0.98239377010326734"/>
          <c:h val="0.87850467289719625"/>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38.848982253192091</c:v>
                </c:pt>
              </c:numCache>
            </c:numRef>
          </c:val>
          <c:extLst>
            <c:ext xmlns:c16="http://schemas.microsoft.com/office/drawing/2014/chart" uri="{C3380CC4-5D6E-409C-BE32-E72D297353CC}">
              <c16:uniqueId val="{00000000-7461-4096-8228-60D5939C996E}"/>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23.049574668189258</c:v>
                </c:pt>
              </c:numCache>
            </c:numRef>
          </c:val>
          <c:extLst>
            <c:ext xmlns:c16="http://schemas.microsoft.com/office/drawing/2014/chart" uri="{C3380CC4-5D6E-409C-BE32-E72D297353CC}">
              <c16:uniqueId val="{00000001-7461-4096-8228-60D5939C996E}"/>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8.5540011279077852</c:v>
                </c:pt>
              </c:numCache>
            </c:numRef>
          </c:val>
          <c:extLst>
            <c:ext xmlns:c16="http://schemas.microsoft.com/office/drawing/2014/chart" uri="{C3380CC4-5D6E-409C-BE32-E72D297353CC}">
              <c16:uniqueId val="{00000002-7461-4096-8228-60D5939C996E}"/>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7.2526315879282821</c:v>
                </c:pt>
              </c:numCache>
            </c:numRef>
          </c:val>
          <c:extLst>
            <c:ext xmlns:c16="http://schemas.microsoft.com/office/drawing/2014/chart" uri="{C3380CC4-5D6E-409C-BE32-E72D297353CC}">
              <c16:uniqueId val="{00000003-7461-4096-8228-60D5939C996E}"/>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5.8574878843123512</c:v>
                </c:pt>
              </c:numCache>
            </c:numRef>
          </c:val>
          <c:extLst>
            <c:ext xmlns:c16="http://schemas.microsoft.com/office/drawing/2014/chart" uri="{C3380CC4-5D6E-409C-BE32-E72D297353CC}">
              <c16:uniqueId val="{00000004-7461-4096-8228-60D5939C996E}"/>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3.1040835199258932</c:v>
                </c:pt>
              </c:numCache>
            </c:numRef>
          </c:val>
          <c:extLst>
            <c:ext xmlns:c16="http://schemas.microsoft.com/office/drawing/2014/chart" uri="{C3380CC4-5D6E-409C-BE32-E72D297353CC}">
              <c16:uniqueId val="{00000005-7461-4096-8228-60D5939C996E}"/>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2.1383691280950079</c:v>
                </c:pt>
              </c:numCache>
            </c:numRef>
          </c:val>
          <c:extLst>
            <c:ext xmlns:c16="http://schemas.microsoft.com/office/drawing/2014/chart" uri="{C3380CC4-5D6E-409C-BE32-E72D297353CC}">
              <c16:uniqueId val="{00000006-7461-4096-8228-60D5939C996E}"/>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0.21217198431919826</c:v>
                </c:pt>
              </c:numCache>
            </c:numRef>
          </c:val>
          <c:extLst>
            <c:ext xmlns:c16="http://schemas.microsoft.com/office/drawing/2014/chart" uri="{C3380CC4-5D6E-409C-BE32-E72D297353CC}">
              <c16:uniqueId val="{00000007-7461-4096-8228-60D5939C996E}"/>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0.1286597669741818</c:v>
                </c:pt>
              </c:numCache>
            </c:numRef>
          </c:val>
          <c:extLst>
            <c:ext xmlns:c16="http://schemas.microsoft.com/office/drawing/2014/chart" uri="{C3380CC4-5D6E-409C-BE32-E72D297353CC}">
              <c16:uniqueId val="{00000008-7461-4096-8228-60D5939C996E}"/>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8.0537746993114556E-2</c:v>
                </c:pt>
              </c:numCache>
            </c:numRef>
          </c:val>
          <c:extLst>
            <c:ext xmlns:c16="http://schemas.microsoft.com/office/drawing/2014/chart" uri="{C3380CC4-5D6E-409C-BE32-E72D297353CC}">
              <c16:uniqueId val="{00000009-7461-4096-8228-60D5939C996E}"/>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4.1651381007534738E-4</c:v>
                </c:pt>
              </c:numCache>
            </c:numRef>
          </c:val>
          <c:extLst>
            <c:ext xmlns:c16="http://schemas.microsoft.com/office/drawing/2014/chart" uri="{C3380CC4-5D6E-409C-BE32-E72D297353CC}">
              <c16:uniqueId val="{0000000A-7461-4096-8228-60D5939C996E}"/>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3.4550096952802978</c:v>
                </c:pt>
              </c:numCache>
            </c:numRef>
          </c:val>
          <c:extLst>
            <c:ext xmlns:c16="http://schemas.microsoft.com/office/drawing/2014/chart" uri="{C3380CC4-5D6E-409C-BE32-E72D297353CC}">
              <c16:uniqueId val="{0000000B-7461-4096-8228-60D5939C996E}"/>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1.5893190762705012</c:v>
                </c:pt>
              </c:numCache>
            </c:numRef>
          </c:val>
          <c:extLst>
            <c:ext xmlns:c16="http://schemas.microsoft.com/office/drawing/2014/chart" uri="{C3380CC4-5D6E-409C-BE32-E72D297353CC}">
              <c16:uniqueId val="{0000000C-7461-4096-8228-60D5939C996E}"/>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0.30549112142582713</c:v>
                </c:pt>
              </c:numCache>
            </c:numRef>
          </c:val>
          <c:extLst>
            <c:ext xmlns:c16="http://schemas.microsoft.com/office/drawing/2014/chart" uri="{C3380CC4-5D6E-409C-BE32-E72D297353CC}">
              <c16:uniqueId val="{0000000D-7461-4096-8228-60D5939C996E}"/>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0.22944072088977308</c:v>
                </c:pt>
              </c:numCache>
            </c:numRef>
          </c:val>
          <c:extLst>
            <c:ext xmlns:c16="http://schemas.microsoft.com/office/drawing/2014/chart" uri="{C3380CC4-5D6E-409C-BE32-E72D297353CC}">
              <c16:uniqueId val="{0000000E-7461-4096-8228-60D5939C996E}"/>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0.21168769029864531</c:v>
                </c:pt>
              </c:numCache>
            </c:numRef>
          </c:val>
          <c:extLst>
            <c:ext xmlns:c16="http://schemas.microsoft.com/office/drawing/2014/chart" uri="{C3380CC4-5D6E-409C-BE32-E72D297353CC}">
              <c16:uniqueId val="{0000000F-7461-4096-8228-60D5939C996E}"/>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6.6019556397856061E-2</c:v>
                </c:pt>
              </c:numCache>
            </c:numRef>
          </c:val>
          <c:extLst>
            <c:ext xmlns:c16="http://schemas.microsoft.com/office/drawing/2014/chart" uri="{C3380CC4-5D6E-409C-BE32-E72D297353CC}">
              <c16:uniqueId val="{00000010-7461-4096-8228-60D5939C996E}"/>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2.8564742988168579E-2</c:v>
                </c:pt>
              </c:numCache>
            </c:numRef>
          </c:val>
          <c:extLst>
            <c:ext xmlns:c16="http://schemas.microsoft.com/office/drawing/2014/chart" uri="{C3380CC4-5D6E-409C-BE32-E72D297353CC}">
              <c16:uniqueId val="{00000011-7461-4096-8228-60D5939C996E}"/>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2.0652928842107454</c:v>
                </c:pt>
              </c:numCache>
            </c:numRef>
          </c:val>
          <c:extLst>
            <c:ext xmlns:c16="http://schemas.microsoft.com/office/drawing/2014/chart" uri="{C3380CC4-5D6E-409C-BE32-E72D297353CC}">
              <c16:uniqueId val="{00000012-7461-4096-8228-60D5939C996E}"/>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1.8305756901868309</c:v>
                </c:pt>
              </c:numCache>
            </c:numRef>
          </c:val>
          <c:extLst>
            <c:ext xmlns:c16="http://schemas.microsoft.com/office/drawing/2014/chart" uri="{C3380CC4-5D6E-409C-BE32-E72D297353CC}">
              <c16:uniqueId val="{00000013-7461-4096-8228-60D5939C996E}"/>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0.99168264040411236</c:v>
                </c:pt>
              </c:numCache>
            </c:numRef>
          </c:val>
          <c:extLst>
            <c:ext xmlns:c16="http://schemas.microsoft.com/office/drawing/2014/chart" uri="{C3380CC4-5D6E-409C-BE32-E72D297353CC}">
              <c16:uniqueId val="{00000014-7461-4096-8228-60D5939C996E}"/>
            </c:ext>
          </c:extLst>
        </c:ser>
        <c:dLbls>
          <c:showLegendKey val="0"/>
          <c:showVal val="0"/>
          <c:showCatName val="0"/>
          <c:showSerName val="0"/>
          <c:showPercent val="0"/>
          <c:showBubbleSize val="0"/>
        </c:dLbls>
        <c:gapWidth val="170"/>
        <c:overlap val="100"/>
        <c:axId val="97019935"/>
        <c:axId val="1"/>
      </c:barChart>
      <c:catAx>
        <c:axId val="97019935"/>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sz="1000" kern="1200">
                <a:latin typeface="+mn-lt"/>
                <a:ea typeface="+mn-ea"/>
                <a:cs typeface="+mn-cs"/>
                <a:sym typeface="+mn-lt"/>
              </a:defRPr>
            </a:pPr>
            <a:endParaRPr lang="en-US"/>
          </a:p>
        </c:txPr>
        <c:crossAx val="97019935"/>
        <c:crosses val="max"/>
        <c:crossBetween val="between"/>
        <c:majorUnit val="1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82226853094672"/>
          <c:y val="0"/>
          <c:w val="0.66062686734894283"/>
          <c:h val="0.83957129519783269"/>
        </c:manualLayout>
      </c:layout>
      <c:pie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A87-4E24-AFF1-B905289AFB0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A87-4E24-AFF1-B905289AFB0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A87-4E24-AFF1-B905289AFB0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A87-4E24-AFF1-B905289AFB0B}"/>
              </c:ext>
            </c:extLst>
          </c:dPt>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公立（保健省）</c:v>
                </c:pt>
                <c:pt idx="1">
                  <c:v>大学</c:v>
                </c:pt>
                <c:pt idx="2">
                  <c:v>民間</c:v>
                </c:pt>
              </c:strCache>
            </c:strRef>
          </c:cat>
          <c:val>
            <c:numRef>
              <c:f>Sheet1!$B$2:$B$4</c:f>
              <c:numCache>
                <c:formatCode>General</c:formatCode>
                <c:ptCount val="3"/>
                <c:pt idx="0">
                  <c:v>895</c:v>
                </c:pt>
                <c:pt idx="1">
                  <c:v>68</c:v>
                </c:pt>
                <c:pt idx="2">
                  <c:v>575</c:v>
                </c:pt>
              </c:numCache>
            </c:numRef>
          </c:val>
          <c:extLst>
            <c:ext xmlns:c16="http://schemas.microsoft.com/office/drawing/2014/chart" uri="{C3380CC4-5D6E-409C-BE32-E72D297353CC}">
              <c16:uniqueId val="{00000008-2A87-4E24-AFF1-B905289AFB0B}"/>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82226853094672"/>
          <c:y val="0"/>
          <c:w val="0.66062686734894283"/>
          <c:h val="0.83957129519783269"/>
        </c:manualLayout>
      </c:layout>
      <c:pie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68-4884-B4A9-1B45511DB6E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68-4884-B4A9-1B45511DB6E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68-4884-B4A9-1B45511DB6E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368-4884-B4A9-1B45511DB6E5}"/>
              </c:ext>
            </c:extLst>
          </c:dPt>
          <c:dLbls>
            <c:dLbl>
              <c:idx val="0"/>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B368-4884-B4A9-1B45511DB6E5}"/>
                </c:ext>
              </c:extLst>
            </c:dLbl>
            <c:dLbl>
              <c:idx val="1"/>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B368-4884-B4A9-1B45511DB6E5}"/>
                </c:ext>
              </c:extLst>
            </c:dLbl>
            <c:dLbl>
              <c:idx val="2"/>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B368-4884-B4A9-1B45511DB6E5}"/>
                </c:ext>
              </c:extLst>
            </c:dLbl>
            <c:dLbl>
              <c:idx val="3"/>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B368-4884-B4A9-1B45511DB6E5}"/>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公立（保健省）</c:v>
                </c:pt>
                <c:pt idx="1">
                  <c:v>大学</c:v>
                </c:pt>
                <c:pt idx="2">
                  <c:v>民間</c:v>
                </c:pt>
              </c:strCache>
            </c:strRef>
          </c:cat>
          <c:val>
            <c:numRef>
              <c:f>Sheet1!$B$2:$B$4</c:f>
              <c:numCache>
                <c:formatCode>#,##0</c:formatCode>
                <c:ptCount val="3"/>
                <c:pt idx="0">
                  <c:v>143412</c:v>
                </c:pt>
                <c:pt idx="1">
                  <c:v>42925</c:v>
                </c:pt>
                <c:pt idx="2">
                  <c:v>51167</c:v>
                </c:pt>
              </c:numCache>
            </c:numRef>
          </c:val>
          <c:extLst>
            <c:ext xmlns:c16="http://schemas.microsoft.com/office/drawing/2014/chart" uri="{C3380CC4-5D6E-409C-BE32-E72D297353CC}">
              <c16:uniqueId val="{00000008-B368-4884-B4A9-1B45511DB6E5}"/>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95589779488974"/>
          <c:y val="2.7145359019264449E-2"/>
          <c:w val="0.86384319215960803"/>
          <c:h val="0.94570928196147108"/>
        </c:manualLayout>
      </c:layout>
      <c:barChart>
        <c:barDir val="col"/>
        <c:grouping val="stacked"/>
        <c:varyColors val="0"/>
        <c:ser>
          <c:idx val="0"/>
          <c:order val="0"/>
          <c:spPr>
            <a:solidFill>
              <a:schemeClr val="accent1"/>
            </a:solidFill>
            <a:ln>
              <a:noFill/>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477-4C83-8E60-C2908485D0E8}"/>
                </c:ext>
              </c:extLst>
            </c:dLbl>
            <c:dLbl>
              <c:idx val="1"/>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477-4C83-8E60-C2908485D0E8}"/>
                </c:ext>
              </c:extLst>
            </c:dLbl>
            <c:dLbl>
              <c:idx val="2"/>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477-4C83-8E60-C2908485D0E8}"/>
                </c:ext>
              </c:extLst>
            </c:dLbl>
            <c:dLbl>
              <c:idx val="3"/>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477-4C83-8E60-C2908485D0E8}"/>
                </c:ext>
              </c:extLst>
            </c:dLbl>
            <c:dLbl>
              <c:idx val="4"/>
              <c:layout>
                <c:manualLayout>
                  <c:x val="0"/>
                  <c:y val="-4.3782837127845885E-4"/>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477-4C83-8E60-C2908485D0E8}"/>
                </c:ext>
              </c:extLst>
            </c:dLbl>
            <c:dLbl>
              <c:idx val="5"/>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477-4C83-8E60-C2908485D0E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866</c:v>
                </c:pt>
                <c:pt idx="1">
                  <c:v>865</c:v>
                </c:pt>
                <c:pt idx="2">
                  <c:v>876</c:v>
                </c:pt>
                <c:pt idx="3">
                  <c:v>879</c:v>
                </c:pt>
                <c:pt idx="4">
                  <c:v>889</c:v>
                </c:pt>
                <c:pt idx="5">
                  <c:v>895</c:v>
                </c:pt>
              </c:numCache>
            </c:numRef>
          </c:val>
          <c:extLst>
            <c:ext xmlns:c16="http://schemas.microsoft.com/office/drawing/2014/chart" uri="{C3380CC4-5D6E-409C-BE32-E72D297353CC}">
              <c16:uniqueId val="{00000006-F477-4C83-8E60-C2908485D0E8}"/>
            </c:ext>
          </c:extLst>
        </c:ser>
        <c:ser>
          <c:idx val="1"/>
          <c:order val="1"/>
          <c:spPr>
            <a:solidFill>
              <a:schemeClr val="accent3"/>
            </a:solidFill>
            <a:ln>
              <a:noFill/>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477-4C83-8E60-C2908485D0E8}"/>
                </c:ext>
              </c:extLst>
            </c:dLbl>
            <c:dLbl>
              <c:idx val="1"/>
              <c:layout>
                <c:manualLayout>
                  <c:x val="0"/>
                  <c:y val="-4.3782837127845885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477-4C83-8E60-C2908485D0E8}"/>
                </c:ext>
              </c:extLst>
            </c:dLbl>
            <c:dLbl>
              <c:idx val="2"/>
              <c:layout>
                <c:manualLayout>
                  <c:x val="0"/>
                  <c:y val="-4.3782837127845885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477-4C83-8E60-C2908485D0E8}"/>
                </c:ext>
              </c:extLst>
            </c:dLbl>
            <c:dLbl>
              <c:idx val="3"/>
              <c:layout>
                <c:manualLayout>
                  <c:x val="0"/>
                  <c:y val="-4.3782837127845885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477-4C83-8E60-C2908485D0E8}"/>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477-4C83-8E60-C2908485D0E8}"/>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477-4C83-8E60-C2908485D0E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556</c:v>
                </c:pt>
                <c:pt idx="1">
                  <c:v>562</c:v>
                </c:pt>
                <c:pt idx="2">
                  <c:v>565</c:v>
                </c:pt>
                <c:pt idx="3">
                  <c:v>571</c:v>
                </c:pt>
                <c:pt idx="4">
                  <c:v>577</c:v>
                </c:pt>
                <c:pt idx="5">
                  <c:v>575</c:v>
                </c:pt>
              </c:numCache>
            </c:numRef>
          </c:val>
          <c:extLst>
            <c:ext xmlns:c16="http://schemas.microsoft.com/office/drawing/2014/chart" uri="{C3380CC4-5D6E-409C-BE32-E72D297353CC}">
              <c16:uniqueId val="{0000000D-F477-4C83-8E60-C2908485D0E8}"/>
            </c:ext>
          </c:extLst>
        </c:ser>
        <c:ser>
          <c:idx val="2"/>
          <c:order val="2"/>
          <c:spPr>
            <a:solidFill>
              <a:schemeClr val="accent2"/>
            </a:solidFill>
            <a:ln>
              <a:noFill/>
            </a:ln>
          </c:spPr>
          <c:invertIfNegative val="0"/>
          <c:dLbls>
            <c:dLbl>
              <c:idx val="0"/>
              <c:layout>
                <c:manualLayout>
                  <c:x val="-2.24011200560028E-2"/>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477-4C83-8E60-C2908485D0E8}"/>
                </c:ext>
              </c:extLst>
            </c:dLbl>
            <c:dLbl>
              <c:idx val="1"/>
              <c:layout>
                <c:manualLayout>
                  <c:x val="-2.24011200560028E-2"/>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477-4C83-8E60-C2908485D0E8}"/>
                </c:ext>
              </c:extLst>
            </c:dLbl>
            <c:dLbl>
              <c:idx val="2"/>
              <c:layout>
                <c:manualLayout>
                  <c:x val="0"/>
                  <c:y val="-4.3782837127845885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477-4C83-8E60-C2908485D0E8}"/>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477-4C83-8E60-C2908485D0E8}"/>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477-4C83-8E60-C2908485D0E8}"/>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477-4C83-8E60-C2908485D0E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Sheet1!$A$3:$F$3</c:f>
              <c:numCache>
                <c:formatCode>General</c:formatCode>
                <c:ptCount val="6"/>
                <c:pt idx="0">
                  <c:v>69</c:v>
                </c:pt>
                <c:pt idx="1">
                  <c:v>70</c:v>
                </c:pt>
                <c:pt idx="2">
                  <c:v>69</c:v>
                </c:pt>
                <c:pt idx="3">
                  <c:v>68</c:v>
                </c:pt>
                <c:pt idx="4">
                  <c:v>68</c:v>
                </c:pt>
                <c:pt idx="5">
                  <c:v>68</c:v>
                </c:pt>
              </c:numCache>
            </c:numRef>
          </c:val>
          <c:extLst>
            <c:ext xmlns:c16="http://schemas.microsoft.com/office/drawing/2014/chart" uri="{C3380CC4-5D6E-409C-BE32-E72D297353CC}">
              <c16:uniqueId val="{00000014-F477-4C83-8E60-C2908485D0E8}"/>
            </c:ext>
          </c:extLst>
        </c:ser>
        <c:ser>
          <c:idx val="3"/>
          <c:order val="3"/>
          <c:spPr>
            <a:solidFill>
              <a:srgbClr val="D6D7D9"/>
            </a:solidFill>
            <a:ln>
              <a:noFill/>
            </a:ln>
          </c:spPr>
          <c:invertIfNegative val="0"/>
          <c:val>
            <c:numRef>
              <c:f>Sheet1!$A$4:$F$4</c:f>
              <c:numCache>
                <c:formatCode>General</c:formatCode>
                <c:ptCount val="6"/>
                <c:pt idx="0">
                  <c:v>37</c:v>
                </c:pt>
                <c:pt idx="1">
                  <c:v>36</c:v>
                </c:pt>
              </c:numCache>
            </c:numRef>
          </c:val>
          <c:extLst>
            <c:ext xmlns:c16="http://schemas.microsoft.com/office/drawing/2014/chart" uri="{C3380CC4-5D6E-409C-BE32-E72D297353CC}">
              <c16:uniqueId val="{00000015-F477-4C83-8E60-C2908485D0E8}"/>
            </c:ext>
          </c:extLst>
        </c:ser>
        <c:dLbls>
          <c:showLegendKey val="0"/>
          <c:showVal val="0"/>
          <c:showCatName val="0"/>
          <c:showSerName val="0"/>
          <c:showPercent val="0"/>
          <c:showBubbleSize val="0"/>
        </c:dLbls>
        <c:gapWidth val="60"/>
        <c:overlap val="100"/>
        <c:axId val="132367248"/>
        <c:axId val="1"/>
      </c:barChart>
      <c:catAx>
        <c:axId val="132367248"/>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2367248"/>
        <c:crosses val="min"/>
        <c:crossBetween val="between"/>
        <c:majorUnit val="2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649419433693223E-2"/>
          <c:y val="0.12162162162162163"/>
          <c:w val="0.92075779181095951"/>
          <c:h val="0.81853281853281856"/>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Sheet1!$A$1:$W$1</c:f>
              <c:numCache>
                <c:formatCode>General</c:formatCode>
                <c:ptCount val="23"/>
                <c:pt idx="0">
                  <c:v>30.603414973711185</c:v>
                </c:pt>
                <c:pt idx="1">
                  <c:v>30.225697207682884</c:v>
                </c:pt>
                <c:pt idx="2">
                  <c:v>29.808719935525112</c:v>
                </c:pt>
                <c:pt idx="3">
                  <c:v>29.380526094032415</c:v>
                </c:pt>
                <c:pt idx="4">
                  <c:v>28.974224055687621</c:v>
                </c:pt>
                <c:pt idx="5">
                  <c:v>28.600004220697478</c:v>
                </c:pt>
                <c:pt idx="6">
                  <c:v>28.212411250609211</c:v>
                </c:pt>
                <c:pt idx="7">
                  <c:v>27.867638697954682</c:v>
                </c:pt>
                <c:pt idx="8">
                  <c:v>27.545428193947174</c:v>
                </c:pt>
                <c:pt idx="9">
                  <c:v>27.223272779604301</c:v>
                </c:pt>
                <c:pt idx="10">
                  <c:v>26.901897255834811</c:v>
                </c:pt>
                <c:pt idx="11">
                  <c:v>26.636329410803611</c:v>
                </c:pt>
                <c:pt idx="12">
                  <c:v>26.376825242243729</c:v>
                </c:pt>
                <c:pt idx="13">
                  <c:v>26.123148252953698</c:v>
                </c:pt>
                <c:pt idx="14">
                  <c:v>25.868406656669102</c:v>
                </c:pt>
                <c:pt idx="15">
                  <c:v>25.599788991153595</c:v>
                </c:pt>
                <c:pt idx="16">
                  <c:v>25.324268011607113</c:v>
                </c:pt>
                <c:pt idx="17">
                  <c:v>25.002757147286385</c:v>
                </c:pt>
                <c:pt idx="18">
                  <c:v>24.6494101390807</c:v>
                </c:pt>
                <c:pt idx="19">
                  <c:v>23.900000000000006</c:v>
                </c:pt>
                <c:pt idx="20">
                  <c:v>21.100000000000009</c:v>
                </c:pt>
                <c:pt idx="21">
                  <c:v>18.5</c:v>
                </c:pt>
                <c:pt idx="22">
                  <c:v>16.800000000000011</c:v>
                </c:pt>
              </c:numCache>
            </c:numRef>
          </c:val>
          <c:extLst>
            <c:ext xmlns:c16="http://schemas.microsoft.com/office/drawing/2014/chart" uri="{C3380CC4-5D6E-409C-BE32-E72D297353CC}">
              <c16:uniqueId val="{00000000-71CB-4073-A014-5D785E05E71F}"/>
            </c:ext>
          </c:extLst>
        </c:ser>
        <c:ser>
          <c:idx val="1"/>
          <c:order val="1"/>
          <c:spPr>
            <a:solidFill>
              <a:srgbClr val="80CCE8"/>
            </a:solidFill>
            <a:ln w="9525" algn="ctr">
              <a:solidFill>
                <a:srgbClr val="808080"/>
              </a:solidFill>
              <a:prstDash val="solid"/>
            </a:ln>
          </c:spPr>
          <c:invertIfNegative val="0"/>
          <c:val>
            <c:numRef>
              <c:f>Sheet1!$A$2:$W$2</c:f>
              <c:numCache>
                <c:formatCode>General</c:formatCode>
                <c:ptCount val="23"/>
                <c:pt idx="0">
                  <c:v>63.304609723366767</c:v>
                </c:pt>
                <c:pt idx="1">
                  <c:v>63.546872789598567</c:v>
                </c:pt>
                <c:pt idx="2">
                  <c:v>63.841178452490709</c:v>
                </c:pt>
                <c:pt idx="3">
                  <c:v>64.156042749486545</c:v>
                </c:pt>
                <c:pt idx="4">
                  <c:v>64.454343492919762</c:v>
                </c:pt>
                <c:pt idx="5">
                  <c:v>64.722285396052442</c:v>
                </c:pt>
                <c:pt idx="6">
                  <c:v>65.001972895484812</c:v>
                </c:pt>
                <c:pt idx="7">
                  <c:v>65.243088973434567</c:v>
                </c:pt>
                <c:pt idx="8">
                  <c:v>65.461807507572843</c:v>
                </c:pt>
                <c:pt idx="9">
                  <c:v>65.677092228659205</c:v>
                </c:pt>
                <c:pt idx="10">
                  <c:v>65.886433705769747</c:v>
                </c:pt>
                <c:pt idx="11">
                  <c:v>66.042116872551233</c:v>
                </c:pt>
                <c:pt idx="12">
                  <c:v>66.188711344314669</c:v>
                </c:pt>
                <c:pt idx="13">
                  <c:v>66.319275080604683</c:v>
                </c:pt>
                <c:pt idx="14">
                  <c:v>66.431244656817597</c:v>
                </c:pt>
                <c:pt idx="15">
                  <c:v>66.531346237433183</c:v>
                </c:pt>
                <c:pt idx="16">
                  <c:v>66.625723990559635</c:v>
                </c:pt>
                <c:pt idx="17">
                  <c:v>66.74153146494946</c:v>
                </c:pt>
                <c:pt idx="18">
                  <c:v>66.867376920947706</c:v>
                </c:pt>
                <c:pt idx="19">
                  <c:v>67.099999999999994</c:v>
                </c:pt>
                <c:pt idx="20">
                  <c:v>66.599999999999994</c:v>
                </c:pt>
                <c:pt idx="21">
                  <c:v>65.09999999999998</c:v>
                </c:pt>
                <c:pt idx="22">
                  <c:v>62.3</c:v>
                </c:pt>
              </c:numCache>
            </c:numRef>
          </c:val>
          <c:extLst>
            <c:ext xmlns:c16="http://schemas.microsoft.com/office/drawing/2014/chart" uri="{C3380CC4-5D6E-409C-BE32-E72D297353CC}">
              <c16:uniqueId val="{00000001-71CB-4073-A014-5D785E05E71F}"/>
            </c:ext>
          </c:extLst>
        </c:ser>
        <c:ser>
          <c:idx val="2"/>
          <c:order val="2"/>
          <c:spPr>
            <a:solidFill>
              <a:srgbClr val="C0E6F4"/>
            </a:solidFill>
            <a:ln w="9525" algn="ctr">
              <a:solidFill>
                <a:srgbClr val="808080"/>
              </a:solidFill>
              <a:prstDash val="solid"/>
            </a:ln>
          </c:spPr>
          <c:invertIfNegative val="0"/>
          <c:dLbls>
            <c:dLbl>
              <c:idx val="0"/>
              <c:layout>
                <c:manualLayout>
                  <c:x val="0"/>
                  <c:y val="-8.687258687258687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1CB-4073-A014-5D785E05E71F}"/>
                </c:ext>
              </c:extLst>
            </c:dLbl>
            <c:dLbl>
              <c:idx val="1"/>
              <c:layout>
                <c:manualLayout>
                  <c:x val="0"/>
                  <c:y val="-8.783783783783784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1CB-4073-A014-5D785E05E71F}"/>
                </c:ext>
              </c:extLst>
            </c:dLbl>
            <c:dLbl>
              <c:idx val="2"/>
              <c:layout>
                <c:manualLayout>
                  <c:x val="0"/>
                  <c:y val="-8.783783783783784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1CB-4073-A014-5D785E05E71F}"/>
                </c:ext>
              </c:extLst>
            </c:dLbl>
            <c:dLbl>
              <c:idx val="3"/>
              <c:layout>
                <c:manualLayout>
                  <c:x val="0"/>
                  <c:y val="-8.880308880308880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1CB-4073-A014-5D785E05E71F}"/>
                </c:ext>
              </c:extLst>
            </c:dLbl>
            <c:dLbl>
              <c:idx val="4"/>
              <c:layout>
                <c:manualLayout>
                  <c:x val="0"/>
                  <c:y val="-8.880308880308880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1CB-4073-A014-5D785E05E71F}"/>
                </c:ext>
              </c:extLst>
            </c:dLbl>
            <c:dLbl>
              <c:idx val="5"/>
              <c:layout>
                <c:manualLayout>
                  <c:x val="0"/>
                  <c:y val="-8.880308880308880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1CB-4073-A014-5D785E05E71F}"/>
                </c:ext>
              </c:extLst>
            </c:dLbl>
            <c:dLbl>
              <c:idx val="6"/>
              <c:layout>
                <c:manualLayout>
                  <c:x val="0"/>
                  <c:y val="-8.976833976833976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1CB-4073-A014-5D785E05E71F}"/>
                </c:ext>
              </c:extLst>
            </c:dLbl>
            <c:dLbl>
              <c:idx val="7"/>
              <c:layout>
                <c:manualLayout>
                  <c:x val="0"/>
                  <c:y val="-8.976833976833976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1CB-4073-A014-5D785E05E71F}"/>
                </c:ext>
              </c:extLst>
            </c:dLbl>
            <c:dLbl>
              <c:idx val="8"/>
              <c:layout>
                <c:manualLayout>
                  <c:x val="0"/>
                  <c:y val="-9.07335907335907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1CB-4073-A014-5D785E05E71F}"/>
                </c:ext>
              </c:extLst>
            </c:dLbl>
            <c:dLbl>
              <c:idx val="9"/>
              <c:layout>
                <c:manualLayout>
                  <c:x val="0"/>
                  <c:y val="-9.07335907335907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1CB-4073-A014-5D785E05E71F}"/>
                </c:ext>
              </c:extLst>
            </c:dLbl>
            <c:dLbl>
              <c:idx val="10"/>
              <c:layout>
                <c:manualLayout>
                  <c:x val="0"/>
                  <c:y val="-9.169884169884169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1CB-4073-A014-5D785E05E71F}"/>
                </c:ext>
              </c:extLst>
            </c:dLbl>
            <c:dLbl>
              <c:idx val="11"/>
              <c:layout>
                <c:manualLayout>
                  <c:x val="0"/>
                  <c:y val="-9.169884169884169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1CB-4073-A014-5D785E05E71F}"/>
                </c:ext>
              </c:extLst>
            </c:dLbl>
            <c:dLbl>
              <c:idx val="12"/>
              <c:layout>
                <c:manualLayout>
                  <c:x val="0"/>
                  <c:y val="-9.26640926640926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1CB-4073-A014-5D785E05E71F}"/>
                </c:ext>
              </c:extLst>
            </c:dLbl>
            <c:dLbl>
              <c:idx val="13"/>
              <c:layout>
                <c:manualLayout>
                  <c:x val="0"/>
                  <c:y val="-9.26640926640926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1CB-4073-A014-5D785E05E71F}"/>
                </c:ext>
              </c:extLst>
            </c:dLbl>
            <c:dLbl>
              <c:idx val="14"/>
              <c:layout>
                <c:manualLayout>
                  <c:x val="0"/>
                  <c:y val="-9.362934362934362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1CB-4073-A014-5D785E05E71F}"/>
                </c:ext>
              </c:extLst>
            </c:dLbl>
            <c:dLbl>
              <c:idx val="15"/>
              <c:layout>
                <c:manualLayout>
                  <c:x val="0"/>
                  <c:y val="-9.362934362934362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1CB-4073-A014-5D785E05E71F}"/>
                </c:ext>
              </c:extLst>
            </c:dLbl>
            <c:dLbl>
              <c:idx val="16"/>
              <c:layout>
                <c:manualLayout>
                  <c:x val="0"/>
                  <c:y val="-9.4594594594594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1CB-4073-A014-5D785E05E71F}"/>
                </c:ext>
              </c:extLst>
            </c:dLbl>
            <c:dLbl>
              <c:idx val="17"/>
              <c:layout>
                <c:manualLayout>
                  <c:x val="0"/>
                  <c:y val="-9.555984555984556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1CB-4073-A014-5D785E05E71F}"/>
                </c:ext>
              </c:extLst>
            </c:dLbl>
            <c:dLbl>
              <c:idx val="18"/>
              <c:layout>
                <c:manualLayout>
                  <c:x val="0"/>
                  <c:y val="-9.652509652509652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1CB-4073-A014-5D785E05E71F}"/>
                </c:ext>
              </c:extLst>
            </c:dLbl>
            <c:dLbl>
              <c:idx val="19"/>
              <c:layout>
                <c:manualLayout>
                  <c:x val="0"/>
                  <c:y val="-9.845559845559845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1CB-4073-A014-5D785E05E71F}"/>
                </c:ext>
              </c:extLst>
            </c:dLbl>
            <c:dLbl>
              <c:idx val="20"/>
              <c:layout>
                <c:manualLayout>
                  <c:x val="0"/>
                  <c:y val="-0.11196911196911197"/>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1CB-4073-A014-5D785E05E71F}"/>
                </c:ext>
              </c:extLst>
            </c:dLbl>
            <c:dLbl>
              <c:idx val="21"/>
              <c:layout>
                <c:manualLayout>
                  <c:x val="0"/>
                  <c:y val="-0.1293436293436293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1CB-4073-A014-5D785E05E71F}"/>
                </c:ext>
              </c:extLst>
            </c:dLbl>
            <c:dLbl>
              <c:idx val="22"/>
              <c:layout>
                <c:manualLayout>
                  <c:x val="0"/>
                  <c:y val="-0.14768339768339769"/>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71CB-4073-A014-5D785E05E71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Sheet1!$A$3:$W$3</c:f>
              <c:numCache>
                <c:formatCode>General</c:formatCode>
                <c:ptCount val="23"/>
                <c:pt idx="0">
                  <c:v>6.091975302922048</c:v>
                </c:pt>
                <c:pt idx="1">
                  <c:v>6.2274300027185481</c:v>
                </c:pt>
                <c:pt idx="2">
                  <c:v>6.3501016119841598</c:v>
                </c:pt>
                <c:pt idx="3">
                  <c:v>6.4634311564810476</c:v>
                </c:pt>
                <c:pt idx="4">
                  <c:v>6.5714324513926448</c:v>
                </c:pt>
                <c:pt idx="5">
                  <c:v>6.6777103832500684</c:v>
                </c:pt>
                <c:pt idx="6">
                  <c:v>6.7856158539059575</c:v>
                </c:pt>
                <c:pt idx="7">
                  <c:v>6.8892723286107627</c:v>
                </c:pt>
                <c:pt idx="8">
                  <c:v>6.9927642984799814</c:v>
                </c:pt>
                <c:pt idx="9">
                  <c:v>7.099634991736492</c:v>
                </c:pt>
                <c:pt idx="10">
                  <c:v>7.2116690383954518</c:v>
                </c:pt>
                <c:pt idx="11">
                  <c:v>7.3215537166451572</c:v>
                </c:pt>
                <c:pt idx="12">
                  <c:v>7.4344634134416276</c:v>
                </c:pt>
                <c:pt idx="13">
                  <c:v>7.5575766664416122</c:v>
                </c:pt>
                <c:pt idx="14">
                  <c:v>7.7003486865133031</c:v>
                </c:pt>
                <c:pt idx="15">
                  <c:v>7.8688647714132092</c:v>
                </c:pt>
                <c:pt idx="16">
                  <c:v>8.0500079978332408</c:v>
                </c:pt>
                <c:pt idx="17">
                  <c:v>8.2557113877641299</c:v>
                </c:pt>
                <c:pt idx="18">
                  <c:v>8.4832129399716081</c:v>
                </c:pt>
                <c:pt idx="19">
                  <c:v>8.9999999999999964</c:v>
                </c:pt>
                <c:pt idx="20">
                  <c:v>12.3</c:v>
                </c:pt>
                <c:pt idx="21">
                  <c:v>16.399999999999991</c:v>
                </c:pt>
                <c:pt idx="22">
                  <c:v>20.900000000000006</c:v>
                </c:pt>
              </c:numCache>
            </c:numRef>
          </c:val>
          <c:extLst>
            <c:ext xmlns:c16="http://schemas.microsoft.com/office/drawing/2014/chart" uri="{C3380CC4-5D6E-409C-BE32-E72D297353CC}">
              <c16:uniqueId val="{00000019-71CB-4073-A014-5D785E05E71F}"/>
            </c:ext>
          </c:extLst>
        </c:ser>
        <c:dLbls>
          <c:showLegendKey val="0"/>
          <c:showVal val="0"/>
          <c:showCatName val="0"/>
          <c:showSerName val="0"/>
          <c:showPercent val="0"/>
          <c:showBubbleSize val="0"/>
        </c:dLbls>
        <c:gapWidth val="60"/>
        <c:overlap val="100"/>
        <c:axId val="481420160"/>
        <c:axId val="475420488"/>
      </c:barChart>
      <c:catAx>
        <c:axId val="48142016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475420488"/>
        <c:crosses val="min"/>
        <c:auto val="0"/>
        <c:lblAlgn val="ctr"/>
        <c:lblOffset val="100"/>
        <c:noMultiLvlLbl val="0"/>
      </c:catAx>
      <c:valAx>
        <c:axId val="475420488"/>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481420160"/>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36141304347827"/>
          <c:y val="4.471195184866724E-2"/>
          <c:w val="0.79347826086956519"/>
          <c:h val="0.92863284608770424"/>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4277730008598452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B1B-423D-BC07-1011C933E80D}"/>
                </c:ext>
              </c:extLst>
            </c:dLbl>
            <c:dLbl>
              <c:idx val="1"/>
              <c:layout>
                <c:manualLayout>
                  <c:x val="0"/>
                  <c:y val="-0.4333619948409286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B1B-423D-BC07-1011C933E80D}"/>
                </c:ext>
              </c:extLst>
            </c:dLbl>
            <c:dLbl>
              <c:idx val="2"/>
              <c:layout>
                <c:manualLayout>
                  <c:x val="0"/>
                  <c:y val="-0.4488392089423903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B1B-423D-BC07-1011C933E80D}"/>
                </c:ext>
              </c:extLst>
            </c:dLbl>
            <c:dLbl>
              <c:idx val="3"/>
              <c:layout>
                <c:manualLayout>
                  <c:x val="0"/>
                  <c:y val="-0.4647463456577816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B1B-423D-BC07-1011C933E80D}"/>
                </c:ext>
              </c:extLst>
            </c:dLbl>
            <c:dLbl>
              <c:idx val="4"/>
              <c:layout>
                <c:manualLayout>
                  <c:x val="0"/>
                  <c:y val="-0.475924333619948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B1B-423D-BC07-1011C933E80D}"/>
                </c:ext>
              </c:extLst>
            </c:dLbl>
            <c:dLbl>
              <c:idx val="5"/>
              <c:layout>
                <c:manualLayout>
                  <c:x val="0"/>
                  <c:y val="-0.4871023215821151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B1B-423D-BC07-1011C933E80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206836</c:v>
                </c:pt>
                <c:pt idx="1">
                  <c:v>209648</c:v>
                </c:pt>
                <c:pt idx="2">
                  <c:v>217771</c:v>
                </c:pt>
                <c:pt idx="3">
                  <c:v>225863</c:v>
                </c:pt>
                <c:pt idx="4">
                  <c:v>231913</c:v>
                </c:pt>
                <c:pt idx="5">
                  <c:v>237504</c:v>
                </c:pt>
              </c:numCache>
            </c:numRef>
          </c:val>
          <c:extLst>
            <c:ext xmlns:c16="http://schemas.microsoft.com/office/drawing/2014/chart" uri="{C3380CC4-5D6E-409C-BE32-E72D297353CC}">
              <c16:uniqueId val="{00000006-4B1B-423D-BC07-1011C933E80D}"/>
            </c:ext>
          </c:extLst>
        </c:ser>
        <c:dLbls>
          <c:showLegendKey val="0"/>
          <c:showVal val="0"/>
          <c:showCatName val="0"/>
          <c:showSerName val="0"/>
          <c:showPercent val="0"/>
          <c:showBubbleSize val="0"/>
        </c:dLbls>
        <c:gapWidth val="60"/>
        <c:overlap val="100"/>
        <c:axId val="1846237184"/>
        <c:axId val="1"/>
      </c:barChart>
      <c:lineChart>
        <c:grouping val="standard"/>
        <c:varyColors val="0"/>
        <c:ser>
          <c:idx val="1"/>
          <c:order val="1"/>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7-4B1B-423D-BC07-1011C933E80D}"/>
              </c:ext>
            </c:extLst>
          </c:dPt>
          <c:dPt>
            <c:idx val="1"/>
            <c:marker>
              <c:symbol val="circle"/>
              <c:size val="6"/>
            </c:marker>
            <c:bubble3D val="0"/>
            <c:extLst>
              <c:ext xmlns:c16="http://schemas.microsoft.com/office/drawing/2014/chart" uri="{C3380CC4-5D6E-409C-BE32-E72D297353CC}">
                <c16:uniqueId val="{00000008-4B1B-423D-BC07-1011C933E80D}"/>
              </c:ext>
            </c:extLst>
          </c:dPt>
          <c:dPt>
            <c:idx val="2"/>
            <c:marker>
              <c:symbol val="circle"/>
              <c:size val="6"/>
            </c:marker>
            <c:bubble3D val="0"/>
            <c:extLst>
              <c:ext xmlns:c16="http://schemas.microsoft.com/office/drawing/2014/chart" uri="{C3380CC4-5D6E-409C-BE32-E72D297353CC}">
                <c16:uniqueId val="{00000009-4B1B-423D-BC07-1011C933E80D}"/>
              </c:ext>
            </c:extLst>
          </c:dPt>
          <c:dPt>
            <c:idx val="3"/>
            <c:marker>
              <c:symbol val="circle"/>
              <c:size val="6"/>
            </c:marker>
            <c:bubble3D val="0"/>
            <c:extLst>
              <c:ext xmlns:c16="http://schemas.microsoft.com/office/drawing/2014/chart" uri="{C3380CC4-5D6E-409C-BE32-E72D297353CC}">
                <c16:uniqueId val="{0000000A-4B1B-423D-BC07-1011C933E80D}"/>
              </c:ext>
            </c:extLst>
          </c:dPt>
          <c:dPt>
            <c:idx val="4"/>
            <c:marker>
              <c:symbol val="circle"/>
              <c:size val="6"/>
            </c:marker>
            <c:bubble3D val="0"/>
            <c:extLst>
              <c:ext xmlns:c16="http://schemas.microsoft.com/office/drawing/2014/chart" uri="{C3380CC4-5D6E-409C-BE32-E72D297353CC}">
                <c16:uniqueId val="{0000000B-4B1B-423D-BC07-1011C933E80D}"/>
              </c:ext>
            </c:extLst>
          </c:dPt>
          <c:dPt>
            <c:idx val="5"/>
            <c:marker>
              <c:symbol val="circle"/>
              <c:size val="6"/>
            </c:marker>
            <c:bubble3D val="0"/>
            <c:extLst>
              <c:ext xmlns:c16="http://schemas.microsoft.com/office/drawing/2014/chart" uri="{C3380CC4-5D6E-409C-BE32-E72D297353CC}">
                <c16:uniqueId val="{0000000C-4B1B-423D-BC07-1011C933E80D}"/>
              </c:ext>
            </c:extLst>
          </c:dPt>
          <c:dLbls>
            <c:dLbl>
              <c:idx val="0"/>
              <c:layout>
                <c:manualLayout>
                  <c:x val="0"/>
                  <c:y val="-4.643164230438521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B1B-423D-BC07-1011C933E80D}"/>
                </c:ext>
              </c:extLst>
            </c:dLbl>
            <c:dLbl>
              <c:idx val="1"/>
              <c:layout>
                <c:manualLayout>
                  <c:x val="0"/>
                  <c:y val="-4.643164230438521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B1B-423D-BC07-1011C933E80D}"/>
                </c:ext>
              </c:extLst>
            </c:dLbl>
            <c:dLbl>
              <c:idx val="2"/>
              <c:layout>
                <c:manualLayout>
                  <c:x val="0"/>
                  <c:y val="-4.643164230438521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B1B-423D-BC07-1011C933E80D}"/>
                </c:ext>
              </c:extLst>
            </c:dLbl>
            <c:dLbl>
              <c:idx val="3"/>
              <c:layout>
                <c:manualLayout>
                  <c:x val="0"/>
                  <c:y val="-4.643164230438521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B1B-423D-BC07-1011C933E80D}"/>
                </c:ext>
              </c:extLst>
            </c:dLbl>
            <c:dLbl>
              <c:idx val="4"/>
              <c:layout>
                <c:manualLayout>
                  <c:x val="-4.4157608695652171E-3"/>
                  <c:y val="-7.65262252794497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B1B-423D-BC07-1011C933E80D}"/>
                </c:ext>
              </c:extLst>
            </c:dLbl>
            <c:dLbl>
              <c:idx val="5"/>
              <c:layout>
                <c:manualLayout>
                  <c:x val="-3.0570652173913045E-3"/>
                  <c:y val="-7.093723129836629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B1B-423D-BC07-1011C933E80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2.6782167320566108</c:v>
                </c:pt>
                <c:pt idx="1">
                  <c:v>2.6696889047358301</c:v>
                </c:pt>
                <c:pt idx="2">
                  <c:v>2.7280027058175076</c:v>
                </c:pt>
                <c:pt idx="3">
                  <c:v>2.7844444992356627</c:v>
                </c:pt>
                <c:pt idx="4">
                  <c:v>2.8165290259897984</c:v>
                </c:pt>
                <c:pt idx="5">
                  <c:v>2.8467457749011147</c:v>
                </c:pt>
              </c:numCache>
            </c:numRef>
          </c:val>
          <c:smooth val="0"/>
          <c:extLst>
            <c:ext xmlns:c16="http://schemas.microsoft.com/office/drawing/2014/chart" uri="{C3380CC4-5D6E-409C-BE32-E72D297353CC}">
              <c16:uniqueId val="{0000000D-4B1B-423D-BC07-1011C933E80D}"/>
            </c:ext>
          </c:extLst>
        </c:ser>
        <c:dLbls>
          <c:showLegendKey val="0"/>
          <c:showVal val="0"/>
          <c:showCatName val="0"/>
          <c:showSerName val="0"/>
          <c:showPercent val="0"/>
          <c:showBubbleSize val="0"/>
        </c:dLbls>
        <c:marker val="1"/>
        <c:smooth val="0"/>
        <c:axId val="3"/>
        <c:axId val="2"/>
      </c:lineChart>
      <c:catAx>
        <c:axId val="1846237184"/>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4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846237184"/>
        <c:crosses val="min"/>
        <c:crossBetween val="between"/>
        <c:majorUnit val="20000"/>
      </c:valAx>
      <c:valAx>
        <c:axId val="2"/>
        <c:scaling>
          <c:orientation val="minMax"/>
          <c:max val="4"/>
          <c:min val="0"/>
        </c:scaling>
        <c:delete val="0"/>
        <c:axPos val="r"/>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1"/>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15027322404372"/>
          <c:y val="2.6643747314138374E-2"/>
          <c:w val="0.79610655737704916"/>
          <c:h val="0.94671250537172325"/>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Lbls>
            <c:dLbl>
              <c:idx val="0"/>
              <c:layout>
                <c:manualLayout>
                  <c:x val="5.9426229508196718E-2"/>
                  <c:y val="4.6411688869789428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F52-4B09-85B4-866E18C5F8DB}"/>
                </c:ext>
              </c:extLst>
            </c:dLbl>
            <c:dLbl>
              <c:idx val="1"/>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F52-4B09-85B4-866E18C5F8DB}"/>
                </c:ext>
              </c:extLst>
            </c:dLbl>
            <c:dLbl>
              <c:idx val="2"/>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F52-4B09-85B4-866E18C5F8DB}"/>
                </c:ext>
              </c:extLst>
            </c:dLbl>
            <c:dLbl>
              <c:idx val="3"/>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F52-4B09-85B4-866E18C5F8DB}"/>
                </c:ext>
              </c:extLst>
            </c:dLbl>
            <c:dLbl>
              <c:idx val="4"/>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F52-4B09-85B4-866E18C5F8DB}"/>
                </c:ext>
              </c:extLst>
            </c:dLbl>
            <c:dLbl>
              <c:idx val="5"/>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F52-4B09-85B4-866E18C5F8DB}"/>
                </c:ext>
              </c:extLst>
            </c:dLbl>
            <c:dLbl>
              <c:idx val="6"/>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F52-4B09-85B4-866E18C5F8DB}"/>
                </c:ext>
              </c:extLst>
            </c:dLbl>
            <c:dLbl>
              <c:idx val="7"/>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F52-4B09-85B4-866E18C5F8D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165115</c:v>
                </c:pt>
                <c:pt idx="1">
                  <c:v>176887</c:v>
                </c:pt>
                <c:pt idx="2">
                  <c:v>188372</c:v>
                </c:pt>
                <c:pt idx="3">
                  <c:v>192971</c:v>
                </c:pt>
                <c:pt idx="4">
                  <c:v>195270</c:v>
                </c:pt>
                <c:pt idx="5">
                  <c:v>205889</c:v>
                </c:pt>
                <c:pt idx="6">
                  <c:v>205408</c:v>
                </c:pt>
                <c:pt idx="7">
                  <c:v>219883</c:v>
                </c:pt>
                <c:pt idx="8">
                  <c:v>247243</c:v>
                </c:pt>
              </c:numCache>
            </c:numRef>
          </c:val>
          <c:smooth val="0"/>
          <c:extLst>
            <c:ext xmlns:c16="http://schemas.microsoft.com/office/drawing/2014/chart" uri="{C3380CC4-5D6E-409C-BE32-E72D297353CC}">
              <c16:uniqueId val="{00000008-8F52-4B09-85B4-866E18C5F8DB}"/>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5.9426229508196718E-2"/>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F52-4B09-85B4-866E18C5F8DB}"/>
                </c:ext>
              </c:extLst>
            </c:dLbl>
            <c:dLbl>
              <c:idx val="1"/>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F52-4B09-85B4-866E18C5F8DB}"/>
                </c:ext>
              </c:extLst>
            </c:dLbl>
            <c:dLbl>
              <c:idx val="2"/>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F52-4B09-85B4-866E18C5F8DB}"/>
                </c:ext>
              </c:extLst>
            </c:dLbl>
            <c:dLbl>
              <c:idx val="3"/>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F52-4B09-85B4-866E18C5F8DB}"/>
                </c:ext>
              </c:extLst>
            </c:dLbl>
            <c:dLbl>
              <c:idx val="4"/>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F52-4B09-85B4-866E18C5F8DB}"/>
                </c:ext>
              </c:extLst>
            </c:dLbl>
            <c:dLbl>
              <c:idx val="5"/>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F52-4B09-85B4-866E18C5F8DB}"/>
                </c:ext>
              </c:extLst>
            </c:dLbl>
            <c:dLbl>
              <c:idx val="6"/>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F52-4B09-85B4-866E18C5F8DB}"/>
                </c:ext>
              </c:extLst>
            </c:dLbl>
            <c:dLbl>
              <c:idx val="7"/>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F52-4B09-85B4-866E18C5F8DB}"/>
                </c:ext>
              </c:extLst>
            </c:dLbl>
            <c:dLbl>
              <c:idx val="8"/>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F52-4B09-85B4-866E18C5F8D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123447</c:v>
                </c:pt>
                <c:pt idx="1">
                  <c:v>126029</c:v>
                </c:pt>
                <c:pt idx="2">
                  <c:v>129772</c:v>
                </c:pt>
                <c:pt idx="3">
                  <c:v>133775</c:v>
                </c:pt>
                <c:pt idx="4">
                  <c:v>135616</c:v>
                </c:pt>
                <c:pt idx="5">
                  <c:v>141259</c:v>
                </c:pt>
                <c:pt idx="6">
                  <c:v>144827</c:v>
                </c:pt>
                <c:pt idx="7">
                  <c:v>149997</c:v>
                </c:pt>
                <c:pt idx="8">
                  <c:v>148751</c:v>
                </c:pt>
              </c:numCache>
            </c:numRef>
          </c:val>
          <c:smooth val="0"/>
          <c:extLst>
            <c:ext xmlns:c16="http://schemas.microsoft.com/office/drawing/2014/chart" uri="{C3380CC4-5D6E-409C-BE32-E72D297353CC}">
              <c16:uniqueId val="{00000012-8F52-4B09-85B4-866E18C5F8DB}"/>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Lbls>
            <c:dLbl>
              <c:idx val="1"/>
              <c:layout>
                <c:manualLayout>
                  <c:x val="1.5710382513661202E-2"/>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F52-4B09-85B4-866E18C5F8DB}"/>
                </c:ext>
              </c:extLst>
            </c:dLbl>
            <c:dLbl>
              <c:idx val="2"/>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F52-4B09-85B4-866E18C5F8DB}"/>
                </c:ext>
              </c:extLst>
            </c:dLbl>
            <c:dLbl>
              <c:idx val="3"/>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F52-4B09-85B4-866E18C5F8DB}"/>
                </c:ext>
              </c:extLst>
            </c:dLbl>
            <c:dLbl>
              <c:idx val="4"/>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F52-4B09-85B4-866E18C5F8DB}"/>
                </c:ext>
              </c:extLst>
            </c:dLbl>
            <c:dLbl>
              <c:idx val="5"/>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F52-4B09-85B4-866E18C5F8DB}"/>
                </c:ext>
              </c:extLst>
            </c:dLbl>
            <c:dLbl>
              <c:idx val="6"/>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F52-4B09-85B4-866E18C5F8DB}"/>
                </c:ext>
              </c:extLst>
            </c:dLbl>
            <c:dLbl>
              <c:idx val="7"/>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8F52-4B09-85B4-866E18C5F8DB}"/>
                </c:ext>
              </c:extLst>
            </c:dLbl>
            <c:dLbl>
              <c:idx val="8"/>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8F52-4B09-85B4-866E18C5F8D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Sheet1!$A$3:$I$3</c:f>
              <c:numCache>
                <c:formatCode>General</c:formatCode>
                <c:ptCount val="9"/>
                <c:pt idx="0">
                  <c:v>26506</c:v>
                </c:pt>
                <c:pt idx="1">
                  <c:v>26089</c:v>
                </c:pt>
                <c:pt idx="2">
                  <c:v>26571</c:v>
                </c:pt>
                <c:pt idx="3">
                  <c:v>27012</c:v>
                </c:pt>
                <c:pt idx="4">
                  <c:v>27199</c:v>
                </c:pt>
                <c:pt idx="5">
                  <c:v>27530</c:v>
                </c:pt>
                <c:pt idx="6">
                  <c:v>27864</c:v>
                </c:pt>
                <c:pt idx="7">
                  <c:v>28512</c:v>
                </c:pt>
                <c:pt idx="8">
                  <c:v>32032</c:v>
                </c:pt>
              </c:numCache>
            </c:numRef>
          </c:val>
          <c:smooth val="0"/>
          <c:extLst>
            <c:ext xmlns:c16="http://schemas.microsoft.com/office/drawing/2014/chart" uri="{C3380CC4-5D6E-409C-BE32-E72D297353CC}">
              <c16:uniqueId val="{0000001B-8F52-4B09-85B4-866E18C5F8DB}"/>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Lbls>
            <c:dLbl>
              <c:idx val="1"/>
              <c:layout>
                <c:manualLayout>
                  <c:x val="1.4002732240437158E-2"/>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F52-4B09-85B4-866E18C5F8DB}"/>
                </c:ext>
              </c:extLst>
            </c:dLbl>
            <c:dLbl>
              <c:idx val="2"/>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8F52-4B09-85B4-866E18C5F8DB}"/>
                </c:ext>
              </c:extLst>
            </c:dLbl>
            <c:dLbl>
              <c:idx val="3"/>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8F52-4B09-85B4-866E18C5F8DB}"/>
                </c:ext>
              </c:extLst>
            </c:dLbl>
            <c:dLbl>
              <c:idx val="4"/>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8F52-4B09-85B4-866E18C5F8DB}"/>
                </c:ext>
              </c:extLst>
            </c:dLbl>
            <c:dLbl>
              <c:idx val="5"/>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8F52-4B09-85B4-866E18C5F8DB}"/>
                </c:ext>
              </c:extLst>
            </c:dLbl>
            <c:dLbl>
              <c:idx val="6"/>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8F52-4B09-85B4-866E18C5F8DB}"/>
                </c:ext>
              </c:extLst>
            </c:dLbl>
            <c:dLbl>
              <c:idx val="7"/>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8F52-4B09-85B4-866E18C5F8DB}"/>
                </c:ext>
              </c:extLst>
            </c:dLbl>
            <c:dLbl>
              <c:idx val="8"/>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8F52-4B09-85B4-866E18C5F8D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Sheet1!$A$4:$I$4</c:f>
              <c:numCache>
                <c:formatCode>General</c:formatCode>
                <c:ptCount val="9"/>
                <c:pt idx="0">
                  <c:v>21432</c:v>
                </c:pt>
                <c:pt idx="1">
                  <c:v>21099</c:v>
                </c:pt>
                <c:pt idx="2">
                  <c:v>21404</c:v>
                </c:pt>
                <c:pt idx="3">
                  <c:v>22295</c:v>
                </c:pt>
                <c:pt idx="4">
                  <c:v>22996</c:v>
                </c:pt>
                <c:pt idx="5">
                  <c:v>24834</c:v>
                </c:pt>
                <c:pt idx="6">
                  <c:v>26674</c:v>
                </c:pt>
                <c:pt idx="7">
                  <c:v>27889</c:v>
                </c:pt>
                <c:pt idx="8">
                  <c:v>30615</c:v>
                </c:pt>
              </c:numCache>
            </c:numRef>
          </c:val>
          <c:smooth val="0"/>
          <c:extLst>
            <c:ext xmlns:c16="http://schemas.microsoft.com/office/drawing/2014/chart" uri="{C3380CC4-5D6E-409C-BE32-E72D297353CC}">
              <c16:uniqueId val="{00000024-8F52-4B09-85B4-866E18C5F8DB}"/>
            </c:ext>
          </c:extLst>
        </c:ser>
        <c:dLbls>
          <c:showLegendKey val="0"/>
          <c:showVal val="0"/>
          <c:showCatName val="0"/>
          <c:showSerName val="0"/>
          <c:showPercent val="0"/>
          <c:showBubbleSize val="0"/>
        </c:dLbls>
        <c:marker val="1"/>
        <c:smooth val="0"/>
        <c:axId val="131045279"/>
        <c:axId val="1"/>
      </c:lineChart>
      <c:catAx>
        <c:axId val="131045279"/>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1045279"/>
        <c:crosses val="min"/>
        <c:crossBetween val="midCat"/>
        <c:majorUnit val="500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210210210210205E-2"/>
          <c:y val="2.6643747314138374E-2"/>
          <c:w val="0.875"/>
          <c:h val="0.94671250537172325"/>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Lbls>
            <c:dLbl>
              <c:idx val="0"/>
              <c:layout>
                <c:manualLayout>
                  <c:x val="4.0540540540540543E-2"/>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CB0-462A-8086-C5BDA40350B1}"/>
                </c:ext>
              </c:extLst>
            </c:dLbl>
            <c:dLbl>
              <c:idx val="1"/>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CB0-462A-8086-C5BDA40350B1}"/>
                </c:ext>
              </c:extLst>
            </c:dLbl>
            <c:dLbl>
              <c:idx val="2"/>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CB0-462A-8086-C5BDA40350B1}"/>
                </c:ext>
              </c:extLst>
            </c:dLbl>
            <c:dLbl>
              <c:idx val="3"/>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CB0-462A-8086-C5BDA40350B1}"/>
                </c:ext>
              </c:extLst>
            </c:dLbl>
            <c:dLbl>
              <c:idx val="4"/>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CB0-462A-8086-C5BDA40350B1}"/>
                </c:ext>
              </c:extLst>
            </c:dLbl>
            <c:dLbl>
              <c:idx val="5"/>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CB0-462A-8086-C5BDA40350B1}"/>
                </c:ext>
              </c:extLst>
            </c:dLbl>
            <c:dLbl>
              <c:idx val="6"/>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CB0-462A-8086-C5BDA40350B1}"/>
                </c:ext>
              </c:extLst>
            </c:dLbl>
            <c:dLbl>
              <c:idx val="7"/>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CB0-462A-8086-C5BDA40350B1}"/>
                </c:ext>
              </c:extLst>
            </c:dLbl>
            <c:dLbl>
              <c:idx val="8"/>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CB0-462A-8086-C5BDA40350B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22.83</c:v>
                </c:pt>
                <c:pt idx="1">
                  <c:v>24.09</c:v>
                </c:pt>
                <c:pt idx="2">
                  <c:v>25.23</c:v>
                </c:pt>
                <c:pt idx="3">
                  <c:v>25.42</c:v>
                </c:pt>
                <c:pt idx="4">
                  <c:v>25.28</c:v>
                </c:pt>
                <c:pt idx="5">
                  <c:v>26.22</c:v>
                </c:pt>
                <c:pt idx="6">
                  <c:v>25.73</c:v>
                </c:pt>
                <c:pt idx="7">
                  <c:v>27.11</c:v>
                </c:pt>
                <c:pt idx="8">
                  <c:v>30.03</c:v>
                </c:pt>
              </c:numCache>
            </c:numRef>
          </c:val>
          <c:smooth val="0"/>
          <c:extLst>
            <c:ext xmlns:c16="http://schemas.microsoft.com/office/drawing/2014/chart" uri="{C3380CC4-5D6E-409C-BE32-E72D297353CC}">
              <c16:uniqueId val="{00000009-9CB0-462A-8086-C5BDA40350B1}"/>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4.0540540540540543E-2"/>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CB0-462A-8086-C5BDA40350B1}"/>
                </c:ext>
              </c:extLst>
            </c:dLbl>
            <c:dLbl>
              <c:idx val="1"/>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CB0-462A-8086-C5BDA40350B1}"/>
                </c:ext>
              </c:extLst>
            </c:dLbl>
            <c:dLbl>
              <c:idx val="2"/>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CB0-462A-8086-C5BDA40350B1}"/>
                </c:ext>
              </c:extLst>
            </c:dLbl>
            <c:dLbl>
              <c:idx val="3"/>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CB0-462A-8086-C5BDA40350B1}"/>
                </c:ext>
              </c:extLst>
            </c:dLbl>
            <c:dLbl>
              <c:idx val="4"/>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CB0-462A-8086-C5BDA40350B1}"/>
                </c:ext>
              </c:extLst>
            </c:dLbl>
            <c:dLbl>
              <c:idx val="5"/>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CB0-462A-8086-C5BDA40350B1}"/>
                </c:ext>
              </c:extLst>
            </c:dLbl>
            <c:dLbl>
              <c:idx val="6"/>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CB0-462A-8086-C5BDA40350B1}"/>
                </c:ext>
              </c:extLst>
            </c:dLbl>
            <c:dLbl>
              <c:idx val="7"/>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CB0-462A-8086-C5BDA40350B1}"/>
                </c:ext>
              </c:extLst>
            </c:dLbl>
            <c:dLbl>
              <c:idx val="8"/>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CB0-462A-8086-C5BDA40350B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17.07</c:v>
                </c:pt>
                <c:pt idx="1">
                  <c:v>17.16</c:v>
                </c:pt>
                <c:pt idx="2">
                  <c:v>17.38</c:v>
                </c:pt>
                <c:pt idx="3">
                  <c:v>17.62</c:v>
                </c:pt>
                <c:pt idx="4">
                  <c:v>17.559999999999999</c:v>
                </c:pt>
                <c:pt idx="5">
                  <c:v>17.989999999999998</c:v>
                </c:pt>
                <c:pt idx="6">
                  <c:v>18.14</c:v>
                </c:pt>
                <c:pt idx="7">
                  <c:v>18.489999999999998</c:v>
                </c:pt>
                <c:pt idx="8">
                  <c:v>18.07</c:v>
                </c:pt>
              </c:numCache>
            </c:numRef>
          </c:val>
          <c:smooth val="0"/>
          <c:extLst>
            <c:ext xmlns:c16="http://schemas.microsoft.com/office/drawing/2014/chart" uri="{C3380CC4-5D6E-409C-BE32-E72D297353CC}">
              <c16:uniqueId val="{00000013-9CB0-462A-8086-C5BDA40350B1}"/>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Lbls>
            <c:dLbl>
              <c:idx val="0"/>
              <c:layout>
                <c:manualLayout>
                  <c:x val="3.2282282282282283E-2"/>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CB0-462A-8086-C5BDA40350B1}"/>
                </c:ext>
              </c:extLst>
            </c:dLbl>
            <c:dLbl>
              <c:idx val="1"/>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CB0-462A-8086-C5BDA40350B1}"/>
                </c:ext>
              </c:extLst>
            </c:dLbl>
            <c:dLbl>
              <c:idx val="2"/>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CB0-462A-8086-C5BDA40350B1}"/>
                </c:ext>
              </c:extLst>
            </c:dLbl>
            <c:dLbl>
              <c:idx val="3"/>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CB0-462A-8086-C5BDA40350B1}"/>
                </c:ext>
              </c:extLst>
            </c:dLbl>
            <c:dLbl>
              <c:idx val="4"/>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9CB0-462A-8086-C5BDA40350B1}"/>
                </c:ext>
              </c:extLst>
            </c:dLbl>
            <c:dLbl>
              <c:idx val="5"/>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9CB0-462A-8086-C5BDA40350B1}"/>
                </c:ext>
              </c:extLst>
            </c:dLbl>
            <c:dLbl>
              <c:idx val="6"/>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9CB0-462A-8086-C5BDA40350B1}"/>
                </c:ext>
              </c:extLst>
            </c:dLbl>
            <c:dLbl>
              <c:idx val="7"/>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9CB0-462A-8086-C5BDA40350B1}"/>
                </c:ext>
              </c:extLst>
            </c:dLbl>
            <c:dLbl>
              <c:idx val="8"/>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9CB0-462A-8086-C5BDA40350B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Sheet1!$A$3:$I$3</c:f>
              <c:numCache>
                <c:formatCode>General</c:formatCode>
                <c:ptCount val="9"/>
                <c:pt idx="0">
                  <c:v>3.67</c:v>
                </c:pt>
                <c:pt idx="1">
                  <c:v>3.55</c:v>
                </c:pt>
                <c:pt idx="2">
                  <c:v>3.56</c:v>
                </c:pt>
                <c:pt idx="3">
                  <c:v>3.56</c:v>
                </c:pt>
                <c:pt idx="4">
                  <c:v>3.52</c:v>
                </c:pt>
                <c:pt idx="5">
                  <c:v>3.51</c:v>
                </c:pt>
                <c:pt idx="6">
                  <c:v>3.49</c:v>
                </c:pt>
                <c:pt idx="7">
                  <c:v>3.52</c:v>
                </c:pt>
                <c:pt idx="8">
                  <c:v>3.89</c:v>
                </c:pt>
              </c:numCache>
            </c:numRef>
          </c:val>
          <c:smooth val="0"/>
          <c:extLst>
            <c:ext xmlns:c16="http://schemas.microsoft.com/office/drawing/2014/chart" uri="{C3380CC4-5D6E-409C-BE32-E72D297353CC}">
              <c16:uniqueId val="{0000001D-9CB0-462A-8086-C5BDA40350B1}"/>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Lbls>
            <c:dLbl>
              <c:idx val="0"/>
              <c:layout>
                <c:manualLayout>
                  <c:x val="3.2282282282282283E-2"/>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9CB0-462A-8086-C5BDA40350B1}"/>
                </c:ext>
              </c:extLst>
            </c:dLbl>
            <c:dLbl>
              <c:idx val="1"/>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9CB0-462A-8086-C5BDA40350B1}"/>
                </c:ext>
              </c:extLst>
            </c:dLbl>
            <c:dLbl>
              <c:idx val="2"/>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9CB0-462A-8086-C5BDA40350B1}"/>
                </c:ext>
              </c:extLst>
            </c:dLbl>
            <c:dLbl>
              <c:idx val="3"/>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9CB0-462A-8086-C5BDA40350B1}"/>
                </c:ext>
              </c:extLst>
            </c:dLbl>
            <c:dLbl>
              <c:idx val="4"/>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9CB0-462A-8086-C5BDA40350B1}"/>
                </c:ext>
              </c:extLst>
            </c:dLbl>
            <c:dLbl>
              <c:idx val="5"/>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9CB0-462A-8086-C5BDA40350B1}"/>
                </c:ext>
              </c:extLst>
            </c:dLbl>
            <c:dLbl>
              <c:idx val="6"/>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9CB0-462A-8086-C5BDA40350B1}"/>
                </c:ext>
              </c:extLst>
            </c:dLbl>
            <c:dLbl>
              <c:idx val="7"/>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9CB0-462A-8086-C5BDA40350B1}"/>
                </c:ext>
              </c:extLst>
            </c:dLbl>
            <c:dLbl>
              <c:idx val="8"/>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9CB0-462A-8086-C5BDA40350B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Sheet1!$A$4:$I$4</c:f>
              <c:numCache>
                <c:formatCode>General</c:formatCode>
                <c:ptCount val="9"/>
                <c:pt idx="0">
                  <c:v>2.96</c:v>
                </c:pt>
                <c:pt idx="1">
                  <c:v>2.87</c:v>
                </c:pt>
                <c:pt idx="2">
                  <c:v>2.87</c:v>
                </c:pt>
                <c:pt idx="3">
                  <c:v>2.94</c:v>
                </c:pt>
                <c:pt idx="4">
                  <c:v>2.98</c:v>
                </c:pt>
                <c:pt idx="5">
                  <c:v>3.16</c:v>
                </c:pt>
                <c:pt idx="6">
                  <c:v>3.34</c:v>
                </c:pt>
                <c:pt idx="7">
                  <c:v>3.44</c:v>
                </c:pt>
                <c:pt idx="8">
                  <c:v>3.72</c:v>
                </c:pt>
              </c:numCache>
            </c:numRef>
          </c:val>
          <c:smooth val="0"/>
          <c:extLst>
            <c:ext xmlns:c16="http://schemas.microsoft.com/office/drawing/2014/chart" uri="{C3380CC4-5D6E-409C-BE32-E72D297353CC}">
              <c16:uniqueId val="{00000027-9CB0-462A-8086-C5BDA40350B1}"/>
            </c:ext>
          </c:extLst>
        </c:ser>
        <c:dLbls>
          <c:showLegendKey val="0"/>
          <c:showVal val="0"/>
          <c:showCatName val="0"/>
          <c:showSerName val="0"/>
          <c:showPercent val="0"/>
          <c:showBubbleSize val="0"/>
        </c:dLbls>
        <c:marker val="1"/>
        <c:smooth val="0"/>
        <c:axId val="189647775"/>
        <c:axId val="1"/>
      </c:lineChart>
      <c:catAx>
        <c:axId val="189647775"/>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2"/>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89647775"/>
        <c:crosses val="min"/>
        <c:crossBetween val="midCat"/>
        <c:majorUnit val="2"/>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834497977197502E-2"/>
          <c:y val="2.8864059590316574E-2"/>
          <c:w val="0.94060316292754687"/>
          <c:h val="0.94227188081936686"/>
        </c:manualLayout>
      </c:layout>
      <c:barChart>
        <c:barDir val="col"/>
        <c:grouping val="stacked"/>
        <c:varyColors val="0"/>
        <c:ser>
          <c:idx val="0"/>
          <c:order val="0"/>
          <c:spPr>
            <a:solidFill>
              <a:srgbClr val="1F497D"/>
            </a:solidFill>
            <a:ln w="9525" cap="flat" algn="ctr">
              <a:solidFill>
                <a:srgbClr val="808080"/>
              </a:solidFill>
              <a:prstDash val="solid"/>
            </a:ln>
          </c:spPr>
          <c:invertIfNegative val="0"/>
          <c:dLbls>
            <c:dLbl>
              <c:idx val="0"/>
              <c:layout>
                <c:manualLayout>
                  <c:x val="0"/>
                  <c:y val="-0.1615456238361266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810-405F-B6EF-CE236A475B7B}"/>
                </c:ext>
              </c:extLst>
            </c:dLbl>
            <c:dLbl>
              <c:idx val="1"/>
              <c:layout>
                <c:manualLayout>
                  <c:x val="0"/>
                  <c:y val="-0.133147113594040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810-405F-B6EF-CE236A475B7B}"/>
                </c:ext>
              </c:extLst>
            </c:dLbl>
            <c:dLbl>
              <c:idx val="2"/>
              <c:layout>
                <c:manualLayout>
                  <c:x val="0"/>
                  <c:y val="-0.1568901303538174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810-405F-B6EF-CE236A475B7B}"/>
                </c:ext>
              </c:extLst>
            </c:dLbl>
            <c:dLbl>
              <c:idx val="3"/>
              <c:layout>
                <c:manualLayout>
                  <c:x val="0"/>
                  <c:y val="-0.1950651769087523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810-405F-B6EF-CE236A475B7B}"/>
                </c:ext>
              </c:extLst>
            </c:dLbl>
            <c:dLbl>
              <c:idx val="4"/>
              <c:layout>
                <c:manualLayout>
                  <c:x val="0"/>
                  <c:y val="-0.2402234636871508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810-405F-B6EF-CE236A475B7B}"/>
                </c:ext>
              </c:extLst>
            </c:dLbl>
            <c:dLbl>
              <c:idx val="5"/>
              <c:layout>
                <c:manualLayout>
                  <c:x val="0"/>
                  <c:y val="-0.289106145251396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810-405F-B6EF-CE236A475B7B}"/>
                </c:ext>
              </c:extLst>
            </c:dLbl>
            <c:dLbl>
              <c:idx val="6"/>
              <c:layout>
                <c:manualLayout>
                  <c:x val="0"/>
                  <c:y val="-0.3296089385474860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10-405F-B6EF-CE236A475B7B}"/>
                </c:ext>
              </c:extLst>
            </c:dLbl>
            <c:dLbl>
              <c:idx val="7"/>
              <c:layout>
                <c:manualLayout>
                  <c:x val="0"/>
                  <c:y val="-0.403165735567970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10-405F-B6EF-CE236A475B7B}"/>
                </c:ext>
              </c:extLst>
            </c:dLbl>
            <c:dLbl>
              <c:idx val="8"/>
              <c:layout>
                <c:manualLayout>
                  <c:x val="0"/>
                  <c:y val="-0.450651769087523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810-405F-B6EF-CE236A475B7B}"/>
                </c:ext>
              </c:extLst>
            </c:dLbl>
            <c:dLbl>
              <c:idx val="9"/>
              <c:layout>
                <c:manualLayout>
                  <c:x val="0"/>
                  <c:y val="-0.4036312849162010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810-405F-B6EF-CE236A475B7B}"/>
                </c:ext>
              </c:extLst>
            </c:dLbl>
            <c:dLbl>
              <c:idx val="10"/>
              <c:layout>
                <c:manualLayout>
                  <c:x val="0"/>
                  <c:y val="-0.438081936685288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810-405F-B6EF-CE236A475B7B}"/>
                </c:ext>
              </c:extLst>
            </c:dLbl>
            <c:dLbl>
              <c:idx val="11"/>
              <c:layout>
                <c:manualLayout>
                  <c:x val="0"/>
                  <c:y val="-0.438081936685288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810-405F-B6EF-CE236A475B7B}"/>
                </c:ext>
              </c:extLst>
            </c:dLbl>
            <c:dLbl>
              <c:idx val="12"/>
              <c:layout>
                <c:manualLayout>
                  <c:x val="0"/>
                  <c:y val="-0.4394785847299813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810-405F-B6EF-CE236A475B7B}"/>
                </c:ext>
              </c:extLst>
            </c:dLbl>
            <c:dLbl>
              <c:idx val="13"/>
              <c:layout>
                <c:manualLayout>
                  <c:x val="0"/>
                  <c:y val="-0.4678770949720670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810-405F-B6EF-CE236A475B7B}"/>
                </c:ext>
              </c:extLst>
            </c:dLbl>
            <c:dLbl>
              <c:idx val="14"/>
              <c:layout>
                <c:manualLayout>
                  <c:x val="0"/>
                  <c:y val="-0.4553072625698323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810-405F-B6EF-CE236A475B7B}"/>
                </c:ext>
              </c:extLst>
            </c:dLbl>
            <c:dLbl>
              <c:idx val="15"/>
              <c:layout>
                <c:manualLayout>
                  <c:x val="0"/>
                  <c:y val="-0.402234636871508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810-405F-B6EF-CE236A475B7B}"/>
                </c:ext>
              </c:extLst>
            </c:dLbl>
            <c:dLbl>
              <c:idx val="16"/>
              <c:layout>
                <c:manualLayout>
                  <c:x val="0"/>
                  <c:y val="-0.4199255121042830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810-405F-B6EF-CE236A475B7B}"/>
                </c:ext>
              </c:extLst>
            </c:dLbl>
            <c:dLbl>
              <c:idx val="17"/>
              <c:layout>
                <c:manualLayout>
                  <c:x val="0"/>
                  <c:y val="-0.405959031657355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810-405F-B6EF-CE236A475B7B}"/>
                </c:ext>
              </c:extLst>
            </c:dLbl>
            <c:dLbl>
              <c:idx val="18"/>
              <c:layout>
                <c:manualLayout>
                  <c:x val="0"/>
                  <c:y val="-0.3659217877094971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810-405F-B6EF-CE236A475B7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Sheet1!$A$1:$S$1</c:f>
              <c:numCache>
                <c:formatCode>General</c:formatCode>
                <c:ptCount val="19"/>
                <c:pt idx="0">
                  <c:v>126.1637922072</c:v>
                </c:pt>
                <c:pt idx="1">
                  <c:v>98.613889822699988</c:v>
                </c:pt>
                <c:pt idx="2">
                  <c:v>121.62077883480001</c:v>
                </c:pt>
                <c:pt idx="3">
                  <c:v>157.74692931170003</c:v>
                </c:pt>
                <c:pt idx="4">
                  <c:v>200.73838841079998</c:v>
                </c:pt>
                <c:pt idx="5">
                  <c:v>247.77777033499996</c:v>
                </c:pt>
                <c:pt idx="6">
                  <c:v>286.66676467480005</c:v>
                </c:pt>
                <c:pt idx="7">
                  <c:v>356.84928825849994</c:v>
                </c:pt>
                <c:pt idx="8">
                  <c:v>401.99089988489999</c:v>
                </c:pt>
                <c:pt idx="9">
                  <c:v>356.74469018560006</c:v>
                </c:pt>
                <c:pt idx="10">
                  <c:v>390.07910974419997</c:v>
                </c:pt>
                <c:pt idx="11">
                  <c:v>390.28511213729985</c:v>
                </c:pt>
                <c:pt idx="12">
                  <c:v>391.35835670469999</c:v>
                </c:pt>
                <c:pt idx="13">
                  <c:v>418.65920637390008</c:v>
                </c:pt>
                <c:pt idx="14">
                  <c:v>406.10774661849996</c:v>
                </c:pt>
                <c:pt idx="15">
                  <c:v>355.82896968360001</c:v>
                </c:pt>
                <c:pt idx="16">
                  <c:v>372.6333425493001</c:v>
                </c:pt>
                <c:pt idx="17">
                  <c:v>359.03680046749997</c:v>
                </c:pt>
                <c:pt idx="18">
                  <c:v>321.01563751820004</c:v>
                </c:pt>
              </c:numCache>
            </c:numRef>
          </c:val>
          <c:extLst>
            <c:ext xmlns:c16="http://schemas.microsoft.com/office/drawing/2014/chart" uri="{C3380CC4-5D6E-409C-BE32-E72D297353CC}">
              <c16:uniqueId val="{00000013-7810-405F-B6EF-CE236A475B7B}"/>
            </c:ext>
          </c:extLst>
        </c:ser>
        <c:dLbls>
          <c:showLegendKey val="0"/>
          <c:showVal val="0"/>
          <c:showCatName val="0"/>
          <c:showSerName val="0"/>
          <c:showPercent val="0"/>
          <c:showBubbleSize val="0"/>
        </c:dLbls>
        <c:gapWidth val="60"/>
        <c:overlap val="100"/>
        <c:axId val="313896383"/>
        <c:axId val="1"/>
      </c:barChart>
      <c:catAx>
        <c:axId val="313896383"/>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13896383"/>
        <c:crosses val="min"/>
        <c:crossBetween val="between"/>
        <c:majorUnit val="5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679182588469851E-2"/>
          <c:y val="2.6770293609671848E-2"/>
          <c:w val="0.94268150855623867"/>
          <c:h val="0.94645941278065626"/>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8"/>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1-72AA-4D97-BD86-463BF065875F}"/>
              </c:ext>
            </c:extLst>
          </c:dPt>
          <c:dPt>
            <c:idx val="9"/>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3-72AA-4D97-BD86-463BF065875F}"/>
              </c:ext>
            </c:extLst>
          </c:dPt>
          <c:dPt>
            <c:idx val="10"/>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5-72AA-4D97-BD86-463BF065875F}"/>
              </c:ext>
            </c:extLst>
          </c:dPt>
          <c:dPt>
            <c:idx val="11"/>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7-72AA-4D97-BD86-463BF065875F}"/>
              </c:ext>
            </c:extLst>
          </c:dPt>
          <c:dLbls>
            <c:dLbl>
              <c:idx val="0"/>
              <c:layout>
                <c:manualLayout>
                  <c:x val="0"/>
                  <c:y val="-0.4110535405872193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2AA-4D97-BD86-463BF065875F}"/>
                </c:ext>
              </c:extLst>
            </c:dLbl>
            <c:dLbl>
              <c:idx val="1"/>
              <c:layout>
                <c:manualLayout>
                  <c:x val="0"/>
                  <c:y val="-0.4369602763385147"/>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2AA-4D97-BD86-463BF065875F}"/>
                </c:ext>
              </c:extLst>
            </c:dLbl>
            <c:dLbl>
              <c:idx val="2"/>
              <c:layout>
                <c:manualLayout>
                  <c:x val="0"/>
                  <c:y val="-0.468911917098445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2AA-4D97-BD86-463BF065875F}"/>
                </c:ext>
              </c:extLst>
            </c:dLbl>
            <c:dLbl>
              <c:idx val="3"/>
              <c:layout>
                <c:manualLayout>
                  <c:x val="0"/>
                  <c:y val="-0.42055267702936094"/>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2AA-4D97-BD86-463BF065875F}"/>
                </c:ext>
              </c:extLst>
            </c:dLbl>
            <c:dLbl>
              <c:idx val="4"/>
              <c:layout>
                <c:manualLayout>
                  <c:x val="0"/>
                  <c:y val="-0.4209844559585492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2AA-4D97-BD86-463BF065875F}"/>
                </c:ext>
              </c:extLst>
            </c:dLbl>
            <c:dLbl>
              <c:idx val="5"/>
              <c:layout>
                <c:manualLayout>
                  <c:x val="0"/>
                  <c:y val="-0.41364421416234887"/>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2AA-4D97-BD86-463BF065875F}"/>
                </c:ext>
              </c:extLst>
            </c:dLbl>
            <c:dLbl>
              <c:idx val="6"/>
              <c:layout>
                <c:manualLayout>
                  <c:x val="0"/>
                  <c:y val="-0.34671848013816925"/>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2AA-4D97-BD86-463BF065875F}"/>
                </c:ext>
              </c:extLst>
            </c:dLbl>
            <c:dLbl>
              <c:idx val="7"/>
              <c:layout>
                <c:manualLayout>
                  <c:x val="0"/>
                  <c:y val="-0.3449913644214162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2AA-4D97-BD86-463BF065875F}"/>
                </c:ext>
              </c:extLst>
            </c:dLbl>
            <c:dLbl>
              <c:idx val="8"/>
              <c:layout>
                <c:manualLayout>
                  <c:x val="0"/>
                  <c:y val="-0.34110535405872194"/>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2AA-4D97-BD86-463BF065875F}"/>
                </c:ext>
              </c:extLst>
            </c:dLbl>
            <c:dLbl>
              <c:idx val="9"/>
              <c:layout>
                <c:manualLayout>
                  <c:x val="0"/>
                  <c:y val="-0.34326424870466321"/>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2AA-4D97-BD86-463BF065875F}"/>
                </c:ext>
              </c:extLst>
            </c:dLbl>
            <c:dLbl>
              <c:idx val="10"/>
              <c:layout>
                <c:manualLayout>
                  <c:x val="0"/>
                  <c:y val="-0.3523316062176165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2AA-4D97-BD86-463BF065875F}"/>
                </c:ext>
              </c:extLst>
            </c:dLbl>
            <c:dLbl>
              <c:idx val="11"/>
              <c:layout>
                <c:manualLayout>
                  <c:x val="0"/>
                  <c:y val="-0.370466321243523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2AA-4D97-BD86-463BF065875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22.668000000000003</c:v>
                </c:pt>
                <c:pt idx="1">
                  <c:v>24.215</c:v>
                </c:pt>
                <c:pt idx="2">
                  <c:v>26.094999999999999</c:v>
                </c:pt>
                <c:pt idx="3">
                  <c:v>23.247</c:v>
                </c:pt>
                <c:pt idx="4">
                  <c:v>23.274000000000001</c:v>
                </c:pt>
                <c:pt idx="5">
                  <c:v>22.844999999999999</c:v>
                </c:pt>
                <c:pt idx="6">
                  <c:v>18.893000000000001</c:v>
                </c:pt>
                <c:pt idx="7">
                  <c:v>18.776</c:v>
                </c:pt>
                <c:pt idx="8">
                  <c:v>18.545000000000002</c:v>
                </c:pt>
                <c:pt idx="9">
                  <c:v>18.679000000000002</c:v>
                </c:pt>
                <c:pt idx="10">
                  <c:v>19.195999999999998</c:v>
                </c:pt>
                <c:pt idx="11">
                  <c:v>20.297999999999998</c:v>
                </c:pt>
              </c:numCache>
            </c:numRef>
          </c:val>
          <c:extLst>
            <c:ext xmlns:c16="http://schemas.microsoft.com/office/drawing/2014/chart" uri="{C3380CC4-5D6E-409C-BE32-E72D297353CC}">
              <c16:uniqueId val="{00000010-72AA-4D97-BD86-463BF065875F}"/>
            </c:ext>
          </c:extLst>
        </c:ser>
        <c:dLbls>
          <c:showLegendKey val="0"/>
          <c:showVal val="0"/>
          <c:showCatName val="0"/>
          <c:showSerName val="0"/>
          <c:showPercent val="0"/>
          <c:showBubbleSize val="0"/>
        </c:dLbls>
        <c:gapWidth val="60"/>
        <c:overlap val="100"/>
        <c:axId val="511642392"/>
        <c:axId val="516211344"/>
      </c:barChart>
      <c:catAx>
        <c:axId val="51164239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16211344"/>
        <c:crosses val="min"/>
        <c:auto val="0"/>
        <c:lblAlgn val="ctr"/>
        <c:lblOffset val="100"/>
        <c:noMultiLvlLbl val="0"/>
      </c:catAx>
      <c:valAx>
        <c:axId val="516211344"/>
        <c:scaling>
          <c:orientation val="minMax"/>
          <c:max val="28"/>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1642392"/>
        <c:crosses val="min"/>
        <c:crossBetween val="between"/>
        <c:majorUnit val="2"/>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095693779904308E-2"/>
          <c:y val="3.0053320407174018E-2"/>
          <c:w val="0.86507177033492821"/>
          <c:h val="0.93989335918565198"/>
        </c:manualLayout>
      </c:layout>
      <c:barChart>
        <c:barDir val="col"/>
        <c:grouping val="clustered"/>
        <c:varyColors val="0"/>
        <c:ser>
          <c:idx val="0"/>
          <c:order val="0"/>
          <c:spPr>
            <a:solidFill>
              <a:srgbClr val="80CCE8"/>
            </a:solidFill>
            <a:ln w="9525" algn="ctr">
              <a:solidFill>
                <a:srgbClr val="808080"/>
              </a:solidFill>
              <a:prstDash val="solid"/>
            </a:ln>
          </c:spPr>
          <c:invertIfNegative val="0"/>
          <c:dLbls>
            <c:dLbl>
              <c:idx val="0"/>
              <c:layout>
                <c:manualLayout>
                  <c:x val="0"/>
                  <c:y val="-8.822103732428501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4F4-4DFD-9753-D1040488381E}"/>
                </c:ext>
              </c:extLst>
            </c:dLbl>
            <c:dLbl>
              <c:idx val="1"/>
              <c:layout>
                <c:manualLayout>
                  <c:x val="0"/>
                  <c:y val="-0.1027629665535627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4F4-4DFD-9753-D1040488381E}"/>
                </c:ext>
              </c:extLst>
            </c:dLbl>
            <c:dLbl>
              <c:idx val="2"/>
              <c:layout>
                <c:manualLayout>
                  <c:x val="0"/>
                  <c:y val="-0.1056713523994183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4F4-4DFD-9753-D1040488381E}"/>
                </c:ext>
              </c:extLst>
            </c:dLbl>
            <c:dLbl>
              <c:idx val="3"/>
              <c:layout>
                <c:manualLayout>
                  <c:x val="0"/>
                  <c:y val="-0.10324769752787204"/>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4F4-4DFD-9753-D1040488381E}"/>
                </c:ext>
              </c:extLst>
            </c:dLbl>
            <c:dLbl>
              <c:idx val="4"/>
              <c:layout>
                <c:manualLayout>
                  <c:x val="0"/>
                  <c:y val="-0.10421715947649055"/>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4F4-4DFD-9753-D1040488381E}"/>
                </c:ext>
              </c:extLst>
            </c:dLbl>
            <c:dLbl>
              <c:idx val="5"/>
              <c:layout>
                <c:manualLayout>
                  <c:x val="0"/>
                  <c:y val="-0.11391177896267571"/>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4F4-4DFD-9753-D1040488381E}"/>
                </c:ext>
              </c:extLst>
            </c:dLbl>
            <c:dLbl>
              <c:idx val="6"/>
              <c:layout>
                <c:manualLayout>
                  <c:x val="0"/>
                  <c:y val="-0.1206980126030053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4F4-4DFD-9753-D1040488381E}"/>
                </c:ext>
              </c:extLst>
            </c:dLbl>
            <c:dLbl>
              <c:idx val="7"/>
              <c:layout>
                <c:manualLayout>
                  <c:x val="0"/>
                  <c:y val="-0.12457586039747939"/>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4F4-4DFD-9753-D1040488381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2.9115500000000001</c:v>
                </c:pt>
                <c:pt idx="1">
                  <c:v>3.6594899999999999</c:v>
                </c:pt>
                <c:pt idx="2">
                  <c:v>3.8050000000000002</c:v>
                </c:pt>
                <c:pt idx="3">
                  <c:v>3.6880000000000002</c:v>
                </c:pt>
                <c:pt idx="4">
                  <c:v>3.7389999999999999</c:v>
                </c:pt>
                <c:pt idx="5">
                  <c:v>4.2439999999999998</c:v>
                </c:pt>
                <c:pt idx="6">
                  <c:v>4.5760000000000005</c:v>
                </c:pt>
                <c:pt idx="7">
                  <c:v>4.7850000000000001</c:v>
                </c:pt>
              </c:numCache>
            </c:numRef>
          </c:val>
          <c:extLst>
            <c:ext xmlns:c16="http://schemas.microsoft.com/office/drawing/2014/chart" uri="{C3380CC4-5D6E-409C-BE32-E72D297353CC}">
              <c16:uniqueId val="{00000008-E4F4-4DFD-9753-D1040488381E}"/>
            </c:ext>
          </c:extLst>
        </c:ser>
        <c:ser>
          <c:idx val="1"/>
          <c:order val="1"/>
          <c:spPr>
            <a:solidFill>
              <a:srgbClr val="C0E6F4"/>
            </a:solidFill>
            <a:ln w="9525" algn="ctr">
              <a:solidFill>
                <a:srgbClr val="808080"/>
              </a:solidFill>
              <a:prstDash val="solid"/>
            </a:ln>
          </c:spPr>
          <c:invertIfNegative val="0"/>
          <c:dLbls>
            <c:dLbl>
              <c:idx val="0"/>
              <c:layout>
                <c:manualLayout>
                  <c:x val="0"/>
                  <c:y val="-0.40814348036839554"/>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4F4-4DFD-9753-D1040488381E}"/>
                </c:ext>
              </c:extLst>
            </c:dLbl>
            <c:dLbl>
              <c:idx val="1"/>
              <c:layout>
                <c:manualLayout>
                  <c:x val="0"/>
                  <c:y val="-0.4338342220067862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4F4-4DFD-9753-D1040488381E}"/>
                </c:ext>
              </c:extLst>
            </c:dLbl>
            <c:dLbl>
              <c:idx val="2"/>
              <c:layout>
                <c:manualLayout>
                  <c:x val="0"/>
                  <c:y val="-0.4658264663111972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4F4-4DFD-9753-D1040488381E}"/>
                </c:ext>
              </c:extLst>
            </c:dLbl>
            <c:dLbl>
              <c:idx val="3"/>
              <c:layout>
                <c:manualLayout>
                  <c:x val="0"/>
                  <c:y val="-0.41832283082888999"/>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4F4-4DFD-9753-D1040488381E}"/>
                </c:ext>
              </c:extLst>
            </c:dLbl>
            <c:dLbl>
              <c:idx val="4"/>
              <c:layout>
                <c:manualLayout>
                  <c:x val="0"/>
                  <c:y val="-0.41832283082888999"/>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4F4-4DFD-9753-D1040488381E}"/>
                </c:ext>
              </c:extLst>
            </c:dLbl>
            <c:dLbl>
              <c:idx val="6"/>
              <c:layout>
                <c:manualLayout>
                  <c:x val="0"/>
                  <c:y val="-0.4125060591371788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4F4-4DFD-9753-D1040488381E}"/>
                </c:ext>
              </c:extLst>
            </c:dLbl>
            <c:dLbl>
              <c:idx val="7"/>
              <c:layout>
                <c:manualLayout>
                  <c:x val="0"/>
                  <c:y val="-0.40814348036839554"/>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4F4-4DFD-9753-D1040488381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19.27572</c:v>
                </c:pt>
                <c:pt idx="1">
                  <c:v>20.583010000000002</c:v>
                </c:pt>
                <c:pt idx="2">
                  <c:v>22.215500000000002</c:v>
                </c:pt>
                <c:pt idx="3">
                  <c:v>19.759799999999998</c:v>
                </c:pt>
                <c:pt idx="4">
                  <c:v>19.790800000000001</c:v>
                </c:pt>
                <c:pt idx="5">
                  <c:v>19.4529</c:v>
                </c:pt>
                <c:pt idx="6">
                  <c:v>19.488499999999998</c:v>
                </c:pt>
                <c:pt idx="7">
                  <c:v>19.276700000000002</c:v>
                </c:pt>
              </c:numCache>
            </c:numRef>
          </c:val>
          <c:extLst>
            <c:ext xmlns:c16="http://schemas.microsoft.com/office/drawing/2014/chart" uri="{C3380CC4-5D6E-409C-BE32-E72D297353CC}">
              <c16:uniqueId val="{00000010-E4F4-4DFD-9753-D1040488381E}"/>
            </c:ext>
          </c:extLst>
        </c:ser>
        <c:dLbls>
          <c:showLegendKey val="0"/>
          <c:showVal val="0"/>
          <c:showCatName val="0"/>
          <c:showSerName val="0"/>
          <c:showPercent val="0"/>
          <c:showBubbleSize val="0"/>
        </c:dLbls>
        <c:gapWidth val="60"/>
        <c:axId val="516216440"/>
        <c:axId val="516215264"/>
      </c:barChart>
      <c:lineChart>
        <c:grouping val="standard"/>
        <c:varyColors val="0"/>
        <c:ser>
          <c:idx val="2"/>
          <c:order val="2"/>
          <c:spPr>
            <a:ln w="9525" algn="ctr">
              <a:solidFill>
                <a:schemeClr val="accent1"/>
              </a:solidFill>
              <a:prstDash val="solid"/>
            </a:ln>
          </c:spPr>
          <c:marker>
            <c:symbol val="circle"/>
            <c:size val="6"/>
            <c:spPr>
              <a:solidFill>
                <a:schemeClr val="accent1"/>
              </a:solidFill>
              <a:ln w="9525" algn="ctr">
                <a:solidFill>
                  <a:schemeClr val="accent1"/>
                </a:solidFill>
                <a:prstDash val="solid"/>
              </a:ln>
            </c:spPr>
          </c:marker>
          <c:dPt>
            <c:idx val="0"/>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1-E4F4-4DFD-9753-D1040488381E}"/>
              </c:ext>
            </c:extLst>
          </c:dPt>
          <c:dPt>
            <c:idx val="1"/>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2-E4F4-4DFD-9753-D1040488381E}"/>
              </c:ext>
            </c:extLst>
          </c:dPt>
          <c:dPt>
            <c:idx val="2"/>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3-E4F4-4DFD-9753-D1040488381E}"/>
              </c:ext>
            </c:extLst>
          </c:dPt>
          <c:dPt>
            <c:idx val="3"/>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4-E4F4-4DFD-9753-D1040488381E}"/>
              </c:ext>
            </c:extLst>
          </c:dPt>
          <c:dPt>
            <c:idx val="4"/>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5-E4F4-4DFD-9753-D1040488381E}"/>
              </c:ext>
            </c:extLst>
          </c:dPt>
          <c:dPt>
            <c:idx val="5"/>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6-E4F4-4DFD-9753-D1040488381E}"/>
              </c:ext>
            </c:extLst>
          </c:dPt>
          <c:dPt>
            <c:idx val="6"/>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7-E4F4-4DFD-9753-D1040488381E}"/>
              </c:ext>
            </c:extLst>
          </c:dPt>
          <c:dPt>
            <c:idx val="7"/>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8-E4F4-4DFD-9753-D1040488381E}"/>
              </c:ext>
            </c:extLst>
          </c:dPt>
          <c:dLbls>
            <c:dLbl>
              <c:idx val="6"/>
              <c:layout>
                <c:manualLayout>
                  <c:x val="0"/>
                  <c:y val="-5.23509452253999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4F4-4DFD-9753-D1040488381E}"/>
                </c:ext>
              </c:extLst>
            </c:dLbl>
            <c:dLbl>
              <c:idx val="7"/>
              <c:layout>
                <c:manualLayout>
                  <c:x val="0"/>
                  <c:y val="-5.23509452253999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E4F4-4DFD-9753-D1040488381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Sheet1!$A$3:$H$3</c:f>
              <c:numCache>
                <c:formatCode>General</c:formatCode>
                <c:ptCount val="8"/>
                <c:pt idx="0">
                  <c:v>85.034939121228149</c:v>
                </c:pt>
                <c:pt idx="1">
                  <c:v>85.001073714639702</c:v>
                </c:pt>
                <c:pt idx="2">
                  <c:v>85.133167273424036</c:v>
                </c:pt>
                <c:pt idx="3">
                  <c:v>84.999354755452302</c:v>
                </c:pt>
                <c:pt idx="4">
                  <c:v>85.033943456217244</c:v>
                </c:pt>
                <c:pt idx="5">
                  <c:v>85.15167432698621</c:v>
                </c:pt>
                <c:pt idx="6">
                  <c:v>103.15196104377281</c:v>
                </c:pt>
                <c:pt idx="7">
                  <c:v>102.66670217298682</c:v>
                </c:pt>
              </c:numCache>
            </c:numRef>
          </c:val>
          <c:smooth val="0"/>
          <c:extLst>
            <c:ext xmlns:c16="http://schemas.microsoft.com/office/drawing/2014/chart" uri="{C3380CC4-5D6E-409C-BE32-E72D297353CC}">
              <c16:uniqueId val="{00000019-E4F4-4DFD-9753-D1040488381E}"/>
            </c:ext>
          </c:extLst>
        </c:ser>
        <c:dLbls>
          <c:showLegendKey val="0"/>
          <c:showVal val="0"/>
          <c:showCatName val="0"/>
          <c:showSerName val="0"/>
          <c:showPercent val="0"/>
          <c:showBubbleSize val="0"/>
        </c:dLbls>
        <c:marker val="1"/>
        <c:smooth val="0"/>
        <c:axId val="516216440"/>
        <c:axId val="516214872"/>
      </c:lineChart>
      <c:catAx>
        <c:axId val="51621644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16215264"/>
        <c:crosses val="min"/>
        <c:auto val="0"/>
        <c:lblAlgn val="ctr"/>
        <c:lblOffset val="100"/>
        <c:noMultiLvlLbl val="0"/>
      </c:catAx>
      <c:valAx>
        <c:axId val="516215264"/>
        <c:scaling>
          <c:orientation val="minMax"/>
          <c:max val="24"/>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6216440"/>
        <c:crosses val="min"/>
        <c:crossBetween val="between"/>
        <c:majorUnit val="2"/>
      </c:valAx>
      <c:valAx>
        <c:axId val="516214872"/>
        <c:scaling>
          <c:orientation val="minMax"/>
          <c:max val="110"/>
          <c:min val="0"/>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6216440"/>
        <c:crosses val="max"/>
        <c:crossBetween val="between"/>
        <c:majorUnit val="1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553398058252427E-2"/>
          <c:y val="3.1553398058252427E-2"/>
          <c:w val="0.93689320388349517"/>
          <c:h val="0.93689320388349517"/>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D2A3-4C6F-9FBD-F06836BA321D}"/>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D2A3-4C6F-9FBD-F06836BA321D}"/>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D2A3-4C6F-9FBD-F06836BA321D}"/>
              </c:ext>
            </c:extLst>
          </c:dPt>
          <c:dPt>
            <c:idx val="3"/>
            <c:bubble3D val="0"/>
            <c:spPr>
              <a:solidFill>
                <a:srgbClr val="D2E0E6"/>
              </a:solidFill>
              <a:ln w="9525">
                <a:solidFill>
                  <a:srgbClr val="808080"/>
                </a:solidFill>
                <a:prstDash val="solid"/>
              </a:ln>
            </c:spPr>
            <c:extLst>
              <c:ext xmlns:c16="http://schemas.microsoft.com/office/drawing/2014/chart" uri="{C3380CC4-5D6E-409C-BE32-E72D297353CC}">
                <c16:uniqueId val="{00000007-D2A3-4C6F-9FBD-F06836BA321D}"/>
              </c:ext>
            </c:extLst>
          </c:dPt>
          <c:dPt>
            <c:idx val="4"/>
            <c:bubble3D val="0"/>
            <c:spPr>
              <a:solidFill>
                <a:srgbClr val="ECE5F4"/>
              </a:solidFill>
              <a:ln w="9525">
                <a:solidFill>
                  <a:srgbClr val="808080"/>
                </a:solidFill>
                <a:prstDash val="solid"/>
              </a:ln>
            </c:spPr>
            <c:extLst>
              <c:ext xmlns:c16="http://schemas.microsoft.com/office/drawing/2014/chart" uri="{C3380CC4-5D6E-409C-BE32-E72D297353CC}">
                <c16:uniqueId val="{00000009-D2A3-4C6F-9FBD-F06836BA321D}"/>
              </c:ext>
            </c:extLst>
          </c:dPt>
          <c:dPt>
            <c:idx val="5"/>
            <c:bubble3D val="0"/>
            <c:spPr>
              <a:solidFill>
                <a:srgbClr val="FFEFCF"/>
              </a:solidFill>
              <a:ln w="9525">
                <a:solidFill>
                  <a:srgbClr val="808080"/>
                </a:solidFill>
                <a:prstDash val="solid"/>
              </a:ln>
            </c:spPr>
            <c:extLst>
              <c:ext xmlns:c16="http://schemas.microsoft.com/office/drawing/2014/chart" uri="{C3380CC4-5D6E-409C-BE32-E72D297353CC}">
                <c16:uniqueId val="{0000000B-D2A3-4C6F-9FBD-F06836BA321D}"/>
              </c:ext>
            </c:extLst>
          </c:dPt>
          <c:dPt>
            <c:idx val="6"/>
            <c:bubble3D val="0"/>
            <c:spPr>
              <a:solidFill>
                <a:srgbClr val="FFFFCC"/>
              </a:solidFill>
              <a:ln w="9525">
                <a:solidFill>
                  <a:srgbClr val="808080"/>
                </a:solidFill>
                <a:prstDash val="solid"/>
              </a:ln>
            </c:spPr>
            <c:extLst>
              <c:ext xmlns:c16="http://schemas.microsoft.com/office/drawing/2014/chart" uri="{C3380CC4-5D6E-409C-BE32-E72D297353CC}">
                <c16:uniqueId val="{0000000D-D2A3-4C6F-9FBD-F06836BA321D}"/>
              </c:ext>
            </c:extLst>
          </c:dPt>
          <c:dPt>
            <c:idx val="7"/>
            <c:bubble3D val="0"/>
            <c:spPr>
              <a:solidFill>
                <a:srgbClr val="F3F3F3"/>
              </a:solidFill>
              <a:ln w="9525">
                <a:solidFill>
                  <a:srgbClr val="808080"/>
                </a:solidFill>
                <a:prstDash val="solid"/>
              </a:ln>
            </c:spPr>
            <c:extLst>
              <c:ext xmlns:c16="http://schemas.microsoft.com/office/drawing/2014/chart" uri="{C3380CC4-5D6E-409C-BE32-E72D297353CC}">
                <c16:uniqueId val="{0000000F-D2A3-4C6F-9FBD-F06836BA321D}"/>
              </c:ext>
            </c:extLst>
          </c:dPt>
          <c:dLbls>
            <c:dLbl>
              <c:idx val="0"/>
              <c:layout>
                <c:manualLayout>
                  <c:x val="0.10679611650485436"/>
                  <c:y val="-0.13774271844660194"/>
                </c:manualLayout>
              </c:layout>
              <c:numFmt formatCode="#,##0&quot;%&quot;;&quot;-&quot;#,##0&quot;%&quot;" sourceLinked="0"/>
              <c:spPr>
                <a:noFill/>
                <a:ln>
                  <a:noFill/>
                </a:ln>
              </c:spPr>
              <c:txPr>
                <a:bodyPr wrap="none"/>
                <a:lstStyle/>
                <a:p>
                  <a:pPr>
                    <a:defRPr lang="ja-JP" sz="10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2A3-4C6F-9FBD-F06836BA321D}"/>
                </c:ext>
              </c:extLst>
            </c:dLbl>
            <c:dLbl>
              <c:idx val="1"/>
              <c:layout>
                <c:manualLayout>
                  <c:x val="0.16808252427184467"/>
                  <c:y val="4.1868932038834954E-2"/>
                </c:manualLayout>
              </c:layout>
              <c:numFmt formatCode="#,##0&quot;%&quot;;&quot;-&quot;#,##0&quot;%&quot;"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2A3-4C6F-9FBD-F06836BA321D}"/>
                </c:ext>
              </c:extLst>
            </c:dLbl>
            <c:dLbl>
              <c:idx val="2"/>
              <c:layout>
                <c:manualLayout>
                  <c:x val="8.555825242718447E-2"/>
                  <c:y val="0.15594660194174756"/>
                </c:manualLayout>
              </c:layout>
              <c:numFmt formatCode="#,##0&quot;%&quot;;&quot;-&quot;#,##0&quot;%&quot;"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2A3-4C6F-9FBD-F06836BA321D}"/>
                </c:ext>
              </c:extLst>
            </c:dLbl>
            <c:dLbl>
              <c:idx val="3"/>
              <c:layout>
                <c:manualLayout>
                  <c:x val="-2.4271844660194173E-3"/>
                  <c:y val="0.19660194174757281"/>
                </c:manualLayout>
              </c:layout>
              <c:numFmt formatCode="#,##0&quot;%&quot;;&quot;-&quot;#,##0&quot;%&quot;"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2A3-4C6F-9FBD-F06836BA321D}"/>
                </c:ext>
              </c:extLst>
            </c:dLbl>
            <c:dLbl>
              <c:idx val="4"/>
              <c:layout>
                <c:manualLayout>
                  <c:x val="-6.6747572815533979E-2"/>
                  <c:y val="0.17475728155339806"/>
                </c:manualLayout>
              </c:layout>
              <c:numFmt formatCode="#,##0&quot;%&quot;;&quot;-&quot;#,##0&quot;%&quot;"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2A3-4C6F-9FBD-F06836BA321D}"/>
                </c:ext>
              </c:extLst>
            </c:dLbl>
            <c:dLbl>
              <c:idx val="5"/>
              <c:layout>
                <c:manualLayout>
                  <c:x val="-0.11347087378640777"/>
                  <c:y val="0.14381067961165048"/>
                </c:manualLayout>
              </c:layout>
              <c:numFmt formatCode="#,##0&quot;%&quot;;&quot;-&quot;#,##0&quot;%&quot;"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2A3-4C6F-9FBD-F06836BA321D}"/>
                </c:ext>
              </c:extLst>
            </c:dLbl>
            <c:dLbl>
              <c:idx val="6"/>
              <c:layout>
                <c:manualLayout>
                  <c:x val="-0.14502427184466019"/>
                  <c:y val="0.1104368932038835"/>
                </c:manualLayout>
              </c:layout>
              <c:numFmt formatCode="#,##0&quot;%&quot;;&quot;-&quot;#,##0&quot;%&quot;"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2A3-4C6F-9FBD-F06836BA321D}"/>
                </c:ext>
              </c:extLst>
            </c:dLbl>
            <c:dLbl>
              <c:idx val="7"/>
              <c:layout>
                <c:manualLayout>
                  <c:x val="-0.14866504854368931"/>
                  <c:y val="-8.555825242718447E-2"/>
                </c:manualLayout>
              </c:layout>
              <c:numFmt formatCode="#,##0&quot;%&quot;;&quot;-&quot;#,##0&quot;%&quot;"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2A3-4C6F-9FBD-F06836BA321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Sheet1!$A$1:$A$8</c:f>
              <c:numCache>
                <c:formatCode>General</c:formatCode>
                <c:ptCount val="8"/>
                <c:pt idx="0">
                  <c:v>21.1</c:v>
                </c:pt>
                <c:pt idx="1">
                  <c:v>15.5</c:v>
                </c:pt>
                <c:pt idx="2">
                  <c:v>10.8</c:v>
                </c:pt>
                <c:pt idx="3">
                  <c:v>5.6</c:v>
                </c:pt>
                <c:pt idx="4">
                  <c:v>5.6</c:v>
                </c:pt>
                <c:pt idx="5">
                  <c:v>4</c:v>
                </c:pt>
                <c:pt idx="6">
                  <c:v>4</c:v>
                </c:pt>
                <c:pt idx="7">
                  <c:v>33.399999999999991</c:v>
                </c:pt>
              </c:numCache>
            </c:numRef>
          </c:val>
          <c:extLst>
            <c:ext xmlns:c16="http://schemas.microsoft.com/office/drawing/2014/chart" uri="{C3380CC4-5D6E-409C-BE32-E72D297353CC}">
              <c16:uniqueId val="{00000010-D2A3-4C6F-9FBD-F06836BA321D}"/>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30914826498424"/>
          <c:y val="2.6416702172986792E-2"/>
          <c:w val="0.81167192429022084"/>
          <c:h val="0.94716659565402639"/>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1"/>
              <c:layout>
                <c:manualLayout>
                  <c:x val="0"/>
                  <c:y val="-4.218150830847890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812-47EC-B59A-051FED9AE0F2}"/>
                </c:ext>
              </c:extLst>
            </c:dLbl>
            <c:dLbl>
              <c:idx val="2"/>
              <c:layout>
                <c:manualLayout>
                  <c:x val="0"/>
                  <c:y val="-4.218150830847890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812-47EC-B59A-051FED9AE0F2}"/>
                </c:ext>
              </c:extLst>
            </c:dLbl>
            <c:dLbl>
              <c:idx val="3"/>
              <c:layout>
                <c:manualLayout>
                  <c:x val="0"/>
                  <c:y val="-4.218150830847890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812-47EC-B59A-051FED9AE0F2}"/>
                </c:ext>
              </c:extLst>
            </c:dLbl>
            <c:dLbl>
              <c:idx val="7"/>
              <c:layout>
                <c:manualLayout>
                  <c:x val="1.5772870662460567E-3"/>
                  <c:y val="-8.6493395824456754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812-47EC-B59A-051FED9AE0F2}"/>
                </c:ext>
              </c:extLst>
            </c:dLbl>
            <c:dLbl>
              <c:idx val="8"/>
              <c:layout>
                <c:manualLayout>
                  <c:x val="-5.9936908517350162E-3"/>
                  <c:y val="-9.2458457605453764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812-47EC-B59A-051FED9AE0F2}"/>
                </c:ext>
              </c:extLst>
            </c:dLbl>
            <c:dLbl>
              <c:idx val="9"/>
              <c:layout>
                <c:manualLayout>
                  <c:x val="-1.4195583596214511E-2"/>
                  <c:y val="-0.1043885811674478"/>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812-47EC-B59A-051FED9AE0F2}"/>
                </c:ext>
              </c:extLst>
            </c:dLbl>
            <c:dLbl>
              <c:idx val="10"/>
              <c:layout>
                <c:manualLayout>
                  <c:x val="0"/>
                  <c:y val="-4.218150830847890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812-47EC-B59A-051FED9AE0F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506.4</c:v>
                </c:pt>
                <c:pt idx="1">
                  <c:v>559.4</c:v>
                </c:pt>
                <c:pt idx="2">
                  <c:v>523.1</c:v>
                </c:pt>
                <c:pt idx="3">
                  <c:v>552.1</c:v>
                </c:pt>
                <c:pt idx="4">
                  <c:v>575</c:v>
                </c:pt>
                <c:pt idx="5">
                  <c:v>487.9</c:v>
                </c:pt>
                <c:pt idx="6">
                  <c:v>494.7</c:v>
                </c:pt>
                <c:pt idx="7">
                  <c:v>497.6</c:v>
                </c:pt>
                <c:pt idx="8">
                  <c:v>509.9</c:v>
                </c:pt>
                <c:pt idx="9">
                  <c:v>532.6</c:v>
                </c:pt>
                <c:pt idx="10">
                  <c:v>572.29999999999995</c:v>
                </c:pt>
              </c:numCache>
            </c:numRef>
          </c:val>
          <c:smooth val="0"/>
          <c:extLst>
            <c:ext xmlns:c16="http://schemas.microsoft.com/office/drawing/2014/chart" uri="{C3380CC4-5D6E-409C-BE32-E72D297353CC}">
              <c16:uniqueId val="{00000007-4812-47EC-B59A-051FED9AE0F2}"/>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3"/>
              <c:layout>
                <c:manualLayout>
                  <c:x val="1.167192429022082E-2"/>
                  <c:y val="-2.982530890498508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812-47EC-B59A-051FED9AE0F2}"/>
                </c:ext>
              </c:extLst>
            </c:dLbl>
            <c:dLbl>
              <c:idx val="4"/>
              <c:layout>
                <c:manualLayout>
                  <c:x val="0"/>
                  <c:y val="-4.218150830847890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812-47EC-B59A-051FED9AE0F2}"/>
                </c:ext>
              </c:extLst>
            </c:dLbl>
            <c:dLbl>
              <c:idx val="5"/>
              <c:layout>
                <c:manualLayout>
                  <c:x val="0"/>
                  <c:y val="-4.218150830847890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812-47EC-B59A-051FED9AE0F2}"/>
                </c:ext>
              </c:extLst>
            </c:dLbl>
            <c:dLbl>
              <c:idx val="6"/>
              <c:layout>
                <c:manualLayout>
                  <c:x val="0"/>
                  <c:y val="-4.218150830847890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812-47EC-B59A-051FED9AE0F2}"/>
                </c:ext>
              </c:extLst>
            </c:dLbl>
            <c:dLbl>
              <c:idx val="7"/>
              <c:layout>
                <c:manualLayout>
                  <c:x val="0"/>
                  <c:y val="-4.218150830847890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812-47EC-B59A-051FED9AE0F2}"/>
                </c:ext>
              </c:extLst>
            </c:dLbl>
            <c:dLbl>
              <c:idx val="8"/>
              <c:layout>
                <c:manualLayout>
                  <c:x val="0"/>
                  <c:y val="-4.218150830847890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812-47EC-B59A-051FED9AE0F2}"/>
                </c:ext>
              </c:extLst>
            </c:dLbl>
            <c:dLbl>
              <c:idx val="9"/>
              <c:layout>
                <c:manualLayout>
                  <c:x val="0"/>
                  <c:y val="-4.218150830847890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812-47EC-B59A-051FED9AE0F2}"/>
                </c:ext>
              </c:extLst>
            </c:dLbl>
            <c:dLbl>
              <c:idx val="10"/>
              <c:layout>
                <c:manualLayout>
                  <c:x val="0"/>
                  <c:y val="-4.218150830847890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812-47EC-B59A-051FED9AE0F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457.8</c:v>
                </c:pt>
                <c:pt idx="1">
                  <c:v>500.6</c:v>
                </c:pt>
                <c:pt idx="2">
                  <c:v>448.4</c:v>
                </c:pt>
                <c:pt idx="3">
                  <c:v>408.8</c:v>
                </c:pt>
                <c:pt idx="4">
                  <c:v>413.4</c:v>
                </c:pt>
                <c:pt idx="5">
                  <c:v>334.7</c:v>
                </c:pt>
                <c:pt idx="6">
                  <c:v>328.9</c:v>
                </c:pt>
                <c:pt idx="7">
                  <c:v>321.2</c:v>
                </c:pt>
                <c:pt idx="8">
                  <c:v>319.7</c:v>
                </c:pt>
                <c:pt idx="9">
                  <c:v>324.7</c:v>
                </c:pt>
                <c:pt idx="10">
                  <c:v>339.3</c:v>
                </c:pt>
              </c:numCache>
            </c:numRef>
          </c:val>
          <c:smooth val="0"/>
          <c:extLst>
            <c:ext xmlns:c16="http://schemas.microsoft.com/office/drawing/2014/chart" uri="{C3380CC4-5D6E-409C-BE32-E72D297353CC}">
              <c16:uniqueId val="{00000010-4812-47EC-B59A-051FED9AE0F2}"/>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1"/>
              <c:layout>
                <c:manualLayout>
                  <c:x val="8.8328075709779175E-3"/>
                  <c:y val="3.4086067319982954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812-47EC-B59A-051FED9AE0F2}"/>
                </c:ext>
              </c:extLst>
            </c:dLbl>
            <c:dLbl>
              <c:idx val="2"/>
              <c:layout>
                <c:manualLayout>
                  <c:x val="0"/>
                  <c:y val="4.1755432466979124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812-47EC-B59A-051FED9AE0F2}"/>
                </c:ext>
              </c:extLst>
            </c:dLbl>
            <c:dLbl>
              <c:idx val="3"/>
              <c:layout>
                <c:manualLayout>
                  <c:x val="0"/>
                  <c:y val="4.1755432466979124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812-47EC-B59A-051FED9AE0F2}"/>
                </c:ext>
              </c:extLst>
            </c:dLbl>
            <c:dLbl>
              <c:idx val="4"/>
              <c:layout>
                <c:manualLayout>
                  <c:x val="0"/>
                  <c:y val="4.1755432466979124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812-47EC-B59A-051FED9AE0F2}"/>
                </c:ext>
              </c:extLst>
            </c:dLbl>
            <c:dLbl>
              <c:idx val="6"/>
              <c:layout>
                <c:manualLayout>
                  <c:x val="-2.4605678233438486E-2"/>
                  <c:y val="-2.6416702172986792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812-47EC-B59A-051FED9AE0F2}"/>
                </c:ext>
              </c:extLst>
            </c:dLbl>
            <c:dLbl>
              <c:idx val="10"/>
              <c:layout>
                <c:manualLayout>
                  <c:x val="4.7318611987381701E-2"/>
                  <c:y val="0"/>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812-47EC-B59A-051FED9AE0F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Sheet1!$A$3:$K$3</c:f>
              <c:numCache>
                <c:formatCode>General</c:formatCode>
                <c:ptCount val="11"/>
                <c:pt idx="0">
                  <c:v>181.6</c:v>
                </c:pt>
                <c:pt idx="1">
                  <c:v>205.8</c:v>
                </c:pt>
                <c:pt idx="2">
                  <c:v>191</c:v>
                </c:pt>
                <c:pt idx="3">
                  <c:v>191</c:v>
                </c:pt>
                <c:pt idx="4">
                  <c:v>206.3</c:v>
                </c:pt>
                <c:pt idx="5">
                  <c:v>171.2</c:v>
                </c:pt>
                <c:pt idx="6">
                  <c:v>170.1</c:v>
                </c:pt>
                <c:pt idx="7">
                  <c:v>167.9</c:v>
                </c:pt>
                <c:pt idx="8">
                  <c:v>168.9</c:v>
                </c:pt>
                <c:pt idx="9">
                  <c:v>173.4</c:v>
                </c:pt>
                <c:pt idx="10">
                  <c:v>183.1</c:v>
                </c:pt>
              </c:numCache>
            </c:numRef>
          </c:val>
          <c:smooth val="0"/>
          <c:extLst>
            <c:ext xmlns:c16="http://schemas.microsoft.com/office/drawing/2014/chart" uri="{C3380CC4-5D6E-409C-BE32-E72D297353CC}">
              <c16:uniqueId val="{00000017-4812-47EC-B59A-051FED9AE0F2}"/>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Lbls>
            <c:dLbl>
              <c:idx val="1"/>
              <c:layout>
                <c:manualLayout>
                  <c:x val="7.5709779179810727E-3"/>
                  <c:y val="3.5364294844482315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812-47EC-B59A-051FED9AE0F2}"/>
                </c:ext>
              </c:extLst>
            </c:dLbl>
            <c:dLbl>
              <c:idx val="2"/>
              <c:layout>
                <c:manualLayout>
                  <c:x val="0"/>
                  <c:y val="4.1755432466979124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4812-47EC-B59A-051FED9AE0F2}"/>
                </c:ext>
              </c:extLst>
            </c:dLbl>
            <c:dLbl>
              <c:idx val="4"/>
              <c:layout>
                <c:manualLayout>
                  <c:x val="-3.1545741324921138E-4"/>
                  <c:y val="-2.8973157221985513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4812-47EC-B59A-051FED9AE0F2}"/>
                </c:ext>
              </c:extLst>
            </c:dLbl>
            <c:dLbl>
              <c:idx val="6"/>
              <c:layout>
                <c:manualLayout>
                  <c:x val="4.1009463722397478E-2"/>
                  <c:y val="-2.3008095440988495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4812-47EC-B59A-051FED9AE0F2}"/>
                </c:ext>
              </c:extLst>
            </c:dLbl>
            <c:dLbl>
              <c:idx val="7"/>
              <c:layout>
                <c:manualLayout>
                  <c:x val="3.4700315457413249E-2"/>
                  <c:y val="-3.0677460587984661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812-47EC-B59A-051FED9AE0F2}"/>
                </c:ext>
              </c:extLst>
            </c:dLbl>
            <c:dLbl>
              <c:idx val="8"/>
              <c:layout>
                <c:manualLayout>
                  <c:x val="2.7444794952681387E-2"/>
                  <c:y val="-3.5364294844482315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4812-47EC-B59A-051FED9AE0F2}"/>
                </c:ext>
              </c:extLst>
            </c:dLbl>
            <c:dLbl>
              <c:idx val="9"/>
              <c:layout>
                <c:manualLayout>
                  <c:x val="2.8075709779179812E-2"/>
                  <c:y val="-3.6642522368981675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4812-47EC-B59A-051FED9AE0F2}"/>
                </c:ext>
              </c:extLst>
            </c:dLbl>
            <c:dLbl>
              <c:idx val="10"/>
              <c:layout>
                <c:manualLayout>
                  <c:x val="4.7318611987381701E-2"/>
                  <c:y val="0"/>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4812-47EC-B59A-051FED9AE0F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Sheet1!$A$4:$K$4</c:f>
              <c:numCache>
                <c:formatCode>General</c:formatCode>
                <c:ptCount val="11"/>
                <c:pt idx="0">
                  <c:v>385.1</c:v>
                </c:pt>
                <c:pt idx="1">
                  <c:v>384.5</c:v>
                </c:pt>
                <c:pt idx="2">
                  <c:v>328.5</c:v>
                </c:pt>
                <c:pt idx="3">
                  <c:v>333.3</c:v>
                </c:pt>
                <c:pt idx="4">
                  <c:v>294.3</c:v>
                </c:pt>
                <c:pt idx="5">
                  <c:v>240.7</c:v>
                </c:pt>
                <c:pt idx="6">
                  <c:v>236.7</c:v>
                </c:pt>
                <c:pt idx="7">
                  <c:v>231.5</c:v>
                </c:pt>
                <c:pt idx="8">
                  <c:v>231</c:v>
                </c:pt>
                <c:pt idx="9">
                  <c:v>235.1</c:v>
                </c:pt>
                <c:pt idx="10">
                  <c:v>246.1</c:v>
                </c:pt>
              </c:numCache>
            </c:numRef>
          </c:val>
          <c:smooth val="0"/>
          <c:extLst>
            <c:ext xmlns:c16="http://schemas.microsoft.com/office/drawing/2014/chart" uri="{C3380CC4-5D6E-409C-BE32-E72D297353CC}">
              <c16:uniqueId val="{00000020-4812-47EC-B59A-051FED9AE0F2}"/>
            </c:ext>
          </c:extLst>
        </c:ser>
        <c:ser>
          <c:idx val="4"/>
          <c:order val="4"/>
          <c:spPr>
            <a:ln w="9525" algn="ctr">
              <a:solidFill>
                <a:srgbClr val="CFA649"/>
              </a:solidFill>
              <a:prstDash val="solid"/>
            </a:ln>
          </c:spPr>
          <c:marker>
            <c:symbol val="circle"/>
            <c:size val="6"/>
            <c:spPr>
              <a:solidFill>
                <a:srgbClr val="FFFFFF"/>
              </a:solidFill>
              <a:ln w="9525" algn="ctr">
                <a:solidFill>
                  <a:srgbClr val="CFA649"/>
                </a:solidFill>
                <a:prstDash val="solid"/>
              </a:ln>
            </c:spPr>
          </c:marker>
          <c:dLbls>
            <c:dLbl>
              <c:idx val="1"/>
              <c:layout>
                <c:manualLayout>
                  <c:x val="1.0410094637223975E-2"/>
                  <c:y val="-3.2807839795483594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4812-47EC-B59A-051FED9AE0F2}"/>
                </c:ext>
              </c:extLst>
            </c:dLbl>
            <c:dLbl>
              <c:idx val="2"/>
              <c:layout>
                <c:manualLayout>
                  <c:x val="0"/>
                  <c:y val="-4.218150830847890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4812-47EC-B59A-051FED9AE0F2}"/>
                </c:ext>
              </c:extLst>
            </c:dLbl>
            <c:dLbl>
              <c:idx val="3"/>
              <c:layout>
                <c:manualLayout>
                  <c:x val="-1.4511041009463722E-2"/>
                  <c:y val="-4.8146570089475926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4812-47EC-B59A-051FED9AE0F2}"/>
                </c:ext>
              </c:extLst>
            </c:dLbl>
            <c:dLbl>
              <c:idx val="4"/>
              <c:layout>
                <c:manualLayout>
                  <c:x val="-2.5867507886435333E-2"/>
                  <c:y val="-4.0051129100979972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4812-47EC-B59A-051FED9AE0F2}"/>
                </c:ext>
              </c:extLst>
            </c:dLbl>
            <c:dLbl>
              <c:idx val="5"/>
              <c:layout>
                <c:manualLayout>
                  <c:x val="0"/>
                  <c:y val="4.1755432466979124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4812-47EC-B59A-051FED9AE0F2}"/>
                </c:ext>
              </c:extLst>
            </c:dLbl>
            <c:dLbl>
              <c:idx val="6"/>
              <c:layout>
                <c:manualLayout>
                  <c:x val="0"/>
                  <c:y val="4.1755432466979124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4812-47EC-B59A-051FED9AE0F2}"/>
                </c:ext>
              </c:extLst>
            </c:dLbl>
            <c:dLbl>
              <c:idx val="7"/>
              <c:layout>
                <c:manualLayout>
                  <c:x val="0"/>
                  <c:y val="4.1755432466979124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4812-47EC-B59A-051FED9AE0F2}"/>
                </c:ext>
              </c:extLst>
            </c:dLbl>
            <c:dLbl>
              <c:idx val="8"/>
              <c:layout>
                <c:manualLayout>
                  <c:x val="0"/>
                  <c:y val="4.1755432466979124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4812-47EC-B59A-051FED9AE0F2}"/>
                </c:ext>
              </c:extLst>
            </c:dLbl>
            <c:dLbl>
              <c:idx val="9"/>
              <c:layout>
                <c:manualLayout>
                  <c:x val="0"/>
                  <c:y val="4.1755432466979124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4812-47EC-B59A-051FED9AE0F2}"/>
                </c:ext>
              </c:extLst>
            </c:dLbl>
            <c:dLbl>
              <c:idx val="10"/>
              <c:layout>
                <c:manualLayout>
                  <c:x val="0"/>
                  <c:y val="4.1755432466979124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4812-47EC-B59A-051FED9AE0F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Sheet1!$A$5:$K$5</c:f>
              <c:numCache>
                <c:formatCode>General</c:formatCode>
                <c:ptCount val="11"/>
                <c:pt idx="0">
                  <c:v>214.8</c:v>
                </c:pt>
                <c:pt idx="1">
                  <c:v>213.1</c:v>
                </c:pt>
                <c:pt idx="2">
                  <c:v>198.8</c:v>
                </c:pt>
                <c:pt idx="3">
                  <c:v>203.2</c:v>
                </c:pt>
                <c:pt idx="4">
                  <c:v>187.8</c:v>
                </c:pt>
                <c:pt idx="5">
                  <c:v>154.30000000000001</c:v>
                </c:pt>
                <c:pt idx="6">
                  <c:v>152.4</c:v>
                </c:pt>
                <c:pt idx="7">
                  <c:v>149.80000000000001</c:v>
                </c:pt>
                <c:pt idx="8">
                  <c:v>150.30000000000001</c:v>
                </c:pt>
                <c:pt idx="9">
                  <c:v>154</c:v>
                </c:pt>
                <c:pt idx="10">
                  <c:v>162</c:v>
                </c:pt>
              </c:numCache>
            </c:numRef>
          </c:val>
          <c:smooth val="0"/>
          <c:extLst>
            <c:ext xmlns:c16="http://schemas.microsoft.com/office/drawing/2014/chart" uri="{C3380CC4-5D6E-409C-BE32-E72D297353CC}">
              <c16:uniqueId val="{0000002B-4812-47EC-B59A-051FED9AE0F2}"/>
            </c:ext>
          </c:extLst>
        </c:ser>
        <c:ser>
          <c:idx val="5"/>
          <c:order val="5"/>
          <c:spPr>
            <a:ln w="9525" algn="ctr">
              <a:solidFill>
                <a:srgbClr val="DC8700"/>
              </a:solidFill>
              <a:prstDash val="solid"/>
            </a:ln>
          </c:spPr>
          <c:marker>
            <c:symbol val="square"/>
            <c:size val="6"/>
            <c:spPr>
              <a:solidFill>
                <a:srgbClr val="FFFFFF"/>
              </a:solidFill>
              <a:ln w="9525" algn="ctr">
                <a:solidFill>
                  <a:srgbClr val="DC8700"/>
                </a:solidFill>
                <a:prstDash val="solid"/>
              </a:ln>
            </c:spPr>
          </c:marker>
          <c:dLbls>
            <c:dLbl>
              <c:idx val="1"/>
              <c:layout>
                <c:manualLayout>
                  <c:x val="0"/>
                  <c:y val="-4.218150830847890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4812-47EC-B59A-051FED9AE0F2}"/>
                </c:ext>
              </c:extLst>
            </c:dLbl>
            <c:dLbl>
              <c:idx val="2"/>
              <c:layout>
                <c:manualLayout>
                  <c:x val="0"/>
                  <c:y val="-4.218150830847890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4812-47EC-B59A-051FED9AE0F2}"/>
                </c:ext>
              </c:extLst>
            </c:dLbl>
            <c:dLbl>
              <c:idx val="3"/>
              <c:layout>
                <c:manualLayout>
                  <c:x val="0"/>
                  <c:y val="-4.218150830847890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4812-47EC-B59A-051FED9AE0F2}"/>
                </c:ext>
              </c:extLst>
            </c:dLbl>
            <c:dLbl>
              <c:idx val="4"/>
              <c:layout>
                <c:manualLayout>
                  <c:x val="0"/>
                  <c:y val="-4.218150830847890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4812-47EC-B59A-051FED9AE0F2}"/>
                </c:ext>
              </c:extLst>
            </c:dLbl>
            <c:dLbl>
              <c:idx val="5"/>
              <c:layout>
                <c:manualLayout>
                  <c:x val="0"/>
                  <c:y val="-4.218150830847890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4812-47EC-B59A-051FED9AE0F2}"/>
                </c:ext>
              </c:extLst>
            </c:dLbl>
            <c:dLbl>
              <c:idx val="6"/>
              <c:layout>
                <c:manualLayout>
                  <c:x val="0"/>
                  <c:y val="-4.218150830847890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4812-47EC-B59A-051FED9AE0F2}"/>
                </c:ext>
              </c:extLst>
            </c:dLbl>
            <c:dLbl>
              <c:idx val="7"/>
              <c:layout>
                <c:manualLayout>
                  <c:x val="0"/>
                  <c:y val="4.1755432466979124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4812-47EC-B59A-051FED9AE0F2}"/>
                </c:ext>
              </c:extLst>
            </c:dLbl>
            <c:dLbl>
              <c:idx val="8"/>
              <c:layout>
                <c:manualLayout>
                  <c:x val="0"/>
                  <c:y val="4.1755432466979124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4812-47EC-B59A-051FED9AE0F2}"/>
                </c:ext>
              </c:extLst>
            </c:dLbl>
            <c:dLbl>
              <c:idx val="9"/>
              <c:layout>
                <c:manualLayout>
                  <c:x val="0"/>
                  <c:y val="4.1755432466979124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4812-47EC-B59A-051FED9AE0F2}"/>
                </c:ext>
              </c:extLst>
            </c:dLbl>
            <c:dLbl>
              <c:idx val="10"/>
              <c:layout>
                <c:manualLayout>
                  <c:x val="0"/>
                  <c:y val="4.1755432466979124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4812-47EC-B59A-051FED9AE0F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Sheet1!$A$6:$K$6</c:f>
              <c:numCache>
                <c:formatCode>General</c:formatCode>
                <c:ptCount val="11"/>
                <c:pt idx="0">
                  <c:v>675.8</c:v>
                </c:pt>
                <c:pt idx="1">
                  <c:v>746.1</c:v>
                </c:pt>
                <c:pt idx="2">
                  <c:v>634.9</c:v>
                </c:pt>
                <c:pt idx="3">
                  <c:v>639</c:v>
                </c:pt>
                <c:pt idx="4">
                  <c:v>607.79999999999995</c:v>
                </c:pt>
                <c:pt idx="5">
                  <c:v>500.6</c:v>
                </c:pt>
                <c:pt idx="6">
                  <c:v>494.8</c:v>
                </c:pt>
                <c:pt idx="7">
                  <c:v>486.5</c:v>
                </c:pt>
                <c:pt idx="8">
                  <c:v>488.2</c:v>
                </c:pt>
                <c:pt idx="9">
                  <c:v>499.9</c:v>
                </c:pt>
                <c:pt idx="10">
                  <c:v>527.1</c:v>
                </c:pt>
              </c:numCache>
            </c:numRef>
          </c:val>
          <c:smooth val="0"/>
          <c:extLst>
            <c:ext xmlns:c16="http://schemas.microsoft.com/office/drawing/2014/chart" uri="{C3380CC4-5D6E-409C-BE32-E72D297353CC}">
              <c16:uniqueId val="{00000036-4812-47EC-B59A-051FED9AE0F2}"/>
            </c:ext>
          </c:extLst>
        </c:ser>
        <c:dLbls>
          <c:showLegendKey val="0"/>
          <c:showVal val="0"/>
          <c:showCatName val="0"/>
          <c:showSerName val="0"/>
          <c:showPercent val="0"/>
          <c:showBubbleSize val="0"/>
        </c:dLbls>
        <c:marker val="1"/>
        <c:smooth val="0"/>
        <c:axId val="539072848"/>
        <c:axId val="539078336"/>
      </c:lineChart>
      <c:catAx>
        <c:axId val="53907284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39078336"/>
        <c:crosses val="min"/>
        <c:auto val="0"/>
        <c:lblAlgn val="ctr"/>
        <c:lblOffset val="100"/>
        <c:noMultiLvlLbl val="0"/>
      </c:catAx>
      <c:valAx>
        <c:axId val="539078336"/>
        <c:scaling>
          <c:orientation val="minMax"/>
          <c:max val="12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39072848"/>
        <c:crosses val="min"/>
        <c:crossBetween val="midCat"/>
        <c:majorUnit val="100"/>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244871377401501E-2"/>
          <c:y val="2.6072329688814129E-2"/>
          <c:w val="0.85053728427222408"/>
          <c:h val="0.93481917577796458"/>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val>
            <c:numRef>
              <c:f>Sheet1!$A$1:$K$1</c:f>
              <c:numCache>
                <c:formatCode>General</c:formatCode>
                <c:ptCount val="11"/>
                <c:pt idx="0">
                  <c:v>14.7</c:v>
                </c:pt>
                <c:pt idx="1">
                  <c:v>16.3</c:v>
                </c:pt>
                <c:pt idx="2">
                  <c:v>14.8</c:v>
                </c:pt>
                <c:pt idx="3">
                  <c:v>17.7</c:v>
                </c:pt>
                <c:pt idx="4">
                  <c:v>20.9</c:v>
                </c:pt>
                <c:pt idx="5">
                  <c:v>17.399999999999999</c:v>
                </c:pt>
                <c:pt idx="6">
                  <c:v>17.399999999999999</c:v>
                </c:pt>
                <c:pt idx="7">
                  <c:v>17.3</c:v>
                </c:pt>
                <c:pt idx="8">
                  <c:v>17.5</c:v>
                </c:pt>
                <c:pt idx="9">
                  <c:v>18.100000000000001</c:v>
                </c:pt>
                <c:pt idx="10">
                  <c:v>19.3</c:v>
                </c:pt>
              </c:numCache>
            </c:numRef>
          </c:val>
          <c:smooth val="0"/>
          <c:extLst>
            <c:ext xmlns:c16="http://schemas.microsoft.com/office/drawing/2014/chart" uri="{C3380CC4-5D6E-409C-BE32-E72D297353CC}">
              <c16:uniqueId val="{00000000-F801-411D-8C8F-6C3E1CBA121E}"/>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3"/>
              <c:layout>
                <c:manualLayout>
                  <c:x val="4.005210029306415E-2"/>
                  <c:y val="-3.2380151387720775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801-411D-8C8F-6C3E1CBA121E}"/>
                </c:ext>
              </c:extLst>
            </c:dLbl>
            <c:dLbl>
              <c:idx val="4"/>
              <c:layout>
                <c:manualLayout>
                  <c:x val="2.637577336372517E-2"/>
                  <c:y val="-3.8267451640033645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801-411D-8C8F-6C3E1CBA121E}"/>
                </c:ext>
              </c:extLst>
            </c:dLbl>
            <c:dLbl>
              <c:idx val="5"/>
              <c:layout>
                <c:manualLayout>
                  <c:x val="2.5724519700423314E-2"/>
                  <c:y val="-3.406223717409587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801-411D-8C8F-6C3E1CBA121E}"/>
                </c:ext>
              </c:extLst>
            </c:dLbl>
            <c:dLbl>
              <c:idx val="6"/>
              <c:layout>
                <c:manualLayout>
                  <c:x val="3.2562683165092803E-2"/>
                  <c:y val="-4.5836837678721612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801-411D-8C8F-6C3E1CBA121E}"/>
                </c:ext>
              </c:extLst>
            </c:dLbl>
            <c:dLbl>
              <c:idx val="7"/>
              <c:layout>
                <c:manualLayout>
                  <c:x val="2.3770758710517748E-2"/>
                  <c:y val="-3.8267451640033645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801-411D-8C8F-6C3E1CBA121E}"/>
                </c:ext>
              </c:extLst>
            </c:dLbl>
            <c:dLbl>
              <c:idx val="8"/>
              <c:layout>
                <c:manualLayout>
                  <c:x val="3.5818951481602086E-2"/>
                  <c:y val="-4.0370058873002525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801-411D-8C8F-6C3E1CBA121E}"/>
                </c:ext>
              </c:extLst>
            </c:dLbl>
            <c:dLbl>
              <c:idx val="9"/>
              <c:layout>
                <c:manualLayout>
                  <c:x val="3.0608922175187236E-2"/>
                  <c:y val="-7.5693860386879724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801-411D-8C8F-6C3E1CBA121E}"/>
                </c:ext>
              </c:extLst>
            </c:dLbl>
            <c:dLbl>
              <c:idx val="10"/>
              <c:layout>
                <c:manualLayout>
                  <c:x val="1.3025073266037122E-3"/>
                  <c:y val="-5.67703952901598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801-411D-8C8F-6C3E1CBA121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43.3</c:v>
                </c:pt>
                <c:pt idx="1">
                  <c:v>55.4</c:v>
                </c:pt>
                <c:pt idx="2">
                  <c:v>47.9</c:v>
                </c:pt>
                <c:pt idx="3">
                  <c:v>46.4</c:v>
                </c:pt>
                <c:pt idx="4">
                  <c:v>41.4</c:v>
                </c:pt>
                <c:pt idx="5">
                  <c:v>33.799999999999997</c:v>
                </c:pt>
                <c:pt idx="6">
                  <c:v>33.1</c:v>
                </c:pt>
                <c:pt idx="7">
                  <c:v>32.299999999999997</c:v>
                </c:pt>
                <c:pt idx="8">
                  <c:v>32.200000000000003</c:v>
                </c:pt>
                <c:pt idx="9">
                  <c:v>32.700000000000003</c:v>
                </c:pt>
                <c:pt idx="10">
                  <c:v>34.200000000000003</c:v>
                </c:pt>
              </c:numCache>
            </c:numRef>
          </c:val>
          <c:smooth val="0"/>
          <c:extLst>
            <c:ext xmlns:c16="http://schemas.microsoft.com/office/drawing/2014/chart" uri="{C3380CC4-5D6E-409C-BE32-E72D297353CC}">
              <c16:uniqueId val="{00000009-F801-411D-8C8F-6C3E1CBA121E}"/>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1"/>
              <c:layout>
                <c:manualLayout>
                  <c:x val="0"/>
                  <c:y val="-4.1631623212783853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801-411D-8C8F-6C3E1CBA121E}"/>
                </c:ext>
              </c:extLst>
            </c:dLbl>
            <c:dLbl>
              <c:idx val="2"/>
              <c:layout>
                <c:manualLayout>
                  <c:x val="0"/>
                  <c:y val="-4.1631623212783853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801-411D-8C8F-6C3E1CBA121E}"/>
                </c:ext>
              </c:extLst>
            </c:dLbl>
            <c:dLbl>
              <c:idx val="3"/>
              <c:layout>
                <c:manualLayout>
                  <c:x val="-9.1175512862259854E-3"/>
                  <c:y val="-9.3355761143818342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801-411D-8C8F-6C3E1CBA121E}"/>
                </c:ext>
              </c:extLst>
            </c:dLbl>
            <c:dLbl>
              <c:idx val="4"/>
              <c:layout>
                <c:manualLayout>
                  <c:x val="-1.0745685444480626E-2"/>
                  <c:y val="-0.10681244743481917"/>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801-411D-8C8F-6C3E1CBA121E}"/>
                </c:ext>
              </c:extLst>
            </c:dLbl>
            <c:dLbl>
              <c:idx val="5"/>
              <c:layout>
                <c:manualLayout>
                  <c:x val="-4.8844024747639204E-3"/>
                  <c:y val="-5.5929352396972248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801-411D-8C8F-6C3E1CBA121E}"/>
                </c:ext>
              </c:extLst>
            </c:dLbl>
            <c:dLbl>
              <c:idx val="6"/>
              <c:layout>
                <c:manualLayout>
                  <c:x val="-1.2373819602735266E-2"/>
                  <c:y val="-5.088309503784693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801-411D-8C8F-6C3E1CBA121E}"/>
                </c:ext>
              </c:extLst>
            </c:dLbl>
            <c:dLbl>
              <c:idx val="7"/>
              <c:layout>
                <c:manualLayout>
                  <c:x val="-1.6932595245848257E-2"/>
                  <c:y val="-7.2329688814129517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801-411D-8C8F-6C3E1CBA121E}"/>
                </c:ext>
              </c:extLst>
            </c:dLbl>
            <c:dLbl>
              <c:idx val="8"/>
              <c:layout>
                <c:manualLayout>
                  <c:x val="-9.1175512862259854E-3"/>
                  <c:y val="-5.7190916736753576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801-411D-8C8F-6C3E1CBA121E}"/>
                </c:ext>
              </c:extLst>
            </c:dLbl>
            <c:dLbl>
              <c:idx val="9"/>
              <c:layout>
                <c:manualLayout>
                  <c:x val="-2.3770758710517748E-2"/>
                  <c:y val="-6.896551724137930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801-411D-8C8F-6C3E1CBA121E}"/>
                </c:ext>
              </c:extLst>
            </c:dLbl>
            <c:dLbl>
              <c:idx val="10"/>
              <c:layout>
                <c:manualLayout>
                  <c:x val="-1.6281341582546401E-3"/>
                  <c:y val="-8.200168208578637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801-411D-8C8F-6C3E1CBA121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Sheet1!$A$3:$K$3</c:f>
              <c:numCache>
                <c:formatCode>General</c:formatCode>
                <c:ptCount val="11"/>
                <c:pt idx="0">
                  <c:v>72</c:v>
                </c:pt>
                <c:pt idx="1">
                  <c:v>73.3</c:v>
                </c:pt>
                <c:pt idx="2">
                  <c:v>50.8</c:v>
                </c:pt>
                <c:pt idx="3">
                  <c:v>56.6</c:v>
                </c:pt>
                <c:pt idx="4">
                  <c:v>47.9</c:v>
                </c:pt>
                <c:pt idx="5">
                  <c:v>39.299999999999997</c:v>
                </c:pt>
                <c:pt idx="6">
                  <c:v>38.5</c:v>
                </c:pt>
                <c:pt idx="7">
                  <c:v>37.4</c:v>
                </c:pt>
                <c:pt idx="8">
                  <c:v>37.1</c:v>
                </c:pt>
                <c:pt idx="9">
                  <c:v>37.6</c:v>
                </c:pt>
                <c:pt idx="10">
                  <c:v>39.1</c:v>
                </c:pt>
              </c:numCache>
            </c:numRef>
          </c:val>
          <c:smooth val="0"/>
          <c:extLst>
            <c:ext xmlns:c16="http://schemas.microsoft.com/office/drawing/2014/chart" uri="{C3380CC4-5D6E-409C-BE32-E72D297353CC}">
              <c16:uniqueId val="{00000014-F801-411D-8C8F-6C3E1CBA121E}"/>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Lbls>
            <c:dLbl>
              <c:idx val="9"/>
              <c:layout>
                <c:manualLayout>
                  <c:x val="2.9957668511885378E-2"/>
                  <c:y val="-5.7611438183347352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801-411D-8C8F-6C3E1CBA121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Sheet1!$A$4:$K$4</c:f>
              <c:numCache>
                <c:formatCode>General</c:formatCode>
                <c:ptCount val="11"/>
                <c:pt idx="0">
                  <c:v>21.4</c:v>
                </c:pt>
                <c:pt idx="1">
                  <c:v>21.4</c:v>
                </c:pt>
                <c:pt idx="2">
                  <c:v>24.8</c:v>
                </c:pt>
                <c:pt idx="3">
                  <c:v>26.2</c:v>
                </c:pt>
                <c:pt idx="4">
                  <c:v>28.2</c:v>
                </c:pt>
                <c:pt idx="5">
                  <c:v>22.6</c:v>
                </c:pt>
                <c:pt idx="6">
                  <c:v>21.8</c:v>
                </c:pt>
                <c:pt idx="7">
                  <c:v>21</c:v>
                </c:pt>
                <c:pt idx="8">
                  <c:v>20.7</c:v>
                </c:pt>
                <c:pt idx="9">
                  <c:v>20.9</c:v>
                </c:pt>
                <c:pt idx="10">
                  <c:v>21.7</c:v>
                </c:pt>
              </c:numCache>
            </c:numRef>
          </c:val>
          <c:smooth val="0"/>
          <c:extLst>
            <c:ext xmlns:c16="http://schemas.microsoft.com/office/drawing/2014/chart" uri="{C3380CC4-5D6E-409C-BE32-E72D297353CC}">
              <c16:uniqueId val="{00000016-F801-411D-8C8F-6C3E1CBA121E}"/>
            </c:ext>
          </c:extLst>
        </c:ser>
        <c:ser>
          <c:idx val="4"/>
          <c:order val="4"/>
          <c:spPr>
            <a:ln w="9525" algn="ctr">
              <a:solidFill>
                <a:srgbClr val="CFA649"/>
              </a:solidFill>
              <a:prstDash val="solid"/>
            </a:ln>
          </c:spPr>
          <c:marker>
            <c:symbol val="circle"/>
            <c:size val="6"/>
            <c:spPr>
              <a:solidFill>
                <a:srgbClr val="FFFFFF"/>
              </a:solidFill>
              <a:ln w="9525" algn="ctr">
                <a:solidFill>
                  <a:srgbClr val="CFA649"/>
                </a:solidFill>
                <a:prstDash val="solid"/>
              </a:ln>
            </c:spPr>
          </c:marker>
          <c:dLbls>
            <c:dLbl>
              <c:idx val="9"/>
              <c:layout>
                <c:manualLayout>
                  <c:x val="1.8886356235753826E-2"/>
                  <c:y val="2.396972245584524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801-411D-8C8F-6C3E1CBA121E}"/>
                </c:ext>
              </c:extLst>
            </c:dLbl>
            <c:dLbl>
              <c:idx val="10"/>
              <c:layout>
                <c:manualLayout>
                  <c:x val="3.7121458808205797E-2"/>
                  <c:y val="0"/>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801-411D-8C8F-6C3E1CBA121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Sheet1!$A$5:$K$5</c:f>
              <c:numCache>
                <c:formatCode>General</c:formatCode>
                <c:ptCount val="11"/>
                <c:pt idx="0">
                  <c:v>9.1999999999999993</c:v>
                </c:pt>
                <c:pt idx="1">
                  <c:v>8.4</c:v>
                </c:pt>
                <c:pt idx="2">
                  <c:v>4.2</c:v>
                </c:pt>
                <c:pt idx="3">
                  <c:v>4.9000000000000004</c:v>
                </c:pt>
                <c:pt idx="4">
                  <c:v>5.2</c:v>
                </c:pt>
                <c:pt idx="5">
                  <c:v>4.4000000000000004</c:v>
                </c:pt>
                <c:pt idx="6">
                  <c:v>4.4000000000000004</c:v>
                </c:pt>
                <c:pt idx="7">
                  <c:v>4.3</c:v>
                </c:pt>
                <c:pt idx="8">
                  <c:v>4.4000000000000004</c:v>
                </c:pt>
                <c:pt idx="9">
                  <c:v>4.5</c:v>
                </c:pt>
                <c:pt idx="10">
                  <c:v>4.8</c:v>
                </c:pt>
              </c:numCache>
            </c:numRef>
          </c:val>
          <c:smooth val="0"/>
          <c:extLst>
            <c:ext xmlns:c16="http://schemas.microsoft.com/office/drawing/2014/chart" uri="{C3380CC4-5D6E-409C-BE32-E72D297353CC}">
              <c16:uniqueId val="{00000019-F801-411D-8C8F-6C3E1CBA121E}"/>
            </c:ext>
          </c:extLst>
        </c:ser>
        <c:ser>
          <c:idx val="5"/>
          <c:order val="5"/>
          <c:spPr>
            <a:ln w="9525" algn="ctr">
              <a:solidFill>
                <a:srgbClr val="DC8700"/>
              </a:solidFill>
              <a:prstDash val="solid"/>
            </a:ln>
          </c:spPr>
          <c:marker>
            <c:symbol val="square"/>
            <c:size val="6"/>
            <c:spPr>
              <a:solidFill>
                <a:srgbClr val="FFFFFF"/>
              </a:solidFill>
              <a:ln w="9525" algn="ctr">
                <a:solidFill>
                  <a:srgbClr val="DC8700"/>
                </a:solidFill>
                <a:prstDash val="solid"/>
              </a:ln>
            </c:spPr>
          </c:marker>
          <c:dLbls>
            <c:dLbl>
              <c:idx val="1"/>
              <c:layout>
                <c:manualLayout>
                  <c:x val="-1.1722565939433409E-2"/>
                  <c:y val="-3.616484440706475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F801-411D-8C8F-6C3E1CBA121E}"/>
                </c:ext>
              </c:extLst>
            </c:dLbl>
            <c:dLbl>
              <c:idx val="3"/>
              <c:layout>
                <c:manualLayout>
                  <c:x val="0"/>
                  <c:y val="-4.541631623212783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F801-411D-8C8F-6C3E1CBA121E}"/>
                </c:ext>
              </c:extLst>
            </c:dLbl>
            <c:dLbl>
              <c:idx val="4"/>
              <c:layout>
                <c:manualLayout>
                  <c:x val="0"/>
                  <c:y val="-4.541631623212783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F801-411D-8C8F-6C3E1CBA121E}"/>
                </c:ext>
              </c:extLst>
            </c:dLbl>
            <c:dLbl>
              <c:idx val="6"/>
              <c:layout>
                <c:manualLayout>
                  <c:x val="0"/>
                  <c:y val="-4.541631623212783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F801-411D-8C8F-6C3E1CBA121E}"/>
                </c:ext>
              </c:extLst>
            </c:dLbl>
            <c:dLbl>
              <c:idx val="7"/>
              <c:layout>
                <c:manualLayout>
                  <c:x val="0"/>
                  <c:y val="-4.541631623212783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F801-411D-8C8F-6C3E1CBA121E}"/>
                </c:ext>
              </c:extLst>
            </c:dLbl>
            <c:dLbl>
              <c:idx val="8"/>
              <c:layout>
                <c:manualLayout>
                  <c:x val="0"/>
                  <c:y val="-4.541631623212783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F801-411D-8C8F-6C3E1CBA121E}"/>
                </c:ext>
              </c:extLst>
            </c:dLbl>
            <c:dLbl>
              <c:idx val="9"/>
              <c:layout>
                <c:manualLayout>
                  <c:x val="0"/>
                  <c:y val="-4.541631623212783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F801-411D-8C8F-6C3E1CBA121E}"/>
                </c:ext>
              </c:extLst>
            </c:dLbl>
            <c:dLbl>
              <c:idx val="10"/>
              <c:layout>
                <c:manualLayout>
                  <c:x val="0"/>
                  <c:y val="-4.541631623212783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F801-411D-8C8F-6C3E1CBA121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Sheet1!$A$6:$K$6</c:f>
              <c:numCache>
                <c:formatCode>General</c:formatCode>
                <c:ptCount val="11"/>
                <c:pt idx="0">
                  <c:v>515.20000000000005</c:v>
                </c:pt>
                <c:pt idx="1">
                  <c:v>571.4</c:v>
                </c:pt>
                <c:pt idx="2">
                  <c:v>492.4</c:v>
                </c:pt>
                <c:pt idx="3">
                  <c:v>487.2</c:v>
                </c:pt>
                <c:pt idx="4">
                  <c:v>464.1</c:v>
                </c:pt>
                <c:pt idx="5">
                  <c:v>383.1</c:v>
                </c:pt>
                <c:pt idx="6">
                  <c:v>379.6</c:v>
                </c:pt>
                <c:pt idx="7">
                  <c:v>374.1</c:v>
                </c:pt>
                <c:pt idx="8">
                  <c:v>376.2</c:v>
                </c:pt>
                <c:pt idx="9">
                  <c:v>386.1</c:v>
                </c:pt>
                <c:pt idx="10">
                  <c:v>408</c:v>
                </c:pt>
              </c:numCache>
            </c:numRef>
          </c:val>
          <c:smooth val="0"/>
          <c:extLst>
            <c:ext xmlns:c16="http://schemas.microsoft.com/office/drawing/2014/chart" uri="{C3380CC4-5D6E-409C-BE32-E72D297353CC}">
              <c16:uniqueId val="{00000022-F801-411D-8C8F-6C3E1CBA121E}"/>
            </c:ext>
          </c:extLst>
        </c:ser>
        <c:dLbls>
          <c:showLegendKey val="0"/>
          <c:showVal val="0"/>
          <c:showCatName val="0"/>
          <c:showSerName val="0"/>
          <c:showPercent val="0"/>
          <c:showBubbleSize val="0"/>
        </c:dLbls>
        <c:marker val="1"/>
        <c:smooth val="0"/>
        <c:axId val="516213304"/>
        <c:axId val="516214480"/>
      </c:lineChart>
      <c:catAx>
        <c:axId val="51621330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16214480"/>
        <c:crosses val="min"/>
        <c:auto val="0"/>
        <c:lblAlgn val="ctr"/>
        <c:lblOffset val="100"/>
        <c:noMultiLvlLbl val="0"/>
      </c:catAx>
      <c:valAx>
        <c:axId val="516214480"/>
        <c:scaling>
          <c:orientation val="minMax"/>
          <c:max val="6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6213304"/>
        <c:crosses val="min"/>
        <c:crossBetween val="midCat"/>
        <c:majorUnit val="50"/>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389844389844391E-2"/>
          <c:y val="2.8054298642533938E-2"/>
          <c:w val="0.94709254709254709"/>
          <c:h val="0.94389140271493222"/>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6"/>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1-DA06-49E3-A5A2-AC40E351756F}"/>
              </c:ext>
            </c:extLst>
          </c:dPt>
          <c:dPt>
            <c:idx val="7"/>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3-DA06-49E3-A5A2-AC40E351756F}"/>
              </c:ext>
            </c:extLst>
          </c:dPt>
          <c:dPt>
            <c:idx val="8"/>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5-DA06-49E3-A5A2-AC40E351756F}"/>
              </c:ext>
            </c:extLst>
          </c:dPt>
          <c:dPt>
            <c:idx val="9"/>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7-DA06-49E3-A5A2-AC40E351756F}"/>
              </c:ext>
            </c:extLst>
          </c:dPt>
          <c:dPt>
            <c:idx val="10"/>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9-DA06-49E3-A5A2-AC40E351756F}"/>
              </c:ext>
            </c:extLst>
          </c:dPt>
          <c:dPt>
            <c:idx val="11"/>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B-DA06-49E3-A5A2-AC40E351756F}"/>
              </c:ext>
            </c:extLst>
          </c:dPt>
          <c:dLbls>
            <c:dLbl>
              <c:idx val="0"/>
              <c:layout>
                <c:manualLayout>
                  <c:x val="0"/>
                  <c:y val="-0.431674208144796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A06-49E3-A5A2-AC40E351756F}"/>
                </c:ext>
              </c:extLst>
            </c:dLbl>
            <c:dLbl>
              <c:idx val="1"/>
              <c:layout>
                <c:manualLayout>
                  <c:x val="0"/>
                  <c:y val="-0.4294117647058823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A06-49E3-A5A2-AC40E351756F}"/>
                </c:ext>
              </c:extLst>
            </c:dLbl>
            <c:dLbl>
              <c:idx val="2"/>
              <c:layout>
                <c:manualLayout>
                  <c:x val="0"/>
                  <c:y val="-0.3742081447963800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A06-49E3-A5A2-AC40E351756F}"/>
                </c:ext>
              </c:extLst>
            </c:dLbl>
            <c:dLbl>
              <c:idx val="3"/>
              <c:layout>
                <c:manualLayout>
                  <c:x val="0"/>
                  <c:y val="-0.3809954751131221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A06-49E3-A5A2-AC40E351756F}"/>
                </c:ext>
              </c:extLst>
            </c:dLbl>
            <c:dLbl>
              <c:idx val="4"/>
              <c:layout>
                <c:manualLayout>
                  <c:x val="0"/>
                  <c:y val="-0.357466063348416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A06-49E3-A5A2-AC40E351756F}"/>
                </c:ext>
              </c:extLst>
            </c:dLbl>
            <c:dLbl>
              <c:idx val="5"/>
              <c:layout>
                <c:manualLayout>
                  <c:x val="0"/>
                  <c:y val="-0.3203619909502262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A06-49E3-A5A2-AC40E351756F}"/>
                </c:ext>
              </c:extLst>
            </c:dLbl>
            <c:dLbl>
              <c:idx val="6"/>
              <c:layout>
                <c:manualLayout>
                  <c:x val="0"/>
                  <c:y val="-0.2981900452488687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A06-49E3-A5A2-AC40E351756F}"/>
                </c:ext>
              </c:extLst>
            </c:dLbl>
            <c:dLbl>
              <c:idx val="7"/>
              <c:layout>
                <c:manualLayout>
                  <c:x val="0"/>
                  <c:y val="-0.3470588235294117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A06-49E3-A5A2-AC40E351756F}"/>
                </c:ext>
              </c:extLst>
            </c:dLbl>
            <c:dLbl>
              <c:idx val="8"/>
              <c:layout>
                <c:manualLayout>
                  <c:x val="0"/>
                  <c:y val="-0.3950226244343891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A06-49E3-A5A2-AC40E351756F}"/>
                </c:ext>
              </c:extLst>
            </c:dLbl>
            <c:dLbl>
              <c:idx val="9"/>
              <c:layout>
                <c:manualLayout>
                  <c:x val="0"/>
                  <c:y val="-0.425791855203619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A06-49E3-A5A2-AC40E351756F}"/>
                </c:ext>
              </c:extLst>
            </c:dLbl>
            <c:dLbl>
              <c:idx val="10"/>
              <c:layout>
                <c:manualLayout>
                  <c:x val="0"/>
                  <c:y val="-0.4529411764705882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A06-49E3-A5A2-AC40E351756F}"/>
                </c:ext>
              </c:extLst>
            </c:dLbl>
            <c:dLbl>
              <c:idx val="11"/>
              <c:layout>
                <c:manualLayout>
                  <c:x val="0"/>
                  <c:y val="-0.48054298642533938"/>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A06-49E3-A5A2-AC40E351756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111</c:v>
                </c:pt>
                <c:pt idx="1">
                  <c:v>110.3</c:v>
                </c:pt>
                <c:pt idx="2">
                  <c:v>95.1</c:v>
                </c:pt>
                <c:pt idx="3">
                  <c:v>96.899999999999991</c:v>
                </c:pt>
                <c:pt idx="4">
                  <c:v>90.5</c:v>
                </c:pt>
                <c:pt idx="5">
                  <c:v>80.2</c:v>
                </c:pt>
                <c:pt idx="6">
                  <c:v>74.099999999999994</c:v>
                </c:pt>
                <c:pt idx="7">
                  <c:v>87.7</c:v>
                </c:pt>
                <c:pt idx="8">
                  <c:v>100.8</c:v>
                </c:pt>
                <c:pt idx="9">
                  <c:v>109.3</c:v>
                </c:pt>
                <c:pt idx="10">
                  <c:v>116.69999999999999</c:v>
                </c:pt>
                <c:pt idx="11">
                  <c:v>124.30000000000001</c:v>
                </c:pt>
              </c:numCache>
            </c:numRef>
          </c:val>
          <c:extLst>
            <c:ext xmlns:c16="http://schemas.microsoft.com/office/drawing/2014/chart" uri="{C3380CC4-5D6E-409C-BE32-E72D297353CC}">
              <c16:uniqueId val="{00000012-DA06-49E3-A5A2-AC40E351756F}"/>
            </c:ext>
          </c:extLst>
        </c:ser>
        <c:dLbls>
          <c:showLegendKey val="0"/>
          <c:showVal val="0"/>
          <c:showCatName val="0"/>
          <c:showSerName val="0"/>
          <c:showPercent val="0"/>
          <c:showBubbleSize val="0"/>
        </c:dLbls>
        <c:gapWidth val="60"/>
        <c:overlap val="100"/>
        <c:axId val="516218400"/>
        <c:axId val="516210952"/>
      </c:barChart>
      <c:catAx>
        <c:axId val="51621840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16210952"/>
        <c:crosses val="min"/>
        <c:auto val="0"/>
        <c:lblAlgn val="ctr"/>
        <c:lblOffset val="100"/>
        <c:noMultiLvlLbl val="0"/>
      </c:catAx>
      <c:valAx>
        <c:axId val="516210952"/>
        <c:scaling>
          <c:orientation val="minMax"/>
          <c:max val="13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6218400"/>
        <c:crosses val="min"/>
        <c:crossBetween val="between"/>
        <c:majorUnit val="1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177220311551684E-2"/>
          <c:y val="6.6029539530842743E-2"/>
          <c:w val="0.8670847663362331"/>
          <c:h val="0.88010425716768026"/>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754995655951346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7F4-4AE2-A9A7-9F206BAC5AB4}"/>
                </c:ext>
              </c:extLst>
            </c:dLbl>
            <c:dLbl>
              <c:idx val="2"/>
              <c:layout>
                <c:manualLayout>
                  <c:x val="0"/>
                  <c:y val="-0.1607298001737619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7F4-4AE2-A9A7-9F206BAC5AB4}"/>
                </c:ext>
              </c:extLst>
            </c:dLbl>
            <c:dLbl>
              <c:idx val="3"/>
              <c:layout>
                <c:manualLayout>
                  <c:x val="0"/>
                  <c:y val="-0.1928757602085143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7F4-4AE2-A9A7-9F206BAC5AB4}"/>
                </c:ext>
              </c:extLst>
            </c:dLbl>
            <c:dLbl>
              <c:idx val="4"/>
              <c:layout>
                <c:manualLayout>
                  <c:x val="0"/>
                  <c:y val="-0.2337098175499565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7F4-4AE2-A9A7-9F206BAC5AB4}"/>
                </c:ext>
              </c:extLst>
            </c:dLbl>
            <c:dLbl>
              <c:idx val="5"/>
              <c:layout>
                <c:manualLayout>
                  <c:x val="0"/>
                  <c:y val="-0.2762814943527367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7F4-4AE2-A9A7-9F206BAC5AB4}"/>
                </c:ext>
              </c:extLst>
            </c:dLbl>
            <c:dLbl>
              <c:idx val="6"/>
              <c:layout>
                <c:manualLayout>
                  <c:x val="-1.8814485130487557E-2"/>
                  <c:y val="-0.2980017376194613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7F4-4AE2-A9A7-9F206BAC5AB4}"/>
                </c:ext>
              </c:extLst>
            </c:dLbl>
            <c:dLbl>
              <c:idx val="7"/>
              <c:layout>
                <c:manualLayout>
                  <c:x val="0"/>
                  <c:y val="-0.35273675065160731"/>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7F4-4AE2-A9A7-9F206BAC5AB4}"/>
                </c:ext>
              </c:extLst>
            </c:dLbl>
            <c:dLbl>
              <c:idx val="8"/>
              <c:layout>
                <c:manualLayout>
                  <c:x val="0"/>
                  <c:y val="-0.3918331885317115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7F4-4AE2-A9A7-9F206BAC5AB4}"/>
                </c:ext>
              </c:extLst>
            </c:dLbl>
            <c:dLbl>
              <c:idx val="9"/>
              <c:layout>
                <c:manualLayout>
                  <c:x val="0"/>
                  <c:y val="-0.3388357949609035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7F4-4AE2-A9A7-9F206BAC5AB4}"/>
                </c:ext>
              </c:extLst>
            </c:dLbl>
            <c:dLbl>
              <c:idx val="10"/>
              <c:layout>
                <c:manualLayout>
                  <c:x val="0"/>
                  <c:y val="-0.3953084274543874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7F4-4AE2-A9A7-9F206BAC5AB4}"/>
                </c:ext>
              </c:extLst>
            </c:dLbl>
            <c:dLbl>
              <c:idx val="11"/>
              <c:layout>
                <c:manualLayout>
                  <c:x val="0"/>
                  <c:y val="-0.4422241529105125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7F4-4AE2-A9A7-9F206BAC5AB4}"/>
                </c:ext>
              </c:extLst>
            </c:dLbl>
            <c:dLbl>
              <c:idx val="12"/>
              <c:layout>
                <c:manualLayout>
                  <c:x val="0"/>
                  <c:y val="-0.4396177237185056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7F4-4AE2-A9A7-9F206BAC5AB4}"/>
                </c:ext>
              </c:extLst>
            </c:dLbl>
            <c:dLbl>
              <c:idx val="13"/>
              <c:layout>
                <c:manualLayout>
                  <c:x val="0"/>
                  <c:y val="-0.4735013032145959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7F4-4AE2-A9A7-9F206BAC5AB4}"/>
                </c:ext>
              </c:extLst>
            </c:dLbl>
            <c:dLbl>
              <c:idx val="14"/>
              <c:layout>
                <c:manualLayout>
                  <c:x val="0"/>
                  <c:y val="-0.4665508253692441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7F4-4AE2-A9A7-9F206BAC5AB4}"/>
                </c:ext>
              </c:extLst>
            </c:dLbl>
            <c:dLbl>
              <c:idx val="15"/>
              <c:layout>
                <c:manualLayout>
                  <c:x val="0"/>
                  <c:y val="-0.4335360556038227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7F4-4AE2-A9A7-9F206BAC5AB4}"/>
                </c:ext>
              </c:extLst>
            </c:dLbl>
            <c:dLbl>
              <c:idx val="16"/>
              <c:layout>
                <c:manualLayout>
                  <c:x val="0"/>
                  <c:y val="-0.4352736750651607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7F4-4AE2-A9A7-9F206BAC5AB4}"/>
                </c:ext>
              </c:extLst>
            </c:dLbl>
            <c:dLbl>
              <c:idx val="17"/>
              <c:layout>
                <c:manualLayout>
                  <c:x val="0"/>
                  <c:y val="-0.43092962641181581"/>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7F4-4AE2-A9A7-9F206BAC5AB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Sheet1!$A$1:$R$1</c:f>
              <c:numCache>
                <c:formatCode>General</c:formatCode>
                <c:ptCount val="18"/>
                <c:pt idx="0">
                  <c:v>273.08499999999998</c:v>
                </c:pt>
                <c:pt idx="1">
                  <c:v>200.30500000000001</c:v>
                </c:pt>
                <c:pt idx="2">
                  <c:v>238.34200000000001</c:v>
                </c:pt>
                <c:pt idx="3">
                  <c:v>311.94400000000002</c:v>
                </c:pt>
                <c:pt idx="4">
                  <c:v>404.85300000000001</c:v>
                </c:pt>
                <c:pt idx="5">
                  <c:v>501.16300000000001</c:v>
                </c:pt>
                <c:pt idx="6">
                  <c:v>550.79600000000005</c:v>
                </c:pt>
                <c:pt idx="7">
                  <c:v>675.01</c:v>
                </c:pt>
                <c:pt idx="8">
                  <c:v>764.64300000000003</c:v>
                </c:pt>
                <c:pt idx="9">
                  <c:v>644.47</c:v>
                </c:pt>
                <c:pt idx="10">
                  <c:v>772.29</c:v>
                </c:pt>
                <c:pt idx="11">
                  <c:v>832.49699999999996</c:v>
                </c:pt>
                <c:pt idx="12">
                  <c:v>873.69600000000003</c:v>
                </c:pt>
                <c:pt idx="13">
                  <c:v>950.32799999999997</c:v>
                </c:pt>
                <c:pt idx="14">
                  <c:v>934.07500000000005</c:v>
                </c:pt>
                <c:pt idx="15">
                  <c:v>859.44899999999996</c:v>
                </c:pt>
                <c:pt idx="16">
                  <c:v>863.39</c:v>
                </c:pt>
                <c:pt idx="17">
                  <c:v>852.64800000000002</c:v>
                </c:pt>
              </c:numCache>
            </c:numRef>
          </c:val>
          <c:extLst>
            <c:ext xmlns:c16="http://schemas.microsoft.com/office/drawing/2014/chart" uri="{C3380CC4-5D6E-409C-BE32-E72D297353CC}">
              <c16:uniqueId val="{00000011-57F4-4AE2-A9A7-9F206BAC5AB4}"/>
            </c:ext>
          </c:extLst>
        </c:ser>
        <c:dLbls>
          <c:showLegendKey val="0"/>
          <c:showVal val="0"/>
          <c:showCatName val="0"/>
          <c:showSerName val="0"/>
          <c:showPercent val="0"/>
          <c:showBubbleSize val="0"/>
        </c:dLbls>
        <c:gapWidth val="60"/>
        <c:overlap val="100"/>
        <c:axId val="475418528"/>
        <c:axId val="475419704"/>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38314509122502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7F4-4AE2-A9A7-9F206BAC5AB4}"/>
                </c:ext>
              </c:extLst>
            </c:dLbl>
            <c:dLbl>
              <c:idx val="1"/>
              <c:layout>
                <c:manualLayout>
                  <c:x val="0"/>
                  <c:y val="9.38314509122502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7F4-4AE2-A9A7-9F206BAC5AB4}"/>
                </c:ext>
              </c:extLst>
            </c:dLbl>
            <c:dLbl>
              <c:idx val="2"/>
              <c:layout>
                <c:manualLayout>
                  <c:x val="0"/>
                  <c:y val="-9.38314509122502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7F4-4AE2-A9A7-9F206BAC5AB4}"/>
                </c:ext>
              </c:extLst>
            </c:dLbl>
            <c:dLbl>
              <c:idx val="3"/>
              <c:layout>
                <c:manualLayout>
                  <c:x val="0"/>
                  <c:y val="-9.38314509122502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7F4-4AE2-A9A7-9F206BAC5AB4}"/>
                </c:ext>
              </c:extLst>
            </c:dLbl>
            <c:dLbl>
              <c:idx val="4"/>
              <c:layout>
                <c:manualLayout>
                  <c:x val="0"/>
                  <c:y val="-9.38314509122502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7F4-4AE2-A9A7-9F206BAC5AB4}"/>
                </c:ext>
              </c:extLst>
            </c:dLbl>
            <c:dLbl>
              <c:idx val="5"/>
              <c:layout>
                <c:manualLayout>
                  <c:x val="0"/>
                  <c:y val="-9.38314509122502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57F4-4AE2-A9A7-9F206BAC5AB4}"/>
                </c:ext>
              </c:extLst>
            </c:dLbl>
            <c:dLbl>
              <c:idx val="6"/>
              <c:layout>
                <c:manualLayout>
                  <c:x val="0"/>
                  <c:y val="-9.38314509122502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57F4-4AE2-A9A7-9F206BAC5AB4}"/>
                </c:ext>
              </c:extLst>
            </c:dLbl>
            <c:dLbl>
              <c:idx val="7"/>
              <c:layout>
                <c:manualLayout>
                  <c:x val="0"/>
                  <c:y val="9.38314509122502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57F4-4AE2-A9A7-9F206BAC5AB4}"/>
                </c:ext>
              </c:extLst>
            </c:dLbl>
            <c:dLbl>
              <c:idx val="8"/>
              <c:layout>
                <c:manualLayout>
                  <c:x val="0"/>
                  <c:y val="-9.38314509122502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57F4-4AE2-A9A7-9F206BAC5AB4}"/>
                </c:ext>
              </c:extLst>
            </c:dLbl>
            <c:dLbl>
              <c:idx val="12"/>
              <c:layout>
                <c:manualLayout>
                  <c:x val="0"/>
                  <c:y val="-9.38314509122502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57F4-4AE2-A9A7-9F206BAC5AB4}"/>
                </c:ext>
              </c:extLst>
            </c:dLbl>
            <c:dLbl>
              <c:idx val="13"/>
              <c:layout>
                <c:manualLayout>
                  <c:x val="0"/>
                  <c:y val="-9.38314509122502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57F4-4AE2-A9A7-9F206BAC5AB4}"/>
                </c:ext>
              </c:extLst>
            </c:dLbl>
            <c:dLbl>
              <c:idx val="14"/>
              <c:layout>
                <c:manualLayout>
                  <c:x val="0"/>
                  <c:y val="-9.38314509122502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57F4-4AE2-A9A7-9F206BAC5AB4}"/>
                </c:ext>
              </c:extLst>
            </c:dLbl>
            <c:dLbl>
              <c:idx val="15"/>
              <c:layout>
                <c:manualLayout>
                  <c:x val="0"/>
                  <c:y val="-9.38314509122502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57F4-4AE2-A9A7-9F206BAC5AB4}"/>
                </c:ext>
              </c:extLst>
            </c:dLbl>
            <c:dLbl>
              <c:idx val="16"/>
              <c:layout>
                <c:manualLayout>
                  <c:x val="0"/>
                  <c:y val="-9.38314509122502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57F4-4AE2-A9A7-9F206BAC5AB4}"/>
                </c:ext>
              </c:extLst>
            </c:dLbl>
            <c:dLbl>
              <c:idx val="17"/>
              <c:layout>
                <c:manualLayout>
                  <c:x val="0"/>
                  <c:y val="-9.38314509122502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57F4-4AE2-A9A7-9F206BAC5AB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Sheet1!$A$2:$R$2</c:f>
              <c:numCache>
                <c:formatCode>General</c:formatCode>
                <c:ptCount val="18"/>
                <c:pt idx="0">
                  <c:v>6.64</c:v>
                </c:pt>
                <c:pt idx="1">
                  <c:v>-5.9619999999999997</c:v>
                </c:pt>
                <c:pt idx="2">
                  <c:v>6.43</c:v>
                </c:pt>
                <c:pt idx="3">
                  <c:v>5.6079999999999997</c:v>
                </c:pt>
                <c:pt idx="4">
                  <c:v>9.6440000000000001</c:v>
                </c:pt>
                <c:pt idx="5">
                  <c:v>9.01</c:v>
                </c:pt>
                <c:pt idx="6">
                  <c:v>7.11</c:v>
                </c:pt>
                <c:pt idx="7">
                  <c:v>5.03</c:v>
                </c:pt>
                <c:pt idx="8">
                  <c:v>0.84499999999999997</c:v>
                </c:pt>
                <c:pt idx="9">
                  <c:v>-4.7039999999999997</c:v>
                </c:pt>
                <c:pt idx="10">
                  <c:v>8.4870000000000001</c:v>
                </c:pt>
                <c:pt idx="11">
                  <c:v>11.113</c:v>
                </c:pt>
                <c:pt idx="12">
                  <c:v>4.79</c:v>
                </c:pt>
                <c:pt idx="13">
                  <c:v>8.4909999999999997</c:v>
                </c:pt>
                <c:pt idx="14">
                  <c:v>5.1669999999999998</c:v>
                </c:pt>
                <c:pt idx="15">
                  <c:v>6.0860000000000003</c:v>
                </c:pt>
                <c:pt idx="16">
                  <c:v>3.1840000000000002</c:v>
                </c:pt>
                <c:pt idx="17">
                  <c:v>7.4710000000000001</c:v>
                </c:pt>
              </c:numCache>
            </c:numRef>
          </c:val>
          <c:smooth val="0"/>
          <c:extLst>
            <c:ext xmlns:c16="http://schemas.microsoft.com/office/drawing/2014/chart" uri="{C3380CC4-5D6E-409C-BE32-E72D297353CC}">
              <c16:uniqueId val="{00000021-57F4-4AE2-A9A7-9F206BAC5AB4}"/>
            </c:ext>
          </c:extLst>
        </c:ser>
        <c:dLbls>
          <c:showLegendKey val="0"/>
          <c:showVal val="0"/>
          <c:showCatName val="0"/>
          <c:showSerName val="0"/>
          <c:showPercent val="0"/>
          <c:showBubbleSize val="0"/>
        </c:dLbls>
        <c:marker val="1"/>
        <c:smooth val="0"/>
        <c:axId val="475418528"/>
        <c:axId val="475418920"/>
      </c:lineChart>
      <c:catAx>
        <c:axId val="47541852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475419704"/>
        <c:crosses val="min"/>
        <c:auto val="0"/>
        <c:lblAlgn val="ctr"/>
        <c:lblOffset val="100"/>
        <c:noMultiLvlLbl val="0"/>
      </c:catAx>
      <c:valAx>
        <c:axId val="475419704"/>
        <c:scaling>
          <c:orientation val="minMax"/>
          <c:max val="1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475418528"/>
        <c:crosses val="min"/>
        <c:crossBetween val="between"/>
        <c:majorUnit val="200"/>
      </c:valAx>
      <c:valAx>
        <c:axId val="475418920"/>
        <c:scaling>
          <c:orientation val="minMax"/>
          <c:max val="15"/>
          <c:min val="-1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475418528"/>
        <c:crosses val="max"/>
        <c:crossBetween val="between"/>
        <c:majorUnit val="5"/>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13275820752458E-2"/>
          <c:y val="2.8258887876025523E-2"/>
          <c:w val="0.87538940809968846"/>
          <c:h val="0.94348222424794892"/>
        </c:manualLayout>
      </c:layout>
      <c:barChart>
        <c:barDir val="col"/>
        <c:grouping val="clustered"/>
        <c:varyColors val="0"/>
        <c:ser>
          <c:idx val="0"/>
          <c:order val="0"/>
          <c:spPr>
            <a:solidFill>
              <a:srgbClr val="80CCE8"/>
            </a:solidFill>
            <a:ln w="9525" algn="ctr">
              <a:solidFill>
                <a:srgbClr val="808080"/>
              </a:solidFill>
              <a:prstDash val="solid"/>
            </a:ln>
          </c:spPr>
          <c:invertIfNegative val="0"/>
          <c:dLbls>
            <c:dLbl>
              <c:idx val="0"/>
              <c:layout>
                <c:manualLayout>
                  <c:x val="0"/>
                  <c:y val="-7.7939835916134917E-2"/>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18A-4844-977A-84CD20CB1954}"/>
                </c:ext>
              </c:extLst>
            </c:dLbl>
            <c:dLbl>
              <c:idx val="1"/>
              <c:layout>
                <c:manualLayout>
                  <c:x val="0"/>
                  <c:y val="-8.5232452142206011E-2"/>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18A-4844-977A-84CD20CB1954}"/>
                </c:ext>
              </c:extLst>
            </c:dLbl>
            <c:dLbl>
              <c:idx val="2"/>
              <c:layout>
                <c:manualLayout>
                  <c:x val="0"/>
                  <c:y val="-8.8422971741112119E-2"/>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18A-4844-977A-84CD20CB1954}"/>
                </c:ext>
              </c:extLst>
            </c:dLbl>
            <c:dLbl>
              <c:idx val="3"/>
              <c:layout>
                <c:manualLayout>
                  <c:x val="0"/>
                  <c:y val="-9.4348222424794889E-2"/>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18A-4844-977A-84CD20CB1954}"/>
                </c:ext>
              </c:extLst>
            </c:dLbl>
            <c:dLbl>
              <c:idx val="4"/>
              <c:layout>
                <c:manualLayout>
                  <c:x val="0"/>
                  <c:y val="-9.0246125797629903E-2"/>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18A-4844-977A-84CD20CB1954}"/>
                </c:ext>
              </c:extLst>
            </c:dLbl>
            <c:dLbl>
              <c:idx val="5"/>
              <c:layout>
                <c:manualLayout>
                  <c:x val="0"/>
                  <c:y val="-9.3892433910665457E-2"/>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18A-4844-977A-84CD20CB1954}"/>
                </c:ext>
              </c:extLst>
            </c:dLbl>
            <c:dLbl>
              <c:idx val="6"/>
              <c:layout>
                <c:manualLayout>
                  <c:x val="0"/>
                  <c:y val="-0.10893345487693711"/>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18A-4844-977A-84CD20CB1954}"/>
                </c:ext>
              </c:extLst>
            </c:dLbl>
            <c:dLbl>
              <c:idx val="7"/>
              <c:layout>
                <c:manualLayout>
                  <c:x val="0"/>
                  <c:y val="-0.11075660893345488"/>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18A-4844-977A-84CD20CB195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6.2410000000000005</c:v>
                </c:pt>
                <c:pt idx="1">
                  <c:v>7.0920000000000005</c:v>
                </c:pt>
                <c:pt idx="2">
                  <c:v>7.58</c:v>
                </c:pt>
                <c:pt idx="3">
                  <c:v>8.322000000000001</c:v>
                </c:pt>
                <c:pt idx="4">
                  <c:v>7.8129999999999997</c:v>
                </c:pt>
                <c:pt idx="5">
                  <c:v>8.1929999999999996</c:v>
                </c:pt>
                <c:pt idx="6">
                  <c:v>10.151</c:v>
                </c:pt>
                <c:pt idx="7">
                  <c:v>10.345000000000001</c:v>
                </c:pt>
              </c:numCache>
            </c:numRef>
          </c:val>
          <c:extLst>
            <c:ext xmlns:c16="http://schemas.microsoft.com/office/drawing/2014/chart" uri="{C3380CC4-5D6E-409C-BE32-E72D297353CC}">
              <c16:uniqueId val="{00000008-F18A-4844-977A-84CD20CB1954}"/>
            </c:ext>
          </c:extLst>
        </c:ser>
        <c:ser>
          <c:idx val="1"/>
          <c:order val="1"/>
          <c:spPr>
            <a:solidFill>
              <a:srgbClr val="C0E6F4"/>
            </a:solidFill>
            <a:ln w="9525" algn="ctr">
              <a:solidFill>
                <a:srgbClr val="808080"/>
              </a:solidFill>
              <a:prstDash val="solid"/>
            </a:ln>
          </c:spPr>
          <c:invertIfNegative val="0"/>
          <c:dLbls>
            <c:dLbl>
              <c:idx val="0"/>
              <c:layout>
                <c:manualLayout>
                  <c:x val="0"/>
                  <c:y val="-0.32953509571558798"/>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18A-4844-977A-84CD20CB1954}"/>
                </c:ext>
              </c:extLst>
            </c:dLbl>
            <c:dLbl>
              <c:idx val="1"/>
              <c:layout>
                <c:manualLayout>
                  <c:x val="0"/>
                  <c:y val="-0.34184138559708294"/>
                </c:manualLayout>
              </c:layout>
              <c:numFmt formatCode="#,##0.0;&quot;-&quot;#,##0.0" sourceLinked="0"/>
              <c:spPr>
                <a:noFill/>
                <a:ln>
                  <a:noFill/>
                </a:ln>
              </c:spPr>
              <c:txPr>
                <a:bodyPr wrap="none"/>
                <a:lstStyle/>
                <a:p>
                  <a:pPr>
                    <a:defRPr lang="ja-JP" sz="1000">
                      <a:solidFill>
                        <a:schemeClr val="tx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18A-4844-977A-84CD20CB1954}"/>
                </c:ext>
              </c:extLst>
            </c:dLbl>
            <c:dLbl>
              <c:idx val="2"/>
              <c:layout>
                <c:manualLayout>
                  <c:x val="0"/>
                  <c:y val="-0.3628076572470374"/>
                </c:manualLayout>
              </c:layout>
              <c:numFmt formatCode="#,##0.0;&quot;-&quot;#,##0.0" sourceLinked="0"/>
              <c:spPr>
                <a:noFill/>
                <a:ln>
                  <a:noFill/>
                </a:ln>
              </c:spPr>
              <c:txPr>
                <a:bodyPr wrap="none"/>
                <a:lstStyle/>
                <a:p>
                  <a:pPr>
                    <a:defRPr lang="ja-JP" sz="1000">
                      <a:solidFill>
                        <a:schemeClr val="tx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18A-4844-977A-84CD20CB1954}"/>
                </c:ext>
              </c:extLst>
            </c:dLbl>
            <c:dLbl>
              <c:idx val="5"/>
              <c:layout>
                <c:manualLayout>
                  <c:x val="0"/>
                  <c:y val="-0.36463081130355512"/>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18A-4844-977A-84CD20CB1954}"/>
                </c:ext>
              </c:extLst>
            </c:dLbl>
            <c:dLbl>
              <c:idx val="6"/>
              <c:layout>
                <c:manualLayout>
                  <c:x val="0"/>
                  <c:y val="-0.35505925250683684"/>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18A-4844-977A-84CD20CB1954}"/>
                </c:ext>
              </c:extLst>
            </c:dLbl>
            <c:dLbl>
              <c:idx val="7"/>
              <c:layout>
                <c:manualLayout>
                  <c:x val="0"/>
                  <c:y val="-0.32725615314494072"/>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18A-4844-977A-84CD20CB195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38.204000000000001</c:v>
                </c:pt>
                <c:pt idx="1">
                  <c:v>39.74</c:v>
                </c:pt>
                <c:pt idx="2">
                  <c:v>42.402999999999999</c:v>
                </c:pt>
                <c:pt idx="3">
                  <c:v>41.296000000000006</c:v>
                </c:pt>
                <c:pt idx="4">
                  <c:v>40.396999999999998</c:v>
                </c:pt>
                <c:pt idx="5">
                  <c:v>42.681999999999995</c:v>
                </c:pt>
                <c:pt idx="6">
                  <c:v>41.498999999999995</c:v>
                </c:pt>
                <c:pt idx="7">
                  <c:v>37.917999999999999</c:v>
                </c:pt>
              </c:numCache>
            </c:numRef>
          </c:val>
          <c:extLst>
            <c:ext xmlns:c16="http://schemas.microsoft.com/office/drawing/2014/chart" uri="{C3380CC4-5D6E-409C-BE32-E72D297353CC}">
              <c16:uniqueId val="{0000000F-F18A-4844-977A-84CD20CB1954}"/>
            </c:ext>
          </c:extLst>
        </c:ser>
        <c:dLbls>
          <c:showLegendKey val="0"/>
          <c:showVal val="0"/>
          <c:showCatName val="0"/>
          <c:showSerName val="0"/>
          <c:showPercent val="0"/>
          <c:showBubbleSize val="0"/>
        </c:dLbls>
        <c:gapWidth val="60"/>
        <c:axId val="516212912"/>
        <c:axId val="516214088"/>
      </c:barChart>
      <c:lineChart>
        <c:grouping val="standard"/>
        <c:varyColors val="0"/>
        <c:ser>
          <c:idx val="2"/>
          <c:order val="2"/>
          <c:spPr>
            <a:ln w="9525" algn="ctr">
              <a:solidFill>
                <a:schemeClr val="accent1"/>
              </a:solidFill>
              <a:prstDash val="solid"/>
            </a:ln>
          </c:spPr>
          <c:marker>
            <c:symbol val="circle"/>
            <c:size val="5"/>
            <c:spPr>
              <a:solidFill>
                <a:schemeClr val="accent1"/>
              </a:solidFill>
              <a:ln w="9525" algn="ctr">
                <a:solidFill>
                  <a:schemeClr val="accent1"/>
                </a:solidFill>
                <a:prstDash val="solid"/>
              </a:ln>
            </c:spPr>
          </c:marker>
          <c:dPt>
            <c:idx val="0"/>
            <c:marker>
              <c:symbol val="none"/>
            </c:marker>
            <c:bubble3D val="0"/>
            <c:extLst>
              <c:ext xmlns:c16="http://schemas.microsoft.com/office/drawing/2014/chart" uri="{C3380CC4-5D6E-409C-BE32-E72D297353CC}">
                <c16:uniqueId val="{00000010-F18A-4844-977A-84CD20CB1954}"/>
              </c:ext>
            </c:extLst>
          </c:dPt>
          <c:dPt>
            <c:idx val="1"/>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1-F18A-4844-977A-84CD20CB1954}"/>
              </c:ext>
            </c:extLst>
          </c:dPt>
          <c:dPt>
            <c:idx val="2"/>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2-F18A-4844-977A-84CD20CB1954}"/>
              </c:ext>
            </c:extLst>
          </c:dPt>
          <c:dPt>
            <c:idx val="3"/>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3-F18A-4844-977A-84CD20CB1954}"/>
              </c:ext>
            </c:extLst>
          </c:dPt>
          <c:dPt>
            <c:idx val="4"/>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4-F18A-4844-977A-84CD20CB1954}"/>
              </c:ext>
            </c:extLst>
          </c:dPt>
          <c:dPt>
            <c:idx val="5"/>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5-F18A-4844-977A-84CD20CB1954}"/>
              </c:ext>
            </c:extLst>
          </c:dPt>
          <c:dPt>
            <c:idx val="6"/>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6-F18A-4844-977A-84CD20CB1954}"/>
              </c:ext>
            </c:extLst>
          </c:dPt>
          <c:dPt>
            <c:idx val="7"/>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7-F18A-4844-977A-84CD20CB1954}"/>
              </c:ext>
            </c:extLst>
          </c:dPt>
          <c:dLbls>
            <c:dLbl>
              <c:idx val="3"/>
              <c:layout>
                <c:manualLayout>
                  <c:x val="0"/>
                  <c:y val="-4.7402005469462168E-2"/>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18A-4844-977A-84CD20CB1954}"/>
                </c:ext>
              </c:extLst>
            </c:dLbl>
            <c:dLbl>
              <c:idx val="4"/>
              <c:layout>
                <c:manualLayout>
                  <c:x val="0"/>
                  <c:y val="-4.7402005469462168E-2"/>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18A-4844-977A-84CD20CB1954}"/>
                </c:ext>
              </c:extLst>
            </c:dLbl>
            <c:dLbl>
              <c:idx val="5"/>
              <c:layout>
                <c:manualLayout>
                  <c:x val="0"/>
                  <c:y val="-4.7402005469462168E-2"/>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18A-4844-977A-84CD20CB1954}"/>
                </c:ext>
              </c:extLst>
            </c:dLbl>
            <c:dLbl>
              <c:idx val="6"/>
              <c:layout>
                <c:manualLayout>
                  <c:x val="0"/>
                  <c:y val="-4.7402005469462168E-2"/>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18A-4844-977A-84CD20CB1954}"/>
                </c:ext>
              </c:extLst>
            </c:dLbl>
            <c:dLbl>
              <c:idx val="7"/>
              <c:layout>
                <c:manualLayout>
                  <c:x val="0"/>
                  <c:y val="-4.7402005469462168E-2"/>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18A-4844-977A-84CD20CB195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Sheet1!$A$3:$H$3</c:f>
              <c:numCache>
                <c:formatCode>General</c:formatCode>
                <c:ptCount val="8"/>
                <c:pt idx="1">
                  <c:v>35.801801801801801</c:v>
                </c:pt>
                <c:pt idx="2">
                  <c:v>38.443336355394379</c:v>
                </c:pt>
                <c:pt idx="3">
                  <c:v>43.423764458464781</c:v>
                </c:pt>
                <c:pt idx="4">
                  <c:v>41.689370485036122</c:v>
                </c:pt>
                <c:pt idx="5">
                  <c:v>47.16243093922651</c:v>
                </c:pt>
                <c:pt idx="6">
                  <c:v>51.744389027431417</c:v>
                </c:pt>
                <c:pt idx="7">
                  <c:v>51.171390013495277</c:v>
                </c:pt>
              </c:numCache>
            </c:numRef>
          </c:val>
          <c:smooth val="0"/>
          <c:extLst>
            <c:ext xmlns:c16="http://schemas.microsoft.com/office/drawing/2014/chart" uri="{C3380CC4-5D6E-409C-BE32-E72D297353CC}">
              <c16:uniqueId val="{00000018-F18A-4844-977A-84CD20CB1954}"/>
            </c:ext>
          </c:extLst>
        </c:ser>
        <c:dLbls>
          <c:showLegendKey val="0"/>
          <c:showVal val="0"/>
          <c:showCatName val="0"/>
          <c:showSerName val="0"/>
          <c:showPercent val="0"/>
          <c:showBubbleSize val="0"/>
        </c:dLbls>
        <c:marker val="1"/>
        <c:smooth val="0"/>
        <c:axId val="516212912"/>
        <c:axId val="522304880"/>
      </c:lineChart>
      <c:catAx>
        <c:axId val="51621291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Arial"/>
                <a:ea typeface="Arial"/>
                <a:cs typeface="Arial"/>
                <a:sym typeface="Arial"/>
              </a:defRPr>
            </a:pPr>
            <a:endParaRPr lang="en-US"/>
          </a:p>
        </c:txPr>
        <c:crossAx val="516214088"/>
        <c:crosses val="min"/>
        <c:auto val="0"/>
        <c:lblAlgn val="ctr"/>
        <c:lblOffset val="100"/>
        <c:noMultiLvlLbl val="0"/>
      </c:catAx>
      <c:valAx>
        <c:axId val="516214088"/>
        <c:scaling>
          <c:orientation val="minMax"/>
          <c:max val="6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Arial"/>
                <a:ea typeface="Arial"/>
                <a:cs typeface="Arial"/>
                <a:sym typeface="Arial"/>
              </a:defRPr>
            </a:pPr>
            <a:endParaRPr lang="en-US"/>
          </a:p>
        </c:txPr>
        <c:crossAx val="516212912"/>
        <c:crosses val="min"/>
        <c:crossBetween val="between"/>
        <c:majorUnit val="10"/>
      </c:valAx>
      <c:valAx>
        <c:axId val="522304880"/>
        <c:scaling>
          <c:orientation val="minMax"/>
          <c:max val="60"/>
          <c:min val="0"/>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Arial"/>
                <a:ea typeface="Arial"/>
                <a:cs typeface="Arial"/>
                <a:sym typeface="Arial"/>
              </a:defRPr>
            </a:pPr>
            <a:endParaRPr lang="en-US"/>
          </a:p>
        </c:txPr>
        <c:crossAx val="516212912"/>
        <c:crosses val="max"/>
        <c:crossBetween val="between"/>
        <c:majorUnit val="10"/>
      </c:val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3790040709658391"/>
          <c:y val="0.13179622202667121"/>
          <c:w val="0.72643952006603729"/>
          <c:h val="0.76127817101453654"/>
        </c:manualLayout>
      </c:layout>
      <c:pieChart>
        <c:varyColors val="1"/>
        <c:ser>
          <c:idx val="0"/>
          <c:order val="0"/>
          <c:tx>
            <c:strRef>
              <c:f>Sheet1!$B$1</c:f>
              <c:strCache>
                <c:ptCount val="1"/>
                <c:pt idx="0">
                  <c:v>列1</c:v>
                </c:pt>
              </c:strCache>
            </c:strRef>
          </c:tx>
          <c:dPt>
            <c:idx val="0"/>
            <c:bubble3D val="0"/>
            <c:spPr>
              <a:solidFill>
                <a:srgbClr val="1F497D"/>
              </a:solidFill>
              <a:ln>
                <a:noFill/>
              </a:ln>
              <a:effectLst/>
            </c:spPr>
            <c:extLst>
              <c:ext xmlns:c16="http://schemas.microsoft.com/office/drawing/2014/chart" uri="{C3380CC4-5D6E-409C-BE32-E72D297353CC}">
                <c16:uniqueId val="{00000001-84D0-4AA4-9992-FADFF846E2D1}"/>
              </c:ext>
            </c:extLst>
          </c:dPt>
          <c:dPt>
            <c:idx val="1"/>
            <c:bubble3D val="0"/>
            <c:spPr>
              <a:solidFill>
                <a:srgbClr val="80CCE8"/>
              </a:solidFill>
              <a:ln>
                <a:noFill/>
              </a:ln>
              <a:effectLst/>
            </c:spPr>
            <c:extLst>
              <c:ext xmlns:c16="http://schemas.microsoft.com/office/drawing/2014/chart" uri="{C3380CC4-5D6E-409C-BE32-E72D297353CC}">
                <c16:uniqueId val="{00000003-84D0-4AA4-9992-FADFF846E2D1}"/>
              </c:ext>
            </c:extLst>
          </c:dPt>
          <c:dPt>
            <c:idx val="2"/>
            <c:bubble3D val="0"/>
            <c:spPr>
              <a:solidFill>
                <a:srgbClr val="C0E6F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84D0-4AA4-9992-FADFF846E2D1}"/>
              </c:ext>
            </c:extLst>
          </c:dPt>
          <c:dPt>
            <c:idx val="3"/>
            <c:bubble3D val="0"/>
            <c:spPr>
              <a:solidFill>
                <a:srgbClr val="D2E0E6"/>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84D0-4AA4-9992-FADFF846E2D1}"/>
              </c:ext>
            </c:extLst>
          </c:dPt>
          <c:dPt>
            <c:idx val="4"/>
            <c:bubble3D val="0"/>
            <c:spPr>
              <a:solidFill>
                <a:srgbClr val="ECE5F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84D0-4AA4-9992-FADFF846E2D1}"/>
              </c:ext>
            </c:extLst>
          </c:dPt>
          <c:dPt>
            <c:idx val="5"/>
            <c:bubble3D val="0"/>
            <c:spPr>
              <a:solidFill>
                <a:srgbClr val="FFEFCF"/>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84D0-4AA4-9992-FADFF846E2D1}"/>
              </c:ext>
            </c:extLst>
          </c:dPt>
          <c:dPt>
            <c:idx val="6"/>
            <c:bubble3D val="0"/>
            <c:spPr>
              <a:solidFill>
                <a:srgbClr val="F3F3F3"/>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84D0-4AA4-9992-FADFF846E2D1}"/>
              </c:ext>
            </c:extLst>
          </c:dPt>
          <c:dPt>
            <c:idx val="7"/>
            <c:bubble3D val="0"/>
            <c:spPr>
              <a:gradFill rotWithShape="1">
                <a:gsLst>
                  <a:gs pos="0">
                    <a:schemeClr val="accent2">
                      <a:tint val="58000"/>
                      <a:shade val="51000"/>
                      <a:satMod val="130000"/>
                    </a:schemeClr>
                  </a:gs>
                  <a:gs pos="80000">
                    <a:schemeClr val="accent2">
                      <a:tint val="58000"/>
                      <a:shade val="93000"/>
                      <a:satMod val="130000"/>
                    </a:schemeClr>
                  </a:gs>
                  <a:gs pos="100000">
                    <a:schemeClr val="accent2">
                      <a:tint val="58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84D0-4AA4-9992-FADFF846E2D1}"/>
              </c:ext>
            </c:extLst>
          </c:dPt>
          <c:dPt>
            <c:idx val="8"/>
            <c:bubble3D val="0"/>
            <c:spPr>
              <a:gradFill rotWithShape="1">
                <a:gsLst>
                  <a:gs pos="0">
                    <a:schemeClr val="accent2">
                      <a:tint val="44000"/>
                      <a:shade val="51000"/>
                      <a:satMod val="130000"/>
                    </a:schemeClr>
                  </a:gs>
                  <a:gs pos="80000">
                    <a:schemeClr val="accent2">
                      <a:tint val="44000"/>
                      <a:shade val="93000"/>
                      <a:satMod val="130000"/>
                    </a:schemeClr>
                  </a:gs>
                  <a:gs pos="100000">
                    <a:schemeClr val="accent2">
                      <a:tint val="44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84D0-4AA4-9992-FADFF846E2D1}"/>
              </c:ext>
            </c:extLst>
          </c:dPt>
          <c:dLbls>
            <c:dLbl>
              <c:idx val="0"/>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1-84D0-4AA4-9992-FADFF846E2D1}"/>
                </c:ext>
              </c:extLst>
            </c:dLbl>
            <c:dLbl>
              <c:idx val="3"/>
              <c:spPr>
                <a:noFill/>
                <a:ln>
                  <a:noFill/>
                </a:ln>
                <a:effectLst/>
              </c:spPr>
              <c:txPr>
                <a:bodyPr rot="0" spcFirstLastPara="1" vertOverflow="ellipsis" vert="horz" wrap="square" lIns="38100" tIns="19050" rIns="38100" bIns="19050" anchor="ctr" anchorCtr="1">
                  <a:noAutofit/>
                </a:bodyPr>
                <a:lstStyle/>
                <a:p>
                  <a:pPr>
                    <a:defRPr lang="ja-JP" sz="10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4D0-4AA4-9992-FADFF846E2D1}"/>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Sheet1!$A$2:$A$8</c:f>
              <c:strCache>
                <c:ptCount val="7"/>
                <c:pt idx="0">
                  <c:v>ドイツ</c:v>
                </c:pt>
                <c:pt idx="1">
                  <c:v>アメリカ</c:v>
                </c:pt>
                <c:pt idx="2">
                  <c:v>イギリス</c:v>
                </c:pt>
                <c:pt idx="3">
                  <c:v>スイス</c:v>
                </c:pt>
                <c:pt idx="4">
                  <c:v>フランス</c:v>
                </c:pt>
                <c:pt idx="5">
                  <c:v>イタリア</c:v>
                </c:pt>
                <c:pt idx="6">
                  <c:v>その他</c:v>
                </c:pt>
              </c:strCache>
            </c:strRef>
          </c:cat>
          <c:val>
            <c:numRef>
              <c:f>Sheet1!$B$2:$B$8</c:f>
              <c:numCache>
                <c:formatCode>General</c:formatCode>
                <c:ptCount val="7"/>
                <c:pt idx="0">
                  <c:v>520971276</c:v>
                </c:pt>
                <c:pt idx="1">
                  <c:v>371113906</c:v>
                </c:pt>
                <c:pt idx="2">
                  <c:v>284755056</c:v>
                </c:pt>
                <c:pt idx="3">
                  <c:v>270269711</c:v>
                </c:pt>
                <c:pt idx="4">
                  <c:v>265024398</c:v>
                </c:pt>
                <c:pt idx="5">
                  <c:v>242834093</c:v>
                </c:pt>
                <c:pt idx="6">
                  <c:v>1114666484</c:v>
                </c:pt>
              </c:numCache>
            </c:numRef>
          </c:val>
          <c:extLst>
            <c:ext xmlns:c16="http://schemas.microsoft.com/office/drawing/2014/chart" uri="{C3380CC4-5D6E-409C-BE32-E72D297353CC}">
              <c16:uniqueId val="{00000012-84D0-4AA4-9992-FADFF846E2D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025340756383182E-2"/>
          <c:y val="2.7086063783311489E-2"/>
          <c:w val="0.93396045306200803"/>
          <c:h val="0.94582787243337707"/>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1.4398157035899405E-2"/>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583-480D-8796-D4D518634B84}"/>
                </c:ext>
              </c:extLst>
            </c:dLbl>
            <c:dLbl>
              <c:idx val="1"/>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583-480D-8796-D4D518634B84}"/>
                </c:ext>
              </c:extLst>
            </c:dLbl>
            <c:dLbl>
              <c:idx val="2"/>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583-480D-8796-D4D518634B84}"/>
                </c:ext>
              </c:extLst>
            </c:dLbl>
            <c:dLbl>
              <c:idx val="3"/>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583-480D-8796-D4D518634B84}"/>
                </c:ext>
              </c:extLst>
            </c:dLbl>
            <c:dLbl>
              <c:idx val="4"/>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583-480D-8796-D4D518634B84}"/>
                </c:ext>
              </c:extLst>
            </c:dLbl>
            <c:dLbl>
              <c:idx val="5"/>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583-480D-8796-D4D518634B84}"/>
                </c:ext>
              </c:extLst>
            </c:dLbl>
            <c:dLbl>
              <c:idx val="6"/>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583-480D-8796-D4D518634B84}"/>
                </c:ext>
              </c:extLst>
            </c:dLbl>
            <c:dLbl>
              <c:idx val="7"/>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583-480D-8796-D4D518634B84}"/>
                </c:ext>
              </c:extLst>
            </c:dLbl>
            <c:dLbl>
              <c:idx val="8"/>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583-480D-8796-D4D518634B84}"/>
                </c:ext>
              </c:extLst>
            </c:dLbl>
            <c:dLbl>
              <c:idx val="9"/>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583-480D-8796-D4D518634B84}"/>
                </c:ext>
              </c:extLst>
            </c:dLbl>
            <c:dLbl>
              <c:idx val="10"/>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583-480D-8796-D4D518634B84}"/>
                </c:ext>
              </c:extLst>
            </c:dLbl>
            <c:dLbl>
              <c:idx val="11"/>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583-480D-8796-D4D518634B8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30.81</c:v>
                </c:pt>
                <c:pt idx="1">
                  <c:v>30.299999999999997</c:v>
                </c:pt>
                <c:pt idx="2">
                  <c:v>26.200000000000003</c:v>
                </c:pt>
                <c:pt idx="3">
                  <c:v>27.9</c:v>
                </c:pt>
                <c:pt idx="4">
                  <c:v>26.099999999999998</c:v>
                </c:pt>
                <c:pt idx="5">
                  <c:v>23.2</c:v>
                </c:pt>
                <c:pt idx="6">
                  <c:v>21.7</c:v>
                </c:pt>
                <c:pt idx="7">
                  <c:v>25.9</c:v>
                </c:pt>
                <c:pt idx="8">
                  <c:v>30.099999999999998</c:v>
                </c:pt>
                <c:pt idx="9">
                  <c:v>32.9</c:v>
                </c:pt>
                <c:pt idx="10">
                  <c:v>35.4</c:v>
                </c:pt>
                <c:pt idx="11">
                  <c:v>37.9</c:v>
                </c:pt>
              </c:numCache>
            </c:numRef>
          </c:val>
          <c:smooth val="0"/>
          <c:extLst>
            <c:ext xmlns:c16="http://schemas.microsoft.com/office/drawing/2014/chart" uri="{C3380CC4-5D6E-409C-BE32-E72D297353CC}">
              <c16:uniqueId val="{0000000C-2583-480D-8796-D4D518634B84}"/>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0"/>
              <c:layout>
                <c:manualLayout>
                  <c:x val="1.4398157035899405E-2"/>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583-480D-8796-D4D518634B84}"/>
                </c:ext>
              </c:extLst>
            </c:dLbl>
            <c:dLbl>
              <c:idx val="1"/>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583-480D-8796-D4D518634B84}"/>
                </c:ext>
              </c:extLst>
            </c:dLbl>
            <c:dLbl>
              <c:idx val="2"/>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583-480D-8796-D4D518634B84}"/>
                </c:ext>
              </c:extLst>
            </c:dLbl>
            <c:dLbl>
              <c:idx val="3"/>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583-480D-8796-D4D518634B84}"/>
                </c:ext>
              </c:extLst>
            </c:dLbl>
            <c:dLbl>
              <c:idx val="4"/>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583-480D-8796-D4D518634B84}"/>
                </c:ext>
              </c:extLst>
            </c:dLbl>
            <c:dLbl>
              <c:idx val="5"/>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583-480D-8796-D4D518634B84}"/>
                </c:ext>
              </c:extLst>
            </c:dLbl>
            <c:dLbl>
              <c:idx val="6"/>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583-480D-8796-D4D518634B84}"/>
                </c:ext>
              </c:extLst>
            </c:dLbl>
            <c:dLbl>
              <c:idx val="7"/>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583-480D-8796-D4D518634B84}"/>
                </c:ext>
              </c:extLst>
            </c:dLbl>
            <c:dLbl>
              <c:idx val="8"/>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583-480D-8796-D4D518634B84}"/>
                </c:ext>
              </c:extLst>
            </c:dLbl>
            <c:dLbl>
              <c:idx val="9"/>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583-480D-8796-D4D518634B84}"/>
                </c:ext>
              </c:extLst>
            </c:dLbl>
            <c:dLbl>
              <c:idx val="10"/>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583-480D-8796-D4D518634B84}"/>
                </c:ext>
              </c:extLst>
            </c:dLbl>
            <c:dLbl>
              <c:idx val="11"/>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583-480D-8796-D4D518634B8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Sheet1!$A$2:$L$2</c:f>
              <c:numCache>
                <c:formatCode>General</c:formatCode>
                <c:ptCount val="12"/>
                <c:pt idx="0">
                  <c:v>11.63</c:v>
                </c:pt>
                <c:pt idx="1">
                  <c:v>11.299999999999999</c:v>
                </c:pt>
                <c:pt idx="2">
                  <c:v>9.6</c:v>
                </c:pt>
                <c:pt idx="3">
                  <c:v>9.6999999999999993</c:v>
                </c:pt>
                <c:pt idx="4">
                  <c:v>9</c:v>
                </c:pt>
                <c:pt idx="5">
                  <c:v>7.9</c:v>
                </c:pt>
                <c:pt idx="6">
                  <c:v>7.3</c:v>
                </c:pt>
                <c:pt idx="7">
                  <c:v>8.6</c:v>
                </c:pt>
                <c:pt idx="8">
                  <c:v>9.8000000000000007</c:v>
                </c:pt>
                <c:pt idx="9">
                  <c:v>10.600000000000001</c:v>
                </c:pt>
                <c:pt idx="10">
                  <c:v>11.299999999999999</c:v>
                </c:pt>
                <c:pt idx="11">
                  <c:v>12</c:v>
                </c:pt>
              </c:numCache>
            </c:numRef>
          </c:val>
          <c:smooth val="0"/>
          <c:extLst>
            <c:ext xmlns:c16="http://schemas.microsoft.com/office/drawing/2014/chart" uri="{C3380CC4-5D6E-409C-BE32-E72D297353CC}">
              <c16:uniqueId val="{00000019-2583-480D-8796-D4D518634B84}"/>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0"/>
              <c:layout>
                <c:manualLayout>
                  <c:x val="1.4398157035899405E-2"/>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2583-480D-8796-D4D518634B84}"/>
                </c:ext>
              </c:extLst>
            </c:dLbl>
            <c:dLbl>
              <c:idx val="1"/>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2583-480D-8796-D4D518634B84}"/>
                </c:ext>
              </c:extLst>
            </c:dLbl>
            <c:dLbl>
              <c:idx val="2"/>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2583-480D-8796-D4D518634B84}"/>
                </c:ext>
              </c:extLst>
            </c:dLbl>
            <c:dLbl>
              <c:idx val="3"/>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2583-480D-8796-D4D518634B84}"/>
                </c:ext>
              </c:extLst>
            </c:dLbl>
            <c:dLbl>
              <c:idx val="4"/>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2583-480D-8796-D4D518634B84}"/>
                </c:ext>
              </c:extLst>
            </c:dLbl>
            <c:dLbl>
              <c:idx val="5"/>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2583-480D-8796-D4D518634B84}"/>
                </c:ext>
              </c:extLst>
            </c:dLbl>
            <c:dLbl>
              <c:idx val="6"/>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2583-480D-8796-D4D518634B84}"/>
                </c:ext>
              </c:extLst>
            </c:dLbl>
            <c:dLbl>
              <c:idx val="7"/>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2583-480D-8796-D4D518634B84}"/>
                </c:ext>
              </c:extLst>
            </c:dLbl>
            <c:dLbl>
              <c:idx val="8"/>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2583-480D-8796-D4D518634B84}"/>
                </c:ext>
              </c:extLst>
            </c:dLbl>
            <c:dLbl>
              <c:idx val="9"/>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2583-480D-8796-D4D518634B84}"/>
                </c:ext>
              </c:extLst>
            </c:dLbl>
            <c:dLbl>
              <c:idx val="10"/>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2583-480D-8796-D4D518634B84}"/>
                </c:ext>
              </c:extLst>
            </c:dLbl>
            <c:dLbl>
              <c:idx val="11"/>
              <c:layout>
                <c:manualLayout>
                  <c:x val="0"/>
                  <c:y val="-4.7182175622542594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2583-480D-8796-D4D518634B8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Sheet1!$A$3:$L$3</c:f>
              <c:numCache>
                <c:formatCode>General</c:formatCode>
                <c:ptCount val="12"/>
                <c:pt idx="0">
                  <c:v>68.97</c:v>
                </c:pt>
                <c:pt idx="1">
                  <c:v>68.7</c:v>
                </c:pt>
                <c:pt idx="2">
                  <c:v>59.3</c:v>
                </c:pt>
                <c:pt idx="3">
                  <c:v>59.3</c:v>
                </c:pt>
                <c:pt idx="4">
                  <c:v>55.4</c:v>
                </c:pt>
                <c:pt idx="5">
                  <c:v>49.1</c:v>
                </c:pt>
                <c:pt idx="6">
                  <c:v>45.099999999999994</c:v>
                </c:pt>
                <c:pt idx="7">
                  <c:v>53.2</c:v>
                </c:pt>
                <c:pt idx="8">
                  <c:v>60.9</c:v>
                </c:pt>
                <c:pt idx="9">
                  <c:v>65.8</c:v>
                </c:pt>
                <c:pt idx="10">
                  <c:v>70</c:v>
                </c:pt>
                <c:pt idx="11">
                  <c:v>74.400000000000006</c:v>
                </c:pt>
              </c:numCache>
            </c:numRef>
          </c:val>
          <c:smooth val="0"/>
          <c:extLst>
            <c:ext xmlns:c16="http://schemas.microsoft.com/office/drawing/2014/chart" uri="{C3380CC4-5D6E-409C-BE32-E72D297353CC}">
              <c16:uniqueId val="{00000026-2583-480D-8796-D4D518634B84}"/>
            </c:ext>
          </c:extLst>
        </c:ser>
        <c:dLbls>
          <c:showLegendKey val="0"/>
          <c:showVal val="0"/>
          <c:showCatName val="0"/>
          <c:showSerName val="0"/>
          <c:showPercent val="0"/>
          <c:showBubbleSize val="0"/>
        </c:dLbls>
        <c:marker val="1"/>
        <c:smooth val="0"/>
        <c:axId val="522300568"/>
        <c:axId val="522303312"/>
      </c:lineChart>
      <c:catAx>
        <c:axId val="52230056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22303312"/>
        <c:crosses val="min"/>
        <c:auto val="0"/>
        <c:lblAlgn val="ctr"/>
        <c:lblOffset val="100"/>
        <c:noMultiLvlLbl val="0"/>
      </c:catAx>
      <c:valAx>
        <c:axId val="522303312"/>
        <c:scaling>
          <c:orientation val="minMax"/>
          <c:max val="1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22300568"/>
        <c:crosses val="min"/>
        <c:crossBetween val="midCat"/>
        <c:majorUnit val="10"/>
      </c:valAx>
    </c:plotArea>
    <c:plotVisOnly val="0"/>
    <c:dispBlanksAs val="gap"/>
    <c:showDLblsOverMax val="1"/>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283869794508089E-2"/>
          <c:y val="2.8644719965797351E-2"/>
          <c:w val="0.91543917075831971"/>
          <c:h val="0.94484822573749461"/>
        </c:manualLayout>
      </c:layout>
      <c:lineChart>
        <c:grouping val="standard"/>
        <c:varyColors val="0"/>
        <c:ser>
          <c:idx val="0"/>
          <c:order val="0"/>
          <c:spPr>
            <a:ln w="9525">
              <a:solidFill>
                <a:schemeClr val="tx2"/>
              </a:solidFill>
              <a:prstDash val="solid"/>
            </a:ln>
          </c:spPr>
          <c:marker>
            <c:symbol val="circle"/>
            <c:size val="6"/>
            <c:spPr>
              <a:solidFill>
                <a:schemeClr val="tx2"/>
              </a:solidFill>
              <a:ln w="9525">
                <a:solidFill>
                  <a:schemeClr val="tx2"/>
                </a:solidFill>
                <a:prstDash val="solid"/>
              </a:ln>
            </c:spPr>
          </c:marker>
          <c:dLbls>
            <c:dLbl>
              <c:idx val="0"/>
              <c:layout>
                <c:manualLayout>
                  <c:x val="2.3640661938534278E-2"/>
                  <c:y val="-4.617357845233005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8CE-42C4-A476-9B6F2E4F1807}"/>
                </c:ext>
              </c:extLst>
            </c:dLbl>
            <c:dLbl>
              <c:idx val="1"/>
              <c:layout>
                <c:manualLayout>
                  <c:x val="0"/>
                  <c:y val="-4.617357845233005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8CE-42C4-A476-9B6F2E4F1807}"/>
                </c:ext>
              </c:extLst>
            </c:dLbl>
            <c:dLbl>
              <c:idx val="2"/>
              <c:layout>
                <c:manualLayout>
                  <c:x val="0"/>
                  <c:y val="-4.617357845233005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8CE-42C4-A476-9B6F2E4F1807}"/>
                </c:ext>
              </c:extLst>
            </c:dLbl>
            <c:dLbl>
              <c:idx val="3"/>
              <c:layout>
                <c:manualLayout>
                  <c:x val="0"/>
                  <c:y val="-4.617357845233005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8CE-42C4-A476-9B6F2E4F1807}"/>
                </c:ext>
              </c:extLst>
            </c:dLbl>
            <c:dLbl>
              <c:idx val="4"/>
              <c:layout>
                <c:manualLayout>
                  <c:x val="0"/>
                  <c:y val="-4.617357845233005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8CE-42C4-A476-9B6F2E4F180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4234.2</c:v>
                </c:pt>
                <c:pt idx="1">
                  <c:v>4461.8</c:v>
                </c:pt>
                <c:pt idx="2">
                  <c:v>4676.1000000000004</c:v>
                </c:pt>
                <c:pt idx="3">
                  <c:v>5433.2</c:v>
                </c:pt>
                <c:pt idx="4">
                  <c:v>6672.3</c:v>
                </c:pt>
              </c:numCache>
            </c:numRef>
          </c:val>
          <c:smooth val="0"/>
          <c:extLst>
            <c:ext xmlns:c16="http://schemas.microsoft.com/office/drawing/2014/chart" uri="{C3380CC4-5D6E-409C-BE32-E72D297353CC}">
              <c16:uniqueId val="{00000005-98CE-42C4-A476-9B6F2E4F1807}"/>
            </c:ext>
          </c:extLst>
        </c:ser>
        <c:ser>
          <c:idx val="1"/>
          <c:order val="1"/>
          <c:spPr>
            <a:ln w="9525">
              <a:solidFill>
                <a:srgbClr val="3D6E81"/>
              </a:solidFill>
              <a:prstDash val="solid"/>
            </a:ln>
          </c:spPr>
          <c:marker>
            <c:symbol val="square"/>
            <c:size val="6"/>
            <c:spPr>
              <a:solidFill>
                <a:srgbClr val="3D6E81"/>
              </a:solidFill>
              <a:ln w="9525">
                <a:solidFill>
                  <a:srgbClr val="3D6E81"/>
                </a:solidFill>
                <a:prstDash val="solid"/>
              </a:ln>
            </c:spPr>
          </c:marker>
          <c:dLbls>
            <c:dLbl>
              <c:idx val="0"/>
              <c:layout>
                <c:manualLayout>
                  <c:x val="2.3640661938534278E-2"/>
                  <c:y val="-4.617357845233005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8CE-42C4-A476-9B6F2E4F1807}"/>
                </c:ext>
              </c:extLst>
            </c:dLbl>
            <c:dLbl>
              <c:idx val="1"/>
              <c:layout>
                <c:manualLayout>
                  <c:x val="0"/>
                  <c:y val="-4.617357845233005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8CE-42C4-A476-9B6F2E4F1807}"/>
                </c:ext>
              </c:extLst>
            </c:dLbl>
            <c:dLbl>
              <c:idx val="2"/>
              <c:layout>
                <c:manualLayout>
                  <c:x val="0"/>
                  <c:y val="-4.617357845233005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8CE-42C4-A476-9B6F2E4F1807}"/>
                </c:ext>
              </c:extLst>
            </c:dLbl>
            <c:dLbl>
              <c:idx val="3"/>
              <c:layout>
                <c:manualLayout>
                  <c:x val="0"/>
                  <c:y val="-4.617357845233005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8CE-42C4-A476-9B6F2E4F1807}"/>
                </c:ext>
              </c:extLst>
            </c:dLbl>
            <c:dLbl>
              <c:idx val="4"/>
              <c:layout>
                <c:manualLayout>
                  <c:x val="0"/>
                  <c:y val="-4.617357845233005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8CE-42C4-A476-9B6F2E4F180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1782.7</c:v>
                </c:pt>
                <c:pt idx="1">
                  <c:v>1818.8</c:v>
                </c:pt>
                <c:pt idx="2">
                  <c:v>1846.1</c:v>
                </c:pt>
                <c:pt idx="3">
                  <c:v>1952.6</c:v>
                </c:pt>
                <c:pt idx="4">
                  <c:v>2124</c:v>
                </c:pt>
              </c:numCache>
            </c:numRef>
          </c:val>
          <c:smooth val="0"/>
          <c:extLst>
            <c:ext xmlns:c16="http://schemas.microsoft.com/office/drawing/2014/chart" uri="{C3380CC4-5D6E-409C-BE32-E72D297353CC}">
              <c16:uniqueId val="{0000000B-98CE-42C4-A476-9B6F2E4F1807}"/>
            </c:ext>
          </c:extLst>
        </c:ser>
        <c:ser>
          <c:idx val="2"/>
          <c:order val="2"/>
          <c:spPr>
            <a:ln w="9525">
              <a:solidFill>
                <a:srgbClr val="655939"/>
              </a:solidFill>
              <a:prstDash val="solid"/>
            </a:ln>
          </c:spPr>
          <c:marker>
            <c:symbol val="triangle"/>
            <c:size val="6"/>
            <c:spPr>
              <a:solidFill>
                <a:srgbClr val="655939"/>
              </a:solidFill>
              <a:ln w="9525">
                <a:solidFill>
                  <a:srgbClr val="655939"/>
                </a:solidFill>
                <a:prstDash val="solid"/>
              </a:ln>
            </c:spPr>
          </c:marker>
          <c:dLbls>
            <c:dLbl>
              <c:idx val="0"/>
              <c:layout>
                <c:manualLayout>
                  <c:x val="1.7639570831060193E-2"/>
                  <c:y val="-4.617357845233005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8CE-42C4-A476-9B6F2E4F1807}"/>
                </c:ext>
              </c:extLst>
            </c:dLbl>
            <c:dLbl>
              <c:idx val="1"/>
              <c:layout>
                <c:manualLayout>
                  <c:x val="0"/>
                  <c:y val="-4.617357845233005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8CE-42C4-A476-9B6F2E4F1807}"/>
                </c:ext>
              </c:extLst>
            </c:dLbl>
            <c:dLbl>
              <c:idx val="2"/>
              <c:layout>
                <c:manualLayout>
                  <c:x val="0"/>
                  <c:y val="-4.617357845233005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8CE-42C4-A476-9B6F2E4F1807}"/>
                </c:ext>
              </c:extLst>
            </c:dLbl>
            <c:dLbl>
              <c:idx val="3"/>
              <c:layout>
                <c:manualLayout>
                  <c:x val="0"/>
                  <c:y val="-4.617357845233005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8CE-42C4-A476-9B6F2E4F1807}"/>
                </c:ext>
              </c:extLst>
            </c:dLbl>
            <c:dLbl>
              <c:idx val="4"/>
              <c:layout>
                <c:manualLayout>
                  <c:x val="0"/>
                  <c:y val="-4.617357845233005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8CE-42C4-A476-9B6F2E4F180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Sheet1!$A$3:$E$3</c:f>
              <c:numCache>
                <c:formatCode>General</c:formatCode>
                <c:ptCount val="5"/>
                <c:pt idx="0">
                  <c:v>519.70000000000005</c:v>
                </c:pt>
                <c:pt idx="1">
                  <c:v>531.29999999999995</c:v>
                </c:pt>
                <c:pt idx="2">
                  <c:v>540.4</c:v>
                </c:pt>
                <c:pt idx="3">
                  <c:v>575.1</c:v>
                </c:pt>
                <c:pt idx="4">
                  <c:v>630.70000000000005</c:v>
                </c:pt>
              </c:numCache>
            </c:numRef>
          </c:val>
          <c:smooth val="0"/>
          <c:extLst>
            <c:ext xmlns:c16="http://schemas.microsoft.com/office/drawing/2014/chart" uri="{C3380CC4-5D6E-409C-BE32-E72D297353CC}">
              <c16:uniqueId val="{00000011-98CE-42C4-A476-9B6F2E4F1807}"/>
            </c:ext>
          </c:extLst>
        </c:ser>
        <c:dLbls>
          <c:showLegendKey val="0"/>
          <c:showVal val="0"/>
          <c:showCatName val="0"/>
          <c:showSerName val="0"/>
          <c:showPercent val="0"/>
          <c:showBubbleSize val="0"/>
        </c:dLbls>
        <c:marker val="1"/>
        <c:smooth val="0"/>
        <c:axId val="522300960"/>
        <c:axId val="522298608"/>
      </c:lineChart>
      <c:catAx>
        <c:axId val="522300960"/>
        <c:scaling>
          <c:orientation val="minMax"/>
        </c:scaling>
        <c:delete val="0"/>
        <c:axPos val="b"/>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22298608"/>
        <c:crosses val="min"/>
        <c:auto val="0"/>
        <c:lblAlgn val="ctr"/>
        <c:lblOffset val="100"/>
        <c:noMultiLvlLbl val="0"/>
      </c:catAx>
      <c:valAx>
        <c:axId val="522298608"/>
        <c:scaling>
          <c:orientation val="minMax"/>
          <c:max val="7000"/>
          <c:min val="0"/>
        </c:scaling>
        <c:delete val="0"/>
        <c:axPos val="l"/>
        <c:majorGridlines>
          <c:spPr>
            <a:ln>
              <a:noFill/>
            </a:ln>
          </c:spPr>
        </c:majorGridlines>
        <c:numFmt formatCode="#,##0;&quot;-&quot;#,##0"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22300960"/>
        <c:crosses val="min"/>
        <c:crossBetween val="midCat"/>
        <c:majorUnit val="1000"/>
      </c:valAx>
    </c:plotArea>
    <c:plotVisOnly val="0"/>
    <c:dispBlanksAs val="gap"/>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18518518518518E-2"/>
          <c:y val="2.6563838903170524E-2"/>
          <c:w val="0.93222222222222217"/>
          <c:h val="0.94687232219365902"/>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1.7962962962962962E-2"/>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1F6-41FA-BD3B-A760EE11626A}"/>
                </c:ext>
              </c:extLst>
            </c:dLbl>
            <c:dLbl>
              <c:idx val="1"/>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1F6-41FA-BD3B-A760EE11626A}"/>
                </c:ext>
              </c:extLst>
            </c:dLbl>
            <c:dLbl>
              <c:idx val="2"/>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1F6-41FA-BD3B-A760EE11626A}"/>
                </c:ext>
              </c:extLst>
            </c:dLbl>
            <c:dLbl>
              <c:idx val="3"/>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1F6-41FA-BD3B-A760EE11626A}"/>
                </c:ext>
              </c:extLst>
            </c:dLbl>
            <c:dLbl>
              <c:idx val="4"/>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1F6-41FA-BD3B-A760EE11626A}"/>
                </c:ext>
              </c:extLst>
            </c:dLbl>
            <c:dLbl>
              <c:idx val="5"/>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1F6-41FA-BD3B-A760EE11626A}"/>
                </c:ext>
              </c:extLst>
            </c:dLbl>
            <c:dLbl>
              <c:idx val="6"/>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1F6-41FA-BD3B-A760EE11626A}"/>
                </c:ext>
              </c:extLst>
            </c:dLbl>
            <c:dLbl>
              <c:idx val="7"/>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1F6-41FA-BD3B-A760EE11626A}"/>
                </c:ext>
              </c:extLst>
            </c:dLbl>
            <c:dLbl>
              <c:idx val="8"/>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1F6-41FA-BD3B-A760EE11626A}"/>
                </c:ext>
              </c:extLst>
            </c:dLbl>
            <c:dLbl>
              <c:idx val="9"/>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1F6-41FA-BD3B-A760EE11626A}"/>
                </c:ext>
              </c:extLst>
            </c:dLbl>
            <c:dLbl>
              <c:idx val="10"/>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1F6-41FA-BD3B-A760EE11626A}"/>
                </c:ext>
              </c:extLst>
            </c:dLbl>
            <c:dLbl>
              <c:idx val="11"/>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1F6-41FA-BD3B-A760EE11626A}"/>
                </c:ext>
              </c:extLst>
            </c:dLbl>
            <c:dLbl>
              <c:idx val="12"/>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1F6-41FA-BD3B-A760EE11626A}"/>
                </c:ext>
              </c:extLst>
            </c:dLbl>
            <c:dLbl>
              <c:idx val="13"/>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1F6-41FA-BD3B-A760EE11626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209.6</c:v>
                </c:pt>
                <c:pt idx="1">
                  <c:v>218.1</c:v>
                </c:pt>
                <c:pt idx="2">
                  <c:v>234.1</c:v>
                </c:pt>
                <c:pt idx="3">
                  <c:v>244.3</c:v>
                </c:pt>
                <c:pt idx="4">
                  <c:v>231.5</c:v>
                </c:pt>
                <c:pt idx="5">
                  <c:v>219.7</c:v>
                </c:pt>
                <c:pt idx="6">
                  <c:v>193.5</c:v>
                </c:pt>
                <c:pt idx="7">
                  <c:v>186.3</c:v>
                </c:pt>
                <c:pt idx="8">
                  <c:v>167.9</c:v>
                </c:pt>
                <c:pt idx="9">
                  <c:v>152.9</c:v>
                </c:pt>
                <c:pt idx="10">
                  <c:v>173.9</c:v>
                </c:pt>
                <c:pt idx="11">
                  <c:v>194.6</c:v>
                </c:pt>
                <c:pt idx="12">
                  <c:v>203.1</c:v>
                </c:pt>
                <c:pt idx="13">
                  <c:v>204.6</c:v>
                </c:pt>
              </c:numCache>
            </c:numRef>
          </c:val>
          <c:smooth val="0"/>
          <c:extLst>
            <c:ext xmlns:c16="http://schemas.microsoft.com/office/drawing/2014/chart" uri="{C3380CC4-5D6E-409C-BE32-E72D297353CC}">
              <c16:uniqueId val="{0000000E-81F6-41FA-BD3B-A760EE11626A}"/>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0"/>
              <c:layout>
                <c:manualLayout>
                  <c:x val="1.7962962962962962E-2"/>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1F6-41FA-BD3B-A760EE11626A}"/>
                </c:ext>
              </c:extLst>
            </c:dLbl>
            <c:dLbl>
              <c:idx val="1"/>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1F6-41FA-BD3B-A760EE11626A}"/>
                </c:ext>
              </c:extLst>
            </c:dLbl>
            <c:dLbl>
              <c:idx val="2"/>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1F6-41FA-BD3B-A760EE11626A}"/>
                </c:ext>
              </c:extLst>
            </c:dLbl>
            <c:dLbl>
              <c:idx val="3"/>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1F6-41FA-BD3B-A760EE11626A}"/>
                </c:ext>
              </c:extLst>
            </c:dLbl>
            <c:dLbl>
              <c:idx val="4"/>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1F6-41FA-BD3B-A760EE11626A}"/>
                </c:ext>
              </c:extLst>
            </c:dLbl>
            <c:dLbl>
              <c:idx val="5"/>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1F6-41FA-BD3B-A760EE11626A}"/>
                </c:ext>
              </c:extLst>
            </c:dLbl>
            <c:dLbl>
              <c:idx val="6"/>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1F6-41FA-BD3B-A760EE11626A}"/>
                </c:ext>
              </c:extLst>
            </c:dLbl>
            <c:dLbl>
              <c:idx val="7"/>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1F6-41FA-BD3B-A760EE11626A}"/>
                </c:ext>
              </c:extLst>
            </c:dLbl>
            <c:dLbl>
              <c:idx val="8"/>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1F6-41FA-BD3B-A760EE11626A}"/>
                </c:ext>
              </c:extLst>
            </c:dLbl>
            <c:dLbl>
              <c:idx val="9"/>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1F6-41FA-BD3B-A760EE11626A}"/>
                </c:ext>
              </c:extLst>
            </c:dLbl>
            <c:dLbl>
              <c:idx val="10"/>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81F6-41FA-BD3B-A760EE11626A}"/>
                </c:ext>
              </c:extLst>
            </c:dLbl>
            <c:dLbl>
              <c:idx val="11"/>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81F6-41FA-BD3B-A760EE11626A}"/>
                </c:ext>
              </c:extLst>
            </c:dLbl>
            <c:dLbl>
              <c:idx val="12"/>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81F6-41FA-BD3B-A760EE11626A}"/>
                </c:ext>
              </c:extLst>
            </c:dLbl>
            <c:dLbl>
              <c:idx val="13"/>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1F6-41FA-BD3B-A760EE11626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151.4</c:v>
                </c:pt>
                <c:pt idx="1">
                  <c:v>157.9</c:v>
                </c:pt>
                <c:pt idx="2">
                  <c:v>165.8</c:v>
                </c:pt>
                <c:pt idx="3">
                  <c:v>171.7</c:v>
                </c:pt>
                <c:pt idx="4">
                  <c:v>161.6</c:v>
                </c:pt>
                <c:pt idx="5">
                  <c:v>147.30000000000001</c:v>
                </c:pt>
                <c:pt idx="6">
                  <c:v>131.30000000000001</c:v>
                </c:pt>
                <c:pt idx="7">
                  <c:v>122.5</c:v>
                </c:pt>
                <c:pt idx="8">
                  <c:v>104.7</c:v>
                </c:pt>
                <c:pt idx="9">
                  <c:v>91.8</c:v>
                </c:pt>
                <c:pt idx="10">
                  <c:v>101.3</c:v>
                </c:pt>
                <c:pt idx="11">
                  <c:v>110.1</c:v>
                </c:pt>
                <c:pt idx="12">
                  <c:v>111.9</c:v>
                </c:pt>
                <c:pt idx="13">
                  <c:v>109.8</c:v>
                </c:pt>
              </c:numCache>
            </c:numRef>
          </c:val>
          <c:smooth val="0"/>
          <c:extLst>
            <c:ext xmlns:c16="http://schemas.microsoft.com/office/drawing/2014/chart" uri="{C3380CC4-5D6E-409C-BE32-E72D297353CC}">
              <c16:uniqueId val="{0000001D-81F6-41FA-BD3B-A760EE11626A}"/>
            </c:ext>
          </c:extLst>
        </c:ser>
        <c:dLbls>
          <c:showLegendKey val="0"/>
          <c:showVal val="0"/>
          <c:showCatName val="0"/>
          <c:showSerName val="0"/>
          <c:showPercent val="0"/>
          <c:showBubbleSize val="0"/>
        </c:dLbls>
        <c:marker val="1"/>
        <c:smooth val="0"/>
        <c:axId val="522297432"/>
        <c:axId val="522303704"/>
      </c:lineChart>
      <c:catAx>
        <c:axId val="52229743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22303704"/>
        <c:crosses val="min"/>
        <c:auto val="0"/>
        <c:lblAlgn val="ctr"/>
        <c:lblOffset val="100"/>
        <c:noMultiLvlLbl val="0"/>
      </c:catAx>
      <c:valAx>
        <c:axId val="522303704"/>
        <c:scaling>
          <c:orientation val="minMax"/>
          <c:max val="3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22297432"/>
        <c:crosses val="min"/>
        <c:crossBetween val="midCat"/>
        <c:majorUnit val="50"/>
      </c:valAx>
    </c:plotArea>
    <c:plotVisOnly val="0"/>
    <c:dispBlanksAs val="gap"/>
    <c:showDLblsOverMax val="1"/>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165457184325106E-2"/>
          <c:y val="2.8054298642533938E-2"/>
          <c:w val="0.94140058055152398"/>
          <c:h val="0.94389140271493222"/>
        </c:manualLayout>
      </c:layout>
      <c:barChart>
        <c:barDir val="col"/>
        <c:grouping val="stacked"/>
        <c:varyColors val="0"/>
        <c:ser>
          <c:idx val="0"/>
          <c:order val="0"/>
          <c:spPr>
            <a:solidFill>
              <a:schemeClr val="accent1"/>
            </a:solidFill>
            <a:ln w="9525" algn="ctr">
              <a:solidFill>
                <a:srgbClr val="808080"/>
              </a:solidFill>
              <a:prstDash val="solid"/>
            </a:ln>
          </c:spPr>
          <c:invertIfNegative val="0"/>
          <c:dPt>
            <c:idx val="6"/>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1-B63B-4608-92FE-7D783DCA2EA5}"/>
              </c:ext>
            </c:extLst>
          </c:dPt>
          <c:dPt>
            <c:idx val="7"/>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3-B63B-4608-92FE-7D783DCA2EA5}"/>
              </c:ext>
            </c:extLst>
          </c:dPt>
          <c:dPt>
            <c:idx val="8"/>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5-B63B-4608-92FE-7D783DCA2EA5}"/>
              </c:ext>
            </c:extLst>
          </c:dPt>
          <c:dPt>
            <c:idx val="9"/>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7-B63B-4608-92FE-7D783DCA2EA5}"/>
              </c:ext>
            </c:extLst>
          </c:dPt>
          <c:dPt>
            <c:idx val="10"/>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9-B63B-4608-92FE-7D783DCA2EA5}"/>
              </c:ext>
            </c:extLst>
          </c:dPt>
          <c:dLbls>
            <c:dLbl>
              <c:idx val="0"/>
              <c:layout>
                <c:manualLayout>
                  <c:x val="0"/>
                  <c:y val="-0.3714932126696832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63B-4608-92FE-7D783DCA2EA5}"/>
                </c:ext>
              </c:extLst>
            </c:dLbl>
            <c:dLbl>
              <c:idx val="1"/>
              <c:layout>
                <c:manualLayout>
                  <c:x val="0"/>
                  <c:y val="-0.4171945701357466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63B-4608-92FE-7D783DCA2EA5}"/>
                </c:ext>
              </c:extLst>
            </c:dLbl>
            <c:dLbl>
              <c:idx val="2"/>
              <c:layout>
                <c:manualLayout>
                  <c:x val="0"/>
                  <c:y val="-0.38959276018099548"/>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63B-4608-92FE-7D783DCA2EA5}"/>
                </c:ext>
              </c:extLst>
            </c:dLbl>
            <c:dLbl>
              <c:idx val="3"/>
              <c:layout>
                <c:manualLayout>
                  <c:x val="0"/>
                  <c:y val="-0.38959276018099548"/>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63B-4608-92FE-7D783DCA2EA5}"/>
                </c:ext>
              </c:extLst>
            </c:dLbl>
            <c:dLbl>
              <c:idx val="4"/>
              <c:layout>
                <c:manualLayout>
                  <c:x val="0"/>
                  <c:y val="-0.4185520361990950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63B-4608-92FE-7D783DCA2EA5}"/>
                </c:ext>
              </c:extLst>
            </c:dLbl>
            <c:dLbl>
              <c:idx val="5"/>
              <c:layout>
                <c:manualLayout>
                  <c:x val="0"/>
                  <c:y val="-0.3524886877828054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63B-4608-92FE-7D783DCA2EA5}"/>
                </c:ext>
              </c:extLst>
            </c:dLbl>
            <c:dLbl>
              <c:idx val="6"/>
              <c:layout>
                <c:manualLayout>
                  <c:x val="0"/>
                  <c:y val="-0.34977375565610858"/>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63B-4608-92FE-7D783DCA2EA5}"/>
                </c:ext>
              </c:extLst>
            </c:dLbl>
            <c:dLbl>
              <c:idx val="7"/>
              <c:layout>
                <c:manualLayout>
                  <c:x val="0"/>
                  <c:y val="-0.3461538461538461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63B-4608-92FE-7D783DCA2EA5}"/>
                </c:ext>
              </c:extLst>
            </c:dLbl>
            <c:dLbl>
              <c:idx val="8"/>
              <c:layout>
                <c:manualLayout>
                  <c:x val="0"/>
                  <c:y val="-0.3475113122171945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63B-4608-92FE-7D783DCA2EA5}"/>
                </c:ext>
              </c:extLst>
            </c:dLbl>
            <c:dLbl>
              <c:idx val="9"/>
              <c:layout>
                <c:manualLayout>
                  <c:x val="0"/>
                  <c:y val="-0.3565610859728506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63B-4608-92FE-7D783DCA2EA5}"/>
                </c:ext>
              </c:extLst>
            </c:dLbl>
            <c:dLbl>
              <c:idx val="10"/>
              <c:layout>
                <c:manualLayout>
                  <c:x val="0"/>
                  <c:y val="-0.374660633484162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63B-4608-92FE-7D783DCA2EA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181.6</c:v>
                </c:pt>
                <c:pt idx="1">
                  <c:v>205.8</c:v>
                </c:pt>
                <c:pt idx="2">
                  <c:v>191</c:v>
                </c:pt>
                <c:pt idx="3">
                  <c:v>191</c:v>
                </c:pt>
                <c:pt idx="4">
                  <c:v>206.3</c:v>
                </c:pt>
                <c:pt idx="5">
                  <c:v>171.2</c:v>
                </c:pt>
                <c:pt idx="6">
                  <c:v>170.1</c:v>
                </c:pt>
                <c:pt idx="7">
                  <c:v>167.9</c:v>
                </c:pt>
                <c:pt idx="8">
                  <c:v>168.9</c:v>
                </c:pt>
                <c:pt idx="9">
                  <c:v>173.4</c:v>
                </c:pt>
                <c:pt idx="10">
                  <c:v>183.1</c:v>
                </c:pt>
              </c:numCache>
            </c:numRef>
          </c:val>
          <c:extLst>
            <c:ext xmlns:c16="http://schemas.microsoft.com/office/drawing/2014/chart" uri="{C3380CC4-5D6E-409C-BE32-E72D297353CC}">
              <c16:uniqueId val="{00000010-B63B-4608-92FE-7D783DCA2EA5}"/>
            </c:ext>
          </c:extLst>
        </c:ser>
        <c:dLbls>
          <c:showLegendKey val="0"/>
          <c:showVal val="0"/>
          <c:showCatName val="0"/>
          <c:showSerName val="0"/>
          <c:showPercent val="0"/>
          <c:showBubbleSize val="0"/>
        </c:dLbls>
        <c:gapWidth val="60"/>
        <c:overlap val="100"/>
        <c:axId val="522298216"/>
        <c:axId val="522304488"/>
      </c:barChart>
      <c:catAx>
        <c:axId val="52229821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22304488"/>
        <c:crosses val="min"/>
        <c:auto val="0"/>
        <c:lblAlgn val="ctr"/>
        <c:lblOffset val="100"/>
        <c:noMultiLvlLbl val="0"/>
      </c:catAx>
      <c:valAx>
        <c:axId val="522304488"/>
        <c:scaling>
          <c:orientation val="minMax"/>
          <c:max val="2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22298216"/>
        <c:crosses val="min"/>
        <c:crossBetween val="between"/>
        <c:majorUnit val="50"/>
      </c:valAx>
    </c:plotArea>
    <c:plotVisOnly val="0"/>
    <c:dispBlanksAs val="gap"/>
    <c:showDLblsOverMax val="1"/>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2011</c:v>
                </c:pt>
                <c:pt idx="1">
                  <c:v>2017</c:v>
                </c:pt>
                <c:pt idx="2">
                  <c:v>2023</c:v>
                </c:pt>
              </c:numCache>
            </c:numRef>
          </c:cat>
          <c:val>
            <c:numRef>
              <c:f>Sheet1!$B$2:$B$4</c:f>
              <c:numCache>
                <c:formatCode>General</c:formatCode>
                <c:ptCount val="3"/>
                <c:pt idx="0">
                  <c:v>3</c:v>
                </c:pt>
                <c:pt idx="1">
                  <c:v>9</c:v>
                </c:pt>
                <c:pt idx="2">
                  <c:v>15</c:v>
                </c:pt>
              </c:numCache>
            </c:numRef>
          </c:val>
          <c:extLst>
            <c:ext xmlns:c16="http://schemas.microsoft.com/office/drawing/2014/chart" uri="{C3380CC4-5D6E-409C-BE32-E72D297353CC}">
              <c16:uniqueId val="{00000000-037A-4759-93D3-9FF93AE1096B}"/>
            </c:ext>
          </c:extLst>
        </c:ser>
        <c:dLbls>
          <c:showLegendKey val="0"/>
          <c:showVal val="1"/>
          <c:showCatName val="0"/>
          <c:showSerName val="0"/>
          <c:showPercent val="0"/>
          <c:showBubbleSize val="0"/>
        </c:dLbls>
        <c:gapWidth val="219"/>
        <c:overlap val="-27"/>
        <c:axId val="522758536"/>
        <c:axId val="522759320"/>
      </c:barChart>
      <c:catAx>
        <c:axId val="522758536"/>
        <c:scaling>
          <c:orientation val="minMax"/>
        </c:scaling>
        <c:delete val="0"/>
        <c:axPos val="b"/>
        <c:numFmt formatCode="General" sourceLinked="1"/>
        <c:majorTickMark val="out"/>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en-US"/>
          </a:p>
        </c:txPr>
        <c:crossAx val="522759320"/>
        <c:crosses val="autoZero"/>
        <c:auto val="1"/>
        <c:lblAlgn val="ctr"/>
        <c:lblOffset val="100"/>
        <c:noMultiLvlLbl val="0"/>
      </c:catAx>
      <c:valAx>
        <c:axId val="522759320"/>
        <c:scaling>
          <c:orientation val="minMax"/>
          <c:max val="100"/>
        </c:scaling>
        <c:delete val="0"/>
        <c:axPos val="l"/>
        <c:numFmt formatCode="General" sourceLinked="1"/>
        <c:majorTickMark val="out"/>
        <c:minorTickMark val="none"/>
        <c:tickLblPos val="nextTo"/>
        <c:spPr>
          <a:solidFill>
            <a:schemeClr val="bg1"/>
          </a:solidFill>
          <a:ln>
            <a:solidFill>
              <a:schemeClr val="bg2"/>
            </a:solid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en-US"/>
          </a:p>
        </c:txPr>
        <c:crossAx val="522758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列3</c:v>
                </c:pt>
              </c:strCache>
            </c:strRef>
          </c:tx>
          <c:spPr>
            <a:solidFill>
              <a:srgbClr val="BEBE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2011</c:v>
                </c:pt>
                <c:pt idx="1">
                  <c:v>2017</c:v>
                </c:pt>
                <c:pt idx="2">
                  <c:v>2023</c:v>
                </c:pt>
              </c:numCache>
            </c:numRef>
          </c:cat>
          <c:val>
            <c:numRef>
              <c:f>Sheet1!$B$2:$B$4</c:f>
              <c:numCache>
                <c:formatCode>General</c:formatCode>
                <c:ptCount val="3"/>
                <c:pt idx="0">
                  <c:v>33</c:v>
                </c:pt>
                <c:pt idx="1">
                  <c:v>35</c:v>
                </c:pt>
                <c:pt idx="2">
                  <c:v>40</c:v>
                </c:pt>
              </c:numCache>
            </c:numRef>
          </c:val>
          <c:extLst>
            <c:ext xmlns:c16="http://schemas.microsoft.com/office/drawing/2014/chart" uri="{C3380CC4-5D6E-409C-BE32-E72D297353CC}">
              <c16:uniqueId val="{00000000-E97E-4BF9-A760-943D4343AD5E}"/>
            </c:ext>
          </c:extLst>
        </c:ser>
        <c:dLbls>
          <c:showLegendKey val="0"/>
          <c:showVal val="1"/>
          <c:showCatName val="0"/>
          <c:showSerName val="0"/>
          <c:showPercent val="0"/>
          <c:showBubbleSize val="0"/>
        </c:dLbls>
        <c:gapWidth val="219"/>
        <c:overlap val="-27"/>
        <c:axId val="522761672"/>
        <c:axId val="522760496"/>
      </c:barChart>
      <c:catAx>
        <c:axId val="522761672"/>
        <c:scaling>
          <c:orientation val="minMax"/>
        </c:scaling>
        <c:delete val="0"/>
        <c:axPos val="b"/>
        <c:numFmt formatCode="General" sourceLinked="1"/>
        <c:majorTickMark val="out"/>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en-US"/>
          </a:p>
        </c:txPr>
        <c:crossAx val="522760496"/>
        <c:crosses val="autoZero"/>
        <c:auto val="1"/>
        <c:lblAlgn val="ctr"/>
        <c:lblOffset val="100"/>
        <c:noMultiLvlLbl val="0"/>
      </c:catAx>
      <c:valAx>
        <c:axId val="522760496"/>
        <c:scaling>
          <c:orientation val="minMax"/>
          <c:max val="100"/>
        </c:scaling>
        <c:delete val="0"/>
        <c:axPos val="l"/>
        <c:numFmt formatCode="General" sourceLinked="1"/>
        <c:majorTickMark val="out"/>
        <c:minorTickMark val="none"/>
        <c:tickLblPos val="nextTo"/>
        <c:spPr>
          <a:solidFill>
            <a:schemeClr val="bg1"/>
          </a:solidFill>
          <a:ln>
            <a:solidFill>
              <a:schemeClr val="bg2"/>
            </a:solid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en-US"/>
          </a:p>
        </c:txPr>
        <c:crossAx val="522761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列3</c:v>
                </c:pt>
              </c:strCache>
            </c:strRef>
          </c:tx>
          <c:spPr>
            <a:solidFill>
              <a:srgbClr val="FAC8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2011</c:v>
                </c:pt>
                <c:pt idx="1">
                  <c:v>2017</c:v>
                </c:pt>
                <c:pt idx="2">
                  <c:v>2023</c:v>
                </c:pt>
              </c:numCache>
            </c:numRef>
          </c:cat>
          <c:val>
            <c:numRef>
              <c:f>Sheet1!$B$2:$B$4</c:f>
              <c:numCache>
                <c:formatCode>General</c:formatCode>
                <c:ptCount val="3"/>
                <c:pt idx="0">
                  <c:v>6.7</c:v>
                </c:pt>
                <c:pt idx="1">
                  <c:v>10</c:v>
                </c:pt>
                <c:pt idx="2">
                  <c:v>15</c:v>
                </c:pt>
              </c:numCache>
            </c:numRef>
          </c:val>
          <c:extLst>
            <c:ext xmlns:c16="http://schemas.microsoft.com/office/drawing/2014/chart" uri="{C3380CC4-5D6E-409C-BE32-E72D297353CC}">
              <c16:uniqueId val="{00000000-1B0A-40B1-8323-0CDA98717278}"/>
            </c:ext>
          </c:extLst>
        </c:ser>
        <c:dLbls>
          <c:showLegendKey val="0"/>
          <c:showVal val="1"/>
          <c:showCatName val="0"/>
          <c:showSerName val="0"/>
          <c:showPercent val="0"/>
          <c:showBubbleSize val="0"/>
        </c:dLbls>
        <c:gapWidth val="219"/>
        <c:overlap val="-27"/>
        <c:axId val="522759712"/>
        <c:axId val="522760104"/>
      </c:barChart>
      <c:catAx>
        <c:axId val="522759712"/>
        <c:scaling>
          <c:orientation val="minMax"/>
        </c:scaling>
        <c:delete val="0"/>
        <c:axPos val="b"/>
        <c:numFmt formatCode="General" sourceLinked="1"/>
        <c:majorTickMark val="out"/>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en-US"/>
          </a:p>
        </c:txPr>
        <c:crossAx val="522760104"/>
        <c:crosses val="autoZero"/>
        <c:auto val="1"/>
        <c:lblAlgn val="ctr"/>
        <c:lblOffset val="100"/>
        <c:noMultiLvlLbl val="0"/>
      </c:catAx>
      <c:valAx>
        <c:axId val="522760104"/>
        <c:scaling>
          <c:orientation val="minMax"/>
          <c:max val="100"/>
        </c:scaling>
        <c:delete val="0"/>
        <c:axPos val="l"/>
        <c:numFmt formatCode="General" sourceLinked="1"/>
        <c:majorTickMark val="out"/>
        <c:minorTickMark val="none"/>
        <c:tickLblPos val="nextTo"/>
        <c:spPr>
          <a:solidFill>
            <a:schemeClr val="bg1"/>
          </a:solidFill>
          <a:ln>
            <a:solidFill>
              <a:schemeClr val="bg2"/>
            </a:solid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en-US"/>
          </a:p>
        </c:txPr>
        <c:crossAx val="522759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75716977182333E-2"/>
          <c:y val="5.5357142857142855E-2"/>
          <c:w val="0.90935733724094625"/>
          <c:h val="0.8892857142857142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910714285714285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A5A-4162-93C9-E3FB1A020FAD}"/>
                </c:ext>
              </c:extLst>
            </c:dLbl>
            <c:dLbl>
              <c:idx val="1"/>
              <c:layout>
                <c:manualLayout>
                  <c:x val="0"/>
                  <c:y val="-0.1544642857142857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A5A-4162-93C9-E3FB1A020FAD}"/>
                </c:ext>
              </c:extLst>
            </c:dLbl>
            <c:dLbl>
              <c:idx val="2"/>
              <c:layout>
                <c:manualLayout>
                  <c:x val="0"/>
                  <c:y val="-0.1714285714285714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A5A-4162-93C9-E3FB1A020FAD}"/>
                </c:ext>
              </c:extLst>
            </c:dLbl>
            <c:dLbl>
              <c:idx val="3"/>
              <c:layout>
                <c:manualLayout>
                  <c:x val="0"/>
                  <c:y val="-0.2053571428571428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A5A-4162-93C9-E3FB1A020FAD}"/>
                </c:ext>
              </c:extLst>
            </c:dLbl>
            <c:dLbl>
              <c:idx val="4"/>
              <c:layout>
                <c:manualLayout>
                  <c:x val="0"/>
                  <c:y val="-0.2464285714285714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A5A-4162-93C9-E3FB1A020FAD}"/>
                </c:ext>
              </c:extLst>
            </c:dLbl>
            <c:dLbl>
              <c:idx val="5"/>
              <c:layout>
                <c:manualLayout>
                  <c:x val="0"/>
                  <c:y val="-0.2883928571428571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A5A-4162-93C9-E3FB1A020FAD}"/>
                </c:ext>
              </c:extLst>
            </c:dLbl>
            <c:dLbl>
              <c:idx val="6"/>
              <c:layout>
                <c:manualLayout>
                  <c:x val="0"/>
                  <c:y val="-0.308035714285714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A5A-4162-93C9-E3FB1A020FAD}"/>
                </c:ext>
              </c:extLst>
            </c:dLbl>
            <c:dLbl>
              <c:idx val="7"/>
              <c:layout>
                <c:manualLayout>
                  <c:x val="0"/>
                  <c:y val="-0.36071428571428571"/>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A5A-4162-93C9-E3FB1A020FAD}"/>
                </c:ext>
              </c:extLst>
            </c:dLbl>
            <c:dLbl>
              <c:idx val="8"/>
              <c:layout>
                <c:manualLayout>
                  <c:x val="0"/>
                  <c:y val="-0.39642857142857141"/>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A5A-4162-93C9-E3FB1A020FAD}"/>
                </c:ext>
              </c:extLst>
            </c:dLbl>
            <c:dLbl>
              <c:idx val="9"/>
              <c:layout>
                <c:manualLayout>
                  <c:x val="0"/>
                  <c:y val="-0.339285714285714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A5A-4162-93C9-E3FB1A020FAD}"/>
                </c:ext>
              </c:extLst>
            </c:dLbl>
            <c:dLbl>
              <c:idx val="10"/>
              <c:layout>
                <c:manualLayout>
                  <c:x val="0"/>
                  <c:y val="-0.3892857142857142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A5A-4162-93C9-E3FB1A020FAD}"/>
                </c:ext>
              </c:extLst>
            </c:dLbl>
            <c:dLbl>
              <c:idx val="11"/>
              <c:layout>
                <c:manualLayout>
                  <c:x val="6.0707557044169984E-3"/>
                  <c:y val="-0.410714285714285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A5A-4162-93C9-E3FB1A020FAD}"/>
                </c:ext>
              </c:extLst>
            </c:dLbl>
            <c:dLbl>
              <c:idx val="12"/>
              <c:layout>
                <c:manualLayout>
                  <c:x val="9.0014653548252041E-3"/>
                  <c:y val="-0.4241071428571428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A5A-4162-93C9-E3FB1A020FAD}"/>
                </c:ext>
              </c:extLst>
            </c:dLbl>
            <c:dLbl>
              <c:idx val="13"/>
              <c:layout>
                <c:manualLayout>
                  <c:x val="-6.0707557044169984E-3"/>
                  <c:y val="-0.4830357142857142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A5A-4162-93C9-E3FB1A020FAD}"/>
                </c:ext>
              </c:extLst>
            </c:dLbl>
            <c:dLbl>
              <c:idx val="14"/>
              <c:layout>
                <c:manualLayout>
                  <c:x val="0"/>
                  <c:y val="-0.45446428571428571"/>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A5A-4162-93C9-E3FB1A020FAD}"/>
                </c:ext>
              </c:extLst>
            </c:dLbl>
            <c:dLbl>
              <c:idx val="15"/>
              <c:layout>
                <c:manualLayout>
                  <c:x val="-8.7921289512246179E-3"/>
                  <c:y val="-0.4044642857142857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A5A-4162-93C9-E3FB1A020FAD}"/>
                </c:ext>
              </c:extLst>
            </c:dLbl>
            <c:dLbl>
              <c:idx val="16"/>
              <c:layout>
                <c:manualLayout>
                  <c:x val="-6.0707557044169984E-3"/>
                  <c:y val="-0.4008928571428571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A5A-4162-93C9-E3FB1A020FAD}"/>
                </c:ext>
              </c:extLst>
            </c:dLbl>
            <c:dLbl>
              <c:idx val="17"/>
              <c:layout>
                <c:manualLayout>
                  <c:x val="0"/>
                  <c:y val="-0.39196428571428571"/>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A5A-4162-93C9-E3FB1A020FA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Sheet1!$A$1:$R$1</c:f>
              <c:numCache>
                <c:formatCode>General</c:formatCode>
                <c:ptCount val="18"/>
                <c:pt idx="0">
                  <c:v>4218.8590000000004</c:v>
                </c:pt>
                <c:pt idx="1">
                  <c:v>3053.2820000000002</c:v>
                </c:pt>
                <c:pt idx="2">
                  <c:v>3589.386</c:v>
                </c:pt>
                <c:pt idx="3">
                  <c:v>4642.902</c:v>
                </c:pt>
                <c:pt idx="4">
                  <c:v>5952.8280000000004</c:v>
                </c:pt>
                <c:pt idx="5">
                  <c:v>7277.942</c:v>
                </c:pt>
                <c:pt idx="6">
                  <c:v>7898.9920000000002</c:v>
                </c:pt>
                <c:pt idx="7">
                  <c:v>9562.9390000000003</c:v>
                </c:pt>
                <c:pt idx="8">
                  <c:v>10691.762000000001</c:v>
                </c:pt>
                <c:pt idx="9">
                  <c:v>8881.7620000000006</c:v>
                </c:pt>
                <c:pt idx="10">
                  <c:v>10475.566999999999</c:v>
                </c:pt>
                <c:pt idx="11">
                  <c:v>11140.951999999999</c:v>
                </c:pt>
                <c:pt idx="12">
                  <c:v>11552.692999999999</c:v>
                </c:pt>
                <c:pt idx="13">
                  <c:v>12395.369000000001</c:v>
                </c:pt>
                <c:pt idx="14">
                  <c:v>12022.18</c:v>
                </c:pt>
                <c:pt idx="15">
                  <c:v>10914.886</c:v>
                </c:pt>
                <c:pt idx="16">
                  <c:v>10817.388999999999</c:v>
                </c:pt>
                <c:pt idx="17">
                  <c:v>10551.138999999999</c:v>
                </c:pt>
              </c:numCache>
            </c:numRef>
          </c:val>
          <c:extLst>
            <c:ext xmlns:c16="http://schemas.microsoft.com/office/drawing/2014/chart" uri="{C3380CC4-5D6E-409C-BE32-E72D297353CC}">
              <c16:uniqueId val="{00000012-EA5A-4162-93C9-E3FB1A020FAD}"/>
            </c:ext>
          </c:extLst>
        </c:ser>
        <c:dLbls>
          <c:showLegendKey val="0"/>
          <c:showVal val="0"/>
          <c:showCatName val="0"/>
          <c:showSerName val="0"/>
          <c:showPercent val="0"/>
          <c:showBubbleSize val="0"/>
        </c:dLbls>
        <c:gapWidth val="60"/>
        <c:overlap val="100"/>
        <c:axId val="475421664"/>
        <c:axId val="475420880"/>
      </c:barChart>
      <c:catAx>
        <c:axId val="47542166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475420880"/>
        <c:crosses val="min"/>
        <c:auto val="0"/>
        <c:lblAlgn val="ctr"/>
        <c:lblOffset val="100"/>
        <c:noMultiLvlLbl val="0"/>
      </c:catAx>
      <c:valAx>
        <c:axId val="475420880"/>
        <c:scaling>
          <c:orientation val="minMax"/>
          <c:max val="14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475421664"/>
        <c:crosses val="min"/>
        <c:crossBetween val="between"/>
        <c:majorUnit val="2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723777528928705E-2"/>
          <c:y val="2.2423458387235879E-2"/>
          <c:w val="0.88055244494214258"/>
          <c:h val="0.90081931867184128"/>
        </c:manualLayout>
      </c:layout>
      <c:barChart>
        <c:barDir val="bar"/>
        <c:grouping val="stacked"/>
        <c:varyColors val="0"/>
        <c:ser>
          <c:idx val="0"/>
          <c:order val="0"/>
          <c:spPr>
            <a:solidFill>
              <a:schemeClr val="accent1"/>
            </a:solidFill>
            <a:ln w="9525" algn="ctr">
              <a:solidFill>
                <a:srgbClr val="808080"/>
              </a:solidFill>
              <a:prstDash val="solid"/>
            </a:ln>
          </c:spPr>
          <c:invertIfNegative val="0"/>
          <c:dLbls>
            <c:dLbl>
              <c:idx val="0"/>
              <c:layout>
                <c:manualLayout>
                  <c:x val="9.0705487122060474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F94-48D3-9B78-6E23AFB596E1}"/>
                </c:ext>
              </c:extLst>
            </c:dLbl>
            <c:dLbl>
              <c:idx val="1"/>
              <c:layout>
                <c:manualLayout>
                  <c:x val="0.4494214259051885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F94-48D3-9B78-6E23AFB596E1}"/>
                </c:ext>
              </c:extLst>
            </c:dLbl>
            <c:dLbl>
              <c:idx val="2"/>
              <c:layout>
                <c:manualLayout>
                  <c:x val="0.16498693542366555"/>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F94-48D3-9B78-6E23AFB596E1}"/>
                </c:ext>
              </c:extLst>
            </c:dLbl>
            <c:dLbl>
              <c:idx val="3"/>
              <c:layout>
                <c:manualLayout>
                  <c:x val="0.17245240761478164"/>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F94-48D3-9B78-6E23AFB596E1}"/>
                </c:ext>
              </c:extLst>
            </c:dLbl>
            <c:dLbl>
              <c:idx val="4"/>
              <c:layout>
                <c:manualLayout>
                  <c:x val="0.14706980216498694"/>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F94-48D3-9B78-6E23AFB596E1}"/>
                </c:ext>
              </c:extLst>
            </c:dLbl>
            <c:dLbl>
              <c:idx val="5"/>
              <c:layout>
                <c:manualLayout>
                  <c:x val="5.1511758118701005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F94-48D3-9B78-6E23AFB596E1}"/>
                </c:ext>
              </c:extLst>
            </c:dLbl>
            <c:dLbl>
              <c:idx val="6"/>
              <c:layout>
                <c:manualLayout>
                  <c:x val="4.4419559537140725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F94-48D3-9B78-6E23AFB596E1}"/>
                </c:ext>
              </c:extLst>
            </c:dLbl>
            <c:dLbl>
              <c:idx val="7"/>
              <c:layout>
                <c:manualLayout>
                  <c:x val="3.4341172079134008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F94-48D3-9B78-6E23AFB596E1}"/>
                </c:ext>
              </c:extLst>
            </c:dLbl>
            <c:dLbl>
              <c:idx val="8"/>
              <c:layout>
                <c:manualLayout>
                  <c:x val="3.2101530421799182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F94-48D3-9B78-6E23AFB596E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6.8</c:v>
                </c:pt>
                <c:pt idx="1">
                  <c:v>46.6</c:v>
                </c:pt>
                <c:pt idx="2">
                  <c:v>14.3</c:v>
                </c:pt>
                <c:pt idx="3">
                  <c:v>15.2</c:v>
                </c:pt>
                <c:pt idx="4">
                  <c:v>12.3</c:v>
                </c:pt>
                <c:pt idx="5">
                  <c:v>2.4</c:v>
                </c:pt>
                <c:pt idx="6">
                  <c:v>1.6</c:v>
                </c:pt>
                <c:pt idx="7">
                  <c:v>0.4</c:v>
                </c:pt>
                <c:pt idx="8">
                  <c:v>0.2</c:v>
                </c:pt>
              </c:numCache>
            </c:numRef>
          </c:val>
          <c:extLst>
            <c:ext xmlns:c16="http://schemas.microsoft.com/office/drawing/2014/chart" uri="{C3380CC4-5D6E-409C-BE32-E72D297353CC}">
              <c16:uniqueId val="{00000009-4F94-48D3-9B78-6E23AFB596E1}"/>
            </c:ext>
          </c:extLst>
        </c:ser>
        <c:dLbls>
          <c:showLegendKey val="0"/>
          <c:showVal val="0"/>
          <c:showCatName val="0"/>
          <c:showSerName val="0"/>
          <c:showPercent val="0"/>
          <c:showBubbleSize val="0"/>
        </c:dLbls>
        <c:gapWidth val="60"/>
        <c:overlap val="100"/>
        <c:axId val="736729007"/>
        <c:axId val="1"/>
      </c:barChart>
      <c:catAx>
        <c:axId val="736729007"/>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
          <c:min val="0"/>
        </c:scaling>
        <c:delete val="0"/>
        <c:axPos val="b"/>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736729007"/>
        <c:crosses val="max"/>
        <c:crossBetween val="between"/>
        <c:majorUnit val="5"/>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656972408650262E-2"/>
          <c:y val="2.2423458387235879E-2"/>
          <c:w val="0.87956748695003728"/>
          <c:h val="0.90081931867184128"/>
        </c:manualLayout>
      </c:layout>
      <c:barChart>
        <c:barDir val="bar"/>
        <c:grouping val="stacked"/>
        <c:varyColors val="0"/>
        <c:ser>
          <c:idx val="0"/>
          <c:order val="0"/>
          <c:spPr>
            <a:solidFill>
              <a:schemeClr val="accent1"/>
            </a:solidFill>
            <a:ln w="9525" algn="ctr">
              <a:solidFill>
                <a:srgbClr val="808080"/>
              </a:solidFill>
              <a:prstDash val="solid"/>
            </a:ln>
          </c:spPr>
          <c:invertIfNegative val="0"/>
          <c:dLbls>
            <c:dLbl>
              <c:idx val="0"/>
              <c:layout>
                <c:manualLayout>
                  <c:x val="0.10141685309470544"/>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E83-4557-B03D-28C190FEB17D}"/>
                </c:ext>
              </c:extLst>
            </c:dLbl>
            <c:dLbl>
              <c:idx val="1"/>
              <c:layout>
                <c:manualLayout>
                  <c:x val="0.46979865771812079"/>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E83-4557-B03D-28C190FEB17D}"/>
                </c:ext>
              </c:extLst>
            </c:dLbl>
            <c:dLbl>
              <c:idx val="2"/>
              <c:layout>
                <c:manualLayout>
                  <c:x val="0.1308724832214765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E83-4557-B03D-28C190FEB17D}"/>
                </c:ext>
              </c:extLst>
            </c:dLbl>
            <c:dLbl>
              <c:idx val="3"/>
              <c:layout>
                <c:manualLayout>
                  <c:x val="0.117449664429530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E83-4557-B03D-28C190FEB17D}"/>
                </c:ext>
              </c:extLst>
            </c:dLbl>
            <c:dLbl>
              <c:idx val="4"/>
              <c:layout>
                <c:manualLayout>
                  <c:x val="7.829977628635347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E83-4557-B03D-28C190FEB17D}"/>
                </c:ext>
              </c:extLst>
            </c:dLbl>
            <c:dLbl>
              <c:idx val="5"/>
              <c:layout>
                <c:manualLayout>
                  <c:x val="3.6912751677852351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E83-4557-B03D-28C190FEB17D}"/>
                </c:ext>
              </c:extLst>
            </c:dLbl>
            <c:dLbl>
              <c:idx val="6"/>
              <c:layout>
                <c:manualLayout>
                  <c:x val="3.5048471290082026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E83-4557-B03D-28C190FEB17D}"/>
                </c:ext>
              </c:extLst>
            </c:dLbl>
            <c:dLbl>
              <c:idx val="7"/>
              <c:layout>
                <c:manualLayout>
                  <c:x val="3.1319910514541388E-2"/>
                  <c:y val="0"/>
                </c:manualLayout>
              </c:layout>
              <c:numFmt formatCode="#,##0.0;&quot;-&quot;#,##0.0" sourceLinked="0"/>
              <c:spPr>
                <a:noFill/>
                <a:ln>
                  <a:noFill/>
                </a:ln>
              </c:spPr>
              <c:txPr>
                <a:bodyPr wrap="none"/>
                <a:lstStyle/>
                <a:p>
                  <a:pPr>
                    <a:defRPr lang="ja-JP" sz="10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E83-4557-B03D-28C190FEB17D}"/>
                </c:ext>
              </c:extLst>
            </c:dLbl>
            <c:dLbl>
              <c:idx val="8"/>
              <c:layout>
                <c:manualLayout>
                  <c:x val="3.1319910514541388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E83-4557-B03D-28C190FEB17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9.6999999999999993</c:v>
                </c:pt>
                <c:pt idx="1">
                  <c:v>58.8</c:v>
                </c:pt>
                <c:pt idx="2">
                  <c:v>12.6</c:v>
                </c:pt>
                <c:pt idx="3">
                  <c:v>10.7</c:v>
                </c:pt>
                <c:pt idx="4">
                  <c:v>6.5</c:v>
                </c:pt>
                <c:pt idx="5">
                  <c:v>0.9</c:v>
                </c:pt>
                <c:pt idx="6">
                  <c:v>0.6</c:v>
                </c:pt>
                <c:pt idx="7">
                  <c:v>0.1</c:v>
                </c:pt>
                <c:pt idx="8">
                  <c:v>0.1</c:v>
                </c:pt>
              </c:numCache>
            </c:numRef>
          </c:val>
          <c:extLst>
            <c:ext xmlns:c16="http://schemas.microsoft.com/office/drawing/2014/chart" uri="{C3380CC4-5D6E-409C-BE32-E72D297353CC}">
              <c16:uniqueId val="{00000009-DE83-4557-B03D-28C190FEB17D}"/>
            </c:ext>
          </c:extLst>
        </c:ser>
        <c:dLbls>
          <c:showLegendKey val="0"/>
          <c:showVal val="0"/>
          <c:showCatName val="0"/>
          <c:showSerName val="0"/>
          <c:showPercent val="0"/>
          <c:showBubbleSize val="0"/>
        </c:dLbls>
        <c:gapWidth val="60"/>
        <c:overlap val="100"/>
        <c:axId val="1616584543"/>
        <c:axId val="1"/>
      </c:barChart>
      <c:catAx>
        <c:axId val="1616584543"/>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1"/>
        <c:crosses val="min"/>
        <c:auto val="0"/>
        <c:lblAlgn val="ctr"/>
        <c:lblOffset val="100"/>
        <c:noMultiLvlLbl val="0"/>
      </c:catAx>
      <c:valAx>
        <c:axId val="1"/>
        <c:scaling>
          <c:orientation val="minMax"/>
          <c:max val="60"/>
          <c:min val="0"/>
        </c:scaling>
        <c:delete val="0"/>
        <c:axPos val="b"/>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1616584543"/>
        <c:crosses val="max"/>
        <c:crossBetween val="between"/>
        <c:majorUnit val="5"/>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699669966996707E-2"/>
          <c:y val="2.6944806605823556E-2"/>
          <c:w val="0.86831683168316831"/>
          <c:h val="0.94611038678835291"/>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3.5643564356435641E-2"/>
                  <c:y val="-4.69361147327249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A9B-495A-830E-70617DDDDBD0}"/>
                </c:ext>
              </c:extLst>
            </c:dLbl>
            <c:dLbl>
              <c:idx val="1"/>
              <c:layout>
                <c:manualLayout>
                  <c:x val="4.1584158415841586E-2"/>
                  <c:y val="-1.390699695784441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A9B-495A-830E-70617DDDDBD0}"/>
                </c:ext>
              </c:extLst>
            </c:dLbl>
            <c:dLbl>
              <c:idx val="5"/>
              <c:layout>
                <c:manualLayout>
                  <c:x val="0"/>
                  <c:y val="4.69361147327249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A9B-495A-830E-70617DDDDBD0}"/>
                </c:ext>
              </c:extLst>
            </c:dLbl>
            <c:dLbl>
              <c:idx val="6"/>
              <c:layout>
                <c:manualLayout>
                  <c:x val="0"/>
                  <c:y val="-4.69361147327249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A9B-495A-830E-70617DDDDBD0}"/>
                </c:ext>
              </c:extLst>
            </c:dLbl>
            <c:dLbl>
              <c:idx val="7"/>
              <c:layout>
                <c:manualLayout>
                  <c:x val="0"/>
                  <c:y val="4.69361147327249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A9B-495A-830E-70617DDDDBD0}"/>
                </c:ext>
              </c:extLst>
            </c:dLbl>
            <c:dLbl>
              <c:idx val="8"/>
              <c:layout>
                <c:manualLayout>
                  <c:x val="0"/>
                  <c:y val="-4.69361147327249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A9B-495A-830E-70617DDDDBD0}"/>
                </c:ext>
              </c:extLst>
            </c:dLbl>
            <c:dLbl>
              <c:idx val="10"/>
              <c:layout>
                <c:manualLayout>
                  <c:x val="0"/>
                  <c:y val="-4.69361147327249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A9B-495A-830E-70617DDDDBD0}"/>
                </c:ext>
              </c:extLst>
            </c:dLbl>
            <c:dLbl>
              <c:idx val="11"/>
              <c:layout>
                <c:manualLayout>
                  <c:x val="0"/>
                  <c:y val="-4.69361147327249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A9B-495A-830E-70617DDDDBD0}"/>
                </c:ext>
              </c:extLst>
            </c:dLbl>
            <c:dLbl>
              <c:idx val="12"/>
              <c:layout>
                <c:manualLayout>
                  <c:x val="0"/>
                  <c:y val="-4.69361147327249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A9B-495A-830E-70617DDDDBD0}"/>
                </c:ext>
              </c:extLst>
            </c:dLbl>
            <c:dLbl>
              <c:idx val="13"/>
              <c:layout>
                <c:manualLayout>
                  <c:x val="0"/>
                  <c:y val="-4.69361147327249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A9B-495A-830E-70617DDDDBD0}"/>
                </c:ext>
              </c:extLst>
            </c:dLbl>
            <c:dLbl>
              <c:idx val="14"/>
              <c:layout>
                <c:manualLayout>
                  <c:x val="0"/>
                  <c:y val="-4.69361147327249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A9B-495A-830E-70617DDDDBD0}"/>
                </c:ext>
              </c:extLst>
            </c:dLbl>
            <c:dLbl>
              <c:idx val="15"/>
              <c:layout>
                <c:manualLayout>
                  <c:x val="0"/>
                  <c:y val="-4.69361147327249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A9B-495A-830E-70617DDDDBD0}"/>
                </c:ext>
              </c:extLst>
            </c:dLbl>
            <c:dLbl>
              <c:idx val="16"/>
              <c:layout>
                <c:manualLayout>
                  <c:x val="0"/>
                  <c:y val="4.69361147327249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A9B-495A-830E-70617DDDDBD0}"/>
                </c:ext>
              </c:extLst>
            </c:dLbl>
            <c:dLbl>
              <c:idx val="19"/>
              <c:layout>
                <c:manualLayout>
                  <c:x val="0"/>
                  <c:y val="-4.69361147327249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A9B-495A-830E-70617DDDDBD0}"/>
                </c:ext>
              </c:extLst>
            </c:dLbl>
            <c:dLbl>
              <c:idx val="20"/>
              <c:layout>
                <c:manualLayout>
                  <c:x val="0"/>
                  <c:y val="4.69361147327249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A9B-495A-830E-70617DDDDBD0}"/>
                </c:ext>
              </c:extLst>
            </c:dLbl>
            <c:dLbl>
              <c:idx val="21"/>
              <c:layout>
                <c:manualLayout>
                  <c:x val="0"/>
                  <c:y val="4.69361147327249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A9B-495A-830E-70617DDDDBD0}"/>
                </c:ext>
              </c:extLst>
            </c:dLbl>
            <c:dLbl>
              <c:idx val="22"/>
              <c:layout>
                <c:manualLayout>
                  <c:x val="0"/>
                  <c:y val="4.69361147327249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A9B-495A-830E-70617DDDDBD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55.034999999999997</c:v>
                </c:pt>
                <c:pt idx="1">
                  <c:v>54.246000000000002</c:v>
                </c:pt>
                <c:pt idx="2">
                  <c:v>45.134</c:v>
                </c:pt>
                <c:pt idx="3">
                  <c:v>25.337</c:v>
                </c:pt>
                <c:pt idx="4">
                  <c:v>8.5990000000000002</c:v>
                </c:pt>
                <c:pt idx="5">
                  <c:v>8.1790000000000003</c:v>
                </c:pt>
                <c:pt idx="6">
                  <c:v>9.5969999999999995</c:v>
                </c:pt>
                <c:pt idx="7">
                  <c:v>8.7560000000000002</c:v>
                </c:pt>
                <c:pt idx="8">
                  <c:v>10.444000000000001</c:v>
                </c:pt>
                <c:pt idx="9">
                  <c:v>6.2510000000000003</c:v>
                </c:pt>
                <c:pt idx="10">
                  <c:v>8.5660000000000007</c:v>
                </c:pt>
                <c:pt idx="11">
                  <c:v>6.4720000000000004</c:v>
                </c:pt>
                <c:pt idx="12">
                  <c:v>8.8919999999999995</c:v>
                </c:pt>
                <c:pt idx="13">
                  <c:v>7.4930000000000003</c:v>
                </c:pt>
                <c:pt idx="14">
                  <c:v>8.8550000000000004</c:v>
                </c:pt>
                <c:pt idx="15">
                  <c:v>7.6710000000000003</c:v>
                </c:pt>
                <c:pt idx="16">
                  <c:v>7.7750000000000004</c:v>
                </c:pt>
                <c:pt idx="17">
                  <c:v>11.144</c:v>
                </c:pt>
                <c:pt idx="18">
                  <c:v>16.332000000000001</c:v>
                </c:pt>
                <c:pt idx="19">
                  <c:v>15.682</c:v>
                </c:pt>
                <c:pt idx="20">
                  <c:v>12.603999999999999</c:v>
                </c:pt>
                <c:pt idx="21">
                  <c:v>12.416</c:v>
                </c:pt>
                <c:pt idx="22">
                  <c:v>11.422000000000001</c:v>
                </c:pt>
              </c:numCache>
            </c:numRef>
          </c:val>
          <c:smooth val="0"/>
          <c:extLst>
            <c:ext xmlns:c16="http://schemas.microsoft.com/office/drawing/2014/chart" uri="{C3380CC4-5D6E-409C-BE32-E72D297353CC}">
              <c16:uniqueId val="{00000011-4A9B-495A-830E-70617DDDDBD0}"/>
            </c:ext>
          </c:extLst>
        </c:ser>
        <c:dLbls>
          <c:showLegendKey val="0"/>
          <c:showVal val="0"/>
          <c:showCatName val="0"/>
          <c:showSerName val="0"/>
          <c:showPercent val="0"/>
          <c:showBubbleSize val="0"/>
        </c:dLbls>
        <c:marker val="1"/>
        <c:smooth val="0"/>
        <c:axId val="538067024"/>
        <c:axId val="538067808"/>
      </c:lineChart>
      <c:catAx>
        <c:axId val="53806702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38067808"/>
        <c:crosses val="min"/>
        <c:auto val="0"/>
        <c:lblAlgn val="ctr"/>
        <c:lblOffset val="100"/>
        <c:noMultiLvlLbl val="0"/>
      </c:catAx>
      <c:valAx>
        <c:axId val="538067808"/>
        <c:scaling>
          <c:orientation val="minMax"/>
          <c:max val="6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38067024"/>
        <c:crosses val="min"/>
        <c:crossBetween val="midCat"/>
        <c:majorUnit val="5"/>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8077549690453"/>
          <c:y val="3.3664220975399221E-2"/>
          <c:w val="0.85565330726621047"/>
          <c:h val="0.93957703927492442"/>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4.2359074617139135E-2"/>
                  <c:y val="-4.661199827362969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2E1-49FB-B058-E0C03808646E}"/>
                </c:ext>
              </c:extLst>
            </c:dLbl>
            <c:dLbl>
              <c:idx val="3"/>
              <c:layout>
                <c:manualLayout>
                  <c:x val="0"/>
                  <c:y val="4.661199827362969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2E1-49FB-B058-E0C03808646E}"/>
                </c:ext>
              </c:extLst>
            </c:dLbl>
            <c:dLbl>
              <c:idx val="4"/>
              <c:layout>
                <c:manualLayout>
                  <c:x val="0"/>
                  <c:y val="-4.661199827362969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2E1-49FB-B058-E0C03808646E}"/>
                </c:ext>
              </c:extLst>
            </c:dLbl>
            <c:dLbl>
              <c:idx val="5"/>
              <c:layout>
                <c:manualLayout>
                  <c:x val="0"/>
                  <c:y val="-4.661199827362969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1-49FB-B058-E0C03808646E}"/>
                </c:ext>
              </c:extLst>
            </c:dLbl>
            <c:dLbl>
              <c:idx val="6"/>
              <c:layout>
                <c:manualLayout>
                  <c:x val="-6.5167807103290974E-4"/>
                  <c:y val="3.495899870522226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2E1-49FB-B058-E0C03808646E}"/>
                </c:ext>
              </c:extLst>
            </c:dLbl>
            <c:dLbl>
              <c:idx val="7"/>
              <c:layout>
                <c:manualLayout>
                  <c:x val="0"/>
                  <c:y val="-4.661199827362969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2E1-49FB-B058-E0C03808646E}"/>
                </c:ext>
              </c:extLst>
            </c:dLbl>
            <c:dLbl>
              <c:idx val="10"/>
              <c:layout>
                <c:manualLayout>
                  <c:x val="-1.6291951775822745E-2"/>
                  <c:y val="3.841173931808372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2E1-49FB-B058-E0C03808646E}"/>
                </c:ext>
              </c:extLst>
            </c:dLbl>
            <c:dLbl>
              <c:idx val="12"/>
              <c:layout>
                <c:manualLayout>
                  <c:x val="-6.8426197458455523E-3"/>
                  <c:y val="4.2727665084160552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2E1-49FB-B058-E0C03808646E}"/>
                </c:ext>
              </c:extLst>
            </c:dLbl>
            <c:dLbl>
              <c:idx val="13"/>
              <c:layout>
                <c:manualLayout>
                  <c:x val="0"/>
                  <c:y val="-4.661199827362969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2E1-49FB-B058-E0C03808646E}"/>
                </c:ext>
              </c:extLst>
            </c:dLbl>
            <c:dLbl>
              <c:idx val="14"/>
              <c:layout>
                <c:manualLayout>
                  <c:x val="-1.466275659824047E-2"/>
                  <c:y val="3.021148036253776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2E1-49FB-B058-E0C03808646E}"/>
                </c:ext>
              </c:extLst>
            </c:dLbl>
            <c:dLbl>
              <c:idx val="15"/>
              <c:layout>
                <c:manualLayout>
                  <c:x val="0"/>
                  <c:y val="-4.661199827362969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2E1-49FB-B058-E0C03808646E}"/>
                </c:ext>
              </c:extLst>
            </c:dLbl>
            <c:dLbl>
              <c:idx val="16"/>
              <c:layout>
                <c:manualLayout>
                  <c:x val="-1.531443466927338E-2"/>
                  <c:y val="3.366422097539922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2E1-49FB-B058-E0C03808646E}"/>
                </c:ext>
              </c:extLst>
            </c:dLbl>
            <c:dLbl>
              <c:idx val="17"/>
              <c:layout>
                <c:manualLayout>
                  <c:x val="1.401107852720756E-2"/>
                  <c:y val="-4.186447993094518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2E1-49FB-B058-E0C03808646E}"/>
                </c:ext>
              </c:extLst>
            </c:dLbl>
            <c:dLbl>
              <c:idx val="18"/>
              <c:layout>
                <c:manualLayout>
                  <c:x val="-7.1684587813620072E-3"/>
                  <c:y val="3.927492447129909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2E1-49FB-B058-E0C03808646E}"/>
                </c:ext>
              </c:extLst>
            </c:dLbl>
            <c:dLbl>
              <c:idx val="19"/>
              <c:layout>
                <c:manualLayout>
                  <c:x val="0"/>
                  <c:y val="-4.661199827362969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2E1-49FB-B058-E0C03808646E}"/>
                </c:ext>
              </c:extLst>
            </c:dLbl>
            <c:dLbl>
              <c:idx val="20"/>
              <c:layout>
                <c:manualLayout>
                  <c:x val="3.9100684261974585E-3"/>
                  <c:y val="3.021148036253776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2E1-49FB-B058-E0C03808646E}"/>
                </c:ext>
              </c:extLst>
            </c:dLbl>
            <c:dLbl>
              <c:idx val="21"/>
              <c:layout>
                <c:manualLayout>
                  <c:x val="-1.0426849136526556E-2"/>
                  <c:y val="-9.7971514889943892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2E1-49FB-B058-E0C03808646E}"/>
                </c:ext>
              </c:extLst>
            </c:dLbl>
            <c:dLbl>
              <c:idx val="22"/>
              <c:layout>
                <c:manualLayout>
                  <c:x val="0"/>
                  <c:y val="-4.661199827362969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2E1-49FB-B058-E0C03808646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172.4288</c:v>
                </c:pt>
                <c:pt idx="1">
                  <c:v>99.126427406199014</c:v>
                </c:pt>
                <c:pt idx="2">
                  <c:v>83.151957531519585</c:v>
                </c:pt>
                <c:pt idx="3">
                  <c:v>77.239173884077289</c:v>
                </c:pt>
                <c:pt idx="4">
                  <c:v>75.869565217391312</c:v>
                </c:pt>
                <c:pt idx="5">
                  <c:v>81.840267459138175</c:v>
                </c:pt>
                <c:pt idx="6">
                  <c:v>80.926235212247732</c:v>
                </c:pt>
                <c:pt idx="7">
                  <c:v>90.163859111791737</c:v>
                </c:pt>
                <c:pt idx="8">
                  <c:v>79.202298850574707</c:v>
                </c:pt>
                <c:pt idx="9">
                  <c:v>60.148553054662386</c:v>
                </c:pt>
                <c:pt idx="10">
                  <c:v>58.240875912408768</c:v>
                </c:pt>
                <c:pt idx="11">
                  <c:v>47.503571428571426</c:v>
                </c:pt>
                <c:pt idx="12">
                  <c:v>44.327222222222225</c:v>
                </c:pt>
                <c:pt idx="13">
                  <c:v>51.205141657922347</c:v>
                </c:pt>
                <c:pt idx="14">
                  <c:v>48.372029250457032</c:v>
                </c:pt>
                <c:pt idx="15">
                  <c:v>44.419816513761468</c:v>
                </c:pt>
                <c:pt idx="16">
                  <c:v>35.952742894910777</c:v>
                </c:pt>
                <c:pt idx="17">
                  <c:v>30.740202795286383</c:v>
                </c:pt>
                <c:pt idx="18">
                  <c:v>22.805245766212312</c:v>
                </c:pt>
                <c:pt idx="19">
                  <c:v>19.198661500528356</c:v>
                </c:pt>
                <c:pt idx="20">
                  <c:v>18.073782834197758</c:v>
                </c:pt>
                <c:pt idx="21">
                  <c:v>17.160653615919752</c:v>
                </c:pt>
                <c:pt idx="22">
                  <c:v>16.084379785604902</c:v>
                </c:pt>
              </c:numCache>
            </c:numRef>
          </c:val>
          <c:smooth val="0"/>
          <c:extLst>
            <c:ext xmlns:c16="http://schemas.microsoft.com/office/drawing/2014/chart" uri="{C3380CC4-5D6E-409C-BE32-E72D297353CC}">
              <c16:uniqueId val="{00000012-02E1-49FB-B058-E0C03808646E}"/>
            </c:ext>
          </c:extLst>
        </c:ser>
        <c:dLbls>
          <c:showLegendKey val="0"/>
          <c:showVal val="0"/>
          <c:showCatName val="0"/>
          <c:showSerName val="0"/>
          <c:showPercent val="0"/>
          <c:showBubbleSize val="0"/>
        </c:dLbls>
        <c:marker val="1"/>
        <c:smooth val="0"/>
        <c:axId val="503157648"/>
        <c:axId val="503152944"/>
      </c:lineChart>
      <c:catAx>
        <c:axId val="50315764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03152944"/>
        <c:crosses val="min"/>
        <c:auto val="0"/>
        <c:lblAlgn val="ctr"/>
        <c:lblOffset val="100"/>
        <c:noMultiLvlLbl val="0"/>
      </c:catAx>
      <c:valAx>
        <c:axId val="503152944"/>
        <c:scaling>
          <c:orientation val="minMax"/>
          <c:max val="18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03157648"/>
        <c:crosses val="min"/>
        <c:crossBetween val="midCat"/>
        <c:majorUnit val="1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757776307081404E-2"/>
          <c:y val="0.11668611435239207"/>
          <c:w val="0.92008603573792191"/>
          <c:h val="0.85919875534811363"/>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5"/>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3F5-4B62-BFC6-50DF14EE6670}"/>
                </c:ext>
              </c:extLst>
            </c:dLbl>
            <c:dLbl>
              <c:idx val="6"/>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3F5-4B62-BFC6-50DF14EE6670}"/>
                </c:ext>
              </c:extLst>
            </c:dLbl>
            <c:dLbl>
              <c:idx val="7"/>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3F5-4B62-BFC6-50DF14EE6670}"/>
                </c:ext>
              </c:extLst>
            </c:dLbl>
            <c:dLbl>
              <c:idx val="8"/>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3F5-4B62-BFC6-50DF14EE6670}"/>
                </c:ext>
              </c:extLst>
            </c:dLbl>
            <c:dLbl>
              <c:idx val="10"/>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3F5-4B62-BFC6-50DF14EE6670}"/>
                </c:ext>
              </c:extLst>
            </c:dLbl>
            <c:dLbl>
              <c:idx val="11"/>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3F5-4B62-BFC6-50DF14EE6670}"/>
                </c:ext>
              </c:extLst>
            </c:dLbl>
            <c:dLbl>
              <c:idx val="12"/>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3F5-4B62-BFC6-50DF14EE6670}"/>
                </c:ext>
              </c:extLst>
            </c:dLbl>
            <c:dLbl>
              <c:idx val="13"/>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3F5-4B62-BFC6-50DF14EE6670}"/>
                </c:ext>
              </c:extLst>
            </c:dLbl>
            <c:dLbl>
              <c:idx val="14"/>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3F5-4B62-BFC6-50DF14EE6670}"/>
                </c:ext>
              </c:extLst>
            </c:dLbl>
            <c:dLbl>
              <c:idx val="15"/>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3F5-4B62-BFC6-50DF14EE6670}"/>
                </c:ext>
              </c:extLst>
            </c:dLbl>
            <c:dLbl>
              <c:idx val="16"/>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3F5-4B62-BFC6-50DF14EE6670}"/>
                </c:ext>
              </c:extLst>
            </c:dLbl>
            <c:dLbl>
              <c:idx val="17"/>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3F5-4B62-BFC6-50DF14EE6670}"/>
                </c:ext>
              </c:extLst>
            </c:dLbl>
            <c:dLbl>
              <c:idx val="18"/>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3F5-4B62-BFC6-50DF14EE6670}"/>
                </c:ext>
              </c:extLst>
            </c:dLbl>
            <c:dLbl>
              <c:idx val="19"/>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3F5-4B62-BFC6-50DF14EE6670}"/>
                </c:ext>
              </c:extLst>
            </c:dLbl>
            <c:dLbl>
              <c:idx val="20"/>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3F5-4B62-BFC6-50DF14EE6670}"/>
                </c:ext>
              </c:extLst>
            </c:dLbl>
            <c:dLbl>
              <c:idx val="21"/>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3F5-4B62-BFC6-50DF14EE6670}"/>
                </c:ext>
              </c:extLst>
            </c:dLbl>
            <c:dLbl>
              <c:idx val="22"/>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3F5-4B62-BFC6-50DF14EE667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2.4</c:v>
                </c:pt>
                <c:pt idx="1">
                  <c:v>2.5</c:v>
                </c:pt>
                <c:pt idx="2">
                  <c:v>2.7</c:v>
                </c:pt>
                <c:pt idx="3">
                  <c:v>2.8</c:v>
                </c:pt>
                <c:pt idx="4">
                  <c:v>3.9</c:v>
                </c:pt>
                <c:pt idx="5">
                  <c:v>5.6</c:v>
                </c:pt>
                <c:pt idx="6">
                  <c:v>7</c:v>
                </c:pt>
                <c:pt idx="7">
                  <c:v>8.1</c:v>
                </c:pt>
                <c:pt idx="8">
                  <c:v>13.8</c:v>
                </c:pt>
                <c:pt idx="9">
                  <c:v>12.8</c:v>
                </c:pt>
                <c:pt idx="10">
                  <c:v>14</c:v>
                </c:pt>
                <c:pt idx="11">
                  <c:v>15.2</c:v>
                </c:pt>
                <c:pt idx="12">
                  <c:v>16.600000000000001</c:v>
                </c:pt>
                <c:pt idx="13">
                  <c:v>18.600000000000001</c:v>
                </c:pt>
                <c:pt idx="14">
                  <c:v>20.2</c:v>
                </c:pt>
                <c:pt idx="15">
                  <c:v>21.7</c:v>
                </c:pt>
                <c:pt idx="16">
                  <c:v>23.2</c:v>
                </c:pt>
                <c:pt idx="17">
                  <c:v>24.7</c:v>
                </c:pt>
                <c:pt idx="18">
                  <c:v>26.1</c:v>
                </c:pt>
                <c:pt idx="19">
                  <c:v>27.5</c:v>
                </c:pt>
                <c:pt idx="20">
                  <c:v>28.8</c:v>
                </c:pt>
                <c:pt idx="21">
                  <c:v>30.1</c:v>
                </c:pt>
                <c:pt idx="22">
                  <c:v>31.4</c:v>
                </c:pt>
              </c:numCache>
            </c:numRef>
          </c:val>
          <c:smooth val="0"/>
          <c:extLst>
            <c:ext xmlns:c16="http://schemas.microsoft.com/office/drawing/2014/chart" uri="{C3380CC4-5D6E-409C-BE32-E72D297353CC}">
              <c16:uniqueId val="{00000011-53F5-4B62-BFC6-50DF14EE6670}"/>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0"/>
              <c:layout>
                <c:manualLayout>
                  <c:x val="1.7868960953011249E-2"/>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3F5-4B62-BFC6-50DF14EE6670}"/>
                </c:ext>
              </c:extLst>
            </c:dLbl>
            <c:dLbl>
              <c:idx val="1"/>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3F5-4B62-BFC6-50DF14EE6670}"/>
                </c:ext>
              </c:extLst>
            </c:dLbl>
            <c:dLbl>
              <c:idx val="2"/>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3F5-4B62-BFC6-50DF14EE6670}"/>
                </c:ext>
              </c:extLst>
            </c:dLbl>
            <c:dLbl>
              <c:idx val="3"/>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3F5-4B62-BFC6-50DF14EE6670}"/>
                </c:ext>
              </c:extLst>
            </c:dLbl>
            <c:dLbl>
              <c:idx val="6"/>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3F5-4B62-BFC6-50DF14EE6670}"/>
                </c:ext>
              </c:extLst>
            </c:dLbl>
            <c:dLbl>
              <c:idx val="9"/>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53F5-4B62-BFC6-50DF14EE6670}"/>
                </c:ext>
              </c:extLst>
            </c:dLbl>
            <c:dLbl>
              <c:idx val="10"/>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53F5-4B62-BFC6-50DF14EE6670}"/>
                </c:ext>
              </c:extLst>
            </c:dLbl>
            <c:dLbl>
              <c:idx val="11"/>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53F5-4B62-BFC6-50DF14EE6670}"/>
                </c:ext>
              </c:extLst>
            </c:dLbl>
            <c:dLbl>
              <c:idx val="12"/>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53F5-4B62-BFC6-50DF14EE6670}"/>
                </c:ext>
              </c:extLst>
            </c:dLbl>
            <c:dLbl>
              <c:idx val="13"/>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53F5-4B62-BFC6-50DF14EE6670}"/>
                </c:ext>
              </c:extLst>
            </c:dLbl>
            <c:dLbl>
              <c:idx val="14"/>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53F5-4B62-BFC6-50DF14EE6670}"/>
                </c:ext>
              </c:extLst>
            </c:dLbl>
            <c:dLbl>
              <c:idx val="15"/>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53F5-4B62-BFC6-50DF14EE6670}"/>
                </c:ext>
              </c:extLst>
            </c:dLbl>
            <c:dLbl>
              <c:idx val="16"/>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53F5-4B62-BFC6-50DF14EE6670}"/>
                </c:ext>
              </c:extLst>
            </c:dLbl>
            <c:dLbl>
              <c:idx val="17"/>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53F5-4B62-BFC6-50DF14EE6670}"/>
                </c:ext>
              </c:extLst>
            </c:dLbl>
            <c:dLbl>
              <c:idx val="18"/>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53F5-4B62-BFC6-50DF14EE6670}"/>
                </c:ext>
              </c:extLst>
            </c:dLbl>
            <c:dLbl>
              <c:idx val="19"/>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53F5-4B62-BFC6-50DF14EE6670}"/>
                </c:ext>
              </c:extLst>
            </c:dLbl>
            <c:dLbl>
              <c:idx val="20"/>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53F5-4B62-BFC6-50DF14EE6670}"/>
                </c:ext>
              </c:extLst>
            </c:dLbl>
            <c:dLbl>
              <c:idx val="21"/>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53F5-4B62-BFC6-50DF14EE6670}"/>
                </c:ext>
              </c:extLst>
            </c:dLbl>
            <c:dLbl>
              <c:idx val="22"/>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53F5-4B62-BFC6-50DF14EE667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Sheet1!$A$2:$W$2</c:f>
              <c:numCache>
                <c:formatCode>General</c:formatCode>
                <c:ptCount val="23"/>
                <c:pt idx="0">
                  <c:v>86.6</c:v>
                </c:pt>
                <c:pt idx="1">
                  <c:v>88.3</c:v>
                </c:pt>
                <c:pt idx="2">
                  <c:v>89.9</c:v>
                </c:pt>
                <c:pt idx="3">
                  <c:v>91.2</c:v>
                </c:pt>
                <c:pt idx="4">
                  <c:v>92.4</c:v>
                </c:pt>
                <c:pt idx="5">
                  <c:v>93.5</c:v>
                </c:pt>
                <c:pt idx="6">
                  <c:v>94.4</c:v>
                </c:pt>
                <c:pt idx="7">
                  <c:v>95.2</c:v>
                </c:pt>
                <c:pt idx="8">
                  <c:v>95.9</c:v>
                </c:pt>
                <c:pt idx="9">
                  <c:v>96.3</c:v>
                </c:pt>
                <c:pt idx="10">
                  <c:v>96.7</c:v>
                </c:pt>
                <c:pt idx="11">
                  <c:v>97.1</c:v>
                </c:pt>
                <c:pt idx="12">
                  <c:v>97.5</c:v>
                </c:pt>
                <c:pt idx="13">
                  <c:v>97.9</c:v>
                </c:pt>
                <c:pt idx="14">
                  <c:v>98.1</c:v>
                </c:pt>
                <c:pt idx="15">
                  <c:v>98.3</c:v>
                </c:pt>
                <c:pt idx="16">
                  <c:v>98.4</c:v>
                </c:pt>
                <c:pt idx="17">
                  <c:v>98.6</c:v>
                </c:pt>
                <c:pt idx="18">
                  <c:v>98.7</c:v>
                </c:pt>
                <c:pt idx="19">
                  <c:v>98.8</c:v>
                </c:pt>
                <c:pt idx="20">
                  <c:v>98.9</c:v>
                </c:pt>
                <c:pt idx="21">
                  <c:v>99</c:v>
                </c:pt>
                <c:pt idx="22">
                  <c:v>99.1</c:v>
                </c:pt>
              </c:numCache>
            </c:numRef>
          </c:val>
          <c:smooth val="0"/>
          <c:extLst>
            <c:ext xmlns:c16="http://schemas.microsoft.com/office/drawing/2014/chart" uri="{C3380CC4-5D6E-409C-BE32-E72D297353CC}">
              <c16:uniqueId val="{00000025-53F5-4B62-BFC6-50DF14EE6670}"/>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0"/>
              <c:layout>
                <c:manualLayout>
                  <c:x val="1.3236267372600927E-2"/>
                  <c:y val="-3.267211201866977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53F5-4B62-BFC6-50DF14EE6670}"/>
                </c:ext>
              </c:extLst>
            </c:dLbl>
            <c:dLbl>
              <c:idx val="1"/>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53F5-4B62-BFC6-50DF14EE6670}"/>
                </c:ext>
              </c:extLst>
            </c:dLbl>
            <c:dLbl>
              <c:idx val="2"/>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53F5-4B62-BFC6-50DF14EE6670}"/>
                </c:ext>
              </c:extLst>
            </c:dLbl>
            <c:dLbl>
              <c:idx val="3"/>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53F5-4B62-BFC6-50DF14EE6670}"/>
                </c:ext>
              </c:extLst>
            </c:dLbl>
            <c:dLbl>
              <c:idx val="4"/>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53F5-4B62-BFC6-50DF14EE6670}"/>
                </c:ext>
              </c:extLst>
            </c:dLbl>
            <c:dLbl>
              <c:idx val="6"/>
              <c:layout>
                <c:manualLayout>
                  <c:x val="1.257445400397088E-2"/>
                  <c:y val="2.683780630105017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53F5-4B62-BFC6-50DF14EE6670}"/>
                </c:ext>
              </c:extLst>
            </c:dLbl>
            <c:dLbl>
              <c:idx val="7"/>
              <c:layout>
                <c:manualLayout>
                  <c:x val="1.3898080741230973E-2"/>
                  <c:y val="1.866977829638272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53F5-4B62-BFC6-50DF14EE6670}"/>
                </c:ext>
              </c:extLst>
            </c:dLbl>
            <c:dLbl>
              <c:idx val="8"/>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53F5-4B62-BFC6-50DF14EE6670}"/>
                </c:ext>
              </c:extLst>
            </c:dLbl>
            <c:dLbl>
              <c:idx val="9"/>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53F5-4B62-BFC6-50DF14EE6670}"/>
                </c:ext>
              </c:extLst>
            </c:dLbl>
            <c:dLbl>
              <c:idx val="10"/>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53F5-4B62-BFC6-50DF14EE6670}"/>
                </c:ext>
              </c:extLst>
            </c:dLbl>
            <c:dLbl>
              <c:idx val="11"/>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53F5-4B62-BFC6-50DF14EE6670}"/>
                </c:ext>
              </c:extLst>
            </c:dLbl>
            <c:dLbl>
              <c:idx val="12"/>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53F5-4B62-BFC6-50DF14EE6670}"/>
                </c:ext>
              </c:extLst>
            </c:dLbl>
            <c:dLbl>
              <c:idx val="13"/>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53F5-4B62-BFC6-50DF14EE6670}"/>
                </c:ext>
              </c:extLst>
            </c:dLbl>
            <c:dLbl>
              <c:idx val="14"/>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53F5-4B62-BFC6-50DF14EE6670}"/>
                </c:ext>
              </c:extLst>
            </c:dLbl>
            <c:dLbl>
              <c:idx val="15"/>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53F5-4B62-BFC6-50DF14EE6670}"/>
                </c:ext>
              </c:extLst>
            </c:dLbl>
            <c:dLbl>
              <c:idx val="16"/>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53F5-4B62-BFC6-50DF14EE6670}"/>
                </c:ext>
              </c:extLst>
            </c:dLbl>
            <c:dLbl>
              <c:idx val="17"/>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53F5-4B62-BFC6-50DF14EE6670}"/>
                </c:ext>
              </c:extLst>
            </c:dLbl>
            <c:dLbl>
              <c:idx val="18"/>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7-53F5-4B62-BFC6-50DF14EE6670}"/>
                </c:ext>
              </c:extLst>
            </c:dLbl>
            <c:dLbl>
              <c:idx val="19"/>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8-53F5-4B62-BFC6-50DF14EE6670}"/>
                </c:ext>
              </c:extLst>
            </c:dLbl>
            <c:dLbl>
              <c:idx val="20"/>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9-53F5-4B62-BFC6-50DF14EE6670}"/>
                </c:ext>
              </c:extLst>
            </c:dLbl>
            <c:dLbl>
              <c:idx val="21"/>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A-53F5-4B62-BFC6-50DF14EE6670}"/>
                </c:ext>
              </c:extLst>
            </c:dLbl>
            <c:dLbl>
              <c:idx val="22"/>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B-53F5-4B62-BFC6-50DF14EE667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Sheet1!$A$3:$W$3</c:f>
              <c:numCache>
                <c:formatCode>General</c:formatCode>
                <c:ptCount val="23"/>
                <c:pt idx="0">
                  <c:v>2.6</c:v>
                </c:pt>
                <c:pt idx="1">
                  <c:v>3.1</c:v>
                </c:pt>
                <c:pt idx="2">
                  <c:v>3.7</c:v>
                </c:pt>
                <c:pt idx="3">
                  <c:v>6.3</c:v>
                </c:pt>
                <c:pt idx="4">
                  <c:v>4.5</c:v>
                </c:pt>
                <c:pt idx="5">
                  <c:v>3.9</c:v>
                </c:pt>
                <c:pt idx="6">
                  <c:v>5.3</c:v>
                </c:pt>
                <c:pt idx="7">
                  <c:v>8.5</c:v>
                </c:pt>
                <c:pt idx="8">
                  <c:v>12.4</c:v>
                </c:pt>
                <c:pt idx="9">
                  <c:v>15</c:v>
                </c:pt>
                <c:pt idx="10">
                  <c:v>16.600000000000001</c:v>
                </c:pt>
                <c:pt idx="11">
                  <c:v>17.7</c:v>
                </c:pt>
                <c:pt idx="12">
                  <c:v>18.5</c:v>
                </c:pt>
                <c:pt idx="13">
                  <c:v>19.899999999999999</c:v>
                </c:pt>
                <c:pt idx="14">
                  <c:v>20.7</c:v>
                </c:pt>
                <c:pt idx="15">
                  <c:v>21.4</c:v>
                </c:pt>
                <c:pt idx="16">
                  <c:v>22</c:v>
                </c:pt>
                <c:pt idx="17">
                  <c:v>22.6</c:v>
                </c:pt>
                <c:pt idx="18">
                  <c:v>23.2</c:v>
                </c:pt>
                <c:pt idx="19">
                  <c:v>23.8</c:v>
                </c:pt>
                <c:pt idx="20">
                  <c:v>24.3</c:v>
                </c:pt>
                <c:pt idx="21">
                  <c:v>24.9</c:v>
                </c:pt>
                <c:pt idx="22">
                  <c:v>25.4</c:v>
                </c:pt>
              </c:numCache>
            </c:numRef>
          </c:val>
          <c:smooth val="0"/>
          <c:extLst>
            <c:ext xmlns:c16="http://schemas.microsoft.com/office/drawing/2014/chart" uri="{C3380CC4-5D6E-409C-BE32-E72D297353CC}">
              <c16:uniqueId val="{0000003C-53F5-4B62-BFC6-50DF14EE6670}"/>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Lbls>
            <c:dLbl>
              <c:idx val="0"/>
              <c:layout>
                <c:manualLayout>
                  <c:x val="1.472534745201853E-2"/>
                  <c:y val="-3.267211201866977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D-53F5-4B62-BFC6-50DF14EE6670}"/>
                </c:ext>
              </c:extLst>
            </c:dLbl>
            <c:dLbl>
              <c:idx val="1"/>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E-53F5-4B62-BFC6-50DF14EE6670}"/>
                </c:ext>
              </c:extLst>
            </c:dLbl>
            <c:dLbl>
              <c:idx val="2"/>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F-53F5-4B62-BFC6-50DF14EE6670}"/>
                </c:ext>
              </c:extLst>
            </c:dLbl>
            <c:dLbl>
              <c:idx val="3"/>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0-53F5-4B62-BFC6-50DF14EE6670}"/>
                </c:ext>
              </c:extLst>
            </c:dLbl>
            <c:dLbl>
              <c:idx val="4"/>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1-53F5-4B62-BFC6-50DF14EE6670}"/>
                </c:ext>
              </c:extLst>
            </c:dLbl>
            <c:dLbl>
              <c:idx val="5"/>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2-53F5-4B62-BFC6-50DF14EE6670}"/>
                </c:ext>
              </c:extLst>
            </c:dLbl>
            <c:dLbl>
              <c:idx val="6"/>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3-53F5-4B62-BFC6-50DF14EE6670}"/>
                </c:ext>
              </c:extLst>
            </c:dLbl>
            <c:dLbl>
              <c:idx val="7"/>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4-53F5-4B62-BFC6-50DF14EE6670}"/>
                </c:ext>
              </c:extLst>
            </c:dLbl>
            <c:dLbl>
              <c:idx val="8"/>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5-53F5-4B62-BFC6-50DF14EE6670}"/>
                </c:ext>
              </c:extLst>
            </c:dLbl>
            <c:dLbl>
              <c:idx val="9"/>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6-53F5-4B62-BFC6-50DF14EE6670}"/>
                </c:ext>
              </c:extLst>
            </c:dLbl>
            <c:dLbl>
              <c:idx val="10"/>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7-53F5-4B62-BFC6-50DF14EE6670}"/>
                </c:ext>
              </c:extLst>
            </c:dLbl>
            <c:dLbl>
              <c:idx val="11"/>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8-53F5-4B62-BFC6-50DF14EE6670}"/>
                </c:ext>
              </c:extLst>
            </c:dLbl>
            <c:dLbl>
              <c:idx val="12"/>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9-53F5-4B62-BFC6-50DF14EE6670}"/>
                </c:ext>
              </c:extLst>
            </c:dLbl>
            <c:dLbl>
              <c:idx val="13"/>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A-53F5-4B62-BFC6-50DF14EE6670}"/>
                </c:ext>
              </c:extLst>
            </c:dLbl>
            <c:dLbl>
              <c:idx val="14"/>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B-53F5-4B62-BFC6-50DF14EE6670}"/>
                </c:ext>
              </c:extLst>
            </c:dLbl>
            <c:dLbl>
              <c:idx val="15"/>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C-53F5-4B62-BFC6-50DF14EE6670}"/>
                </c:ext>
              </c:extLst>
            </c:dLbl>
            <c:dLbl>
              <c:idx val="16"/>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D-53F5-4B62-BFC6-50DF14EE6670}"/>
                </c:ext>
              </c:extLst>
            </c:dLbl>
            <c:dLbl>
              <c:idx val="17"/>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E-53F5-4B62-BFC6-50DF14EE6670}"/>
                </c:ext>
              </c:extLst>
            </c:dLbl>
            <c:dLbl>
              <c:idx val="18"/>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F-53F5-4B62-BFC6-50DF14EE6670}"/>
                </c:ext>
              </c:extLst>
            </c:dLbl>
            <c:dLbl>
              <c:idx val="19"/>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0-53F5-4B62-BFC6-50DF14EE6670}"/>
                </c:ext>
              </c:extLst>
            </c:dLbl>
            <c:dLbl>
              <c:idx val="20"/>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1-53F5-4B62-BFC6-50DF14EE6670}"/>
                </c:ext>
              </c:extLst>
            </c:dLbl>
            <c:dLbl>
              <c:idx val="21"/>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2-53F5-4B62-BFC6-50DF14EE6670}"/>
                </c:ext>
              </c:extLst>
            </c:dLbl>
            <c:dLbl>
              <c:idx val="22"/>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3-53F5-4B62-BFC6-50DF14EE667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Sheet1!$A$4:$W$4</c:f>
              <c:numCache>
                <c:formatCode>General</c:formatCode>
                <c:ptCount val="23"/>
                <c:pt idx="0">
                  <c:v>24.1</c:v>
                </c:pt>
                <c:pt idx="1">
                  <c:v>24.7</c:v>
                </c:pt>
                <c:pt idx="2">
                  <c:v>25.2</c:v>
                </c:pt>
                <c:pt idx="3">
                  <c:v>25.8</c:v>
                </c:pt>
                <c:pt idx="4">
                  <c:v>26.4</c:v>
                </c:pt>
                <c:pt idx="5">
                  <c:v>27</c:v>
                </c:pt>
                <c:pt idx="6">
                  <c:v>27.3</c:v>
                </c:pt>
                <c:pt idx="7">
                  <c:v>27.1</c:v>
                </c:pt>
                <c:pt idx="8">
                  <c:v>32.299999999999997</c:v>
                </c:pt>
                <c:pt idx="9">
                  <c:v>31.2</c:v>
                </c:pt>
                <c:pt idx="10">
                  <c:v>32</c:v>
                </c:pt>
                <c:pt idx="11">
                  <c:v>33.4</c:v>
                </c:pt>
                <c:pt idx="12">
                  <c:v>36.4</c:v>
                </c:pt>
                <c:pt idx="13">
                  <c:v>39.5</c:v>
                </c:pt>
                <c:pt idx="14">
                  <c:v>42.2</c:v>
                </c:pt>
                <c:pt idx="15">
                  <c:v>42.3</c:v>
                </c:pt>
                <c:pt idx="16">
                  <c:v>44</c:v>
                </c:pt>
                <c:pt idx="17">
                  <c:v>46.8</c:v>
                </c:pt>
                <c:pt idx="18">
                  <c:v>46.7</c:v>
                </c:pt>
                <c:pt idx="19">
                  <c:v>47.8</c:v>
                </c:pt>
                <c:pt idx="20">
                  <c:v>48.9</c:v>
                </c:pt>
                <c:pt idx="21">
                  <c:v>49.9</c:v>
                </c:pt>
                <c:pt idx="22">
                  <c:v>50.7</c:v>
                </c:pt>
              </c:numCache>
            </c:numRef>
          </c:val>
          <c:smooth val="0"/>
          <c:extLst>
            <c:ext xmlns:c16="http://schemas.microsoft.com/office/drawing/2014/chart" uri="{C3380CC4-5D6E-409C-BE32-E72D297353CC}">
              <c16:uniqueId val="{00000054-53F5-4B62-BFC6-50DF14EE6670}"/>
            </c:ext>
          </c:extLst>
        </c:ser>
        <c:ser>
          <c:idx val="4"/>
          <c:order val="4"/>
          <c:spPr>
            <a:ln w="9525" algn="ctr">
              <a:solidFill>
                <a:srgbClr val="CFA649"/>
              </a:solidFill>
              <a:prstDash val="solid"/>
            </a:ln>
          </c:spPr>
          <c:marker>
            <c:symbol val="circle"/>
            <c:size val="6"/>
            <c:spPr>
              <a:solidFill>
                <a:srgbClr val="FFFFFF"/>
              </a:solidFill>
              <a:ln w="9525" algn="ctr">
                <a:solidFill>
                  <a:srgbClr val="CFA649"/>
                </a:solidFill>
                <a:prstDash val="solid"/>
              </a:ln>
            </c:spPr>
          </c:marker>
          <c:dLbls>
            <c:dLbl>
              <c:idx val="0"/>
              <c:layout>
                <c:manualLayout>
                  <c:x val="4.1363335539377898E-2"/>
                  <c:y val="-8.712563204978607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5-53F5-4B62-BFC6-50DF14EE6670}"/>
                </c:ext>
              </c:extLst>
            </c:dLbl>
            <c:dLbl>
              <c:idx val="1"/>
              <c:layout>
                <c:manualLayout>
                  <c:x val="3.1105228325612178E-2"/>
                  <c:y val="-9.179307662388175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6-53F5-4B62-BFC6-50DF14EE6670}"/>
                </c:ext>
              </c:extLst>
            </c:dLbl>
            <c:dLbl>
              <c:idx val="2"/>
              <c:layout>
                <c:manualLayout>
                  <c:x val="1.8199867637326273E-2"/>
                  <c:y val="-9.023726176584986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7-53F5-4B62-BFC6-50DF14EE6670}"/>
                </c:ext>
              </c:extLst>
            </c:dLbl>
            <c:dLbl>
              <c:idx val="3"/>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8-53F5-4B62-BFC6-50DF14EE6670}"/>
                </c:ext>
              </c:extLst>
            </c:dLbl>
            <c:dLbl>
              <c:idx val="6"/>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9-53F5-4B62-BFC6-50DF14EE6670}"/>
                </c:ext>
              </c:extLst>
            </c:dLbl>
            <c:dLbl>
              <c:idx val="9"/>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A-53F5-4B62-BFC6-50DF14EE6670}"/>
                </c:ext>
              </c:extLst>
            </c:dLbl>
            <c:dLbl>
              <c:idx val="10"/>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B-53F5-4B62-BFC6-50DF14EE6670}"/>
                </c:ext>
              </c:extLst>
            </c:dLbl>
            <c:dLbl>
              <c:idx val="11"/>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C-53F5-4B62-BFC6-50DF14EE6670}"/>
                </c:ext>
              </c:extLst>
            </c:dLbl>
            <c:dLbl>
              <c:idx val="12"/>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D-53F5-4B62-BFC6-50DF14EE6670}"/>
                </c:ext>
              </c:extLst>
            </c:dLbl>
            <c:dLbl>
              <c:idx val="13"/>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E-53F5-4B62-BFC6-50DF14EE6670}"/>
                </c:ext>
              </c:extLst>
            </c:dLbl>
            <c:dLbl>
              <c:idx val="14"/>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F-53F5-4B62-BFC6-50DF14EE6670}"/>
                </c:ext>
              </c:extLst>
            </c:dLbl>
            <c:dLbl>
              <c:idx val="15"/>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0-53F5-4B62-BFC6-50DF14EE6670}"/>
                </c:ext>
              </c:extLst>
            </c:dLbl>
            <c:dLbl>
              <c:idx val="16"/>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1-53F5-4B62-BFC6-50DF14EE6670}"/>
                </c:ext>
              </c:extLst>
            </c:dLbl>
            <c:dLbl>
              <c:idx val="17"/>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2-53F5-4B62-BFC6-50DF14EE6670}"/>
                </c:ext>
              </c:extLst>
            </c:dLbl>
            <c:dLbl>
              <c:idx val="18"/>
              <c:layout>
                <c:manualLayout>
                  <c:x val="0"/>
                  <c:y val="3.383897316219369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3-53F5-4B62-BFC6-50DF14EE6670}"/>
                </c:ext>
              </c:extLst>
            </c:dLbl>
            <c:dLbl>
              <c:idx val="19"/>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4-53F5-4B62-BFC6-50DF14EE6670}"/>
                </c:ext>
              </c:extLst>
            </c:dLbl>
            <c:dLbl>
              <c:idx val="20"/>
              <c:layout>
                <c:manualLayout>
                  <c:x val="-1.9854401058901389E-3"/>
                  <c:y val="3.228315830416180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5-53F5-4B62-BFC6-50DF14EE6670}"/>
                </c:ext>
              </c:extLst>
            </c:dLbl>
            <c:dLbl>
              <c:idx val="21"/>
              <c:layout>
                <c:manualLayout>
                  <c:x val="0"/>
                  <c:y val="-4.20070011668611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6-53F5-4B62-BFC6-50DF14EE6670}"/>
                </c:ext>
              </c:extLst>
            </c:dLbl>
            <c:dLbl>
              <c:idx val="22"/>
              <c:layout>
                <c:manualLayout>
                  <c:x val="6.6181336863004635E-3"/>
                  <c:y val="-9.607156748346946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7-53F5-4B62-BFC6-50DF14EE667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Sheet1!$A$5:$W$5</c:f>
              <c:numCache>
                <c:formatCode>General</c:formatCode>
                <c:ptCount val="23"/>
                <c:pt idx="0">
                  <c:v>94.8</c:v>
                </c:pt>
                <c:pt idx="1">
                  <c:v>95.5</c:v>
                </c:pt>
                <c:pt idx="2">
                  <c:v>96.4</c:v>
                </c:pt>
                <c:pt idx="3">
                  <c:v>97.9</c:v>
                </c:pt>
                <c:pt idx="4">
                  <c:v>97.9</c:v>
                </c:pt>
                <c:pt idx="5">
                  <c:v>98</c:v>
                </c:pt>
                <c:pt idx="6">
                  <c:v>98.5</c:v>
                </c:pt>
                <c:pt idx="7">
                  <c:v>98.1</c:v>
                </c:pt>
                <c:pt idx="8">
                  <c:v>98.1</c:v>
                </c:pt>
                <c:pt idx="9">
                  <c:v>98.2</c:v>
                </c:pt>
                <c:pt idx="10">
                  <c:v>98.2</c:v>
                </c:pt>
                <c:pt idx="11">
                  <c:v>98.4</c:v>
                </c:pt>
                <c:pt idx="12">
                  <c:v>98.6</c:v>
                </c:pt>
                <c:pt idx="13">
                  <c:v>98.9</c:v>
                </c:pt>
                <c:pt idx="14">
                  <c:v>98.9</c:v>
                </c:pt>
                <c:pt idx="15">
                  <c:v>99.2</c:v>
                </c:pt>
                <c:pt idx="16">
                  <c:v>99.2</c:v>
                </c:pt>
                <c:pt idx="17">
                  <c:v>99.4</c:v>
                </c:pt>
                <c:pt idx="18">
                  <c:v>99.4</c:v>
                </c:pt>
                <c:pt idx="19">
                  <c:v>99.5</c:v>
                </c:pt>
                <c:pt idx="20">
                  <c:v>99.5</c:v>
                </c:pt>
                <c:pt idx="21">
                  <c:v>99.5</c:v>
                </c:pt>
                <c:pt idx="22">
                  <c:v>99.6</c:v>
                </c:pt>
              </c:numCache>
            </c:numRef>
          </c:val>
          <c:smooth val="0"/>
          <c:extLst>
            <c:ext xmlns:c16="http://schemas.microsoft.com/office/drawing/2014/chart" uri="{C3380CC4-5D6E-409C-BE32-E72D297353CC}">
              <c16:uniqueId val="{00000068-53F5-4B62-BFC6-50DF14EE6670}"/>
            </c:ext>
          </c:extLst>
        </c:ser>
        <c:dLbls>
          <c:showLegendKey val="0"/>
          <c:showVal val="0"/>
          <c:showCatName val="0"/>
          <c:showSerName val="0"/>
          <c:showPercent val="0"/>
          <c:showBubbleSize val="0"/>
        </c:dLbls>
        <c:marker val="1"/>
        <c:smooth val="0"/>
        <c:axId val="503154512"/>
        <c:axId val="503154904"/>
      </c:lineChart>
      <c:catAx>
        <c:axId val="50315451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03154904"/>
        <c:crosses val="min"/>
        <c:auto val="0"/>
        <c:lblAlgn val="ctr"/>
        <c:lblOffset val="100"/>
        <c:noMultiLvlLbl val="0"/>
      </c:catAx>
      <c:valAx>
        <c:axId val="503154904"/>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03154512"/>
        <c:crosses val="min"/>
        <c:crossBetween val="midCat"/>
        <c:majorUnit val="10"/>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3"/>
            <a:ext cx="2919413" cy="495299"/>
          </a:xfrm>
          <a:prstGeom prst="rect">
            <a:avLst/>
          </a:prstGeom>
        </p:spPr>
        <p:txBody>
          <a:bodyPr vert="horz" lIns="91406" tIns="45702" rIns="91406" bIns="45702"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3" y="3"/>
            <a:ext cx="2919412" cy="495299"/>
          </a:xfrm>
          <a:prstGeom prst="rect">
            <a:avLst/>
          </a:prstGeom>
        </p:spPr>
        <p:txBody>
          <a:bodyPr vert="horz" lIns="91406" tIns="45702" rIns="91406" bIns="45702" rtlCol="0"/>
          <a:lstStyle>
            <a:lvl1pPr algn="r">
              <a:defRPr sz="1200"/>
            </a:lvl1pPr>
          </a:lstStyle>
          <a:p>
            <a:fld id="{AD5813BB-2A59-4094-A80D-63C58A298EE5}" type="datetimeFigureOut">
              <a:rPr kumimoji="1" lang="ja-JP" altLang="en-US" smtClean="0">
                <a:latin typeface="Arial" panose="020B0604020202020204" pitchFamily="34" charset="0"/>
              </a:rPr>
              <a:pPr/>
              <a:t>2022/2/8</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5" y="9371014"/>
            <a:ext cx="2919413" cy="495299"/>
          </a:xfrm>
          <a:prstGeom prst="rect">
            <a:avLst/>
          </a:prstGeom>
        </p:spPr>
        <p:txBody>
          <a:bodyPr vert="horz" lIns="91406" tIns="45702" rIns="91406" bIns="45702"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3" y="9371014"/>
            <a:ext cx="2919412" cy="495299"/>
          </a:xfrm>
          <a:prstGeom prst="rect">
            <a:avLst/>
          </a:prstGeom>
        </p:spPr>
        <p:txBody>
          <a:bodyPr vert="horz" lIns="91406" tIns="45702" rIns="91406" bIns="45702"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4"/>
            <a:ext cx="2919565" cy="493869"/>
          </a:xfrm>
          <a:prstGeom prst="rect">
            <a:avLst/>
          </a:prstGeom>
        </p:spPr>
        <p:txBody>
          <a:bodyPr vert="horz" lIns="90729" tIns="45363" rIns="90729" bIns="45363"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28" y="4"/>
            <a:ext cx="2919565" cy="493869"/>
          </a:xfrm>
          <a:prstGeom prst="rect">
            <a:avLst/>
          </a:prstGeom>
        </p:spPr>
        <p:txBody>
          <a:bodyPr vert="horz" lIns="90729" tIns="45363" rIns="90729" bIns="45363" rtlCol="0"/>
          <a:lstStyle>
            <a:lvl1pPr algn="r">
              <a:defRPr sz="1200">
                <a:latin typeface="Arial" panose="020B0604020202020204" pitchFamily="34" charset="0"/>
              </a:defRPr>
            </a:lvl1pPr>
          </a:lstStyle>
          <a:p>
            <a:fld id="{6F0D6084-7E8B-4A36-97F0-DEDFB028508E}" type="datetimeFigureOut">
              <a:rPr lang="ja-JP" altLang="en-US" smtClean="0"/>
              <a:pPr/>
              <a:t>2022/2/8</a:t>
            </a:fld>
            <a:endParaRPr lang="ja-JP" altLang="en-US" dirty="0"/>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0729" tIns="45363" rIns="90729" bIns="45363" rtlCol="0" anchor="ctr"/>
          <a:lstStyle/>
          <a:p>
            <a:endParaRPr lang="ja-JP" altLang="en-US" dirty="0"/>
          </a:p>
        </p:txBody>
      </p:sp>
      <p:sp>
        <p:nvSpPr>
          <p:cNvPr id="5" name="ノート プレースホルダ 4"/>
          <p:cNvSpPr>
            <a:spLocks noGrp="1"/>
          </p:cNvSpPr>
          <p:nvPr>
            <p:ph type="body" sz="quarter" idx="3"/>
          </p:nvPr>
        </p:nvSpPr>
        <p:spPr>
          <a:xfrm>
            <a:off x="673263" y="4686226"/>
            <a:ext cx="5389240" cy="4440076"/>
          </a:xfrm>
          <a:prstGeom prst="rect">
            <a:avLst/>
          </a:prstGeom>
        </p:spPr>
        <p:txBody>
          <a:bodyPr vert="horz" lIns="90729" tIns="45363" rIns="90729" bIns="45363"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370872"/>
            <a:ext cx="2919565" cy="493868"/>
          </a:xfrm>
          <a:prstGeom prst="rect">
            <a:avLst/>
          </a:prstGeom>
        </p:spPr>
        <p:txBody>
          <a:bodyPr vert="horz" lIns="90729" tIns="45363" rIns="90729" bIns="45363"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28" y="9370872"/>
            <a:ext cx="2919565" cy="493868"/>
          </a:xfrm>
          <a:prstGeom prst="rect">
            <a:avLst/>
          </a:prstGeom>
        </p:spPr>
        <p:txBody>
          <a:bodyPr vert="horz" lIns="90729" tIns="45363" rIns="90729" bIns="45363"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1391005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482557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2867956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17</a:t>
            </a:fld>
            <a:endParaRPr kumimoji="1" lang="ja-JP" altLang="en-US"/>
          </a:p>
        </p:txBody>
      </p:sp>
    </p:spTree>
    <p:extLst>
      <p:ext uri="{BB962C8B-B14F-4D97-AF65-F5344CB8AC3E}">
        <p14:creationId xmlns:p14="http://schemas.microsoft.com/office/powerpoint/2010/main" val="219039238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427" name="正方形/長方形 426"/>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428" name="グループ化 427"/>
          <p:cNvGrpSpPr/>
          <p:nvPr userDrawn="1"/>
        </p:nvGrpSpPr>
        <p:grpSpPr>
          <a:xfrm>
            <a:off x="5280562" y="2977433"/>
            <a:ext cx="4280950" cy="1963735"/>
            <a:chOff x="5280562" y="2977433"/>
            <a:chExt cx="4280950" cy="1963735"/>
          </a:xfrm>
        </p:grpSpPr>
        <p:sp>
          <p:nvSpPr>
            <p:cNvPr id="429" name="Oval 125"/>
            <p:cNvSpPr>
              <a:spLocks noChangeArrowheads="1"/>
            </p:cNvSpPr>
            <p:nvPr userDrawn="1"/>
          </p:nvSpPr>
          <p:spPr bwMode="auto">
            <a:xfrm>
              <a:off x="5538173" y="2977433"/>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126"/>
            <p:cNvSpPr>
              <a:spLocks noChangeArrowheads="1"/>
            </p:cNvSpPr>
            <p:nvPr userDrawn="1"/>
          </p:nvSpPr>
          <p:spPr bwMode="auto">
            <a:xfrm>
              <a:off x="5624467" y="2977433"/>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60"/>
            <p:cNvSpPr>
              <a:spLocks noChangeArrowheads="1"/>
            </p:cNvSpPr>
            <p:nvPr userDrawn="1"/>
          </p:nvSpPr>
          <p:spPr bwMode="auto">
            <a:xfrm>
              <a:off x="5368124" y="3061016"/>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61"/>
            <p:cNvSpPr>
              <a:spLocks noChangeArrowheads="1"/>
            </p:cNvSpPr>
            <p:nvPr userDrawn="1"/>
          </p:nvSpPr>
          <p:spPr bwMode="auto">
            <a:xfrm>
              <a:off x="5453149" y="3061016"/>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62"/>
            <p:cNvSpPr>
              <a:spLocks noChangeArrowheads="1"/>
            </p:cNvSpPr>
            <p:nvPr userDrawn="1"/>
          </p:nvSpPr>
          <p:spPr bwMode="auto">
            <a:xfrm>
              <a:off x="5538173" y="3061016"/>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63"/>
            <p:cNvSpPr>
              <a:spLocks noChangeArrowheads="1"/>
            </p:cNvSpPr>
            <p:nvPr userDrawn="1"/>
          </p:nvSpPr>
          <p:spPr bwMode="auto">
            <a:xfrm>
              <a:off x="5624467" y="3061016"/>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64"/>
            <p:cNvSpPr>
              <a:spLocks noChangeArrowheads="1"/>
            </p:cNvSpPr>
            <p:nvPr userDrawn="1"/>
          </p:nvSpPr>
          <p:spPr bwMode="auto">
            <a:xfrm>
              <a:off x="5709491" y="3061016"/>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84"/>
            <p:cNvSpPr>
              <a:spLocks noChangeArrowheads="1"/>
            </p:cNvSpPr>
            <p:nvPr userDrawn="1"/>
          </p:nvSpPr>
          <p:spPr bwMode="auto">
            <a:xfrm>
              <a:off x="5368124" y="3146041"/>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85"/>
            <p:cNvSpPr>
              <a:spLocks noChangeArrowheads="1"/>
            </p:cNvSpPr>
            <p:nvPr userDrawn="1"/>
          </p:nvSpPr>
          <p:spPr bwMode="auto">
            <a:xfrm>
              <a:off x="5453149" y="3146041"/>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86"/>
            <p:cNvSpPr>
              <a:spLocks noChangeArrowheads="1"/>
            </p:cNvSpPr>
            <p:nvPr userDrawn="1"/>
          </p:nvSpPr>
          <p:spPr bwMode="auto">
            <a:xfrm>
              <a:off x="5538173" y="3146041"/>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87"/>
            <p:cNvSpPr>
              <a:spLocks noChangeArrowheads="1"/>
            </p:cNvSpPr>
            <p:nvPr userDrawn="1"/>
          </p:nvSpPr>
          <p:spPr bwMode="auto">
            <a:xfrm>
              <a:off x="5624467" y="3146041"/>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88"/>
            <p:cNvSpPr>
              <a:spLocks noChangeArrowheads="1"/>
            </p:cNvSpPr>
            <p:nvPr userDrawn="1"/>
          </p:nvSpPr>
          <p:spPr bwMode="auto">
            <a:xfrm>
              <a:off x="5709491" y="3146041"/>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103"/>
            <p:cNvSpPr>
              <a:spLocks noChangeArrowheads="1"/>
            </p:cNvSpPr>
            <p:nvPr userDrawn="1"/>
          </p:nvSpPr>
          <p:spPr bwMode="auto">
            <a:xfrm>
              <a:off x="5368124" y="3231065"/>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104"/>
            <p:cNvSpPr>
              <a:spLocks noChangeArrowheads="1"/>
            </p:cNvSpPr>
            <p:nvPr userDrawn="1"/>
          </p:nvSpPr>
          <p:spPr bwMode="auto">
            <a:xfrm>
              <a:off x="5453149" y="3231065"/>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105"/>
            <p:cNvSpPr>
              <a:spLocks noChangeArrowheads="1"/>
            </p:cNvSpPr>
            <p:nvPr userDrawn="1"/>
          </p:nvSpPr>
          <p:spPr bwMode="auto">
            <a:xfrm>
              <a:off x="5538173" y="3231065"/>
              <a:ext cx="77410"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106"/>
            <p:cNvSpPr>
              <a:spLocks noChangeArrowheads="1"/>
            </p:cNvSpPr>
            <p:nvPr userDrawn="1"/>
          </p:nvSpPr>
          <p:spPr bwMode="auto">
            <a:xfrm>
              <a:off x="5624467" y="3231065"/>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107"/>
            <p:cNvSpPr>
              <a:spLocks noChangeArrowheads="1"/>
            </p:cNvSpPr>
            <p:nvPr userDrawn="1"/>
          </p:nvSpPr>
          <p:spPr bwMode="auto">
            <a:xfrm>
              <a:off x="5709491" y="3231065"/>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108"/>
            <p:cNvSpPr>
              <a:spLocks noChangeArrowheads="1"/>
            </p:cNvSpPr>
            <p:nvPr userDrawn="1"/>
          </p:nvSpPr>
          <p:spPr bwMode="auto">
            <a:xfrm>
              <a:off x="5794515" y="3231065"/>
              <a:ext cx="78679"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109"/>
            <p:cNvSpPr>
              <a:spLocks noChangeArrowheads="1"/>
            </p:cNvSpPr>
            <p:nvPr userDrawn="1"/>
          </p:nvSpPr>
          <p:spPr bwMode="auto">
            <a:xfrm>
              <a:off x="5882078" y="3231065"/>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123"/>
            <p:cNvSpPr>
              <a:spLocks noChangeArrowheads="1"/>
            </p:cNvSpPr>
            <p:nvPr userDrawn="1"/>
          </p:nvSpPr>
          <p:spPr bwMode="auto">
            <a:xfrm>
              <a:off x="5368124" y="3318627"/>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124"/>
            <p:cNvSpPr>
              <a:spLocks noChangeArrowheads="1"/>
            </p:cNvSpPr>
            <p:nvPr userDrawn="1"/>
          </p:nvSpPr>
          <p:spPr bwMode="auto">
            <a:xfrm>
              <a:off x="5453149" y="3318627"/>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125"/>
            <p:cNvSpPr>
              <a:spLocks noChangeArrowheads="1"/>
            </p:cNvSpPr>
            <p:nvPr userDrawn="1"/>
          </p:nvSpPr>
          <p:spPr bwMode="auto">
            <a:xfrm>
              <a:off x="5538173" y="3318627"/>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126"/>
            <p:cNvSpPr>
              <a:spLocks noChangeArrowheads="1"/>
            </p:cNvSpPr>
            <p:nvPr userDrawn="1"/>
          </p:nvSpPr>
          <p:spPr bwMode="auto">
            <a:xfrm>
              <a:off x="5624467" y="331862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127"/>
            <p:cNvSpPr>
              <a:spLocks noChangeArrowheads="1"/>
            </p:cNvSpPr>
            <p:nvPr userDrawn="1"/>
          </p:nvSpPr>
          <p:spPr bwMode="auto">
            <a:xfrm>
              <a:off x="5709491" y="331862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128"/>
            <p:cNvSpPr>
              <a:spLocks noChangeArrowheads="1"/>
            </p:cNvSpPr>
            <p:nvPr userDrawn="1"/>
          </p:nvSpPr>
          <p:spPr bwMode="auto">
            <a:xfrm>
              <a:off x="5794515" y="3318627"/>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129"/>
            <p:cNvSpPr>
              <a:spLocks noChangeArrowheads="1"/>
            </p:cNvSpPr>
            <p:nvPr userDrawn="1"/>
          </p:nvSpPr>
          <p:spPr bwMode="auto">
            <a:xfrm>
              <a:off x="5882078" y="331862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130"/>
            <p:cNvSpPr>
              <a:spLocks noChangeArrowheads="1"/>
            </p:cNvSpPr>
            <p:nvPr userDrawn="1"/>
          </p:nvSpPr>
          <p:spPr bwMode="auto">
            <a:xfrm>
              <a:off x="5967102" y="331862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89"/>
            <p:cNvSpPr>
              <a:spLocks noChangeArrowheads="1"/>
            </p:cNvSpPr>
            <p:nvPr userDrawn="1"/>
          </p:nvSpPr>
          <p:spPr bwMode="auto">
            <a:xfrm>
              <a:off x="6738485" y="3141492"/>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90"/>
            <p:cNvSpPr>
              <a:spLocks noChangeArrowheads="1"/>
            </p:cNvSpPr>
            <p:nvPr userDrawn="1"/>
          </p:nvSpPr>
          <p:spPr bwMode="auto">
            <a:xfrm>
              <a:off x="6826048" y="3141492"/>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91"/>
            <p:cNvSpPr>
              <a:spLocks noChangeArrowheads="1"/>
            </p:cNvSpPr>
            <p:nvPr userDrawn="1"/>
          </p:nvSpPr>
          <p:spPr bwMode="auto">
            <a:xfrm>
              <a:off x="6911072" y="3141492"/>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106"/>
            <p:cNvSpPr>
              <a:spLocks noChangeArrowheads="1"/>
            </p:cNvSpPr>
            <p:nvPr userDrawn="1"/>
          </p:nvSpPr>
          <p:spPr bwMode="auto">
            <a:xfrm>
              <a:off x="6568437" y="3226516"/>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107"/>
            <p:cNvSpPr>
              <a:spLocks noChangeArrowheads="1"/>
            </p:cNvSpPr>
            <p:nvPr userDrawn="1"/>
          </p:nvSpPr>
          <p:spPr bwMode="auto">
            <a:xfrm>
              <a:off x="6653461" y="3226516"/>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108"/>
            <p:cNvSpPr>
              <a:spLocks noChangeArrowheads="1"/>
            </p:cNvSpPr>
            <p:nvPr userDrawn="1"/>
          </p:nvSpPr>
          <p:spPr bwMode="auto">
            <a:xfrm>
              <a:off x="6738485" y="3226516"/>
              <a:ext cx="78679"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109"/>
            <p:cNvSpPr>
              <a:spLocks noChangeArrowheads="1"/>
            </p:cNvSpPr>
            <p:nvPr userDrawn="1"/>
          </p:nvSpPr>
          <p:spPr bwMode="auto">
            <a:xfrm>
              <a:off x="6826048" y="3226516"/>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110"/>
            <p:cNvSpPr>
              <a:spLocks noChangeArrowheads="1"/>
            </p:cNvSpPr>
            <p:nvPr userDrawn="1"/>
          </p:nvSpPr>
          <p:spPr bwMode="auto">
            <a:xfrm>
              <a:off x="6911072" y="3226516"/>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120"/>
            <p:cNvSpPr>
              <a:spLocks noChangeArrowheads="1"/>
            </p:cNvSpPr>
            <p:nvPr userDrawn="1"/>
          </p:nvSpPr>
          <p:spPr bwMode="auto">
            <a:xfrm>
              <a:off x="6054483" y="3314078"/>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121"/>
            <p:cNvSpPr>
              <a:spLocks noChangeArrowheads="1"/>
            </p:cNvSpPr>
            <p:nvPr userDrawn="1"/>
          </p:nvSpPr>
          <p:spPr bwMode="auto">
            <a:xfrm>
              <a:off x="6139507" y="3314078"/>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122"/>
            <p:cNvSpPr>
              <a:spLocks noChangeArrowheads="1"/>
            </p:cNvSpPr>
            <p:nvPr userDrawn="1"/>
          </p:nvSpPr>
          <p:spPr bwMode="auto">
            <a:xfrm>
              <a:off x="6224532" y="3314078"/>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123"/>
            <p:cNvSpPr>
              <a:spLocks noChangeArrowheads="1"/>
            </p:cNvSpPr>
            <p:nvPr userDrawn="1"/>
          </p:nvSpPr>
          <p:spPr bwMode="auto">
            <a:xfrm>
              <a:off x="6312094" y="3314078"/>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124"/>
            <p:cNvSpPr>
              <a:spLocks noChangeArrowheads="1"/>
            </p:cNvSpPr>
            <p:nvPr userDrawn="1"/>
          </p:nvSpPr>
          <p:spPr bwMode="auto">
            <a:xfrm>
              <a:off x="6397119" y="3314078"/>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125"/>
            <p:cNvSpPr>
              <a:spLocks noChangeArrowheads="1"/>
            </p:cNvSpPr>
            <p:nvPr userDrawn="1"/>
          </p:nvSpPr>
          <p:spPr bwMode="auto">
            <a:xfrm>
              <a:off x="6482143" y="3314078"/>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126"/>
            <p:cNvSpPr>
              <a:spLocks noChangeArrowheads="1"/>
            </p:cNvSpPr>
            <p:nvPr userDrawn="1"/>
          </p:nvSpPr>
          <p:spPr bwMode="auto">
            <a:xfrm>
              <a:off x="6568437" y="3314078"/>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127"/>
            <p:cNvSpPr>
              <a:spLocks noChangeArrowheads="1"/>
            </p:cNvSpPr>
            <p:nvPr userDrawn="1"/>
          </p:nvSpPr>
          <p:spPr bwMode="auto">
            <a:xfrm>
              <a:off x="6653461" y="3314078"/>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128"/>
            <p:cNvSpPr>
              <a:spLocks noChangeArrowheads="1"/>
            </p:cNvSpPr>
            <p:nvPr userDrawn="1"/>
          </p:nvSpPr>
          <p:spPr bwMode="auto">
            <a:xfrm>
              <a:off x="6738485" y="3314078"/>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129"/>
            <p:cNvSpPr>
              <a:spLocks noChangeArrowheads="1"/>
            </p:cNvSpPr>
            <p:nvPr userDrawn="1"/>
          </p:nvSpPr>
          <p:spPr bwMode="auto">
            <a:xfrm>
              <a:off x="6826048" y="3314078"/>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130"/>
            <p:cNvSpPr>
              <a:spLocks noChangeArrowheads="1"/>
            </p:cNvSpPr>
            <p:nvPr userDrawn="1"/>
          </p:nvSpPr>
          <p:spPr bwMode="auto">
            <a:xfrm>
              <a:off x="6911072" y="3314078"/>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81"/>
            <p:cNvSpPr>
              <a:spLocks noChangeArrowheads="1"/>
            </p:cNvSpPr>
            <p:nvPr userDrawn="1"/>
          </p:nvSpPr>
          <p:spPr bwMode="auto">
            <a:xfrm>
              <a:off x="6998453" y="3136943"/>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82"/>
            <p:cNvSpPr>
              <a:spLocks noChangeArrowheads="1"/>
            </p:cNvSpPr>
            <p:nvPr userDrawn="1"/>
          </p:nvSpPr>
          <p:spPr bwMode="auto">
            <a:xfrm>
              <a:off x="7083477" y="3136943"/>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83"/>
            <p:cNvSpPr>
              <a:spLocks noChangeArrowheads="1"/>
            </p:cNvSpPr>
            <p:nvPr userDrawn="1"/>
          </p:nvSpPr>
          <p:spPr bwMode="auto">
            <a:xfrm>
              <a:off x="7168502" y="3136943"/>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84"/>
            <p:cNvSpPr>
              <a:spLocks noChangeArrowheads="1"/>
            </p:cNvSpPr>
            <p:nvPr userDrawn="1"/>
          </p:nvSpPr>
          <p:spPr bwMode="auto">
            <a:xfrm>
              <a:off x="7256064" y="3136943"/>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85"/>
            <p:cNvSpPr>
              <a:spLocks noChangeArrowheads="1"/>
            </p:cNvSpPr>
            <p:nvPr userDrawn="1"/>
          </p:nvSpPr>
          <p:spPr bwMode="auto">
            <a:xfrm>
              <a:off x="7341089" y="3136943"/>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100"/>
            <p:cNvSpPr>
              <a:spLocks noChangeArrowheads="1"/>
            </p:cNvSpPr>
            <p:nvPr userDrawn="1"/>
          </p:nvSpPr>
          <p:spPr bwMode="auto">
            <a:xfrm>
              <a:off x="6998453" y="3221967"/>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101"/>
            <p:cNvSpPr>
              <a:spLocks noChangeArrowheads="1"/>
            </p:cNvSpPr>
            <p:nvPr userDrawn="1"/>
          </p:nvSpPr>
          <p:spPr bwMode="auto">
            <a:xfrm>
              <a:off x="7083477" y="3221967"/>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102"/>
            <p:cNvSpPr>
              <a:spLocks noChangeArrowheads="1"/>
            </p:cNvSpPr>
            <p:nvPr userDrawn="1"/>
          </p:nvSpPr>
          <p:spPr bwMode="auto">
            <a:xfrm>
              <a:off x="7168502" y="3221967"/>
              <a:ext cx="77410"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103"/>
            <p:cNvSpPr>
              <a:spLocks noChangeArrowheads="1"/>
            </p:cNvSpPr>
            <p:nvPr userDrawn="1"/>
          </p:nvSpPr>
          <p:spPr bwMode="auto">
            <a:xfrm>
              <a:off x="7256064" y="3221967"/>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104"/>
            <p:cNvSpPr>
              <a:spLocks noChangeArrowheads="1"/>
            </p:cNvSpPr>
            <p:nvPr userDrawn="1"/>
          </p:nvSpPr>
          <p:spPr bwMode="auto">
            <a:xfrm>
              <a:off x="7341089" y="3221967"/>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105"/>
            <p:cNvSpPr>
              <a:spLocks noChangeArrowheads="1"/>
            </p:cNvSpPr>
            <p:nvPr userDrawn="1"/>
          </p:nvSpPr>
          <p:spPr bwMode="auto">
            <a:xfrm>
              <a:off x="7426113" y="3221967"/>
              <a:ext cx="77410"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106"/>
            <p:cNvSpPr>
              <a:spLocks noChangeArrowheads="1"/>
            </p:cNvSpPr>
            <p:nvPr userDrawn="1"/>
          </p:nvSpPr>
          <p:spPr bwMode="auto">
            <a:xfrm>
              <a:off x="7512407" y="3221967"/>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120"/>
            <p:cNvSpPr>
              <a:spLocks noChangeArrowheads="1"/>
            </p:cNvSpPr>
            <p:nvPr userDrawn="1"/>
          </p:nvSpPr>
          <p:spPr bwMode="auto">
            <a:xfrm>
              <a:off x="6998453" y="3309529"/>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121"/>
            <p:cNvSpPr>
              <a:spLocks noChangeArrowheads="1"/>
            </p:cNvSpPr>
            <p:nvPr userDrawn="1"/>
          </p:nvSpPr>
          <p:spPr bwMode="auto">
            <a:xfrm>
              <a:off x="7083477" y="3309529"/>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122"/>
            <p:cNvSpPr>
              <a:spLocks noChangeArrowheads="1"/>
            </p:cNvSpPr>
            <p:nvPr userDrawn="1"/>
          </p:nvSpPr>
          <p:spPr bwMode="auto">
            <a:xfrm>
              <a:off x="7168502" y="3309529"/>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123"/>
            <p:cNvSpPr>
              <a:spLocks noChangeArrowheads="1"/>
            </p:cNvSpPr>
            <p:nvPr userDrawn="1"/>
          </p:nvSpPr>
          <p:spPr bwMode="auto">
            <a:xfrm>
              <a:off x="7256064" y="3309529"/>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124"/>
            <p:cNvSpPr>
              <a:spLocks noChangeArrowheads="1"/>
            </p:cNvSpPr>
            <p:nvPr userDrawn="1"/>
          </p:nvSpPr>
          <p:spPr bwMode="auto">
            <a:xfrm>
              <a:off x="7341089" y="3309529"/>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125"/>
            <p:cNvSpPr>
              <a:spLocks noChangeArrowheads="1"/>
            </p:cNvSpPr>
            <p:nvPr userDrawn="1"/>
          </p:nvSpPr>
          <p:spPr bwMode="auto">
            <a:xfrm>
              <a:off x="7426113" y="3309529"/>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126"/>
            <p:cNvSpPr>
              <a:spLocks noChangeArrowheads="1"/>
            </p:cNvSpPr>
            <p:nvPr userDrawn="1"/>
          </p:nvSpPr>
          <p:spPr bwMode="auto">
            <a:xfrm>
              <a:off x="7512407" y="3309529"/>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127"/>
            <p:cNvSpPr>
              <a:spLocks noChangeArrowheads="1"/>
            </p:cNvSpPr>
            <p:nvPr userDrawn="1"/>
          </p:nvSpPr>
          <p:spPr bwMode="auto">
            <a:xfrm>
              <a:off x="7597431" y="3309529"/>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128"/>
            <p:cNvSpPr>
              <a:spLocks noChangeArrowheads="1"/>
            </p:cNvSpPr>
            <p:nvPr userDrawn="1"/>
          </p:nvSpPr>
          <p:spPr bwMode="auto">
            <a:xfrm>
              <a:off x="7682455" y="3309529"/>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109"/>
            <p:cNvSpPr>
              <a:spLocks noChangeArrowheads="1"/>
            </p:cNvSpPr>
            <p:nvPr userDrawn="1"/>
          </p:nvSpPr>
          <p:spPr bwMode="auto">
            <a:xfrm>
              <a:off x="8713988" y="3217418"/>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110"/>
            <p:cNvSpPr>
              <a:spLocks noChangeArrowheads="1"/>
            </p:cNvSpPr>
            <p:nvPr userDrawn="1"/>
          </p:nvSpPr>
          <p:spPr bwMode="auto">
            <a:xfrm>
              <a:off x="8799012" y="3217418"/>
              <a:ext cx="76141"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127"/>
            <p:cNvSpPr>
              <a:spLocks noChangeArrowheads="1"/>
            </p:cNvSpPr>
            <p:nvPr userDrawn="1"/>
          </p:nvSpPr>
          <p:spPr bwMode="auto">
            <a:xfrm>
              <a:off x="8541401" y="3304980"/>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128"/>
            <p:cNvSpPr>
              <a:spLocks noChangeArrowheads="1"/>
            </p:cNvSpPr>
            <p:nvPr userDrawn="1"/>
          </p:nvSpPr>
          <p:spPr bwMode="auto">
            <a:xfrm>
              <a:off x="8626425" y="3304980"/>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129"/>
            <p:cNvSpPr>
              <a:spLocks noChangeArrowheads="1"/>
            </p:cNvSpPr>
            <p:nvPr userDrawn="1"/>
          </p:nvSpPr>
          <p:spPr bwMode="auto">
            <a:xfrm>
              <a:off x="8713988" y="3304980"/>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130"/>
            <p:cNvSpPr>
              <a:spLocks noChangeArrowheads="1"/>
            </p:cNvSpPr>
            <p:nvPr userDrawn="1"/>
          </p:nvSpPr>
          <p:spPr bwMode="auto">
            <a:xfrm>
              <a:off x="8799012" y="3304980"/>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100"/>
            <p:cNvSpPr>
              <a:spLocks noChangeArrowheads="1"/>
            </p:cNvSpPr>
            <p:nvPr userDrawn="1"/>
          </p:nvSpPr>
          <p:spPr bwMode="auto">
            <a:xfrm>
              <a:off x="8886393" y="3212869"/>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101"/>
            <p:cNvSpPr>
              <a:spLocks noChangeArrowheads="1"/>
            </p:cNvSpPr>
            <p:nvPr userDrawn="1"/>
          </p:nvSpPr>
          <p:spPr bwMode="auto">
            <a:xfrm>
              <a:off x="8971417" y="3212869"/>
              <a:ext cx="74872"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102"/>
            <p:cNvSpPr>
              <a:spLocks noChangeArrowheads="1"/>
            </p:cNvSpPr>
            <p:nvPr userDrawn="1"/>
          </p:nvSpPr>
          <p:spPr bwMode="auto">
            <a:xfrm>
              <a:off x="9056442" y="3212869"/>
              <a:ext cx="77410" cy="78679"/>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120"/>
            <p:cNvSpPr>
              <a:spLocks noChangeArrowheads="1"/>
            </p:cNvSpPr>
            <p:nvPr userDrawn="1"/>
          </p:nvSpPr>
          <p:spPr bwMode="auto">
            <a:xfrm>
              <a:off x="8886393" y="3300431"/>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121"/>
            <p:cNvSpPr>
              <a:spLocks noChangeArrowheads="1"/>
            </p:cNvSpPr>
            <p:nvPr userDrawn="1"/>
          </p:nvSpPr>
          <p:spPr bwMode="auto">
            <a:xfrm>
              <a:off x="8971417" y="3300431"/>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122"/>
            <p:cNvSpPr>
              <a:spLocks noChangeArrowheads="1"/>
            </p:cNvSpPr>
            <p:nvPr userDrawn="1"/>
          </p:nvSpPr>
          <p:spPr bwMode="auto">
            <a:xfrm>
              <a:off x="9056442" y="3300431"/>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123"/>
            <p:cNvSpPr>
              <a:spLocks noChangeArrowheads="1"/>
            </p:cNvSpPr>
            <p:nvPr userDrawn="1"/>
          </p:nvSpPr>
          <p:spPr bwMode="auto">
            <a:xfrm>
              <a:off x="9144004" y="3300431"/>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58"/>
            <p:cNvSpPr>
              <a:spLocks noChangeArrowheads="1"/>
            </p:cNvSpPr>
            <p:nvPr userDrawn="1"/>
          </p:nvSpPr>
          <p:spPr bwMode="auto">
            <a:xfrm>
              <a:off x="5280562" y="3409034"/>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60"/>
            <p:cNvSpPr>
              <a:spLocks noChangeArrowheads="1"/>
            </p:cNvSpPr>
            <p:nvPr userDrawn="1"/>
          </p:nvSpPr>
          <p:spPr bwMode="auto">
            <a:xfrm>
              <a:off x="5368124" y="3409034"/>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61"/>
            <p:cNvSpPr>
              <a:spLocks noChangeArrowheads="1"/>
            </p:cNvSpPr>
            <p:nvPr userDrawn="1"/>
          </p:nvSpPr>
          <p:spPr bwMode="auto">
            <a:xfrm>
              <a:off x="5453149" y="3409034"/>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62"/>
            <p:cNvSpPr>
              <a:spLocks noChangeArrowheads="1"/>
            </p:cNvSpPr>
            <p:nvPr userDrawn="1"/>
          </p:nvSpPr>
          <p:spPr bwMode="auto">
            <a:xfrm>
              <a:off x="5538173" y="3409034"/>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63"/>
            <p:cNvSpPr>
              <a:spLocks noChangeArrowheads="1"/>
            </p:cNvSpPr>
            <p:nvPr userDrawn="1"/>
          </p:nvSpPr>
          <p:spPr bwMode="auto">
            <a:xfrm>
              <a:off x="5624467" y="3409034"/>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64"/>
            <p:cNvSpPr>
              <a:spLocks noChangeArrowheads="1"/>
            </p:cNvSpPr>
            <p:nvPr userDrawn="1"/>
          </p:nvSpPr>
          <p:spPr bwMode="auto">
            <a:xfrm>
              <a:off x="5709491" y="3409034"/>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65"/>
            <p:cNvSpPr>
              <a:spLocks noChangeArrowheads="1"/>
            </p:cNvSpPr>
            <p:nvPr userDrawn="1"/>
          </p:nvSpPr>
          <p:spPr bwMode="auto">
            <a:xfrm>
              <a:off x="5794515" y="3409034"/>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66"/>
            <p:cNvSpPr>
              <a:spLocks noChangeArrowheads="1"/>
            </p:cNvSpPr>
            <p:nvPr userDrawn="1"/>
          </p:nvSpPr>
          <p:spPr bwMode="auto">
            <a:xfrm>
              <a:off x="5882078" y="3409034"/>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67"/>
            <p:cNvSpPr>
              <a:spLocks noChangeArrowheads="1"/>
            </p:cNvSpPr>
            <p:nvPr userDrawn="1"/>
          </p:nvSpPr>
          <p:spPr bwMode="auto">
            <a:xfrm>
              <a:off x="5967102" y="3409034"/>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84"/>
            <p:cNvSpPr>
              <a:spLocks noChangeArrowheads="1"/>
            </p:cNvSpPr>
            <p:nvPr userDrawn="1"/>
          </p:nvSpPr>
          <p:spPr bwMode="auto">
            <a:xfrm>
              <a:off x="5368124" y="34940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85"/>
            <p:cNvSpPr>
              <a:spLocks noChangeArrowheads="1"/>
            </p:cNvSpPr>
            <p:nvPr userDrawn="1"/>
          </p:nvSpPr>
          <p:spPr bwMode="auto">
            <a:xfrm>
              <a:off x="5453149" y="34940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86"/>
            <p:cNvSpPr>
              <a:spLocks noChangeArrowheads="1"/>
            </p:cNvSpPr>
            <p:nvPr userDrawn="1"/>
          </p:nvSpPr>
          <p:spPr bwMode="auto">
            <a:xfrm>
              <a:off x="5538173" y="34940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87"/>
            <p:cNvSpPr>
              <a:spLocks noChangeArrowheads="1"/>
            </p:cNvSpPr>
            <p:nvPr userDrawn="1"/>
          </p:nvSpPr>
          <p:spPr bwMode="auto">
            <a:xfrm>
              <a:off x="5624467" y="34940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88"/>
            <p:cNvSpPr>
              <a:spLocks noChangeArrowheads="1"/>
            </p:cNvSpPr>
            <p:nvPr userDrawn="1"/>
          </p:nvSpPr>
          <p:spPr bwMode="auto">
            <a:xfrm>
              <a:off x="5709491" y="34940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89"/>
            <p:cNvSpPr>
              <a:spLocks noChangeArrowheads="1"/>
            </p:cNvSpPr>
            <p:nvPr userDrawn="1"/>
          </p:nvSpPr>
          <p:spPr bwMode="auto">
            <a:xfrm>
              <a:off x="5794515" y="34940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90"/>
            <p:cNvSpPr>
              <a:spLocks noChangeArrowheads="1"/>
            </p:cNvSpPr>
            <p:nvPr userDrawn="1"/>
          </p:nvSpPr>
          <p:spPr bwMode="auto">
            <a:xfrm>
              <a:off x="5882078" y="34940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91"/>
            <p:cNvSpPr>
              <a:spLocks noChangeArrowheads="1"/>
            </p:cNvSpPr>
            <p:nvPr userDrawn="1"/>
          </p:nvSpPr>
          <p:spPr bwMode="auto">
            <a:xfrm>
              <a:off x="5967102" y="34940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103"/>
            <p:cNvSpPr>
              <a:spLocks noChangeArrowheads="1"/>
            </p:cNvSpPr>
            <p:nvPr userDrawn="1"/>
          </p:nvSpPr>
          <p:spPr bwMode="auto">
            <a:xfrm>
              <a:off x="5368124" y="35790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104"/>
            <p:cNvSpPr>
              <a:spLocks noChangeArrowheads="1"/>
            </p:cNvSpPr>
            <p:nvPr userDrawn="1"/>
          </p:nvSpPr>
          <p:spPr bwMode="auto">
            <a:xfrm>
              <a:off x="5453149" y="35790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105"/>
            <p:cNvSpPr>
              <a:spLocks noChangeArrowheads="1"/>
            </p:cNvSpPr>
            <p:nvPr userDrawn="1"/>
          </p:nvSpPr>
          <p:spPr bwMode="auto">
            <a:xfrm>
              <a:off x="5538173" y="35790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106"/>
            <p:cNvSpPr>
              <a:spLocks noChangeArrowheads="1"/>
            </p:cNvSpPr>
            <p:nvPr userDrawn="1"/>
          </p:nvSpPr>
          <p:spPr bwMode="auto">
            <a:xfrm>
              <a:off x="5624467" y="35790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107"/>
            <p:cNvSpPr>
              <a:spLocks noChangeArrowheads="1"/>
            </p:cNvSpPr>
            <p:nvPr userDrawn="1"/>
          </p:nvSpPr>
          <p:spPr bwMode="auto">
            <a:xfrm>
              <a:off x="5709491" y="35790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108"/>
            <p:cNvSpPr>
              <a:spLocks noChangeArrowheads="1"/>
            </p:cNvSpPr>
            <p:nvPr userDrawn="1"/>
          </p:nvSpPr>
          <p:spPr bwMode="auto">
            <a:xfrm>
              <a:off x="5794515" y="35790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109"/>
            <p:cNvSpPr>
              <a:spLocks noChangeArrowheads="1"/>
            </p:cNvSpPr>
            <p:nvPr userDrawn="1"/>
          </p:nvSpPr>
          <p:spPr bwMode="auto">
            <a:xfrm>
              <a:off x="5882078" y="35790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110"/>
            <p:cNvSpPr>
              <a:spLocks noChangeArrowheads="1"/>
            </p:cNvSpPr>
            <p:nvPr userDrawn="1"/>
          </p:nvSpPr>
          <p:spPr bwMode="auto">
            <a:xfrm>
              <a:off x="5967102" y="35790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122"/>
            <p:cNvSpPr>
              <a:spLocks noChangeArrowheads="1"/>
            </p:cNvSpPr>
            <p:nvPr userDrawn="1"/>
          </p:nvSpPr>
          <p:spPr bwMode="auto">
            <a:xfrm>
              <a:off x="5280562" y="36666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123"/>
            <p:cNvSpPr>
              <a:spLocks noChangeArrowheads="1"/>
            </p:cNvSpPr>
            <p:nvPr userDrawn="1"/>
          </p:nvSpPr>
          <p:spPr bwMode="auto">
            <a:xfrm>
              <a:off x="5368124" y="36666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124"/>
            <p:cNvSpPr>
              <a:spLocks noChangeArrowheads="1"/>
            </p:cNvSpPr>
            <p:nvPr userDrawn="1"/>
          </p:nvSpPr>
          <p:spPr bwMode="auto">
            <a:xfrm>
              <a:off x="5453149" y="36666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125"/>
            <p:cNvSpPr>
              <a:spLocks noChangeArrowheads="1"/>
            </p:cNvSpPr>
            <p:nvPr userDrawn="1"/>
          </p:nvSpPr>
          <p:spPr bwMode="auto">
            <a:xfrm>
              <a:off x="5538173" y="36666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126"/>
            <p:cNvSpPr>
              <a:spLocks noChangeArrowheads="1"/>
            </p:cNvSpPr>
            <p:nvPr userDrawn="1"/>
          </p:nvSpPr>
          <p:spPr bwMode="auto">
            <a:xfrm>
              <a:off x="5624467" y="36666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127"/>
            <p:cNvSpPr>
              <a:spLocks noChangeArrowheads="1"/>
            </p:cNvSpPr>
            <p:nvPr userDrawn="1"/>
          </p:nvSpPr>
          <p:spPr bwMode="auto">
            <a:xfrm>
              <a:off x="5709491" y="36666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128"/>
            <p:cNvSpPr>
              <a:spLocks noChangeArrowheads="1"/>
            </p:cNvSpPr>
            <p:nvPr userDrawn="1"/>
          </p:nvSpPr>
          <p:spPr bwMode="auto">
            <a:xfrm>
              <a:off x="5794515" y="36666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129"/>
            <p:cNvSpPr>
              <a:spLocks noChangeArrowheads="1"/>
            </p:cNvSpPr>
            <p:nvPr userDrawn="1"/>
          </p:nvSpPr>
          <p:spPr bwMode="auto">
            <a:xfrm>
              <a:off x="5882078" y="36666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130"/>
            <p:cNvSpPr>
              <a:spLocks noChangeArrowheads="1"/>
            </p:cNvSpPr>
            <p:nvPr userDrawn="1"/>
          </p:nvSpPr>
          <p:spPr bwMode="auto">
            <a:xfrm>
              <a:off x="5967102" y="36666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57"/>
            <p:cNvSpPr>
              <a:spLocks noChangeArrowheads="1"/>
            </p:cNvSpPr>
            <p:nvPr userDrawn="1"/>
          </p:nvSpPr>
          <p:spPr bwMode="auto">
            <a:xfrm>
              <a:off x="6054483" y="3404485"/>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58"/>
            <p:cNvSpPr>
              <a:spLocks noChangeArrowheads="1"/>
            </p:cNvSpPr>
            <p:nvPr userDrawn="1"/>
          </p:nvSpPr>
          <p:spPr bwMode="auto">
            <a:xfrm>
              <a:off x="6224532" y="3404485"/>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59"/>
            <p:cNvSpPr>
              <a:spLocks noChangeArrowheads="1"/>
            </p:cNvSpPr>
            <p:nvPr userDrawn="1"/>
          </p:nvSpPr>
          <p:spPr bwMode="auto">
            <a:xfrm>
              <a:off x="6139507" y="3404485"/>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60"/>
            <p:cNvSpPr>
              <a:spLocks noChangeArrowheads="1"/>
            </p:cNvSpPr>
            <p:nvPr userDrawn="1"/>
          </p:nvSpPr>
          <p:spPr bwMode="auto">
            <a:xfrm>
              <a:off x="6312094" y="3404485"/>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61"/>
            <p:cNvSpPr>
              <a:spLocks noChangeArrowheads="1"/>
            </p:cNvSpPr>
            <p:nvPr userDrawn="1"/>
          </p:nvSpPr>
          <p:spPr bwMode="auto">
            <a:xfrm>
              <a:off x="6397119" y="3404485"/>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62"/>
            <p:cNvSpPr>
              <a:spLocks noChangeArrowheads="1"/>
            </p:cNvSpPr>
            <p:nvPr userDrawn="1"/>
          </p:nvSpPr>
          <p:spPr bwMode="auto">
            <a:xfrm>
              <a:off x="6482143" y="3404485"/>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63"/>
            <p:cNvSpPr>
              <a:spLocks noChangeArrowheads="1"/>
            </p:cNvSpPr>
            <p:nvPr userDrawn="1"/>
          </p:nvSpPr>
          <p:spPr bwMode="auto">
            <a:xfrm>
              <a:off x="6568437" y="3404485"/>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64"/>
            <p:cNvSpPr>
              <a:spLocks noChangeArrowheads="1"/>
            </p:cNvSpPr>
            <p:nvPr userDrawn="1"/>
          </p:nvSpPr>
          <p:spPr bwMode="auto">
            <a:xfrm>
              <a:off x="6653461" y="3404485"/>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65"/>
            <p:cNvSpPr>
              <a:spLocks noChangeArrowheads="1"/>
            </p:cNvSpPr>
            <p:nvPr userDrawn="1"/>
          </p:nvSpPr>
          <p:spPr bwMode="auto">
            <a:xfrm>
              <a:off x="6738485" y="3404485"/>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66"/>
            <p:cNvSpPr>
              <a:spLocks noChangeArrowheads="1"/>
            </p:cNvSpPr>
            <p:nvPr userDrawn="1"/>
          </p:nvSpPr>
          <p:spPr bwMode="auto">
            <a:xfrm>
              <a:off x="6826048" y="3404485"/>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67"/>
            <p:cNvSpPr>
              <a:spLocks noChangeArrowheads="1"/>
            </p:cNvSpPr>
            <p:nvPr userDrawn="1"/>
          </p:nvSpPr>
          <p:spPr bwMode="auto">
            <a:xfrm>
              <a:off x="6911072" y="3404485"/>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81"/>
            <p:cNvSpPr>
              <a:spLocks noChangeArrowheads="1"/>
            </p:cNvSpPr>
            <p:nvPr userDrawn="1"/>
          </p:nvSpPr>
          <p:spPr bwMode="auto">
            <a:xfrm>
              <a:off x="6054483" y="34895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82"/>
            <p:cNvSpPr>
              <a:spLocks noChangeArrowheads="1"/>
            </p:cNvSpPr>
            <p:nvPr userDrawn="1"/>
          </p:nvSpPr>
          <p:spPr bwMode="auto">
            <a:xfrm>
              <a:off x="6139507" y="34895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83"/>
            <p:cNvSpPr>
              <a:spLocks noChangeArrowheads="1"/>
            </p:cNvSpPr>
            <p:nvPr userDrawn="1"/>
          </p:nvSpPr>
          <p:spPr bwMode="auto">
            <a:xfrm>
              <a:off x="6224532" y="34895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84"/>
            <p:cNvSpPr>
              <a:spLocks noChangeArrowheads="1"/>
            </p:cNvSpPr>
            <p:nvPr userDrawn="1"/>
          </p:nvSpPr>
          <p:spPr bwMode="auto">
            <a:xfrm>
              <a:off x="6312094" y="34895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85"/>
            <p:cNvSpPr>
              <a:spLocks noChangeArrowheads="1"/>
            </p:cNvSpPr>
            <p:nvPr userDrawn="1"/>
          </p:nvSpPr>
          <p:spPr bwMode="auto">
            <a:xfrm>
              <a:off x="6397119" y="34895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86"/>
            <p:cNvSpPr>
              <a:spLocks noChangeArrowheads="1"/>
            </p:cNvSpPr>
            <p:nvPr userDrawn="1"/>
          </p:nvSpPr>
          <p:spPr bwMode="auto">
            <a:xfrm>
              <a:off x="6482143" y="34895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87"/>
            <p:cNvSpPr>
              <a:spLocks noChangeArrowheads="1"/>
            </p:cNvSpPr>
            <p:nvPr userDrawn="1"/>
          </p:nvSpPr>
          <p:spPr bwMode="auto">
            <a:xfrm>
              <a:off x="6568437" y="34895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88"/>
            <p:cNvSpPr>
              <a:spLocks noChangeArrowheads="1"/>
            </p:cNvSpPr>
            <p:nvPr userDrawn="1"/>
          </p:nvSpPr>
          <p:spPr bwMode="auto">
            <a:xfrm>
              <a:off x="6653461" y="34895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89"/>
            <p:cNvSpPr>
              <a:spLocks noChangeArrowheads="1"/>
            </p:cNvSpPr>
            <p:nvPr userDrawn="1"/>
          </p:nvSpPr>
          <p:spPr bwMode="auto">
            <a:xfrm>
              <a:off x="6738485" y="34895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90"/>
            <p:cNvSpPr>
              <a:spLocks noChangeArrowheads="1"/>
            </p:cNvSpPr>
            <p:nvPr userDrawn="1"/>
          </p:nvSpPr>
          <p:spPr bwMode="auto">
            <a:xfrm>
              <a:off x="6826048" y="34895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91"/>
            <p:cNvSpPr>
              <a:spLocks noChangeArrowheads="1"/>
            </p:cNvSpPr>
            <p:nvPr userDrawn="1"/>
          </p:nvSpPr>
          <p:spPr bwMode="auto">
            <a:xfrm>
              <a:off x="6911072" y="34895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100"/>
            <p:cNvSpPr>
              <a:spLocks noChangeArrowheads="1"/>
            </p:cNvSpPr>
            <p:nvPr userDrawn="1"/>
          </p:nvSpPr>
          <p:spPr bwMode="auto">
            <a:xfrm>
              <a:off x="6054483" y="35745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101"/>
            <p:cNvSpPr>
              <a:spLocks noChangeArrowheads="1"/>
            </p:cNvSpPr>
            <p:nvPr userDrawn="1"/>
          </p:nvSpPr>
          <p:spPr bwMode="auto">
            <a:xfrm>
              <a:off x="6139507" y="35745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102"/>
            <p:cNvSpPr>
              <a:spLocks noChangeArrowheads="1"/>
            </p:cNvSpPr>
            <p:nvPr userDrawn="1"/>
          </p:nvSpPr>
          <p:spPr bwMode="auto">
            <a:xfrm>
              <a:off x="6224532" y="35745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103"/>
            <p:cNvSpPr>
              <a:spLocks noChangeArrowheads="1"/>
            </p:cNvSpPr>
            <p:nvPr userDrawn="1"/>
          </p:nvSpPr>
          <p:spPr bwMode="auto">
            <a:xfrm>
              <a:off x="6312094" y="35745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104"/>
            <p:cNvSpPr>
              <a:spLocks noChangeArrowheads="1"/>
            </p:cNvSpPr>
            <p:nvPr userDrawn="1"/>
          </p:nvSpPr>
          <p:spPr bwMode="auto">
            <a:xfrm>
              <a:off x="6397119" y="35745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105"/>
            <p:cNvSpPr>
              <a:spLocks noChangeArrowheads="1"/>
            </p:cNvSpPr>
            <p:nvPr userDrawn="1"/>
          </p:nvSpPr>
          <p:spPr bwMode="auto">
            <a:xfrm>
              <a:off x="6482143" y="35745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106"/>
            <p:cNvSpPr>
              <a:spLocks noChangeArrowheads="1"/>
            </p:cNvSpPr>
            <p:nvPr userDrawn="1"/>
          </p:nvSpPr>
          <p:spPr bwMode="auto">
            <a:xfrm>
              <a:off x="6568437" y="35745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107"/>
            <p:cNvSpPr>
              <a:spLocks noChangeArrowheads="1"/>
            </p:cNvSpPr>
            <p:nvPr userDrawn="1"/>
          </p:nvSpPr>
          <p:spPr bwMode="auto">
            <a:xfrm>
              <a:off x="6653461" y="35745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108"/>
            <p:cNvSpPr>
              <a:spLocks noChangeArrowheads="1"/>
            </p:cNvSpPr>
            <p:nvPr userDrawn="1"/>
          </p:nvSpPr>
          <p:spPr bwMode="auto">
            <a:xfrm>
              <a:off x="6738485" y="35745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109"/>
            <p:cNvSpPr>
              <a:spLocks noChangeArrowheads="1"/>
            </p:cNvSpPr>
            <p:nvPr userDrawn="1"/>
          </p:nvSpPr>
          <p:spPr bwMode="auto">
            <a:xfrm>
              <a:off x="6826048" y="35745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110"/>
            <p:cNvSpPr>
              <a:spLocks noChangeArrowheads="1"/>
            </p:cNvSpPr>
            <p:nvPr userDrawn="1"/>
          </p:nvSpPr>
          <p:spPr bwMode="auto">
            <a:xfrm>
              <a:off x="6911072" y="35745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120"/>
            <p:cNvSpPr>
              <a:spLocks noChangeArrowheads="1"/>
            </p:cNvSpPr>
            <p:nvPr userDrawn="1"/>
          </p:nvSpPr>
          <p:spPr bwMode="auto">
            <a:xfrm>
              <a:off x="6054483" y="36620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121"/>
            <p:cNvSpPr>
              <a:spLocks noChangeArrowheads="1"/>
            </p:cNvSpPr>
            <p:nvPr userDrawn="1"/>
          </p:nvSpPr>
          <p:spPr bwMode="auto">
            <a:xfrm>
              <a:off x="6139507" y="36620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122"/>
            <p:cNvSpPr>
              <a:spLocks noChangeArrowheads="1"/>
            </p:cNvSpPr>
            <p:nvPr userDrawn="1"/>
          </p:nvSpPr>
          <p:spPr bwMode="auto">
            <a:xfrm>
              <a:off x="6224532" y="36620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123"/>
            <p:cNvSpPr>
              <a:spLocks noChangeArrowheads="1"/>
            </p:cNvSpPr>
            <p:nvPr userDrawn="1"/>
          </p:nvSpPr>
          <p:spPr bwMode="auto">
            <a:xfrm>
              <a:off x="6312094" y="36620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124"/>
            <p:cNvSpPr>
              <a:spLocks noChangeArrowheads="1"/>
            </p:cNvSpPr>
            <p:nvPr userDrawn="1"/>
          </p:nvSpPr>
          <p:spPr bwMode="auto">
            <a:xfrm>
              <a:off x="6397119" y="36620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125"/>
            <p:cNvSpPr>
              <a:spLocks noChangeArrowheads="1"/>
            </p:cNvSpPr>
            <p:nvPr userDrawn="1"/>
          </p:nvSpPr>
          <p:spPr bwMode="auto">
            <a:xfrm>
              <a:off x="6482143" y="36620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126"/>
            <p:cNvSpPr>
              <a:spLocks noChangeArrowheads="1"/>
            </p:cNvSpPr>
            <p:nvPr userDrawn="1"/>
          </p:nvSpPr>
          <p:spPr bwMode="auto">
            <a:xfrm>
              <a:off x="6568437" y="36620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127"/>
            <p:cNvSpPr>
              <a:spLocks noChangeArrowheads="1"/>
            </p:cNvSpPr>
            <p:nvPr userDrawn="1"/>
          </p:nvSpPr>
          <p:spPr bwMode="auto">
            <a:xfrm>
              <a:off x="6653461" y="36620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128"/>
            <p:cNvSpPr>
              <a:spLocks noChangeArrowheads="1"/>
            </p:cNvSpPr>
            <p:nvPr userDrawn="1"/>
          </p:nvSpPr>
          <p:spPr bwMode="auto">
            <a:xfrm>
              <a:off x="6738485" y="36620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129"/>
            <p:cNvSpPr>
              <a:spLocks noChangeArrowheads="1"/>
            </p:cNvSpPr>
            <p:nvPr userDrawn="1"/>
          </p:nvSpPr>
          <p:spPr bwMode="auto">
            <a:xfrm>
              <a:off x="6826048" y="36620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130"/>
            <p:cNvSpPr>
              <a:spLocks noChangeArrowheads="1"/>
            </p:cNvSpPr>
            <p:nvPr userDrawn="1"/>
          </p:nvSpPr>
          <p:spPr bwMode="auto">
            <a:xfrm>
              <a:off x="6911072" y="36620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57"/>
            <p:cNvSpPr>
              <a:spLocks noChangeArrowheads="1"/>
            </p:cNvSpPr>
            <p:nvPr userDrawn="1"/>
          </p:nvSpPr>
          <p:spPr bwMode="auto">
            <a:xfrm>
              <a:off x="6998453" y="3399936"/>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58"/>
            <p:cNvSpPr>
              <a:spLocks noChangeArrowheads="1"/>
            </p:cNvSpPr>
            <p:nvPr userDrawn="1"/>
          </p:nvSpPr>
          <p:spPr bwMode="auto">
            <a:xfrm>
              <a:off x="7168502" y="3399936"/>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59"/>
            <p:cNvSpPr>
              <a:spLocks noChangeArrowheads="1"/>
            </p:cNvSpPr>
            <p:nvPr userDrawn="1"/>
          </p:nvSpPr>
          <p:spPr bwMode="auto">
            <a:xfrm>
              <a:off x="7083477" y="3399936"/>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60"/>
            <p:cNvSpPr>
              <a:spLocks noChangeArrowheads="1"/>
            </p:cNvSpPr>
            <p:nvPr userDrawn="1"/>
          </p:nvSpPr>
          <p:spPr bwMode="auto">
            <a:xfrm>
              <a:off x="7256064" y="3399936"/>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61"/>
            <p:cNvSpPr>
              <a:spLocks noChangeArrowheads="1"/>
            </p:cNvSpPr>
            <p:nvPr userDrawn="1"/>
          </p:nvSpPr>
          <p:spPr bwMode="auto">
            <a:xfrm>
              <a:off x="7341089" y="3399936"/>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62"/>
            <p:cNvSpPr>
              <a:spLocks noChangeArrowheads="1"/>
            </p:cNvSpPr>
            <p:nvPr userDrawn="1"/>
          </p:nvSpPr>
          <p:spPr bwMode="auto">
            <a:xfrm>
              <a:off x="7426113" y="3399936"/>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63"/>
            <p:cNvSpPr>
              <a:spLocks noChangeArrowheads="1"/>
            </p:cNvSpPr>
            <p:nvPr userDrawn="1"/>
          </p:nvSpPr>
          <p:spPr bwMode="auto">
            <a:xfrm>
              <a:off x="7512407" y="3399936"/>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64"/>
            <p:cNvSpPr>
              <a:spLocks noChangeArrowheads="1"/>
            </p:cNvSpPr>
            <p:nvPr userDrawn="1"/>
          </p:nvSpPr>
          <p:spPr bwMode="auto">
            <a:xfrm>
              <a:off x="7597431" y="3399936"/>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65"/>
            <p:cNvSpPr>
              <a:spLocks noChangeArrowheads="1"/>
            </p:cNvSpPr>
            <p:nvPr userDrawn="1"/>
          </p:nvSpPr>
          <p:spPr bwMode="auto">
            <a:xfrm>
              <a:off x="7682455" y="3399936"/>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66"/>
            <p:cNvSpPr>
              <a:spLocks noChangeArrowheads="1"/>
            </p:cNvSpPr>
            <p:nvPr userDrawn="1"/>
          </p:nvSpPr>
          <p:spPr bwMode="auto">
            <a:xfrm>
              <a:off x="7770018" y="3399936"/>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67"/>
            <p:cNvSpPr>
              <a:spLocks noChangeArrowheads="1"/>
            </p:cNvSpPr>
            <p:nvPr userDrawn="1"/>
          </p:nvSpPr>
          <p:spPr bwMode="auto">
            <a:xfrm>
              <a:off x="7855042" y="3399936"/>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81"/>
            <p:cNvSpPr>
              <a:spLocks noChangeArrowheads="1"/>
            </p:cNvSpPr>
            <p:nvPr userDrawn="1"/>
          </p:nvSpPr>
          <p:spPr bwMode="auto">
            <a:xfrm>
              <a:off x="6998453" y="34849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82"/>
            <p:cNvSpPr>
              <a:spLocks noChangeArrowheads="1"/>
            </p:cNvSpPr>
            <p:nvPr userDrawn="1"/>
          </p:nvSpPr>
          <p:spPr bwMode="auto">
            <a:xfrm>
              <a:off x="7083477" y="34849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83"/>
            <p:cNvSpPr>
              <a:spLocks noChangeArrowheads="1"/>
            </p:cNvSpPr>
            <p:nvPr userDrawn="1"/>
          </p:nvSpPr>
          <p:spPr bwMode="auto">
            <a:xfrm>
              <a:off x="7168502" y="348496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84"/>
            <p:cNvSpPr>
              <a:spLocks noChangeArrowheads="1"/>
            </p:cNvSpPr>
            <p:nvPr userDrawn="1"/>
          </p:nvSpPr>
          <p:spPr bwMode="auto">
            <a:xfrm>
              <a:off x="7256064" y="34849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85"/>
            <p:cNvSpPr>
              <a:spLocks noChangeArrowheads="1"/>
            </p:cNvSpPr>
            <p:nvPr userDrawn="1"/>
          </p:nvSpPr>
          <p:spPr bwMode="auto">
            <a:xfrm>
              <a:off x="7341089" y="34849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86"/>
            <p:cNvSpPr>
              <a:spLocks noChangeArrowheads="1"/>
            </p:cNvSpPr>
            <p:nvPr userDrawn="1"/>
          </p:nvSpPr>
          <p:spPr bwMode="auto">
            <a:xfrm>
              <a:off x="7426113" y="348496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87"/>
            <p:cNvSpPr>
              <a:spLocks noChangeArrowheads="1"/>
            </p:cNvSpPr>
            <p:nvPr userDrawn="1"/>
          </p:nvSpPr>
          <p:spPr bwMode="auto">
            <a:xfrm>
              <a:off x="7512407" y="34849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88"/>
            <p:cNvSpPr>
              <a:spLocks noChangeArrowheads="1"/>
            </p:cNvSpPr>
            <p:nvPr userDrawn="1"/>
          </p:nvSpPr>
          <p:spPr bwMode="auto">
            <a:xfrm>
              <a:off x="7597431" y="34849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89"/>
            <p:cNvSpPr>
              <a:spLocks noChangeArrowheads="1"/>
            </p:cNvSpPr>
            <p:nvPr userDrawn="1"/>
          </p:nvSpPr>
          <p:spPr bwMode="auto">
            <a:xfrm>
              <a:off x="7682455" y="348496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90"/>
            <p:cNvSpPr>
              <a:spLocks noChangeArrowheads="1"/>
            </p:cNvSpPr>
            <p:nvPr userDrawn="1"/>
          </p:nvSpPr>
          <p:spPr bwMode="auto">
            <a:xfrm>
              <a:off x="7770018" y="34849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91"/>
            <p:cNvSpPr>
              <a:spLocks noChangeArrowheads="1"/>
            </p:cNvSpPr>
            <p:nvPr userDrawn="1"/>
          </p:nvSpPr>
          <p:spPr bwMode="auto">
            <a:xfrm>
              <a:off x="7855042" y="34849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100"/>
            <p:cNvSpPr>
              <a:spLocks noChangeArrowheads="1"/>
            </p:cNvSpPr>
            <p:nvPr userDrawn="1"/>
          </p:nvSpPr>
          <p:spPr bwMode="auto">
            <a:xfrm>
              <a:off x="6998453" y="356998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101"/>
            <p:cNvSpPr>
              <a:spLocks noChangeArrowheads="1"/>
            </p:cNvSpPr>
            <p:nvPr userDrawn="1"/>
          </p:nvSpPr>
          <p:spPr bwMode="auto">
            <a:xfrm>
              <a:off x="7083477" y="356998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102"/>
            <p:cNvSpPr>
              <a:spLocks noChangeArrowheads="1"/>
            </p:cNvSpPr>
            <p:nvPr userDrawn="1"/>
          </p:nvSpPr>
          <p:spPr bwMode="auto">
            <a:xfrm>
              <a:off x="7168502" y="356998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103"/>
            <p:cNvSpPr>
              <a:spLocks noChangeArrowheads="1"/>
            </p:cNvSpPr>
            <p:nvPr userDrawn="1"/>
          </p:nvSpPr>
          <p:spPr bwMode="auto">
            <a:xfrm>
              <a:off x="7256064" y="356998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104"/>
            <p:cNvSpPr>
              <a:spLocks noChangeArrowheads="1"/>
            </p:cNvSpPr>
            <p:nvPr userDrawn="1"/>
          </p:nvSpPr>
          <p:spPr bwMode="auto">
            <a:xfrm>
              <a:off x="7341089" y="356998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105"/>
            <p:cNvSpPr>
              <a:spLocks noChangeArrowheads="1"/>
            </p:cNvSpPr>
            <p:nvPr userDrawn="1"/>
          </p:nvSpPr>
          <p:spPr bwMode="auto">
            <a:xfrm>
              <a:off x="7426113" y="356998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106"/>
            <p:cNvSpPr>
              <a:spLocks noChangeArrowheads="1"/>
            </p:cNvSpPr>
            <p:nvPr userDrawn="1"/>
          </p:nvSpPr>
          <p:spPr bwMode="auto">
            <a:xfrm>
              <a:off x="7512407" y="35699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107"/>
            <p:cNvSpPr>
              <a:spLocks noChangeArrowheads="1"/>
            </p:cNvSpPr>
            <p:nvPr userDrawn="1"/>
          </p:nvSpPr>
          <p:spPr bwMode="auto">
            <a:xfrm>
              <a:off x="7597431" y="35699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108"/>
            <p:cNvSpPr>
              <a:spLocks noChangeArrowheads="1"/>
            </p:cNvSpPr>
            <p:nvPr userDrawn="1"/>
          </p:nvSpPr>
          <p:spPr bwMode="auto">
            <a:xfrm>
              <a:off x="7682455" y="356998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109"/>
            <p:cNvSpPr>
              <a:spLocks noChangeArrowheads="1"/>
            </p:cNvSpPr>
            <p:nvPr userDrawn="1"/>
          </p:nvSpPr>
          <p:spPr bwMode="auto">
            <a:xfrm>
              <a:off x="7770018" y="35699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110"/>
            <p:cNvSpPr>
              <a:spLocks noChangeArrowheads="1"/>
            </p:cNvSpPr>
            <p:nvPr userDrawn="1"/>
          </p:nvSpPr>
          <p:spPr bwMode="auto">
            <a:xfrm>
              <a:off x="7855042" y="35699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120"/>
            <p:cNvSpPr>
              <a:spLocks noChangeArrowheads="1"/>
            </p:cNvSpPr>
            <p:nvPr userDrawn="1"/>
          </p:nvSpPr>
          <p:spPr bwMode="auto">
            <a:xfrm>
              <a:off x="6998453" y="36575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121"/>
            <p:cNvSpPr>
              <a:spLocks noChangeArrowheads="1"/>
            </p:cNvSpPr>
            <p:nvPr userDrawn="1"/>
          </p:nvSpPr>
          <p:spPr bwMode="auto">
            <a:xfrm>
              <a:off x="7083477" y="36575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122"/>
            <p:cNvSpPr>
              <a:spLocks noChangeArrowheads="1"/>
            </p:cNvSpPr>
            <p:nvPr userDrawn="1"/>
          </p:nvSpPr>
          <p:spPr bwMode="auto">
            <a:xfrm>
              <a:off x="7168502" y="36575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123"/>
            <p:cNvSpPr>
              <a:spLocks noChangeArrowheads="1"/>
            </p:cNvSpPr>
            <p:nvPr userDrawn="1"/>
          </p:nvSpPr>
          <p:spPr bwMode="auto">
            <a:xfrm>
              <a:off x="7256064" y="36575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4" name="Oval 124"/>
            <p:cNvSpPr>
              <a:spLocks noChangeArrowheads="1"/>
            </p:cNvSpPr>
            <p:nvPr userDrawn="1"/>
          </p:nvSpPr>
          <p:spPr bwMode="auto">
            <a:xfrm>
              <a:off x="7341089" y="36575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125"/>
            <p:cNvSpPr>
              <a:spLocks noChangeArrowheads="1"/>
            </p:cNvSpPr>
            <p:nvPr userDrawn="1"/>
          </p:nvSpPr>
          <p:spPr bwMode="auto">
            <a:xfrm>
              <a:off x="7426113" y="36575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126"/>
            <p:cNvSpPr>
              <a:spLocks noChangeArrowheads="1"/>
            </p:cNvSpPr>
            <p:nvPr userDrawn="1"/>
          </p:nvSpPr>
          <p:spPr bwMode="auto">
            <a:xfrm>
              <a:off x="7512407" y="36575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127"/>
            <p:cNvSpPr>
              <a:spLocks noChangeArrowheads="1"/>
            </p:cNvSpPr>
            <p:nvPr userDrawn="1"/>
          </p:nvSpPr>
          <p:spPr bwMode="auto">
            <a:xfrm>
              <a:off x="7597431" y="36575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128"/>
            <p:cNvSpPr>
              <a:spLocks noChangeArrowheads="1"/>
            </p:cNvSpPr>
            <p:nvPr userDrawn="1"/>
          </p:nvSpPr>
          <p:spPr bwMode="auto">
            <a:xfrm>
              <a:off x="7682455" y="365754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129"/>
            <p:cNvSpPr>
              <a:spLocks noChangeArrowheads="1"/>
            </p:cNvSpPr>
            <p:nvPr userDrawn="1"/>
          </p:nvSpPr>
          <p:spPr bwMode="auto">
            <a:xfrm>
              <a:off x="7770018" y="36575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130"/>
            <p:cNvSpPr>
              <a:spLocks noChangeArrowheads="1"/>
            </p:cNvSpPr>
            <p:nvPr userDrawn="1"/>
          </p:nvSpPr>
          <p:spPr bwMode="auto">
            <a:xfrm>
              <a:off x="7855042" y="36575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57"/>
            <p:cNvSpPr>
              <a:spLocks noChangeArrowheads="1"/>
            </p:cNvSpPr>
            <p:nvPr userDrawn="1"/>
          </p:nvSpPr>
          <p:spPr bwMode="auto">
            <a:xfrm>
              <a:off x="7942423" y="3395387"/>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58"/>
            <p:cNvSpPr>
              <a:spLocks noChangeArrowheads="1"/>
            </p:cNvSpPr>
            <p:nvPr userDrawn="1"/>
          </p:nvSpPr>
          <p:spPr bwMode="auto">
            <a:xfrm>
              <a:off x="8112472" y="3395387"/>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59"/>
            <p:cNvSpPr>
              <a:spLocks noChangeArrowheads="1"/>
            </p:cNvSpPr>
            <p:nvPr userDrawn="1"/>
          </p:nvSpPr>
          <p:spPr bwMode="auto">
            <a:xfrm>
              <a:off x="8027447" y="3395387"/>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60"/>
            <p:cNvSpPr>
              <a:spLocks noChangeArrowheads="1"/>
            </p:cNvSpPr>
            <p:nvPr userDrawn="1"/>
          </p:nvSpPr>
          <p:spPr bwMode="auto">
            <a:xfrm>
              <a:off x="8200034" y="3395387"/>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61"/>
            <p:cNvSpPr>
              <a:spLocks noChangeArrowheads="1"/>
            </p:cNvSpPr>
            <p:nvPr userDrawn="1"/>
          </p:nvSpPr>
          <p:spPr bwMode="auto">
            <a:xfrm>
              <a:off x="8285059" y="3395387"/>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62"/>
            <p:cNvSpPr>
              <a:spLocks noChangeArrowheads="1"/>
            </p:cNvSpPr>
            <p:nvPr userDrawn="1"/>
          </p:nvSpPr>
          <p:spPr bwMode="auto">
            <a:xfrm>
              <a:off x="8370083" y="3395387"/>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63"/>
            <p:cNvSpPr>
              <a:spLocks noChangeArrowheads="1"/>
            </p:cNvSpPr>
            <p:nvPr userDrawn="1"/>
          </p:nvSpPr>
          <p:spPr bwMode="auto">
            <a:xfrm>
              <a:off x="8456377" y="339538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64"/>
            <p:cNvSpPr>
              <a:spLocks noChangeArrowheads="1"/>
            </p:cNvSpPr>
            <p:nvPr userDrawn="1"/>
          </p:nvSpPr>
          <p:spPr bwMode="auto">
            <a:xfrm>
              <a:off x="8541401" y="339538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65"/>
            <p:cNvSpPr>
              <a:spLocks noChangeArrowheads="1"/>
            </p:cNvSpPr>
            <p:nvPr userDrawn="1"/>
          </p:nvSpPr>
          <p:spPr bwMode="auto">
            <a:xfrm>
              <a:off x="8626425" y="3395387"/>
              <a:ext cx="78679"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66"/>
            <p:cNvSpPr>
              <a:spLocks noChangeArrowheads="1"/>
            </p:cNvSpPr>
            <p:nvPr userDrawn="1"/>
          </p:nvSpPr>
          <p:spPr bwMode="auto">
            <a:xfrm>
              <a:off x="8713988" y="339538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67"/>
            <p:cNvSpPr>
              <a:spLocks noChangeArrowheads="1"/>
            </p:cNvSpPr>
            <p:nvPr userDrawn="1"/>
          </p:nvSpPr>
          <p:spPr bwMode="auto">
            <a:xfrm>
              <a:off x="8799012" y="3395387"/>
              <a:ext cx="76141"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81"/>
            <p:cNvSpPr>
              <a:spLocks noChangeArrowheads="1"/>
            </p:cNvSpPr>
            <p:nvPr userDrawn="1"/>
          </p:nvSpPr>
          <p:spPr bwMode="auto">
            <a:xfrm>
              <a:off x="7942423" y="34804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82"/>
            <p:cNvSpPr>
              <a:spLocks noChangeArrowheads="1"/>
            </p:cNvSpPr>
            <p:nvPr userDrawn="1"/>
          </p:nvSpPr>
          <p:spPr bwMode="auto">
            <a:xfrm>
              <a:off x="8027447" y="34804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83"/>
            <p:cNvSpPr>
              <a:spLocks noChangeArrowheads="1"/>
            </p:cNvSpPr>
            <p:nvPr userDrawn="1"/>
          </p:nvSpPr>
          <p:spPr bwMode="auto">
            <a:xfrm>
              <a:off x="8112472" y="34804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84"/>
            <p:cNvSpPr>
              <a:spLocks noChangeArrowheads="1"/>
            </p:cNvSpPr>
            <p:nvPr userDrawn="1"/>
          </p:nvSpPr>
          <p:spPr bwMode="auto">
            <a:xfrm>
              <a:off x="8200034" y="34804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85"/>
            <p:cNvSpPr>
              <a:spLocks noChangeArrowheads="1"/>
            </p:cNvSpPr>
            <p:nvPr userDrawn="1"/>
          </p:nvSpPr>
          <p:spPr bwMode="auto">
            <a:xfrm>
              <a:off x="8285059" y="34804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86"/>
            <p:cNvSpPr>
              <a:spLocks noChangeArrowheads="1"/>
            </p:cNvSpPr>
            <p:nvPr userDrawn="1"/>
          </p:nvSpPr>
          <p:spPr bwMode="auto">
            <a:xfrm>
              <a:off x="8370083" y="34804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87"/>
            <p:cNvSpPr>
              <a:spLocks noChangeArrowheads="1"/>
            </p:cNvSpPr>
            <p:nvPr userDrawn="1"/>
          </p:nvSpPr>
          <p:spPr bwMode="auto">
            <a:xfrm>
              <a:off x="8456377" y="34804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88"/>
            <p:cNvSpPr>
              <a:spLocks noChangeArrowheads="1"/>
            </p:cNvSpPr>
            <p:nvPr userDrawn="1"/>
          </p:nvSpPr>
          <p:spPr bwMode="auto">
            <a:xfrm>
              <a:off x="8541401" y="34804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89"/>
            <p:cNvSpPr>
              <a:spLocks noChangeArrowheads="1"/>
            </p:cNvSpPr>
            <p:nvPr userDrawn="1"/>
          </p:nvSpPr>
          <p:spPr bwMode="auto">
            <a:xfrm>
              <a:off x="8626425" y="348041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90"/>
            <p:cNvSpPr>
              <a:spLocks noChangeArrowheads="1"/>
            </p:cNvSpPr>
            <p:nvPr userDrawn="1"/>
          </p:nvSpPr>
          <p:spPr bwMode="auto">
            <a:xfrm>
              <a:off x="8713988" y="34804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91"/>
            <p:cNvSpPr>
              <a:spLocks noChangeArrowheads="1"/>
            </p:cNvSpPr>
            <p:nvPr userDrawn="1"/>
          </p:nvSpPr>
          <p:spPr bwMode="auto">
            <a:xfrm>
              <a:off x="8799012" y="34804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100"/>
            <p:cNvSpPr>
              <a:spLocks noChangeArrowheads="1"/>
            </p:cNvSpPr>
            <p:nvPr userDrawn="1"/>
          </p:nvSpPr>
          <p:spPr bwMode="auto">
            <a:xfrm>
              <a:off x="7942423" y="35654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101"/>
            <p:cNvSpPr>
              <a:spLocks noChangeArrowheads="1"/>
            </p:cNvSpPr>
            <p:nvPr userDrawn="1"/>
          </p:nvSpPr>
          <p:spPr bwMode="auto">
            <a:xfrm>
              <a:off x="8027447" y="35654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102"/>
            <p:cNvSpPr>
              <a:spLocks noChangeArrowheads="1"/>
            </p:cNvSpPr>
            <p:nvPr userDrawn="1"/>
          </p:nvSpPr>
          <p:spPr bwMode="auto">
            <a:xfrm>
              <a:off x="8112472" y="35654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103"/>
            <p:cNvSpPr>
              <a:spLocks noChangeArrowheads="1"/>
            </p:cNvSpPr>
            <p:nvPr userDrawn="1"/>
          </p:nvSpPr>
          <p:spPr bwMode="auto">
            <a:xfrm>
              <a:off x="8200034" y="35654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104"/>
            <p:cNvSpPr>
              <a:spLocks noChangeArrowheads="1"/>
            </p:cNvSpPr>
            <p:nvPr userDrawn="1"/>
          </p:nvSpPr>
          <p:spPr bwMode="auto">
            <a:xfrm>
              <a:off x="8285059" y="35654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105"/>
            <p:cNvSpPr>
              <a:spLocks noChangeArrowheads="1"/>
            </p:cNvSpPr>
            <p:nvPr userDrawn="1"/>
          </p:nvSpPr>
          <p:spPr bwMode="auto">
            <a:xfrm>
              <a:off x="8370083" y="35654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106"/>
            <p:cNvSpPr>
              <a:spLocks noChangeArrowheads="1"/>
            </p:cNvSpPr>
            <p:nvPr userDrawn="1"/>
          </p:nvSpPr>
          <p:spPr bwMode="auto">
            <a:xfrm>
              <a:off x="8456377" y="35654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107"/>
            <p:cNvSpPr>
              <a:spLocks noChangeArrowheads="1"/>
            </p:cNvSpPr>
            <p:nvPr userDrawn="1"/>
          </p:nvSpPr>
          <p:spPr bwMode="auto">
            <a:xfrm>
              <a:off x="8541401" y="35654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108"/>
            <p:cNvSpPr>
              <a:spLocks noChangeArrowheads="1"/>
            </p:cNvSpPr>
            <p:nvPr userDrawn="1"/>
          </p:nvSpPr>
          <p:spPr bwMode="auto">
            <a:xfrm>
              <a:off x="8626425" y="356543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109"/>
            <p:cNvSpPr>
              <a:spLocks noChangeArrowheads="1"/>
            </p:cNvSpPr>
            <p:nvPr userDrawn="1"/>
          </p:nvSpPr>
          <p:spPr bwMode="auto">
            <a:xfrm>
              <a:off x="8713988" y="35654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110"/>
            <p:cNvSpPr>
              <a:spLocks noChangeArrowheads="1"/>
            </p:cNvSpPr>
            <p:nvPr userDrawn="1"/>
          </p:nvSpPr>
          <p:spPr bwMode="auto">
            <a:xfrm>
              <a:off x="8799012" y="35654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120"/>
            <p:cNvSpPr>
              <a:spLocks noChangeArrowheads="1"/>
            </p:cNvSpPr>
            <p:nvPr userDrawn="1"/>
          </p:nvSpPr>
          <p:spPr bwMode="auto">
            <a:xfrm>
              <a:off x="7942423" y="36529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121"/>
            <p:cNvSpPr>
              <a:spLocks noChangeArrowheads="1"/>
            </p:cNvSpPr>
            <p:nvPr userDrawn="1"/>
          </p:nvSpPr>
          <p:spPr bwMode="auto">
            <a:xfrm>
              <a:off x="8027447" y="36529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122"/>
            <p:cNvSpPr>
              <a:spLocks noChangeArrowheads="1"/>
            </p:cNvSpPr>
            <p:nvPr userDrawn="1"/>
          </p:nvSpPr>
          <p:spPr bwMode="auto">
            <a:xfrm>
              <a:off x="8112472" y="36529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7" name="Oval 123"/>
            <p:cNvSpPr>
              <a:spLocks noChangeArrowheads="1"/>
            </p:cNvSpPr>
            <p:nvPr userDrawn="1"/>
          </p:nvSpPr>
          <p:spPr bwMode="auto">
            <a:xfrm>
              <a:off x="8200034" y="36529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8" name="Oval 124"/>
            <p:cNvSpPr>
              <a:spLocks noChangeArrowheads="1"/>
            </p:cNvSpPr>
            <p:nvPr userDrawn="1"/>
          </p:nvSpPr>
          <p:spPr bwMode="auto">
            <a:xfrm>
              <a:off x="8285059" y="36529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9" name="Oval 125"/>
            <p:cNvSpPr>
              <a:spLocks noChangeArrowheads="1"/>
            </p:cNvSpPr>
            <p:nvPr userDrawn="1"/>
          </p:nvSpPr>
          <p:spPr bwMode="auto">
            <a:xfrm>
              <a:off x="8370083" y="36529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0" name="Oval 126"/>
            <p:cNvSpPr>
              <a:spLocks noChangeArrowheads="1"/>
            </p:cNvSpPr>
            <p:nvPr userDrawn="1"/>
          </p:nvSpPr>
          <p:spPr bwMode="auto">
            <a:xfrm>
              <a:off x="8456377" y="36529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1" name="Oval 127"/>
            <p:cNvSpPr>
              <a:spLocks noChangeArrowheads="1"/>
            </p:cNvSpPr>
            <p:nvPr userDrawn="1"/>
          </p:nvSpPr>
          <p:spPr bwMode="auto">
            <a:xfrm>
              <a:off x="8541401" y="36529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2" name="Oval 128"/>
            <p:cNvSpPr>
              <a:spLocks noChangeArrowheads="1"/>
            </p:cNvSpPr>
            <p:nvPr userDrawn="1"/>
          </p:nvSpPr>
          <p:spPr bwMode="auto">
            <a:xfrm>
              <a:off x="8626425" y="36529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3" name="Oval 129"/>
            <p:cNvSpPr>
              <a:spLocks noChangeArrowheads="1"/>
            </p:cNvSpPr>
            <p:nvPr userDrawn="1"/>
          </p:nvSpPr>
          <p:spPr bwMode="auto">
            <a:xfrm>
              <a:off x="8713988" y="36529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4" name="Oval 130"/>
            <p:cNvSpPr>
              <a:spLocks noChangeArrowheads="1"/>
            </p:cNvSpPr>
            <p:nvPr userDrawn="1"/>
          </p:nvSpPr>
          <p:spPr bwMode="auto">
            <a:xfrm>
              <a:off x="8799012" y="36529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5" name="Oval 57"/>
            <p:cNvSpPr>
              <a:spLocks noChangeArrowheads="1"/>
            </p:cNvSpPr>
            <p:nvPr userDrawn="1"/>
          </p:nvSpPr>
          <p:spPr bwMode="auto">
            <a:xfrm>
              <a:off x="8886393" y="3390838"/>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6" name="Oval 58"/>
            <p:cNvSpPr>
              <a:spLocks noChangeArrowheads="1"/>
            </p:cNvSpPr>
            <p:nvPr userDrawn="1"/>
          </p:nvSpPr>
          <p:spPr bwMode="auto">
            <a:xfrm>
              <a:off x="9056442" y="3390838"/>
              <a:ext cx="77410"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7" name="Oval 59"/>
            <p:cNvSpPr>
              <a:spLocks noChangeArrowheads="1"/>
            </p:cNvSpPr>
            <p:nvPr userDrawn="1"/>
          </p:nvSpPr>
          <p:spPr bwMode="auto">
            <a:xfrm>
              <a:off x="8971417" y="3390838"/>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8" name="Oval 60"/>
            <p:cNvSpPr>
              <a:spLocks noChangeArrowheads="1"/>
            </p:cNvSpPr>
            <p:nvPr userDrawn="1"/>
          </p:nvSpPr>
          <p:spPr bwMode="auto">
            <a:xfrm>
              <a:off x="9144004" y="3390838"/>
              <a:ext cx="74872" cy="76141"/>
            </a:xfrm>
            <a:prstGeom prst="ellipse">
              <a:avLst/>
            </a:prstGeom>
            <a:solidFill>
              <a:srgbClr val="A2BBD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9" name="Oval 81"/>
            <p:cNvSpPr>
              <a:spLocks noChangeArrowheads="1"/>
            </p:cNvSpPr>
            <p:nvPr userDrawn="1"/>
          </p:nvSpPr>
          <p:spPr bwMode="auto">
            <a:xfrm>
              <a:off x="8886393" y="34758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0" name="Oval 82"/>
            <p:cNvSpPr>
              <a:spLocks noChangeArrowheads="1"/>
            </p:cNvSpPr>
            <p:nvPr userDrawn="1"/>
          </p:nvSpPr>
          <p:spPr bwMode="auto">
            <a:xfrm>
              <a:off x="8971417" y="34758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1" name="Oval 83"/>
            <p:cNvSpPr>
              <a:spLocks noChangeArrowheads="1"/>
            </p:cNvSpPr>
            <p:nvPr userDrawn="1"/>
          </p:nvSpPr>
          <p:spPr bwMode="auto">
            <a:xfrm>
              <a:off x="9056442" y="34758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2" name="Oval 84"/>
            <p:cNvSpPr>
              <a:spLocks noChangeArrowheads="1"/>
            </p:cNvSpPr>
            <p:nvPr userDrawn="1"/>
          </p:nvSpPr>
          <p:spPr bwMode="auto">
            <a:xfrm>
              <a:off x="9144004" y="34758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3" name="Oval 100"/>
            <p:cNvSpPr>
              <a:spLocks noChangeArrowheads="1"/>
            </p:cNvSpPr>
            <p:nvPr userDrawn="1"/>
          </p:nvSpPr>
          <p:spPr bwMode="auto">
            <a:xfrm>
              <a:off x="8886393" y="35608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4" name="Oval 101"/>
            <p:cNvSpPr>
              <a:spLocks noChangeArrowheads="1"/>
            </p:cNvSpPr>
            <p:nvPr userDrawn="1"/>
          </p:nvSpPr>
          <p:spPr bwMode="auto">
            <a:xfrm>
              <a:off x="8971417" y="35608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5" name="Oval 102"/>
            <p:cNvSpPr>
              <a:spLocks noChangeArrowheads="1"/>
            </p:cNvSpPr>
            <p:nvPr userDrawn="1"/>
          </p:nvSpPr>
          <p:spPr bwMode="auto">
            <a:xfrm>
              <a:off x="9056442" y="35608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6" name="Oval 103"/>
            <p:cNvSpPr>
              <a:spLocks noChangeArrowheads="1"/>
            </p:cNvSpPr>
            <p:nvPr userDrawn="1"/>
          </p:nvSpPr>
          <p:spPr bwMode="auto">
            <a:xfrm>
              <a:off x="9144004" y="35608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7" name="Oval 104"/>
            <p:cNvSpPr>
              <a:spLocks noChangeArrowheads="1"/>
            </p:cNvSpPr>
            <p:nvPr userDrawn="1"/>
          </p:nvSpPr>
          <p:spPr bwMode="auto">
            <a:xfrm>
              <a:off x="9229029" y="35608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8" name="Oval 105"/>
            <p:cNvSpPr>
              <a:spLocks noChangeArrowheads="1"/>
            </p:cNvSpPr>
            <p:nvPr userDrawn="1"/>
          </p:nvSpPr>
          <p:spPr bwMode="auto">
            <a:xfrm>
              <a:off x="9314053" y="35608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9" name="Oval 120"/>
            <p:cNvSpPr>
              <a:spLocks noChangeArrowheads="1"/>
            </p:cNvSpPr>
            <p:nvPr userDrawn="1"/>
          </p:nvSpPr>
          <p:spPr bwMode="auto">
            <a:xfrm>
              <a:off x="8886393" y="36484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0" name="Oval 121"/>
            <p:cNvSpPr>
              <a:spLocks noChangeArrowheads="1"/>
            </p:cNvSpPr>
            <p:nvPr userDrawn="1"/>
          </p:nvSpPr>
          <p:spPr bwMode="auto">
            <a:xfrm>
              <a:off x="8971417" y="36484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1" name="Oval 122"/>
            <p:cNvSpPr>
              <a:spLocks noChangeArrowheads="1"/>
            </p:cNvSpPr>
            <p:nvPr userDrawn="1"/>
          </p:nvSpPr>
          <p:spPr bwMode="auto">
            <a:xfrm>
              <a:off x="9056442" y="36484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2" name="Oval 123"/>
            <p:cNvSpPr>
              <a:spLocks noChangeArrowheads="1"/>
            </p:cNvSpPr>
            <p:nvPr userDrawn="1"/>
          </p:nvSpPr>
          <p:spPr bwMode="auto">
            <a:xfrm>
              <a:off x="9144004" y="36484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3" name="Oval 124"/>
            <p:cNvSpPr>
              <a:spLocks noChangeArrowheads="1"/>
            </p:cNvSpPr>
            <p:nvPr userDrawn="1"/>
          </p:nvSpPr>
          <p:spPr bwMode="auto">
            <a:xfrm>
              <a:off x="9229029" y="36484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4" name="Oval 125"/>
            <p:cNvSpPr>
              <a:spLocks noChangeArrowheads="1"/>
            </p:cNvSpPr>
            <p:nvPr userDrawn="1"/>
          </p:nvSpPr>
          <p:spPr bwMode="auto">
            <a:xfrm>
              <a:off x="9314053" y="36484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5" name="Oval 126"/>
            <p:cNvSpPr>
              <a:spLocks noChangeArrowheads="1"/>
            </p:cNvSpPr>
            <p:nvPr userDrawn="1"/>
          </p:nvSpPr>
          <p:spPr bwMode="auto">
            <a:xfrm>
              <a:off x="9400347" y="364844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6" name="Oval 61"/>
            <p:cNvSpPr>
              <a:spLocks noChangeArrowheads="1"/>
            </p:cNvSpPr>
            <p:nvPr userDrawn="1"/>
          </p:nvSpPr>
          <p:spPr bwMode="auto">
            <a:xfrm>
              <a:off x="5453149" y="37502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7" name="Oval 62"/>
            <p:cNvSpPr>
              <a:spLocks noChangeArrowheads="1"/>
            </p:cNvSpPr>
            <p:nvPr userDrawn="1"/>
          </p:nvSpPr>
          <p:spPr bwMode="auto">
            <a:xfrm>
              <a:off x="5538173" y="37502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8" name="Oval 63"/>
            <p:cNvSpPr>
              <a:spLocks noChangeArrowheads="1"/>
            </p:cNvSpPr>
            <p:nvPr userDrawn="1"/>
          </p:nvSpPr>
          <p:spPr bwMode="auto">
            <a:xfrm>
              <a:off x="5624467" y="37502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9" name="Oval 64"/>
            <p:cNvSpPr>
              <a:spLocks noChangeArrowheads="1"/>
            </p:cNvSpPr>
            <p:nvPr userDrawn="1"/>
          </p:nvSpPr>
          <p:spPr bwMode="auto">
            <a:xfrm>
              <a:off x="5709491" y="37502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0" name="Oval 65"/>
            <p:cNvSpPr>
              <a:spLocks noChangeArrowheads="1"/>
            </p:cNvSpPr>
            <p:nvPr userDrawn="1"/>
          </p:nvSpPr>
          <p:spPr bwMode="auto">
            <a:xfrm>
              <a:off x="5794515" y="37502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1" name="Oval 66"/>
            <p:cNvSpPr>
              <a:spLocks noChangeArrowheads="1"/>
            </p:cNvSpPr>
            <p:nvPr userDrawn="1"/>
          </p:nvSpPr>
          <p:spPr bwMode="auto">
            <a:xfrm>
              <a:off x="5882078" y="37502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2" name="Oval 67"/>
            <p:cNvSpPr>
              <a:spLocks noChangeArrowheads="1"/>
            </p:cNvSpPr>
            <p:nvPr userDrawn="1"/>
          </p:nvSpPr>
          <p:spPr bwMode="auto">
            <a:xfrm>
              <a:off x="5967102" y="37502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3" name="Oval 85"/>
            <p:cNvSpPr>
              <a:spLocks noChangeArrowheads="1"/>
            </p:cNvSpPr>
            <p:nvPr userDrawn="1"/>
          </p:nvSpPr>
          <p:spPr bwMode="auto">
            <a:xfrm>
              <a:off x="5453149" y="38352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4" name="Oval 86"/>
            <p:cNvSpPr>
              <a:spLocks noChangeArrowheads="1"/>
            </p:cNvSpPr>
            <p:nvPr userDrawn="1"/>
          </p:nvSpPr>
          <p:spPr bwMode="auto">
            <a:xfrm>
              <a:off x="5538173" y="38352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5" name="Oval 87"/>
            <p:cNvSpPr>
              <a:spLocks noChangeArrowheads="1"/>
            </p:cNvSpPr>
            <p:nvPr userDrawn="1"/>
          </p:nvSpPr>
          <p:spPr bwMode="auto">
            <a:xfrm>
              <a:off x="5624467" y="38352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6" name="Oval 88"/>
            <p:cNvSpPr>
              <a:spLocks noChangeArrowheads="1"/>
            </p:cNvSpPr>
            <p:nvPr userDrawn="1"/>
          </p:nvSpPr>
          <p:spPr bwMode="auto">
            <a:xfrm>
              <a:off x="5709491" y="38352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7" name="Oval 89"/>
            <p:cNvSpPr>
              <a:spLocks noChangeArrowheads="1"/>
            </p:cNvSpPr>
            <p:nvPr userDrawn="1"/>
          </p:nvSpPr>
          <p:spPr bwMode="auto">
            <a:xfrm>
              <a:off x="5794515" y="38352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8" name="Oval 90"/>
            <p:cNvSpPr>
              <a:spLocks noChangeArrowheads="1"/>
            </p:cNvSpPr>
            <p:nvPr userDrawn="1"/>
          </p:nvSpPr>
          <p:spPr bwMode="auto">
            <a:xfrm>
              <a:off x="5882078" y="38352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9" name="Oval 91"/>
            <p:cNvSpPr>
              <a:spLocks noChangeArrowheads="1"/>
            </p:cNvSpPr>
            <p:nvPr userDrawn="1"/>
          </p:nvSpPr>
          <p:spPr bwMode="auto">
            <a:xfrm>
              <a:off x="5967102" y="38352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0" name="Oval 104"/>
            <p:cNvSpPr>
              <a:spLocks noChangeArrowheads="1"/>
            </p:cNvSpPr>
            <p:nvPr userDrawn="1"/>
          </p:nvSpPr>
          <p:spPr bwMode="auto">
            <a:xfrm>
              <a:off x="5453149" y="39202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1" name="Oval 105"/>
            <p:cNvSpPr>
              <a:spLocks noChangeArrowheads="1"/>
            </p:cNvSpPr>
            <p:nvPr userDrawn="1"/>
          </p:nvSpPr>
          <p:spPr bwMode="auto">
            <a:xfrm>
              <a:off x="5538173" y="39202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2" name="Oval 106"/>
            <p:cNvSpPr>
              <a:spLocks noChangeArrowheads="1"/>
            </p:cNvSpPr>
            <p:nvPr userDrawn="1"/>
          </p:nvSpPr>
          <p:spPr bwMode="auto">
            <a:xfrm>
              <a:off x="5624467" y="39202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3" name="Oval 107"/>
            <p:cNvSpPr>
              <a:spLocks noChangeArrowheads="1"/>
            </p:cNvSpPr>
            <p:nvPr userDrawn="1"/>
          </p:nvSpPr>
          <p:spPr bwMode="auto">
            <a:xfrm>
              <a:off x="5709491" y="39202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4" name="Oval 108"/>
            <p:cNvSpPr>
              <a:spLocks noChangeArrowheads="1"/>
            </p:cNvSpPr>
            <p:nvPr userDrawn="1"/>
          </p:nvSpPr>
          <p:spPr bwMode="auto">
            <a:xfrm>
              <a:off x="5794515" y="39202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5" name="Oval 109"/>
            <p:cNvSpPr>
              <a:spLocks noChangeArrowheads="1"/>
            </p:cNvSpPr>
            <p:nvPr userDrawn="1"/>
          </p:nvSpPr>
          <p:spPr bwMode="auto">
            <a:xfrm>
              <a:off x="5882078" y="39202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6" name="Oval 110"/>
            <p:cNvSpPr>
              <a:spLocks noChangeArrowheads="1"/>
            </p:cNvSpPr>
            <p:nvPr userDrawn="1"/>
          </p:nvSpPr>
          <p:spPr bwMode="auto">
            <a:xfrm>
              <a:off x="5967102" y="39202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7" name="Oval 123"/>
            <p:cNvSpPr>
              <a:spLocks noChangeArrowheads="1"/>
            </p:cNvSpPr>
            <p:nvPr userDrawn="1"/>
          </p:nvSpPr>
          <p:spPr bwMode="auto">
            <a:xfrm>
              <a:off x="5368124" y="40078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8" name="Oval 124"/>
            <p:cNvSpPr>
              <a:spLocks noChangeArrowheads="1"/>
            </p:cNvSpPr>
            <p:nvPr userDrawn="1"/>
          </p:nvSpPr>
          <p:spPr bwMode="auto">
            <a:xfrm>
              <a:off x="5453149" y="40078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9" name="Oval 125"/>
            <p:cNvSpPr>
              <a:spLocks noChangeArrowheads="1"/>
            </p:cNvSpPr>
            <p:nvPr userDrawn="1"/>
          </p:nvSpPr>
          <p:spPr bwMode="auto">
            <a:xfrm>
              <a:off x="5538173" y="40078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0" name="Oval 126"/>
            <p:cNvSpPr>
              <a:spLocks noChangeArrowheads="1"/>
            </p:cNvSpPr>
            <p:nvPr userDrawn="1"/>
          </p:nvSpPr>
          <p:spPr bwMode="auto">
            <a:xfrm>
              <a:off x="5624467" y="40078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1" name="Oval 127"/>
            <p:cNvSpPr>
              <a:spLocks noChangeArrowheads="1"/>
            </p:cNvSpPr>
            <p:nvPr userDrawn="1"/>
          </p:nvSpPr>
          <p:spPr bwMode="auto">
            <a:xfrm>
              <a:off x="5709491" y="40078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2" name="Oval 128"/>
            <p:cNvSpPr>
              <a:spLocks noChangeArrowheads="1"/>
            </p:cNvSpPr>
            <p:nvPr userDrawn="1"/>
          </p:nvSpPr>
          <p:spPr bwMode="auto">
            <a:xfrm>
              <a:off x="5794515" y="40078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3" name="Oval 129"/>
            <p:cNvSpPr>
              <a:spLocks noChangeArrowheads="1"/>
            </p:cNvSpPr>
            <p:nvPr userDrawn="1"/>
          </p:nvSpPr>
          <p:spPr bwMode="auto">
            <a:xfrm>
              <a:off x="5882078" y="40078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4" name="Oval 130"/>
            <p:cNvSpPr>
              <a:spLocks noChangeArrowheads="1"/>
            </p:cNvSpPr>
            <p:nvPr userDrawn="1"/>
          </p:nvSpPr>
          <p:spPr bwMode="auto">
            <a:xfrm>
              <a:off x="5967102" y="40078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5" name="Oval 57"/>
            <p:cNvSpPr>
              <a:spLocks noChangeArrowheads="1"/>
            </p:cNvSpPr>
            <p:nvPr userDrawn="1"/>
          </p:nvSpPr>
          <p:spPr bwMode="auto">
            <a:xfrm>
              <a:off x="6054483" y="37456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6" name="Oval 58"/>
            <p:cNvSpPr>
              <a:spLocks noChangeArrowheads="1"/>
            </p:cNvSpPr>
            <p:nvPr userDrawn="1"/>
          </p:nvSpPr>
          <p:spPr bwMode="auto">
            <a:xfrm>
              <a:off x="6224532" y="37456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7" name="Oval 59"/>
            <p:cNvSpPr>
              <a:spLocks noChangeArrowheads="1"/>
            </p:cNvSpPr>
            <p:nvPr userDrawn="1"/>
          </p:nvSpPr>
          <p:spPr bwMode="auto">
            <a:xfrm>
              <a:off x="6139507" y="37456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8" name="Oval 60"/>
            <p:cNvSpPr>
              <a:spLocks noChangeArrowheads="1"/>
            </p:cNvSpPr>
            <p:nvPr userDrawn="1"/>
          </p:nvSpPr>
          <p:spPr bwMode="auto">
            <a:xfrm>
              <a:off x="6312094" y="37456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9" name="Oval 61"/>
            <p:cNvSpPr>
              <a:spLocks noChangeArrowheads="1"/>
            </p:cNvSpPr>
            <p:nvPr userDrawn="1"/>
          </p:nvSpPr>
          <p:spPr bwMode="auto">
            <a:xfrm>
              <a:off x="6397119" y="37456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0" name="Oval 62"/>
            <p:cNvSpPr>
              <a:spLocks noChangeArrowheads="1"/>
            </p:cNvSpPr>
            <p:nvPr userDrawn="1"/>
          </p:nvSpPr>
          <p:spPr bwMode="auto">
            <a:xfrm>
              <a:off x="6482143" y="37456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1" name="Oval 63"/>
            <p:cNvSpPr>
              <a:spLocks noChangeArrowheads="1"/>
            </p:cNvSpPr>
            <p:nvPr userDrawn="1"/>
          </p:nvSpPr>
          <p:spPr bwMode="auto">
            <a:xfrm>
              <a:off x="6568437" y="3745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2" name="Oval 64"/>
            <p:cNvSpPr>
              <a:spLocks noChangeArrowheads="1"/>
            </p:cNvSpPr>
            <p:nvPr userDrawn="1"/>
          </p:nvSpPr>
          <p:spPr bwMode="auto">
            <a:xfrm>
              <a:off x="6653461" y="3745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3" name="Oval 65"/>
            <p:cNvSpPr>
              <a:spLocks noChangeArrowheads="1"/>
            </p:cNvSpPr>
            <p:nvPr userDrawn="1"/>
          </p:nvSpPr>
          <p:spPr bwMode="auto">
            <a:xfrm>
              <a:off x="6738485" y="37456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4" name="Oval 66"/>
            <p:cNvSpPr>
              <a:spLocks noChangeArrowheads="1"/>
            </p:cNvSpPr>
            <p:nvPr userDrawn="1"/>
          </p:nvSpPr>
          <p:spPr bwMode="auto">
            <a:xfrm>
              <a:off x="6826048" y="3745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5" name="Oval 67"/>
            <p:cNvSpPr>
              <a:spLocks noChangeArrowheads="1"/>
            </p:cNvSpPr>
            <p:nvPr userDrawn="1"/>
          </p:nvSpPr>
          <p:spPr bwMode="auto">
            <a:xfrm>
              <a:off x="6911072" y="3745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6" name="Oval 81"/>
            <p:cNvSpPr>
              <a:spLocks noChangeArrowheads="1"/>
            </p:cNvSpPr>
            <p:nvPr userDrawn="1"/>
          </p:nvSpPr>
          <p:spPr bwMode="auto">
            <a:xfrm>
              <a:off x="6054483" y="38307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7" name="Oval 82"/>
            <p:cNvSpPr>
              <a:spLocks noChangeArrowheads="1"/>
            </p:cNvSpPr>
            <p:nvPr userDrawn="1"/>
          </p:nvSpPr>
          <p:spPr bwMode="auto">
            <a:xfrm>
              <a:off x="6139507" y="38307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8" name="Oval 83"/>
            <p:cNvSpPr>
              <a:spLocks noChangeArrowheads="1"/>
            </p:cNvSpPr>
            <p:nvPr userDrawn="1"/>
          </p:nvSpPr>
          <p:spPr bwMode="auto">
            <a:xfrm>
              <a:off x="6224532" y="38307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9" name="Oval 84"/>
            <p:cNvSpPr>
              <a:spLocks noChangeArrowheads="1"/>
            </p:cNvSpPr>
            <p:nvPr userDrawn="1"/>
          </p:nvSpPr>
          <p:spPr bwMode="auto">
            <a:xfrm>
              <a:off x="6312094" y="38307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0" name="Oval 85"/>
            <p:cNvSpPr>
              <a:spLocks noChangeArrowheads="1"/>
            </p:cNvSpPr>
            <p:nvPr userDrawn="1"/>
          </p:nvSpPr>
          <p:spPr bwMode="auto">
            <a:xfrm>
              <a:off x="6397119" y="38307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1" name="Oval 86"/>
            <p:cNvSpPr>
              <a:spLocks noChangeArrowheads="1"/>
            </p:cNvSpPr>
            <p:nvPr userDrawn="1"/>
          </p:nvSpPr>
          <p:spPr bwMode="auto">
            <a:xfrm>
              <a:off x="6482143" y="38307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2" name="Oval 87"/>
            <p:cNvSpPr>
              <a:spLocks noChangeArrowheads="1"/>
            </p:cNvSpPr>
            <p:nvPr userDrawn="1"/>
          </p:nvSpPr>
          <p:spPr bwMode="auto">
            <a:xfrm>
              <a:off x="6568437" y="38307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3" name="Oval 88"/>
            <p:cNvSpPr>
              <a:spLocks noChangeArrowheads="1"/>
            </p:cNvSpPr>
            <p:nvPr userDrawn="1"/>
          </p:nvSpPr>
          <p:spPr bwMode="auto">
            <a:xfrm>
              <a:off x="6653461" y="38307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4" name="Oval 89"/>
            <p:cNvSpPr>
              <a:spLocks noChangeArrowheads="1"/>
            </p:cNvSpPr>
            <p:nvPr userDrawn="1"/>
          </p:nvSpPr>
          <p:spPr bwMode="auto">
            <a:xfrm>
              <a:off x="6738485" y="38307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5" name="Oval 90"/>
            <p:cNvSpPr>
              <a:spLocks noChangeArrowheads="1"/>
            </p:cNvSpPr>
            <p:nvPr userDrawn="1"/>
          </p:nvSpPr>
          <p:spPr bwMode="auto">
            <a:xfrm>
              <a:off x="6826048" y="38307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6" name="Oval 91"/>
            <p:cNvSpPr>
              <a:spLocks noChangeArrowheads="1"/>
            </p:cNvSpPr>
            <p:nvPr userDrawn="1"/>
          </p:nvSpPr>
          <p:spPr bwMode="auto">
            <a:xfrm>
              <a:off x="6911072" y="38307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7" name="Oval 100"/>
            <p:cNvSpPr>
              <a:spLocks noChangeArrowheads="1"/>
            </p:cNvSpPr>
            <p:nvPr userDrawn="1"/>
          </p:nvSpPr>
          <p:spPr bwMode="auto">
            <a:xfrm>
              <a:off x="6054483" y="39157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8" name="Oval 101"/>
            <p:cNvSpPr>
              <a:spLocks noChangeArrowheads="1"/>
            </p:cNvSpPr>
            <p:nvPr userDrawn="1"/>
          </p:nvSpPr>
          <p:spPr bwMode="auto">
            <a:xfrm>
              <a:off x="6139507" y="39157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9" name="Oval 102"/>
            <p:cNvSpPr>
              <a:spLocks noChangeArrowheads="1"/>
            </p:cNvSpPr>
            <p:nvPr userDrawn="1"/>
          </p:nvSpPr>
          <p:spPr bwMode="auto">
            <a:xfrm>
              <a:off x="6224532" y="39157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0" name="Oval 103"/>
            <p:cNvSpPr>
              <a:spLocks noChangeArrowheads="1"/>
            </p:cNvSpPr>
            <p:nvPr userDrawn="1"/>
          </p:nvSpPr>
          <p:spPr bwMode="auto">
            <a:xfrm>
              <a:off x="6312094" y="39157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1" name="Oval 104"/>
            <p:cNvSpPr>
              <a:spLocks noChangeArrowheads="1"/>
            </p:cNvSpPr>
            <p:nvPr userDrawn="1"/>
          </p:nvSpPr>
          <p:spPr bwMode="auto">
            <a:xfrm>
              <a:off x="6397119" y="39157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2" name="Oval 105"/>
            <p:cNvSpPr>
              <a:spLocks noChangeArrowheads="1"/>
            </p:cNvSpPr>
            <p:nvPr userDrawn="1"/>
          </p:nvSpPr>
          <p:spPr bwMode="auto">
            <a:xfrm>
              <a:off x="6482143" y="39157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3" name="Oval 106"/>
            <p:cNvSpPr>
              <a:spLocks noChangeArrowheads="1"/>
            </p:cNvSpPr>
            <p:nvPr userDrawn="1"/>
          </p:nvSpPr>
          <p:spPr bwMode="auto">
            <a:xfrm>
              <a:off x="6568437" y="39157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4" name="Oval 107"/>
            <p:cNvSpPr>
              <a:spLocks noChangeArrowheads="1"/>
            </p:cNvSpPr>
            <p:nvPr userDrawn="1"/>
          </p:nvSpPr>
          <p:spPr bwMode="auto">
            <a:xfrm>
              <a:off x="6653461" y="39157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5" name="Oval 108"/>
            <p:cNvSpPr>
              <a:spLocks noChangeArrowheads="1"/>
            </p:cNvSpPr>
            <p:nvPr userDrawn="1"/>
          </p:nvSpPr>
          <p:spPr bwMode="auto">
            <a:xfrm>
              <a:off x="6738485" y="39157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6" name="Oval 109"/>
            <p:cNvSpPr>
              <a:spLocks noChangeArrowheads="1"/>
            </p:cNvSpPr>
            <p:nvPr userDrawn="1"/>
          </p:nvSpPr>
          <p:spPr bwMode="auto">
            <a:xfrm>
              <a:off x="6826048" y="39157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7" name="Oval 110"/>
            <p:cNvSpPr>
              <a:spLocks noChangeArrowheads="1"/>
            </p:cNvSpPr>
            <p:nvPr userDrawn="1"/>
          </p:nvSpPr>
          <p:spPr bwMode="auto">
            <a:xfrm>
              <a:off x="6911072" y="39157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8" name="Oval 120"/>
            <p:cNvSpPr>
              <a:spLocks noChangeArrowheads="1"/>
            </p:cNvSpPr>
            <p:nvPr userDrawn="1"/>
          </p:nvSpPr>
          <p:spPr bwMode="auto">
            <a:xfrm>
              <a:off x="6054483" y="40032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9" name="Oval 121"/>
            <p:cNvSpPr>
              <a:spLocks noChangeArrowheads="1"/>
            </p:cNvSpPr>
            <p:nvPr userDrawn="1"/>
          </p:nvSpPr>
          <p:spPr bwMode="auto">
            <a:xfrm>
              <a:off x="6139507" y="40032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0" name="Oval 122"/>
            <p:cNvSpPr>
              <a:spLocks noChangeArrowheads="1"/>
            </p:cNvSpPr>
            <p:nvPr userDrawn="1"/>
          </p:nvSpPr>
          <p:spPr bwMode="auto">
            <a:xfrm>
              <a:off x="6224532" y="40032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1" name="Oval 123"/>
            <p:cNvSpPr>
              <a:spLocks noChangeArrowheads="1"/>
            </p:cNvSpPr>
            <p:nvPr userDrawn="1"/>
          </p:nvSpPr>
          <p:spPr bwMode="auto">
            <a:xfrm>
              <a:off x="6312094" y="40032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2" name="Oval 124"/>
            <p:cNvSpPr>
              <a:spLocks noChangeArrowheads="1"/>
            </p:cNvSpPr>
            <p:nvPr userDrawn="1"/>
          </p:nvSpPr>
          <p:spPr bwMode="auto">
            <a:xfrm>
              <a:off x="6397119" y="40032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3" name="Oval 125"/>
            <p:cNvSpPr>
              <a:spLocks noChangeArrowheads="1"/>
            </p:cNvSpPr>
            <p:nvPr userDrawn="1"/>
          </p:nvSpPr>
          <p:spPr bwMode="auto">
            <a:xfrm>
              <a:off x="6482143" y="40032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4" name="Oval 126"/>
            <p:cNvSpPr>
              <a:spLocks noChangeArrowheads="1"/>
            </p:cNvSpPr>
            <p:nvPr userDrawn="1"/>
          </p:nvSpPr>
          <p:spPr bwMode="auto">
            <a:xfrm>
              <a:off x="6568437" y="40032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5" name="Oval 127"/>
            <p:cNvSpPr>
              <a:spLocks noChangeArrowheads="1"/>
            </p:cNvSpPr>
            <p:nvPr userDrawn="1"/>
          </p:nvSpPr>
          <p:spPr bwMode="auto">
            <a:xfrm>
              <a:off x="6653461" y="40032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6" name="Oval 128"/>
            <p:cNvSpPr>
              <a:spLocks noChangeArrowheads="1"/>
            </p:cNvSpPr>
            <p:nvPr userDrawn="1"/>
          </p:nvSpPr>
          <p:spPr bwMode="auto">
            <a:xfrm>
              <a:off x="6738485" y="40032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7" name="Oval 129"/>
            <p:cNvSpPr>
              <a:spLocks noChangeArrowheads="1"/>
            </p:cNvSpPr>
            <p:nvPr userDrawn="1"/>
          </p:nvSpPr>
          <p:spPr bwMode="auto">
            <a:xfrm>
              <a:off x="6826048" y="40032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8" name="Oval 130"/>
            <p:cNvSpPr>
              <a:spLocks noChangeArrowheads="1"/>
            </p:cNvSpPr>
            <p:nvPr userDrawn="1"/>
          </p:nvSpPr>
          <p:spPr bwMode="auto">
            <a:xfrm>
              <a:off x="6911072" y="40032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9" name="Oval 57"/>
            <p:cNvSpPr>
              <a:spLocks noChangeArrowheads="1"/>
            </p:cNvSpPr>
            <p:nvPr userDrawn="1"/>
          </p:nvSpPr>
          <p:spPr bwMode="auto">
            <a:xfrm>
              <a:off x="6998453" y="3741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0" name="Oval 58"/>
            <p:cNvSpPr>
              <a:spLocks noChangeArrowheads="1"/>
            </p:cNvSpPr>
            <p:nvPr userDrawn="1"/>
          </p:nvSpPr>
          <p:spPr bwMode="auto">
            <a:xfrm>
              <a:off x="7168502" y="3741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1" name="Oval 59"/>
            <p:cNvSpPr>
              <a:spLocks noChangeArrowheads="1"/>
            </p:cNvSpPr>
            <p:nvPr userDrawn="1"/>
          </p:nvSpPr>
          <p:spPr bwMode="auto">
            <a:xfrm>
              <a:off x="7083477" y="3741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2" name="Oval 60"/>
            <p:cNvSpPr>
              <a:spLocks noChangeArrowheads="1"/>
            </p:cNvSpPr>
            <p:nvPr userDrawn="1"/>
          </p:nvSpPr>
          <p:spPr bwMode="auto">
            <a:xfrm>
              <a:off x="7256064" y="3741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3" name="Oval 61"/>
            <p:cNvSpPr>
              <a:spLocks noChangeArrowheads="1"/>
            </p:cNvSpPr>
            <p:nvPr userDrawn="1"/>
          </p:nvSpPr>
          <p:spPr bwMode="auto">
            <a:xfrm>
              <a:off x="7341089" y="3741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4" name="Oval 62"/>
            <p:cNvSpPr>
              <a:spLocks noChangeArrowheads="1"/>
            </p:cNvSpPr>
            <p:nvPr userDrawn="1"/>
          </p:nvSpPr>
          <p:spPr bwMode="auto">
            <a:xfrm>
              <a:off x="7426113" y="3741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5" name="Oval 63"/>
            <p:cNvSpPr>
              <a:spLocks noChangeArrowheads="1"/>
            </p:cNvSpPr>
            <p:nvPr userDrawn="1"/>
          </p:nvSpPr>
          <p:spPr bwMode="auto">
            <a:xfrm>
              <a:off x="7512407" y="3741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6" name="Oval 64"/>
            <p:cNvSpPr>
              <a:spLocks noChangeArrowheads="1"/>
            </p:cNvSpPr>
            <p:nvPr userDrawn="1"/>
          </p:nvSpPr>
          <p:spPr bwMode="auto">
            <a:xfrm>
              <a:off x="7597431" y="3741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7" name="Oval 65"/>
            <p:cNvSpPr>
              <a:spLocks noChangeArrowheads="1"/>
            </p:cNvSpPr>
            <p:nvPr userDrawn="1"/>
          </p:nvSpPr>
          <p:spPr bwMode="auto">
            <a:xfrm>
              <a:off x="7682455" y="37411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8" name="Oval 66"/>
            <p:cNvSpPr>
              <a:spLocks noChangeArrowheads="1"/>
            </p:cNvSpPr>
            <p:nvPr userDrawn="1"/>
          </p:nvSpPr>
          <p:spPr bwMode="auto">
            <a:xfrm>
              <a:off x="7770018" y="3741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9" name="Oval 67"/>
            <p:cNvSpPr>
              <a:spLocks noChangeArrowheads="1"/>
            </p:cNvSpPr>
            <p:nvPr userDrawn="1"/>
          </p:nvSpPr>
          <p:spPr bwMode="auto">
            <a:xfrm>
              <a:off x="7855042" y="3741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0" name="Oval 81"/>
            <p:cNvSpPr>
              <a:spLocks noChangeArrowheads="1"/>
            </p:cNvSpPr>
            <p:nvPr userDrawn="1"/>
          </p:nvSpPr>
          <p:spPr bwMode="auto">
            <a:xfrm>
              <a:off x="6998453" y="38261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1" name="Oval 82"/>
            <p:cNvSpPr>
              <a:spLocks noChangeArrowheads="1"/>
            </p:cNvSpPr>
            <p:nvPr userDrawn="1"/>
          </p:nvSpPr>
          <p:spPr bwMode="auto">
            <a:xfrm>
              <a:off x="7083477" y="38261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2" name="Oval 83"/>
            <p:cNvSpPr>
              <a:spLocks noChangeArrowheads="1"/>
            </p:cNvSpPr>
            <p:nvPr userDrawn="1"/>
          </p:nvSpPr>
          <p:spPr bwMode="auto">
            <a:xfrm>
              <a:off x="7168502" y="38261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3" name="Oval 84"/>
            <p:cNvSpPr>
              <a:spLocks noChangeArrowheads="1"/>
            </p:cNvSpPr>
            <p:nvPr userDrawn="1"/>
          </p:nvSpPr>
          <p:spPr bwMode="auto">
            <a:xfrm>
              <a:off x="7256064" y="38261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4" name="Oval 85"/>
            <p:cNvSpPr>
              <a:spLocks noChangeArrowheads="1"/>
            </p:cNvSpPr>
            <p:nvPr userDrawn="1"/>
          </p:nvSpPr>
          <p:spPr bwMode="auto">
            <a:xfrm>
              <a:off x="7341089" y="38261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5" name="Oval 86"/>
            <p:cNvSpPr>
              <a:spLocks noChangeArrowheads="1"/>
            </p:cNvSpPr>
            <p:nvPr userDrawn="1"/>
          </p:nvSpPr>
          <p:spPr bwMode="auto">
            <a:xfrm>
              <a:off x="7426113" y="38261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6" name="Oval 87"/>
            <p:cNvSpPr>
              <a:spLocks noChangeArrowheads="1"/>
            </p:cNvSpPr>
            <p:nvPr userDrawn="1"/>
          </p:nvSpPr>
          <p:spPr bwMode="auto">
            <a:xfrm>
              <a:off x="7512407" y="3826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7" name="Oval 88"/>
            <p:cNvSpPr>
              <a:spLocks noChangeArrowheads="1"/>
            </p:cNvSpPr>
            <p:nvPr userDrawn="1"/>
          </p:nvSpPr>
          <p:spPr bwMode="auto">
            <a:xfrm>
              <a:off x="7597431" y="3826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8" name="Oval 89"/>
            <p:cNvSpPr>
              <a:spLocks noChangeArrowheads="1"/>
            </p:cNvSpPr>
            <p:nvPr userDrawn="1"/>
          </p:nvSpPr>
          <p:spPr bwMode="auto">
            <a:xfrm>
              <a:off x="7682455" y="38261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9" name="Oval 90"/>
            <p:cNvSpPr>
              <a:spLocks noChangeArrowheads="1"/>
            </p:cNvSpPr>
            <p:nvPr userDrawn="1"/>
          </p:nvSpPr>
          <p:spPr bwMode="auto">
            <a:xfrm>
              <a:off x="7770018" y="3826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0" name="Oval 91"/>
            <p:cNvSpPr>
              <a:spLocks noChangeArrowheads="1"/>
            </p:cNvSpPr>
            <p:nvPr userDrawn="1"/>
          </p:nvSpPr>
          <p:spPr bwMode="auto">
            <a:xfrm>
              <a:off x="7855042" y="3826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1" name="Oval 100"/>
            <p:cNvSpPr>
              <a:spLocks noChangeArrowheads="1"/>
            </p:cNvSpPr>
            <p:nvPr userDrawn="1"/>
          </p:nvSpPr>
          <p:spPr bwMode="auto">
            <a:xfrm>
              <a:off x="6998453" y="39111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2" name="Oval 101"/>
            <p:cNvSpPr>
              <a:spLocks noChangeArrowheads="1"/>
            </p:cNvSpPr>
            <p:nvPr userDrawn="1"/>
          </p:nvSpPr>
          <p:spPr bwMode="auto">
            <a:xfrm>
              <a:off x="7083477" y="39111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3" name="Oval 102"/>
            <p:cNvSpPr>
              <a:spLocks noChangeArrowheads="1"/>
            </p:cNvSpPr>
            <p:nvPr userDrawn="1"/>
          </p:nvSpPr>
          <p:spPr bwMode="auto">
            <a:xfrm>
              <a:off x="7168502" y="39111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4" name="Oval 103"/>
            <p:cNvSpPr>
              <a:spLocks noChangeArrowheads="1"/>
            </p:cNvSpPr>
            <p:nvPr userDrawn="1"/>
          </p:nvSpPr>
          <p:spPr bwMode="auto">
            <a:xfrm>
              <a:off x="7256064" y="39111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5" name="Oval 104"/>
            <p:cNvSpPr>
              <a:spLocks noChangeArrowheads="1"/>
            </p:cNvSpPr>
            <p:nvPr userDrawn="1"/>
          </p:nvSpPr>
          <p:spPr bwMode="auto">
            <a:xfrm>
              <a:off x="7341089" y="39111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6" name="Oval 105"/>
            <p:cNvSpPr>
              <a:spLocks noChangeArrowheads="1"/>
            </p:cNvSpPr>
            <p:nvPr userDrawn="1"/>
          </p:nvSpPr>
          <p:spPr bwMode="auto">
            <a:xfrm>
              <a:off x="7426113" y="39111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7" name="Oval 106"/>
            <p:cNvSpPr>
              <a:spLocks noChangeArrowheads="1"/>
            </p:cNvSpPr>
            <p:nvPr userDrawn="1"/>
          </p:nvSpPr>
          <p:spPr bwMode="auto">
            <a:xfrm>
              <a:off x="7512407" y="391117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8" name="Oval 107"/>
            <p:cNvSpPr>
              <a:spLocks noChangeArrowheads="1"/>
            </p:cNvSpPr>
            <p:nvPr userDrawn="1"/>
          </p:nvSpPr>
          <p:spPr bwMode="auto">
            <a:xfrm>
              <a:off x="7597431" y="391117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9" name="Oval 108"/>
            <p:cNvSpPr>
              <a:spLocks noChangeArrowheads="1"/>
            </p:cNvSpPr>
            <p:nvPr userDrawn="1"/>
          </p:nvSpPr>
          <p:spPr bwMode="auto">
            <a:xfrm>
              <a:off x="7682455" y="391117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0" name="Oval 109"/>
            <p:cNvSpPr>
              <a:spLocks noChangeArrowheads="1"/>
            </p:cNvSpPr>
            <p:nvPr userDrawn="1"/>
          </p:nvSpPr>
          <p:spPr bwMode="auto">
            <a:xfrm>
              <a:off x="7770018" y="391117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1" name="Oval 110"/>
            <p:cNvSpPr>
              <a:spLocks noChangeArrowheads="1"/>
            </p:cNvSpPr>
            <p:nvPr userDrawn="1"/>
          </p:nvSpPr>
          <p:spPr bwMode="auto">
            <a:xfrm>
              <a:off x="7855042" y="391117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2" name="Oval 120"/>
            <p:cNvSpPr>
              <a:spLocks noChangeArrowheads="1"/>
            </p:cNvSpPr>
            <p:nvPr userDrawn="1"/>
          </p:nvSpPr>
          <p:spPr bwMode="auto">
            <a:xfrm>
              <a:off x="6998453" y="39987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3" name="Oval 121"/>
            <p:cNvSpPr>
              <a:spLocks noChangeArrowheads="1"/>
            </p:cNvSpPr>
            <p:nvPr userDrawn="1"/>
          </p:nvSpPr>
          <p:spPr bwMode="auto">
            <a:xfrm>
              <a:off x="7083477" y="39987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4" name="Oval 122"/>
            <p:cNvSpPr>
              <a:spLocks noChangeArrowheads="1"/>
            </p:cNvSpPr>
            <p:nvPr userDrawn="1"/>
          </p:nvSpPr>
          <p:spPr bwMode="auto">
            <a:xfrm>
              <a:off x="7168502" y="39987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5" name="Oval 123"/>
            <p:cNvSpPr>
              <a:spLocks noChangeArrowheads="1"/>
            </p:cNvSpPr>
            <p:nvPr userDrawn="1"/>
          </p:nvSpPr>
          <p:spPr bwMode="auto">
            <a:xfrm>
              <a:off x="7256064" y="39987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6" name="Oval 124"/>
            <p:cNvSpPr>
              <a:spLocks noChangeArrowheads="1"/>
            </p:cNvSpPr>
            <p:nvPr userDrawn="1"/>
          </p:nvSpPr>
          <p:spPr bwMode="auto">
            <a:xfrm>
              <a:off x="7341089" y="39987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7" name="Oval 125"/>
            <p:cNvSpPr>
              <a:spLocks noChangeArrowheads="1"/>
            </p:cNvSpPr>
            <p:nvPr userDrawn="1"/>
          </p:nvSpPr>
          <p:spPr bwMode="auto">
            <a:xfrm>
              <a:off x="7426113" y="39987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8" name="Oval 126"/>
            <p:cNvSpPr>
              <a:spLocks noChangeArrowheads="1"/>
            </p:cNvSpPr>
            <p:nvPr userDrawn="1"/>
          </p:nvSpPr>
          <p:spPr bwMode="auto">
            <a:xfrm>
              <a:off x="7512407" y="39987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9" name="Oval 127"/>
            <p:cNvSpPr>
              <a:spLocks noChangeArrowheads="1"/>
            </p:cNvSpPr>
            <p:nvPr userDrawn="1"/>
          </p:nvSpPr>
          <p:spPr bwMode="auto">
            <a:xfrm>
              <a:off x="7597431" y="39987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0" name="Oval 128"/>
            <p:cNvSpPr>
              <a:spLocks noChangeArrowheads="1"/>
            </p:cNvSpPr>
            <p:nvPr userDrawn="1"/>
          </p:nvSpPr>
          <p:spPr bwMode="auto">
            <a:xfrm>
              <a:off x="7682455" y="39987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1" name="Oval 129"/>
            <p:cNvSpPr>
              <a:spLocks noChangeArrowheads="1"/>
            </p:cNvSpPr>
            <p:nvPr userDrawn="1"/>
          </p:nvSpPr>
          <p:spPr bwMode="auto">
            <a:xfrm>
              <a:off x="7770018" y="39987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2" name="Oval 130"/>
            <p:cNvSpPr>
              <a:spLocks noChangeArrowheads="1"/>
            </p:cNvSpPr>
            <p:nvPr userDrawn="1"/>
          </p:nvSpPr>
          <p:spPr bwMode="auto">
            <a:xfrm>
              <a:off x="7855042" y="39987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3" name="Oval 57"/>
            <p:cNvSpPr>
              <a:spLocks noChangeArrowheads="1"/>
            </p:cNvSpPr>
            <p:nvPr userDrawn="1"/>
          </p:nvSpPr>
          <p:spPr bwMode="auto">
            <a:xfrm>
              <a:off x="7942423" y="3736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4" name="Oval 58"/>
            <p:cNvSpPr>
              <a:spLocks noChangeArrowheads="1"/>
            </p:cNvSpPr>
            <p:nvPr userDrawn="1"/>
          </p:nvSpPr>
          <p:spPr bwMode="auto">
            <a:xfrm>
              <a:off x="8112472" y="37365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5" name="Oval 59"/>
            <p:cNvSpPr>
              <a:spLocks noChangeArrowheads="1"/>
            </p:cNvSpPr>
            <p:nvPr userDrawn="1"/>
          </p:nvSpPr>
          <p:spPr bwMode="auto">
            <a:xfrm>
              <a:off x="8027447" y="3736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6" name="Oval 60"/>
            <p:cNvSpPr>
              <a:spLocks noChangeArrowheads="1"/>
            </p:cNvSpPr>
            <p:nvPr userDrawn="1"/>
          </p:nvSpPr>
          <p:spPr bwMode="auto">
            <a:xfrm>
              <a:off x="8200034" y="3736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7" name="Oval 61"/>
            <p:cNvSpPr>
              <a:spLocks noChangeArrowheads="1"/>
            </p:cNvSpPr>
            <p:nvPr userDrawn="1"/>
          </p:nvSpPr>
          <p:spPr bwMode="auto">
            <a:xfrm>
              <a:off x="8285059" y="3736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8" name="Oval 62"/>
            <p:cNvSpPr>
              <a:spLocks noChangeArrowheads="1"/>
            </p:cNvSpPr>
            <p:nvPr userDrawn="1"/>
          </p:nvSpPr>
          <p:spPr bwMode="auto">
            <a:xfrm>
              <a:off x="8370083" y="37365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9" name="Oval 63"/>
            <p:cNvSpPr>
              <a:spLocks noChangeArrowheads="1"/>
            </p:cNvSpPr>
            <p:nvPr userDrawn="1"/>
          </p:nvSpPr>
          <p:spPr bwMode="auto">
            <a:xfrm>
              <a:off x="8456377" y="37365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0" name="Oval 64"/>
            <p:cNvSpPr>
              <a:spLocks noChangeArrowheads="1"/>
            </p:cNvSpPr>
            <p:nvPr userDrawn="1"/>
          </p:nvSpPr>
          <p:spPr bwMode="auto">
            <a:xfrm>
              <a:off x="8541401" y="37365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1" name="Oval 65"/>
            <p:cNvSpPr>
              <a:spLocks noChangeArrowheads="1"/>
            </p:cNvSpPr>
            <p:nvPr userDrawn="1"/>
          </p:nvSpPr>
          <p:spPr bwMode="auto">
            <a:xfrm>
              <a:off x="8626425" y="373658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2" name="Oval 66"/>
            <p:cNvSpPr>
              <a:spLocks noChangeArrowheads="1"/>
            </p:cNvSpPr>
            <p:nvPr userDrawn="1"/>
          </p:nvSpPr>
          <p:spPr bwMode="auto">
            <a:xfrm>
              <a:off x="8713988" y="37365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3" name="Oval 67"/>
            <p:cNvSpPr>
              <a:spLocks noChangeArrowheads="1"/>
            </p:cNvSpPr>
            <p:nvPr userDrawn="1"/>
          </p:nvSpPr>
          <p:spPr bwMode="auto">
            <a:xfrm>
              <a:off x="8799012" y="37365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4" name="Oval 81"/>
            <p:cNvSpPr>
              <a:spLocks noChangeArrowheads="1"/>
            </p:cNvSpPr>
            <p:nvPr userDrawn="1"/>
          </p:nvSpPr>
          <p:spPr bwMode="auto">
            <a:xfrm>
              <a:off x="7942423" y="3821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5" name="Oval 82"/>
            <p:cNvSpPr>
              <a:spLocks noChangeArrowheads="1"/>
            </p:cNvSpPr>
            <p:nvPr userDrawn="1"/>
          </p:nvSpPr>
          <p:spPr bwMode="auto">
            <a:xfrm>
              <a:off x="8027447" y="3821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6" name="Oval 83"/>
            <p:cNvSpPr>
              <a:spLocks noChangeArrowheads="1"/>
            </p:cNvSpPr>
            <p:nvPr userDrawn="1"/>
          </p:nvSpPr>
          <p:spPr bwMode="auto">
            <a:xfrm>
              <a:off x="8112472" y="382160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7" name="Oval 84"/>
            <p:cNvSpPr>
              <a:spLocks noChangeArrowheads="1"/>
            </p:cNvSpPr>
            <p:nvPr userDrawn="1"/>
          </p:nvSpPr>
          <p:spPr bwMode="auto">
            <a:xfrm>
              <a:off x="8200034" y="3821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8" name="Oval 85"/>
            <p:cNvSpPr>
              <a:spLocks noChangeArrowheads="1"/>
            </p:cNvSpPr>
            <p:nvPr userDrawn="1"/>
          </p:nvSpPr>
          <p:spPr bwMode="auto">
            <a:xfrm>
              <a:off x="8285059" y="3821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9" name="Oval 86"/>
            <p:cNvSpPr>
              <a:spLocks noChangeArrowheads="1"/>
            </p:cNvSpPr>
            <p:nvPr userDrawn="1"/>
          </p:nvSpPr>
          <p:spPr bwMode="auto">
            <a:xfrm>
              <a:off x="8370083" y="382160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0" name="Oval 87"/>
            <p:cNvSpPr>
              <a:spLocks noChangeArrowheads="1"/>
            </p:cNvSpPr>
            <p:nvPr userDrawn="1"/>
          </p:nvSpPr>
          <p:spPr bwMode="auto">
            <a:xfrm>
              <a:off x="8456377" y="3821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1" name="Oval 88"/>
            <p:cNvSpPr>
              <a:spLocks noChangeArrowheads="1"/>
            </p:cNvSpPr>
            <p:nvPr userDrawn="1"/>
          </p:nvSpPr>
          <p:spPr bwMode="auto">
            <a:xfrm>
              <a:off x="8541401" y="3821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2" name="Oval 89"/>
            <p:cNvSpPr>
              <a:spLocks noChangeArrowheads="1"/>
            </p:cNvSpPr>
            <p:nvPr userDrawn="1"/>
          </p:nvSpPr>
          <p:spPr bwMode="auto">
            <a:xfrm>
              <a:off x="8626425" y="382160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3" name="Oval 90"/>
            <p:cNvSpPr>
              <a:spLocks noChangeArrowheads="1"/>
            </p:cNvSpPr>
            <p:nvPr userDrawn="1"/>
          </p:nvSpPr>
          <p:spPr bwMode="auto">
            <a:xfrm>
              <a:off x="8713988" y="3821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4" name="Oval 91"/>
            <p:cNvSpPr>
              <a:spLocks noChangeArrowheads="1"/>
            </p:cNvSpPr>
            <p:nvPr userDrawn="1"/>
          </p:nvSpPr>
          <p:spPr bwMode="auto">
            <a:xfrm>
              <a:off x="8799012" y="3821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5" name="Oval 100"/>
            <p:cNvSpPr>
              <a:spLocks noChangeArrowheads="1"/>
            </p:cNvSpPr>
            <p:nvPr userDrawn="1"/>
          </p:nvSpPr>
          <p:spPr bwMode="auto">
            <a:xfrm>
              <a:off x="7942423" y="390663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6" name="Oval 101"/>
            <p:cNvSpPr>
              <a:spLocks noChangeArrowheads="1"/>
            </p:cNvSpPr>
            <p:nvPr userDrawn="1"/>
          </p:nvSpPr>
          <p:spPr bwMode="auto">
            <a:xfrm>
              <a:off x="8027447" y="390663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7" name="Oval 102"/>
            <p:cNvSpPr>
              <a:spLocks noChangeArrowheads="1"/>
            </p:cNvSpPr>
            <p:nvPr userDrawn="1"/>
          </p:nvSpPr>
          <p:spPr bwMode="auto">
            <a:xfrm>
              <a:off x="8112472" y="390663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8" name="Oval 103"/>
            <p:cNvSpPr>
              <a:spLocks noChangeArrowheads="1"/>
            </p:cNvSpPr>
            <p:nvPr userDrawn="1"/>
          </p:nvSpPr>
          <p:spPr bwMode="auto">
            <a:xfrm>
              <a:off x="8200034" y="390663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9" name="Oval 104"/>
            <p:cNvSpPr>
              <a:spLocks noChangeArrowheads="1"/>
            </p:cNvSpPr>
            <p:nvPr userDrawn="1"/>
          </p:nvSpPr>
          <p:spPr bwMode="auto">
            <a:xfrm>
              <a:off x="8285059" y="390663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0" name="Oval 105"/>
            <p:cNvSpPr>
              <a:spLocks noChangeArrowheads="1"/>
            </p:cNvSpPr>
            <p:nvPr userDrawn="1"/>
          </p:nvSpPr>
          <p:spPr bwMode="auto">
            <a:xfrm>
              <a:off x="8370083" y="390663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1" name="Oval 106"/>
            <p:cNvSpPr>
              <a:spLocks noChangeArrowheads="1"/>
            </p:cNvSpPr>
            <p:nvPr userDrawn="1"/>
          </p:nvSpPr>
          <p:spPr bwMode="auto">
            <a:xfrm>
              <a:off x="8456377" y="390663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2" name="Oval 107"/>
            <p:cNvSpPr>
              <a:spLocks noChangeArrowheads="1"/>
            </p:cNvSpPr>
            <p:nvPr userDrawn="1"/>
          </p:nvSpPr>
          <p:spPr bwMode="auto">
            <a:xfrm>
              <a:off x="8541401" y="390663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3" name="Oval 108"/>
            <p:cNvSpPr>
              <a:spLocks noChangeArrowheads="1"/>
            </p:cNvSpPr>
            <p:nvPr userDrawn="1"/>
          </p:nvSpPr>
          <p:spPr bwMode="auto">
            <a:xfrm>
              <a:off x="8626425" y="390663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4" name="Oval 109"/>
            <p:cNvSpPr>
              <a:spLocks noChangeArrowheads="1"/>
            </p:cNvSpPr>
            <p:nvPr userDrawn="1"/>
          </p:nvSpPr>
          <p:spPr bwMode="auto">
            <a:xfrm>
              <a:off x="8713988" y="390663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5" name="Oval 110"/>
            <p:cNvSpPr>
              <a:spLocks noChangeArrowheads="1"/>
            </p:cNvSpPr>
            <p:nvPr userDrawn="1"/>
          </p:nvSpPr>
          <p:spPr bwMode="auto">
            <a:xfrm>
              <a:off x="8799012" y="390663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6" name="Oval 120"/>
            <p:cNvSpPr>
              <a:spLocks noChangeArrowheads="1"/>
            </p:cNvSpPr>
            <p:nvPr userDrawn="1"/>
          </p:nvSpPr>
          <p:spPr bwMode="auto">
            <a:xfrm>
              <a:off x="7942423" y="39941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7" name="Oval 121"/>
            <p:cNvSpPr>
              <a:spLocks noChangeArrowheads="1"/>
            </p:cNvSpPr>
            <p:nvPr userDrawn="1"/>
          </p:nvSpPr>
          <p:spPr bwMode="auto">
            <a:xfrm>
              <a:off x="8027447" y="39941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8" name="Oval 122"/>
            <p:cNvSpPr>
              <a:spLocks noChangeArrowheads="1"/>
            </p:cNvSpPr>
            <p:nvPr userDrawn="1"/>
          </p:nvSpPr>
          <p:spPr bwMode="auto">
            <a:xfrm>
              <a:off x="8112472" y="39941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9" name="Oval 123"/>
            <p:cNvSpPr>
              <a:spLocks noChangeArrowheads="1"/>
            </p:cNvSpPr>
            <p:nvPr userDrawn="1"/>
          </p:nvSpPr>
          <p:spPr bwMode="auto">
            <a:xfrm>
              <a:off x="8200034" y="39941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0" name="Oval 124"/>
            <p:cNvSpPr>
              <a:spLocks noChangeArrowheads="1"/>
            </p:cNvSpPr>
            <p:nvPr userDrawn="1"/>
          </p:nvSpPr>
          <p:spPr bwMode="auto">
            <a:xfrm>
              <a:off x="8285059" y="39941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1" name="Oval 125"/>
            <p:cNvSpPr>
              <a:spLocks noChangeArrowheads="1"/>
            </p:cNvSpPr>
            <p:nvPr userDrawn="1"/>
          </p:nvSpPr>
          <p:spPr bwMode="auto">
            <a:xfrm>
              <a:off x="8370083" y="39941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2" name="Oval 126"/>
            <p:cNvSpPr>
              <a:spLocks noChangeArrowheads="1"/>
            </p:cNvSpPr>
            <p:nvPr userDrawn="1"/>
          </p:nvSpPr>
          <p:spPr bwMode="auto">
            <a:xfrm>
              <a:off x="8456377" y="39941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3" name="Oval 127"/>
            <p:cNvSpPr>
              <a:spLocks noChangeArrowheads="1"/>
            </p:cNvSpPr>
            <p:nvPr userDrawn="1"/>
          </p:nvSpPr>
          <p:spPr bwMode="auto">
            <a:xfrm>
              <a:off x="8541401" y="39941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4" name="Oval 128"/>
            <p:cNvSpPr>
              <a:spLocks noChangeArrowheads="1"/>
            </p:cNvSpPr>
            <p:nvPr userDrawn="1"/>
          </p:nvSpPr>
          <p:spPr bwMode="auto">
            <a:xfrm>
              <a:off x="8626425" y="39941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5" name="Oval 129"/>
            <p:cNvSpPr>
              <a:spLocks noChangeArrowheads="1"/>
            </p:cNvSpPr>
            <p:nvPr userDrawn="1"/>
          </p:nvSpPr>
          <p:spPr bwMode="auto">
            <a:xfrm>
              <a:off x="8713988" y="39941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6" name="Oval 130"/>
            <p:cNvSpPr>
              <a:spLocks noChangeArrowheads="1"/>
            </p:cNvSpPr>
            <p:nvPr userDrawn="1"/>
          </p:nvSpPr>
          <p:spPr bwMode="auto">
            <a:xfrm>
              <a:off x="8799012" y="39941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7" name="Oval 57"/>
            <p:cNvSpPr>
              <a:spLocks noChangeArrowheads="1"/>
            </p:cNvSpPr>
            <p:nvPr userDrawn="1"/>
          </p:nvSpPr>
          <p:spPr bwMode="auto">
            <a:xfrm>
              <a:off x="8886393" y="3732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8" name="Oval 58"/>
            <p:cNvSpPr>
              <a:spLocks noChangeArrowheads="1"/>
            </p:cNvSpPr>
            <p:nvPr userDrawn="1"/>
          </p:nvSpPr>
          <p:spPr bwMode="auto">
            <a:xfrm>
              <a:off x="9056442" y="37320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9" name="Oval 59"/>
            <p:cNvSpPr>
              <a:spLocks noChangeArrowheads="1"/>
            </p:cNvSpPr>
            <p:nvPr userDrawn="1"/>
          </p:nvSpPr>
          <p:spPr bwMode="auto">
            <a:xfrm>
              <a:off x="8971417" y="3732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0" name="Oval 60"/>
            <p:cNvSpPr>
              <a:spLocks noChangeArrowheads="1"/>
            </p:cNvSpPr>
            <p:nvPr userDrawn="1"/>
          </p:nvSpPr>
          <p:spPr bwMode="auto">
            <a:xfrm>
              <a:off x="9144004" y="3732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1" name="Oval 61"/>
            <p:cNvSpPr>
              <a:spLocks noChangeArrowheads="1"/>
            </p:cNvSpPr>
            <p:nvPr userDrawn="1"/>
          </p:nvSpPr>
          <p:spPr bwMode="auto">
            <a:xfrm>
              <a:off x="9229029" y="3732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2" name="Oval 62"/>
            <p:cNvSpPr>
              <a:spLocks noChangeArrowheads="1"/>
            </p:cNvSpPr>
            <p:nvPr userDrawn="1"/>
          </p:nvSpPr>
          <p:spPr bwMode="auto">
            <a:xfrm>
              <a:off x="9314053" y="37320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3" name="Oval 63"/>
            <p:cNvSpPr>
              <a:spLocks noChangeArrowheads="1"/>
            </p:cNvSpPr>
            <p:nvPr userDrawn="1"/>
          </p:nvSpPr>
          <p:spPr bwMode="auto">
            <a:xfrm>
              <a:off x="9400347" y="3732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4" name="Oval 81"/>
            <p:cNvSpPr>
              <a:spLocks noChangeArrowheads="1"/>
            </p:cNvSpPr>
            <p:nvPr userDrawn="1"/>
          </p:nvSpPr>
          <p:spPr bwMode="auto">
            <a:xfrm>
              <a:off x="8886393" y="3817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5" name="Oval 82"/>
            <p:cNvSpPr>
              <a:spLocks noChangeArrowheads="1"/>
            </p:cNvSpPr>
            <p:nvPr userDrawn="1"/>
          </p:nvSpPr>
          <p:spPr bwMode="auto">
            <a:xfrm>
              <a:off x="8971417" y="3817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6" name="Oval 83"/>
            <p:cNvSpPr>
              <a:spLocks noChangeArrowheads="1"/>
            </p:cNvSpPr>
            <p:nvPr userDrawn="1"/>
          </p:nvSpPr>
          <p:spPr bwMode="auto">
            <a:xfrm>
              <a:off x="9056442" y="3817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7" name="Oval 84"/>
            <p:cNvSpPr>
              <a:spLocks noChangeArrowheads="1"/>
            </p:cNvSpPr>
            <p:nvPr userDrawn="1"/>
          </p:nvSpPr>
          <p:spPr bwMode="auto">
            <a:xfrm>
              <a:off x="9144004" y="3817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8" name="Oval 85"/>
            <p:cNvSpPr>
              <a:spLocks noChangeArrowheads="1"/>
            </p:cNvSpPr>
            <p:nvPr userDrawn="1"/>
          </p:nvSpPr>
          <p:spPr bwMode="auto">
            <a:xfrm>
              <a:off x="9229029" y="3817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9" name="Oval 86"/>
            <p:cNvSpPr>
              <a:spLocks noChangeArrowheads="1"/>
            </p:cNvSpPr>
            <p:nvPr userDrawn="1"/>
          </p:nvSpPr>
          <p:spPr bwMode="auto">
            <a:xfrm>
              <a:off x="9314053" y="3817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0" name="Oval 100"/>
            <p:cNvSpPr>
              <a:spLocks noChangeArrowheads="1"/>
            </p:cNvSpPr>
            <p:nvPr userDrawn="1"/>
          </p:nvSpPr>
          <p:spPr bwMode="auto">
            <a:xfrm>
              <a:off x="8886393" y="39020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1" name="Oval 101"/>
            <p:cNvSpPr>
              <a:spLocks noChangeArrowheads="1"/>
            </p:cNvSpPr>
            <p:nvPr userDrawn="1"/>
          </p:nvSpPr>
          <p:spPr bwMode="auto">
            <a:xfrm>
              <a:off x="8971417" y="39020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2" name="Oval 102"/>
            <p:cNvSpPr>
              <a:spLocks noChangeArrowheads="1"/>
            </p:cNvSpPr>
            <p:nvPr userDrawn="1"/>
          </p:nvSpPr>
          <p:spPr bwMode="auto">
            <a:xfrm>
              <a:off x="9056442" y="39020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3" name="Oval 103"/>
            <p:cNvSpPr>
              <a:spLocks noChangeArrowheads="1"/>
            </p:cNvSpPr>
            <p:nvPr userDrawn="1"/>
          </p:nvSpPr>
          <p:spPr bwMode="auto">
            <a:xfrm>
              <a:off x="9144004" y="39020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4" name="Oval 104"/>
            <p:cNvSpPr>
              <a:spLocks noChangeArrowheads="1"/>
            </p:cNvSpPr>
            <p:nvPr userDrawn="1"/>
          </p:nvSpPr>
          <p:spPr bwMode="auto">
            <a:xfrm>
              <a:off x="9229029" y="39020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5" name="Oval 105"/>
            <p:cNvSpPr>
              <a:spLocks noChangeArrowheads="1"/>
            </p:cNvSpPr>
            <p:nvPr userDrawn="1"/>
          </p:nvSpPr>
          <p:spPr bwMode="auto">
            <a:xfrm>
              <a:off x="9314053" y="39020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6" name="Oval 120"/>
            <p:cNvSpPr>
              <a:spLocks noChangeArrowheads="1"/>
            </p:cNvSpPr>
            <p:nvPr userDrawn="1"/>
          </p:nvSpPr>
          <p:spPr bwMode="auto">
            <a:xfrm>
              <a:off x="8886393" y="39896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7" name="Oval 121"/>
            <p:cNvSpPr>
              <a:spLocks noChangeArrowheads="1"/>
            </p:cNvSpPr>
            <p:nvPr userDrawn="1"/>
          </p:nvSpPr>
          <p:spPr bwMode="auto">
            <a:xfrm>
              <a:off x="8971417" y="39896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8" name="Oval 122"/>
            <p:cNvSpPr>
              <a:spLocks noChangeArrowheads="1"/>
            </p:cNvSpPr>
            <p:nvPr userDrawn="1"/>
          </p:nvSpPr>
          <p:spPr bwMode="auto">
            <a:xfrm>
              <a:off x="9056442" y="39896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9" name="Oval 123"/>
            <p:cNvSpPr>
              <a:spLocks noChangeArrowheads="1"/>
            </p:cNvSpPr>
            <p:nvPr userDrawn="1"/>
          </p:nvSpPr>
          <p:spPr bwMode="auto">
            <a:xfrm>
              <a:off x="9144004" y="39896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0" name="Oval 124"/>
            <p:cNvSpPr>
              <a:spLocks noChangeArrowheads="1"/>
            </p:cNvSpPr>
            <p:nvPr userDrawn="1"/>
          </p:nvSpPr>
          <p:spPr bwMode="auto">
            <a:xfrm>
              <a:off x="9229029" y="39896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1" name="Oval 125"/>
            <p:cNvSpPr>
              <a:spLocks noChangeArrowheads="1"/>
            </p:cNvSpPr>
            <p:nvPr userDrawn="1"/>
          </p:nvSpPr>
          <p:spPr bwMode="auto">
            <a:xfrm>
              <a:off x="9314053" y="39896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2" name="Oval 126"/>
            <p:cNvSpPr>
              <a:spLocks noChangeArrowheads="1"/>
            </p:cNvSpPr>
            <p:nvPr userDrawn="1"/>
          </p:nvSpPr>
          <p:spPr bwMode="auto">
            <a:xfrm>
              <a:off x="9400347" y="39896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3" name="Oval 60"/>
            <p:cNvSpPr>
              <a:spLocks noChangeArrowheads="1"/>
            </p:cNvSpPr>
            <p:nvPr userDrawn="1"/>
          </p:nvSpPr>
          <p:spPr bwMode="auto">
            <a:xfrm>
              <a:off x="5368124" y="40998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4" name="Oval 61"/>
            <p:cNvSpPr>
              <a:spLocks noChangeArrowheads="1"/>
            </p:cNvSpPr>
            <p:nvPr userDrawn="1"/>
          </p:nvSpPr>
          <p:spPr bwMode="auto">
            <a:xfrm>
              <a:off x="5453149" y="40998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5" name="Oval 62"/>
            <p:cNvSpPr>
              <a:spLocks noChangeArrowheads="1"/>
            </p:cNvSpPr>
            <p:nvPr userDrawn="1"/>
          </p:nvSpPr>
          <p:spPr bwMode="auto">
            <a:xfrm>
              <a:off x="5538173" y="40998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6" name="Oval 63"/>
            <p:cNvSpPr>
              <a:spLocks noChangeArrowheads="1"/>
            </p:cNvSpPr>
            <p:nvPr userDrawn="1"/>
          </p:nvSpPr>
          <p:spPr bwMode="auto">
            <a:xfrm>
              <a:off x="5624467" y="40998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7" name="Oval 64"/>
            <p:cNvSpPr>
              <a:spLocks noChangeArrowheads="1"/>
            </p:cNvSpPr>
            <p:nvPr userDrawn="1"/>
          </p:nvSpPr>
          <p:spPr bwMode="auto">
            <a:xfrm>
              <a:off x="5709491" y="40998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8" name="Oval 65"/>
            <p:cNvSpPr>
              <a:spLocks noChangeArrowheads="1"/>
            </p:cNvSpPr>
            <p:nvPr userDrawn="1"/>
          </p:nvSpPr>
          <p:spPr bwMode="auto">
            <a:xfrm>
              <a:off x="5794515" y="40998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9" name="Oval 66"/>
            <p:cNvSpPr>
              <a:spLocks noChangeArrowheads="1"/>
            </p:cNvSpPr>
            <p:nvPr userDrawn="1"/>
          </p:nvSpPr>
          <p:spPr bwMode="auto">
            <a:xfrm>
              <a:off x="5882078" y="40998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0" name="Oval 67"/>
            <p:cNvSpPr>
              <a:spLocks noChangeArrowheads="1"/>
            </p:cNvSpPr>
            <p:nvPr userDrawn="1"/>
          </p:nvSpPr>
          <p:spPr bwMode="auto">
            <a:xfrm>
              <a:off x="5967102" y="40998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1" name="Oval 85"/>
            <p:cNvSpPr>
              <a:spLocks noChangeArrowheads="1"/>
            </p:cNvSpPr>
            <p:nvPr userDrawn="1"/>
          </p:nvSpPr>
          <p:spPr bwMode="auto">
            <a:xfrm>
              <a:off x="5453149" y="41849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2" name="Oval 86"/>
            <p:cNvSpPr>
              <a:spLocks noChangeArrowheads="1"/>
            </p:cNvSpPr>
            <p:nvPr userDrawn="1"/>
          </p:nvSpPr>
          <p:spPr bwMode="auto">
            <a:xfrm>
              <a:off x="5538173" y="41849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3" name="Oval 87"/>
            <p:cNvSpPr>
              <a:spLocks noChangeArrowheads="1"/>
            </p:cNvSpPr>
            <p:nvPr userDrawn="1"/>
          </p:nvSpPr>
          <p:spPr bwMode="auto">
            <a:xfrm>
              <a:off x="5624467" y="41849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4" name="Oval 88"/>
            <p:cNvSpPr>
              <a:spLocks noChangeArrowheads="1"/>
            </p:cNvSpPr>
            <p:nvPr userDrawn="1"/>
          </p:nvSpPr>
          <p:spPr bwMode="auto">
            <a:xfrm>
              <a:off x="5709491" y="41849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5" name="Oval 89"/>
            <p:cNvSpPr>
              <a:spLocks noChangeArrowheads="1"/>
            </p:cNvSpPr>
            <p:nvPr userDrawn="1"/>
          </p:nvSpPr>
          <p:spPr bwMode="auto">
            <a:xfrm>
              <a:off x="5794515" y="41849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6" name="Oval 90"/>
            <p:cNvSpPr>
              <a:spLocks noChangeArrowheads="1"/>
            </p:cNvSpPr>
            <p:nvPr userDrawn="1"/>
          </p:nvSpPr>
          <p:spPr bwMode="auto">
            <a:xfrm>
              <a:off x="5882078" y="41849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7" name="Oval 91"/>
            <p:cNvSpPr>
              <a:spLocks noChangeArrowheads="1"/>
            </p:cNvSpPr>
            <p:nvPr userDrawn="1"/>
          </p:nvSpPr>
          <p:spPr bwMode="auto">
            <a:xfrm>
              <a:off x="5967102" y="41849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8" name="Oval 105"/>
            <p:cNvSpPr>
              <a:spLocks noChangeArrowheads="1"/>
            </p:cNvSpPr>
            <p:nvPr userDrawn="1"/>
          </p:nvSpPr>
          <p:spPr bwMode="auto">
            <a:xfrm>
              <a:off x="5538173" y="4269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9" name="Oval 106"/>
            <p:cNvSpPr>
              <a:spLocks noChangeArrowheads="1"/>
            </p:cNvSpPr>
            <p:nvPr userDrawn="1"/>
          </p:nvSpPr>
          <p:spPr bwMode="auto">
            <a:xfrm>
              <a:off x="5624467" y="4269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0" name="Oval 107"/>
            <p:cNvSpPr>
              <a:spLocks noChangeArrowheads="1"/>
            </p:cNvSpPr>
            <p:nvPr userDrawn="1"/>
          </p:nvSpPr>
          <p:spPr bwMode="auto">
            <a:xfrm>
              <a:off x="5709491" y="4269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1" name="Oval 108"/>
            <p:cNvSpPr>
              <a:spLocks noChangeArrowheads="1"/>
            </p:cNvSpPr>
            <p:nvPr userDrawn="1"/>
          </p:nvSpPr>
          <p:spPr bwMode="auto">
            <a:xfrm>
              <a:off x="5794515" y="4269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2" name="Oval 109"/>
            <p:cNvSpPr>
              <a:spLocks noChangeArrowheads="1"/>
            </p:cNvSpPr>
            <p:nvPr userDrawn="1"/>
          </p:nvSpPr>
          <p:spPr bwMode="auto">
            <a:xfrm>
              <a:off x="5882078" y="4269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3" name="Oval 110"/>
            <p:cNvSpPr>
              <a:spLocks noChangeArrowheads="1"/>
            </p:cNvSpPr>
            <p:nvPr userDrawn="1"/>
          </p:nvSpPr>
          <p:spPr bwMode="auto">
            <a:xfrm>
              <a:off x="5967102" y="4269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4" name="Oval 125"/>
            <p:cNvSpPr>
              <a:spLocks noChangeArrowheads="1"/>
            </p:cNvSpPr>
            <p:nvPr userDrawn="1"/>
          </p:nvSpPr>
          <p:spPr bwMode="auto">
            <a:xfrm>
              <a:off x="5538173" y="4357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5" name="Oval 126"/>
            <p:cNvSpPr>
              <a:spLocks noChangeArrowheads="1"/>
            </p:cNvSpPr>
            <p:nvPr userDrawn="1"/>
          </p:nvSpPr>
          <p:spPr bwMode="auto">
            <a:xfrm>
              <a:off x="5624467" y="4357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6" name="Oval 127"/>
            <p:cNvSpPr>
              <a:spLocks noChangeArrowheads="1"/>
            </p:cNvSpPr>
            <p:nvPr userDrawn="1"/>
          </p:nvSpPr>
          <p:spPr bwMode="auto">
            <a:xfrm>
              <a:off x="5709491" y="4357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7" name="Oval 128"/>
            <p:cNvSpPr>
              <a:spLocks noChangeArrowheads="1"/>
            </p:cNvSpPr>
            <p:nvPr userDrawn="1"/>
          </p:nvSpPr>
          <p:spPr bwMode="auto">
            <a:xfrm>
              <a:off x="5794515" y="4357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8" name="Oval 129"/>
            <p:cNvSpPr>
              <a:spLocks noChangeArrowheads="1"/>
            </p:cNvSpPr>
            <p:nvPr userDrawn="1"/>
          </p:nvSpPr>
          <p:spPr bwMode="auto">
            <a:xfrm>
              <a:off x="5882078" y="4357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9" name="Oval 130"/>
            <p:cNvSpPr>
              <a:spLocks noChangeArrowheads="1"/>
            </p:cNvSpPr>
            <p:nvPr userDrawn="1"/>
          </p:nvSpPr>
          <p:spPr bwMode="auto">
            <a:xfrm>
              <a:off x="5967102" y="4357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0" name="Oval 57"/>
            <p:cNvSpPr>
              <a:spLocks noChangeArrowheads="1"/>
            </p:cNvSpPr>
            <p:nvPr userDrawn="1"/>
          </p:nvSpPr>
          <p:spPr bwMode="auto">
            <a:xfrm>
              <a:off x="6054483" y="40953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1" name="Oval 58"/>
            <p:cNvSpPr>
              <a:spLocks noChangeArrowheads="1"/>
            </p:cNvSpPr>
            <p:nvPr userDrawn="1"/>
          </p:nvSpPr>
          <p:spPr bwMode="auto">
            <a:xfrm>
              <a:off x="6224532" y="40953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2" name="Oval 59"/>
            <p:cNvSpPr>
              <a:spLocks noChangeArrowheads="1"/>
            </p:cNvSpPr>
            <p:nvPr userDrawn="1"/>
          </p:nvSpPr>
          <p:spPr bwMode="auto">
            <a:xfrm>
              <a:off x="6139507" y="40953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3" name="Oval 60"/>
            <p:cNvSpPr>
              <a:spLocks noChangeArrowheads="1"/>
            </p:cNvSpPr>
            <p:nvPr userDrawn="1"/>
          </p:nvSpPr>
          <p:spPr bwMode="auto">
            <a:xfrm>
              <a:off x="6312094" y="40953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4" name="Oval 61"/>
            <p:cNvSpPr>
              <a:spLocks noChangeArrowheads="1"/>
            </p:cNvSpPr>
            <p:nvPr userDrawn="1"/>
          </p:nvSpPr>
          <p:spPr bwMode="auto">
            <a:xfrm>
              <a:off x="6397119" y="40953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5" name="Oval 62"/>
            <p:cNvSpPr>
              <a:spLocks noChangeArrowheads="1"/>
            </p:cNvSpPr>
            <p:nvPr userDrawn="1"/>
          </p:nvSpPr>
          <p:spPr bwMode="auto">
            <a:xfrm>
              <a:off x="6482143" y="40953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6" name="Oval 63"/>
            <p:cNvSpPr>
              <a:spLocks noChangeArrowheads="1"/>
            </p:cNvSpPr>
            <p:nvPr userDrawn="1"/>
          </p:nvSpPr>
          <p:spPr bwMode="auto">
            <a:xfrm>
              <a:off x="6568437" y="40953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7" name="Oval 64"/>
            <p:cNvSpPr>
              <a:spLocks noChangeArrowheads="1"/>
            </p:cNvSpPr>
            <p:nvPr userDrawn="1"/>
          </p:nvSpPr>
          <p:spPr bwMode="auto">
            <a:xfrm>
              <a:off x="6653461" y="40953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8" name="Oval 65"/>
            <p:cNvSpPr>
              <a:spLocks noChangeArrowheads="1"/>
            </p:cNvSpPr>
            <p:nvPr userDrawn="1"/>
          </p:nvSpPr>
          <p:spPr bwMode="auto">
            <a:xfrm>
              <a:off x="6738485" y="40953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9" name="Oval 66"/>
            <p:cNvSpPr>
              <a:spLocks noChangeArrowheads="1"/>
            </p:cNvSpPr>
            <p:nvPr userDrawn="1"/>
          </p:nvSpPr>
          <p:spPr bwMode="auto">
            <a:xfrm>
              <a:off x="6826048" y="40953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0" name="Oval 67"/>
            <p:cNvSpPr>
              <a:spLocks noChangeArrowheads="1"/>
            </p:cNvSpPr>
            <p:nvPr userDrawn="1"/>
          </p:nvSpPr>
          <p:spPr bwMode="auto">
            <a:xfrm>
              <a:off x="6911072" y="40953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1" name="Oval 81"/>
            <p:cNvSpPr>
              <a:spLocks noChangeArrowheads="1"/>
            </p:cNvSpPr>
            <p:nvPr userDrawn="1"/>
          </p:nvSpPr>
          <p:spPr bwMode="auto">
            <a:xfrm>
              <a:off x="6054483" y="41803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2" name="Oval 82"/>
            <p:cNvSpPr>
              <a:spLocks noChangeArrowheads="1"/>
            </p:cNvSpPr>
            <p:nvPr userDrawn="1"/>
          </p:nvSpPr>
          <p:spPr bwMode="auto">
            <a:xfrm>
              <a:off x="6139507" y="41803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3" name="Oval 83"/>
            <p:cNvSpPr>
              <a:spLocks noChangeArrowheads="1"/>
            </p:cNvSpPr>
            <p:nvPr userDrawn="1"/>
          </p:nvSpPr>
          <p:spPr bwMode="auto">
            <a:xfrm>
              <a:off x="6224532" y="41803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4" name="Oval 84"/>
            <p:cNvSpPr>
              <a:spLocks noChangeArrowheads="1"/>
            </p:cNvSpPr>
            <p:nvPr userDrawn="1"/>
          </p:nvSpPr>
          <p:spPr bwMode="auto">
            <a:xfrm>
              <a:off x="6312094" y="41803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5" name="Oval 85"/>
            <p:cNvSpPr>
              <a:spLocks noChangeArrowheads="1"/>
            </p:cNvSpPr>
            <p:nvPr userDrawn="1"/>
          </p:nvSpPr>
          <p:spPr bwMode="auto">
            <a:xfrm>
              <a:off x="6397119" y="41803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6" name="Oval 86"/>
            <p:cNvSpPr>
              <a:spLocks noChangeArrowheads="1"/>
            </p:cNvSpPr>
            <p:nvPr userDrawn="1"/>
          </p:nvSpPr>
          <p:spPr bwMode="auto">
            <a:xfrm>
              <a:off x="6482143" y="41803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7" name="Oval 87"/>
            <p:cNvSpPr>
              <a:spLocks noChangeArrowheads="1"/>
            </p:cNvSpPr>
            <p:nvPr userDrawn="1"/>
          </p:nvSpPr>
          <p:spPr bwMode="auto">
            <a:xfrm>
              <a:off x="6568437" y="41803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8" name="Oval 88"/>
            <p:cNvSpPr>
              <a:spLocks noChangeArrowheads="1"/>
            </p:cNvSpPr>
            <p:nvPr userDrawn="1"/>
          </p:nvSpPr>
          <p:spPr bwMode="auto">
            <a:xfrm>
              <a:off x="6653461" y="41803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9" name="Oval 89"/>
            <p:cNvSpPr>
              <a:spLocks noChangeArrowheads="1"/>
            </p:cNvSpPr>
            <p:nvPr userDrawn="1"/>
          </p:nvSpPr>
          <p:spPr bwMode="auto">
            <a:xfrm>
              <a:off x="6738485" y="418036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0" name="Oval 90"/>
            <p:cNvSpPr>
              <a:spLocks noChangeArrowheads="1"/>
            </p:cNvSpPr>
            <p:nvPr userDrawn="1"/>
          </p:nvSpPr>
          <p:spPr bwMode="auto">
            <a:xfrm>
              <a:off x="6826048" y="41803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1" name="Oval 91"/>
            <p:cNvSpPr>
              <a:spLocks noChangeArrowheads="1"/>
            </p:cNvSpPr>
            <p:nvPr userDrawn="1"/>
          </p:nvSpPr>
          <p:spPr bwMode="auto">
            <a:xfrm>
              <a:off x="6911072" y="41803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2" name="Oval 100"/>
            <p:cNvSpPr>
              <a:spLocks noChangeArrowheads="1"/>
            </p:cNvSpPr>
            <p:nvPr userDrawn="1"/>
          </p:nvSpPr>
          <p:spPr bwMode="auto">
            <a:xfrm>
              <a:off x="6054483" y="4265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3" name="Oval 101"/>
            <p:cNvSpPr>
              <a:spLocks noChangeArrowheads="1"/>
            </p:cNvSpPr>
            <p:nvPr userDrawn="1"/>
          </p:nvSpPr>
          <p:spPr bwMode="auto">
            <a:xfrm>
              <a:off x="6139507" y="4265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4" name="Oval 102"/>
            <p:cNvSpPr>
              <a:spLocks noChangeArrowheads="1"/>
            </p:cNvSpPr>
            <p:nvPr userDrawn="1"/>
          </p:nvSpPr>
          <p:spPr bwMode="auto">
            <a:xfrm>
              <a:off x="6224532" y="4265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5" name="Oval 103"/>
            <p:cNvSpPr>
              <a:spLocks noChangeArrowheads="1"/>
            </p:cNvSpPr>
            <p:nvPr userDrawn="1"/>
          </p:nvSpPr>
          <p:spPr bwMode="auto">
            <a:xfrm>
              <a:off x="6312094" y="4265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6" name="Oval 104"/>
            <p:cNvSpPr>
              <a:spLocks noChangeArrowheads="1"/>
            </p:cNvSpPr>
            <p:nvPr userDrawn="1"/>
          </p:nvSpPr>
          <p:spPr bwMode="auto">
            <a:xfrm>
              <a:off x="6397119" y="4265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7" name="Oval 105"/>
            <p:cNvSpPr>
              <a:spLocks noChangeArrowheads="1"/>
            </p:cNvSpPr>
            <p:nvPr userDrawn="1"/>
          </p:nvSpPr>
          <p:spPr bwMode="auto">
            <a:xfrm>
              <a:off x="6482143" y="4265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8" name="Oval 106"/>
            <p:cNvSpPr>
              <a:spLocks noChangeArrowheads="1"/>
            </p:cNvSpPr>
            <p:nvPr userDrawn="1"/>
          </p:nvSpPr>
          <p:spPr bwMode="auto">
            <a:xfrm>
              <a:off x="6568437" y="4265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9" name="Oval 107"/>
            <p:cNvSpPr>
              <a:spLocks noChangeArrowheads="1"/>
            </p:cNvSpPr>
            <p:nvPr userDrawn="1"/>
          </p:nvSpPr>
          <p:spPr bwMode="auto">
            <a:xfrm>
              <a:off x="6653461" y="4265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0" name="Oval 108"/>
            <p:cNvSpPr>
              <a:spLocks noChangeArrowheads="1"/>
            </p:cNvSpPr>
            <p:nvPr userDrawn="1"/>
          </p:nvSpPr>
          <p:spPr bwMode="auto">
            <a:xfrm>
              <a:off x="6738485" y="4265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1" name="Oval 109"/>
            <p:cNvSpPr>
              <a:spLocks noChangeArrowheads="1"/>
            </p:cNvSpPr>
            <p:nvPr userDrawn="1"/>
          </p:nvSpPr>
          <p:spPr bwMode="auto">
            <a:xfrm>
              <a:off x="6826048" y="4265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2" name="Oval 110"/>
            <p:cNvSpPr>
              <a:spLocks noChangeArrowheads="1"/>
            </p:cNvSpPr>
            <p:nvPr userDrawn="1"/>
          </p:nvSpPr>
          <p:spPr bwMode="auto">
            <a:xfrm>
              <a:off x="6911072" y="4265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3" name="Oval 120"/>
            <p:cNvSpPr>
              <a:spLocks noChangeArrowheads="1"/>
            </p:cNvSpPr>
            <p:nvPr userDrawn="1"/>
          </p:nvSpPr>
          <p:spPr bwMode="auto">
            <a:xfrm>
              <a:off x="6054483" y="4352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4" name="Oval 121"/>
            <p:cNvSpPr>
              <a:spLocks noChangeArrowheads="1"/>
            </p:cNvSpPr>
            <p:nvPr userDrawn="1"/>
          </p:nvSpPr>
          <p:spPr bwMode="auto">
            <a:xfrm>
              <a:off x="6139507" y="4352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5" name="Oval 122"/>
            <p:cNvSpPr>
              <a:spLocks noChangeArrowheads="1"/>
            </p:cNvSpPr>
            <p:nvPr userDrawn="1"/>
          </p:nvSpPr>
          <p:spPr bwMode="auto">
            <a:xfrm>
              <a:off x="6224532" y="4352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6" name="Oval 123"/>
            <p:cNvSpPr>
              <a:spLocks noChangeArrowheads="1"/>
            </p:cNvSpPr>
            <p:nvPr userDrawn="1"/>
          </p:nvSpPr>
          <p:spPr bwMode="auto">
            <a:xfrm>
              <a:off x="6312094" y="4352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7" name="Oval 124"/>
            <p:cNvSpPr>
              <a:spLocks noChangeArrowheads="1"/>
            </p:cNvSpPr>
            <p:nvPr userDrawn="1"/>
          </p:nvSpPr>
          <p:spPr bwMode="auto">
            <a:xfrm>
              <a:off x="6397119" y="4352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8" name="Oval 125"/>
            <p:cNvSpPr>
              <a:spLocks noChangeArrowheads="1"/>
            </p:cNvSpPr>
            <p:nvPr userDrawn="1"/>
          </p:nvSpPr>
          <p:spPr bwMode="auto">
            <a:xfrm>
              <a:off x="6482143" y="4352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9" name="Oval 126"/>
            <p:cNvSpPr>
              <a:spLocks noChangeArrowheads="1"/>
            </p:cNvSpPr>
            <p:nvPr userDrawn="1"/>
          </p:nvSpPr>
          <p:spPr bwMode="auto">
            <a:xfrm>
              <a:off x="6568437" y="4352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0" name="Oval 127"/>
            <p:cNvSpPr>
              <a:spLocks noChangeArrowheads="1"/>
            </p:cNvSpPr>
            <p:nvPr userDrawn="1"/>
          </p:nvSpPr>
          <p:spPr bwMode="auto">
            <a:xfrm>
              <a:off x="6653461" y="4352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1" name="Oval 128"/>
            <p:cNvSpPr>
              <a:spLocks noChangeArrowheads="1"/>
            </p:cNvSpPr>
            <p:nvPr userDrawn="1"/>
          </p:nvSpPr>
          <p:spPr bwMode="auto">
            <a:xfrm>
              <a:off x="6738485" y="4352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2" name="Oval 129"/>
            <p:cNvSpPr>
              <a:spLocks noChangeArrowheads="1"/>
            </p:cNvSpPr>
            <p:nvPr userDrawn="1"/>
          </p:nvSpPr>
          <p:spPr bwMode="auto">
            <a:xfrm>
              <a:off x="6826048" y="4352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3" name="Oval 130"/>
            <p:cNvSpPr>
              <a:spLocks noChangeArrowheads="1"/>
            </p:cNvSpPr>
            <p:nvPr userDrawn="1"/>
          </p:nvSpPr>
          <p:spPr bwMode="auto">
            <a:xfrm>
              <a:off x="6911072" y="4352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4" name="Oval 57"/>
            <p:cNvSpPr>
              <a:spLocks noChangeArrowheads="1"/>
            </p:cNvSpPr>
            <p:nvPr userDrawn="1"/>
          </p:nvSpPr>
          <p:spPr bwMode="auto">
            <a:xfrm>
              <a:off x="6998453" y="40907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5" name="Oval 58"/>
            <p:cNvSpPr>
              <a:spLocks noChangeArrowheads="1"/>
            </p:cNvSpPr>
            <p:nvPr userDrawn="1"/>
          </p:nvSpPr>
          <p:spPr bwMode="auto">
            <a:xfrm>
              <a:off x="7168502" y="40907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6" name="Oval 59"/>
            <p:cNvSpPr>
              <a:spLocks noChangeArrowheads="1"/>
            </p:cNvSpPr>
            <p:nvPr userDrawn="1"/>
          </p:nvSpPr>
          <p:spPr bwMode="auto">
            <a:xfrm>
              <a:off x="7083477" y="40907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7" name="Oval 60"/>
            <p:cNvSpPr>
              <a:spLocks noChangeArrowheads="1"/>
            </p:cNvSpPr>
            <p:nvPr userDrawn="1"/>
          </p:nvSpPr>
          <p:spPr bwMode="auto">
            <a:xfrm>
              <a:off x="7256064" y="40907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8" name="Oval 61"/>
            <p:cNvSpPr>
              <a:spLocks noChangeArrowheads="1"/>
            </p:cNvSpPr>
            <p:nvPr userDrawn="1"/>
          </p:nvSpPr>
          <p:spPr bwMode="auto">
            <a:xfrm>
              <a:off x="7341089" y="40907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9" name="Oval 62"/>
            <p:cNvSpPr>
              <a:spLocks noChangeArrowheads="1"/>
            </p:cNvSpPr>
            <p:nvPr userDrawn="1"/>
          </p:nvSpPr>
          <p:spPr bwMode="auto">
            <a:xfrm>
              <a:off x="7426113" y="40907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0" name="Oval 63"/>
            <p:cNvSpPr>
              <a:spLocks noChangeArrowheads="1"/>
            </p:cNvSpPr>
            <p:nvPr userDrawn="1"/>
          </p:nvSpPr>
          <p:spPr bwMode="auto">
            <a:xfrm>
              <a:off x="7512407" y="40907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1" name="Oval 64"/>
            <p:cNvSpPr>
              <a:spLocks noChangeArrowheads="1"/>
            </p:cNvSpPr>
            <p:nvPr userDrawn="1"/>
          </p:nvSpPr>
          <p:spPr bwMode="auto">
            <a:xfrm>
              <a:off x="7597431" y="40907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2" name="Oval 65"/>
            <p:cNvSpPr>
              <a:spLocks noChangeArrowheads="1"/>
            </p:cNvSpPr>
            <p:nvPr userDrawn="1"/>
          </p:nvSpPr>
          <p:spPr bwMode="auto">
            <a:xfrm>
              <a:off x="7682455" y="40907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3" name="Oval 66"/>
            <p:cNvSpPr>
              <a:spLocks noChangeArrowheads="1"/>
            </p:cNvSpPr>
            <p:nvPr userDrawn="1"/>
          </p:nvSpPr>
          <p:spPr bwMode="auto">
            <a:xfrm>
              <a:off x="7770018" y="40907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4" name="Oval 67"/>
            <p:cNvSpPr>
              <a:spLocks noChangeArrowheads="1"/>
            </p:cNvSpPr>
            <p:nvPr userDrawn="1"/>
          </p:nvSpPr>
          <p:spPr bwMode="auto">
            <a:xfrm>
              <a:off x="7855042" y="40907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5" name="Oval 81"/>
            <p:cNvSpPr>
              <a:spLocks noChangeArrowheads="1"/>
            </p:cNvSpPr>
            <p:nvPr userDrawn="1"/>
          </p:nvSpPr>
          <p:spPr bwMode="auto">
            <a:xfrm>
              <a:off x="6998453" y="41758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6" name="Oval 82"/>
            <p:cNvSpPr>
              <a:spLocks noChangeArrowheads="1"/>
            </p:cNvSpPr>
            <p:nvPr userDrawn="1"/>
          </p:nvSpPr>
          <p:spPr bwMode="auto">
            <a:xfrm>
              <a:off x="7083477" y="41758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7" name="Oval 83"/>
            <p:cNvSpPr>
              <a:spLocks noChangeArrowheads="1"/>
            </p:cNvSpPr>
            <p:nvPr userDrawn="1"/>
          </p:nvSpPr>
          <p:spPr bwMode="auto">
            <a:xfrm>
              <a:off x="7168502" y="41758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8" name="Oval 84"/>
            <p:cNvSpPr>
              <a:spLocks noChangeArrowheads="1"/>
            </p:cNvSpPr>
            <p:nvPr userDrawn="1"/>
          </p:nvSpPr>
          <p:spPr bwMode="auto">
            <a:xfrm>
              <a:off x="7256064" y="41758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9" name="Oval 85"/>
            <p:cNvSpPr>
              <a:spLocks noChangeArrowheads="1"/>
            </p:cNvSpPr>
            <p:nvPr userDrawn="1"/>
          </p:nvSpPr>
          <p:spPr bwMode="auto">
            <a:xfrm>
              <a:off x="7341089" y="41758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0" name="Oval 86"/>
            <p:cNvSpPr>
              <a:spLocks noChangeArrowheads="1"/>
            </p:cNvSpPr>
            <p:nvPr userDrawn="1"/>
          </p:nvSpPr>
          <p:spPr bwMode="auto">
            <a:xfrm>
              <a:off x="7426113" y="41758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1" name="Oval 87"/>
            <p:cNvSpPr>
              <a:spLocks noChangeArrowheads="1"/>
            </p:cNvSpPr>
            <p:nvPr userDrawn="1"/>
          </p:nvSpPr>
          <p:spPr bwMode="auto">
            <a:xfrm>
              <a:off x="7512407" y="41758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2" name="Oval 88"/>
            <p:cNvSpPr>
              <a:spLocks noChangeArrowheads="1"/>
            </p:cNvSpPr>
            <p:nvPr userDrawn="1"/>
          </p:nvSpPr>
          <p:spPr bwMode="auto">
            <a:xfrm>
              <a:off x="7597431" y="41758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3" name="Oval 89"/>
            <p:cNvSpPr>
              <a:spLocks noChangeArrowheads="1"/>
            </p:cNvSpPr>
            <p:nvPr userDrawn="1"/>
          </p:nvSpPr>
          <p:spPr bwMode="auto">
            <a:xfrm>
              <a:off x="7682455" y="417581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4" name="Oval 90"/>
            <p:cNvSpPr>
              <a:spLocks noChangeArrowheads="1"/>
            </p:cNvSpPr>
            <p:nvPr userDrawn="1"/>
          </p:nvSpPr>
          <p:spPr bwMode="auto">
            <a:xfrm>
              <a:off x="7770018" y="41758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5" name="Oval 91"/>
            <p:cNvSpPr>
              <a:spLocks noChangeArrowheads="1"/>
            </p:cNvSpPr>
            <p:nvPr userDrawn="1"/>
          </p:nvSpPr>
          <p:spPr bwMode="auto">
            <a:xfrm>
              <a:off x="7855042" y="41758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6" name="Oval 100"/>
            <p:cNvSpPr>
              <a:spLocks noChangeArrowheads="1"/>
            </p:cNvSpPr>
            <p:nvPr userDrawn="1"/>
          </p:nvSpPr>
          <p:spPr bwMode="auto">
            <a:xfrm>
              <a:off x="6998453" y="4260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7" name="Oval 101"/>
            <p:cNvSpPr>
              <a:spLocks noChangeArrowheads="1"/>
            </p:cNvSpPr>
            <p:nvPr userDrawn="1"/>
          </p:nvSpPr>
          <p:spPr bwMode="auto">
            <a:xfrm>
              <a:off x="7083477" y="4260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8" name="Oval 102"/>
            <p:cNvSpPr>
              <a:spLocks noChangeArrowheads="1"/>
            </p:cNvSpPr>
            <p:nvPr userDrawn="1"/>
          </p:nvSpPr>
          <p:spPr bwMode="auto">
            <a:xfrm>
              <a:off x="7168502" y="4260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9" name="Oval 103"/>
            <p:cNvSpPr>
              <a:spLocks noChangeArrowheads="1"/>
            </p:cNvSpPr>
            <p:nvPr userDrawn="1"/>
          </p:nvSpPr>
          <p:spPr bwMode="auto">
            <a:xfrm>
              <a:off x="7256064" y="4260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0" name="Oval 104"/>
            <p:cNvSpPr>
              <a:spLocks noChangeArrowheads="1"/>
            </p:cNvSpPr>
            <p:nvPr userDrawn="1"/>
          </p:nvSpPr>
          <p:spPr bwMode="auto">
            <a:xfrm>
              <a:off x="7341089" y="4260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1" name="Oval 105"/>
            <p:cNvSpPr>
              <a:spLocks noChangeArrowheads="1"/>
            </p:cNvSpPr>
            <p:nvPr userDrawn="1"/>
          </p:nvSpPr>
          <p:spPr bwMode="auto">
            <a:xfrm>
              <a:off x="7426113" y="4260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2" name="Oval 106"/>
            <p:cNvSpPr>
              <a:spLocks noChangeArrowheads="1"/>
            </p:cNvSpPr>
            <p:nvPr userDrawn="1"/>
          </p:nvSpPr>
          <p:spPr bwMode="auto">
            <a:xfrm>
              <a:off x="7512407" y="42608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3" name="Oval 107"/>
            <p:cNvSpPr>
              <a:spLocks noChangeArrowheads="1"/>
            </p:cNvSpPr>
            <p:nvPr userDrawn="1"/>
          </p:nvSpPr>
          <p:spPr bwMode="auto">
            <a:xfrm>
              <a:off x="7597431" y="42608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4" name="Oval 108"/>
            <p:cNvSpPr>
              <a:spLocks noChangeArrowheads="1"/>
            </p:cNvSpPr>
            <p:nvPr userDrawn="1"/>
          </p:nvSpPr>
          <p:spPr bwMode="auto">
            <a:xfrm>
              <a:off x="7682455" y="426083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5" name="Oval 109"/>
            <p:cNvSpPr>
              <a:spLocks noChangeArrowheads="1"/>
            </p:cNvSpPr>
            <p:nvPr userDrawn="1"/>
          </p:nvSpPr>
          <p:spPr bwMode="auto">
            <a:xfrm>
              <a:off x="7770018" y="42608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6" name="Oval 110"/>
            <p:cNvSpPr>
              <a:spLocks noChangeArrowheads="1"/>
            </p:cNvSpPr>
            <p:nvPr userDrawn="1"/>
          </p:nvSpPr>
          <p:spPr bwMode="auto">
            <a:xfrm>
              <a:off x="7855042" y="42608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7" name="Oval 120"/>
            <p:cNvSpPr>
              <a:spLocks noChangeArrowheads="1"/>
            </p:cNvSpPr>
            <p:nvPr userDrawn="1"/>
          </p:nvSpPr>
          <p:spPr bwMode="auto">
            <a:xfrm>
              <a:off x="6998453" y="4348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8" name="Oval 121"/>
            <p:cNvSpPr>
              <a:spLocks noChangeArrowheads="1"/>
            </p:cNvSpPr>
            <p:nvPr userDrawn="1"/>
          </p:nvSpPr>
          <p:spPr bwMode="auto">
            <a:xfrm>
              <a:off x="7083477" y="4348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9" name="Oval 122"/>
            <p:cNvSpPr>
              <a:spLocks noChangeArrowheads="1"/>
            </p:cNvSpPr>
            <p:nvPr userDrawn="1"/>
          </p:nvSpPr>
          <p:spPr bwMode="auto">
            <a:xfrm>
              <a:off x="7168502" y="4348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0" name="Oval 123"/>
            <p:cNvSpPr>
              <a:spLocks noChangeArrowheads="1"/>
            </p:cNvSpPr>
            <p:nvPr userDrawn="1"/>
          </p:nvSpPr>
          <p:spPr bwMode="auto">
            <a:xfrm>
              <a:off x="7256064" y="4348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1" name="Oval 124"/>
            <p:cNvSpPr>
              <a:spLocks noChangeArrowheads="1"/>
            </p:cNvSpPr>
            <p:nvPr userDrawn="1"/>
          </p:nvSpPr>
          <p:spPr bwMode="auto">
            <a:xfrm>
              <a:off x="7341089" y="4348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2" name="Oval 125"/>
            <p:cNvSpPr>
              <a:spLocks noChangeArrowheads="1"/>
            </p:cNvSpPr>
            <p:nvPr userDrawn="1"/>
          </p:nvSpPr>
          <p:spPr bwMode="auto">
            <a:xfrm>
              <a:off x="7426113" y="4348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3" name="Oval 126"/>
            <p:cNvSpPr>
              <a:spLocks noChangeArrowheads="1"/>
            </p:cNvSpPr>
            <p:nvPr userDrawn="1"/>
          </p:nvSpPr>
          <p:spPr bwMode="auto">
            <a:xfrm>
              <a:off x="7512407" y="43484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4" name="Oval 127"/>
            <p:cNvSpPr>
              <a:spLocks noChangeArrowheads="1"/>
            </p:cNvSpPr>
            <p:nvPr userDrawn="1"/>
          </p:nvSpPr>
          <p:spPr bwMode="auto">
            <a:xfrm>
              <a:off x="7597431" y="43484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5" name="Oval 128"/>
            <p:cNvSpPr>
              <a:spLocks noChangeArrowheads="1"/>
            </p:cNvSpPr>
            <p:nvPr userDrawn="1"/>
          </p:nvSpPr>
          <p:spPr bwMode="auto">
            <a:xfrm>
              <a:off x="7682455" y="434840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6" name="Oval 129"/>
            <p:cNvSpPr>
              <a:spLocks noChangeArrowheads="1"/>
            </p:cNvSpPr>
            <p:nvPr userDrawn="1"/>
          </p:nvSpPr>
          <p:spPr bwMode="auto">
            <a:xfrm>
              <a:off x="7770018" y="43484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7" name="Oval 130"/>
            <p:cNvSpPr>
              <a:spLocks noChangeArrowheads="1"/>
            </p:cNvSpPr>
            <p:nvPr userDrawn="1"/>
          </p:nvSpPr>
          <p:spPr bwMode="auto">
            <a:xfrm>
              <a:off x="7855042" y="43484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8" name="Oval 57"/>
            <p:cNvSpPr>
              <a:spLocks noChangeArrowheads="1"/>
            </p:cNvSpPr>
            <p:nvPr userDrawn="1"/>
          </p:nvSpPr>
          <p:spPr bwMode="auto">
            <a:xfrm>
              <a:off x="7942423" y="40862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9" name="Oval 58"/>
            <p:cNvSpPr>
              <a:spLocks noChangeArrowheads="1"/>
            </p:cNvSpPr>
            <p:nvPr userDrawn="1"/>
          </p:nvSpPr>
          <p:spPr bwMode="auto">
            <a:xfrm>
              <a:off x="8112472" y="40862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0" name="Oval 59"/>
            <p:cNvSpPr>
              <a:spLocks noChangeArrowheads="1"/>
            </p:cNvSpPr>
            <p:nvPr userDrawn="1"/>
          </p:nvSpPr>
          <p:spPr bwMode="auto">
            <a:xfrm>
              <a:off x="8027447" y="40862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1" name="Oval 60"/>
            <p:cNvSpPr>
              <a:spLocks noChangeArrowheads="1"/>
            </p:cNvSpPr>
            <p:nvPr userDrawn="1"/>
          </p:nvSpPr>
          <p:spPr bwMode="auto">
            <a:xfrm>
              <a:off x="8200034" y="40862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2" name="Oval 61"/>
            <p:cNvSpPr>
              <a:spLocks noChangeArrowheads="1"/>
            </p:cNvSpPr>
            <p:nvPr userDrawn="1"/>
          </p:nvSpPr>
          <p:spPr bwMode="auto">
            <a:xfrm>
              <a:off x="8285059" y="40862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3" name="Oval 62"/>
            <p:cNvSpPr>
              <a:spLocks noChangeArrowheads="1"/>
            </p:cNvSpPr>
            <p:nvPr userDrawn="1"/>
          </p:nvSpPr>
          <p:spPr bwMode="auto">
            <a:xfrm>
              <a:off x="8370083" y="40862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4" name="Oval 63"/>
            <p:cNvSpPr>
              <a:spLocks noChangeArrowheads="1"/>
            </p:cNvSpPr>
            <p:nvPr userDrawn="1"/>
          </p:nvSpPr>
          <p:spPr bwMode="auto">
            <a:xfrm>
              <a:off x="8456377" y="40862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5" name="Oval 64"/>
            <p:cNvSpPr>
              <a:spLocks noChangeArrowheads="1"/>
            </p:cNvSpPr>
            <p:nvPr userDrawn="1"/>
          </p:nvSpPr>
          <p:spPr bwMode="auto">
            <a:xfrm>
              <a:off x="8541401" y="40862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6" name="Oval 65"/>
            <p:cNvSpPr>
              <a:spLocks noChangeArrowheads="1"/>
            </p:cNvSpPr>
            <p:nvPr userDrawn="1"/>
          </p:nvSpPr>
          <p:spPr bwMode="auto">
            <a:xfrm>
              <a:off x="8626425" y="40862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7" name="Oval 66"/>
            <p:cNvSpPr>
              <a:spLocks noChangeArrowheads="1"/>
            </p:cNvSpPr>
            <p:nvPr userDrawn="1"/>
          </p:nvSpPr>
          <p:spPr bwMode="auto">
            <a:xfrm>
              <a:off x="8713988" y="40862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8" name="Oval 67"/>
            <p:cNvSpPr>
              <a:spLocks noChangeArrowheads="1"/>
            </p:cNvSpPr>
            <p:nvPr userDrawn="1"/>
          </p:nvSpPr>
          <p:spPr bwMode="auto">
            <a:xfrm>
              <a:off x="8799012" y="40862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9" name="Oval 81"/>
            <p:cNvSpPr>
              <a:spLocks noChangeArrowheads="1"/>
            </p:cNvSpPr>
            <p:nvPr userDrawn="1"/>
          </p:nvSpPr>
          <p:spPr bwMode="auto">
            <a:xfrm>
              <a:off x="7942423" y="41712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0" name="Oval 82"/>
            <p:cNvSpPr>
              <a:spLocks noChangeArrowheads="1"/>
            </p:cNvSpPr>
            <p:nvPr userDrawn="1"/>
          </p:nvSpPr>
          <p:spPr bwMode="auto">
            <a:xfrm>
              <a:off x="8027447" y="41712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1" name="Oval 83"/>
            <p:cNvSpPr>
              <a:spLocks noChangeArrowheads="1"/>
            </p:cNvSpPr>
            <p:nvPr userDrawn="1"/>
          </p:nvSpPr>
          <p:spPr bwMode="auto">
            <a:xfrm>
              <a:off x="8112472" y="41712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2" name="Oval 84"/>
            <p:cNvSpPr>
              <a:spLocks noChangeArrowheads="1"/>
            </p:cNvSpPr>
            <p:nvPr userDrawn="1"/>
          </p:nvSpPr>
          <p:spPr bwMode="auto">
            <a:xfrm>
              <a:off x="8200034" y="41712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3" name="Oval 85"/>
            <p:cNvSpPr>
              <a:spLocks noChangeArrowheads="1"/>
            </p:cNvSpPr>
            <p:nvPr userDrawn="1"/>
          </p:nvSpPr>
          <p:spPr bwMode="auto">
            <a:xfrm>
              <a:off x="8285059" y="41712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4" name="Oval 86"/>
            <p:cNvSpPr>
              <a:spLocks noChangeArrowheads="1"/>
            </p:cNvSpPr>
            <p:nvPr userDrawn="1"/>
          </p:nvSpPr>
          <p:spPr bwMode="auto">
            <a:xfrm>
              <a:off x="8370083" y="41712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5" name="Oval 87"/>
            <p:cNvSpPr>
              <a:spLocks noChangeArrowheads="1"/>
            </p:cNvSpPr>
            <p:nvPr userDrawn="1"/>
          </p:nvSpPr>
          <p:spPr bwMode="auto">
            <a:xfrm>
              <a:off x="8456377" y="41712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6" name="Oval 88"/>
            <p:cNvSpPr>
              <a:spLocks noChangeArrowheads="1"/>
            </p:cNvSpPr>
            <p:nvPr userDrawn="1"/>
          </p:nvSpPr>
          <p:spPr bwMode="auto">
            <a:xfrm>
              <a:off x="8541401" y="41712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7" name="Oval 89"/>
            <p:cNvSpPr>
              <a:spLocks noChangeArrowheads="1"/>
            </p:cNvSpPr>
            <p:nvPr userDrawn="1"/>
          </p:nvSpPr>
          <p:spPr bwMode="auto">
            <a:xfrm>
              <a:off x="8626425" y="417126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8" name="Oval 90"/>
            <p:cNvSpPr>
              <a:spLocks noChangeArrowheads="1"/>
            </p:cNvSpPr>
            <p:nvPr userDrawn="1"/>
          </p:nvSpPr>
          <p:spPr bwMode="auto">
            <a:xfrm>
              <a:off x="8713988" y="41712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9" name="Oval 91"/>
            <p:cNvSpPr>
              <a:spLocks noChangeArrowheads="1"/>
            </p:cNvSpPr>
            <p:nvPr userDrawn="1"/>
          </p:nvSpPr>
          <p:spPr bwMode="auto">
            <a:xfrm>
              <a:off x="8799012" y="41712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0" name="Oval 100"/>
            <p:cNvSpPr>
              <a:spLocks noChangeArrowheads="1"/>
            </p:cNvSpPr>
            <p:nvPr userDrawn="1"/>
          </p:nvSpPr>
          <p:spPr bwMode="auto">
            <a:xfrm>
              <a:off x="7942423" y="42562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1" name="Oval 101"/>
            <p:cNvSpPr>
              <a:spLocks noChangeArrowheads="1"/>
            </p:cNvSpPr>
            <p:nvPr userDrawn="1"/>
          </p:nvSpPr>
          <p:spPr bwMode="auto">
            <a:xfrm>
              <a:off x="8027447" y="42562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2" name="Oval 102"/>
            <p:cNvSpPr>
              <a:spLocks noChangeArrowheads="1"/>
            </p:cNvSpPr>
            <p:nvPr userDrawn="1"/>
          </p:nvSpPr>
          <p:spPr bwMode="auto">
            <a:xfrm>
              <a:off x="8112472" y="42562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3" name="Oval 103"/>
            <p:cNvSpPr>
              <a:spLocks noChangeArrowheads="1"/>
            </p:cNvSpPr>
            <p:nvPr userDrawn="1"/>
          </p:nvSpPr>
          <p:spPr bwMode="auto">
            <a:xfrm>
              <a:off x="8200034" y="42562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4" name="Oval 104"/>
            <p:cNvSpPr>
              <a:spLocks noChangeArrowheads="1"/>
            </p:cNvSpPr>
            <p:nvPr userDrawn="1"/>
          </p:nvSpPr>
          <p:spPr bwMode="auto">
            <a:xfrm>
              <a:off x="8285059" y="42562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5" name="Oval 105"/>
            <p:cNvSpPr>
              <a:spLocks noChangeArrowheads="1"/>
            </p:cNvSpPr>
            <p:nvPr userDrawn="1"/>
          </p:nvSpPr>
          <p:spPr bwMode="auto">
            <a:xfrm>
              <a:off x="8370083" y="42562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6" name="Oval 106"/>
            <p:cNvSpPr>
              <a:spLocks noChangeArrowheads="1"/>
            </p:cNvSpPr>
            <p:nvPr userDrawn="1"/>
          </p:nvSpPr>
          <p:spPr bwMode="auto">
            <a:xfrm>
              <a:off x="8456377" y="42562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7" name="Oval 107"/>
            <p:cNvSpPr>
              <a:spLocks noChangeArrowheads="1"/>
            </p:cNvSpPr>
            <p:nvPr userDrawn="1"/>
          </p:nvSpPr>
          <p:spPr bwMode="auto">
            <a:xfrm>
              <a:off x="8541401" y="42562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8" name="Oval 108"/>
            <p:cNvSpPr>
              <a:spLocks noChangeArrowheads="1"/>
            </p:cNvSpPr>
            <p:nvPr userDrawn="1"/>
          </p:nvSpPr>
          <p:spPr bwMode="auto">
            <a:xfrm>
              <a:off x="8626425" y="425629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9" name="Oval 109"/>
            <p:cNvSpPr>
              <a:spLocks noChangeArrowheads="1"/>
            </p:cNvSpPr>
            <p:nvPr userDrawn="1"/>
          </p:nvSpPr>
          <p:spPr bwMode="auto">
            <a:xfrm>
              <a:off x="8713988" y="42562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0" name="Oval 110"/>
            <p:cNvSpPr>
              <a:spLocks noChangeArrowheads="1"/>
            </p:cNvSpPr>
            <p:nvPr userDrawn="1"/>
          </p:nvSpPr>
          <p:spPr bwMode="auto">
            <a:xfrm>
              <a:off x="8799012" y="42562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1" name="Oval 120"/>
            <p:cNvSpPr>
              <a:spLocks noChangeArrowheads="1"/>
            </p:cNvSpPr>
            <p:nvPr userDrawn="1"/>
          </p:nvSpPr>
          <p:spPr bwMode="auto">
            <a:xfrm>
              <a:off x="7942423" y="434385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2" name="Oval 121"/>
            <p:cNvSpPr>
              <a:spLocks noChangeArrowheads="1"/>
            </p:cNvSpPr>
            <p:nvPr userDrawn="1"/>
          </p:nvSpPr>
          <p:spPr bwMode="auto">
            <a:xfrm>
              <a:off x="8027447" y="434385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3" name="Oval 122"/>
            <p:cNvSpPr>
              <a:spLocks noChangeArrowheads="1"/>
            </p:cNvSpPr>
            <p:nvPr userDrawn="1"/>
          </p:nvSpPr>
          <p:spPr bwMode="auto">
            <a:xfrm>
              <a:off x="8112472" y="43438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4" name="Oval 123"/>
            <p:cNvSpPr>
              <a:spLocks noChangeArrowheads="1"/>
            </p:cNvSpPr>
            <p:nvPr userDrawn="1"/>
          </p:nvSpPr>
          <p:spPr bwMode="auto">
            <a:xfrm>
              <a:off x="8200034" y="434385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5" name="Oval 124"/>
            <p:cNvSpPr>
              <a:spLocks noChangeArrowheads="1"/>
            </p:cNvSpPr>
            <p:nvPr userDrawn="1"/>
          </p:nvSpPr>
          <p:spPr bwMode="auto">
            <a:xfrm>
              <a:off x="8285059" y="434385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6" name="Oval 125"/>
            <p:cNvSpPr>
              <a:spLocks noChangeArrowheads="1"/>
            </p:cNvSpPr>
            <p:nvPr userDrawn="1"/>
          </p:nvSpPr>
          <p:spPr bwMode="auto">
            <a:xfrm>
              <a:off x="8370083" y="43438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7" name="Oval 126"/>
            <p:cNvSpPr>
              <a:spLocks noChangeArrowheads="1"/>
            </p:cNvSpPr>
            <p:nvPr userDrawn="1"/>
          </p:nvSpPr>
          <p:spPr bwMode="auto">
            <a:xfrm>
              <a:off x="8456377" y="43438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8" name="Oval 127"/>
            <p:cNvSpPr>
              <a:spLocks noChangeArrowheads="1"/>
            </p:cNvSpPr>
            <p:nvPr userDrawn="1"/>
          </p:nvSpPr>
          <p:spPr bwMode="auto">
            <a:xfrm>
              <a:off x="8541401" y="43438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9" name="Oval 128"/>
            <p:cNvSpPr>
              <a:spLocks noChangeArrowheads="1"/>
            </p:cNvSpPr>
            <p:nvPr userDrawn="1"/>
          </p:nvSpPr>
          <p:spPr bwMode="auto">
            <a:xfrm>
              <a:off x="8626425" y="434385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0" name="Oval 129"/>
            <p:cNvSpPr>
              <a:spLocks noChangeArrowheads="1"/>
            </p:cNvSpPr>
            <p:nvPr userDrawn="1"/>
          </p:nvSpPr>
          <p:spPr bwMode="auto">
            <a:xfrm>
              <a:off x="8713988" y="43438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1" name="Oval 130"/>
            <p:cNvSpPr>
              <a:spLocks noChangeArrowheads="1"/>
            </p:cNvSpPr>
            <p:nvPr userDrawn="1"/>
          </p:nvSpPr>
          <p:spPr bwMode="auto">
            <a:xfrm>
              <a:off x="8799012" y="43438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2" name="Oval 57"/>
            <p:cNvSpPr>
              <a:spLocks noChangeArrowheads="1"/>
            </p:cNvSpPr>
            <p:nvPr userDrawn="1"/>
          </p:nvSpPr>
          <p:spPr bwMode="auto">
            <a:xfrm>
              <a:off x="8886393" y="408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3" name="Oval 58"/>
            <p:cNvSpPr>
              <a:spLocks noChangeArrowheads="1"/>
            </p:cNvSpPr>
            <p:nvPr userDrawn="1"/>
          </p:nvSpPr>
          <p:spPr bwMode="auto">
            <a:xfrm>
              <a:off x="9056442" y="40816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4" name="Oval 59"/>
            <p:cNvSpPr>
              <a:spLocks noChangeArrowheads="1"/>
            </p:cNvSpPr>
            <p:nvPr userDrawn="1"/>
          </p:nvSpPr>
          <p:spPr bwMode="auto">
            <a:xfrm>
              <a:off x="8971417" y="408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5" name="Oval 60"/>
            <p:cNvSpPr>
              <a:spLocks noChangeArrowheads="1"/>
            </p:cNvSpPr>
            <p:nvPr userDrawn="1"/>
          </p:nvSpPr>
          <p:spPr bwMode="auto">
            <a:xfrm>
              <a:off x="9144004" y="408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6" name="Oval 61"/>
            <p:cNvSpPr>
              <a:spLocks noChangeArrowheads="1"/>
            </p:cNvSpPr>
            <p:nvPr userDrawn="1"/>
          </p:nvSpPr>
          <p:spPr bwMode="auto">
            <a:xfrm>
              <a:off x="9229029" y="408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7" name="Oval 62"/>
            <p:cNvSpPr>
              <a:spLocks noChangeArrowheads="1"/>
            </p:cNvSpPr>
            <p:nvPr userDrawn="1"/>
          </p:nvSpPr>
          <p:spPr bwMode="auto">
            <a:xfrm>
              <a:off x="9314053" y="40816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8" name="Oval 63"/>
            <p:cNvSpPr>
              <a:spLocks noChangeArrowheads="1"/>
            </p:cNvSpPr>
            <p:nvPr userDrawn="1"/>
          </p:nvSpPr>
          <p:spPr bwMode="auto">
            <a:xfrm>
              <a:off x="9400347" y="408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9" name="Oval 81"/>
            <p:cNvSpPr>
              <a:spLocks noChangeArrowheads="1"/>
            </p:cNvSpPr>
            <p:nvPr userDrawn="1"/>
          </p:nvSpPr>
          <p:spPr bwMode="auto">
            <a:xfrm>
              <a:off x="8886393" y="41667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0" name="Oval 82"/>
            <p:cNvSpPr>
              <a:spLocks noChangeArrowheads="1"/>
            </p:cNvSpPr>
            <p:nvPr userDrawn="1"/>
          </p:nvSpPr>
          <p:spPr bwMode="auto">
            <a:xfrm>
              <a:off x="8971417" y="41667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1" name="Oval 83"/>
            <p:cNvSpPr>
              <a:spLocks noChangeArrowheads="1"/>
            </p:cNvSpPr>
            <p:nvPr userDrawn="1"/>
          </p:nvSpPr>
          <p:spPr bwMode="auto">
            <a:xfrm>
              <a:off x="9056442" y="416671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2" name="Oval 84"/>
            <p:cNvSpPr>
              <a:spLocks noChangeArrowheads="1"/>
            </p:cNvSpPr>
            <p:nvPr userDrawn="1"/>
          </p:nvSpPr>
          <p:spPr bwMode="auto">
            <a:xfrm>
              <a:off x="9144004" y="41667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3" name="Oval 85"/>
            <p:cNvSpPr>
              <a:spLocks noChangeArrowheads="1"/>
            </p:cNvSpPr>
            <p:nvPr userDrawn="1"/>
          </p:nvSpPr>
          <p:spPr bwMode="auto">
            <a:xfrm>
              <a:off x="9229029" y="41667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4" name="Oval 86"/>
            <p:cNvSpPr>
              <a:spLocks noChangeArrowheads="1"/>
            </p:cNvSpPr>
            <p:nvPr userDrawn="1"/>
          </p:nvSpPr>
          <p:spPr bwMode="auto">
            <a:xfrm>
              <a:off x="9314053" y="416671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5" name="Oval 87"/>
            <p:cNvSpPr>
              <a:spLocks noChangeArrowheads="1"/>
            </p:cNvSpPr>
            <p:nvPr userDrawn="1"/>
          </p:nvSpPr>
          <p:spPr bwMode="auto">
            <a:xfrm>
              <a:off x="9400347" y="41667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6" name="Oval 100"/>
            <p:cNvSpPr>
              <a:spLocks noChangeArrowheads="1"/>
            </p:cNvSpPr>
            <p:nvPr userDrawn="1"/>
          </p:nvSpPr>
          <p:spPr bwMode="auto">
            <a:xfrm>
              <a:off x="8886393" y="425174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7" name="Oval 101"/>
            <p:cNvSpPr>
              <a:spLocks noChangeArrowheads="1"/>
            </p:cNvSpPr>
            <p:nvPr userDrawn="1"/>
          </p:nvSpPr>
          <p:spPr bwMode="auto">
            <a:xfrm>
              <a:off x="8971417" y="425174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8" name="Oval 102"/>
            <p:cNvSpPr>
              <a:spLocks noChangeArrowheads="1"/>
            </p:cNvSpPr>
            <p:nvPr userDrawn="1"/>
          </p:nvSpPr>
          <p:spPr bwMode="auto">
            <a:xfrm>
              <a:off x="9056442" y="425174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9" name="Oval 103"/>
            <p:cNvSpPr>
              <a:spLocks noChangeArrowheads="1"/>
            </p:cNvSpPr>
            <p:nvPr userDrawn="1"/>
          </p:nvSpPr>
          <p:spPr bwMode="auto">
            <a:xfrm>
              <a:off x="9144004" y="425174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0" name="Oval 104"/>
            <p:cNvSpPr>
              <a:spLocks noChangeArrowheads="1"/>
            </p:cNvSpPr>
            <p:nvPr userDrawn="1"/>
          </p:nvSpPr>
          <p:spPr bwMode="auto">
            <a:xfrm>
              <a:off x="9229029" y="425174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1" name="Oval 105"/>
            <p:cNvSpPr>
              <a:spLocks noChangeArrowheads="1"/>
            </p:cNvSpPr>
            <p:nvPr userDrawn="1"/>
          </p:nvSpPr>
          <p:spPr bwMode="auto">
            <a:xfrm>
              <a:off x="9314053" y="425174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2" name="Oval 106"/>
            <p:cNvSpPr>
              <a:spLocks noChangeArrowheads="1"/>
            </p:cNvSpPr>
            <p:nvPr userDrawn="1"/>
          </p:nvSpPr>
          <p:spPr bwMode="auto">
            <a:xfrm>
              <a:off x="9400347" y="425174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3" name="Oval 107"/>
            <p:cNvSpPr>
              <a:spLocks noChangeArrowheads="1"/>
            </p:cNvSpPr>
            <p:nvPr userDrawn="1"/>
          </p:nvSpPr>
          <p:spPr bwMode="auto">
            <a:xfrm>
              <a:off x="9485371" y="425174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4" name="Oval 120"/>
            <p:cNvSpPr>
              <a:spLocks noChangeArrowheads="1"/>
            </p:cNvSpPr>
            <p:nvPr userDrawn="1"/>
          </p:nvSpPr>
          <p:spPr bwMode="auto">
            <a:xfrm>
              <a:off x="8886393" y="433930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5" name="Oval 121"/>
            <p:cNvSpPr>
              <a:spLocks noChangeArrowheads="1"/>
            </p:cNvSpPr>
            <p:nvPr userDrawn="1"/>
          </p:nvSpPr>
          <p:spPr bwMode="auto">
            <a:xfrm>
              <a:off x="8971417" y="433930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6" name="Oval 122"/>
            <p:cNvSpPr>
              <a:spLocks noChangeArrowheads="1"/>
            </p:cNvSpPr>
            <p:nvPr userDrawn="1"/>
          </p:nvSpPr>
          <p:spPr bwMode="auto">
            <a:xfrm>
              <a:off x="9056442" y="433930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7" name="Oval 123"/>
            <p:cNvSpPr>
              <a:spLocks noChangeArrowheads="1"/>
            </p:cNvSpPr>
            <p:nvPr userDrawn="1"/>
          </p:nvSpPr>
          <p:spPr bwMode="auto">
            <a:xfrm>
              <a:off x="9144004" y="433930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8" name="Oval 124"/>
            <p:cNvSpPr>
              <a:spLocks noChangeArrowheads="1"/>
            </p:cNvSpPr>
            <p:nvPr userDrawn="1"/>
          </p:nvSpPr>
          <p:spPr bwMode="auto">
            <a:xfrm>
              <a:off x="9229029" y="433930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9" name="Oval 125"/>
            <p:cNvSpPr>
              <a:spLocks noChangeArrowheads="1"/>
            </p:cNvSpPr>
            <p:nvPr userDrawn="1"/>
          </p:nvSpPr>
          <p:spPr bwMode="auto">
            <a:xfrm>
              <a:off x="9314053" y="433930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0" name="Oval 126"/>
            <p:cNvSpPr>
              <a:spLocks noChangeArrowheads="1"/>
            </p:cNvSpPr>
            <p:nvPr userDrawn="1"/>
          </p:nvSpPr>
          <p:spPr bwMode="auto">
            <a:xfrm>
              <a:off x="9400347" y="433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1" name="Oval 127"/>
            <p:cNvSpPr>
              <a:spLocks noChangeArrowheads="1"/>
            </p:cNvSpPr>
            <p:nvPr userDrawn="1"/>
          </p:nvSpPr>
          <p:spPr bwMode="auto">
            <a:xfrm>
              <a:off x="9485371" y="433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2" name="Oval 62"/>
            <p:cNvSpPr>
              <a:spLocks noChangeArrowheads="1"/>
            </p:cNvSpPr>
            <p:nvPr userDrawn="1"/>
          </p:nvSpPr>
          <p:spPr bwMode="auto">
            <a:xfrm>
              <a:off x="5538173" y="4441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3" name="Oval 63"/>
            <p:cNvSpPr>
              <a:spLocks noChangeArrowheads="1"/>
            </p:cNvSpPr>
            <p:nvPr userDrawn="1"/>
          </p:nvSpPr>
          <p:spPr bwMode="auto">
            <a:xfrm>
              <a:off x="5624467" y="4441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4" name="Oval 64"/>
            <p:cNvSpPr>
              <a:spLocks noChangeArrowheads="1"/>
            </p:cNvSpPr>
            <p:nvPr userDrawn="1"/>
          </p:nvSpPr>
          <p:spPr bwMode="auto">
            <a:xfrm>
              <a:off x="5709491" y="4441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5" name="Oval 65"/>
            <p:cNvSpPr>
              <a:spLocks noChangeArrowheads="1"/>
            </p:cNvSpPr>
            <p:nvPr userDrawn="1"/>
          </p:nvSpPr>
          <p:spPr bwMode="auto">
            <a:xfrm>
              <a:off x="5794515" y="4441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6" name="Oval 66"/>
            <p:cNvSpPr>
              <a:spLocks noChangeArrowheads="1"/>
            </p:cNvSpPr>
            <p:nvPr userDrawn="1"/>
          </p:nvSpPr>
          <p:spPr bwMode="auto">
            <a:xfrm>
              <a:off x="5882078" y="4441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7" name="Oval 67"/>
            <p:cNvSpPr>
              <a:spLocks noChangeArrowheads="1"/>
            </p:cNvSpPr>
            <p:nvPr userDrawn="1"/>
          </p:nvSpPr>
          <p:spPr bwMode="auto">
            <a:xfrm>
              <a:off x="5967102" y="4441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8" name="Oval 86"/>
            <p:cNvSpPr>
              <a:spLocks noChangeArrowheads="1"/>
            </p:cNvSpPr>
            <p:nvPr userDrawn="1"/>
          </p:nvSpPr>
          <p:spPr bwMode="auto">
            <a:xfrm>
              <a:off x="5538173" y="4526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9" name="Oval 87"/>
            <p:cNvSpPr>
              <a:spLocks noChangeArrowheads="1"/>
            </p:cNvSpPr>
            <p:nvPr userDrawn="1"/>
          </p:nvSpPr>
          <p:spPr bwMode="auto">
            <a:xfrm>
              <a:off x="5624467" y="4526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0" name="Oval 88"/>
            <p:cNvSpPr>
              <a:spLocks noChangeArrowheads="1"/>
            </p:cNvSpPr>
            <p:nvPr userDrawn="1"/>
          </p:nvSpPr>
          <p:spPr bwMode="auto">
            <a:xfrm>
              <a:off x="5709491" y="4526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1" name="Oval 89"/>
            <p:cNvSpPr>
              <a:spLocks noChangeArrowheads="1"/>
            </p:cNvSpPr>
            <p:nvPr userDrawn="1"/>
          </p:nvSpPr>
          <p:spPr bwMode="auto">
            <a:xfrm>
              <a:off x="5794515" y="4526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2" name="Oval 90"/>
            <p:cNvSpPr>
              <a:spLocks noChangeArrowheads="1"/>
            </p:cNvSpPr>
            <p:nvPr userDrawn="1"/>
          </p:nvSpPr>
          <p:spPr bwMode="auto">
            <a:xfrm>
              <a:off x="5882078" y="4526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3" name="Oval 91"/>
            <p:cNvSpPr>
              <a:spLocks noChangeArrowheads="1"/>
            </p:cNvSpPr>
            <p:nvPr userDrawn="1"/>
          </p:nvSpPr>
          <p:spPr bwMode="auto">
            <a:xfrm>
              <a:off x="5967102" y="4526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4" name="Oval 105"/>
            <p:cNvSpPr>
              <a:spLocks noChangeArrowheads="1"/>
            </p:cNvSpPr>
            <p:nvPr userDrawn="1"/>
          </p:nvSpPr>
          <p:spPr bwMode="auto">
            <a:xfrm>
              <a:off x="5538173" y="4611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5" name="Oval 106"/>
            <p:cNvSpPr>
              <a:spLocks noChangeArrowheads="1"/>
            </p:cNvSpPr>
            <p:nvPr userDrawn="1"/>
          </p:nvSpPr>
          <p:spPr bwMode="auto">
            <a:xfrm>
              <a:off x="5624467" y="4611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6" name="Oval 107"/>
            <p:cNvSpPr>
              <a:spLocks noChangeArrowheads="1"/>
            </p:cNvSpPr>
            <p:nvPr userDrawn="1"/>
          </p:nvSpPr>
          <p:spPr bwMode="auto">
            <a:xfrm>
              <a:off x="5709491" y="4611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7" name="Oval 108"/>
            <p:cNvSpPr>
              <a:spLocks noChangeArrowheads="1"/>
            </p:cNvSpPr>
            <p:nvPr userDrawn="1"/>
          </p:nvSpPr>
          <p:spPr bwMode="auto">
            <a:xfrm>
              <a:off x="5794515" y="4611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8" name="Oval 109"/>
            <p:cNvSpPr>
              <a:spLocks noChangeArrowheads="1"/>
            </p:cNvSpPr>
            <p:nvPr userDrawn="1"/>
          </p:nvSpPr>
          <p:spPr bwMode="auto">
            <a:xfrm>
              <a:off x="5882078" y="4611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9" name="Oval 110"/>
            <p:cNvSpPr>
              <a:spLocks noChangeArrowheads="1"/>
            </p:cNvSpPr>
            <p:nvPr userDrawn="1"/>
          </p:nvSpPr>
          <p:spPr bwMode="auto">
            <a:xfrm>
              <a:off x="5967102" y="4611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0" name="Oval 130"/>
            <p:cNvSpPr>
              <a:spLocks noChangeArrowheads="1"/>
            </p:cNvSpPr>
            <p:nvPr userDrawn="1"/>
          </p:nvSpPr>
          <p:spPr bwMode="auto">
            <a:xfrm>
              <a:off x="5967102" y="4698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1" name="Oval 57"/>
            <p:cNvSpPr>
              <a:spLocks noChangeArrowheads="1"/>
            </p:cNvSpPr>
            <p:nvPr userDrawn="1"/>
          </p:nvSpPr>
          <p:spPr bwMode="auto">
            <a:xfrm>
              <a:off x="6054483" y="4436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2" name="Oval 58"/>
            <p:cNvSpPr>
              <a:spLocks noChangeArrowheads="1"/>
            </p:cNvSpPr>
            <p:nvPr userDrawn="1"/>
          </p:nvSpPr>
          <p:spPr bwMode="auto">
            <a:xfrm>
              <a:off x="6224532" y="4436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3" name="Oval 59"/>
            <p:cNvSpPr>
              <a:spLocks noChangeArrowheads="1"/>
            </p:cNvSpPr>
            <p:nvPr userDrawn="1"/>
          </p:nvSpPr>
          <p:spPr bwMode="auto">
            <a:xfrm>
              <a:off x="6139507" y="4436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4" name="Oval 60"/>
            <p:cNvSpPr>
              <a:spLocks noChangeArrowheads="1"/>
            </p:cNvSpPr>
            <p:nvPr userDrawn="1"/>
          </p:nvSpPr>
          <p:spPr bwMode="auto">
            <a:xfrm>
              <a:off x="6312094" y="4436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5" name="Oval 61"/>
            <p:cNvSpPr>
              <a:spLocks noChangeArrowheads="1"/>
            </p:cNvSpPr>
            <p:nvPr userDrawn="1"/>
          </p:nvSpPr>
          <p:spPr bwMode="auto">
            <a:xfrm>
              <a:off x="6397119" y="4436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6" name="Oval 62"/>
            <p:cNvSpPr>
              <a:spLocks noChangeArrowheads="1"/>
            </p:cNvSpPr>
            <p:nvPr userDrawn="1"/>
          </p:nvSpPr>
          <p:spPr bwMode="auto">
            <a:xfrm>
              <a:off x="6482143" y="4436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7" name="Oval 63"/>
            <p:cNvSpPr>
              <a:spLocks noChangeArrowheads="1"/>
            </p:cNvSpPr>
            <p:nvPr userDrawn="1"/>
          </p:nvSpPr>
          <p:spPr bwMode="auto">
            <a:xfrm>
              <a:off x="6568437" y="4436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8" name="Oval 64"/>
            <p:cNvSpPr>
              <a:spLocks noChangeArrowheads="1"/>
            </p:cNvSpPr>
            <p:nvPr userDrawn="1"/>
          </p:nvSpPr>
          <p:spPr bwMode="auto">
            <a:xfrm>
              <a:off x="6653461" y="4436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9" name="Oval 65"/>
            <p:cNvSpPr>
              <a:spLocks noChangeArrowheads="1"/>
            </p:cNvSpPr>
            <p:nvPr userDrawn="1"/>
          </p:nvSpPr>
          <p:spPr bwMode="auto">
            <a:xfrm>
              <a:off x="6738485" y="4436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0" name="Oval 66"/>
            <p:cNvSpPr>
              <a:spLocks noChangeArrowheads="1"/>
            </p:cNvSpPr>
            <p:nvPr userDrawn="1"/>
          </p:nvSpPr>
          <p:spPr bwMode="auto">
            <a:xfrm>
              <a:off x="6826048" y="4436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1" name="Oval 67"/>
            <p:cNvSpPr>
              <a:spLocks noChangeArrowheads="1"/>
            </p:cNvSpPr>
            <p:nvPr userDrawn="1"/>
          </p:nvSpPr>
          <p:spPr bwMode="auto">
            <a:xfrm>
              <a:off x="6911072" y="4436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2" name="Oval 81"/>
            <p:cNvSpPr>
              <a:spLocks noChangeArrowheads="1"/>
            </p:cNvSpPr>
            <p:nvPr userDrawn="1"/>
          </p:nvSpPr>
          <p:spPr bwMode="auto">
            <a:xfrm>
              <a:off x="6054483" y="4521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3" name="Oval 82"/>
            <p:cNvSpPr>
              <a:spLocks noChangeArrowheads="1"/>
            </p:cNvSpPr>
            <p:nvPr userDrawn="1"/>
          </p:nvSpPr>
          <p:spPr bwMode="auto">
            <a:xfrm>
              <a:off x="6139507" y="4521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4" name="Oval 83"/>
            <p:cNvSpPr>
              <a:spLocks noChangeArrowheads="1"/>
            </p:cNvSpPr>
            <p:nvPr userDrawn="1"/>
          </p:nvSpPr>
          <p:spPr bwMode="auto">
            <a:xfrm>
              <a:off x="6224532" y="4521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5" name="Oval 84"/>
            <p:cNvSpPr>
              <a:spLocks noChangeArrowheads="1"/>
            </p:cNvSpPr>
            <p:nvPr userDrawn="1"/>
          </p:nvSpPr>
          <p:spPr bwMode="auto">
            <a:xfrm>
              <a:off x="6312094" y="4521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6" name="Oval 85"/>
            <p:cNvSpPr>
              <a:spLocks noChangeArrowheads="1"/>
            </p:cNvSpPr>
            <p:nvPr userDrawn="1"/>
          </p:nvSpPr>
          <p:spPr bwMode="auto">
            <a:xfrm>
              <a:off x="6397119" y="4521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7" name="Oval 86"/>
            <p:cNvSpPr>
              <a:spLocks noChangeArrowheads="1"/>
            </p:cNvSpPr>
            <p:nvPr userDrawn="1"/>
          </p:nvSpPr>
          <p:spPr bwMode="auto">
            <a:xfrm>
              <a:off x="6482143" y="4521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8" name="Oval 87"/>
            <p:cNvSpPr>
              <a:spLocks noChangeArrowheads="1"/>
            </p:cNvSpPr>
            <p:nvPr userDrawn="1"/>
          </p:nvSpPr>
          <p:spPr bwMode="auto">
            <a:xfrm>
              <a:off x="6568437" y="4521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9" name="Oval 88"/>
            <p:cNvSpPr>
              <a:spLocks noChangeArrowheads="1"/>
            </p:cNvSpPr>
            <p:nvPr userDrawn="1"/>
          </p:nvSpPr>
          <p:spPr bwMode="auto">
            <a:xfrm>
              <a:off x="6653461" y="4521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0" name="Oval 89"/>
            <p:cNvSpPr>
              <a:spLocks noChangeArrowheads="1"/>
            </p:cNvSpPr>
            <p:nvPr userDrawn="1"/>
          </p:nvSpPr>
          <p:spPr bwMode="auto">
            <a:xfrm>
              <a:off x="6738485" y="4521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1" name="Oval 90"/>
            <p:cNvSpPr>
              <a:spLocks noChangeArrowheads="1"/>
            </p:cNvSpPr>
            <p:nvPr userDrawn="1"/>
          </p:nvSpPr>
          <p:spPr bwMode="auto">
            <a:xfrm>
              <a:off x="6826048" y="4521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2" name="Oval 91"/>
            <p:cNvSpPr>
              <a:spLocks noChangeArrowheads="1"/>
            </p:cNvSpPr>
            <p:nvPr userDrawn="1"/>
          </p:nvSpPr>
          <p:spPr bwMode="auto">
            <a:xfrm>
              <a:off x="6911072" y="4521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3" name="Oval 100"/>
            <p:cNvSpPr>
              <a:spLocks noChangeArrowheads="1"/>
            </p:cNvSpPr>
            <p:nvPr userDrawn="1"/>
          </p:nvSpPr>
          <p:spPr bwMode="auto">
            <a:xfrm>
              <a:off x="6054483" y="4606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4" name="Oval 101"/>
            <p:cNvSpPr>
              <a:spLocks noChangeArrowheads="1"/>
            </p:cNvSpPr>
            <p:nvPr userDrawn="1"/>
          </p:nvSpPr>
          <p:spPr bwMode="auto">
            <a:xfrm>
              <a:off x="6139507" y="4606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5" name="Oval 102"/>
            <p:cNvSpPr>
              <a:spLocks noChangeArrowheads="1"/>
            </p:cNvSpPr>
            <p:nvPr userDrawn="1"/>
          </p:nvSpPr>
          <p:spPr bwMode="auto">
            <a:xfrm>
              <a:off x="6224532" y="4606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6" name="Oval 103"/>
            <p:cNvSpPr>
              <a:spLocks noChangeArrowheads="1"/>
            </p:cNvSpPr>
            <p:nvPr userDrawn="1"/>
          </p:nvSpPr>
          <p:spPr bwMode="auto">
            <a:xfrm>
              <a:off x="6312094" y="4606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7" name="Oval 104"/>
            <p:cNvSpPr>
              <a:spLocks noChangeArrowheads="1"/>
            </p:cNvSpPr>
            <p:nvPr userDrawn="1"/>
          </p:nvSpPr>
          <p:spPr bwMode="auto">
            <a:xfrm>
              <a:off x="6397119" y="4606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8" name="Oval 105"/>
            <p:cNvSpPr>
              <a:spLocks noChangeArrowheads="1"/>
            </p:cNvSpPr>
            <p:nvPr userDrawn="1"/>
          </p:nvSpPr>
          <p:spPr bwMode="auto">
            <a:xfrm>
              <a:off x="6482143" y="4606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9" name="Oval 106"/>
            <p:cNvSpPr>
              <a:spLocks noChangeArrowheads="1"/>
            </p:cNvSpPr>
            <p:nvPr userDrawn="1"/>
          </p:nvSpPr>
          <p:spPr bwMode="auto">
            <a:xfrm>
              <a:off x="6568437" y="4606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0" name="Oval 107"/>
            <p:cNvSpPr>
              <a:spLocks noChangeArrowheads="1"/>
            </p:cNvSpPr>
            <p:nvPr userDrawn="1"/>
          </p:nvSpPr>
          <p:spPr bwMode="auto">
            <a:xfrm>
              <a:off x="6653461" y="4606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1" name="Oval 108"/>
            <p:cNvSpPr>
              <a:spLocks noChangeArrowheads="1"/>
            </p:cNvSpPr>
            <p:nvPr userDrawn="1"/>
          </p:nvSpPr>
          <p:spPr bwMode="auto">
            <a:xfrm>
              <a:off x="6738485" y="4606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2" name="Oval 109"/>
            <p:cNvSpPr>
              <a:spLocks noChangeArrowheads="1"/>
            </p:cNvSpPr>
            <p:nvPr userDrawn="1"/>
          </p:nvSpPr>
          <p:spPr bwMode="auto">
            <a:xfrm>
              <a:off x="6826048" y="4606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3" name="Oval 110"/>
            <p:cNvSpPr>
              <a:spLocks noChangeArrowheads="1"/>
            </p:cNvSpPr>
            <p:nvPr userDrawn="1"/>
          </p:nvSpPr>
          <p:spPr bwMode="auto">
            <a:xfrm>
              <a:off x="6911072" y="4606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4" name="Oval 120"/>
            <p:cNvSpPr>
              <a:spLocks noChangeArrowheads="1"/>
            </p:cNvSpPr>
            <p:nvPr userDrawn="1"/>
          </p:nvSpPr>
          <p:spPr bwMode="auto">
            <a:xfrm>
              <a:off x="6054483" y="4694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5" name="Oval 121"/>
            <p:cNvSpPr>
              <a:spLocks noChangeArrowheads="1"/>
            </p:cNvSpPr>
            <p:nvPr userDrawn="1"/>
          </p:nvSpPr>
          <p:spPr bwMode="auto">
            <a:xfrm>
              <a:off x="6139507" y="4694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6" name="Oval 122"/>
            <p:cNvSpPr>
              <a:spLocks noChangeArrowheads="1"/>
            </p:cNvSpPr>
            <p:nvPr userDrawn="1"/>
          </p:nvSpPr>
          <p:spPr bwMode="auto">
            <a:xfrm>
              <a:off x="6224532" y="4694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7" name="Oval 126"/>
            <p:cNvSpPr>
              <a:spLocks noChangeArrowheads="1"/>
            </p:cNvSpPr>
            <p:nvPr userDrawn="1"/>
          </p:nvSpPr>
          <p:spPr bwMode="auto">
            <a:xfrm>
              <a:off x="6568437" y="4694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8" name="Oval 127"/>
            <p:cNvSpPr>
              <a:spLocks noChangeArrowheads="1"/>
            </p:cNvSpPr>
            <p:nvPr userDrawn="1"/>
          </p:nvSpPr>
          <p:spPr bwMode="auto">
            <a:xfrm>
              <a:off x="6653461" y="4694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9" name="Oval 128"/>
            <p:cNvSpPr>
              <a:spLocks noChangeArrowheads="1"/>
            </p:cNvSpPr>
            <p:nvPr userDrawn="1"/>
          </p:nvSpPr>
          <p:spPr bwMode="auto">
            <a:xfrm>
              <a:off x="6738485" y="4694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0" name="Oval 129"/>
            <p:cNvSpPr>
              <a:spLocks noChangeArrowheads="1"/>
            </p:cNvSpPr>
            <p:nvPr userDrawn="1"/>
          </p:nvSpPr>
          <p:spPr bwMode="auto">
            <a:xfrm>
              <a:off x="6826048" y="4694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1" name="Oval 130"/>
            <p:cNvSpPr>
              <a:spLocks noChangeArrowheads="1"/>
            </p:cNvSpPr>
            <p:nvPr userDrawn="1"/>
          </p:nvSpPr>
          <p:spPr bwMode="auto">
            <a:xfrm>
              <a:off x="6911072" y="4694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2" name="Oval 57"/>
            <p:cNvSpPr>
              <a:spLocks noChangeArrowheads="1"/>
            </p:cNvSpPr>
            <p:nvPr userDrawn="1"/>
          </p:nvSpPr>
          <p:spPr bwMode="auto">
            <a:xfrm>
              <a:off x="6998453" y="4431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3" name="Oval 58"/>
            <p:cNvSpPr>
              <a:spLocks noChangeArrowheads="1"/>
            </p:cNvSpPr>
            <p:nvPr userDrawn="1"/>
          </p:nvSpPr>
          <p:spPr bwMode="auto">
            <a:xfrm>
              <a:off x="7168502" y="4431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4" name="Oval 59"/>
            <p:cNvSpPr>
              <a:spLocks noChangeArrowheads="1"/>
            </p:cNvSpPr>
            <p:nvPr userDrawn="1"/>
          </p:nvSpPr>
          <p:spPr bwMode="auto">
            <a:xfrm>
              <a:off x="7083477" y="4431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5" name="Oval 60"/>
            <p:cNvSpPr>
              <a:spLocks noChangeArrowheads="1"/>
            </p:cNvSpPr>
            <p:nvPr userDrawn="1"/>
          </p:nvSpPr>
          <p:spPr bwMode="auto">
            <a:xfrm>
              <a:off x="7256064" y="4431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6" name="Oval 61"/>
            <p:cNvSpPr>
              <a:spLocks noChangeArrowheads="1"/>
            </p:cNvSpPr>
            <p:nvPr userDrawn="1"/>
          </p:nvSpPr>
          <p:spPr bwMode="auto">
            <a:xfrm>
              <a:off x="7341089" y="4431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7" name="Oval 62"/>
            <p:cNvSpPr>
              <a:spLocks noChangeArrowheads="1"/>
            </p:cNvSpPr>
            <p:nvPr userDrawn="1"/>
          </p:nvSpPr>
          <p:spPr bwMode="auto">
            <a:xfrm>
              <a:off x="7426113" y="4431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8" name="Oval 63"/>
            <p:cNvSpPr>
              <a:spLocks noChangeArrowheads="1"/>
            </p:cNvSpPr>
            <p:nvPr userDrawn="1"/>
          </p:nvSpPr>
          <p:spPr bwMode="auto">
            <a:xfrm>
              <a:off x="7512407" y="44319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9" name="Oval 64"/>
            <p:cNvSpPr>
              <a:spLocks noChangeArrowheads="1"/>
            </p:cNvSpPr>
            <p:nvPr userDrawn="1"/>
          </p:nvSpPr>
          <p:spPr bwMode="auto">
            <a:xfrm>
              <a:off x="7597431" y="44319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0" name="Oval 65"/>
            <p:cNvSpPr>
              <a:spLocks noChangeArrowheads="1"/>
            </p:cNvSpPr>
            <p:nvPr userDrawn="1"/>
          </p:nvSpPr>
          <p:spPr bwMode="auto">
            <a:xfrm>
              <a:off x="7682455" y="44319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1" name="Oval 66"/>
            <p:cNvSpPr>
              <a:spLocks noChangeArrowheads="1"/>
            </p:cNvSpPr>
            <p:nvPr userDrawn="1"/>
          </p:nvSpPr>
          <p:spPr bwMode="auto">
            <a:xfrm>
              <a:off x="7770018" y="44319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2" name="Oval 67"/>
            <p:cNvSpPr>
              <a:spLocks noChangeArrowheads="1"/>
            </p:cNvSpPr>
            <p:nvPr userDrawn="1"/>
          </p:nvSpPr>
          <p:spPr bwMode="auto">
            <a:xfrm>
              <a:off x="7855042" y="44319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3" name="Oval 81"/>
            <p:cNvSpPr>
              <a:spLocks noChangeArrowheads="1"/>
            </p:cNvSpPr>
            <p:nvPr userDrawn="1"/>
          </p:nvSpPr>
          <p:spPr bwMode="auto">
            <a:xfrm>
              <a:off x="6998453" y="4517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4" name="Oval 82"/>
            <p:cNvSpPr>
              <a:spLocks noChangeArrowheads="1"/>
            </p:cNvSpPr>
            <p:nvPr userDrawn="1"/>
          </p:nvSpPr>
          <p:spPr bwMode="auto">
            <a:xfrm>
              <a:off x="7083477" y="4517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5" name="Oval 83"/>
            <p:cNvSpPr>
              <a:spLocks noChangeArrowheads="1"/>
            </p:cNvSpPr>
            <p:nvPr userDrawn="1"/>
          </p:nvSpPr>
          <p:spPr bwMode="auto">
            <a:xfrm>
              <a:off x="7168502" y="4517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6" name="Oval 84"/>
            <p:cNvSpPr>
              <a:spLocks noChangeArrowheads="1"/>
            </p:cNvSpPr>
            <p:nvPr userDrawn="1"/>
          </p:nvSpPr>
          <p:spPr bwMode="auto">
            <a:xfrm>
              <a:off x="7256064" y="4517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7" name="Oval 85"/>
            <p:cNvSpPr>
              <a:spLocks noChangeArrowheads="1"/>
            </p:cNvSpPr>
            <p:nvPr userDrawn="1"/>
          </p:nvSpPr>
          <p:spPr bwMode="auto">
            <a:xfrm>
              <a:off x="7341089" y="4517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8" name="Oval 86"/>
            <p:cNvSpPr>
              <a:spLocks noChangeArrowheads="1"/>
            </p:cNvSpPr>
            <p:nvPr userDrawn="1"/>
          </p:nvSpPr>
          <p:spPr bwMode="auto">
            <a:xfrm>
              <a:off x="7426113" y="4517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9" name="Oval 87"/>
            <p:cNvSpPr>
              <a:spLocks noChangeArrowheads="1"/>
            </p:cNvSpPr>
            <p:nvPr userDrawn="1"/>
          </p:nvSpPr>
          <p:spPr bwMode="auto">
            <a:xfrm>
              <a:off x="7512407" y="45170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0" name="Oval 88"/>
            <p:cNvSpPr>
              <a:spLocks noChangeArrowheads="1"/>
            </p:cNvSpPr>
            <p:nvPr userDrawn="1"/>
          </p:nvSpPr>
          <p:spPr bwMode="auto">
            <a:xfrm>
              <a:off x="7597431" y="45170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1" name="Oval 89"/>
            <p:cNvSpPr>
              <a:spLocks noChangeArrowheads="1"/>
            </p:cNvSpPr>
            <p:nvPr userDrawn="1"/>
          </p:nvSpPr>
          <p:spPr bwMode="auto">
            <a:xfrm>
              <a:off x="7682455" y="451700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2" name="Oval 90"/>
            <p:cNvSpPr>
              <a:spLocks noChangeArrowheads="1"/>
            </p:cNvSpPr>
            <p:nvPr userDrawn="1"/>
          </p:nvSpPr>
          <p:spPr bwMode="auto">
            <a:xfrm>
              <a:off x="7770018" y="45170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3" name="Oval 91"/>
            <p:cNvSpPr>
              <a:spLocks noChangeArrowheads="1"/>
            </p:cNvSpPr>
            <p:nvPr userDrawn="1"/>
          </p:nvSpPr>
          <p:spPr bwMode="auto">
            <a:xfrm>
              <a:off x="7855042" y="45170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4" name="Oval 100"/>
            <p:cNvSpPr>
              <a:spLocks noChangeArrowheads="1"/>
            </p:cNvSpPr>
            <p:nvPr userDrawn="1"/>
          </p:nvSpPr>
          <p:spPr bwMode="auto">
            <a:xfrm>
              <a:off x="6998453" y="4602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5" name="Oval 101"/>
            <p:cNvSpPr>
              <a:spLocks noChangeArrowheads="1"/>
            </p:cNvSpPr>
            <p:nvPr userDrawn="1"/>
          </p:nvSpPr>
          <p:spPr bwMode="auto">
            <a:xfrm>
              <a:off x="7083477" y="4602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6" name="Oval 102"/>
            <p:cNvSpPr>
              <a:spLocks noChangeArrowheads="1"/>
            </p:cNvSpPr>
            <p:nvPr userDrawn="1"/>
          </p:nvSpPr>
          <p:spPr bwMode="auto">
            <a:xfrm>
              <a:off x="7168502" y="46020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7" name="Oval 103"/>
            <p:cNvSpPr>
              <a:spLocks noChangeArrowheads="1"/>
            </p:cNvSpPr>
            <p:nvPr userDrawn="1"/>
          </p:nvSpPr>
          <p:spPr bwMode="auto">
            <a:xfrm>
              <a:off x="7256064" y="4602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8" name="Oval 104"/>
            <p:cNvSpPr>
              <a:spLocks noChangeArrowheads="1"/>
            </p:cNvSpPr>
            <p:nvPr userDrawn="1"/>
          </p:nvSpPr>
          <p:spPr bwMode="auto">
            <a:xfrm>
              <a:off x="7341089" y="4602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9" name="Oval 105"/>
            <p:cNvSpPr>
              <a:spLocks noChangeArrowheads="1"/>
            </p:cNvSpPr>
            <p:nvPr userDrawn="1"/>
          </p:nvSpPr>
          <p:spPr bwMode="auto">
            <a:xfrm>
              <a:off x="7426113" y="46020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0" name="Oval 106"/>
            <p:cNvSpPr>
              <a:spLocks noChangeArrowheads="1"/>
            </p:cNvSpPr>
            <p:nvPr userDrawn="1"/>
          </p:nvSpPr>
          <p:spPr bwMode="auto">
            <a:xfrm>
              <a:off x="7512407" y="46020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1" name="Oval 107"/>
            <p:cNvSpPr>
              <a:spLocks noChangeArrowheads="1"/>
            </p:cNvSpPr>
            <p:nvPr userDrawn="1"/>
          </p:nvSpPr>
          <p:spPr bwMode="auto">
            <a:xfrm>
              <a:off x="7597431" y="46020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2" name="Oval 108"/>
            <p:cNvSpPr>
              <a:spLocks noChangeArrowheads="1"/>
            </p:cNvSpPr>
            <p:nvPr userDrawn="1"/>
          </p:nvSpPr>
          <p:spPr bwMode="auto">
            <a:xfrm>
              <a:off x="7682455" y="460203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3" name="Oval 109"/>
            <p:cNvSpPr>
              <a:spLocks noChangeArrowheads="1"/>
            </p:cNvSpPr>
            <p:nvPr userDrawn="1"/>
          </p:nvSpPr>
          <p:spPr bwMode="auto">
            <a:xfrm>
              <a:off x="7770018" y="46020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4" name="Oval 110"/>
            <p:cNvSpPr>
              <a:spLocks noChangeArrowheads="1"/>
            </p:cNvSpPr>
            <p:nvPr userDrawn="1"/>
          </p:nvSpPr>
          <p:spPr bwMode="auto">
            <a:xfrm>
              <a:off x="7855042" y="46020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5" name="Oval 120"/>
            <p:cNvSpPr>
              <a:spLocks noChangeArrowheads="1"/>
            </p:cNvSpPr>
            <p:nvPr userDrawn="1"/>
          </p:nvSpPr>
          <p:spPr bwMode="auto">
            <a:xfrm>
              <a:off x="6998453" y="4689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6" name="Oval 121"/>
            <p:cNvSpPr>
              <a:spLocks noChangeArrowheads="1"/>
            </p:cNvSpPr>
            <p:nvPr userDrawn="1"/>
          </p:nvSpPr>
          <p:spPr bwMode="auto">
            <a:xfrm>
              <a:off x="7083477" y="4689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7" name="Oval 124"/>
            <p:cNvSpPr>
              <a:spLocks noChangeArrowheads="1"/>
            </p:cNvSpPr>
            <p:nvPr userDrawn="1"/>
          </p:nvSpPr>
          <p:spPr bwMode="auto">
            <a:xfrm>
              <a:off x="7341089" y="4689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8" name="Oval 125"/>
            <p:cNvSpPr>
              <a:spLocks noChangeArrowheads="1"/>
            </p:cNvSpPr>
            <p:nvPr userDrawn="1"/>
          </p:nvSpPr>
          <p:spPr bwMode="auto">
            <a:xfrm>
              <a:off x="7426113" y="46895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9" name="Oval 127"/>
            <p:cNvSpPr>
              <a:spLocks noChangeArrowheads="1"/>
            </p:cNvSpPr>
            <p:nvPr userDrawn="1"/>
          </p:nvSpPr>
          <p:spPr bwMode="auto">
            <a:xfrm>
              <a:off x="7597431" y="46895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0" name="Oval 57"/>
            <p:cNvSpPr>
              <a:spLocks noChangeArrowheads="1"/>
            </p:cNvSpPr>
            <p:nvPr userDrawn="1"/>
          </p:nvSpPr>
          <p:spPr bwMode="auto">
            <a:xfrm>
              <a:off x="7942423" y="44274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1" name="Oval 58"/>
            <p:cNvSpPr>
              <a:spLocks noChangeArrowheads="1"/>
            </p:cNvSpPr>
            <p:nvPr userDrawn="1"/>
          </p:nvSpPr>
          <p:spPr bwMode="auto">
            <a:xfrm>
              <a:off x="8112472" y="44274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2" name="Oval 59"/>
            <p:cNvSpPr>
              <a:spLocks noChangeArrowheads="1"/>
            </p:cNvSpPr>
            <p:nvPr userDrawn="1"/>
          </p:nvSpPr>
          <p:spPr bwMode="auto">
            <a:xfrm>
              <a:off x="8027447" y="44274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3" name="Oval 60"/>
            <p:cNvSpPr>
              <a:spLocks noChangeArrowheads="1"/>
            </p:cNvSpPr>
            <p:nvPr userDrawn="1"/>
          </p:nvSpPr>
          <p:spPr bwMode="auto">
            <a:xfrm>
              <a:off x="8200034" y="44274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4" name="Oval 61"/>
            <p:cNvSpPr>
              <a:spLocks noChangeArrowheads="1"/>
            </p:cNvSpPr>
            <p:nvPr userDrawn="1"/>
          </p:nvSpPr>
          <p:spPr bwMode="auto">
            <a:xfrm>
              <a:off x="8285059" y="44274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2"/>
            <p:cNvSpPr>
              <a:spLocks noChangeArrowheads="1"/>
            </p:cNvSpPr>
            <p:nvPr userDrawn="1"/>
          </p:nvSpPr>
          <p:spPr bwMode="auto">
            <a:xfrm>
              <a:off x="8370083" y="44274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3"/>
            <p:cNvSpPr>
              <a:spLocks noChangeArrowheads="1"/>
            </p:cNvSpPr>
            <p:nvPr userDrawn="1"/>
          </p:nvSpPr>
          <p:spPr bwMode="auto">
            <a:xfrm>
              <a:off x="8456377" y="44274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4"/>
            <p:cNvSpPr>
              <a:spLocks noChangeArrowheads="1"/>
            </p:cNvSpPr>
            <p:nvPr userDrawn="1"/>
          </p:nvSpPr>
          <p:spPr bwMode="auto">
            <a:xfrm>
              <a:off x="8541401" y="44274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65"/>
            <p:cNvSpPr>
              <a:spLocks noChangeArrowheads="1"/>
            </p:cNvSpPr>
            <p:nvPr userDrawn="1"/>
          </p:nvSpPr>
          <p:spPr bwMode="auto">
            <a:xfrm>
              <a:off x="8626425" y="442743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9" name="Oval 66"/>
            <p:cNvSpPr>
              <a:spLocks noChangeArrowheads="1"/>
            </p:cNvSpPr>
            <p:nvPr userDrawn="1"/>
          </p:nvSpPr>
          <p:spPr bwMode="auto">
            <a:xfrm>
              <a:off x="8713988" y="44274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67"/>
            <p:cNvSpPr>
              <a:spLocks noChangeArrowheads="1"/>
            </p:cNvSpPr>
            <p:nvPr userDrawn="1"/>
          </p:nvSpPr>
          <p:spPr bwMode="auto">
            <a:xfrm>
              <a:off x="8799012" y="44274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1"/>
            <p:cNvSpPr>
              <a:spLocks noChangeArrowheads="1"/>
            </p:cNvSpPr>
            <p:nvPr userDrawn="1"/>
          </p:nvSpPr>
          <p:spPr bwMode="auto">
            <a:xfrm>
              <a:off x="7942423" y="45124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2"/>
            <p:cNvSpPr>
              <a:spLocks noChangeArrowheads="1"/>
            </p:cNvSpPr>
            <p:nvPr userDrawn="1"/>
          </p:nvSpPr>
          <p:spPr bwMode="auto">
            <a:xfrm>
              <a:off x="8027447" y="45124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3"/>
            <p:cNvSpPr>
              <a:spLocks noChangeArrowheads="1"/>
            </p:cNvSpPr>
            <p:nvPr userDrawn="1"/>
          </p:nvSpPr>
          <p:spPr bwMode="auto">
            <a:xfrm>
              <a:off x="8112472" y="45124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4"/>
            <p:cNvSpPr>
              <a:spLocks noChangeArrowheads="1"/>
            </p:cNvSpPr>
            <p:nvPr userDrawn="1"/>
          </p:nvSpPr>
          <p:spPr bwMode="auto">
            <a:xfrm>
              <a:off x="8200034" y="45124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5"/>
            <p:cNvSpPr>
              <a:spLocks noChangeArrowheads="1"/>
            </p:cNvSpPr>
            <p:nvPr userDrawn="1"/>
          </p:nvSpPr>
          <p:spPr bwMode="auto">
            <a:xfrm>
              <a:off x="8285059" y="45124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6" name="Oval 86"/>
            <p:cNvSpPr>
              <a:spLocks noChangeArrowheads="1"/>
            </p:cNvSpPr>
            <p:nvPr userDrawn="1"/>
          </p:nvSpPr>
          <p:spPr bwMode="auto">
            <a:xfrm>
              <a:off x="8370083" y="45124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87"/>
            <p:cNvSpPr>
              <a:spLocks noChangeArrowheads="1"/>
            </p:cNvSpPr>
            <p:nvPr userDrawn="1"/>
          </p:nvSpPr>
          <p:spPr bwMode="auto">
            <a:xfrm>
              <a:off x="8456377" y="4512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88"/>
            <p:cNvSpPr>
              <a:spLocks noChangeArrowheads="1"/>
            </p:cNvSpPr>
            <p:nvPr userDrawn="1"/>
          </p:nvSpPr>
          <p:spPr bwMode="auto">
            <a:xfrm>
              <a:off x="8541401" y="4512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100"/>
            <p:cNvSpPr>
              <a:spLocks noChangeArrowheads="1"/>
            </p:cNvSpPr>
            <p:nvPr userDrawn="1"/>
          </p:nvSpPr>
          <p:spPr bwMode="auto">
            <a:xfrm>
              <a:off x="7942423" y="45974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101"/>
            <p:cNvSpPr>
              <a:spLocks noChangeArrowheads="1"/>
            </p:cNvSpPr>
            <p:nvPr userDrawn="1"/>
          </p:nvSpPr>
          <p:spPr bwMode="auto">
            <a:xfrm>
              <a:off x="8027447" y="45974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2"/>
            <p:cNvSpPr>
              <a:spLocks noChangeArrowheads="1"/>
            </p:cNvSpPr>
            <p:nvPr userDrawn="1"/>
          </p:nvSpPr>
          <p:spPr bwMode="auto">
            <a:xfrm>
              <a:off x="8112472" y="459748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3"/>
            <p:cNvSpPr>
              <a:spLocks noChangeArrowheads="1"/>
            </p:cNvSpPr>
            <p:nvPr userDrawn="1"/>
          </p:nvSpPr>
          <p:spPr bwMode="auto">
            <a:xfrm>
              <a:off x="8200034" y="45974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3" name="Oval 104"/>
            <p:cNvSpPr>
              <a:spLocks noChangeArrowheads="1"/>
            </p:cNvSpPr>
            <p:nvPr userDrawn="1"/>
          </p:nvSpPr>
          <p:spPr bwMode="auto">
            <a:xfrm>
              <a:off x="8285059" y="45974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5"/>
            <p:cNvSpPr>
              <a:spLocks noChangeArrowheads="1"/>
            </p:cNvSpPr>
            <p:nvPr userDrawn="1"/>
          </p:nvSpPr>
          <p:spPr bwMode="auto">
            <a:xfrm>
              <a:off x="8370083" y="459748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57"/>
            <p:cNvSpPr>
              <a:spLocks noChangeArrowheads="1"/>
            </p:cNvSpPr>
            <p:nvPr userDrawn="1"/>
          </p:nvSpPr>
          <p:spPr bwMode="auto">
            <a:xfrm>
              <a:off x="8886393" y="442288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58"/>
            <p:cNvSpPr>
              <a:spLocks noChangeArrowheads="1"/>
            </p:cNvSpPr>
            <p:nvPr userDrawn="1"/>
          </p:nvSpPr>
          <p:spPr bwMode="auto">
            <a:xfrm>
              <a:off x="9056442" y="442288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59"/>
            <p:cNvSpPr>
              <a:spLocks noChangeArrowheads="1"/>
            </p:cNvSpPr>
            <p:nvPr userDrawn="1"/>
          </p:nvSpPr>
          <p:spPr bwMode="auto">
            <a:xfrm>
              <a:off x="8971417" y="442288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60"/>
            <p:cNvSpPr>
              <a:spLocks noChangeArrowheads="1"/>
            </p:cNvSpPr>
            <p:nvPr userDrawn="1"/>
          </p:nvSpPr>
          <p:spPr bwMode="auto">
            <a:xfrm>
              <a:off x="9144004" y="442288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61"/>
            <p:cNvSpPr>
              <a:spLocks noChangeArrowheads="1"/>
            </p:cNvSpPr>
            <p:nvPr userDrawn="1"/>
          </p:nvSpPr>
          <p:spPr bwMode="auto">
            <a:xfrm>
              <a:off x="9229029" y="442288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62"/>
            <p:cNvSpPr>
              <a:spLocks noChangeArrowheads="1"/>
            </p:cNvSpPr>
            <p:nvPr userDrawn="1"/>
          </p:nvSpPr>
          <p:spPr bwMode="auto">
            <a:xfrm>
              <a:off x="9314053" y="442288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63"/>
            <p:cNvSpPr>
              <a:spLocks noChangeArrowheads="1"/>
            </p:cNvSpPr>
            <p:nvPr userDrawn="1"/>
          </p:nvSpPr>
          <p:spPr bwMode="auto">
            <a:xfrm>
              <a:off x="9400347" y="442288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64"/>
            <p:cNvSpPr>
              <a:spLocks noChangeArrowheads="1"/>
            </p:cNvSpPr>
            <p:nvPr userDrawn="1"/>
          </p:nvSpPr>
          <p:spPr bwMode="auto">
            <a:xfrm>
              <a:off x="9485371" y="442288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3" name="Oval 64"/>
            <p:cNvSpPr>
              <a:spLocks noChangeArrowheads="1"/>
            </p:cNvSpPr>
            <p:nvPr userDrawn="1"/>
          </p:nvSpPr>
          <p:spPr bwMode="auto">
            <a:xfrm>
              <a:off x="6653461" y="4784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65"/>
            <p:cNvSpPr>
              <a:spLocks noChangeArrowheads="1"/>
            </p:cNvSpPr>
            <p:nvPr userDrawn="1"/>
          </p:nvSpPr>
          <p:spPr bwMode="auto">
            <a:xfrm>
              <a:off x="6738485" y="4784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66"/>
            <p:cNvSpPr>
              <a:spLocks noChangeArrowheads="1"/>
            </p:cNvSpPr>
            <p:nvPr userDrawn="1"/>
          </p:nvSpPr>
          <p:spPr bwMode="auto">
            <a:xfrm>
              <a:off x="6826048" y="4784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6" name="Oval 67"/>
            <p:cNvSpPr>
              <a:spLocks noChangeArrowheads="1"/>
            </p:cNvSpPr>
            <p:nvPr userDrawn="1"/>
          </p:nvSpPr>
          <p:spPr bwMode="auto">
            <a:xfrm>
              <a:off x="6911072" y="4784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57"/>
            <p:cNvSpPr>
              <a:spLocks noChangeArrowheads="1"/>
            </p:cNvSpPr>
            <p:nvPr userDrawn="1"/>
          </p:nvSpPr>
          <p:spPr bwMode="auto">
            <a:xfrm>
              <a:off x="6998453" y="4780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63"/>
            <p:cNvSpPr>
              <a:spLocks noChangeArrowheads="1"/>
            </p:cNvSpPr>
            <p:nvPr userDrawn="1"/>
          </p:nvSpPr>
          <p:spPr bwMode="auto">
            <a:xfrm>
              <a:off x="7512407" y="47800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64"/>
            <p:cNvSpPr>
              <a:spLocks noChangeArrowheads="1"/>
            </p:cNvSpPr>
            <p:nvPr userDrawn="1"/>
          </p:nvSpPr>
          <p:spPr bwMode="auto">
            <a:xfrm>
              <a:off x="7597431" y="47800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65"/>
            <p:cNvSpPr>
              <a:spLocks noChangeArrowheads="1"/>
            </p:cNvSpPr>
            <p:nvPr userDrawn="1"/>
          </p:nvSpPr>
          <p:spPr bwMode="auto">
            <a:xfrm>
              <a:off x="7682455" y="47800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87"/>
            <p:cNvSpPr>
              <a:spLocks noChangeArrowheads="1"/>
            </p:cNvSpPr>
            <p:nvPr userDrawn="1"/>
          </p:nvSpPr>
          <p:spPr bwMode="auto">
            <a:xfrm>
              <a:off x="7512407" y="48650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88"/>
            <p:cNvSpPr>
              <a:spLocks noChangeArrowheads="1"/>
            </p:cNvSpPr>
            <p:nvPr userDrawn="1"/>
          </p:nvSpPr>
          <p:spPr bwMode="auto">
            <a:xfrm>
              <a:off x="7597431" y="48650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213" name="正方形/長方形 1212"/>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214" name="正方形/長方形 1213"/>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62730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93" name="think-cell Slide" r:id="rId4" imgW="360" imgH="360" progId="TCLayout.ActiveDocument.1">
                  <p:embed/>
                </p:oleObj>
              </mc:Choice>
              <mc:Fallback>
                <p:oleObj name="think-cell Slide" r:id="rId4" imgW="360" imgH="360" progId="TCLayout.ActiveDocument.1">
                  <p:embed/>
                  <p:pic>
                    <p:nvPicPr>
                      <p:cNvPr id="0" name="Picture 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7"/>
            </p:custDataLst>
            <p:extLst>
              <p:ext uri="{D42A27DB-BD31-4B8C-83A1-F6EECF244321}">
                <p14:modId xmlns:p14="http://schemas.microsoft.com/office/powerpoint/2010/main" val="1920048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4" name="think-cell Slide" r:id="rId9" imgW="270" imgH="270" progId="TCLayout.ActiveDocument.1">
                  <p:embed/>
                </p:oleObj>
              </mc:Choice>
              <mc:Fallback>
                <p:oleObj name="think-cell Slide" r:id="rId9" imgW="270" imgH="270" progId="TCLayout.ActiveDocument.1">
                  <p:embed/>
                  <p:pic>
                    <p:nvPicPr>
                      <p:cNvPr id="0" name="Picture 5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8"/>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 id="214748367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267.xml"/><Relationship Id="rId21" Type="http://schemas.openxmlformats.org/officeDocument/2006/relationships/tags" Target="../tags/tag262.xml"/><Relationship Id="rId42" Type="http://schemas.openxmlformats.org/officeDocument/2006/relationships/tags" Target="../tags/tag283.xml"/><Relationship Id="rId47" Type="http://schemas.openxmlformats.org/officeDocument/2006/relationships/tags" Target="../tags/tag288.xml"/><Relationship Id="rId63" Type="http://schemas.openxmlformats.org/officeDocument/2006/relationships/tags" Target="../tags/tag304.xml"/><Relationship Id="rId68" Type="http://schemas.openxmlformats.org/officeDocument/2006/relationships/image" Target="../media/image1.emf"/><Relationship Id="rId7" Type="http://schemas.openxmlformats.org/officeDocument/2006/relationships/tags" Target="../tags/tag248.xml"/><Relationship Id="rId2" Type="http://schemas.openxmlformats.org/officeDocument/2006/relationships/tags" Target="../tags/tag243.xml"/><Relationship Id="rId16" Type="http://schemas.openxmlformats.org/officeDocument/2006/relationships/tags" Target="../tags/tag257.xml"/><Relationship Id="rId29" Type="http://schemas.openxmlformats.org/officeDocument/2006/relationships/tags" Target="../tags/tag270.xml"/><Relationship Id="rId11" Type="http://schemas.openxmlformats.org/officeDocument/2006/relationships/tags" Target="../tags/tag252.xml"/><Relationship Id="rId24" Type="http://schemas.openxmlformats.org/officeDocument/2006/relationships/tags" Target="../tags/tag265.xml"/><Relationship Id="rId32" Type="http://schemas.openxmlformats.org/officeDocument/2006/relationships/tags" Target="../tags/tag273.xml"/><Relationship Id="rId37" Type="http://schemas.openxmlformats.org/officeDocument/2006/relationships/tags" Target="../tags/tag278.xml"/><Relationship Id="rId40" Type="http://schemas.openxmlformats.org/officeDocument/2006/relationships/tags" Target="../tags/tag281.xml"/><Relationship Id="rId45" Type="http://schemas.openxmlformats.org/officeDocument/2006/relationships/tags" Target="../tags/tag286.xml"/><Relationship Id="rId53" Type="http://schemas.openxmlformats.org/officeDocument/2006/relationships/tags" Target="../tags/tag294.xml"/><Relationship Id="rId58" Type="http://schemas.openxmlformats.org/officeDocument/2006/relationships/tags" Target="../tags/tag299.xml"/><Relationship Id="rId66" Type="http://schemas.openxmlformats.org/officeDocument/2006/relationships/slideLayout" Target="../slideLayouts/slideLayout3.xml"/><Relationship Id="rId5" Type="http://schemas.openxmlformats.org/officeDocument/2006/relationships/tags" Target="../tags/tag246.xml"/><Relationship Id="rId61" Type="http://schemas.openxmlformats.org/officeDocument/2006/relationships/tags" Target="../tags/tag302.xml"/><Relationship Id="rId19" Type="http://schemas.openxmlformats.org/officeDocument/2006/relationships/tags" Target="../tags/tag260.xml"/><Relationship Id="rId14" Type="http://schemas.openxmlformats.org/officeDocument/2006/relationships/tags" Target="../tags/tag255.xml"/><Relationship Id="rId22" Type="http://schemas.openxmlformats.org/officeDocument/2006/relationships/tags" Target="../tags/tag263.xml"/><Relationship Id="rId27" Type="http://schemas.openxmlformats.org/officeDocument/2006/relationships/tags" Target="../tags/tag268.xml"/><Relationship Id="rId30" Type="http://schemas.openxmlformats.org/officeDocument/2006/relationships/tags" Target="../tags/tag271.xml"/><Relationship Id="rId35" Type="http://schemas.openxmlformats.org/officeDocument/2006/relationships/tags" Target="../tags/tag276.xml"/><Relationship Id="rId43" Type="http://schemas.openxmlformats.org/officeDocument/2006/relationships/tags" Target="../tags/tag284.xml"/><Relationship Id="rId48" Type="http://schemas.openxmlformats.org/officeDocument/2006/relationships/tags" Target="../tags/tag289.xml"/><Relationship Id="rId56" Type="http://schemas.openxmlformats.org/officeDocument/2006/relationships/tags" Target="../tags/tag297.xml"/><Relationship Id="rId64" Type="http://schemas.openxmlformats.org/officeDocument/2006/relationships/tags" Target="../tags/tag305.xml"/><Relationship Id="rId69" Type="http://schemas.openxmlformats.org/officeDocument/2006/relationships/chart" Target="../charts/chart7.xml"/><Relationship Id="rId8" Type="http://schemas.openxmlformats.org/officeDocument/2006/relationships/tags" Target="../tags/tag249.xml"/><Relationship Id="rId51" Type="http://schemas.openxmlformats.org/officeDocument/2006/relationships/tags" Target="../tags/tag292.xml"/><Relationship Id="rId3" Type="http://schemas.openxmlformats.org/officeDocument/2006/relationships/tags" Target="../tags/tag244.xml"/><Relationship Id="rId12" Type="http://schemas.openxmlformats.org/officeDocument/2006/relationships/tags" Target="../tags/tag253.xml"/><Relationship Id="rId17" Type="http://schemas.openxmlformats.org/officeDocument/2006/relationships/tags" Target="../tags/tag258.xml"/><Relationship Id="rId25" Type="http://schemas.openxmlformats.org/officeDocument/2006/relationships/tags" Target="../tags/tag266.xml"/><Relationship Id="rId33" Type="http://schemas.openxmlformats.org/officeDocument/2006/relationships/tags" Target="../tags/tag274.xml"/><Relationship Id="rId38" Type="http://schemas.openxmlformats.org/officeDocument/2006/relationships/tags" Target="../tags/tag279.xml"/><Relationship Id="rId46" Type="http://schemas.openxmlformats.org/officeDocument/2006/relationships/tags" Target="../tags/tag287.xml"/><Relationship Id="rId59" Type="http://schemas.openxmlformats.org/officeDocument/2006/relationships/tags" Target="../tags/tag300.xml"/><Relationship Id="rId67" Type="http://schemas.openxmlformats.org/officeDocument/2006/relationships/oleObject" Target="../embeddings/oleObject11.bin"/><Relationship Id="rId20" Type="http://schemas.openxmlformats.org/officeDocument/2006/relationships/tags" Target="../tags/tag261.xml"/><Relationship Id="rId41" Type="http://schemas.openxmlformats.org/officeDocument/2006/relationships/tags" Target="../tags/tag282.xml"/><Relationship Id="rId54" Type="http://schemas.openxmlformats.org/officeDocument/2006/relationships/tags" Target="../tags/tag295.xml"/><Relationship Id="rId62" Type="http://schemas.openxmlformats.org/officeDocument/2006/relationships/tags" Target="../tags/tag303.xml"/><Relationship Id="rId70" Type="http://schemas.openxmlformats.org/officeDocument/2006/relationships/chart" Target="../charts/chart8.xml"/><Relationship Id="rId1" Type="http://schemas.openxmlformats.org/officeDocument/2006/relationships/vmlDrawing" Target="../drawings/vmlDrawing9.vml"/><Relationship Id="rId6" Type="http://schemas.openxmlformats.org/officeDocument/2006/relationships/tags" Target="../tags/tag247.xml"/><Relationship Id="rId15" Type="http://schemas.openxmlformats.org/officeDocument/2006/relationships/tags" Target="../tags/tag256.xml"/><Relationship Id="rId23" Type="http://schemas.openxmlformats.org/officeDocument/2006/relationships/tags" Target="../tags/tag264.xml"/><Relationship Id="rId28" Type="http://schemas.openxmlformats.org/officeDocument/2006/relationships/tags" Target="../tags/tag269.xml"/><Relationship Id="rId36" Type="http://schemas.openxmlformats.org/officeDocument/2006/relationships/tags" Target="../tags/tag277.xml"/><Relationship Id="rId49" Type="http://schemas.openxmlformats.org/officeDocument/2006/relationships/tags" Target="../tags/tag290.xml"/><Relationship Id="rId57" Type="http://schemas.openxmlformats.org/officeDocument/2006/relationships/tags" Target="../tags/tag298.xml"/><Relationship Id="rId10" Type="http://schemas.openxmlformats.org/officeDocument/2006/relationships/tags" Target="../tags/tag251.xml"/><Relationship Id="rId31" Type="http://schemas.openxmlformats.org/officeDocument/2006/relationships/tags" Target="../tags/tag272.xml"/><Relationship Id="rId44" Type="http://schemas.openxmlformats.org/officeDocument/2006/relationships/tags" Target="../tags/tag285.xml"/><Relationship Id="rId52" Type="http://schemas.openxmlformats.org/officeDocument/2006/relationships/tags" Target="../tags/tag293.xml"/><Relationship Id="rId60" Type="http://schemas.openxmlformats.org/officeDocument/2006/relationships/tags" Target="../tags/tag301.xml"/><Relationship Id="rId65" Type="http://schemas.openxmlformats.org/officeDocument/2006/relationships/tags" Target="../tags/tag306.xml"/><Relationship Id="rId4" Type="http://schemas.openxmlformats.org/officeDocument/2006/relationships/tags" Target="../tags/tag245.xml"/><Relationship Id="rId9" Type="http://schemas.openxmlformats.org/officeDocument/2006/relationships/tags" Target="../tags/tag250.xml"/><Relationship Id="rId13" Type="http://schemas.openxmlformats.org/officeDocument/2006/relationships/tags" Target="../tags/tag254.xml"/><Relationship Id="rId18" Type="http://schemas.openxmlformats.org/officeDocument/2006/relationships/tags" Target="../tags/tag259.xml"/><Relationship Id="rId39" Type="http://schemas.openxmlformats.org/officeDocument/2006/relationships/tags" Target="../tags/tag280.xml"/><Relationship Id="rId34" Type="http://schemas.openxmlformats.org/officeDocument/2006/relationships/tags" Target="../tags/tag275.xml"/><Relationship Id="rId50" Type="http://schemas.openxmlformats.org/officeDocument/2006/relationships/tags" Target="../tags/tag291.xml"/><Relationship Id="rId55" Type="http://schemas.openxmlformats.org/officeDocument/2006/relationships/tags" Target="../tags/tag296.xml"/></Relationships>
</file>

<file path=ppt/slides/_rels/slide11.xml.rels><?xml version="1.0" encoding="UTF-8" standalone="yes"?>
<Relationships xmlns="http://schemas.openxmlformats.org/package/2006/relationships"><Relationship Id="rId26" Type="http://schemas.openxmlformats.org/officeDocument/2006/relationships/tags" Target="../tags/tag331.xml"/><Relationship Id="rId21" Type="http://schemas.openxmlformats.org/officeDocument/2006/relationships/tags" Target="../tags/tag326.xml"/><Relationship Id="rId34" Type="http://schemas.openxmlformats.org/officeDocument/2006/relationships/tags" Target="../tags/tag339.xml"/><Relationship Id="rId42" Type="http://schemas.openxmlformats.org/officeDocument/2006/relationships/tags" Target="../tags/tag347.xml"/><Relationship Id="rId47" Type="http://schemas.openxmlformats.org/officeDocument/2006/relationships/tags" Target="../tags/tag352.xml"/><Relationship Id="rId50" Type="http://schemas.openxmlformats.org/officeDocument/2006/relationships/tags" Target="../tags/tag355.xml"/><Relationship Id="rId55" Type="http://schemas.openxmlformats.org/officeDocument/2006/relationships/tags" Target="../tags/tag360.xml"/><Relationship Id="rId63" Type="http://schemas.openxmlformats.org/officeDocument/2006/relationships/slideLayout" Target="../slideLayouts/slideLayout3.xml"/><Relationship Id="rId7" Type="http://schemas.openxmlformats.org/officeDocument/2006/relationships/tags" Target="../tags/tag312.xml"/><Relationship Id="rId2" Type="http://schemas.openxmlformats.org/officeDocument/2006/relationships/tags" Target="../tags/tag307.xml"/><Relationship Id="rId16" Type="http://schemas.openxmlformats.org/officeDocument/2006/relationships/tags" Target="../tags/tag321.xml"/><Relationship Id="rId29" Type="http://schemas.openxmlformats.org/officeDocument/2006/relationships/tags" Target="../tags/tag334.xml"/><Relationship Id="rId11" Type="http://schemas.openxmlformats.org/officeDocument/2006/relationships/tags" Target="../tags/tag316.xml"/><Relationship Id="rId24" Type="http://schemas.openxmlformats.org/officeDocument/2006/relationships/tags" Target="../tags/tag329.xml"/><Relationship Id="rId32" Type="http://schemas.openxmlformats.org/officeDocument/2006/relationships/tags" Target="../tags/tag337.xml"/><Relationship Id="rId37" Type="http://schemas.openxmlformats.org/officeDocument/2006/relationships/tags" Target="../tags/tag342.xml"/><Relationship Id="rId40" Type="http://schemas.openxmlformats.org/officeDocument/2006/relationships/tags" Target="../tags/tag345.xml"/><Relationship Id="rId45" Type="http://schemas.openxmlformats.org/officeDocument/2006/relationships/tags" Target="../tags/tag350.xml"/><Relationship Id="rId53" Type="http://schemas.openxmlformats.org/officeDocument/2006/relationships/tags" Target="../tags/tag358.xml"/><Relationship Id="rId58" Type="http://schemas.openxmlformats.org/officeDocument/2006/relationships/tags" Target="../tags/tag363.xml"/><Relationship Id="rId66" Type="http://schemas.openxmlformats.org/officeDocument/2006/relationships/chart" Target="../charts/chart9.xml"/><Relationship Id="rId5" Type="http://schemas.openxmlformats.org/officeDocument/2006/relationships/tags" Target="../tags/tag310.xml"/><Relationship Id="rId61" Type="http://schemas.openxmlformats.org/officeDocument/2006/relationships/tags" Target="../tags/tag366.xml"/><Relationship Id="rId19" Type="http://schemas.openxmlformats.org/officeDocument/2006/relationships/tags" Target="../tags/tag324.xml"/><Relationship Id="rId14" Type="http://schemas.openxmlformats.org/officeDocument/2006/relationships/tags" Target="../tags/tag319.xml"/><Relationship Id="rId22" Type="http://schemas.openxmlformats.org/officeDocument/2006/relationships/tags" Target="../tags/tag327.xml"/><Relationship Id="rId27" Type="http://schemas.openxmlformats.org/officeDocument/2006/relationships/tags" Target="../tags/tag332.xml"/><Relationship Id="rId30" Type="http://schemas.openxmlformats.org/officeDocument/2006/relationships/tags" Target="../tags/tag335.xml"/><Relationship Id="rId35" Type="http://schemas.openxmlformats.org/officeDocument/2006/relationships/tags" Target="../tags/tag340.xml"/><Relationship Id="rId43" Type="http://schemas.openxmlformats.org/officeDocument/2006/relationships/tags" Target="../tags/tag348.xml"/><Relationship Id="rId48" Type="http://schemas.openxmlformats.org/officeDocument/2006/relationships/tags" Target="../tags/tag353.xml"/><Relationship Id="rId56" Type="http://schemas.openxmlformats.org/officeDocument/2006/relationships/tags" Target="../tags/tag361.xml"/><Relationship Id="rId64" Type="http://schemas.openxmlformats.org/officeDocument/2006/relationships/oleObject" Target="../embeddings/oleObject12.bin"/><Relationship Id="rId8" Type="http://schemas.openxmlformats.org/officeDocument/2006/relationships/tags" Target="../tags/tag313.xml"/><Relationship Id="rId51" Type="http://schemas.openxmlformats.org/officeDocument/2006/relationships/tags" Target="../tags/tag356.xml"/><Relationship Id="rId3" Type="http://schemas.openxmlformats.org/officeDocument/2006/relationships/tags" Target="../tags/tag308.xml"/><Relationship Id="rId12" Type="http://schemas.openxmlformats.org/officeDocument/2006/relationships/tags" Target="../tags/tag317.xml"/><Relationship Id="rId17" Type="http://schemas.openxmlformats.org/officeDocument/2006/relationships/tags" Target="../tags/tag322.xml"/><Relationship Id="rId25" Type="http://schemas.openxmlformats.org/officeDocument/2006/relationships/tags" Target="../tags/tag330.xml"/><Relationship Id="rId33" Type="http://schemas.openxmlformats.org/officeDocument/2006/relationships/tags" Target="../tags/tag338.xml"/><Relationship Id="rId38" Type="http://schemas.openxmlformats.org/officeDocument/2006/relationships/tags" Target="../tags/tag343.xml"/><Relationship Id="rId46" Type="http://schemas.openxmlformats.org/officeDocument/2006/relationships/tags" Target="../tags/tag351.xml"/><Relationship Id="rId59" Type="http://schemas.openxmlformats.org/officeDocument/2006/relationships/tags" Target="../tags/tag364.xml"/><Relationship Id="rId20" Type="http://schemas.openxmlformats.org/officeDocument/2006/relationships/tags" Target="../tags/tag325.xml"/><Relationship Id="rId41" Type="http://schemas.openxmlformats.org/officeDocument/2006/relationships/tags" Target="../tags/tag346.xml"/><Relationship Id="rId54" Type="http://schemas.openxmlformats.org/officeDocument/2006/relationships/tags" Target="../tags/tag359.xml"/><Relationship Id="rId62" Type="http://schemas.openxmlformats.org/officeDocument/2006/relationships/tags" Target="../tags/tag367.xml"/><Relationship Id="rId1" Type="http://schemas.openxmlformats.org/officeDocument/2006/relationships/vmlDrawing" Target="../drawings/vmlDrawing10.vml"/><Relationship Id="rId6" Type="http://schemas.openxmlformats.org/officeDocument/2006/relationships/tags" Target="../tags/tag311.xml"/><Relationship Id="rId15" Type="http://schemas.openxmlformats.org/officeDocument/2006/relationships/tags" Target="../tags/tag320.xml"/><Relationship Id="rId23" Type="http://schemas.openxmlformats.org/officeDocument/2006/relationships/tags" Target="../tags/tag328.xml"/><Relationship Id="rId28" Type="http://schemas.openxmlformats.org/officeDocument/2006/relationships/tags" Target="../tags/tag333.xml"/><Relationship Id="rId36" Type="http://schemas.openxmlformats.org/officeDocument/2006/relationships/tags" Target="../tags/tag341.xml"/><Relationship Id="rId49" Type="http://schemas.openxmlformats.org/officeDocument/2006/relationships/tags" Target="../tags/tag354.xml"/><Relationship Id="rId57" Type="http://schemas.openxmlformats.org/officeDocument/2006/relationships/tags" Target="../tags/tag362.xml"/><Relationship Id="rId10" Type="http://schemas.openxmlformats.org/officeDocument/2006/relationships/tags" Target="../tags/tag315.xml"/><Relationship Id="rId31" Type="http://schemas.openxmlformats.org/officeDocument/2006/relationships/tags" Target="../tags/tag336.xml"/><Relationship Id="rId44" Type="http://schemas.openxmlformats.org/officeDocument/2006/relationships/tags" Target="../tags/tag349.xml"/><Relationship Id="rId52" Type="http://schemas.openxmlformats.org/officeDocument/2006/relationships/tags" Target="../tags/tag357.xml"/><Relationship Id="rId60" Type="http://schemas.openxmlformats.org/officeDocument/2006/relationships/tags" Target="../tags/tag365.xml"/><Relationship Id="rId65" Type="http://schemas.openxmlformats.org/officeDocument/2006/relationships/image" Target="../media/image18.emf"/><Relationship Id="rId4" Type="http://schemas.openxmlformats.org/officeDocument/2006/relationships/tags" Target="../tags/tag309.xml"/><Relationship Id="rId9" Type="http://schemas.openxmlformats.org/officeDocument/2006/relationships/tags" Target="../tags/tag314.xml"/><Relationship Id="rId13" Type="http://schemas.openxmlformats.org/officeDocument/2006/relationships/tags" Target="../tags/tag318.xml"/><Relationship Id="rId18" Type="http://schemas.openxmlformats.org/officeDocument/2006/relationships/tags" Target="../tags/tag323.xml"/><Relationship Id="rId39" Type="http://schemas.openxmlformats.org/officeDocument/2006/relationships/tags" Target="../tags/tag3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17" Type="http://schemas.openxmlformats.org/officeDocument/2006/relationships/tags" Target="../tags/tag483.xml"/><Relationship Id="rId21" Type="http://schemas.openxmlformats.org/officeDocument/2006/relationships/tags" Target="../tags/tag387.xml"/><Relationship Id="rId42" Type="http://schemas.openxmlformats.org/officeDocument/2006/relationships/tags" Target="../tags/tag408.xml"/><Relationship Id="rId63" Type="http://schemas.openxmlformats.org/officeDocument/2006/relationships/tags" Target="../tags/tag429.xml"/><Relationship Id="rId84" Type="http://schemas.openxmlformats.org/officeDocument/2006/relationships/tags" Target="../tags/tag450.xml"/><Relationship Id="rId138" Type="http://schemas.openxmlformats.org/officeDocument/2006/relationships/tags" Target="../tags/tag504.xml"/><Relationship Id="rId107" Type="http://schemas.openxmlformats.org/officeDocument/2006/relationships/tags" Target="../tags/tag473.xml"/><Relationship Id="rId11" Type="http://schemas.openxmlformats.org/officeDocument/2006/relationships/tags" Target="../tags/tag377.xml"/><Relationship Id="rId32" Type="http://schemas.openxmlformats.org/officeDocument/2006/relationships/tags" Target="../tags/tag398.xml"/><Relationship Id="rId53" Type="http://schemas.openxmlformats.org/officeDocument/2006/relationships/tags" Target="../tags/tag419.xml"/><Relationship Id="rId74" Type="http://schemas.openxmlformats.org/officeDocument/2006/relationships/tags" Target="../tags/tag440.xml"/><Relationship Id="rId128" Type="http://schemas.openxmlformats.org/officeDocument/2006/relationships/tags" Target="../tags/tag494.xml"/><Relationship Id="rId149" Type="http://schemas.openxmlformats.org/officeDocument/2006/relationships/oleObject" Target="../embeddings/oleObject13.bin"/><Relationship Id="rId5" Type="http://schemas.openxmlformats.org/officeDocument/2006/relationships/tags" Target="../tags/tag371.xml"/><Relationship Id="rId95" Type="http://schemas.openxmlformats.org/officeDocument/2006/relationships/tags" Target="../tags/tag461.xml"/><Relationship Id="rId22" Type="http://schemas.openxmlformats.org/officeDocument/2006/relationships/tags" Target="../tags/tag388.xml"/><Relationship Id="rId27" Type="http://schemas.openxmlformats.org/officeDocument/2006/relationships/tags" Target="../tags/tag393.xml"/><Relationship Id="rId43" Type="http://schemas.openxmlformats.org/officeDocument/2006/relationships/tags" Target="../tags/tag409.xml"/><Relationship Id="rId48" Type="http://schemas.openxmlformats.org/officeDocument/2006/relationships/tags" Target="../tags/tag414.xml"/><Relationship Id="rId64" Type="http://schemas.openxmlformats.org/officeDocument/2006/relationships/tags" Target="../tags/tag430.xml"/><Relationship Id="rId69" Type="http://schemas.openxmlformats.org/officeDocument/2006/relationships/tags" Target="../tags/tag435.xml"/><Relationship Id="rId113" Type="http://schemas.openxmlformats.org/officeDocument/2006/relationships/tags" Target="../tags/tag479.xml"/><Relationship Id="rId118" Type="http://schemas.openxmlformats.org/officeDocument/2006/relationships/tags" Target="../tags/tag484.xml"/><Relationship Id="rId134" Type="http://schemas.openxmlformats.org/officeDocument/2006/relationships/tags" Target="../tags/tag500.xml"/><Relationship Id="rId139" Type="http://schemas.openxmlformats.org/officeDocument/2006/relationships/tags" Target="../tags/tag505.xml"/><Relationship Id="rId80" Type="http://schemas.openxmlformats.org/officeDocument/2006/relationships/tags" Target="../tags/tag446.xml"/><Relationship Id="rId85" Type="http://schemas.openxmlformats.org/officeDocument/2006/relationships/tags" Target="../tags/tag451.xml"/><Relationship Id="rId150" Type="http://schemas.openxmlformats.org/officeDocument/2006/relationships/image" Target="../media/image1.emf"/><Relationship Id="rId12" Type="http://schemas.openxmlformats.org/officeDocument/2006/relationships/tags" Target="../tags/tag378.xml"/><Relationship Id="rId17" Type="http://schemas.openxmlformats.org/officeDocument/2006/relationships/tags" Target="../tags/tag383.xml"/><Relationship Id="rId33" Type="http://schemas.openxmlformats.org/officeDocument/2006/relationships/tags" Target="../tags/tag399.xml"/><Relationship Id="rId38" Type="http://schemas.openxmlformats.org/officeDocument/2006/relationships/tags" Target="../tags/tag404.xml"/><Relationship Id="rId59" Type="http://schemas.openxmlformats.org/officeDocument/2006/relationships/tags" Target="../tags/tag425.xml"/><Relationship Id="rId103" Type="http://schemas.openxmlformats.org/officeDocument/2006/relationships/tags" Target="../tags/tag469.xml"/><Relationship Id="rId108" Type="http://schemas.openxmlformats.org/officeDocument/2006/relationships/tags" Target="../tags/tag474.xml"/><Relationship Id="rId124" Type="http://schemas.openxmlformats.org/officeDocument/2006/relationships/tags" Target="../tags/tag490.xml"/><Relationship Id="rId129" Type="http://schemas.openxmlformats.org/officeDocument/2006/relationships/tags" Target="../tags/tag495.xml"/><Relationship Id="rId54" Type="http://schemas.openxmlformats.org/officeDocument/2006/relationships/tags" Target="../tags/tag420.xml"/><Relationship Id="rId70" Type="http://schemas.openxmlformats.org/officeDocument/2006/relationships/tags" Target="../tags/tag436.xml"/><Relationship Id="rId75" Type="http://schemas.openxmlformats.org/officeDocument/2006/relationships/tags" Target="../tags/tag441.xml"/><Relationship Id="rId91" Type="http://schemas.openxmlformats.org/officeDocument/2006/relationships/tags" Target="../tags/tag457.xml"/><Relationship Id="rId96" Type="http://schemas.openxmlformats.org/officeDocument/2006/relationships/tags" Target="../tags/tag462.xml"/><Relationship Id="rId140" Type="http://schemas.openxmlformats.org/officeDocument/2006/relationships/tags" Target="../tags/tag506.xml"/><Relationship Id="rId145" Type="http://schemas.openxmlformats.org/officeDocument/2006/relationships/tags" Target="../tags/tag511.xml"/><Relationship Id="rId1" Type="http://schemas.openxmlformats.org/officeDocument/2006/relationships/vmlDrawing" Target="../drawings/vmlDrawing11.vml"/><Relationship Id="rId6" Type="http://schemas.openxmlformats.org/officeDocument/2006/relationships/tags" Target="../tags/tag372.xml"/><Relationship Id="rId23" Type="http://schemas.openxmlformats.org/officeDocument/2006/relationships/tags" Target="../tags/tag389.xml"/><Relationship Id="rId28" Type="http://schemas.openxmlformats.org/officeDocument/2006/relationships/tags" Target="../tags/tag394.xml"/><Relationship Id="rId49" Type="http://schemas.openxmlformats.org/officeDocument/2006/relationships/tags" Target="../tags/tag415.xml"/><Relationship Id="rId114" Type="http://schemas.openxmlformats.org/officeDocument/2006/relationships/tags" Target="../tags/tag480.xml"/><Relationship Id="rId119" Type="http://schemas.openxmlformats.org/officeDocument/2006/relationships/tags" Target="../tags/tag485.xml"/><Relationship Id="rId44" Type="http://schemas.openxmlformats.org/officeDocument/2006/relationships/tags" Target="../tags/tag410.xml"/><Relationship Id="rId60" Type="http://schemas.openxmlformats.org/officeDocument/2006/relationships/tags" Target="../tags/tag426.xml"/><Relationship Id="rId65" Type="http://schemas.openxmlformats.org/officeDocument/2006/relationships/tags" Target="../tags/tag431.xml"/><Relationship Id="rId81" Type="http://schemas.openxmlformats.org/officeDocument/2006/relationships/tags" Target="../tags/tag447.xml"/><Relationship Id="rId86" Type="http://schemas.openxmlformats.org/officeDocument/2006/relationships/tags" Target="../tags/tag452.xml"/><Relationship Id="rId130" Type="http://schemas.openxmlformats.org/officeDocument/2006/relationships/tags" Target="../tags/tag496.xml"/><Relationship Id="rId135" Type="http://schemas.openxmlformats.org/officeDocument/2006/relationships/tags" Target="../tags/tag501.xml"/><Relationship Id="rId151" Type="http://schemas.openxmlformats.org/officeDocument/2006/relationships/chart" Target="../charts/chart10.xml"/><Relationship Id="rId13" Type="http://schemas.openxmlformats.org/officeDocument/2006/relationships/tags" Target="../tags/tag379.xml"/><Relationship Id="rId18" Type="http://schemas.openxmlformats.org/officeDocument/2006/relationships/tags" Target="../tags/tag384.xml"/><Relationship Id="rId39" Type="http://schemas.openxmlformats.org/officeDocument/2006/relationships/tags" Target="../tags/tag405.xml"/><Relationship Id="rId109" Type="http://schemas.openxmlformats.org/officeDocument/2006/relationships/tags" Target="../tags/tag475.xml"/><Relationship Id="rId34" Type="http://schemas.openxmlformats.org/officeDocument/2006/relationships/tags" Target="../tags/tag400.xml"/><Relationship Id="rId50" Type="http://schemas.openxmlformats.org/officeDocument/2006/relationships/tags" Target="../tags/tag416.xml"/><Relationship Id="rId55" Type="http://schemas.openxmlformats.org/officeDocument/2006/relationships/tags" Target="../tags/tag421.xml"/><Relationship Id="rId76" Type="http://schemas.openxmlformats.org/officeDocument/2006/relationships/tags" Target="../tags/tag442.xml"/><Relationship Id="rId97" Type="http://schemas.openxmlformats.org/officeDocument/2006/relationships/tags" Target="../tags/tag463.xml"/><Relationship Id="rId104" Type="http://schemas.openxmlformats.org/officeDocument/2006/relationships/tags" Target="../tags/tag470.xml"/><Relationship Id="rId120" Type="http://schemas.openxmlformats.org/officeDocument/2006/relationships/tags" Target="../tags/tag486.xml"/><Relationship Id="rId125" Type="http://schemas.openxmlformats.org/officeDocument/2006/relationships/tags" Target="../tags/tag491.xml"/><Relationship Id="rId141" Type="http://schemas.openxmlformats.org/officeDocument/2006/relationships/tags" Target="../tags/tag507.xml"/><Relationship Id="rId146" Type="http://schemas.openxmlformats.org/officeDocument/2006/relationships/tags" Target="../tags/tag512.xml"/><Relationship Id="rId7" Type="http://schemas.openxmlformats.org/officeDocument/2006/relationships/tags" Target="../tags/tag373.xml"/><Relationship Id="rId71" Type="http://schemas.openxmlformats.org/officeDocument/2006/relationships/tags" Target="../tags/tag437.xml"/><Relationship Id="rId92" Type="http://schemas.openxmlformats.org/officeDocument/2006/relationships/tags" Target="../tags/tag458.xml"/><Relationship Id="rId2" Type="http://schemas.openxmlformats.org/officeDocument/2006/relationships/tags" Target="../tags/tag368.xml"/><Relationship Id="rId29" Type="http://schemas.openxmlformats.org/officeDocument/2006/relationships/tags" Target="../tags/tag395.xml"/><Relationship Id="rId24" Type="http://schemas.openxmlformats.org/officeDocument/2006/relationships/tags" Target="../tags/tag390.xml"/><Relationship Id="rId40" Type="http://schemas.openxmlformats.org/officeDocument/2006/relationships/tags" Target="../tags/tag406.xml"/><Relationship Id="rId45" Type="http://schemas.openxmlformats.org/officeDocument/2006/relationships/tags" Target="../tags/tag411.xml"/><Relationship Id="rId66" Type="http://schemas.openxmlformats.org/officeDocument/2006/relationships/tags" Target="../tags/tag432.xml"/><Relationship Id="rId87" Type="http://schemas.openxmlformats.org/officeDocument/2006/relationships/tags" Target="../tags/tag453.xml"/><Relationship Id="rId110" Type="http://schemas.openxmlformats.org/officeDocument/2006/relationships/tags" Target="../tags/tag476.xml"/><Relationship Id="rId115" Type="http://schemas.openxmlformats.org/officeDocument/2006/relationships/tags" Target="../tags/tag481.xml"/><Relationship Id="rId131" Type="http://schemas.openxmlformats.org/officeDocument/2006/relationships/tags" Target="../tags/tag497.xml"/><Relationship Id="rId136" Type="http://schemas.openxmlformats.org/officeDocument/2006/relationships/tags" Target="../tags/tag502.xml"/><Relationship Id="rId61" Type="http://schemas.openxmlformats.org/officeDocument/2006/relationships/tags" Target="../tags/tag427.xml"/><Relationship Id="rId82" Type="http://schemas.openxmlformats.org/officeDocument/2006/relationships/tags" Target="../tags/tag448.xml"/><Relationship Id="rId152" Type="http://schemas.openxmlformats.org/officeDocument/2006/relationships/chart" Target="../charts/chart11.xml"/><Relationship Id="rId19" Type="http://schemas.openxmlformats.org/officeDocument/2006/relationships/tags" Target="../tags/tag385.xml"/><Relationship Id="rId14" Type="http://schemas.openxmlformats.org/officeDocument/2006/relationships/tags" Target="../tags/tag380.xml"/><Relationship Id="rId30" Type="http://schemas.openxmlformats.org/officeDocument/2006/relationships/tags" Target="../tags/tag396.xml"/><Relationship Id="rId35" Type="http://schemas.openxmlformats.org/officeDocument/2006/relationships/tags" Target="../tags/tag401.xml"/><Relationship Id="rId56" Type="http://schemas.openxmlformats.org/officeDocument/2006/relationships/tags" Target="../tags/tag422.xml"/><Relationship Id="rId77" Type="http://schemas.openxmlformats.org/officeDocument/2006/relationships/tags" Target="../tags/tag443.xml"/><Relationship Id="rId100" Type="http://schemas.openxmlformats.org/officeDocument/2006/relationships/tags" Target="../tags/tag466.xml"/><Relationship Id="rId105" Type="http://schemas.openxmlformats.org/officeDocument/2006/relationships/tags" Target="../tags/tag471.xml"/><Relationship Id="rId126" Type="http://schemas.openxmlformats.org/officeDocument/2006/relationships/tags" Target="../tags/tag492.xml"/><Relationship Id="rId147" Type="http://schemas.openxmlformats.org/officeDocument/2006/relationships/slideLayout" Target="../slideLayouts/slideLayout3.xml"/><Relationship Id="rId8" Type="http://schemas.openxmlformats.org/officeDocument/2006/relationships/tags" Target="../tags/tag374.xml"/><Relationship Id="rId51" Type="http://schemas.openxmlformats.org/officeDocument/2006/relationships/tags" Target="../tags/tag417.xml"/><Relationship Id="rId72" Type="http://schemas.openxmlformats.org/officeDocument/2006/relationships/tags" Target="../tags/tag438.xml"/><Relationship Id="rId93" Type="http://schemas.openxmlformats.org/officeDocument/2006/relationships/tags" Target="../tags/tag459.xml"/><Relationship Id="rId98" Type="http://schemas.openxmlformats.org/officeDocument/2006/relationships/tags" Target="../tags/tag464.xml"/><Relationship Id="rId121" Type="http://schemas.openxmlformats.org/officeDocument/2006/relationships/tags" Target="../tags/tag487.xml"/><Relationship Id="rId142" Type="http://schemas.openxmlformats.org/officeDocument/2006/relationships/tags" Target="../tags/tag508.xml"/><Relationship Id="rId3" Type="http://schemas.openxmlformats.org/officeDocument/2006/relationships/tags" Target="../tags/tag369.xml"/><Relationship Id="rId25" Type="http://schemas.openxmlformats.org/officeDocument/2006/relationships/tags" Target="../tags/tag391.xml"/><Relationship Id="rId46" Type="http://schemas.openxmlformats.org/officeDocument/2006/relationships/tags" Target="../tags/tag412.xml"/><Relationship Id="rId67" Type="http://schemas.openxmlformats.org/officeDocument/2006/relationships/tags" Target="../tags/tag433.xml"/><Relationship Id="rId116" Type="http://schemas.openxmlformats.org/officeDocument/2006/relationships/tags" Target="../tags/tag482.xml"/><Relationship Id="rId137" Type="http://schemas.openxmlformats.org/officeDocument/2006/relationships/tags" Target="../tags/tag503.xml"/><Relationship Id="rId20" Type="http://schemas.openxmlformats.org/officeDocument/2006/relationships/tags" Target="../tags/tag386.xml"/><Relationship Id="rId41" Type="http://schemas.openxmlformats.org/officeDocument/2006/relationships/tags" Target="../tags/tag407.xml"/><Relationship Id="rId62" Type="http://schemas.openxmlformats.org/officeDocument/2006/relationships/tags" Target="../tags/tag428.xml"/><Relationship Id="rId83" Type="http://schemas.openxmlformats.org/officeDocument/2006/relationships/tags" Target="../tags/tag449.xml"/><Relationship Id="rId88" Type="http://schemas.openxmlformats.org/officeDocument/2006/relationships/tags" Target="../tags/tag454.xml"/><Relationship Id="rId111" Type="http://schemas.openxmlformats.org/officeDocument/2006/relationships/tags" Target="../tags/tag477.xml"/><Relationship Id="rId132" Type="http://schemas.openxmlformats.org/officeDocument/2006/relationships/tags" Target="../tags/tag498.xml"/><Relationship Id="rId153" Type="http://schemas.openxmlformats.org/officeDocument/2006/relationships/chart" Target="../charts/chart12.xml"/><Relationship Id="rId15" Type="http://schemas.openxmlformats.org/officeDocument/2006/relationships/tags" Target="../tags/tag381.xml"/><Relationship Id="rId36" Type="http://schemas.openxmlformats.org/officeDocument/2006/relationships/tags" Target="../tags/tag402.xml"/><Relationship Id="rId57" Type="http://schemas.openxmlformats.org/officeDocument/2006/relationships/tags" Target="../tags/tag423.xml"/><Relationship Id="rId106" Type="http://schemas.openxmlformats.org/officeDocument/2006/relationships/tags" Target="../tags/tag472.xml"/><Relationship Id="rId127" Type="http://schemas.openxmlformats.org/officeDocument/2006/relationships/tags" Target="../tags/tag493.xml"/><Relationship Id="rId10" Type="http://schemas.openxmlformats.org/officeDocument/2006/relationships/tags" Target="../tags/tag376.xml"/><Relationship Id="rId31" Type="http://schemas.openxmlformats.org/officeDocument/2006/relationships/tags" Target="../tags/tag397.xml"/><Relationship Id="rId52" Type="http://schemas.openxmlformats.org/officeDocument/2006/relationships/tags" Target="../tags/tag418.xml"/><Relationship Id="rId73" Type="http://schemas.openxmlformats.org/officeDocument/2006/relationships/tags" Target="../tags/tag439.xml"/><Relationship Id="rId78" Type="http://schemas.openxmlformats.org/officeDocument/2006/relationships/tags" Target="../tags/tag444.xml"/><Relationship Id="rId94" Type="http://schemas.openxmlformats.org/officeDocument/2006/relationships/tags" Target="../tags/tag460.xml"/><Relationship Id="rId99" Type="http://schemas.openxmlformats.org/officeDocument/2006/relationships/tags" Target="../tags/tag465.xml"/><Relationship Id="rId101" Type="http://schemas.openxmlformats.org/officeDocument/2006/relationships/tags" Target="../tags/tag467.xml"/><Relationship Id="rId122" Type="http://schemas.openxmlformats.org/officeDocument/2006/relationships/tags" Target="../tags/tag488.xml"/><Relationship Id="rId143" Type="http://schemas.openxmlformats.org/officeDocument/2006/relationships/tags" Target="../tags/tag509.xml"/><Relationship Id="rId148" Type="http://schemas.openxmlformats.org/officeDocument/2006/relationships/notesSlide" Target="../notesSlides/notesSlide4.xml"/><Relationship Id="rId4" Type="http://schemas.openxmlformats.org/officeDocument/2006/relationships/tags" Target="../tags/tag370.xml"/><Relationship Id="rId9" Type="http://schemas.openxmlformats.org/officeDocument/2006/relationships/tags" Target="../tags/tag375.xml"/><Relationship Id="rId26" Type="http://schemas.openxmlformats.org/officeDocument/2006/relationships/tags" Target="../tags/tag392.xml"/><Relationship Id="rId47" Type="http://schemas.openxmlformats.org/officeDocument/2006/relationships/tags" Target="../tags/tag413.xml"/><Relationship Id="rId68" Type="http://schemas.openxmlformats.org/officeDocument/2006/relationships/tags" Target="../tags/tag434.xml"/><Relationship Id="rId89" Type="http://schemas.openxmlformats.org/officeDocument/2006/relationships/tags" Target="../tags/tag455.xml"/><Relationship Id="rId112" Type="http://schemas.openxmlformats.org/officeDocument/2006/relationships/tags" Target="../tags/tag478.xml"/><Relationship Id="rId133" Type="http://schemas.openxmlformats.org/officeDocument/2006/relationships/tags" Target="../tags/tag499.xml"/><Relationship Id="rId16" Type="http://schemas.openxmlformats.org/officeDocument/2006/relationships/tags" Target="../tags/tag382.xml"/><Relationship Id="rId37" Type="http://schemas.openxmlformats.org/officeDocument/2006/relationships/tags" Target="../tags/tag403.xml"/><Relationship Id="rId58" Type="http://schemas.openxmlformats.org/officeDocument/2006/relationships/tags" Target="../tags/tag424.xml"/><Relationship Id="rId79" Type="http://schemas.openxmlformats.org/officeDocument/2006/relationships/tags" Target="../tags/tag445.xml"/><Relationship Id="rId102" Type="http://schemas.openxmlformats.org/officeDocument/2006/relationships/tags" Target="../tags/tag468.xml"/><Relationship Id="rId123" Type="http://schemas.openxmlformats.org/officeDocument/2006/relationships/tags" Target="../tags/tag489.xml"/><Relationship Id="rId144" Type="http://schemas.openxmlformats.org/officeDocument/2006/relationships/tags" Target="../tags/tag510.xml"/><Relationship Id="rId90" Type="http://schemas.openxmlformats.org/officeDocument/2006/relationships/tags" Target="../tags/tag456.xml"/></Relationships>
</file>

<file path=ppt/slides/_rels/slide19.xml.rels><?xml version="1.0" encoding="UTF-8" standalone="yes"?>
<Relationships xmlns="http://schemas.openxmlformats.org/package/2006/relationships"><Relationship Id="rId8" Type="http://schemas.openxmlformats.org/officeDocument/2006/relationships/tags" Target="../tags/tag519.xml"/><Relationship Id="rId13" Type="http://schemas.openxmlformats.org/officeDocument/2006/relationships/tags" Target="../tags/tag524.xml"/><Relationship Id="rId18" Type="http://schemas.openxmlformats.org/officeDocument/2006/relationships/tags" Target="../tags/tag529.xml"/><Relationship Id="rId3" Type="http://schemas.openxmlformats.org/officeDocument/2006/relationships/tags" Target="../tags/tag514.xml"/><Relationship Id="rId21" Type="http://schemas.openxmlformats.org/officeDocument/2006/relationships/slideLayout" Target="../slideLayouts/slideLayout3.xml"/><Relationship Id="rId7" Type="http://schemas.openxmlformats.org/officeDocument/2006/relationships/tags" Target="../tags/tag518.xml"/><Relationship Id="rId12" Type="http://schemas.openxmlformats.org/officeDocument/2006/relationships/tags" Target="../tags/tag523.xml"/><Relationship Id="rId17" Type="http://schemas.openxmlformats.org/officeDocument/2006/relationships/tags" Target="../tags/tag528.xml"/><Relationship Id="rId25" Type="http://schemas.openxmlformats.org/officeDocument/2006/relationships/chart" Target="../charts/chart14.xml"/><Relationship Id="rId2" Type="http://schemas.openxmlformats.org/officeDocument/2006/relationships/tags" Target="../tags/tag513.xml"/><Relationship Id="rId16" Type="http://schemas.openxmlformats.org/officeDocument/2006/relationships/tags" Target="../tags/tag527.xml"/><Relationship Id="rId20" Type="http://schemas.openxmlformats.org/officeDocument/2006/relationships/tags" Target="../tags/tag531.xml"/><Relationship Id="rId1" Type="http://schemas.openxmlformats.org/officeDocument/2006/relationships/vmlDrawing" Target="../drawings/vmlDrawing12.vml"/><Relationship Id="rId6" Type="http://schemas.openxmlformats.org/officeDocument/2006/relationships/tags" Target="../tags/tag517.xml"/><Relationship Id="rId11" Type="http://schemas.openxmlformats.org/officeDocument/2006/relationships/tags" Target="../tags/tag522.xml"/><Relationship Id="rId24" Type="http://schemas.openxmlformats.org/officeDocument/2006/relationships/chart" Target="../charts/chart13.xml"/><Relationship Id="rId5" Type="http://schemas.openxmlformats.org/officeDocument/2006/relationships/tags" Target="../tags/tag516.xml"/><Relationship Id="rId15" Type="http://schemas.openxmlformats.org/officeDocument/2006/relationships/tags" Target="../tags/tag526.xml"/><Relationship Id="rId23" Type="http://schemas.openxmlformats.org/officeDocument/2006/relationships/image" Target="../media/image18.emf"/><Relationship Id="rId10" Type="http://schemas.openxmlformats.org/officeDocument/2006/relationships/tags" Target="../tags/tag521.xml"/><Relationship Id="rId19" Type="http://schemas.openxmlformats.org/officeDocument/2006/relationships/tags" Target="../tags/tag530.xml"/><Relationship Id="rId4" Type="http://schemas.openxmlformats.org/officeDocument/2006/relationships/tags" Target="../tags/tag515.xml"/><Relationship Id="rId9" Type="http://schemas.openxmlformats.org/officeDocument/2006/relationships/tags" Target="../tags/tag520.xml"/><Relationship Id="rId14" Type="http://schemas.openxmlformats.org/officeDocument/2006/relationships/tags" Target="../tags/tag525.xml"/><Relationship Id="rId22"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0.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533.xml"/><Relationship Id="rId7" Type="http://schemas.openxmlformats.org/officeDocument/2006/relationships/oleObject" Target="../embeddings/oleObject15.bin"/><Relationship Id="rId2" Type="http://schemas.openxmlformats.org/officeDocument/2006/relationships/tags" Target="../tags/tag532.xml"/><Relationship Id="rId1" Type="http://schemas.openxmlformats.org/officeDocument/2006/relationships/vmlDrawing" Target="../drawings/vmlDrawing13.vml"/><Relationship Id="rId6" Type="http://schemas.openxmlformats.org/officeDocument/2006/relationships/slideLayout" Target="../slideLayouts/slideLayout3.xml"/><Relationship Id="rId5" Type="http://schemas.openxmlformats.org/officeDocument/2006/relationships/tags" Target="../tags/tag535.xml"/><Relationship Id="rId10" Type="http://schemas.openxmlformats.org/officeDocument/2006/relationships/chart" Target="../charts/chart16.xml"/><Relationship Id="rId4" Type="http://schemas.openxmlformats.org/officeDocument/2006/relationships/tags" Target="../tags/tag534.xml"/><Relationship Id="rId9"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36.xml"/><Relationship Id="rId1" Type="http://schemas.openxmlformats.org/officeDocument/2006/relationships/vmlDrawing" Target="../drawings/vmlDrawing14.vml"/><Relationship Id="rId5" Type="http://schemas.openxmlformats.org/officeDocument/2006/relationships/image" Target="../media/image23.e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slideLayout" Target="../slideLayouts/slideLayout3.xml"/><Relationship Id="rId7" Type="http://schemas.openxmlformats.org/officeDocument/2006/relationships/chart" Target="../charts/chart17.xml"/><Relationship Id="rId2" Type="http://schemas.openxmlformats.org/officeDocument/2006/relationships/tags" Target="../tags/tag537.xml"/><Relationship Id="rId1" Type="http://schemas.openxmlformats.org/officeDocument/2006/relationships/vmlDrawing" Target="../drawings/vmlDrawing15.v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oleObject" Target="../embeddings/oleObject17.bin"/><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13" Type="http://schemas.openxmlformats.org/officeDocument/2006/relationships/tags" Target="../tags/tag549.xml"/><Relationship Id="rId18" Type="http://schemas.openxmlformats.org/officeDocument/2006/relationships/tags" Target="../tags/tag554.xml"/><Relationship Id="rId26" Type="http://schemas.openxmlformats.org/officeDocument/2006/relationships/tags" Target="../tags/tag562.xml"/><Relationship Id="rId39" Type="http://schemas.openxmlformats.org/officeDocument/2006/relationships/slideLayout" Target="../slideLayouts/slideLayout3.xml"/><Relationship Id="rId21" Type="http://schemas.openxmlformats.org/officeDocument/2006/relationships/tags" Target="../tags/tag557.xml"/><Relationship Id="rId34" Type="http://schemas.openxmlformats.org/officeDocument/2006/relationships/tags" Target="../tags/tag570.xml"/><Relationship Id="rId42" Type="http://schemas.openxmlformats.org/officeDocument/2006/relationships/chart" Target="../charts/chart19.xml"/><Relationship Id="rId7" Type="http://schemas.openxmlformats.org/officeDocument/2006/relationships/tags" Target="../tags/tag543.xml"/><Relationship Id="rId2" Type="http://schemas.openxmlformats.org/officeDocument/2006/relationships/tags" Target="../tags/tag538.xml"/><Relationship Id="rId16" Type="http://schemas.openxmlformats.org/officeDocument/2006/relationships/tags" Target="../tags/tag552.xml"/><Relationship Id="rId20" Type="http://schemas.openxmlformats.org/officeDocument/2006/relationships/tags" Target="../tags/tag556.xml"/><Relationship Id="rId29" Type="http://schemas.openxmlformats.org/officeDocument/2006/relationships/tags" Target="../tags/tag565.xml"/><Relationship Id="rId41" Type="http://schemas.openxmlformats.org/officeDocument/2006/relationships/image" Target="../media/image1.emf"/><Relationship Id="rId1" Type="http://schemas.openxmlformats.org/officeDocument/2006/relationships/vmlDrawing" Target="../drawings/vmlDrawing16.vml"/><Relationship Id="rId6" Type="http://schemas.openxmlformats.org/officeDocument/2006/relationships/tags" Target="../tags/tag542.xml"/><Relationship Id="rId11" Type="http://schemas.openxmlformats.org/officeDocument/2006/relationships/tags" Target="../tags/tag547.xml"/><Relationship Id="rId24" Type="http://schemas.openxmlformats.org/officeDocument/2006/relationships/tags" Target="../tags/tag560.xml"/><Relationship Id="rId32" Type="http://schemas.openxmlformats.org/officeDocument/2006/relationships/tags" Target="../tags/tag568.xml"/><Relationship Id="rId37" Type="http://schemas.openxmlformats.org/officeDocument/2006/relationships/tags" Target="../tags/tag573.xml"/><Relationship Id="rId40" Type="http://schemas.openxmlformats.org/officeDocument/2006/relationships/oleObject" Target="../embeddings/oleObject18.bin"/><Relationship Id="rId5" Type="http://schemas.openxmlformats.org/officeDocument/2006/relationships/tags" Target="../tags/tag541.xml"/><Relationship Id="rId15" Type="http://schemas.openxmlformats.org/officeDocument/2006/relationships/tags" Target="../tags/tag551.xml"/><Relationship Id="rId23" Type="http://schemas.openxmlformats.org/officeDocument/2006/relationships/tags" Target="../tags/tag559.xml"/><Relationship Id="rId28" Type="http://schemas.openxmlformats.org/officeDocument/2006/relationships/tags" Target="../tags/tag564.xml"/><Relationship Id="rId36" Type="http://schemas.openxmlformats.org/officeDocument/2006/relationships/tags" Target="../tags/tag572.xml"/><Relationship Id="rId10" Type="http://schemas.openxmlformats.org/officeDocument/2006/relationships/tags" Target="../tags/tag546.xml"/><Relationship Id="rId19" Type="http://schemas.openxmlformats.org/officeDocument/2006/relationships/tags" Target="../tags/tag555.xml"/><Relationship Id="rId31" Type="http://schemas.openxmlformats.org/officeDocument/2006/relationships/tags" Target="../tags/tag567.xml"/><Relationship Id="rId4" Type="http://schemas.openxmlformats.org/officeDocument/2006/relationships/tags" Target="../tags/tag540.xml"/><Relationship Id="rId9" Type="http://schemas.openxmlformats.org/officeDocument/2006/relationships/tags" Target="../tags/tag545.xml"/><Relationship Id="rId14" Type="http://schemas.openxmlformats.org/officeDocument/2006/relationships/tags" Target="../tags/tag550.xml"/><Relationship Id="rId22" Type="http://schemas.openxmlformats.org/officeDocument/2006/relationships/tags" Target="../tags/tag558.xml"/><Relationship Id="rId27" Type="http://schemas.openxmlformats.org/officeDocument/2006/relationships/tags" Target="../tags/tag563.xml"/><Relationship Id="rId30" Type="http://schemas.openxmlformats.org/officeDocument/2006/relationships/tags" Target="../tags/tag566.xml"/><Relationship Id="rId35" Type="http://schemas.openxmlformats.org/officeDocument/2006/relationships/tags" Target="../tags/tag571.xml"/><Relationship Id="rId43" Type="http://schemas.openxmlformats.org/officeDocument/2006/relationships/chart" Target="../charts/chart20.xml"/><Relationship Id="rId8" Type="http://schemas.openxmlformats.org/officeDocument/2006/relationships/tags" Target="../tags/tag544.xml"/><Relationship Id="rId3" Type="http://schemas.openxmlformats.org/officeDocument/2006/relationships/tags" Target="../tags/tag539.xml"/><Relationship Id="rId12" Type="http://schemas.openxmlformats.org/officeDocument/2006/relationships/tags" Target="../tags/tag548.xml"/><Relationship Id="rId17" Type="http://schemas.openxmlformats.org/officeDocument/2006/relationships/tags" Target="../tags/tag553.xml"/><Relationship Id="rId25" Type="http://schemas.openxmlformats.org/officeDocument/2006/relationships/tags" Target="../tags/tag561.xml"/><Relationship Id="rId33" Type="http://schemas.openxmlformats.org/officeDocument/2006/relationships/tags" Target="../tags/tag569.xml"/><Relationship Id="rId38" Type="http://schemas.openxmlformats.org/officeDocument/2006/relationships/tags" Target="../tags/tag57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3" Type="http://schemas.openxmlformats.org/officeDocument/2006/relationships/tags" Target="../tags/tag586.xml"/><Relationship Id="rId18" Type="http://schemas.openxmlformats.org/officeDocument/2006/relationships/tags" Target="../tags/tag591.xml"/><Relationship Id="rId26" Type="http://schemas.openxmlformats.org/officeDocument/2006/relationships/tags" Target="../tags/tag599.xml"/><Relationship Id="rId39" Type="http://schemas.openxmlformats.org/officeDocument/2006/relationships/tags" Target="../tags/tag612.xml"/><Relationship Id="rId21" Type="http://schemas.openxmlformats.org/officeDocument/2006/relationships/tags" Target="../tags/tag594.xml"/><Relationship Id="rId34" Type="http://schemas.openxmlformats.org/officeDocument/2006/relationships/tags" Target="../tags/tag607.xml"/><Relationship Id="rId42" Type="http://schemas.openxmlformats.org/officeDocument/2006/relationships/tags" Target="../tags/tag615.xml"/><Relationship Id="rId47" Type="http://schemas.openxmlformats.org/officeDocument/2006/relationships/tags" Target="../tags/tag620.xml"/><Relationship Id="rId50" Type="http://schemas.openxmlformats.org/officeDocument/2006/relationships/tags" Target="../tags/tag623.xml"/><Relationship Id="rId55" Type="http://schemas.openxmlformats.org/officeDocument/2006/relationships/chart" Target="../charts/chart22.xml"/><Relationship Id="rId7" Type="http://schemas.openxmlformats.org/officeDocument/2006/relationships/tags" Target="../tags/tag580.xml"/><Relationship Id="rId2" Type="http://schemas.openxmlformats.org/officeDocument/2006/relationships/tags" Target="../tags/tag575.xml"/><Relationship Id="rId16" Type="http://schemas.openxmlformats.org/officeDocument/2006/relationships/tags" Target="../tags/tag589.xml"/><Relationship Id="rId29" Type="http://schemas.openxmlformats.org/officeDocument/2006/relationships/tags" Target="../tags/tag602.xml"/><Relationship Id="rId11" Type="http://schemas.openxmlformats.org/officeDocument/2006/relationships/tags" Target="../tags/tag584.xml"/><Relationship Id="rId24" Type="http://schemas.openxmlformats.org/officeDocument/2006/relationships/tags" Target="../tags/tag597.xml"/><Relationship Id="rId32" Type="http://schemas.openxmlformats.org/officeDocument/2006/relationships/tags" Target="../tags/tag605.xml"/><Relationship Id="rId37" Type="http://schemas.openxmlformats.org/officeDocument/2006/relationships/tags" Target="../tags/tag610.xml"/><Relationship Id="rId40" Type="http://schemas.openxmlformats.org/officeDocument/2006/relationships/tags" Target="../tags/tag613.xml"/><Relationship Id="rId45" Type="http://schemas.openxmlformats.org/officeDocument/2006/relationships/tags" Target="../tags/tag618.xml"/><Relationship Id="rId53" Type="http://schemas.openxmlformats.org/officeDocument/2006/relationships/image" Target="../media/image18.emf"/><Relationship Id="rId5" Type="http://schemas.openxmlformats.org/officeDocument/2006/relationships/tags" Target="../tags/tag578.xml"/><Relationship Id="rId10" Type="http://schemas.openxmlformats.org/officeDocument/2006/relationships/tags" Target="../tags/tag583.xml"/><Relationship Id="rId19" Type="http://schemas.openxmlformats.org/officeDocument/2006/relationships/tags" Target="../tags/tag592.xml"/><Relationship Id="rId31" Type="http://schemas.openxmlformats.org/officeDocument/2006/relationships/tags" Target="../tags/tag604.xml"/><Relationship Id="rId44" Type="http://schemas.openxmlformats.org/officeDocument/2006/relationships/tags" Target="../tags/tag617.xml"/><Relationship Id="rId52" Type="http://schemas.openxmlformats.org/officeDocument/2006/relationships/oleObject" Target="../embeddings/oleObject19.bin"/><Relationship Id="rId4" Type="http://schemas.openxmlformats.org/officeDocument/2006/relationships/tags" Target="../tags/tag577.xml"/><Relationship Id="rId9" Type="http://schemas.openxmlformats.org/officeDocument/2006/relationships/tags" Target="../tags/tag582.xml"/><Relationship Id="rId14" Type="http://schemas.openxmlformats.org/officeDocument/2006/relationships/tags" Target="../tags/tag587.xml"/><Relationship Id="rId22" Type="http://schemas.openxmlformats.org/officeDocument/2006/relationships/tags" Target="../tags/tag595.xml"/><Relationship Id="rId27" Type="http://schemas.openxmlformats.org/officeDocument/2006/relationships/tags" Target="../tags/tag600.xml"/><Relationship Id="rId30" Type="http://schemas.openxmlformats.org/officeDocument/2006/relationships/tags" Target="../tags/tag603.xml"/><Relationship Id="rId35" Type="http://schemas.openxmlformats.org/officeDocument/2006/relationships/tags" Target="../tags/tag608.xml"/><Relationship Id="rId43" Type="http://schemas.openxmlformats.org/officeDocument/2006/relationships/tags" Target="../tags/tag616.xml"/><Relationship Id="rId48" Type="http://schemas.openxmlformats.org/officeDocument/2006/relationships/tags" Target="../tags/tag621.xml"/><Relationship Id="rId8" Type="http://schemas.openxmlformats.org/officeDocument/2006/relationships/tags" Target="../tags/tag581.xml"/><Relationship Id="rId51" Type="http://schemas.openxmlformats.org/officeDocument/2006/relationships/slideLayout" Target="../slideLayouts/slideLayout3.xml"/><Relationship Id="rId3" Type="http://schemas.openxmlformats.org/officeDocument/2006/relationships/tags" Target="../tags/tag576.xml"/><Relationship Id="rId12" Type="http://schemas.openxmlformats.org/officeDocument/2006/relationships/tags" Target="../tags/tag585.xml"/><Relationship Id="rId17" Type="http://schemas.openxmlformats.org/officeDocument/2006/relationships/tags" Target="../tags/tag590.xml"/><Relationship Id="rId25" Type="http://schemas.openxmlformats.org/officeDocument/2006/relationships/tags" Target="../tags/tag598.xml"/><Relationship Id="rId33" Type="http://schemas.openxmlformats.org/officeDocument/2006/relationships/tags" Target="../tags/tag606.xml"/><Relationship Id="rId38" Type="http://schemas.openxmlformats.org/officeDocument/2006/relationships/tags" Target="../tags/tag611.xml"/><Relationship Id="rId46" Type="http://schemas.openxmlformats.org/officeDocument/2006/relationships/tags" Target="../tags/tag619.xml"/><Relationship Id="rId20" Type="http://schemas.openxmlformats.org/officeDocument/2006/relationships/tags" Target="../tags/tag593.xml"/><Relationship Id="rId41" Type="http://schemas.openxmlformats.org/officeDocument/2006/relationships/tags" Target="../tags/tag614.xml"/><Relationship Id="rId54" Type="http://schemas.openxmlformats.org/officeDocument/2006/relationships/chart" Target="../charts/chart21.xml"/><Relationship Id="rId1" Type="http://schemas.openxmlformats.org/officeDocument/2006/relationships/vmlDrawing" Target="../drawings/vmlDrawing17.vml"/><Relationship Id="rId6" Type="http://schemas.openxmlformats.org/officeDocument/2006/relationships/tags" Target="../tags/tag579.xml"/><Relationship Id="rId15" Type="http://schemas.openxmlformats.org/officeDocument/2006/relationships/tags" Target="../tags/tag588.xml"/><Relationship Id="rId23" Type="http://schemas.openxmlformats.org/officeDocument/2006/relationships/tags" Target="../tags/tag596.xml"/><Relationship Id="rId28" Type="http://schemas.openxmlformats.org/officeDocument/2006/relationships/tags" Target="../tags/tag601.xml"/><Relationship Id="rId36" Type="http://schemas.openxmlformats.org/officeDocument/2006/relationships/tags" Target="../tags/tag609.xml"/><Relationship Id="rId49" Type="http://schemas.openxmlformats.org/officeDocument/2006/relationships/tags" Target="../tags/tag6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24.xml"/><Relationship Id="rId1" Type="http://schemas.openxmlformats.org/officeDocument/2006/relationships/vmlDrawing" Target="../drawings/vmlDrawing18.vml"/><Relationship Id="rId5" Type="http://schemas.openxmlformats.org/officeDocument/2006/relationships/image" Target="../media/image23.emf"/><Relationship Id="rId4" Type="http://schemas.openxmlformats.org/officeDocument/2006/relationships/oleObject" Target="../embeddings/oleObject20.bin"/></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25.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oleObject21.bin"/></Relationships>
</file>

<file path=ppt/slides/_rels/slide37.xml.rels><?xml version="1.0" encoding="UTF-8" standalone="yes"?>
<Relationships xmlns="http://schemas.openxmlformats.org/package/2006/relationships"><Relationship Id="rId8" Type="http://schemas.openxmlformats.org/officeDocument/2006/relationships/tags" Target="../tags/tag632.xml"/><Relationship Id="rId13" Type="http://schemas.openxmlformats.org/officeDocument/2006/relationships/tags" Target="../tags/tag637.xml"/><Relationship Id="rId18" Type="http://schemas.openxmlformats.org/officeDocument/2006/relationships/tags" Target="../tags/tag642.xml"/><Relationship Id="rId26" Type="http://schemas.openxmlformats.org/officeDocument/2006/relationships/image" Target="../media/image18.emf"/><Relationship Id="rId3" Type="http://schemas.openxmlformats.org/officeDocument/2006/relationships/tags" Target="../tags/tag627.xml"/><Relationship Id="rId21" Type="http://schemas.openxmlformats.org/officeDocument/2006/relationships/tags" Target="../tags/tag645.xml"/><Relationship Id="rId7" Type="http://schemas.openxmlformats.org/officeDocument/2006/relationships/tags" Target="../tags/tag631.xml"/><Relationship Id="rId12" Type="http://schemas.openxmlformats.org/officeDocument/2006/relationships/tags" Target="../tags/tag636.xml"/><Relationship Id="rId17" Type="http://schemas.openxmlformats.org/officeDocument/2006/relationships/tags" Target="../tags/tag641.xml"/><Relationship Id="rId25" Type="http://schemas.openxmlformats.org/officeDocument/2006/relationships/oleObject" Target="../embeddings/oleObject22.bin"/><Relationship Id="rId2" Type="http://schemas.openxmlformats.org/officeDocument/2006/relationships/tags" Target="../tags/tag626.xml"/><Relationship Id="rId16" Type="http://schemas.openxmlformats.org/officeDocument/2006/relationships/tags" Target="../tags/tag640.xml"/><Relationship Id="rId20" Type="http://schemas.openxmlformats.org/officeDocument/2006/relationships/tags" Target="../tags/tag644.xml"/><Relationship Id="rId1" Type="http://schemas.openxmlformats.org/officeDocument/2006/relationships/vmlDrawing" Target="../drawings/vmlDrawing20.vml"/><Relationship Id="rId6" Type="http://schemas.openxmlformats.org/officeDocument/2006/relationships/tags" Target="../tags/tag630.xml"/><Relationship Id="rId11" Type="http://schemas.openxmlformats.org/officeDocument/2006/relationships/tags" Target="../tags/tag635.xml"/><Relationship Id="rId24" Type="http://schemas.openxmlformats.org/officeDocument/2006/relationships/slideLayout" Target="../slideLayouts/slideLayout3.xml"/><Relationship Id="rId5" Type="http://schemas.openxmlformats.org/officeDocument/2006/relationships/tags" Target="../tags/tag629.xml"/><Relationship Id="rId15" Type="http://schemas.openxmlformats.org/officeDocument/2006/relationships/tags" Target="../tags/tag639.xml"/><Relationship Id="rId23" Type="http://schemas.openxmlformats.org/officeDocument/2006/relationships/tags" Target="../tags/tag647.xml"/><Relationship Id="rId10" Type="http://schemas.openxmlformats.org/officeDocument/2006/relationships/tags" Target="../tags/tag634.xml"/><Relationship Id="rId19" Type="http://schemas.openxmlformats.org/officeDocument/2006/relationships/tags" Target="../tags/tag643.xml"/><Relationship Id="rId4" Type="http://schemas.openxmlformats.org/officeDocument/2006/relationships/tags" Target="../tags/tag628.xml"/><Relationship Id="rId9" Type="http://schemas.openxmlformats.org/officeDocument/2006/relationships/tags" Target="../tags/tag633.xml"/><Relationship Id="rId14" Type="http://schemas.openxmlformats.org/officeDocument/2006/relationships/tags" Target="../tags/tag638.xml"/><Relationship Id="rId22" Type="http://schemas.openxmlformats.org/officeDocument/2006/relationships/tags" Target="../tags/tag646.xml"/><Relationship Id="rId27" Type="http://schemas.openxmlformats.org/officeDocument/2006/relationships/chart" Target="../charts/char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tags" Target="../tags/tag654.xml"/><Relationship Id="rId13" Type="http://schemas.openxmlformats.org/officeDocument/2006/relationships/tags" Target="../tags/tag659.xml"/><Relationship Id="rId18" Type="http://schemas.openxmlformats.org/officeDocument/2006/relationships/oleObject" Target="../embeddings/oleObject23.bin"/><Relationship Id="rId3" Type="http://schemas.openxmlformats.org/officeDocument/2006/relationships/tags" Target="../tags/tag649.xml"/><Relationship Id="rId7" Type="http://schemas.openxmlformats.org/officeDocument/2006/relationships/tags" Target="../tags/tag653.xml"/><Relationship Id="rId12" Type="http://schemas.openxmlformats.org/officeDocument/2006/relationships/tags" Target="../tags/tag658.xml"/><Relationship Id="rId17" Type="http://schemas.openxmlformats.org/officeDocument/2006/relationships/slideLayout" Target="../slideLayouts/slideLayout3.xml"/><Relationship Id="rId2" Type="http://schemas.openxmlformats.org/officeDocument/2006/relationships/tags" Target="../tags/tag648.xml"/><Relationship Id="rId16" Type="http://schemas.openxmlformats.org/officeDocument/2006/relationships/tags" Target="../tags/tag662.xml"/><Relationship Id="rId20" Type="http://schemas.openxmlformats.org/officeDocument/2006/relationships/chart" Target="../charts/chart24.xml"/><Relationship Id="rId1" Type="http://schemas.openxmlformats.org/officeDocument/2006/relationships/vmlDrawing" Target="../drawings/vmlDrawing21.vml"/><Relationship Id="rId6" Type="http://schemas.openxmlformats.org/officeDocument/2006/relationships/tags" Target="../tags/tag652.xml"/><Relationship Id="rId11" Type="http://schemas.openxmlformats.org/officeDocument/2006/relationships/tags" Target="../tags/tag657.xml"/><Relationship Id="rId5" Type="http://schemas.openxmlformats.org/officeDocument/2006/relationships/tags" Target="../tags/tag651.xml"/><Relationship Id="rId15" Type="http://schemas.openxmlformats.org/officeDocument/2006/relationships/tags" Target="../tags/tag661.xml"/><Relationship Id="rId10" Type="http://schemas.openxmlformats.org/officeDocument/2006/relationships/tags" Target="../tags/tag656.xml"/><Relationship Id="rId19" Type="http://schemas.openxmlformats.org/officeDocument/2006/relationships/image" Target="../media/image1.emf"/><Relationship Id="rId4" Type="http://schemas.openxmlformats.org/officeDocument/2006/relationships/tags" Target="../tags/tag650.xml"/><Relationship Id="rId9" Type="http://schemas.openxmlformats.org/officeDocument/2006/relationships/tags" Target="../tags/tag655.xml"/><Relationship Id="rId14" Type="http://schemas.openxmlformats.org/officeDocument/2006/relationships/tags" Target="../tags/tag6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3" Type="http://schemas.openxmlformats.org/officeDocument/2006/relationships/tags" Target="../tags/tag674.xml"/><Relationship Id="rId18" Type="http://schemas.openxmlformats.org/officeDocument/2006/relationships/tags" Target="../tags/tag679.xml"/><Relationship Id="rId26" Type="http://schemas.openxmlformats.org/officeDocument/2006/relationships/tags" Target="../tags/tag687.xml"/><Relationship Id="rId39" Type="http://schemas.openxmlformats.org/officeDocument/2006/relationships/image" Target="../media/image18.emf"/><Relationship Id="rId21" Type="http://schemas.openxmlformats.org/officeDocument/2006/relationships/tags" Target="../tags/tag682.xml"/><Relationship Id="rId34" Type="http://schemas.openxmlformats.org/officeDocument/2006/relationships/tags" Target="../tags/tag695.xml"/><Relationship Id="rId7" Type="http://schemas.openxmlformats.org/officeDocument/2006/relationships/tags" Target="../tags/tag668.xml"/><Relationship Id="rId2" Type="http://schemas.openxmlformats.org/officeDocument/2006/relationships/tags" Target="../tags/tag663.xml"/><Relationship Id="rId16" Type="http://schemas.openxmlformats.org/officeDocument/2006/relationships/tags" Target="../tags/tag677.xml"/><Relationship Id="rId20" Type="http://schemas.openxmlformats.org/officeDocument/2006/relationships/tags" Target="../tags/tag681.xml"/><Relationship Id="rId29" Type="http://schemas.openxmlformats.org/officeDocument/2006/relationships/tags" Target="../tags/tag690.xml"/><Relationship Id="rId41" Type="http://schemas.openxmlformats.org/officeDocument/2006/relationships/chart" Target="../charts/chart26.xml"/><Relationship Id="rId1" Type="http://schemas.openxmlformats.org/officeDocument/2006/relationships/vmlDrawing" Target="../drawings/vmlDrawing22.vml"/><Relationship Id="rId6" Type="http://schemas.openxmlformats.org/officeDocument/2006/relationships/tags" Target="../tags/tag667.xml"/><Relationship Id="rId11" Type="http://schemas.openxmlformats.org/officeDocument/2006/relationships/tags" Target="../tags/tag672.xml"/><Relationship Id="rId24" Type="http://schemas.openxmlformats.org/officeDocument/2006/relationships/tags" Target="../tags/tag685.xml"/><Relationship Id="rId32" Type="http://schemas.openxmlformats.org/officeDocument/2006/relationships/tags" Target="../tags/tag693.xml"/><Relationship Id="rId37" Type="http://schemas.openxmlformats.org/officeDocument/2006/relationships/slideLayout" Target="../slideLayouts/slideLayout3.xml"/><Relationship Id="rId40" Type="http://schemas.openxmlformats.org/officeDocument/2006/relationships/chart" Target="../charts/chart25.xml"/><Relationship Id="rId5" Type="http://schemas.openxmlformats.org/officeDocument/2006/relationships/tags" Target="../tags/tag666.xml"/><Relationship Id="rId15" Type="http://schemas.openxmlformats.org/officeDocument/2006/relationships/tags" Target="../tags/tag676.xml"/><Relationship Id="rId23" Type="http://schemas.openxmlformats.org/officeDocument/2006/relationships/tags" Target="../tags/tag684.xml"/><Relationship Id="rId28" Type="http://schemas.openxmlformats.org/officeDocument/2006/relationships/tags" Target="../tags/tag689.xml"/><Relationship Id="rId36" Type="http://schemas.openxmlformats.org/officeDocument/2006/relationships/tags" Target="../tags/tag697.xml"/><Relationship Id="rId10" Type="http://schemas.openxmlformats.org/officeDocument/2006/relationships/tags" Target="../tags/tag671.xml"/><Relationship Id="rId19" Type="http://schemas.openxmlformats.org/officeDocument/2006/relationships/tags" Target="../tags/tag680.xml"/><Relationship Id="rId31" Type="http://schemas.openxmlformats.org/officeDocument/2006/relationships/tags" Target="../tags/tag692.xml"/><Relationship Id="rId4" Type="http://schemas.openxmlformats.org/officeDocument/2006/relationships/tags" Target="../tags/tag665.xml"/><Relationship Id="rId9" Type="http://schemas.openxmlformats.org/officeDocument/2006/relationships/tags" Target="../tags/tag670.xml"/><Relationship Id="rId14" Type="http://schemas.openxmlformats.org/officeDocument/2006/relationships/tags" Target="../tags/tag675.xml"/><Relationship Id="rId22" Type="http://schemas.openxmlformats.org/officeDocument/2006/relationships/tags" Target="../tags/tag683.xml"/><Relationship Id="rId27" Type="http://schemas.openxmlformats.org/officeDocument/2006/relationships/tags" Target="../tags/tag688.xml"/><Relationship Id="rId30" Type="http://schemas.openxmlformats.org/officeDocument/2006/relationships/tags" Target="../tags/tag691.xml"/><Relationship Id="rId35" Type="http://schemas.openxmlformats.org/officeDocument/2006/relationships/tags" Target="../tags/tag696.xml"/><Relationship Id="rId8" Type="http://schemas.openxmlformats.org/officeDocument/2006/relationships/tags" Target="../tags/tag669.xml"/><Relationship Id="rId3" Type="http://schemas.openxmlformats.org/officeDocument/2006/relationships/tags" Target="../tags/tag664.xml"/><Relationship Id="rId12" Type="http://schemas.openxmlformats.org/officeDocument/2006/relationships/tags" Target="../tags/tag673.xml"/><Relationship Id="rId17" Type="http://schemas.openxmlformats.org/officeDocument/2006/relationships/tags" Target="../tags/tag678.xml"/><Relationship Id="rId25" Type="http://schemas.openxmlformats.org/officeDocument/2006/relationships/tags" Target="../tags/tag686.xml"/><Relationship Id="rId33" Type="http://schemas.openxmlformats.org/officeDocument/2006/relationships/tags" Target="../tags/tag694.xml"/><Relationship Id="rId38" Type="http://schemas.openxmlformats.org/officeDocument/2006/relationships/oleObject" Target="../embeddings/oleObject24.bin"/></Relationships>
</file>

<file path=ppt/slides/_rels/slide41.xml.rels><?xml version="1.0" encoding="UTF-8" standalone="yes"?>
<Relationships xmlns="http://schemas.openxmlformats.org/package/2006/relationships"><Relationship Id="rId26" Type="http://schemas.openxmlformats.org/officeDocument/2006/relationships/tags" Target="../tags/tag722.xml"/><Relationship Id="rId117" Type="http://schemas.openxmlformats.org/officeDocument/2006/relationships/tags" Target="../tags/tag813.xml"/><Relationship Id="rId21" Type="http://schemas.openxmlformats.org/officeDocument/2006/relationships/tags" Target="../tags/tag717.xml"/><Relationship Id="rId42" Type="http://schemas.openxmlformats.org/officeDocument/2006/relationships/tags" Target="../tags/tag738.xml"/><Relationship Id="rId47" Type="http://schemas.openxmlformats.org/officeDocument/2006/relationships/tags" Target="../tags/tag743.xml"/><Relationship Id="rId63" Type="http://schemas.openxmlformats.org/officeDocument/2006/relationships/tags" Target="../tags/tag759.xml"/><Relationship Id="rId68" Type="http://schemas.openxmlformats.org/officeDocument/2006/relationships/tags" Target="../tags/tag764.xml"/><Relationship Id="rId84" Type="http://schemas.openxmlformats.org/officeDocument/2006/relationships/tags" Target="../tags/tag780.xml"/><Relationship Id="rId89" Type="http://schemas.openxmlformats.org/officeDocument/2006/relationships/tags" Target="../tags/tag785.xml"/><Relationship Id="rId112" Type="http://schemas.openxmlformats.org/officeDocument/2006/relationships/tags" Target="../tags/tag808.xml"/><Relationship Id="rId16" Type="http://schemas.openxmlformats.org/officeDocument/2006/relationships/tags" Target="../tags/tag712.xml"/><Relationship Id="rId107" Type="http://schemas.openxmlformats.org/officeDocument/2006/relationships/tags" Target="../tags/tag803.xml"/><Relationship Id="rId11" Type="http://schemas.openxmlformats.org/officeDocument/2006/relationships/tags" Target="../tags/tag707.xml"/><Relationship Id="rId32" Type="http://schemas.openxmlformats.org/officeDocument/2006/relationships/tags" Target="../tags/tag728.xml"/><Relationship Id="rId37" Type="http://schemas.openxmlformats.org/officeDocument/2006/relationships/tags" Target="../tags/tag733.xml"/><Relationship Id="rId53" Type="http://schemas.openxmlformats.org/officeDocument/2006/relationships/tags" Target="../tags/tag749.xml"/><Relationship Id="rId58" Type="http://schemas.openxmlformats.org/officeDocument/2006/relationships/tags" Target="../tags/tag754.xml"/><Relationship Id="rId74" Type="http://schemas.openxmlformats.org/officeDocument/2006/relationships/tags" Target="../tags/tag770.xml"/><Relationship Id="rId79" Type="http://schemas.openxmlformats.org/officeDocument/2006/relationships/tags" Target="../tags/tag775.xml"/><Relationship Id="rId102" Type="http://schemas.openxmlformats.org/officeDocument/2006/relationships/tags" Target="../tags/tag798.xml"/><Relationship Id="rId123" Type="http://schemas.openxmlformats.org/officeDocument/2006/relationships/oleObject" Target="../embeddings/oleObject25.bin"/><Relationship Id="rId5" Type="http://schemas.openxmlformats.org/officeDocument/2006/relationships/tags" Target="../tags/tag701.xml"/><Relationship Id="rId90" Type="http://schemas.openxmlformats.org/officeDocument/2006/relationships/tags" Target="../tags/tag786.xml"/><Relationship Id="rId95" Type="http://schemas.openxmlformats.org/officeDocument/2006/relationships/tags" Target="../tags/tag791.xml"/><Relationship Id="rId22" Type="http://schemas.openxmlformats.org/officeDocument/2006/relationships/tags" Target="../tags/tag718.xml"/><Relationship Id="rId27" Type="http://schemas.openxmlformats.org/officeDocument/2006/relationships/tags" Target="../tags/tag723.xml"/><Relationship Id="rId43" Type="http://schemas.openxmlformats.org/officeDocument/2006/relationships/tags" Target="../tags/tag739.xml"/><Relationship Id="rId48" Type="http://schemas.openxmlformats.org/officeDocument/2006/relationships/tags" Target="../tags/tag744.xml"/><Relationship Id="rId64" Type="http://schemas.openxmlformats.org/officeDocument/2006/relationships/tags" Target="../tags/tag760.xml"/><Relationship Id="rId69" Type="http://schemas.openxmlformats.org/officeDocument/2006/relationships/tags" Target="../tags/tag765.xml"/><Relationship Id="rId113" Type="http://schemas.openxmlformats.org/officeDocument/2006/relationships/tags" Target="../tags/tag809.xml"/><Relationship Id="rId118" Type="http://schemas.openxmlformats.org/officeDocument/2006/relationships/tags" Target="../tags/tag814.xml"/><Relationship Id="rId80" Type="http://schemas.openxmlformats.org/officeDocument/2006/relationships/tags" Target="../tags/tag776.xml"/><Relationship Id="rId85" Type="http://schemas.openxmlformats.org/officeDocument/2006/relationships/tags" Target="../tags/tag781.xml"/><Relationship Id="rId12" Type="http://schemas.openxmlformats.org/officeDocument/2006/relationships/tags" Target="../tags/tag708.xml"/><Relationship Id="rId17" Type="http://schemas.openxmlformats.org/officeDocument/2006/relationships/tags" Target="../tags/tag713.xml"/><Relationship Id="rId33" Type="http://schemas.openxmlformats.org/officeDocument/2006/relationships/tags" Target="../tags/tag729.xml"/><Relationship Id="rId38" Type="http://schemas.openxmlformats.org/officeDocument/2006/relationships/tags" Target="../tags/tag734.xml"/><Relationship Id="rId59" Type="http://schemas.openxmlformats.org/officeDocument/2006/relationships/tags" Target="../tags/tag755.xml"/><Relationship Id="rId103" Type="http://schemas.openxmlformats.org/officeDocument/2006/relationships/tags" Target="../tags/tag799.xml"/><Relationship Id="rId108" Type="http://schemas.openxmlformats.org/officeDocument/2006/relationships/tags" Target="../tags/tag804.xml"/><Relationship Id="rId124" Type="http://schemas.openxmlformats.org/officeDocument/2006/relationships/image" Target="../media/image1.emf"/><Relationship Id="rId54" Type="http://schemas.openxmlformats.org/officeDocument/2006/relationships/tags" Target="../tags/tag750.xml"/><Relationship Id="rId70" Type="http://schemas.openxmlformats.org/officeDocument/2006/relationships/tags" Target="../tags/tag766.xml"/><Relationship Id="rId75" Type="http://schemas.openxmlformats.org/officeDocument/2006/relationships/tags" Target="../tags/tag771.xml"/><Relationship Id="rId91" Type="http://schemas.openxmlformats.org/officeDocument/2006/relationships/tags" Target="../tags/tag787.xml"/><Relationship Id="rId96" Type="http://schemas.openxmlformats.org/officeDocument/2006/relationships/tags" Target="../tags/tag792.xml"/><Relationship Id="rId1" Type="http://schemas.openxmlformats.org/officeDocument/2006/relationships/vmlDrawing" Target="../drawings/vmlDrawing23.vml"/><Relationship Id="rId6" Type="http://schemas.openxmlformats.org/officeDocument/2006/relationships/tags" Target="../tags/tag702.xml"/><Relationship Id="rId23" Type="http://schemas.openxmlformats.org/officeDocument/2006/relationships/tags" Target="../tags/tag719.xml"/><Relationship Id="rId28" Type="http://schemas.openxmlformats.org/officeDocument/2006/relationships/tags" Target="../tags/tag724.xml"/><Relationship Id="rId49" Type="http://schemas.openxmlformats.org/officeDocument/2006/relationships/tags" Target="../tags/tag745.xml"/><Relationship Id="rId114" Type="http://schemas.openxmlformats.org/officeDocument/2006/relationships/tags" Target="../tags/tag810.xml"/><Relationship Id="rId119" Type="http://schemas.openxmlformats.org/officeDocument/2006/relationships/tags" Target="../tags/tag815.xml"/><Relationship Id="rId44" Type="http://schemas.openxmlformats.org/officeDocument/2006/relationships/tags" Target="../tags/tag740.xml"/><Relationship Id="rId60" Type="http://schemas.openxmlformats.org/officeDocument/2006/relationships/tags" Target="../tags/tag756.xml"/><Relationship Id="rId65" Type="http://schemas.openxmlformats.org/officeDocument/2006/relationships/tags" Target="../tags/tag761.xml"/><Relationship Id="rId81" Type="http://schemas.openxmlformats.org/officeDocument/2006/relationships/tags" Target="../tags/tag777.xml"/><Relationship Id="rId86" Type="http://schemas.openxmlformats.org/officeDocument/2006/relationships/tags" Target="../tags/tag782.xml"/><Relationship Id="rId13" Type="http://schemas.openxmlformats.org/officeDocument/2006/relationships/tags" Target="../tags/tag709.xml"/><Relationship Id="rId18" Type="http://schemas.openxmlformats.org/officeDocument/2006/relationships/tags" Target="../tags/tag714.xml"/><Relationship Id="rId39" Type="http://schemas.openxmlformats.org/officeDocument/2006/relationships/tags" Target="../tags/tag735.xml"/><Relationship Id="rId109" Type="http://schemas.openxmlformats.org/officeDocument/2006/relationships/tags" Target="../tags/tag805.xml"/><Relationship Id="rId34" Type="http://schemas.openxmlformats.org/officeDocument/2006/relationships/tags" Target="../tags/tag730.xml"/><Relationship Id="rId50" Type="http://schemas.openxmlformats.org/officeDocument/2006/relationships/tags" Target="../tags/tag746.xml"/><Relationship Id="rId55" Type="http://schemas.openxmlformats.org/officeDocument/2006/relationships/tags" Target="../tags/tag751.xml"/><Relationship Id="rId76" Type="http://schemas.openxmlformats.org/officeDocument/2006/relationships/tags" Target="../tags/tag772.xml"/><Relationship Id="rId97" Type="http://schemas.openxmlformats.org/officeDocument/2006/relationships/tags" Target="../tags/tag793.xml"/><Relationship Id="rId104" Type="http://schemas.openxmlformats.org/officeDocument/2006/relationships/tags" Target="../tags/tag800.xml"/><Relationship Id="rId120" Type="http://schemas.openxmlformats.org/officeDocument/2006/relationships/tags" Target="../tags/tag816.xml"/><Relationship Id="rId125" Type="http://schemas.openxmlformats.org/officeDocument/2006/relationships/chart" Target="../charts/chart27.xml"/><Relationship Id="rId7" Type="http://schemas.openxmlformats.org/officeDocument/2006/relationships/tags" Target="../tags/tag703.xml"/><Relationship Id="rId71" Type="http://schemas.openxmlformats.org/officeDocument/2006/relationships/tags" Target="../tags/tag767.xml"/><Relationship Id="rId92" Type="http://schemas.openxmlformats.org/officeDocument/2006/relationships/tags" Target="../tags/tag788.xml"/><Relationship Id="rId2" Type="http://schemas.openxmlformats.org/officeDocument/2006/relationships/tags" Target="../tags/tag698.xml"/><Relationship Id="rId29" Type="http://schemas.openxmlformats.org/officeDocument/2006/relationships/tags" Target="../tags/tag725.xml"/><Relationship Id="rId24" Type="http://schemas.openxmlformats.org/officeDocument/2006/relationships/tags" Target="../tags/tag720.xml"/><Relationship Id="rId40" Type="http://schemas.openxmlformats.org/officeDocument/2006/relationships/tags" Target="../tags/tag736.xml"/><Relationship Id="rId45" Type="http://schemas.openxmlformats.org/officeDocument/2006/relationships/tags" Target="../tags/tag741.xml"/><Relationship Id="rId66" Type="http://schemas.openxmlformats.org/officeDocument/2006/relationships/tags" Target="../tags/tag762.xml"/><Relationship Id="rId87" Type="http://schemas.openxmlformats.org/officeDocument/2006/relationships/tags" Target="../tags/tag783.xml"/><Relationship Id="rId110" Type="http://schemas.openxmlformats.org/officeDocument/2006/relationships/tags" Target="../tags/tag806.xml"/><Relationship Id="rId115" Type="http://schemas.openxmlformats.org/officeDocument/2006/relationships/tags" Target="../tags/tag811.xml"/><Relationship Id="rId61" Type="http://schemas.openxmlformats.org/officeDocument/2006/relationships/tags" Target="../tags/tag757.xml"/><Relationship Id="rId82" Type="http://schemas.openxmlformats.org/officeDocument/2006/relationships/tags" Target="../tags/tag778.xml"/><Relationship Id="rId19" Type="http://schemas.openxmlformats.org/officeDocument/2006/relationships/tags" Target="../tags/tag715.xml"/><Relationship Id="rId14" Type="http://schemas.openxmlformats.org/officeDocument/2006/relationships/tags" Target="../tags/tag710.xml"/><Relationship Id="rId30" Type="http://schemas.openxmlformats.org/officeDocument/2006/relationships/tags" Target="../tags/tag726.xml"/><Relationship Id="rId35" Type="http://schemas.openxmlformats.org/officeDocument/2006/relationships/tags" Target="../tags/tag731.xml"/><Relationship Id="rId56" Type="http://schemas.openxmlformats.org/officeDocument/2006/relationships/tags" Target="../tags/tag752.xml"/><Relationship Id="rId77" Type="http://schemas.openxmlformats.org/officeDocument/2006/relationships/tags" Target="../tags/tag773.xml"/><Relationship Id="rId100" Type="http://schemas.openxmlformats.org/officeDocument/2006/relationships/tags" Target="../tags/tag796.xml"/><Relationship Id="rId105" Type="http://schemas.openxmlformats.org/officeDocument/2006/relationships/tags" Target="../tags/tag801.xml"/><Relationship Id="rId126" Type="http://schemas.openxmlformats.org/officeDocument/2006/relationships/chart" Target="../charts/chart28.xml"/><Relationship Id="rId8" Type="http://schemas.openxmlformats.org/officeDocument/2006/relationships/tags" Target="../tags/tag704.xml"/><Relationship Id="rId51" Type="http://schemas.openxmlformats.org/officeDocument/2006/relationships/tags" Target="../tags/tag747.xml"/><Relationship Id="rId72" Type="http://schemas.openxmlformats.org/officeDocument/2006/relationships/tags" Target="../tags/tag768.xml"/><Relationship Id="rId93" Type="http://schemas.openxmlformats.org/officeDocument/2006/relationships/tags" Target="../tags/tag789.xml"/><Relationship Id="rId98" Type="http://schemas.openxmlformats.org/officeDocument/2006/relationships/tags" Target="../tags/tag794.xml"/><Relationship Id="rId121" Type="http://schemas.openxmlformats.org/officeDocument/2006/relationships/tags" Target="../tags/tag817.xml"/><Relationship Id="rId3" Type="http://schemas.openxmlformats.org/officeDocument/2006/relationships/tags" Target="../tags/tag699.xml"/><Relationship Id="rId25" Type="http://schemas.openxmlformats.org/officeDocument/2006/relationships/tags" Target="../tags/tag721.xml"/><Relationship Id="rId46" Type="http://schemas.openxmlformats.org/officeDocument/2006/relationships/tags" Target="../tags/tag742.xml"/><Relationship Id="rId67" Type="http://schemas.openxmlformats.org/officeDocument/2006/relationships/tags" Target="../tags/tag763.xml"/><Relationship Id="rId116" Type="http://schemas.openxmlformats.org/officeDocument/2006/relationships/tags" Target="../tags/tag812.xml"/><Relationship Id="rId20" Type="http://schemas.openxmlformats.org/officeDocument/2006/relationships/tags" Target="../tags/tag716.xml"/><Relationship Id="rId41" Type="http://schemas.openxmlformats.org/officeDocument/2006/relationships/tags" Target="../tags/tag737.xml"/><Relationship Id="rId62" Type="http://schemas.openxmlformats.org/officeDocument/2006/relationships/tags" Target="../tags/tag758.xml"/><Relationship Id="rId83" Type="http://schemas.openxmlformats.org/officeDocument/2006/relationships/tags" Target="../tags/tag779.xml"/><Relationship Id="rId88" Type="http://schemas.openxmlformats.org/officeDocument/2006/relationships/tags" Target="../tags/tag784.xml"/><Relationship Id="rId111" Type="http://schemas.openxmlformats.org/officeDocument/2006/relationships/tags" Target="../tags/tag807.xml"/><Relationship Id="rId15" Type="http://schemas.openxmlformats.org/officeDocument/2006/relationships/tags" Target="../tags/tag711.xml"/><Relationship Id="rId36" Type="http://schemas.openxmlformats.org/officeDocument/2006/relationships/tags" Target="../tags/tag732.xml"/><Relationship Id="rId57" Type="http://schemas.openxmlformats.org/officeDocument/2006/relationships/tags" Target="../tags/tag753.xml"/><Relationship Id="rId106" Type="http://schemas.openxmlformats.org/officeDocument/2006/relationships/tags" Target="../tags/tag802.xml"/><Relationship Id="rId10" Type="http://schemas.openxmlformats.org/officeDocument/2006/relationships/tags" Target="../tags/tag706.xml"/><Relationship Id="rId31" Type="http://schemas.openxmlformats.org/officeDocument/2006/relationships/tags" Target="../tags/tag727.xml"/><Relationship Id="rId52" Type="http://schemas.openxmlformats.org/officeDocument/2006/relationships/tags" Target="../tags/tag748.xml"/><Relationship Id="rId73" Type="http://schemas.openxmlformats.org/officeDocument/2006/relationships/tags" Target="../tags/tag769.xml"/><Relationship Id="rId78" Type="http://schemas.openxmlformats.org/officeDocument/2006/relationships/tags" Target="../tags/tag774.xml"/><Relationship Id="rId94" Type="http://schemas.openxmlformats.org/officeDocument/2006/relationships/tags" Target="../tags/tag790.xml"/><Relationship Id="rId99" Type="http://schemas.openxmlformats.org/officeDocument/2006/relationships/tags" Target="../tags/tag795.xml"/><Relationship Id="rId101" Type="http://schemas.openxmlformats.org/officeDocument/2006/relationships/tags" Target="../tags/tag797.xml"/><Relationship Id="rId122" Type="http://schemas.openxmlformats.org/officeDocument/2006/relationships/slideLayout" Target="../slideLayouts/slideLayout3.xml"/><Relationship Id="rId4" Type="http://schemas.openxmlformats.org/officeDocument/2006/relationships/tags" Target="../tags/tag700.xml"/><Relationship Id="rId9" Type="http://schemas.openxmlformats.org/officeDocument/2006/relationships/tags" Target="../tags/tag70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tags" Target="../tags/tag824.xml"/><Relationship Id="rId13" Type="http://schemas.openxmlformats.org/officeDocument/2006/relationships/tags" Target="../tags/tag829.xml"/><Relationship Id="rId18" Type="http://schemas.openxmlformats.org/officeDocument/2006/relationships/slideLayout" Target="../slideLayouts/slideLayout3.xml"/><Relationship Id="rId3" Type="http://schemas.openxmlformats.org/officeDocument/2006/relationships/tags" Target="../tags/tag819.xml"/><Relationship Id="rId21" Type="http://schemas.openxmlformats.org/officeDocument/2006/relationships/chart" Target="../charts/chart29.xml"/><Relationship Id="rId7" Type="http://schemas.openxmlformats.org/officeDocument/2006/relationships/tags" Target="../tags/tag823.xml"/><Relationship Id="rId12" Type="http://schemas.openxmlformats.org/officeDocument/2006/relationships/tags" Target="../tags/tag828.xml"/><Relationship Id="rId17" Type="http://schemas.openxmlformats.org/officeDocument/2006/relationships/tags" Target="../tags/tag833.xml"/><Relationship Id="rId2" Type="http://schemas.openxmlformats.org/officeDocument/2006/relationships/tags" Target="../tags/tag818.xml"/><Relationship Id="rId16" Type="http://schemas.openxmlformats.org/officeDocument/2006/relationships/tags" Target="../tags/tag832.xml"/><Relationship Id="rId20" Type="http://schemas.openxmlformats.org/officeDocument/2006/relationships/image" Target="../media/image18.emf"/><Relationship Id="rId1" Type="http://schemas.openxmlformats.org/officeDocument/2006/relationships/vmlDrawing" Target="../drawings/vmlDrawing24.vml"/><Relationship Id="rId6" Type="http://schemas.openxmlformats.org/officeDocument/2006/relationships/tags" Target="../tags/tag822.xml"/><Relationship Id="rId11" Type="http://schemas.openxmlformats.org/officeDocument/2006/relationships/tags" Target="../tags/tag827.xml"/><Relationship Id="rId5" Type="http://schemas.openxmlformats.org/officeDocument/2006/relationships/tags" Target="../tags/tag821.xml"/><Relationship Id="rId15" Type="http://schemas.openxmlformats.org/officeDocument/2006/relationships/tags" Target="../tags/tag831.xml"/><Relationship Id="rId10" Type="http://schemas.openxmlformats.org/officeDocument/2006/relationships/tags" Target="../tags/tag826.xml"/><Relationship Id="rId19" Type="http://schemas.openxmlformats.org/officeDocument/2006/relationships/oleObject" Target="../embeddings/oleObject26.bin"/><Relationship Id="rId4" Type="http://schemas.openxmlformats.org/officeDocument/2006/relationships/tags" Target="../tags/tag820.xml"/><Relationship Id="rId9" Type="http://schemas.openxmlformats.org/officeDocument/2006/relationships/tags" Target="../tags/tag825.xml"/><Relationship Id="rId14" Type="http://schemas.openxmlformats.org/officeDocument/2006/relationships/tags" Target="../tags/tag830.xml"/></Relationships>
</file>

<file path=ppt/slides/_rels/slide47.xml.rels><?xml version="1.0" encoding="UTF-8" standalone="yes"?>
<Relationships xmlns="http://schemas.openxmlformats.org/package/2006/relationships"><Relationship Id="rId8" Type="http://schemas.openxmlformats.org/officeDocument/2006/relationships/tags" Target="../tags/tag840.xml"/><Relationship Id="rId13" Type="http://schemas.openxmlformats.org/officeDocument/2006/relationships/tags" Target="../tags/tag845.xml"/><Relationship Id="rId18" Type="http://schemas.openxmlformats.org/officeDocument/2006/relationships/tags" Target="../tags/tag850.xml"/><Relationship Id="rId26" Type="http://schemas.openxmlformats.org/officeDocument/2006/relationships/oleObject" Target="../embeddings/oleObject27.bin"/><Relationship Id="rId3" Type="http://schemas.openxmlformats.org/officeDocument/2006/relationships/tags" Target="../tags/tag835.xml"/><Relationship Id="rId21" Type="http://schemas.openxmlformats.org/officeDocument/2006/relationships/tags" Target="../tags/tag853.xml"/><Relationship Id="rId7" Type="http://schemas.openxmlformats.org/officeDocument/2006/relationships/tags" Target="../tags/tag839.xml"/><Relationship Id="rId12" Type="http://schemas.openxmlformats.org/officeDocument/2006/relationships/tags" Target="../tags/tag844.xml"/><Relationship Id="rId17" Type="http://schemas.openxmlformats.org/officeDocument/2006/relationships/tags" Target="../tags/tag849.xml"/><Relationship Id="rId25" Type="http://schemas.openxmlformats.org/officeDocument/2006/relationships/slideLayout" Target="../slideLayouts/slideLayout3.xml"/><Relationship Id="rId2" Type="http://schemas.openxmlformats.org/officeDocument/2006/relationships/tags" Target="../tags/tag834.xml"/><Relationship Id="rId16" Type="http://schemas.openxmlformats.org/officeDocument/2006/relationships/tags" Target="../tags/tag848.xml"/><Relationship Id="rId20" Type="http://schemas.openxmlformats.org/officeDocument/2006/relationships/tags" Target="../tags/tag852.xml"/><Relationship Id="rId29" Type="http://schemas.openxmlformats.org/officeDocument/2006/relationships/chart" Target="../charts/chart31.xml"/><Relationship Id="rId1" Type="http://schemas.openxmlformats.org/officeDocument/2006/relationships/vmlDrawing" Target="../drawings/vmlDrawing25.vml"/><Relationship Id="rId6" Type="http://schemas.openxmlformats.org/officeDocument/2006/relationships/tags" Target="../tags/tag838.xml"/><Relationship Id="rId11" Type="http://schemas.openxmlformats.org/officeDocument/2006/relationships/tags" Target="../tags/tag843.xml"/><Relationship Id="rId24" Type="http://schemas.openxmlformats.org/officeDocument/2006/relationships/tags" Target="../tags/tag856.xml"/><Relationship Id="rId5" Type="http://schemas.openxmlformats.org/officeDocument/2006/relationships/tags" Target="../tags/tag837.xml"/><Relationship Id="rId15" Type="http://schemas.openxmlformats.org/officeDocument/2006/relationships/tags" Target="../tags/tag847.xml"/><Relationship Id="rId23" Type="http://schemas.openxmlformats.org/officeDocument/2006/relationships/tags" Target="../tags/tag855.xml"/><Relationship Id="rId28" Type="http://schemas.openxmlformats.org/officeDocument/2006/relationships/chart" Target="../charts/chart30.xml"/><Relationship Id="rId10" Type="http://schemas.openxmlformats.org/officeDocument/2006/relationships/tags" Target="../tags/tag842.xml"/><Relationship Id="rId19" Type="http://schemas.openxmlformats.org/officeDocument/2006/relationships/tags" Target="../tags/tag851.xml"/><Relationship Id="rId4" Type="http://schemas.openxmlformats.org/officeDocument/2006/relationships/tags" Target="../tags/tag836.xml"/><Relationship Id="rId9" Type="http://schemas.openxmlformats.org/officeDocument/2006/relationships/tags" Target="../tags/tag841.xml"/><Relationship Id="rId14" Type="http://schemas.openxmlformats.org/officeDocument/2006/relationships/tags" Target="../tags/tag846.xml"/><Relationship Id="rId22" Type="http://schemas.openxmlformats.org/officeDocument/2006/relationships/tags" Target="../tags/tag854.xml"/><Relationship Id="rId27" Type="http://schemas.openxmlformats.org/officeDocument/2006/relationships/image" Target="../media/image18.emf"/></Relationships>
</file>

<file path=ppt/slides/_rels/slide48.xml.rels><?xml version="1.0" encoding="UTF-8" standalone="yes"?>
<Relationships xmlns="http://schemas.openxmlformats.org/package/2006/relationships"><Relationship Id="rId8" Type="http://schemas.openxmlformats.org/officeDocument/2006/relationships/tags" Target="../tags/tag863.xml"/><Relationship Id="rId13" Type="http://schemas.openxmlformats.org/officeDocument/2006/relationships/tags" Target="../tags/tag868.xml"/><Relationship Id="rId18" Type="http://schemas.openxmlformats.org/officeDocument/2006/relationships/tags" Target="../tags/tag873.xml"/><Relationship Id="rId26" Type="http://schemas.openxmlformats.org/officeDocument/2006/relationships/slideLayout" Target="../slideLayouts/slideLayout3.xml"/><Relationship Id="rId3" Type="http://schemas.openxmlformats.org/officeDocument/2006/relationships/tags" Target="../tags/tag858.xml"/><Relationship Id="rId21" Type="http://schemas.openxmlformats.org/officeDocument/2006/relationships/tags" Target="../tags/tag876.xml"/><Relationship Id="rId7" Type="http://schemas.openxmlformats.org/officeDocument/2006/relationships/tags" Target="../tags/tag862.xml"/><Relationship Id="rId12" Type="http://schemas.openxmlformats.org/officeDocument/2006/relationships/tags" Target="../tags/tag867.xml"/><Relationship Id="rId17" Type="http://schemas.openxmlformats.org/officeDocument/2006/relationships/tags" Target="../tags/tag872.xml"/><Relationship Id="rId25" Type="http://schemas.openxmlformats.org/officeDocument/2006/relationships/tags" Target="../tags/tag880.xml"/><Relationship Id="rId2" Type="http://schemas.openxmlformats.org/officeDocument/2006/relationships/tags" Target="../tags/tag857.xml"/><Relationship Id="rId16" Type="http://schemas.openxmlformats.org/officeDocument/2006/relationships/tags" Target="../tags/tag871.xml"/><Relationship Id="rId20" Type="http://schemas.openxmlformats.org/officeDocument/2006/relationships/tags" Target="../tags/tag875.xml"/><Relationship Id="rId29" Type="http://schemas.openxmlformats.org/officeDocument/2006/relationships/chart" Target="../charts/chart32.xml"/><Relationship Id="rId1" Type="http://schemas.openxmlformats.org/officeDocument/2006/relationships/vmlDrawing" Target="../drawings/vmlDrawing26.vml"/><Relationship Id="rId6" Type="http://schemas.openxmlformats.org/officeDocument/2006/relationships/tags" Target="../tags/tag861.xml"/><Relationship Id="rId11" Type="http://schemas.openxmlformats.org/officeDocument/2006/relationships/tags" Target="../tags/tag866.xml"/><Relationship Id="rId24" Type="http://schemas.openxmlformats.org/officeDocument/2006/relationships/tags" Target="../tags/tag879.xml"/><Relationship Id="rId5" Type="http://schemas.openxmlformats.org/officeDocument/2006/relationships/tags" Target="../tags/tag860.xml"/><Relationship Id="rId15" Type="http://schemas.openxmlformats.org/officeDocument/2006/relationships/tags" Target="../tags/tag870.xml"/><Relationship Id="rId23" Type="http://schemas.openxmlformats.org/officeDocument/2006/relationships/tags" Target="../tags/tag878.xml"/><Relationship Id="rId28" Type="http://schemas.openxmlformats.org/officeDocument/2006/relationships/image" Target="../media/image18.emf"/><Relationship Id="rId10" Type="http://schemas.openxmlformats.org/officeDocument/2006/relationships/tags" Target="../tags/tag865.xml"/><Relationship Id="rId19" Type="http://schemas.openxmlformats.org/officeDocument/2006/relationships/tags" Target="../tags/tag874.xml"/><Relationship Id="rId4" Type="http://schemas.openxmlformats.org/officeDocument/2006/relationships/tags" Target="../tags/tag859.xml"/><Relationship Id="rId9" Type="http://schemas.openxmlformats.org/officeDocument/2006/relationships/tags" Target="../tags/tag864.xml"/><Relationship Id="rId14" Type="http://schemas.openxmlformats.org/officeDocument/2006/relationships/tags" Target="../tags/tag869.xml"/><Relationship Id="rId22" Type="http://schemas.openxmlformats.org/officeDocument/2006/relationships/tags" Target="../tags/tag877.xml"/><Relationship Id="rId27" Type="http://schemas.openxmlformats.org/officeDocument/2006/relationships/oleObject" Target="../embeddings/oleObject28.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8" Type="http://schemas.openxmlformats.org/officeDocument/2006/relationships/tags" Target="../tags/tag887.xml"/><Relationship Id="rId13" Type="http://schemas.openxmlformats.org/officeDocument/2006/relationships/tags" Target="../tags/tag892.xml"/><Relationship Id="rId18" Type="http://schemas.openxmlformats.org/officeDocument/2006/relationships/tags" Target="../tags/tag897.xml"/><Relationship Id="rId3" Type="http://schemas.openxmlformats.org/officeDocument/2006/relationships/tags" Target="../tags/tag882.xml"/><Relationship Id="rId21" Type="http://schemas.openxmlformats.org/officeDocument/2006/relationships/image" Target="../media/image26.emf"/><Relationship Id="rId7" Type="http://schemas.openxmlformats.org/officeDocument/2006/relationships/tags" Target="../tags/tag886.xml"/><Relationship Id="rId12" Type="http://schemas.openxmlformats.org/officeDocument/2006/relationships/tags" Target="../tags/tag891.xml"/><Relationship Id="rId17" Type="http://schemas.openxmlformats.org/officeDocument/2006/relationships/tags" Target="../tags/tag896.xml"/><Relationship Id="rId2" Type="http://schemas.openxmlformats.org/officeDocument/2006/relationships/tags" Target="../tags/tag881.xml"/><Relationship Id="rId16" Type="http://schemas.openxmlformats.org/officeDocument/2006/relationships/tags" Target="../tags/tag895.xml"/><Relationship Id="rId20" Type="http://schemas.openxmlformats.org/officeDocument/2006/relationships/oleObject" Target="../embeddings/oleObject29.bin"/><Relationship Id="rId1" Type="http://schemas.openxmlformats.org/officeDocument/2006/relationships/vmlDrawing" Target="../drawings/vmlDrawing27.vml"/><Relationship Id="rId6" Type="http://schemas.openxmlformats.org/officeDocument/2006/relationships/tags" Target="../tags/tag885.xml"/><Relationship Id="rId11" Type="http://schemas.openxmlformats.org/officeDocument/2006/relationships/tags" Target="../tags/tag890.xml"/><Relationship Id="rId5" Type="http://schemas.openxmlformats.org/officeDocument/2006/relationships/tags" Target="../tags/tag884.xml"/><Relationship Id="rId15" Type="http://schemas.openxmlformats.org/officeDocument/2006/relationships/tags" Target="../tags/tag894.xml"/><Relationship Id="rId10" Type="http://schemas.openxmlformats.org/officeDocument/2006/relationships/tags" Target="../tags/tag889.xml"/><Relationship Id="rId19" Type="http://schemas.openxmlformats.org/officeDocument/2006/relationships/slideLayout" Target="../slideLayouts/slideLayout3.xml"/><Relationship Id="rId4" Type="http://schemas.openxmlformats.org/officeDocument/2006/relationships/tags" Target="../tags/tag883.xml"/><Relationship Id="rId9" Type="http://schemas.openxmlformats.org/officeDocument/2006/relationships/tags" Target="../tags/tag888.xml"/><Relationship Id="rId14" Type="http://schemas.openxmlformats.org/officeDocument/2006/relationships/tags" Target="../tags/tag893.xml"/><Relationship Id="rId22" Type="http://schemas.openxmlformats.org/officeDocument/2006/relationships/chart" Target="../charts/chart3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98.xml"/><Relationship Id="rId1" Type="http://schemas.openxmlformats.org/officeDocument/2006/relationships/vmlDrawing" Target="../drawings/vmlDrawing28.vml"/><Relationship Id="rId5" Type="http://schemas.openxmlformats.org/officeDocument/2006/relationships/image" Target="../media/image26.emf"/><Relationship Id="rId4" Type="http://schemas.openxmlformats.org/officeDocument/2006/relationships/oleObject" Target="../embeddings/oleObject30.bin"/></Relationships>
</file>

<file path=ppt/slides/_rels/slide55.xml.rels><?xml version="1.0" encoding="UTF-8" standalone="yes"?>
<Relationships xmlns="http://schemas.openxmlformats.org/package/2006/relationships"><Relationship Id="rId8" Type="http://schemas.openxmlformats.org/officeDocument/2006/relationships/tags" Target="../tags/tag905.xml"/><Relationship Id="rId13" Type="http://schemas.openxmlformats.org/officeDocument/2006/relationships/tags" Target="../tags/tag910.xml"/><Relationship Id="rId18" Type="http://schemas.openxmlformats.org/officeDocument/2006/relationships/tags" Target="../tags/tag915.xml"/><Relationship Id="rId3" Type="http://schemas.openxmlformats.org/officeDocument/2006/relationships/tags" Target="../tags/tag900.xml"/><Relationship Id="rId21" Type="http://schemas.openxmlformats.org/officeDocument/2006/relationships/slideLayout" Target="../slideLayouts/slideLayout3.xml"/><Relationship Id="rId7" Type="http://schemas.openxmlformats.org/officeDocument/2006/relationships/tags" Target="../tags/tag904.xml"/><Relationship Id="rId12" Type="http://schemas.openxmlformats.org/officeDocument/2006/relationships/tags" Target="../tags/tag909.xml"/><Relationship Id="rId17" Type="http://schemas.openxmlformats.org/officeDocument/2006/relationships/tags" Target="../tags/tag914.xml"/><Relationship Id="rId2" Type="http://schemas.openxmlformats.org/officeDocument/2006/relationships/tags" Target="../tags/tag899.xml"/><Relationship Id="rId16" Type="http://schemas.openxmlformats.org/officeDocument/2006/relationships/tags" Target="../tags/tag913.xml"/><Relationship Id="rId20" Type="http://schemas.openxmlformats.org/officeDocument/2006/relationships/tags" Target="../tags/tag917.xml"/><Relationship Id="rId1" Type="http://schemas.openxmlformats.org/officeDocument/2006/relationships/vmlDrawing" Target="../drawings/vmlDrawing29.vml"/><Relationship Id="rId6" Type="http://schemas.openxmlformats.org/officeDocument/2006/relationships/tags" Target="../tags/tag903.xml"/><Relationship Id="rId11" Type="http://schemas.openxmlformats.org/officeDocument/2006/relationships/tags" Target="../tags/tag908.xml"/><Relationship Id="rId24" Type="http://schemas.openxmlformats.org/officeDocument/2006/relationships/chart" Target="../charts/chart34.xml"/><Relationship Id="rId5" Type="http://schemas.openxmlformats.org/officeDocument/2006/relationships/tags" Target="../tags/tag902.xml"/><Relationship Id="rId15" Type="http://schemas.openxmlformats.org/officeDocument/2006/relationships/tags" Target="../tags/tag912.xml"/><Relationship Id="rId23" Type="http://schemas.openxmlformats.org/officeDocument/2006/relationships/image" Target="../media/image26.emf"/><Relationship Id="rId10" Type="http://schemas.openxmlformats.org/officeDocument/2006/relationships/tags" Target="../tags/tag907.xml"/><Relationship Id="rId19" Type="http://schemas.openxmlformats.org/officeDocument/2006/relationships/tags" Target="../tags/tag916.xml"/><Relationship Id="rId4" Type="http://schemas.openxmlformats.org/officeDocument/2006/relationships/tags" Target="../tags/tag901.xml"/><Relationship Id="rId9" Type="http://schemas.openxmlformats.org/officeDocument/2006/relationships/tags" Target="../tags/tag906.xml"/><Relationship Id="rId14" Type="http://schemas.openxmlformats.org/officeDocument/2006/relationships/tags" Target="../tags/tag911.xml"/><Relationship Id="rId22" Type="http://schemas.openxmlformats.org/officeDocument/2006/relationships/oleObject" Target="../embeddings/oleObject31.bin"/></Relationships>
</file>

<file path=ppt/slides/_rels/slide56.xml.rels><?xml version="1.0" encoding="UTF-8" standalone="yes"?>
<Relationships xmlns="http://schemas.openxmlformats.org/package/2006/relationships"><Relationship Id="rId8" Type="http://schemas.openxmlformats.org/officeDocument/2006/relationships/tags" Target="../tags/tag924.xml"/><Relationship Id="rId13" Type="http://schemas.openxmlformats.org/officeDocument/2006/relationships/tags" Target="../tags/tag929.xml"/><Relationship Id="rId18" Type="http://schemas.openxmlformats.org/officeDocument/2006/relationships/oleObject" Target="../embeddings/oleObject32.bin"/><Relationship Id="rId3" Type="http://schemas.openxmlformats.org/officeDocument/2006/relationships/tags" Target="../tags/tag919.xml"/><Relationship Id="rId7" Type="http://schemas.openxmlformats.org/officeDocument/2006/relationships/tags" Target="../tags/tag923.xml"/><Relationship Id="rId12" Type="http://schemas.openxmlformats.org/officeDocument/2006/relationships/tags" Target="../tags/tag928.xml"/><Relationship Id="rId17" Type="http://schemas.openxmlformats.org/officeDocument/2006/relationships/slideLayout" Target="../slideLayouts/slideLayout3.xml"/><Relationship Id="rId2" Type="http://schemas.openxmlformats.org/officeDocument/2006/relationships/tags" Target="../tags/tag918.xml"/><Relationship Id="rId16" Type="http://schemas.openxmlformats.org/officeDocument/2006/relationships/tags" Target="../tags/tag932.xml"/><Relationship Id="rId20" Type="http://schemas.openxmlformats.org/officeDocument/2006/relationships/chart" Target="../charts/chart35.xml"/><Relationship Id="rId1" Type="http://schemas.openxmlformats.org/officeDocument/2006/relationships/vmlDrawing" Target="../drawings/vmlDrawing30.vml"/><Relationship Id="rId6" Type="http://schemas.openxmlformats.org/officeDocument/2006/relationships/tags" Target="../tags/tag922.xml"/><Relationship Id="rId11" Type="http://schemas.openxmlformats.org/officeDocument/2006/relationships/tags" Target="../tags/tag927.xml"/><Relationship Id="rId5" Type="http://schemas.openxmlformats.org/officeDocument/2006/relationships/tags" Target="../tags/tag921.xml"/><Relationship Id="rId15" Type="http://schemas.openxmlformats.org/officeDocument/2006/relationships/tags" Target="../tags/tag931.xml"/><Relationship Id="rId10" Type="http://schemas.openxmlformats.org/officeDocument/2006/relationships/tags" Target="../tags/tag926.xml"/><Relationship Id="rId19" Type="http://schemas.openxmlformats.org/officeDocument/2006/relationships/image" Target="../media/image26.emf"/><Relationship Id="rId4" Type="http://schemas.openxmlformats.org/officeDocument/2006/relationships/tags" Target="../tags/tag920.xml"/><Relationship Id="rId9" Type="http://schemas.openxmlformats.org/officeDocument/2006/relationships/tags" Target="../tags/tag925.xml"/><Relationship Id="rId14" Type="http://schemas.openxmlformats.org/officeDocument/2006/relationships/tags" Target="../tags/tag930.xml"/></Relationships>
</file>

<file path=ppt/slides/_rels/slide57.xml.rels><?xml version="1.0" encoding="UTF-8" standalone="yes"?>
<Relationships xmlns="http://schemas.openxmlformats.org/package/2006/relationships"><Relationship Id="rId3" Type="http://schemas.openxmlformats.org/officeDocument/2006/relationships/tags" Target="../tags/tag934.xml"/><Relationship Id="rId2" Type="http://schemas.openxmlformats.org/officeDocument/2006/relationships/tags" Target="../tags/tag933.xml"/><Relationship Id="rId1" Type="http://schemas.openxmlformats.org/officeDocument/2006/relationships/vmlDrawing" Target="../drawings/vmlDrawing31.vml"/><Relationship Id="rId6" Type="http://schemas.openxmlformats.org/officeDocument/2006/relationships/image" Target="../media/image23.emf"/><Relationship Id="rId5" Type="http://schemas.openxmlformats.org/officeDocument/2006/relationships/oleObject" Target="../embeddings/oleObject33.bin"/><Relationship Id="rId4"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cnridex.com/" TargetMode="External"/><Relationship Id="rId2" Type="http://schemas.openxmlformats.org/officeDocument/2006/relationships/hyperlink" Target="http://www.cphi.com/istanbul/" TargetMode="External"/><Relationship Id="rId1" Type="http://schemas.openxmlformats.org/officeDocument/2006/relationships/slideLayout" Target="../slideLayouts/slideLayout3.xml"/><Relationship Id="rId4" Type="http://schemas.openxmlformats.org/officeDocument/2006/relationships/hyperlink" Target="http://expomedistanbul.com/en/" TargetMode="External"/></Relationships>
</file>

<file path=ppt/slides/_rels/slide6.xml.rels><?xml version="1.0" encoding="UTF-8" standalone="yes"?>
<Relationships xmlns="http://schemas.openxmlformats.org/package/2006/relationships"><Relationship Id="rId117" Type="http://schemas.openxmlformats.org/officeDocument/2006/relationships/tags" Target="../tags/tag122.xml"/><Relationship Id="rId21" Type="http://schemas.openxmlformats.org/officeDocument/2006/relationships/tags" Target="../tags/tag26.xml"/><Relationship Id="rId42" Type="http://schemas.openxmlformats.org/officeDocument/2006/relationships/tags" Target="../tags/tag47.xml"/><Relationship Id="rId63" Type="http://schemas.openxmlformats.org/officeDocument/2006/relationships/tags" Target="../tags/tag68.xml"/><Relationship Id="rId84" Type="http://schemas.openxmlformats.org/officeDocument/2006/relationships/tags" Target="../tags/tag89.xml"/><Relationship Id="rId16" Type="http://schemas.openxmlformats.org/officeDocument/2006/relationships/tags" Target="../tags/tag21.xml"/><Relationship Id="rId107" Type="http://schemas.openxmlformats.org/officeDocument/2006/relationships/tags" Target="../tags/tag112.xml"/><Relationship Id="rId11" Type="http://schemas.openxmlformats.org/officeDocument/2006/relationships/tags" Target="../tags/tag16.xml"/><Relationship Id="rId32" Type="http://schemas.openxmlformats.org/officeDocument/2006/relationships/tags" Target="../tags/tag37.xml"/><Relationship Id="rId37" Type="http://schemas.openxmlformats.org/officeDocument/2006/relationships/tags" Target="../tags/tag42.xml"/><Relationship Id="rId53" Type="http://schemas.openxmlformats.org/officeDocument/2006/relationships/tags" Target="../tags/tag58.xml"/><Relationship Id="rId58" Type="http://schemas.openxmlformats.org/officeDocument/2006/relationships/tags" Target="../tags/tag63.xml"/><Relationship Id="rId74" Type="http://schemas.openxmlformats.org/officeDocument/2006/relationships/tags" Target="../tags/tag79.xml"/><Relationship Id="rId79" Type="http://schemas.openxmlformats.org/officeDocument/2006/relationships/tags" Target="../tags/tag84.xml"/><Relationship Id="rId102" Type="http://schemas.openxmlformats.org/officeDocument/2006/relationships/tags" Target="../tags/tag107.xml"/><Relationship Id="rId123" Type="http://schemas.openxmlformats.org/officeDocument/2006/relationships/tags" Target="../tags/tag128.xml"/><Relationship Id="rId128" Type="http://schemas.openxmlformats.org/officeDocument/2006/relationships/tags" Target="../tags/tag133.xml"/><Relationship Id="rId5" Type="http://schemas.openxmlformats.org/officeDocument/2006/relationships/tags" Target="../tags/tag10.xml"/><Relationship Id="rId90" Type="http://schemas.openxmlformats.org/officeDocument/2006/relationships/tags" Target="../tags/tag95.xml"/><Relationship Id="rId95" Type="http://schemas.openxmlformats.org/officeDocument/2006/relationships/tags" Target="../tags/tag100.xml"/><Relationship Id="rId22" Type="http://schemas.openxmlformats.org/officeDocument/2006/relationships/tags" Target="../tags/tag27.xml"/><Relationship Id="rId27" Type="http://schemas.openxmlformats.org/officeDocument/2006/relationships/tags" Target="../tags/tag32.xml"/><Relationship Id="rId43" Type="http://schemas.openxmlformats.org/officeDocument/2006/relationships/tags" Target="../tags/tag48.xml"/><Relationship Id="rId48" Type="http://schemas.openxmlformats.org/officeDocument/2006/relationships/tags" Target="../tags/tag53.xml"/><Relationship Id="rId64" Type="http://schemas.openxmlformats.org/officeDocument/2006/relationships/tags" Target="../tags/tag69.xml"/><Relationship Id="rId69" Type="http://schemas.openxmlformats.org/officeDocument/2006/relationships/tags" Target="../tags/tag74.xml"/><Relationship Id="rId113" Type="http://schemas.openxmlformats.org/officeDocument/2006/relationships/tags" Target="../tags/tag118.xml"/><Relationship Id="rId118" Type="http://schemas.openxmlformats.org/officeDocument/2006/relationships/tags" Target="../tags/tag123.xml"/><Relationship Id="rId134" Type="http://schemas.openxmlformats.org/officeDocument/2006/relationships/oleObject" Target="../embeddings/oleObject5.bin"/><Relationship Id="rId80" Type="http://schemas.openxmlformats.org/officeDocument/2006/relationships/tags" Target="../tags/tag85.xml"/><Relationship Id="rId85" Type="http://schemas.openxmlformats.org/officeDocument/2006/relationships/tags" Target="../tags/tag90.xml"/><Relationship Id="rId12" Type="http://schemas.openxmlformats.org/officeDocument/2006/relationships/tags" Target="../tags/tag17.xml"/><Relationship Id="rId17" Type="http://schemas.openxmlformats.org/officeDocument/2006/relationships/tags" Target="../tags/tag22.xml"/><Relationship Id="rId33" Type="http://schemas.openxmlformats.org/officeDocument/2006/relationships/tags" Target="../tags/tag38.xml"/><Relationship Id="rId38" Type="http://schemas.openxmlformats.org/officeDocument/2006/relationships/tags" Target="../tags/tag43.xml"/><Relationship Id="rId59" Type="http://schemas.openxmlformats.org/officeDocument/2006/relationships/tags" Target="../tags/tag64.xml"/><Relationship Id="rId103" Type="http://schemas.openxmlformats.org/officeDocument/2006/relationships/tags" Target="../tags/tag108.xml"/><Relationship Id="rId108" Type="http://schemas.openxmlformats.org/officeDocument/2006/relationships/tags" Target="../tags/tag113.xml"/><Relationship Id="rId124" Type="http://schemas.openxmlformats.org/officeDocument/2006/relationships/tags" Target="../tags/tag129.xml"/><Relationship Id="rId129" Type="http://schemas.openxmlformats.org/officeDocument/2006/relationships/tags" Target="../tags/tag134.xml"/><Relationship Id="rId54" Type="http://schemas.openxmlformats.org/officeDocument/2006/relationships/tags" Target="../tags/tag59.xml"/><Relationship Id="rId70" Type="http://schemas.openxmlformats.org/officeDocument/2006/relationships/tags" Target="../tags/tag75.xml"/><Relationship Id="rId75" Type="http://schemas.openxmlformats.org/officeDocument/2006/relationships/tags" Target="../tags/tag80.xml"/><Relationship Id="rId91" Type="http://schemas.openxmlformats.org/officeDocument/2006/relationships/tags" Target="../tags/tag96.xml"/><Relationship Id="rId96" Type="http://schemas.openxmlformats.org/officeDocument/2006/relationships/tags" Target="../tags/tag101.xml"/><Relationship Id="rId1" Type="http://schemas.openxmlformats.org/officeDocument/2006/relationships/vmlDrawing" Target="../drawings/vmlDrawing5.vml"/><Relationship Id="rId6" Type="http://schemas.openxmlformats.org/officeDocument/2006/relationships/tags" Target="../tags/tag11.xml"/><Relationship Id="rId23" Type="http://schemas.openxmlformats.org/officeDocument/2006/relationships/tags" Target="../tags/tag28.xml"/><Relationship Id="rId28" Type="http://schemas.openxmlformats.org/officeDocument/2006/relationships/tags" Target="../tags/tag33.xml"/><Relationship Id="rId49" Type="http://schemas.openxmlformats.org/officeDocument/2006/relationships/tags" Target="../tags/tag54.xml"/><Relationship Id="rId114" Type="http://schemas.openxmlformats.org/officeDocument/2006/relationships/tags" Target="../tags/tag119.xml"/><Relationship Id="rId119" Type="http://schemas.openxmlformats.org/officeDocument/2006/relationships/tags" Target="../tags/tag124.xml"/><Relationship Id="rId44" Type="http://schemas.openxmlformats.org/officeDocument/2006/relationships/tags" Target="../tags/tag49.xml"/><Relationship Id="rId60" Type="http://schemas.openxmlformats.org/officeDocument/2006/relationships/tags" Target="../tags/tag65.xml"/><Relationship Id="rId65" Type="http://schemas.openxmlformats.org/officeDocument/2006/relationships/tags" Target="../tags/tag70.xml"/><Relationship Id="rId81" Type="http://schemas.openxmlformats.org/officeDocument/2006/relationships/tags" Target="../tags/tag86.xml"/><Relationship Id="rId86" Type="http://schemas.openxmlformats.org/officeDocument/2006/relationships/tags" Target="../tags/tag91.xml"/><Relationship Id="rId130" Type="http://schemas.openxmlformats.org/officeDocument/2006/relationships/tags" Target="../tags/tag135.xml"/><Relationship Id="rId135" Type="http://schemas.openxmlformats.org/officeDocument/2006/relationships/image" Target="../media/image1.emf"/><Relationship Id="rId13" Type="http://schemas.openxmlformats.org/officeDocument/2006/relationships/tags" Target="../tags/tag18.xml"/><Relationship Id="rId18" Type="http://schemas.openxmlformats.org/officeDocument/2006/relationships/tags" Target="../tags/tag23.xml"/><Relationship Id="rId39" Type="http://schemas.openxmlformats.org/officeDocument/2006/relationships/tags" Target="../tags/tag44.xml"/><Relationship Id="rId109" Type="http://schemas.openxmlformats.org/officeDocument/2006/relationships/tags" Target="../tags/tag114.xml"/><Relationship Id="rId34" Type="http://schemas.openxmlformats.org/officeDocument/2006/relationships/tags" Target="../tags/tag39.xml"/><Relationship Id="rId50" Type="http://schemas.openxmlformats.org/officeDocument/2006/relationships/tags" Target="../tags/tag55.xml"/><Relationship Id="rId55" Type="http://schemas.openxmlformats.org/officeDocument/2006/relationships/tags" Target="../tags/tag60.xml"/><Relationship Id="rId76" Type="http://schemas.openxmlformats.org/officeDocument/2006/relationships/tags" Target="../tags/tag81.xml"/><Relationship Id="rId97" Type="http://schemas.openxmlformats.org/officeDocument/2006/relationships/tags" Target="../tags/tag102.xml"/><Relationship Id="rId104" Type="http://schemas.openxmlformats.org/officeDocument/2006/relationships/tags" Target="../tags/tag109.xml"/><Relationship Id="rId120" Type="http://schemas.openxmlformats.org/officeDocument/2006/relationships/tags" Target="../tags/tag125.xml"/><Relationship Id="rId125" Type="http://schemas.openxmlformats.org/officeDocument/2006/relationships/tags" Target="../tags/tag130.xml"/><Relationship Id="rId7" Type="http://schemas.openxmlformats.org/officeDocument/2006/relationships/tags" Target="../tags/tag12.xml"/><Relationship Id="rId71" Type="http://schemas.openxmlformats.org/officeDocument/2006/relationships/tags" Target="../tags/tag76.xml"/><Relationship Id="rId92" Type="http://schemas.openxmlformats.org/officeDocument/2006/relationships/tags" Target="../tags/tag97.xml"/><Relationship Id="rId2" Type="http://schemas.openxmlformats.org/officeDocument/2006/relationships/tags" Target="../tags/tag7.xml"/><Relationship Id="rId29" Type="http://schemas.openxmlformats.org/officeDocument/2006/relationships/tags" Target="../tags/tag34.xml"/><Relationship Id="rId24" Type="http://schemas.openxmlformats.org/officeDocument/2006/relationships/tags" Target="../tags/tag29.xml"/><Relationship Id="rId40" Type="http://schemas.openxmlformats.org/officeDocument/2006/relationships/tags" Target="../tags/tag45.xml"/><Relationship Id="rId45" Type="http://schemas.openxmlformats.org/officeDocument/2006/relationships/tags" Target="../tags/tag50.xml"/><Relationship Id="rId66" Type="http://schemas.openxmlformats.org/officeDocument/2006/relationships/tags" Target="../tags/tag71.xml"/><Relationship Id="rId87" Type="http://schemas.openxmlformats.org/officeDocument/2006/relationships/tags" Target="../tags/tag92.xml"/><Relationship Id="rId110" Type="http://schemas.openxmlformats.org/officeDocument/2006/relationships/tags" Target="../tags/tag115.xml"/><Relationship Id="rId115" Type="http://schemas.openxmlformats.org/officeDocument/2006/relationships/tags" Target="../tags/tag120.xml"/><Relationship Id="rId131" Type="http://schemas.openxmlformats.org/officeDocument/2006/relationships/tags" Target="../tags/tag136.xml"/><Relationship Id="rId136" Type="http://schemas.openxmlformats.org/officeDocument/2006/relationships/chart" Target="../charts/chart1.xml"/><Relationship Id="rId61" Type="http://schemas.openxmlformats.org/officeDocument/2006/relationships/tags" Target="../tags/tag66.xml"/><Relationship Id="rId82" Type="http://schemas.openxmlformats.org/officeDocument/2006/relationships/tags" Target="../tags/tag87.xml"/><Relationship Id="rId19" Type="http://schemas.openxmlformats.org/officeDocument/2006/relationships/tags" Target="../tags/tag24.xml"/><Relationship Id="rId14" Type="http://schemas.openxmlformats.org/officeDocument/2006/relationships/tags" Target="../tags/tag19.xml"/><Relationship Id="rId30" Type="http://schemas.openxmlformats.org/officeDocument/2006/relationships/tags" Target="../tags/tag35.xml"/><Relationship Id="rId35" Type="http://schemas.openxmlformats.org/officeDocument/2006/relationships/tags" Target="../tags/tag40.xml"/><Relationship Id="rId56" Type="http://schemas.openxmlformats.org/officeDocument/2006/relationships/tags" Target="../tags/tag61.xml"/><Relationship Id="rId77" Type="http://schemas.openxmlformats.org/officeDocument/2006/relationships/tags" Target="../tags/tag82.xml"/><Relationship Id="rId100" Type="http://schemas.openxmlformats.org/officeDocument/2006/relationships/tags" Target="../tags/tag105.xml"/><Relationship Id="rId105" Type="http://schemas.openxmlformats.org/officeDocument/2006/relationships/tags" Target="../tags/tag110.xml"/><Relationship Id="rId126" Type="http://schemas.openxmlformats.org/officeDocument/2006/relationships/tags" Target="../tags/tag131.xml"/><Relationship Id="rId8" Type="http://schemas.openxmlformats.org/officeDocument/2006/relationships/tags" Target="../tags/tag13.xml"/><Relationship Id="rId51" Type="http://schemas.openxmlformats.org/officeDocument/2006/relationships/tags" Target="../tags/tag56.xml"/><Relationship Id="rId72" Type="http://schemas.openxmlformats.org/officeDocument/2006/relationships/tags" Target="../tags/tag77.xml"/><Relationship Id="rId93" Type="http://schemas.openxmlformats.org/officeDocument/2006/relationships/tags" Target="../tags/tag98.xml"/><Relationship Id="rId98" Type="http://schemas.openxmlformats.org/officeDocument/2006/relationships/tags" Target="../tags/tag103.xml"/><Relationship Id="rId121" Type="http://schemas.openxmlformats.org/officeDocument/2006/relationships/tags" Target="../tags/tag126.xml"/><Relationship Id="rId3" Type="http://schemas.openxmlformats.org/officeDocument/2006/relationships/tags" Target="../tags/tag8.xml"/><Relationship Id="rId25" Type="http://schemas.openxmlformats.org/officeDocument/2006/relationships/tags" Target="../tags/tag30.xml"/><Relationship Id="rId46" Type="http://schemas.openxmlformats.org/officeDocument/2006/relationships/tags" Target="../tags/tag51.xml"/><Relationship Id="rId67" Type="http://schemas.openxmlformats.org/officeDocument/2006/relationships/tags" Target="../tags/tag72.xml"/><Relationship Id="rId116" Type="http://schemas.openxmlformats.org/officeDocument/2006/relationships/tags" Target="../tags/tag121.xml"/><Relationship Id="rId137" Type="http://schemas.openxmlformats.org/officeDocument/2006/relationships/chart" Target="../charts/chart2.xml"/><Relationship Id="rId20" Type="http://schemas.openxmlformats.org/officeDocument/2006/relationships/tags" Target="../tags/tag25.xml"/><Relationship Id="rId41" Type="http://schemas.openxmlformats.org/officeDocument/2006/relationships/tags" Target="../tags/tag46.xml"/><Relationship Id="rId62" Type="http://schemas.openxmlformats.org/officeDocument/2006/relationships/tags" Target="../tags/tag67.xml"/><Relationship Id="rId83" Type="http://schemas.openxmlformats.org/officeDocument/2006/relationships/tags" Target="../tags/tag88.xml"/><Relationship Id="rId88" Type="http://schemas.openxmlformats.org/officeDocument/2006/relationships/tags" Target="../tags/tag93.xml"/><Relationship Id="rId111" Type="http://schemas.openxmlformats.org/officeDocument/2006/relationships/tags" Target="../tags/tag116.xml"/><Relationship Id="rId132" Type="http://schemas.openxmlformats.org/officeDocument/2006/relationships/tags" Target="../tags/tag137.xml"/><Relationship Id="rId15" Type="http://schemas.openxmlformats.org/officeDocument/2006/relationships/tags" Target="../tags/tag20.xml"/><Relationship Id="rId36" Type="http://schemas.openxmlformats.org/officeDocument/2006/relationships/tags" Target="../tags/tag41.xml"/><Relationship Id="rId57" Type="http://schemas.openxmlformats.org/officeDocument/2006/relationships/tags" Target="../tags/tag62.xml"/><Relationship Id="rId106" Type="http://schemas.openxmlformats.org/officeDocument/2006/relationships/tags" Target="../tags/tag111.xml"/><Relationship Id="rId127" Type="http://schemas.openxmlformats.org/officeDocument/2006/relationships/tags" Target="../tags/tag132.xml"/><Relationship Id="rId10" Type="http://schemas.openxmlformats.org/officeDocument/2006/relationships/tags" Target="../tags/tag15.xml"/><Relationship Id="rId31" Type="http://schemas.openxmlformats.org/officeDocument/2006/relationships/tags" Target="../tags/tag36.xml"/><Relationship Id="rId52" Type="http://schemas.openxmlformats.org/officeDocument/2006/relationships/tags" Target="../tags/tag57.xml"/><Relationship Id="rId73" Type="http://schemas.openxmlformats.org/officeDocument/2006/relationships/tags" Target="../tags/tag78.xml"/><Relationship Id="rId78" Type="http://schemas.openxmlformats.org/officeDocument/2006/relationships/tags" Target="../tags/tag83.xml"/><Relationship Id="rId94" Type="http://schemas.openxmlformats.org/officeDocument/2006/relationships/tags" Target="../tags/tag99.xml"/><Relationship Id="rId99" Type="http://schemas.openxmlformats.org/officeDocument/2006/relationships/tags" Target="../tags/tag104.xml"/><Relationship Id="rId101" Type="http://schemas.openxmlformats.org/officeDocument/2006/relationships/tags" Target="../tags/tag106.xml"/><Relationship Id="rId122" Type="http://schemas.openxmlformats.org/officeDocument/2006/relationships/tags" Target="../tags/tag127.xml"/><Relationship Id="rId4" Type="http://schemas.openxmlformats.org/officeDocument/2006/relationships/tags" Target="../tags/tag9.xml"/><Relationship Id="rId9" Type="http://schemas.openxmlformats.org/officeDocument/2006/relationships/tags" Target="../tags/tag14.xml"/><Relationship Id="rId26" Type="http://schemas.openxmlformats.org/officeDocument/2006/relationships/tags" Target="../tags/tag31.xml"/><Relationship Id="rId47" Type="http://schemas.openxmlformats.org/officeDocument/2006/relationships/tags" Target="../tags/tag52.xml"/><Relationship Id="rId68" Type="http://schemas.openxmlformats.org/officeDocument/2006/relationships/tags" Target="../tags/tag73.xml"/><Relationship Id="rId89" Type="http://schemas.openxmlformats.org/officeDocument/2006/relationships/tags" Target="../tags/tag94.xml"/><Relationship Id="rId112" Type="http://schemas.openxmlformats.org/officeDocument/2006/relationships/tags" Target="../tags/tag117.xml"/><Relationship Id="rId133"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35.xml"/><Relationship Id="rId1" Type="http://schemas.openxmlformats.org/officeDocument/2006/relationships/vmlDrawing" Target="../drawings/vmlDrawing32.vml"/><Relationship Id="rId5" Type="http://schemas.openxmlformats.org/officeDocument/2006/relationships/image" Target="../media/image23.emf"/><Relationship Id="rId4" Type="http://schemas.openxmlformats.org/officeDocument/2006/relationships/oleObject" Target="../embeddings/oleObject34.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3.xml"/><Relationship Id="rId4" Type="http://schemas.openxmlformats.org/officeDocument/2006/relationships/chart" Target="../charts/chart3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149.xml"/><Relationship Id="rId18" Type="http://schemas.openxmlformats.org/officeDocument/2006/relationships/tags" Target="../tags/tag154.xml"/><Relationship Id="rId26" Type="http://schemas.openxmlformats.org/officeDocument/2006/relationships/tags" Target="../tags/tag162.xml"/><Relationship Id="rId39" Type="http://schemas.openxmlformats.org/officeDocument/2006/relationships/slideLayout" Target="../slideLayouts/slideLayout3.xml"/><Relationship Id="rId21" Type="http://schemas.openxmlformats.org/officeDocument/2006/relationships/tags" Target="../tags/tag157.xml"/><Relationship Id="rId34" Type="http://schemas.openxmlformats.org/officeDocument/2006/relationships/tags" Target="../tags/tag170.xml"/><Relationship Id="rId42" Type="http://schemas.openxmlformats.org/officeDocument/2006/relationships/oleObject" Target="../embeddings/oleObject7.bin"/><Relationship Id="rId7" Type="http://schemas.openxmlformats.org/officeDocument/2006/relationships/tags" Target="../tags/tag143.xml"/><Relationship Id="rId2" Type="http://schemas.openxmlformats.org/officeDocument/2006/relationships/tags" Target="../tags/tag138.xml"/><Relationship Id="rId16" Type="http://schemas.openxmlformats.org/officeDocument/2006/relationships/tags" Target="../tags/tag152.xml"/><Relationship Id="rId29" Type="http://schemas.openxmlformats.org/officeDocument/2006/relationships/tags" Target="../tags/tag165.xml"/><Relationship Id="rId1" Type="http://schemas.openxmlformats.org/officeDocument/2006/relationships/vmlDrawing" Target="../drawings/vmlDrawing6.vml"/><Relationship Id="rId6" Type="http://schemas.openxmlformats.org/officeDocument/2006/relationships/tags" Target="../tags/tag142.xml"/><Relationship Id="rId11" Type="http://schemas.openxmlformats.org/officeDocument/2006/relationships/tags" Target="../tags/tag147.xml"/><Relationship Id="rId24" Type="http://schemas.openxmlformats.org/officeDocument/2006/relationships/tags" Target="../tags/tag160.xml"/><Relationship Id="rId32" Type="http://schemas.openxmlformats.org/officeDocument/2006/relationships/tags" Target="../tags/tag168.xml"/><Relationship Id="rId37" Type="http://schemas.openxmlformats.org/officeDocument/2006/relationships/tags" Target="../tags/tag173.xml"/><Relationship Id="rId40" Type="http://schemas.openxmlformats.org/officeDocument/2006/relationships/oleObject" Target="../embeddings/oleObject6.bin"/><Relationship Id="rId45" Type="http://schemas.openxmlformats.org/officeDocument/2006/relationships/image" Target="../media/image22.emf"/><Relationship Id="rId5" Type="http://schemas.openxmlformats.org/officeDocument/2006/relationships/tags" Target="../tags/tag141.xml"/><Relationship Id="rId15" Type="http://schemas.openxmlformats.org/officeDocument/2006/relationships/tags" Target="../tags/tag151.xml"/><Relationship Id="rId23" Type="http://schemas.openxmlformats.org/officeDocument/2006/relationships/tags" Target="../tags/tag159.xml"/><Relationship Id="rId28" Type="http://schemas.openxmlformats.org/officeDocument/2006/relationships/tags" Target="../tags/tag164.xml"/><Relationship Id="rId36" Type="http://schemas.openxmlformats.org/officeDocument/2006/relationships/tags" Target="../tags/tag172.xml"/><Relationship Id="rId10" Type="http://schemas.openxmlformats.org/officeDocument/2006/relationships/tags" Target="../tags/tag146.xml"/><Relationship Id="rId19" Type="http://schemas.openxmlformats.org/officeDocument/2006/relationships/tags" Target="../tags/tag155.xml"/><Relationship Id="rId31" Type="http://schemas.openxmlformats.org/officeDocument/2006/relationships/tags" Target="../tags/tag167.xml"/><Relationship Id="rId44" Type="http://schemas.openxmlformats.org/officeDocument/2006/relationships/oleObject" Target="../embeddings/oleObject8.bin"/><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tags" Target="../tags/tag150.xml"/><Relationship Id="rId22" Type="http://schemas.openxmlformats.org/officeDocument/2006/relationships/tags" Target="../tags/tag158.xml"/><Relationship Id="rId27" Type="http://schemas.openxmlformats.org/officeDocument/2006/relationships/tags" Target="../tags/tag163.xml"/><Relationship Id="rId30" Type="http://schemas.openxmlformats.org/officeDocument/2006/relationships/tags" Target="../tags/tag166.xml"/><Relationship Id="rId35" Type="http://schemas.openxmlformats.org/officeDocument/2006/relationships/tags" Target="../tags/tag171.xml"/><Relationship Id="rId43" Type="http://schemas.openxmlformats.org/officeDocument/2006/relationships/image" Target="../media/image21.emf"/><Relationship Id="rId8" Type="http://schemas.openxmlformats.org/officeDocument/2006/relationships/tags" Target="../tags/tag144.xml"/><Relationship Id="rId3" Type="http://schemas.openxmlformats.org/officeDocument/2006/relationships/tags" Target="../tags/tag139.xml"/><Relationship Id="rId12" Type="http://schemas.openxmlformats.org/officeDocument/2006/relationships/tags" Target="../tags/tag148.xml"/><Relationship Id="rId17" Type="http://schemas.openxmlformats.org/officeDocument/2006/relationships/tags" Target="../tags/tag153.xml"/><Relationship Id="rId25" Type="http://schemas.openxmlformats.org/officeDocument/2006/relationships/tags" Target="../tags/tag161.xml"/><Relationship Id="rId33" Type="http://schemas.openxmlformats.org/officeDocument/2006/relationships/tags" Target="../tags/tag169.xml"/><Relationship Id="rId38" Type="http://schemas.openxmlformats.org/officeDocument/2006/relationships/tags" Target="../tags/tag174.xml"/><Relationship Id="rId20" Type="http://schemas.openxmlformats.org/officeDocument/2006/relationships/tags" Target="../tags/tag156.xml"/><Relationship Id="rId41" Type="http://schemas.openxmlformats.org/officeDocument/2006/relationships/image" Target="../media/image18.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36.xml"/><Relationship Id="rId1" Type="http://schemas.openxmlformats.org/officeDocument/2006/relationships/vmlDrawing" Target="../drawings/vmlDrawing33.vml"/><Relationship Id="rId5" Type="http://schemas.openxmlformats.org/officeDocument/2006/relationships/image" Target="../media/image27.emf"/><Relationship Id="rId4" Type="http://schemas.openxmlformats.org/officeDocument/2006/relationships/oleObject" Target="../embeddings/oleObject35.bin"/></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3" Type="http://schemas.openxmlformats.org/officeDocument/2006/relationships/tags" Target="../tags/tag186.xml"/><Relationship Id="rId18" Type="http://schemas.openxmlformats.org/officeDocument/2006/relationships/tags" Target="../tags/tag191.xml"/><Relationship Id="rId26" Type="http://schemas.openxmlformats.org/officeDocument/2006/relationships/tags" Target="../tags/tag199.xml"/><Relationship Id="rId39" Type="http://schemas.openxmlformats.org/officeDocument/2006/relationships/tags" Target="../tags/tag212.xml"/><Relationship Id="rId21" Type="http://schemas.openxmlformats.org/officeDocument/2006/relationships/tags" Target="../tags/tag194.xml"/><Relationship Id="rId34" Type="http://schemas.openxmlformats.org/officeDocument/2006/relationships/tags" Target="../tags/tag207.xml"/><Relationship Id="rId42" Type="http://schemas.openxmlformats.org/officeDocument/2006/relationships/tags" Target="../tags/tag215.xml"/><Relationship Id="rId47" Type="http://schemas.openxmlformats.org/officeDocument/2006/relationships/tags" Target="../tags/tag220.xml"/><Relationship Id="rId50" Type="http://schemas.openxmlformats.org/officeDocument/2006/relationships/tags" Target="../tags/tag223.xml"/><Relationship Id="rId55" Type="http://schemas.openxmlformats.org/officeDocument/2006/relationships/oleObject" Target="../embeddings/oleObject9.bin"/><Relationship Id="rId7" Type="http://schemas.openxmlformats.org/officeDocument/2006/relationships/tags" Target="../tags/tag180.xml"/><Relationship Id="rId2" Type="http://schemas.openxmlformats.org/officeDocument/2006/relationships/tags" Target="../tags/tag175.xml"/><Relationship Id="rId16" Type="http://schemas.openxmlformats.org/officeDocument/2006/relationships/tags" Target="../tags/tag189.xml"/><Relationship Id="rId29" Type="http://schemas.openxmlformats.org/officeDocument/2006/relationships/tags" Target="../tags/tag202.xml"/><Relationship Id="rId11" Type="http://schemas.openxmlformats.org/officeDocument/2006/relationships/tags" Target="../tags/tag184.xml"/><Relationship Id="rId24" Type="http://schemas.openxmlformats.org/officeDocument/2006/relationships/tags" Target="../tags/tag197.xml"/><Relationship Id="rId32" Type="http://schemas.openxmlformats.org/officeDocument/2006/relationships/tags" Target="../tags/tag205.xml"/><Relationship Id="rId37" Type="http://schemas.openxmlformats.org/officeDocument/2006/relationships/tags" Target="../tags/tag210.xml"/><Relationship Id="rId40" Type="http://schemas.openxmlformats.org/officeDocument/2006/relationships/tags" Target="../tags/tag213.xml"/><Relationship Id="rId45" Type="http://schemas.openxmlformats.org/officeDocument/2006/relationships/tags" Target="../tags/tag218.xml"/><Relationship Id="rId53" Type="http://schemas.openxmlformats.org/officeDocument/2006/relationships/tags" Target="../tags/tag226.xml"/><Relationship Id="rId58" Type="http://schemas.openxmlformats.org/officeDocument/2006/relationships/chart" Target="../charts/chart4.xml"/><Relationship Id="rId5" Type="http://schemas.openxmlformats.org/officeDocument/2006/relationships/tags" Target="../tags/tag178.xml"/><Relationship Id="rId19" Type="http://schemas.openxmlformats.org/officeDocument/2006/relationships/tags" Target="../tags/tag192.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 Id="rId22" Type="http://schemas.openxmlformats.org/officeDocument/2006/relationships/tags" Target="../tags/tag195.xml"/><Relationship Id="rId27" Type="http://schemas.openxmlformats.org/officeDocument/2006/relationships/tags" Target="../tags/tag200.xml"/><Relationship Id="rId30" Type="http://schemas.openxmlformats.org/officeDocument/2006/relationships/tags" Target="../tags/tag203.xml"/><Relationship Id="rId35" Type="http://schemas.openxmlformats.org/officeDocument/2006/relationships/tags" Target="../tags/tag208.xml"/><Relationship Id="rId43" Type="http://schemas.openxmlformats.org/officeDocument/2006/relationships/tags" Target="../tags/tag216.xml"/><Relationship Id="rId48" Type="http://schemas.openxmlformats.org/officeDocument/2006/relationships/tags" Target="../tags/tag221.xml"/><Relationship Id="rId56" Type="http://schemas.openxmlformats.org/officeDocument/2006/relationships/image" Target="../media/image18.emf"/><Relationship Id="rId8" Type="http://schemas.openxmlformats.org/officeDocument/2006/relationships/tags" Target="../tags/tag181.xml"/><Relationship Id="rId51" Type="http://schemas.openxmlformats.org/officeDocument/2006/relationships/tags" Target="../tags/tag224.xml"/><Relationship Id="rId3" Type="http://schemas.openxmlformats.org/officeDocument/2006/relationships/tags" Target="../tags/tag176.xml"/><Relationship Id="rId12" Type="http://schemas.openxmlformats.org/officeDocument/2006/relationships/tags" Target="../tags/tag185.xml"/><Relationship Id="rId17" Type="http://schemas.openxmlformats.org/officeDocument/2006/relationships/tags" Target="../tags/tag190.xml"/><Relationship Id="rId25" Type="http://schemas.openxmlformats.org/officeDocument/2006/relationships/tags" Target="../tags/tag198.xml"/><Relationship Id="rId33" Type="http://schemas.openxmlformats.org/officeDocument/2006/relationships/tags" Target="../tags/tag206.xml"/><Relationship Id="rId38" Type="http://schemas.openxmlformats.org/officeDocument/2006/relationships/tags" Target="../tags/tag211.xml"/><Relationship Id="rId46" Type="http://schemas.openxmlformats.org/officeDocument/2006/relationships/tags" Target="../tags/tag219.xml"/><Relationship Id="rId20" Type="http://schemas.openxmlformats.org/officeDocument/2006/relationships/tags" Target="../tags/tag193.xml"/><Relationship Id="rId41" Type="http://schemas.openxmlformats.org/officeDocument/2006/relationships/tags" Target="../tags/tag214.xml"/><Relationship Id="rId54"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tags" Target="../tags/tag179.xml"/><Relationship Id="rId15" Type="http://schemas.openxmlformats.org/officeDocument/2006/relationships/tags" Target="../tags/tag188.xml"/><Relationship Id="rId23" Type="http://schemas.openxmlformats.org/officeDocument/2006/relationships/tags" Target="../tags/tag196.xml"/><Relationship Id="rId28" Type="http://schemas.openxmlformats.org/officeDocument/2006/relationships/tags" Target="../tags/tag201.xml"/><Relationship Id="rId36" Type="http://schemas.openxmlformats.org/officeDocument/2006/relationships/tags" Target="../tags/tag209.xml"/><Relationship Id="rId49" Type="http://schemas.openxmlformats.org/officeDocument/2006/relationships/tags" Target="../tags/tag222.xml"/><Relationship Id="rId57" Type="http://schemas.openxmlformats.org/officeDocument/2006/relationships/chart" Target="../charts/chart3.xml"/><Relationship Id="rId10" Type="http://schemas.openxmlformats.org/officeDocument/2006/relationships/tags" Target="../tags/tag183.xml"/><Relationship Id="rId31" Type="http://schemas.openxmlformats.org/officeDocument/2006/relationships/tags" Target="../tags/tag204.xml"/><Relationship Id="rId44" Type="http://schemas.openxmlformats.org/officeDocument/2006/relationships/tags" Target="../tags/tag217.xml"/><Relationship Id="rId52" Type="http://schemas.openxmlformats.org/officeDocument/2006/relationships/tags" Target="../tags/tag225.xml"/></Relationships>
</file>

<file path=ppt/slides/_rels/slide9.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tags" Target="../tags/tag238.xml"/><Relationship Id="rId18" Type="http://schemas.openxmlformats.org/officeDocument/2006/relationships/slideLayout" Target="../slideLayouts/slideLayout3.xml"/><Relationship Id="rId3" Type="http://schemas.openxmlformats.org/officeDocument/2006/relationships/tags" Target="../tags/tag228.xml"/><Relationship Id="rId21" Type="http://schemas.openxmlformats.org/officeDocument/2006/relationships/chart" Target="../charts/chart5.xml"/><Relationship Id="rId7" Type="http://schemas.openxmlformats.org/officeDocument/2006/relationships/tags" Target="../tags/tag232.xml"/><Relationship Id="rId12" Type="http://schemas.openxmlformats.org/officeDocument/2006/relationships/tags" Target="../tags/tag237.xml"/><Relationship Id="rId17" Type="http://schemas.openxmlformats.org/officeDocument/2006/relationships/tags" Target="../tags/tag242.xml"/><Relationship Id="rId2" Type="http://schemas.openxmlformats.org/officeDocument/2006/relationships/tags" Target="../tags/tag227.xml"/><Relationship Id="rId16" Type="http://schemas.openxmlformats.org/officeDocument/2006/relationships/tags" Target="../tags/tag241.xml"/><Relationship Id="rId20" Type="http://schemas.openxmlformats.org/officeDocument/2006/relationships/image" Target="../media/image18.emf"/><Relationship Id="rId1" Type="http://schemas.openxmlformats.org/officeDocument/2006/relationships/vmlDrawing" Target="../drawings/vmlDrawing8.vml"/><Relationship Id="rId6" Type="http://schemas.openxmlformats.org/officeDocument/2006/relationships/tags" Target="../tags/tag231.xml"/><Relationship Id="rId11" Type="http://schemas.openxmlformats.org/officeDocument/2006/relationships/tags" Target="../tags/tag236.xml"/><Relationship Id="rId5" Type="http://schemas.openxmlformats.org/officeDocument/2006/relationships/tags" Target="../tags/tag230.xml"/><Relationship Id="rId15" Type="http://schemas.openxmlformats.org/officeDocument/2006/relationships/tags" Target="../tags/tag240.xml"/><Relationship Id="rId10" Type="http://schemas.openxmlformats.org/officeDocument/2006/relationships/tags" Target="../tags/tag235.xml"/><Relationship Id="rId19" Type="http://schemas.openxmlformats.org/officeDocument/2006/relationships/oleObject" Target="../embeddings/oleObject10.bin"/><Relationship Id="rId4" Type="http://schemas.openxmlformats.org/officeDocument/2006/relationships/tags" Target="../tags/tag229.xml"/><Relationship Id="rId9" Type="http://schemas.openxmlformats.org/officeDocument/2006/relationships/tags" Target="../tags/tag234.xml"/><Relationship Id="rId14" Type="http://schemas.openxmlformats.org/officeDocument/2006/relationships/tags" Target="../tags/tag239.xml"/><Relationship Id="rId22"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2022</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dirty="0"/>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spc="-200" dirty="0">
                <a:cs typeface="Arial" panose="020B0604020202020204" pitchFamily="34" charset="0"/>
              </a:rPr>
              <a:t>トルコ</a:t>
            </a:r>
            <a:r>
              <a:rPr lang="ja-JP" altLang="en-US" sz="3400" dirty="0">
                <a:solidFill>
                  <a:srgbClr val="FFFFFF"/>
                </a:solidFill>
              </a:rPr>
              <a:t>編</a:t>
            </a:r>
          </a:p>
        </p:txBody>
      </p:sp>
      <p:sp>
        <p:nvSpPr>
          <p:cNvPr id="2" name="サブタイトル 1"/>
          <p:cNvSpPr>
            <a:spLocks noGrp="1"/>
          </p:cNvSpPr>
          <p:nvPr>
            <p:ph type="subTitle" sz="quarter" idx="1"/>
          </p:nvPr>
        </p:nvSpPr>
        <p:spPr/>
        <p:txBody>
          <a:bodyPr/>
          <a:lstStyle/>
          <a:p>
            <a:endParaRPr kumimoji="1" lang="ja-JP" altLang="en-US"/>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16412240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52" name="think-cell Slide" r:id="rId67" imgW="270" imgH="270" progId="TCLayout.ActiveDocument.1">
                  <p:embed/>
                </p:oleObj>
              </mc:Choice>
              <mc:Fallback>
                <p:oleObj name="think-cell Slide" r:id="rId67" imgW="270" imgH="270" progId="TCLayout.ActiveDocument.1">
                  <p:embed/>
                  <p:pic>
                    <p:nvPicPr>
                      <p:cNvPr id="0" name="Picture 790"/>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a:lstStyle/>
          <a:p>
            <a:r>
              <a:rPr lang="ja-JP" altLang="en-US" dirty="0"/>
              <a:t>トルコ／一般概況／経済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インフレ率・為替レート</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年以降、インフレ率は概ね</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前後で推移していたが、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年より急増し、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p>
        </p:txBody>
      </p:sp>
      <p:grpSp>
        <p:nvGrpSpPr>
          <p:cNvPr id="23" name="グループ化 22"/>
          <p:cNvGrpSpPr/>
          <p:nvPr/>
        </p:nvGrpSpPr>
        <p:grpSpPr>
          <a:xfrm>
            <a:off x="4079597" y="2276872"/>
            <a:ext cx="1096119" cy="4104456"/>
            <a:chOff x="6610985" y="-215875"/>
            <a:chExt cx="1216025" cy="4176464"/>
          </a:xfrm>
        </p:grpSpPr>
        <p:sp>
          <p:nvSpPr>
            <p:cNvPr id="40" name="フリーフォーム 39"/>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1" name="角丸四角形 40"/>
            <p:cNvSpPr/>
            <p:nvPr/>
          </p:nvSpPr>
          <p:spPr>
            <a:xfrm>
              <a:off x="6681193" y="3784277"/>
              <a:ext cx="1025168"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2" name="グループ化 41"/>
          <p:cNvGrpSpPr/>
          <p:nvPr/>
        </p:nvGrpSpPr>
        <p:grpSpPr>
          <a:xfrm>
            <a:off x="8656754" y="2348880"/>
            <a:ext cx="1108810" cy="4054352"/>
            <a:chOff x="6596905" y="-215875"/>
            <a:chExt cx="1230105" cy="4125481"/>
          </a:xfrm>
        </p:grpSpPr>
        <p:sp>
          <p:nvSpPr>
            <p:cNvPr id="43" name="フリーフォーム 42"/>
            <p:cNvSpPr/>
            <p:nvPr/>
          </p:nvSpPr>
          <p:spPr>
            <a:xfrm>
              <a:off x="7030389" y="-215875"/>
              <a:ext cx="796621" cy="405927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4" name="角丸四角形 43"/>
            <p:cNvSpPr/>
            <p:nvPr/>
          </p:nvSpPr>
          <p:spPr>
            <a:xfrm>
              <a:off x="6596905" y="3733294"/>
              <a:ext cx="1067767"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4" name="テキスト ボックス 33"/>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」、ユーロモニター</a:t>
            </a:r>
          </a:p>
        </p:txBody>
      </p:sp>
      <p:graphicFrame>
        <p:nvGraphicFramePr>
          <p:cNvPr id="90" name="Chart 3"/>
          <p:cNvGraphicFramePr/>
          <p:nvPr>
            <p:custDataLst>
              <p:tags r:id="rId4"/>
            </p:custDataLst>
            <p:extLst>
              <p:ext uri="{D42A27DB-BD31-4B8C-83A1-F6EECF244321}">
                <p14:modId xmlns:p14="http://schemas.microsoft.com/office/powerpoint/2010/main" val="237157195"/>
              </p:ext>
            </p:extLst>
          </p:nvPr>
        </p:nvGraphicFramePr>
        <p:xfrm>
          <a:off x="95250" y="2322513"/>
          <a:ext cx="4810125" cy="3652837"/>
        </p:xfrm>
        <a:graphic>
          <a:graphicData uri="http://schemas.openxmlformats.org/drawingml/2006/chart">
            <c:chart xmlns:c="http://schemas.openxmlformats.org/drawingml/2006/chart" xmlns:r="http://schemas.openxmlformats.org/officeDocument/2006/relationships" r:id="rId69"/>
          </a:graphicData>
        </a:graphic>
      </p:graphicFrame>
      <p:sp>
        <p:nvSpPr>
          <p:cNvPr id="58" name="Text Placeholder 12"/>
          <p:cNvSpPr>
            <a:spLocks noGrp="1"/>
          </p:cNvSpPr>
          <p:nvPr>
            <p:custDataLst>
              <p:tags r:id="rId5"/>
            </p:custDataLst>
          </p:nvPr>
        </p:nvSpPr>
        <p:spPr bwMode="auto">
          <a:xfrm>
            <a:off x="10541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A09EC12-06B4-4FE6-A20C-2BFD1B5A5EA7}" type="datetime'''''''''''''''''''''''''''''''''''0''''''''''''''''''''''3'''">
              <a:rPr lang="ja-JP" altLang="en-US" sz="1000" b="0"/>
              <a:pPr algn="ctr">
                <a:spcBef>
                  <a:spcPct val="0"/>
                </a:spcBef>
                <a:spcAft>
                  <a:spcPct val="0"/>
                </a:spcAft>
              </a:pPr>
              <a:t>03</a:t>
            </a:fld>
            <a:endParaRPr kumimoji="0" lang="ja-JP" altLang="en-US" sz="1000" b="0" dirty="0">
              <a:sym typeface="+mn-lt"/>
            </a:endParaRPr>
          </a:p>
        </p:txBody>
      </p:sp>
      <p:sp>
        <p:nvSpPr>
          <p:cNvPr id="52" name="Text Placeholder 12"/>
          <p:cNvSpPr>
            <a:spLocks noGrp="1"/>
          </p:cNvSpPr>
          <p:nvPr>
            <p:custDataLst>
              <p:tags r:id="rId6"/>
            </p:custDataLst>
          </p:nvPr>
        </p:nvSpPr>
        <p:spPr bwMode="auto">
          <a:xfrm>
            <a:off x="35210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920FF0A-B948-44A8-A159-168C4BC3EE86}" type="datetime'''''''''16'''''''''''">
              <a:rPr lang="ja-JP" altLang="en-US" sz="1000" b="0"/>
              <a:pPr algn="ctr">
                <a:spcBef>
                  <a:spcPct val="0"/>
                </a:spcBef>
                <a:spcAft>
                  <a:spcPct val="0"/>
                </a:spcAft>
              </a:pPr>
              <a:t>16</a:t>
            </a:fld>
            <a:endParaRPr kumimoji="0" lang="ja-JP" altLang="en-US" sz="1000" b="0" dirty="0">
              <a:sym typeface="+mn-lt"/>
            </a:endParaRPr>
          </a:p>
        </p:txBody>
      </p:sp>
      <p:sp useBgFill="1">
        <p:nvSpPr>
          <p:cNvPr id="62" name="Text Placeholder 12"/>
          <p:cNvSpPr>
            <a:spLocks noGrp="1"/>
          </p:cNvSpPr>
          <p:nvPr>
            <p:custDataLst>
              <p:tags r:id="rId7"/>
            </p:custDataLst>
          </p:nvPr>
        </p:nvSpPr>
        <p:spPr bwMode="gray">
          <a:xfrm>
            <a:off x="1214438" y="513397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4965E1D-F724-41E5-A0A2-6014364B1B9A}" type="datetime'''''''''''''''''8''.''''''''''''''''''''''''''''''''''''6'''''">
              <a:rPr lang="ja-JP" altLang="en-US" sz="1000" b="0"/>
              <a:pPr algn="ctr">
                <a:spcBef>
                  <a:spcPct val="0"/>
                </a:spcBef>
                <a:spcAft>
                  <a:spcPct val="0"/>
                </a:spcAft>
              </a:pPr>
              <a:t>8.6</a:t>
            </a:fld>
            <a:endParaRPr kumimoji="0" lang="ja-JP" altLang="en-US" sz="1000" b="0" dirty="0">
              <a:sym typeface="+mn-lt"/>
            </a:endParaRPr>
          </a:p>
        </p:txBody>
      </p:sp>
      <p:sp>
        <p:nvSpPr>
          <p:cNvPr id="54" name="Text Placeholder 12"/>
          <p:cNvSpPr>
            <a:spLocks noGrp="1"/>
          </p:cNvSpPr>
          <p:nvPr>
            <p:custDataLst>
              <p:tags r:id="rId8"/>
            </p:custDataLst>
          </p:nvPr>
        </p:nvSpPr>
        <p:spPr bwMode="auto">
          <a:xfrm>
            <a:off x="187325" y="20907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00" name="Text Placeholder 12"/>
          <p:cNvSpPr>
            <a:spLocks noGrp="1"/>
          </p:cNvSpPr>
          <p:nvPr>
            <p:custDataLst>
              <p:tags r:id="rId9"/>
            </p:custDataLst>
          </p:nvPr>
        </p:nvSpPr>
        <p:spPr bwMode="auto">
          <a:xfrm>
            <a:off x="44704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4A17A66-7DC9-4C4F-909F-08E42E474262}" type="datetime'''''2''''''''''''''''''''''''''1'''''''''''''''''">
              <a:rPr lang="en-US" altLang="en-US" sz="1000" b="0" smtClean="0"/>
              <a:pPr algn="ctr">
                <a:spcBef>
                  <a:spcPct val="0"/>
                </a:spcBef>
                <a:spcAft>
                  <a:spcPct val="0"/>
                </a:spcAft>
              </a:pPr>
              <a:t>21</a:t>
            </a:fld>
            <a:endParaRPr kumimoji="0" lang="ja-JP" altLang="en-US" sz="1000" b="0" dirty="0">
              <a:sym typeface="+mn-lt"/>
            </a:endParaRPr>
          </a:p>
        </p:txBody>
      </p:sp>
      <p:sp>
        <p:nvSpPr>
          <p:cNvPr id="53" name="Text Placeholder 12"/>
          <p:cNvSpPr>
            <a:spLocks noGrp="1"/>
          </p:cNvSpPr>
          <p:nvPr>
            <p:custDataLst>
              <p:tags r:id="rId10"/>
            </p:custDataLst>
          </p:nvPr>
        </p:nvSpPr>
        <p:spPr bwMode="auto">
          <a:xfrm>
            <a:off x="37115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DECFCB7-6D58-4730-94E3-D0D70DFB5637}" type="datetime'''''''''''''''''''''''1''''''''''''''7'''''''''''">
              <a:rPr lang="ja-JP" altLang="en-US" sz="1000" b="0"/>
              <a:pPr algn="ctr">
                <a:spcBef>
                  <a:spcPct val="0"/>
                </a:spcBef>
                <a:spcAft>
                  <a:spcPct val="0"/>
                </a:spcAft>
              </a:pPr>
              <a:t>17</a:t>
            </a:fld>
            <a:endParaRPr kumimoji="0" lang="ja-JP" altLang="en-US" sz="1000" b="0" dirty="0">
              <a:sym typeface="+mn-lt"/>
            </a:endParaRPr>
          </a:p>
        </p:txBody>
      </p:sp>
      <p:sp>
        <p:nvSpPr>
          <p:cNvPr id="49" name="Text Placeholder 12"/>
          <p:cNvSpPr>
            <a:spLocks noGrp="1"/>
          </p:cNvSpPr>
          <p:nvPr>
            <p:custDataLst>
              <p:tags r:id="rId11"/>
            </p:custDataLst>
          </p:nvPr>
        </p:nvSpPr>
        <p:spPr bwMode="auto">
          <a:xfrm>
            <a:off x="29527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B35366-ADB6-4378-B787-3D2B41DEBB9D}" type="datetime'''''''''1''''''''''''''''''3'''''''''''">
              <a:rPr lang="ja-JP" altLang="en-US" sz="1000" b="0"/>
              <a:pPr algn="ctr">
                <a:spcBef>
                  <a:spcPct val="0"/>
                </a:spcBef>
                <a:spcAft>
                  <a:spcPct val="0"/>
                </a:spcAft>
              </a:pPr>
              <a:t>13</a:t>
            </a:fld>
            <a:endParaRPr kumimoji="0" lang="ja-JP" altLang="en-US" sz="1000" b="0" dirty="0">
              <a:sym typeface="+mn-lt"/>
            </a:endParaRPr>
          </a:p>
        </p:txBody>
      </p:sp>
      <p:sp>
        <p:nvSpPr>
          <p:cNvPr id="55" name="Text Placeholder 12"/>
          <p:cNvSpPr>
            <a:spLocks noGrp="1"/>
          </p:cNvSpPr>
          <p:nvPr>
            <p:custDataLst>
              <p:tags r:id="rId12"/>
            </p:custDataLst>
          </p:nvPr>
        </p:nvSpPr>
        <p:spPr bwMode="auto">
          <a:xfrm>
            <a:off x="414338"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D170094-21D4-42AB-B65C-29FE0D85B079}" type="datetime'''''''''''2''''''''''''0''0''0'''''''''''''''''">
              <a:rPr lang="ja-JP" altLang="en-US" sz="1000" b="0"/>
              <a:pPr algn="ctr">
                <a:spcBef>
                  <a:spcPct val="0"/>
                </a:spcBef>
                <a:spcAft>
                  <a:spcPct val="0"/>
                </a:spcAft>
              </a:pPr>
              <a:t>2000</a:t>
            </a:fld>
            <a:endParaRPr kumimoji="0" lang="ja-JP" altLang="en-US" sz="1000" b="0" dirty="0">
              <a:sym typeface="+mn-lt"/>
            </a:endParaRPr>
          </a:p>
        </p:txBody>
      </p:sp>
      <p:sp>
        <p:nvSpPr>
          <p:cNvPr id="56" name="Text Placeholder 12"/>
          <p:cNvSpPr>
            <a:spLocks noGrp="1"/>
          </p:cNvSpPr>
          <p:nvPr>
            <p:custDataLst>
              <p:tags r:id="rId13"/>
            </p:custDataLst>
          </p:nvPr>
        </p:nvSpPr>
        <p:spPr bwMode="auto">
          <a:xfrm>
            <a:off x="6746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B783272-2FEE-463E-9ACC-99C6F294FA0B}" type="datetime'''''''''''''''''''''0''''''''''''''''''1'''">
              <a:rPr lang="ja-JP" altLang="en-US" sz="1000" b="0"/>
              <a:pPr algn="ctr">
                <a:spcBef>
                  <a:spcPct val="0"/>
                </a:spcBef>
                <a:spcAft>
                  <a:spcPct val="0"/>
                </a:spcAft>
              </a:pPr>
              <a:t>01</a:t>
            </a:fld>
            <a:endParaRPr kumimoji="0" lang="ja-JP" altLang="en-US" sz="1000" b="0" dirty="0">
              <a:sym typeface="+mn-lt"/>
            </a:endParaRPr>
          </a:p>
        </p:txBody>
      </p:sp>
      <p:sp useBgFill="1">
        <p:nvSpPr>
          <p:cNvPr id="64" name="Text Placeholder 12"/>
          <p:cNvSpPr>
            <a:spLocks noGrp="1"/>
          </p:cNvSpPr>
          <p:nvPr>
            <p:custDataLst>
              <p:tags r:id="rId14"/>
            </p:custDataLst>
          </p:nvPr>
        </p:nvSpPr>
        <p:spPr bwMode="gray">
          <a:xfrm>
            <a:off x="990600" y="4170363"/>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5DE65A-B55D-4700-AFC5-B24C3059FD90}" type="datetime'2''''''5''''.''''''''''''''''''''3'''''''''''''''''">
              <a:rPr lang="ja-JP" altLang="en-US" sz="1000" b="0"/>
              <a:pPr algn="ctr">
                <a:spcBef>
                  <a:spcPct val="0"/>
                </a:spcBef>
                <a:spcAft>
                  <a:spcPct val="0"/>
                </a:spcAft>
              </a:pPr>
              <a:t>25.3</a:t>
            </a:fld>
            <a:endParaRPr kumimoji="0" lang="ja-JP" altLang="en-US" sz="1000" b="0" dirty="0">
              <a:sym typeface="+mn-lt"/>
            </a:endParaRPr>
          </a:p>
        </p:txBody>
      </p:sp>
      <p:sp useBgFill="1">
        <p:nvSpPr>
          <p:cNvPr id="65" name="Text Placeholder 12"/>
          <p:cNvSpPr>
            <a:spLocks noGrp="1"/>
          </p:cNvSpPr>
          <p:nvPr>
            <p:custDataLst>
              <p:tags r:id="rId15"/>
            </p:custDataLst>
          </p:nvPr>
        </p:nvSpPr>
        <p:spPr bwMode="gray">
          <a:xfrm>
            <a:off x="800100" y="3030538"/>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22F052-8131-443A-9C7E-91013FAA113A}" type="datetime'''''''4''5.''''1'''''''''''''''''''">
              <a:rPr lang="ja-JP" altLang="en-US" sz="1000" b="0"/>
              <a:pPr algn="ctr">
                <a:spcBef>
                  <a:spcPct val="0"/>
                </a:spcBef>
                <a:spcAft>
                  <a:spcPct val="0"/>
                </a:spcAft>
              </a:pPr>
              <a:t>45.1</a:t>
            </a:fld>
            <a:endParaRPr kumimoji="0" lang="ja-JP" altLang="en-US" sz="1000" b="0" dirty="0">
              <a:sym typeface="+mn-lt"/>
            </a:endParaRPr>
          </a:p>
        </p:txBody>
      </p:sp>
      <p:sp>
        <p:nvSpPr>
          <p:cNvPr id="57" name="Text Placeholder 12"/>
          <p:cNvSpPr>
            <a:spLocks noGrp="1"/>
          </p:cNvSpPr>
          <p:nvPr>
            <p:custDataLst>
              <p:tags r:id="rId16"/>
            </p:custDataLst>
          </p:nvPr>
        </p:nvSpPr>
        <p:spPr bwMode="auto">
          <a:xfrm>
            <a:off x="8636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2FE5769-BAFA-45DC-A6B3-B084CECFE494}" type="datetime'''''''0''''''''''''''''''''2'''''''''''''">
              <a:rPr lang="ja-JP" altLang="en-US" sz="1000" b="0"/>
              <a:pPr algn="ctr">
                <a:spcBef>
                  <a:spcPct val="0"/>
                </a:spcBef>
                <a:spcAft>
                  <a:spcPct val="0"/>
                </a:spcAft>
              </a:pPr>
              <a:t>02</a:t>
            </a:fld>
            <a:endParaRPr kumimoji="0" lang="ja-JP" altLang="en-US" sz="1000" b="0" dirty="0">
              <a:sym typeface="+mn-lt"/>
            </a:endParaRPr>
          </a:p>
        </p:txBody>
      </p:sp>
      <p:sp>
        <p:nvSpPr>
          <p:cNvPr id="50" name="Text Placeholder 12"/>
          <p:cNvSpPr>
            <a:spLocks noGrp="1"/>
          </p:cNvSpPr>
          <p:nvPr>
            <p:custDataLst>
              <p:tags r:id="rId17"/>
            </p:custDataLst>
          </p:nvPr>
        </p:nvSpPr>
        <p:spPr bwMode="auto">
          <a:xfrm>
            <a:off x="31416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47958A4-84CC-430A-B1B7-2A2ABF0E21C9}" type="datetime'''''''''1''4'''''''''''''''''''''''''''''''''''''">
              <a:rPr lang="ja-JP" altLang="en-US" sz="1000" b="0"/>
              <a:pPr algn="ctr">
                <a:spcBef>
                  <a:spcPct val="0"/>
                </a:spcBef>
                <a:spcAft>
                  <a:spcPct val="0"/>
                </a:spcAft>
              </a:pPr>
              <a:t>14</a:t>
            </a:fld>
            <a:endParaRPr kumimoji="0" lang="ja-JP" altLang="en-US" sz="1000" b="0" dirty="0">
              <a:sym typeface="+mn-lt"/>
            </a:endParaRPr>
          </a:p>
        </p:txBody>
      </p:sp>
      <p:sp>
        <p:nvSpPr>
          <p:cNvPr id="47" name="Text Placeholder 12"/>
          <p:cNvSpPr>
            <a:spLocks noGrp="1"/>
          </p:cNvSpPr>
          <p:nvPr>
            <p:custDataLst>
              <p:tags r:id="rId18"/>
            </p:custDataLst>
          </p:nvPr>
        </p:nvSpPr>
        <p:spPr bwMode="auto">
          <a:xfrm>
            <a:off x="25733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A0502DF-111E-4903-998F-CB90E5AEED70}" type="datetime'''''''''''''''''''''''1''''''''''''1'''''''''''''''''''">
              <a:rPr lang="ja-JP" altLang="en-US" sz="1000" b="0"/>
              <a:pPr algn="ctr">
                <a:spcBef>
                  <a:spcPct val="0"/>
                </a:spcBef>
                <a:spcAft>
                  <a:spcPct val="0"/>
                </a:spcAft>
              </a:pPr>
              <a:t>11</a:t>
            </a:fld>
            <a:endParaRPr kumimoji="0" lang="ja-JP" altLang="en-US" sz="1000" b="0" dirty="0">
              <a:sym typeface="+mn-lt"/>
            </a:endParaRPr>
          </a:p>
        </p:txBody>
      </p:sp>
      <p:sp>
        <p:nvSpPr>
          <p:cNvPr id="35" name="Text Placeholder 12"/>
          <p:cNvSpPr>
            <a:spLocks noGrp="1"/>
          </p:cNvSpPr>
          <p:nvPr>
            <p:custDataLst>
              <p:tags r:id="rId19"/>
            </p:custDataLst>
          </p:nvPr>
        </p:nvSpPr>
        <p:spPr bwMode="auto">
          <a:xfrm>
            <a:off x="12430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D098C88-A9E1-4492-8832-925E3A0E2E3B}" type="datetime'''''''''''''''''''''''''''''''''''''''0''4'''''">
              <a:rPr lang="ja-JP" altLang="en-US" sz="1000" b="0"/>
              <a:pPr algn="ctr">
                <a:spcBef>
                  <a:spcPct val="0"/>
                </a:spcBef>
                <a:spcAft>
                  <a:spcPct val="0"/>
                </a:spcAft>
              </a:pPr>
              <a:t>04</a:t>
            </a:fld>
            <a:endParaRPr kumimoji="0" lang="ja-JP" altLang="en-US" sz="1000" b="0" dirty="0">
              <a:sym typeface="+mn-lt"/>
            </a:endParaRPr>
          </a:p>
        </p:txBody>
      </p:sp>
      <p:sp>
        <p:nvSpPr>
          <p:cNvPr id="36" name="Text Placeholder 12"/>
          <p:cNvSpPr>
            <a:spLocks noGrp="1"/>
          </p:cNvSpPr>
          <p:nvPr>
            <p:custDataLst>
              <p:tags r:id="rId20"/>
            </p:custDataLst>
          </p:nvPr>
        </p:nvSpPr>
        <p:spPr bwMode="auto">
          <a:xfrm>
            <a:off x="14335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E32CB2B-8B3F-44ED-8F38-D775794C5DB4}" type="datetime'''''''''''''''''''''''''''0''''''''''''''''''''5'''">
              <a:rPr lang="ja-JP" altLang="en-US" sz="1000" b="0"/>
              <a:pPr algn="ctr">
                <a:spcBef>
                  <a:spcPct val="0"/>
                </a:spcBef>
                <a:spcAft>
                  <a:spcPct val="0"/>
                </a:spcAft>
              </a:pPr>
              <a:t>05</a:t>
            </a:fld>
            <a:endParaRPr kumimoji="0" lang="ja-JP" altLang="en-US" sz="1000" b="0" dirty="0">
              <a:sym typeface="+mn-lt"/>
            </a:endParaRPr>
          </a:p>
        </p:txBody>
      </p:sp>
      <p:sp>
        <p:nvSpPr>
          <p:cNvPr id="37" name="Text Placeholder 12"/>
          <p:cNvSpPr>
            <a:spLocks noGrp="1"/>
          </p:cNvSpPr>
          <p:nvPr>
            <p:custDataLst>
              <p:tags r:id="rId21"/>
            </p:custDataLst>
          </p:nvPr>
        </p:nvSpPr>
        <p:spPr bwMode="auto">
          <a:xfrm>
            <a:off x="16240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06A33D8-8526-45C7-9005-46B1F5CD33E0}" type="datetime'''''''0''''''''''''''''''6'''''''''''''''''''''''''">
              <a:rPr lang="ja-JP" altLang="en-US" sz="1000" b="0"/>
              <a:pPr algn="ctr">
                <a:spcBef>
                  <a:spcPct val="0"/>
                </a:spcBef>
                <a:spcAft>
                  <a:spcPct val="0"/>
                </a:spcAft>
              </a:pPr>
              <a:t>06</a:t>
            </a:fld>
            <a:endParaRPr kumimoji="0" lang="ja-JP" altLang="en-US" sz="1000" b="0" dirty="0">
              <a:sym typeface="+mn-lt"/>
            </a:endParaRPr>
          </a:p>
        </p:txBody>
      </p:sp>
      <p:sp>
        <p:nvSpPr>
          <p:cNvPr id="101" name="Text Placeholder 12"/>
          <p:cNvSpPr>
            <a:spLocks noGrp="1"/>
          </p:cNvSpPr>
          <p:nvPr>
            <p:custDataLst>
              <p:tags r:id="rId22"/>
            </p:custDataLst>
          </p:nvPr>
        </p:nvSpPr>
        <p:spPr bwMode="auto">
          <a:xfrm>
            <a:off x="46609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F7B75C-3531-4427-A2D5-3FFA55997410}" type="datetime'''''''2''''''''''''''''''''''''''''''2'''''''''''''''''''''''">
              <a:rPr lang="en-US" altLang="en-US" sz="1000" b="0" smtClean="0"/>
              <a:pPr algn="ctr">
                <a:spcBef>
                  <a:spcPct val="0"/>
                </a:spcBef>
                <a:spcAft>
                  <a:spcPct val="0"/>
                </a:spcAft>
              </a:pPr>
              <a:t>22</a:t>
            </a:fld>
            <a:endParaRPr kumimoji="0" lang="ja-JP" altLang="en-US" sz="1000" b="0" dirty="0">
              <a:sym typeface="+mn-lt"/>
            </a:endParaRPr>
          </a:p>
        </p:txBody>
      </p:sp>
      <p:sp>
        <p:nvSpPr>
          <p:cNvPr id="51" name="Text Placeholder 12"/>
          <p:cNvSpPr>
            <a:spLocks noGrp="1"/>
          </p:cNvSpPr>
          <p:nvPr>
            <p:custDataLst>
              <p:tags r:id="rId23"/>
            </p:custDataLst>
          </p:nvPr>
        </p:nvSpPr>
        <p:spPr bwMode="auto">
          <a:xfrm>
            <a:off x="33321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1431729-555F-4786-9099-034C9984202C}" type="datetime'''''''''''''''''''''''1''''''''''''''''''''''''5'''''''''''''">
              <a:rPr lang="ja-JP" altLang="en-US" sz="1000" b="0"/>
              <a:pPr algn="ctr">
                <a:spcBef>
                  <a:spcPct val="0"/>
                </a:spcBef>
                <a:spcAft>
                  <a:spcPct val="0"/>
                </a:spcAft>
              </a:pPr>
              <a:t>15</a:t>
            </a:fld>
            <a:endParaRPr kumimoji="0" lang="ja-JP" altLang="en-US" sz="1000" b="0" dirty="0">
              <a:sym typeface="+mn-lt"/>
            </a:endParaRPr>
          </a:p>
        </p:txBody>
      </p:sp>
      <p:sp>
        <p:nvSpPr>
          <p:cNvPr id="38" name="Text Placeholder 12"/>
          <p:cNvSpPr>
            <a:spLocks noGrp="1"/>
          </p:cNvSpPr>
          <p:nvPr>
            <p:custDataLst>
              <p:tags r:id="rId24"/>
            </p:custDataLst>
          </p:nvPr>
        </p:nvSpPr>
        <p:spPr bwMode="auto">
          <a:xfrm>
            <a:off x="18129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0A93B9D-CB40-4AF1-B422-45FFC74FA336}" type="datetime'''''''''''''''''''''''''''''''''''''''0''''''''''7'''">
              <a:rPr lang="ja-JP" altLang="en-US" sz="1000" b="0"/>
              <a:pPr algn="ctr">
                <a:spcBef>
                  <a:spcPct val="0"/>
                </a:spcBef>
                <a:spcAft>
                  <a:spcPct val="0"/>
                </a:spcAft>
              </a:pPr>
              <a:t>07</a:t>
            </a:fld>
            <a:endParaRPr kumimoji="0" lang="ja-JP" altLang="en-US" sz="1000" b="0" dirty="0">
              <a:sym typeface="+mn-lt"/>
            </a:endParaRPr>
          </a:p>
        </p:txBody>
      </p:sp>
      <p:sp>
        <p:nvSpPr>
          <p:cNvPr id="39" name="Text Placeholder 12"/>
          <p:cNvSpPr>
            <a:spLocks noGrp="1"/>
          </p:cNvSpPr>
          <p:nvPr>
            <p:custDataLst>
              <p:tags r:id="rId25"/>
            </p:custDataLst>
          </p:nvPr>
        </p:nvSpPr>
        <p:spPr bwMode="auto">
          <a:xfrm>
            <a:off x="20034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F8D01B-733D-41AB-9975-05F3E1206856}" type="datetime'''''''''''''''''''''0''''8'''''''''''''''''''''">
              <a:rPr lang="ja-JP" altLang="en-US" sz="1000" b="0"/>
              <a:pPr algn="ctr">
                <a:spcBef>
                  <a:spcPct val="0"/>
                </a:spcBef>
                <a:spcAft>
                  <a:spcPct val="0"/>
                </a:spcAft>
              </a:pPr>
              <a:t>08</a:t>
            </a:fld>
            <a:endParaRPr kumimoji="0" lang="ja-JP" altLang="en-US" sz="1000" b="0" dirty="0">
              <a:sym typeface="+mn-lt"/>
            </a:endParaRPr>
          </a:p>
        </p:txBody>
      </p:sp>
      <p:sp useBgFill="1">
        <p:nvSpPr>
          <p:cNvPr id="63" name="Text Placeholder 12"/>
          <p:cNvSpPr>
            <a:spLocks noGrp="1"/>
          </p:cNvSpPr>
          <p:nvPr>
            <p:custDataLst>
              <p:tags r:id="rId26"/>
            </p:custDataLst>
          </p:nvPr>
        </p:nvSpPr>
        <p:spPr bwMode="gray">
          <a:xfrm>
            <a:off x="2163763" y="526891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C295275-1F22-4577-8B24-9E87E05682F6}" type="datetime'''''''''''''''''''''''''''''''''''''''''''''''''''''''''6.3'''">
              <a:rPr lang="ja-JP" altLang="en-US" sz="1000" b="0"/>
              <a:pPr algn="ctr">
                <a:spcBef>
                  <a:spcPct val="0"/>
                </a:spcBef>
                <a:spcAft>
                  <a:spcPct val="0"/>
                </a:spcAft>
              </a:pPr>
              <a:t>6.3</a:t>
            </a:fld>
            <a:endParaRPr kumimoji="0" lang="ja-JP" altLang="en-US" sz="1000" b="0" dirty="0">
              <a:sym typeface="+mn-lt"/>
            </a:endParaRPr>
          </a:p>
        </p:txBody>
      </p:sp>
      <p:sp>
        <p:nvSpPr>
          <p:cNvPr id="60" name="Text Placeholder 12"/>
          <p:cNvSpPr>
            <a:spLocks noGrp="1"/>
          </p:cNvSpPr>
          <p:nvPr>
            <p:custDataLst>
              <p:tags r:id="rId27"/>
            </p:custDataLst>
          </p:nvPr>
        </p:nvSpPr>
        <p:spPr bwMode="auto">
          <a:xfrm>
            <a:off x="40909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F0A8419-8BEC-452D-8E0B-56B9894494B1}" type="datetime'''''''''''''''''''1''9'''''''''''''''">
              <a:rPr lang="ja-JP" altLang="en-US" sz="1000" b="0"/>
              <a:pPr algn="ctr">
                <a:spcBef>
                  <a:spcPct val="0"/>
                </a:spcBef>
                <a:spcAft>
                  <a:spcPct val="0"/>
                </a:spcAft>
              </a:pPr>
              <a:t>19</a:t>
            </a:fld>
            <a:endParaRPr kumimoji="0" lang="ja-JP" altLang="en-US" sz="1000" b="0" dirty="0">
              <a:sym typeface="+mn-lt"/>
            </a:endParaRPr>
          </a:p>
        </p:txBody>
      </p:sp>
      <p:sp>
        <p:nvSpPr>
          <p:cNvPr id="45" name="Text Placeholder 12"/>
          <p:cNvSpPr>
            <a:spLocks noGrp="1"/>
          </p:cNvSpPr>
          <p:nvPr>
            <p:custDataLst>
              <p:tags r:id="rId28"/>
            </p:custDataLst>
          </p:nvPr>
        </p:nvSpPr>
        <p:spPr bwMode="auto">
          <a:xfrm>
            <a:off x="21923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DF6E39E-F084-4040-9E0F-A2E45BA73D0E}" type="datetime'''''0''''9'''''''''''''''''''''''''''''''''''''''''''''''''">
              <a:rPr lang="ja-JP" altLang="en-US" sz="1000" b="0"/>
              <a:pPr algn="ctr">
                <a:spcBef>
                  <a:spcPct val="0"/>
                </a:spcBef>
                <a:spcAft>
                  <a:spcPct val="0"/>
                </a:spcAft>
              </a:pPr>
              <a:t>09</a:t>
            </a:fld>
            <a:endParaRPr kumimoji="0" lang="ja-JP" altLang="en-US" sz="1000" b="0" dirty="0">
              <a:sym typeface="+mn-lt"/>
            </a:endParaRPr>
          </a:p>
        </p:txBody>
      </p:sp>
      <p:sp>
        <p:nvSpPr>
          <p:cNvPr id="46" name="Text Placeholder 12"/>
          <p:cNvSpPr>
            <a:spLocks noGrp="1"/>
          </p:cNvSpPr>
          <p:nvPr>
            <p:custDataLst>
              <p:tags r:id="rId29"/>
            </p:custDataLst>
          </p:nvPr>
        </p:nvSpPr>
        <p:spPr bwMode="auto">
          <a:xfrm>
            <a:off x="23828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974A54-0931-4D38-9452-93657D1EB8A9}" type="datetime'''''''''''''''''''''1''0'''''''''''''''''''''''''''''''''">
              <a:rPr lang="ja-JP" altLang="en-US" sz="1000" b="0"/>
              <a:pPr algn="ctr">
                <a:spcBef>
                  <a:spcPct val="0"/>
                </a:spcBef>
                <a:spcAft>
                  <a:spcPct val="0"/>
                </a:spcAft>
              </a:pPr>
              <a:t>10</a:t>
            </a:fld>
            <a:endParaRPr kumimoji="0" lang="ja-JP" altLang="en-US" sz="1000" b="0" dirty="0">
              <a:sym typeface="+mn-lt"/>
            </a:endParaRPr>
          </a:p>
        </p:txBody>
      </p:sp>
      <p:sp>
        <p:nvSpPr>
          <p:cNvPr id="48" name="Text Placeholder 12"/>
          <p:cNvSpPr>
            <a:spLocks noGrp="1"/>
          </p:cNvSpPr>
          <p:nvPr>
            <p:custDataLst>
              <p:tags r:id="rId30"/>
            </p:custDataLst>
          </p:nvPr>
        </p:nvSpPr>
        <p:spPr bwMode="auto">
          <a:xfrm>
            <a:off x="27622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0E1C79E-9060-4030-A754-A3D01C53E792}" type="datetime'1''''''''''''''2'''''''''''''''''''''''''">
              <a:rPr lang="ja-JP" altLang="en-US" sz="1000" b="0"/>
              <a:pPr algn="ctr">
                <a:spcBef>
                  <a:spcPct val="0"/>
                </a:spcBef>
                <a:spcAft>
                  <a:spcPct val="0"/>
                </a:spcAft>
              </a:pPr>
              <a:t>12</a:t>
            </a:fld>
            <a:endParaRPr kumimoji="0" lang="ja-JP" altLang="en-US" sz="1000" b="0" dirty="0">
              <a:sym typeface="+mn-lt"/>
            </a:endParaRPr>
          </a:p>
        </p:txBody>
      </p:sp>
      <p:sp useBgFill="1">
        <p:nvSpPr>
          <p:cNvPr id="102" name="テキスト プレースホルダ 9"/>
          <p:cNvSpPr>
            <a:spLocks noGrp="1"/>
          </p:cNvSpPr>
          <p:nvPr>
            <p:custDataLst>
              <p:tags r:id="rId31"/>
            </p:custDataLst>
          </p:nvPr>
        </p:nvSpPr>
        <p:spPr bwMode="gray">
          <a:xfrm>
            <a:off x="3648075" y="5330825"/>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B7F2AC-F9D2-43F6-B674-6B3D33706155}" type="datetime'''''''''''1''''1''''''''''''''''''.''1'''''''''''''''''''">
              <a:rPr kumimoji="0" lang="en-US" altLang="en-US" sz="1000" smtClean="0">
                <a:sym typeface="+mn-lt"/>
              </a:rPr>
              <a:pPr marL="0" indent="0" algn="ctr">
                <a:spcBef>
                  <a:spcPct val="0"/>
                </a:spcBef>
                <a:buNone/>
              </a:pPr>
              <a:t>11.1</a:t>
            </a:fld>
            <a:endParaRPr kumimoji="0" lang="ja-JP" altLang="en-US" sz="1000" dirty="0">
              <a:sym typeface="+mn-lt"/>
            </a:endParaRPr>
          </a:p>
        </p:txBody>
      </p:sp>
      <p:sp useBgFill="1">
        <p:nvSpPr>
          <p:cNvPr id="103" name="テキスト プレースホルダ 9"/>
          <p:cNvSpPr>
            <a:spLocks noGrp="1"/>
          </p:cNvSpPr>
          <p:nvPr>
            <p:custDataLst>
              <p:tags r:id="rId32"/>
            </p:custDataLst>
          </p:nvPr>
        </p:nvSpPr>
        <p:spPr bwMode="gray">
          <a:xfrm>
            <a:off x="3783013" y="4994275"/>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DC44535-651F-4B22-AB70-F86D2C2E4971}" type="datetime'''''''1''''''''''''6''.''''''''''''''''3'''''''">
              <a:rPr kumimoji="0" lang="en-US" altLang="en-US" sz="1000" smtClean="0">
                <a:sym typeface="+mn-lt"/>
              </a:rPr>
              <a:pPr marL="0" indent="0">
                <a:spcBef>
                  <a:spcPct val="0"/>
                </a:spcBef>
                <a:buNone/>
              </a:pPr>
              <a:t>16.3</a:t>
            </a:fld>
            <a:endParaRPr kumimoji="0" lang="ja-JP" altLang="en-US" sz="1000" dirty="0">
              <a:sym typeface="+mn-lt"/>
            </a:endParaRPr>
          </a:p>
        </p:txBody>
      </p:sp>
      <p:sp>
        <p:nvSpPr>
          <p:cNvPr id="59" name="Text Placeholder 12"/>
          <p:cNvSpPr>
            <a:spLocks noGrp="1"/>
          </p:cNvSpPr>
          <p:nvPr>
            <p:custDataLst>
              <p:tags r:id="rId33"/>
            </p:custDataLst>
          </p:nvPr>
        </p:nvSpPr>
        <p:spPr bwMode="auto">
          <a:xfrm>
            <a:off x="39020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C9E8EEC-7731-464A-AB80-9BA366FB639F}" type="datetime'''''''''''''1''''''''''''''''''8'''''''''''''">
              <a:rPr lang="ja-JP" altLang="en-US" sz="1000" b="0"/>
              <a:pPr algn="ctr">
                <a:spcBef>
                  <a:spcPct val="0"/>
                </a:spcBef>
                <a:spcAft>
                  <a:spcPct val="0"/>
                </a:spcAft>
              </a:pPr>
              <a:t>18</a:t>
            </a:fld>
            <a:endParaRPr kumimoji="0" lang="ja-JP" altLang="en-US" sz="1000" b="0" dirty="0">
              <a:sym typeface="+mn-lt"/>
            </a:endParaRPr>
          </a:p>
        </p:txBody>
      </p:sp>
      <p:sp>
        <p:nvSpPr>
          <p:cNvPr id="61" name="Text Placeholder 12"/>
          <p:cNvSpPr>
            <a:spLocks noGrp="1"/>
          </p:cNvSpPr>
          <p:nvPr>
            <p:custDataLst>
              <p:tags r:id="rId34"/>
            </p:custDataLst>
          </p:nvPr>
        </p:nvSpPr>
        <p:spPr bwMode="auto">
          <a:xfrm>
            <a:off x="42814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4E63BD6-20CC-4E8A-87A0-F3B92BE86100}" type="datetime'2''0'''''''''''''''''''''''''''''''''''''''''''''">
              <a:rPr lang="ja-JP" altLang="en-US" sz="1000" b="0"/>
              <a:pPr algn="ctr">
                <a:spcBef>
                  <a:spcPct val="0"/>
                </a:spcBef>
                <a:spcAft>
                  <a:spcPct val="0"/>
                </a:spcAft>
              </a:pPr>
              <a:t>20</a:t>
            </a:fld>
            <a:endParaRPr kumimoji="0" lang="ja-JP" altLang="en-US" sz="1000" b="0" dirty="0">
              <a:sym typeface="+mn-lt"/>
            </a:endParaRPr>
          </a:p>
        </p:txBody>
      </p:sp>
      <p:graphicFrame>
        <p:nvGraphicFramePr>
          <p:cNvPr id="124" name="Chart 3"/>
          <p:cNvGraphicFramePr/>
          <p:nvPr>
            <p:custDataLst>
              <p:tags r:id="rId35"/>
            </p:custDataLst>
            <p:extLst>
              <p:ext uri="{D42A27DB-BD31-4B8C-83A1-F6EECF244321}">
                <p14:modId xmlns:p14="http://schemas.microsoft.com/office/powerpoint/2010/main" val="4231244477"/>
              </p:ext>
            </p:extLst>
          </p:nvPr>
        </p:nvGraphicFramePr>
        <p:xfrm>
          <a:off x="5002213" y="2297113"/>
          <a:ext cx="4872037" cy="3678237"/>
        </p:xfrm>
        <a:graphic>
          <a:graphicData uri="http://schemas.openxmlformats.org/drawingml/2006/chart">
            <c:chart xmlns:c="http://schemas.openxmlformats.org/drawingml/2006/chart" xmlns:r="http://schemas.openxmlformats.org/officeDocument/2006/relationships" r:id="rId70"/>
          </a:graphicData>
        </a:graphic>
      </p:graphicFrame>
      <p:cxnSp>
        <p:nvCxnSpPr>
          <p:cNvPr id="2" name="直線コネクタ 1"/>
          <p:cNvCxnSpPr/>
          <p:nvPr>
            <p:custDataLst>
              <p:tags r:id="rId36"/>
            </p:custDataLst>
          </p:nvPr>
        </p:nvCxnSpPr>
        <p:spPr bwMode="auto">
          <a:xfrm>
            <a:off x="9477375" y="5264150"/>
            <a:ext cx="30163" cy="21113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useBgFill="1">
        <p:nvSpPr>
          <p:cNvPr id="92" name="Text Placeholder 12"/>
          <p:cNvSpPr>
            <a:spLocks noGrp="1"/>
          </p:cNvSpPr>
          <p:nvPr>
            <p:custDataLst>
              <p:tags r:id="rId37"/>
            </p:custDataLst>
          </p:nvPr>
        </p:nvSpPr>
        <p:spPr bwMode="gray">
          <a:xfrm>
            <a:off x="5586413" y="3725863"/>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06C7621-A5BE-4D8F-AB14-35E27DB7ABBA}" type="datetime'''''''''''9''9''''''''''''''''''''''''''.''''''''1'''">
              <a:rPr lang="en-US" altLang="en-US" sz="1000" b="0" smtClean="0"/>
              <a:pPr algn="ctr">
                <a:spcBef>
                  <a:spcPct val="0"/>
                </a:spcBef>
                <a:spcAft>
                  <a:spcPct val="0"/>
                </a:spcAft>
              </a:pPr>
              <a:t>99.1</a:t>
            </a:fld>
            <a:endParaRPr kumimoji="0" lang="ja-JP" altLang="en-US" sz="1000" b="0" dirty="0">
              <a:sym typeface="+mn-lt"/>
            </a:endParaRPr>
          </a:p>
        </p:txBody>
      </p:sp>
      <p:sp>
        <p:nvSpPr>
          <p:cNvPr id="80" name="Text Placeholder 12"/>
          <p:cNvSpPr>
            <a:spLocks noGrp="1"/>
          </p:cNvSpPr>
          <p:nvPr>
            <p:custDataLst>
              <p:tags r:id="rId38"/>
            </p:custDataLst>
          </p:nvPr>
        </p:nvSpPr>
        <p:spPr bwMode="auto">
          <a:xfrm>
            <a:off x="79248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27EFE72-47CB-4E9A-A195-181DB7A7F694}" type="datetime'''''''''''''''1''''''''''''''''''''''''''''3'''''''">
              <a:rPr lang="ja-JP" altLang="en-US" sz="1000" b="0"/>
              <a:pPr algn="ctr">
                <a:spcBef>
                  <a:spcPct val="0"/>
                </a:spcBef>
                <a:spcAft>
                  <a:spcPct val="0"/>
                </a:spcAft>
              </a:pPr>
              <a:t>13</a:t>
            </a:fld>
            <a:endParaRPr kumimoji="0" lang="ja-JP" altLang="en-US" sz="1000" b="0" dirty="0">
              <a:sym typeface="+mn-lt"/>
            </a:endParaRPr>
          </a:p>
        </p:txBody>
      </p:sp>
      <p:sp>
        <p:nvSpPr>
          <p:cNvPr id="67" name="Text Placeholder 12"/>
          <p:cNvSpPr>
            <a:spLocks noGrp="1"/>
          </p:cNvSpPr>
          <p:nvPr>
            <p:custDataLst>
              <p:tags r:id="rId39"/>
            </p:custDataLst>
          </p:nvPr>
        </p:nvSpPr>
        <p:spPr bwMode="auto">
          <a:xfrm>
            <a:off x="5094288" y="2090738"/>
            <a:ext cx="4873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リラ）</a:t>
            </a:r>
          </a:p>
        </p:txBody>
      </p:sp>
      <p:sp useBgFill="1">
        <p:nvSpPr>
          <p:cNvPr id="91" name="Text Placeholder 12"/>
          <p:cNvSpPr>
            <a:spLocks noGrp="1"/>
          </p:cNvSpPr>
          <p:nvPr>
            <p:custDataLst>
              <p:tags r:id="rId40"/>
            </p:custDataLst>
          </p:nvPr>
        </p:nvSpPr>
        <p:spPr bwMode="gray">
          <a:xfrm>
            <a:off x="5776913" y="4033838"/>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571C5EB-D30A-43DD-A583-4EEDCD453514}" type="datetime'''''''''''''''8''''''''''''3''''''''''''''''''''.''''2'''">
              <a:rPr lang="en-US" altLang="en-US" sz="1000" b="0" smtClean="0"/>
              <a:pPr algn="ctr">
                <a:spcBef>
                  <a:spcPct val="0"/>
                </a:spcBef>
                <a:spcAft>
                  <a:spcPct val="0"/>
                </a:spcAft>
              </a:pPr>
              <a:t>83.2</a:t>
            </a:fld>
            <a:endParaRPr kumimoji="0" lang="ja-JP" altLang="en-US" sz="1000" b="0" dirty="0">
              <a:sym typeface="+mn-lt"/>
            </a:endParaRPr>
          </a:p>
        </p:txBody>
      </p:sp>
      <p:sp>
        <p:nvSpPr>
          <p:cNvPr id="71" name="Text Placeholder 12"/>
          <p:cNvSpPr>
            <a:spLocks noGrp="1"/>
          </p:cNvSpPr>
          <p:nvPr>
            <p:custDataLst>
              <p:tags r:id="rId41"/>
            </p:custDataLst>
          </p:nvPr>
        </p:nvSpPr>
        <p:spPr bwMode="auto">
          <a:xfrm>
            <a:off x="62182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1C69F8A-C62F-435D-9CB2-49B02872593F}" type="datetime'''''''0''''''4'''''''''''''''''''''''''">
              <a:rPr lang="ja-JP" altLang="en-US" sz="1000" b="0"/>
              <a:pPr algn="ctr">
                <a:spcBef>
                  <a:spcPct val="0"/>
                </a:spcBef>
                <a:spcAft>
                  <a:spcPct val="0"/>
                </a:spcAft>
              </a:pPr>
              <a:t>04</a:t>
            </a:fld>
            <a:endParaRPr kumimoji="0" lang="ja-JP" altLang="en-US" sz="1000" b="0" dirty="0">
              <a:sym typeface="+mn-lt"/>
            </a:endParaRPr>
          </a:p>
        </p:txBody>
      </p:sp>
      <p:sp>
        <p:nvSpPr>
          <p:cNvPr id="68" name="Text Placeholder 12"/>
          <p:cNvSpPr>
            <a:spLocks noGrp="1"/>
          </p:cNvSpPr>
          <p:nvPr>
            <p:custDataLst>
              <p:tags r:id="rId42"/>
            </p:custDataLst>
          </p:nvPr>
        </p:nvSpPr>
        <p:spPr bwMode="auto">
          <a:xfrm>
            <a:off x="5391150"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AEE0881-2D5D-47AD-A29A-FAA2F9C05F06}" type="datetime'''''''''20''''''''''''''''0''''''''''''0'''">
              <a:rPr lang="ja-JP" altLang="en-US" sz="1000" b="0"/>
              <a:pPr algn="ctr">
                <a:spcBef>
                  <a:spcPct val="0"/>
                </a:spcBef>
                <a:spcAft>
                  <a:spcPct val="0"/>
                </a:spcAft>
              </a:pPr>
              <a:t>2000</a:t>
            </a:fld>
            <a:endParaRPr kumimoji="0" lang="ja-JP" altLang="en-US" sz="1000" b="0" dirty="0">
              <a:sym typeface="+mn-lt"/>
            </a:endParaRPr>
          </a:p>
        </p:txBody>
      </p:sp>
      <p:sp>
        <p:nvSpPr>
          <p:cNvPr id="69" name="Text Placeholder 12"/>
          <p:cNvSpPr>
            <a:spLocks noGrp="1"/>
          </p:cNvSpPr>
          <p:nvPr>
            <p:custDataLst>
              <p:tags r:id="rId43"/>
            </p:custDataLst>
          </p:nvPr>
        </p:nvSpPr>
        <p:spPr bwMode="auto">
          <a:xfrm>
            <a:off x="56499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891E0C7-D277-4BF0-ACFF-1F08061E9F79}" type="datetime'''''''''''0''1'''''''''''''''''''''''''''">
              <a:rPr lang="ja-JP" altLang="en-US" sz="1000" b="0"/>
              <a:pPr algn="ctr">
                <a:spcBef>
                  <a:spcPct val="0"/>
                </a:spcBef>
                <a:spcAft>
                  <a:spcPct val="0"/>
                </a:spcAft>
              </a:pPr>
              <a:t>01</a:t>
            </a:fld>
            <a:endParaRPr kumimoji="0" lang="ja-JP" altLang="en-US" sz="1000" b="0" dirty="0">
              <a:sym typeface="+mn-lt"/>
            </a:endParaRPr>
          </a:p>
        </p:txBody>
      </p:sp>
      <p:sp>
        <p:nvSpPr>
          <p:cNvPr id="84" name="Text Placeholder 12"/>
          <p:cNvSpPr>
            <a:spLocks noGrp="1"/>
          </p:cNvSpPr>
          <p:nvPr>
            <p:custDataLst>
              <p:tags r:id="rId44"/>
            </p:custDataLst>
          </p:nvPr>
        </p:nvSpPr>
        <p:spPr bwMode="auto">
          <a:xfrm>
            <a:off x="86820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21561D6-F65D-4753-B79F-6829CDBA7E60}" type="datetime'''''''''''''''''''''1''''''7'''''''''''''''''">
              <a:rPr lang="ja-JP" altLang="en-US" sz="1000" b="0"/>
              <a:pPr algn="ctr">
                <a:spcBef>
                  <a:spcPct val="0"/>
                </a:spcBef>
                <a:spcAft>
                  <a:spcPct val="0"/>
                </a:spcAft>
              </a:pPr>
              <a:t>17</a:t>
            </a:fld>
            <a:endParaRPr kumimoji="0" lang="ja-JP" altLang="en-US" sz="1000" b="0" dirty="0">
              <a:sym typeface="+mn-lt"/>
            </a:endParaRPr>
          </a:p>
        </p:txBody>
      </p:sp>
      <p:sp>
        <p:nvSpPr>
          <p:cNvPr id="70" name="Text Placeholder 12"/>
          <p:cNvSpPr>
            <a:spLocks noGrp="1"/>
          </p:cNvSpPr>
          <p:nvPr>
            <p:custDataLst>
              <p:tags r:id="rId45"/>
            </p:custDataLst>
          </p:nvPr>
        </p:nvSpPr>
        <p:spPr bwMode="auto">
          <a:xfrm>
            <a:off x="58404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F484951-E52B-4126-9EC7-0FFBA1CCC135}" type="datetime'''''''''''''''''''''''0''''''''''''''''''''''''''''''''''2'">
              <a:rPr lang="ja-JP" altLang="en-US" sz="1000" b="0"/>
              <a:pPr algn="ctr">
                <a:spcBef>
                  <a:spcPct val="0"/>
                </a:spcBef>
                <a:spcAft>
                  <a:spcPct val="0"/>
                </a:spcAft>
              </a:pPr>
              <a:t>02</a:t>
            </a:fld>
            <a:endParaRPr kumimoji="0" lang="ja-JP" altLang="en-US" sz="1000" b="0" dirty="0">
              <a:sym typeface="+mn-lt"/>
            </a:endParaRPr>
          </a:p>
        </p:txBody>
      </p:sp>
      <p:sp>
        <p:nvSpPr>
          <p:cNvPr id="88" name="Text Placeholder 12"/>
          <p:cNvSpPr>
            <a:spLocks noGrp="1"/>
          </p:cNvSpPr>
          <p:nvPr>
            <p:custDataLst>
              <p:tags r:id="rId46"/>
            </p:custDataLst>
          </p:nvPr>
        </p:nvSpPr>
        <p:spPr bwMode="auto">
          <a:xfrm>
            <a:off x="60293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3EFB3A-05BA-4CB3-802E-1F91D9E2BE17}" type="datetime'''0''''''''''''''''3'''''''''''''''''''''''''''''''">
              <a:rPr lang="ja-JP" altLang="en-US" sz="1000" b="0"/>
              <a:pPr algn="ctr">
                <a:spcBef>
                  <a:spcPct val="0"/>
                </a:spcBef>
                <a:spcAft>
                  <a:spcPct val="0"/>
                </a:spcAft>
              </a:pPr>
              <a:t>03</a:t>
            </a:fld>
            <a:endParaRPr kumimoji="0" lang="ja-JP" altLang="en-US" sz="1000" b="0" dirty="0">
              <a:sym typeface="+mn-lt"/>
            </a:endParaRPr>
          </a:p>
        </p:txBody>
      </p:sp>
      <p:sp>
        <p:nvSpPr>
          <p:cNvPr id="72" name="Text Placeholder 12"/>
          <p:cNvSpPr>
            <a:spLocks noGrp="1"/>
          </p:cNvSpPr>
          <p:nvPr>
            <p:custDataLst>
              <p:tags r:id="rId47"/>
            </p:custDataLst>
          </p:nvPr>
        </p:nvSpPr>
        <p:spPr bwMode="auto">
          <a:xfrm>
            <a:off x="64087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AFF3A6-AEC5-4AF5-AA48-6E5BA28AA78D}" type="datetime'''''''''''''''''''''0''''''''''''''''''''''5'''''''">
              <a:rPr lang="ja-JP" altLang="en-US" sz="1000" b="0"/>
              <a:pPr algn="ctr">
                <a:spcBef>
                  <a:spcPct val="0"/>
                </a:spcBef>
                <a:spcAft>
                  <a:spcPct val="0"/>
                </a:spcAft>
              </a:pPr>
              <a:t>05</a:t>
            </a:fld>
            <a:endParaRPr kumimoji="0" lang="ja-JP" altLang="en-US" sz="1000" b="0" dirty="0">
              <a:sym typeface="+mn-lt"/>
            </a:endParaRPr>
          </a:p>
        </p:txBody>
      </p:sp>
      <p:sp>
        <p:nvSpPr>
          <p:cNvPr id="106" name="Text Placeholder 12"/>
          <p:cNvSpPr>
            <a:spLocks noGrp="1"/>
          </p:cNvSpPr>
          <p:nvPr>
            <p:custDataLst>
              <p:tags r:id="rId48"/>
            </p:custDataLst>
          </p:nvPr>
        </p:nvSpPr>
        <p:spPr bwMode="auto">
          <a:xfrm>
            <a:off x="94408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AA9C7B9-4491-4702-BAA8-F5BE4BD50DEB}" type="datetime'''''''2''''''''1'''''''''''''''''''''''''''''''''''''''''''">
              <a:rPr lang="en-US" altLang="en-US" sz="1000" b="0" smtClean="0"/>
              <a:pPr algn="ctr">
                <a:spcBef>
                  <a:spcPct val="0"/>
                </a:spcBef>
                <a:spcAft>
                  <a:spcPct val="0"/>
                </a:spcAft>
              </a:pPr>
              <a:t>21</a:t>
            </a:fld>
            <a:endParaRPr kumimoji="0" lang="ja-JP" altLang="en-US" sz="1000" b="0" dirty="0">
              <a:sym typeface="+mn-lt"/>
            </a:endParaRPr>
          </a:p>
        </p:txBody>
      </p:sp>
      <p:sp>
        <p:nvSpPr>
          <p:cNvPr id="73" name="Text Placeholder 12"/>
          <p:cNvSpPr>
            <a:spLocks noGrp="1"/>
          </p:cNvSpPr>
          <p:nvPr>
            <p:custDataLst>
              <p:tags r:id="rId49"/>
            </p:custDataLst>
          </p:nvPr>
        </p:nvSpPr>
        <p:spPr bwMode="auto">
          <a:xfrm>
            <a:off x="65976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609D2C-2043-4E90-AB2F-F205BC8BACF3}" type="datetime'''''''''''''0''''''''''''''''''''''''6'''''''''''''''">
              <a:rPr lang="ja-JP" altLang="en-US" sz="1000" b="0"/>
              <a:pPr algn="ctr">
                <a:spcBef>
                  <a:spcPct val="0"/>
                </a:spcBef>
                <a:spcAft>
                  <a:spcPct val="0"/>
                </a:spcAft>
              </a:pPr>
              <a:t>06</a:t>
            </a:fld>
            <a:endParaRPr kumimoji="0" lang="ja-JP" altLang="en-US" sz="1000" b="0" dirty="0">
              <a:sym typeface="+mn-lt"/>
            </a:endParaRPr>
          </a:p>
        </p:txBody>
      </p:sp>
      <p:sp>
        <p:nvSpPr>
          <p:cNvPr id="74" name="Text Placeholder 12"/>
          <p:cNvSpPr>
            <a:spLocks noGrp="1"/>
          </p:cNvSpPr>
          <p:nvPr>
            <p:custDataLst>
              <p:tags r:id="rId50"/>
            </p:custDataLst>
          </p:nvPr>
        </p:nvSpPr>
        <p:spPr bwMode="auto">
          <a:xfrm>
            <a:off x="67881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B37A85D-64E1-4B53-9730-0D378EE16063}" type="datetime'''''0''''''''''''''''7'''''''''''">
              <a:rPr lang="ja-JP" altLang="en-US" sz="1000" b="0"/>
              <a:pPr algn="ctr">
                <a:spcBef>
                  <a:spcPct val="0"/>
                </a:spcBef>
                <a:spcAft>
                  <a:spcPct val="0"/>
                </a:spcAft>
              </a:pPr>
              <a:t>07</a:t>
            </a:fld>
            <a:endParaRPr kumimoji="0" lang="ja-JP" altLang="en-US" sz="1000" b="0" dirty="0">
              <a:sym typeface="+mn-lt"/>
            </a:endParaRPr>
          </a:p>
        </p:txBody>
      </p:sp>
      <p:sp useBgFill="1">
        <p:nvSpPr>
          <p:cNvPr id="96" name="Text Placeholder 12"/>
          <p:cNvSpPr>
            <a:spLocks noGrp="1"/>
          </p:cNvSpPr>
          <p:nvPr>
            <p:custDataLst>
              <p:tags r:id="rId51"/>
            </p:custDataLst>
          </p:nvPr>
        </p:nvSpPr>
        <p:spPr bwMode="gray">
          <a:xfrm>
            <a:off x="6913563" y="4108450"/>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0F1F447-5216-418F-9182-5BBC81B2C7CF}" type="datetime'''''''7''9''''''''''''''''''''''''.''''2'''''">
              <a:rPr lang="en-US" altLang="en-US" sz="1000" b="0" smtClean="0"/>
              <a:pPr algn="ctr">
                <a:spcBef>
                  <a:spcPct val="0"/>
                </a:spcBef>
                <a:spcAft>
                  <a:spcPct val="0"/>
                </a:spcAft>
              </a:pPr>
              <a:t>79.2</a:t>
            </a:fld>
            <a:endParaRPr kumimoji="0" lang="ja-JP" altLang="en-US" sz="1000" b="0" dirty="0">
              <a:sym typeface="+mn-lt"/>
            </a:endParaRPr>
          </a:p>
        </p:txBody>
      </p:sp>
      <p:sp>
        <p:nvSpPr>
          <p:cNvPr id="75" name="Text Placeholder 12"/>
          <p:cNvSpPr>
            <a:spLocks noGrp="1"/>
          </p:cNvSpPr>
          <p:nvPr>
            <p:custDataLst>
              <p:tags r:id="rId52"/>
            </p:custDataLst>
          </p:nvPr>
        </p:nvSpPr>
        <p:spPr bwMode="auto">
          <a:xfrm>
            <a:off x="69770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A3A4C85-D89D-4ED2-9806-1E3994953F9D}" type="datetime'''''''''0''''''''''''''''''''''8'''''''''''''''''''''">
              <a:rPr lang="ja-JP" altLang="en-US" sz="1000" b="0"/>
              <a:pPr algn="ctr">
                <a:spcBef>
                  <a:spcPct val="0"/>
                </a:spcBef>
                <a:spcAft>
                  <a:spcPct val="0"/>
                </a:spcAft>
              </a:pPr>
              <a:t>08</a:t>
            </a:fld>
            <a:endParaRPr kumimoji="0" lang="ja-JP" altLang="en-US" sz="1000" b="0" dirty="0">
              <a:sym typeface="+mn-lt"/>
            </a:endParaRPr>
          </a:p>
        </p:txBody>
      </p:sp>
      <p:sp useBgFill="1">
        <p:nvSpPr>
          <p:cNvPr id="94" name="Text Placeholder 12"/>
          <p:cNvSpPr>
            <a:spLocks noGrp="1"/>
          </p:cNvSpPr>
          <p:nvPr>
            <p:custDataLst>
              <p:tags r:id="rId53"/>
            </p:custDataLst>
          </p:nvPr>
        </p:nvSpPr>
        <p:spPr bwMode="gray">
          <a:xfrm>
            <a:off x="7102475" y="4475163"/>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84D58F9-4531-4CF8-915D-A975899F0EAE}" type="datetime'''''''''6''''''''''''''0''''''''''''.''''''''''''''''''1'''''">
              <a:rPr lang="en-US" altLang="en-US" sz="1000" b="0" smtClean="0"/>
              <a:pPr algn="ctr">
                <a:spcBef>
                  <a:spcPct val="0"/>
                </a:spcBef>
                <a:spcAft>
                  <a:spcPct val="0"/>
                </a:spcAft>
              </a:pPr>
              <a:t>60.1</a:t>
            </a:fld>
            <a:endParaRPr kumimoji="0" lang="ja-JP" altLang="en-US" sz="1000" b="0" dirty="0">
              <a:sym typeface="+mn-lt"/>
            </a:endParaRPr>
          </a:p>
        </p:txBody>
      </p:sp>
      <p:sp>
        <p:nvSpPr>
          <p:cNvPr id="76" name="Text Placeholder 12"/>
          <p:cNvSpPr>
            <a:spLocks noGrp="1"/>
          </p:cNvSpPr>
          <p:nvPr>
            <p:custDataLst>
              <p:tags r:id="rId54"/>
            </p:custDataLst>
          </p:nvPr>
        </p:nvSpPr>
        <p:spPr bwMode="auto">
          <a:xfrm>
            <a:off x="71659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57F4EBD-2B7D-4663-92D0-104796668D6C}" type="datetime'''''''''''''''''''''''''''''''0''''''''''''9'''''">
              <a:rPr lang="ja-JP" altLang="en-US" sz="1000" b="0"/>
              <a:pPr algn="ctr">
                <a:spcBef>
                  <a:spcPct val="0"/>
                </a:spcBef>
                <a:spcAft>
                  <a:spcPct val="0"/>
                </a:spcAft>
              </a:pPr>
              <a:t>09</a:t>
            </a:fld>
            <a:endParaRPr kumimoji="0" lang="ja-JP" altLang="en-US" sz="1000" b="0" dirty="0">
              <a:sym typeface="+mn-lt"/>
            </a:endParaRPr>
          </a:p>
        </p:txBody>
      </p:sp>
      <p:sp>
        <p:nvSpPr>
          <p:cNvPr id="77" name="Text Placeholder 12"/>
          <p:cNvSpPr>
            <a:spLocks noGrp="1"/>
          </p:cNvSpPr>
          <p:nvPr>
            <p:custDataLst>
              <p:tags r:id="rId55"/>
            </p:custDataLst>
          </p:nvPr>
        </p:nvSpPr>
        <p:spPr bwMode="auto">
          <a:xfrm>
            <a:off x="73564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58B034-7A69-4BB8-863C-948237EB176F}" type="datetime'''''''''''''''''''''''''''''''1''''''''0'''">
              <a:rPr lang="ja-JP" altLang="en-US" sz="1000" b="0"/>
              <a:pPr algn="ctr">
                <a:spcBef>
                  <a:spcPct val="0"/>
                </a:spcBef>
                <a:spcAft>
                  <a:spcPct val="0"/>
                </a:spcAft>
              </a:pPr>
              <a:t>10</a:t>
            </a:fld>
            <a:endParaRPr kumimoji="0" lang="ja-JP" altLang="en-US" sz="1000" b="0" dirty="0">
              <a:sym typeface="+mn-lt"/>
            </a:endParaRPr>
          </a:p>
        </p:txBody>
      </p:sp>
      <p:sp useBgFill="1">
        <p:nvSpPr>
          <p:cNvPr id="93" name="Text Placeholder 12"/>
          <p:cNvSpPr>
            <a:spLocks noGrp="1"/>
          </p:cNvSpPr>
          <p:nvPr>
            <p:custDataLst>
              <p:tags r:id="rId56"/>
            </p:custDataLst>
          </p:nvPr>
        </p:nvSpPr>
        <p:spPr bwMode="gray">
          <a:xfrm>
            <a:off x="7505700" y="4749800"/>
            <a:ext cx="279400" cy="152400"/>
          </a:xfrm>
          <a:prstGeom prst="rect">
            <a:avLst/>
          </a:prstGeom>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9F1B8D41-094E-4721-BBC6-9A70FF0511DD}" type="datetime'''''''''''''''4''7''''''''''''''''''''''.''''''5'''''''''''">
              <a:rPr lang="en-US" altLang="en-US" sz="1000" b="0" smtClean="0"/>
              <a:pPr>
                <a:spcBef>
                  <a:spcPct val="0"/>
                </a:spcBef>
                <a:spcAft>
                  <a:spcPct val="0"/>
                </a:spcAft>
              </a:pPr>
              <a:t>47.5</a:t>
            </a:fld>
            <a:endParaRPr kumimoji="0" lang="ja-JP" altLang="en-US" sz="1000" b="0" dirty="0">
              <a:sym typeface="+mn-lt"/>
            </a:endParaRPr>
          </a:p>
        </p:txBody>
      </p:sp>
      <p:sp>
        <p:nvSpPr>
          <p:cNvPr id="78" name="Text Placeholder 12"/>
          <p:cNvSpPr>
            <a:spLocks noGrp="1"/>
          </p:cNvSpPr>
          <p:nvPr>
            <p:custDataLst>
              <p:tags r:id="rId57"/>
            </p:custDataLst>
          </p:nvPr>
        </p:nvSpPr>
        <p:spPr bwMode="auto">
          <a:xfrm>
            <a:off x="75453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465E9D1-7402-4264-B2CD-75B53DA90422}" type="datetime'''''1''''''''''''''''''''''''''''''''''1'''''''''''''''''">
              <a:rPr lang="ja-JP" altLang="en-US" sz="1000" b="0"/>
              <a:pPr algn="ctr">
                <a:spcBef>
                  <a:spcPct val="0"/>
                </a:spcBef>
                <a:spcAft>
                  <a:spcPct val="0"/>
                </a:spcAft>
              </a:pPr>
              <a:t>11</a:t>
            </a:fld>
            <a:endParaRPr kumimoji="0" lang="ja-JP" altLang="en-US" sz="1000" b="0" dirty="0">
              <a:sym typeface="+mn-lt"/>
            </a:endParaRPr>
          </a:p>
        </p:txBody>
      </p:sp>
      <p:sp>
        <p:nvSpPr>
          <p:cNvPr id="79" name="Text Placeholder 12"/>
          <p:cNvSpPr>
            <a:spLocks noGrp="1"/>
          </p:cNvSpPr>
          <p:nvPr>
            <p:custDataLst>
              <p:tags r:id="rId58"/>
            </p:custDataLst>
          </p:nvPr>
        </p:nvSpPr>
        <p:spPr bwMode="auto">
          <a:xfrm>
            <a:off x="77343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841A99F-2108-4592-8B43-B39B049A36F2}" type="datetime'''''1''''''''''''''''''''''''''''''''''''''''''''2'''">
              <a:rPr lang="ja-JP" altLang="en-US" sz="1000" b="0"/>
              <a:pPr algn="ctr">
                <a:spcBef>
                  <a:spcPct val="0"/>
                </a:spcBef>
                <a:spcAft>
                  <a:spcPct val="0"/>
                </a:spcAft>
              </a:pPr>
              <a:t>12</a:t>
            </a:fld>
            <a:endParaRPr kumimoji="0" lang="ja-JP" altLang="en-US" sz="1000" b="0" dirty="0">
              <a:sym typeface="+mn-lt"/>
            </a:endParaRPr>
          </a:p>
        </p:txBody>
      </p:sp>
      <p:sp>
        <p:nvSpPr>
          <p:cNvPr id="81" name="Text Placeholder 12"/>
          <p:cNvSpPr>
            <a:spLocks noGrp="1"/>
          </p:cNvSpPr>
          <p:nvPr>
            <p:custDataLst>
              <p:tags r:id="rId59"/>
            </p:custDataLst>
          </p:nvPr>
        </p:nvSpPr>
        <p:spPr bwMode="auto">
          <a:xfrm>
            <a:off x="81137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EF6C78-1D5C-44B2-94AA-3F87A882E351}" type="datetime'''''''''''''''''''''''''''''''''''''''''''''''1''4'''''''">
              <a:rPr lang="ja-JP" altLang="en-US" sz="1000" b="0"/>
              <a:pPr algn="ctr">
                <a:spcBef>
                  <a:spcPct val="0"/>
                </a:spcBef>
                <a:spcAft>
                  <a:spcPct val="0"/>
                </a:spcAft>
              </a:pPr>
              <a:t>14</a:t>
            </a:fld>
            <a:endParaRPr kumimoji="0" lang="ja-JP" altLang="en-US" sz="1000" b="0" dirty="0">
              <a:sym typeface="+mn-lt"/>
            </a:endParaRPr>
          </a:p>
        </p:txBody>
      </p:sp>
      <p:sp>
        <p:nvSpPr>
          <p:cNvPr id="82" name="Text Placeholder 12"/>
          <p:cNvSpPr>
            <a:spLocks noGrp="1"/>
          </p:cNvSpPr>
          <p:nvPr>
            <p:custDataLst>
              <p:tags r:id="rId60"/>
            </p:custDataLst>
          </p:nvPr>
        </p:nvSpPr>
        <p:spPr bwMode="auto">
          <a:xfrm>
            <a:off x="83026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4F8DF6A-7238-426E-9FB0-64768529FE19}" type="datetime'''''''''15'''''''''''''''''''''''''''''''''''''''''''''''''''">
              <a:rPr lang="ja-JP" altLang="en-US" sz="1000" b="0"/>
              <a:pPr algn="ctr">
                <a:spcBef>
                  <a:spcPct val="0"/>
                </a:spcBef>
                <a:spcAft>
                  <a:spcPct val="0"/>
                </a:spcAft>
              </a:pPr>
              <a:t>15</a:t>
            </a:fld>
            <a:endParaRPr kumimoji="0" lang="ja-JP" altLang="en-US" sz="1000" b="0" dirty="0">
              <a:sym typeface="+mn-lt"/>
            </a:endParaRPr>
          </a:p>
        </p:txBody>
      </p:sp>
      <p:sp>
        <p:nvSpPr>
          <p:cNvPr id="83" name="Text Placeholder 12"/>
          <p:cNvSpPr>
            <a:spLocks noGrp="1"/>
          </p:cNvSpPr>
          <p:nvPr>
            <p:custDataLst>
              <p:tags r:id="rId61"/>
            </p:custDataLst>
          </p:nvPr>
        </p:nvSpPr>
        <p:spPr bwMode="auto">
          <a:xfrm>
            <a:off x="84931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D36C1D-9D47-4D3C-9C17-DDB7F5D83825}" type="datetime'''''''''''''''''''''1''''''''''''6'''''">
              <a:rPr lang="ja-JP" altLang="en-US" sz="1000" b="0"/>
              <a:pPr algn="ctr">
                <a:spcBef>
                  <a:spcPct val="0"/>
                </a:spcBef>
                <a:spcAft>
                  <a:spcPct val="0"/>
                </a:spcAft>
              </a:pPr>
              <a:t>16</a:t>
            </a:fld>
            <a:endParaRPr kumimoji="0" lang="ja-JP" altLang="en-US" sz="1000" b="0" dirty="0">
              <a:sym typeface="+mn-lt"/>
            </a:endParaRPr>
          </a:p>
        </p:txBody>
      </p:sp>
      <p:sp>
        <p:nvSpPr>
          <p:cNvPr id="85" name="Text Placeholder 12"/>
          <p:cNvSpPr>
            <a:spLocks noGrp="1"/>
          </p:cNvSpPr>
          <p:nvPr>
            <p:custDataLst>
              <p:tags r:id="rId62"/>
            </p:custDataLst>
          </p:nvPr>
        </p:nvSpPr>
        <p:spPr bwMode="auto">
          <a:xfrm>
            <a:off x="88725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0B59A7A-9FEB-4C30-AFEE-E9624BF12DED}" type="datetime'''''''''''''''''''1''''''8'''''''''''''">
              <a:rPr lang="ja-JP" altLang="en-US" sz="1000" b="0"/>
              <a:pPr algn="ctr">
                <a:spcBef>
                  <a:spcPct val="0"/>
                </a:spcBef>
                <a:spcAft>
                  <a:spcPct val="0"/>
                </a:spcAft>
              </a:pPr>
              <a:t>18</a:t>
            </a:fld>
            <a:endParaRPr kumimoji="0" lang="ja-JP" altLang="en-US" sz="1000" b="0" dirty="0">
              <a:sym typeface="+mn-lt"/>
            </a:endParaRPr>
          </a:p>
        </p:txBody>
      </p:sp>
      <p:sp>
        <p:nvSpPr>
          <p:cNvPr id="86" name="Text Placeholder 12"/>
          <p:cNvSpPr>
            <a:spLocks noGrp="1"/>
          </p:cNvSpPr>
          <p:nvPr>
            <p:custDataLst>
              <p:tags r:id="rId63"/>
            </p:custDataLst>
          </p:nvPr>
        </p:nvSpPr>
        <p:spPr bwMode="auto">
          <a:xfrm>
            <a:off x="90614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FB2E2F2-E03A-4E36-8073-6027732381B5}" type="datetime'''''''''''''''''''''''''1''''''''''9'''''''''''''''''''''''">
              <a:rPr lang="ja-JP" altLang="en-US" sz="1000" b="0"/>
              <a:pPr algn="ctr">
                <a:spcBef>
                  <a:spcPct val="0"/>
                </a:spcBef>
                <a:spcAft>
                  <a:spcPct val="0"/>
                </a:spcAft>
              </a:pPr>
              <a:t>19</a:t>
            </a:fld>
            <a:endParaRPr kumimoji="0" lang="ja-JP" altLang="en-US" sz="1000" b="0" dirty="0">
              <a:sym typeface="+mn-lt"/>
            </a:endParaRPr>
          </a:p>
        </p:txBody>
      </p:sp>
      <p:sp>
        <p:nvSpPr>
          <p:cNvPr id="87" name="Text Placeholder 12"/>
          <p:cNvSpPr>
            <a:spLocks noGrp="1"/>
          </p:cNvSpPr>
          <p:nvPr>
            <p:custDataLst>
              <p:tags r:id="rId64"/>
            </p:custDataLst>
          </p:nvPr>
        </p:nvSpPr>
        <p:spPr bwMode="auto">
          <a:xfrm>
            <a:off x="92503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046A369-7254-446E-B25D-E8D2033D7A03}" type="datetime'''''''''''''2''''''''''''0'">
              <a:rPr lang="ja-JP" altLang="en-US" sz="1000" b="0"/>
              <a:pPr algn="ctr">
                <a:spcBef>
                  <a:spcPct val="0"/>
                </a:spcBef>
                <a:spcAft>
                  <a:spcPct val="0"/>
                </a:spcAft>
              </a:pPr>
              <a:t>20</a:t>
            </a:fld>
            <a:endParaRPr kumimoji="0" lang="ja-JP" altLang="en-US" sz="1000" b="0" dirty="0">
              <a:sym typeface="+mn-lt"/>
            </a:endParaRPr>
          </a:p>
        </p:txBody>
      </p:sp>
      <p:sp>
        <p:nvSpPr>
          <p:cNvPr id="107" name="Text Placeholder 12"/>
          <p:cNvSpPr>
            <a:spLocks noGrp="1"/>
          </p:cNvSpPr>
          <p:nvPr>
            <p:custDataLst>
              <p:tags r:id="rId65"/>
            </p:custDataLst>
          </p:nvPr>
        </p:nvSpPr>
        <p:spPr bwMode="auto">
          <a:xfrm>
            <a:off x="96297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4E369D-7763-4C6D-8B88-A044BE8B7D12}" type="datetime'''''''''''''2''''''''''''''2'''''''''''''''''''''''''''''">
              <a:rPr lang="en-US" altLang="en-US" sz="1000" b="0" smtClean="0"/>
              <a:pPr algn="ctr">
                <a:spcBef>
                  <a:spcPct val="0"/>
                </a:spcBef>
                <a:spcAft>
                  <a:spcPct val="0"/>
                </a:spcAft>
              </a:pPr>
              <a:t>22</a:t>
            </a:fld>
            <a:endParaRPr kumimoji="0" lang="ja-JP" altLang="en-US" sz="1000" b="0" dirty="0">
              <a:sym typeface="+mn-lt"/>
            </a:endParaRPr>
          </a:p>
        </p:txBody>
      </p:sp>
    </p:spTree>
    <p:extLst>
      <p:ext uri="{BB962C8B-B14F-4D97-AF65-F5344CB8AC3E}">
        <p14:creationId xmlns:p14="http://schemas.microsoft.com/office/powerpoint/2010/main" val="3373576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5969493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18" name="think-cell Slide" r:id="rId64" imgW="360" imgH="360" progId="TCLayout.ActiveDocument.1">
                  <p:embed/>
                </p:oleObj>
              </mc:Choice>
              <mc:Fallback>
                <p:oleObj name="think-cell Slide" r:id="rId64" imgW="360" imgH="360" progId="TCLayout.ActiveDocument.1">
                  <p:embed/>
                  <p:pic>
                    <p:nvPicPr>
                      <p:cNvPr id="0" name="Picture 234"/>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a:lstStyle/>
          <a:p>
            <a:r>
              <a:rPr lang="ja-JP" altLang="en-US" dirty="0"/>
              <a:t>トルコ／一般概況／経済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耐久消費財普及率</a:t>
            </a:r>
          </a:p>
        </p:txBody>
      </p:sp>
      <p:grpSp>
        <p:nvGrpSpPr>
          <p:cNvPr id="17" name="グループ化 7"/>
          <p:cNvGrpSpPr/>
          <p:nvPr/>
        </p:nvGrpSpPr>
        <p:grpSpPr>
          <a:xfrm>
            <a:off x="416496" y="1772816"/>
            <a:ext cx="9001000" cy="288032"/>
            <a:chOff x="4944173" y="2113806"/>
            <a:chExt cx="5861371" cy="288032"/>
          </a:xfrm>
        </p:grpSpPr>
        <p:cxnSp>
          <p:nvCxnSpPr>
            <p:cNvPr id="18" name="直線コネクタ 17"/>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耐久消費財普及率</a:t>
              </a:r>
            </a:p>
          </p:txBody>
        </p:sp>
      </p:grpSp>
      <p:sp>
        <p:nvSpPr>
          <p:cNvPr id="21" name="テキスト ボックス 20"/>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ユーロモニター</a:t>
            </a:r>
          </a:p>
        </p:txBody>
      </p:sp>
      <p:sp>
        <p:nvSpPr>
          <p:cNvPr id="23" name="テキスト ボックス 22"/>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年時点で、冷蔵庫、カラーテレビともに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と、ほとんどの世帯に普及している。</a:t>
            </a:r>
          </a:p>
        </p:txBody>
      </p:sp>
      <p:grpSp>
        <p:nvGrpSpPr>
          <p:cNvPr id="7" name="Group 6"/>
          <p:cNvGrpSpPr/>
          <p:nvPr/>
        </p:nvGrpSpPr>
        <p:grpSpPr>
          <a:xfrm>
            <a:off x="8007306" y="2348881"/>
            <a:ext cx="1365337" cy="4221196"/>
            <a:chOff x="7641776" y="2348880"/>
            <a:chExt cx="1737702" cy="4237680"/>
          </a:xfrm>
        </p:grpSpPr>
        <p:sp>
          <p:nvSpPr>
            <p:cNvPr id="15" name="フリーフォーム 14"/>
            <p:cNvSpPr/>
            <p:nvPr/>
          </p:nvSpPr>
          <p:spPr>
            <a:xfrm>
              <a:off x="7641776" y="2348880"/>
              <a:ext cx="1737702" cy="4130617"/>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16" name="角丸四角形 15"/>
            <p:cNvSpPr/>
            <p:nvPr/>
          </p:nvSpPr>
          <p:spPr>
            <a:xfrm>
              <a:off x="7641776" y="6353946"/>
              <a:ext cx="1544899" cy="23261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164" name="Chart 3"/>
          <p:cNvGraphicFramePr/>
          <p:nvPr>
            <p:custDataLst>
              <p:tags r:id="rId4"/>
            </p:custDataLst>
            <p:extLst>
              <p:ext uri="{D42A27DB-BD31-4B8C-83A1-F6EECF244321}">
                <p14:modId xmlns:p14="http://schemas.microsoft.com/office/powerpoint/2010/main" val="809605203"/>
              </p:ext>
            </p:extLst>
          </p:nvPr>
        </p:nvGraphicFramePr>
        <p:xfrm>
          <a:off x="53975" y="2038350"/>
          <a:ext cx="9594850" cy="4081463"/>
        </p:xfrm>
        <a:graphic>
          <a:graphicData uri="http://schemas.openxmlformats.org/drawingml/2006/chart">
            <c:chart xmlns:c="http://schemas.openxmlformats.org/drawingml/2006/chart" xmlns:r="http://schemas.openxmlformats.org/officeDocument/2006/relationships" r:id="rId66"/>
          </a:graphicData>
        </a:graphic>
      </p:graphicFrame>
      <p:cxnSp>
        <p:nvCxnSpPr>
          <p:cNvPr id="10" name="直線コネクタ 9"/>
          <p:cNvCxnSpPr/>
          <p:nvPr>
            <p:custDataLst>
              <p:tags r:id="rId5"/>
            </p:custDataLst>
          </p:nvPr>
        </p:nvCxnSpPr>
        <p:spPr bwMode="auto">
          <a:xfrm flipH="1">
            <a:off x="1423988" y="2349500"/>
            <a:ext cx="106363" cy="225425"/>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custDataLst>
              <p:tags r:id="rId6"/>
            </p:custDataLst>
          </p:nvPr>
        </p:nvCxnSpPr>
        <p:spPr bwMode="auto">
          <a:xfrm flipH="1">
            <a:off x="1036637" y="2373313"/>
            <a:ext cx="192088" cy="2413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custDataLst>
              <p:tags r:id="rId7"/>
            </p:custDataLst>
          </p:nvPr>
        </p:nvCxnSpPr>
        <p:spPr bwMode="auto">
          <a:xfrm flipH="1">
            <a:off x="9428163" y="2212975"/>
            <a:ext cx="39687" cy="244475"/>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 name="直線コネクタ 1"/>
          <p:cNvCxnSpPr/>
          <p:nvPr>
            <p:custDataLst>
              <p:tags r:id="rId8"/>
            </p:custDataLst>
          </p:nvPr>
        </p:nvCxnSpPr>
        <p:spPr bwMode="auto">
          <a:xfrm flipH="1">
            <a:off x="642938" y="2417762"/>
            <a:ext cx="257175" cy="23018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 Placeholder 12"/>
          <p:cNvSpPr>
            <a:spLocks noGrp="1"/>
          </p:cNvSpPr>
          <p:nvPr>
            <p:custDataLst>
              <p:tags r:id="rId9"/>
            </p:custDataLst>
          </p:nvPr>
        </p:nvSpPr>
        <p:spPr bwMode="auto">
          <a:xfrm>
            <a:off x="914400" y="615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3A5C6F2-C7A4-4B9C-BA08-F3B5EEC1E6DC}" type="datetime'''''''0''''''''''''''''''''''''''''1'''''''''''">
              <a:rPr lang="ja-JP" altLang="en-US" sz="1000" b="0"/>
              <a:pPr algn="ctr">
                <a:spcBef>
                  <a:spcPct val="0"/>
                </a:spcBef>
                <a:spcAft>
                  <a:spcPct val="0"/>
                </a:spcAft>
              </a:pPr>
              <a:t>01</a:t>
            </a:fld>
            <a:endParaRPr kumimoji="0" lang="ja-JP" altLang="en-US" sz="1000" b="0" dirty="0">
              <a:sym typeface="+mn-lt"/>
            </a:endParaRPr>
          </a:p>
        </p:txBody>
      </p:sp>
      <p:sp useBgFill="1">
        <p:nvSpPr>
          <p:cNvPr id="76" name="テキスト プレースホルダ 9"/>
          <p:cNvSpPr>
            <a:spLocks noGrp="1"/>
          </p:cNvSpPr>
          <p:nvPr>
            <p:custDataLst>
              <p:tags r:id="rId10"/>
            </p:custDataLst>
          </p:nvPr>
        </p:nvSpPr>
        <p:spPr bwMode="gray">
          <a:xfrm>
            <a:off x="2455863" y="2679700"/>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82B692-5CDC-4986-95BC-92BBBB7189EF}" type="datetime'''''''9''''8''''''''''''''.''''''''''''''''''''''''''0'''">
              <a:rPr kumimoji="0" lang="en-US" altLang="en-US" sz="1000" smtClean="0">
                <a:sym typeface="+mn-lt"/>
              </a:rPr>
              <a:pPr marL="0" indent="0" algn="ctr">
                <a:spcBef>
                  <a:spcPct val="0"/>
                </a:spcBef>
                <a:buNone/>
              </a:pPr>
              <a:t>98.0</a:t>
            </a:fld>
            <a:endParaRPr kumimoji="0" lang="ja-JP" altLang="en-US" sz="1000" dirty="0">
              <a:sym typeface="+mn-lt"/>
            </a:endParaRPr>
          </a:p>
        </p:txBody>
      </p:sp>
      <p:sp>
        <p:nvSpPr>
          <p:cNvPr id="22" name="Text Placeholder 12"/>
          <p:cNvSpPr>
            <a:spLocks noGrp="1"/>
          </p:cNvSpPr>
          <p:nvPr>
            <p:custDataLst>
              <p:tags r:id="rId11"/>
            </p:custDataLst>
          </p:nvPr>
        </p:nvSpPr>
        <p:spPr bwMode="auto">
          <a:xfrm>
            <a:off x="146050" y="21844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5" name="Text Placeholder 12"/>
          <p:cNvSpPr>
            <a:spLocks noGrp="1"/>
          </p:cNvSpPr>
          <p:nvPr>
            <p:custDataLst>
              <p:tags r:id="rId12"/>
            </p:custDataLst>
          </p:nvPr>
        </p:nvSpPr>
        <p:spPr bwMode="auto">
          <a:xfrm>
            <a:off x="1316038" y="615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41F81E-FE78-4A54-864C-67BD3FE04817}" type="datetime'''''''''''''''''0''''''''''''''''''2'''''''''''''">
              <a:rPr lang="ja-JP" altLang="en-US" sz="1000" b="0"/>
              <a:pPr algn="ctr">
                <a:spcBef>
                  <a:spcPct val="0"/>
                </a:spcBef>
                <a:spcAft>
                  <a:spcPct val="0"/>
                </a:spcAft>
              </a:pPr>
              <a:t>02</a:t>
            </a:fld>
            <a:endParaRPr kumimoji="0" lang="ja-JP" altLang="en-US" sz="1000" b="0" dirty="0">
              <a:sym typeface="+mn-lt"/>
            </a:endParaRPr>
          </a:p>
        </p:txBody>
      </p:sp>
      <p:sp useBgFill="1">
        <p:nvSpPr>
          <p:cNvPr id="80" name="テキスト プレースホルダ 9"/>
          <p:cNvSpPr>
            <a:spLocks noGrp="1"/>
          </p:cNvSpPr>
          <p:nvPr>
            <p:custDataLst>
              <p:tags r:id="rId13"/>
            </p:custDataLst>
          </p:nvPr>
        </p:nvSpPr>
        <p:spPr bwMode="gray">
          <a:xfrm>
            <a:off x="638175" y="5942013"/>
            <a:ext cx="20955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36B4925-4E2C-4FC7-899B-36B2E9405185}" type="datetime'''''''2''''''.''''''''''''''''''''''''''''''''''''''4'''''">
              <a:rPr lang="ja-JP" altLang="en-US" sz="1000" smtClean="0"/>
              <a:pPr marL="0" indent="0">
                <a:spcBef>
                  <a:spcPct val="0"/>
                </a:spcBef>
                <a:buNone/>
              </a:pPr>
              <a:t>2.4</a:t>
            </a:fld>
            <a:endParaRPr kumimoji="0" lang="ja-JP" altLang="en-US" sz="1000" dirty="0">
              <a:sym typeface="+mn-lt"/>
            </a:endParaRPr>
          </a:p>
        </p:txBody>
      </p:sp>
      <p:sp>
        <p:nvSpPr>
          <p:cNvPr id="85" name="テキスト プレースホルダ 9"/>
          <p:cNvSpPr>
            <a:spLocks noGrp="1"/>
          </p:cNvSpPr>
          <p:nvPr>
            <p:custDataLst>
              <p:tags r:id="rId14"/>
            </p:custDataLst>
          </p:nvPr>
        </p:nvSpPr>
        <p:spPr bwMode="gray">
          <a:xfrm>
            <a:off x="1406525" y="5961063"/>
            <a:ext cx="209550" cy="152400"/>
          </a:xfrm>
          <a:prstGeom prst="rect">
            <a:avLst/>
          </a:prstGeom>
          <a:solidFill>
            <a:schemeClr val="tx2"/>
          </a:solidFill>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97DF399-0B84-471E-BE10-3B40E20D9223}" type="datetime'2''''''''''''''.''''''''''''''''''''''''''''''''''''7'''''">
              <a:rPr kumimoji="0" lang="ja-JP" altLang="en-US" sz="1000">
                <a:sym typeface="+mn-lt"/>
              </a:rPr>
              <a:pPr marL="0" indent="0">
                <a:spcBef>
                  <a:spcPct val="0"/>
                </a:spcBef>
                <a:buNone/>
              </a:pPr>
              <a:t>2.7</a:t>
            </a:fld>
            <a:endParaRPr kumimoji="0" lang="ja-JP" altLang="en-US" sz="1000" dirty="0">
              <a:sym typeface="+mn-lt"/>
            </a:endParaRPr>
          </a:p>
        </p:txBody>
      </p:sp>
      <p:sp>
        <p:nvSpPr>
          <p:cNvPr id="37" name="Text Placeholder 12"/>
          <p:cNvSpPr>
            <a:spLocks noGrp="1"/>
          </p:cNvSpPr>
          <p:nvPr>
            <p:custDataLst>
              <p:tags r:id="rId15"/>
            </p:custDataLst>
          </p:nvPr>
        </p:nvSpPr>
        <p:spPr bwMode="auto">
          <a:xfrm>
            <a:off x="6130925" y="615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7367B02-1622-4EC5-BFB6-1572EED9EF59}" type="datetime'''''1''''''4'''''''''''''''''''''''''''''''''''''''''''">
              <a:rPr lang="ja-JP" altLang="en-US" sz="1000" b="0"/>
              <a:pPr algn="ctr">
                <a:spcBef>
                  <a:spcPct val="0"/>
                </a:spcBef>
                <a:spcAft>
                  <a:spcPct val="0"/>
                </a:spcAft>
              </a:pPr>
              <a:t>14</a:t>
            </a:fld>
            <a:endParaRPr kumimoji="0" lang="ja-JP" altLang="en-US" sz="1000" b="0" dirty="0">
              <a:sym typeface="+mn-lt"/>
            </a:endParaRPr>
          </a:p>
        </p:txBody>
      </p:sp>
      <p:sp>
        <p:nvSpPr>
          <p:cNvPr id="14" name="Text Placeholder 12"/>
          <p:cNvSpPr>
            <a:spLocks noGrp="1"/>
          </p:cNvSpPr>
          <p:nvPr>
            <p:custDataLst>
              <p:tags r:id="rId16"/>
            </p:custDataLst>
          </p:nvPr>
        </p:nvSpPr>
        <p:spPr bwMode="auto">
          <a:xfrm>
            <a:off x="442913" y="615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DADDEEC-1624-4491-97B4-6428EDD1A5DF}" type="datetime'''''''''''''''2''0''''''''''''''''''0''''''''0'''''">
              <a:rPr lang="ja-JP" altLang="en-US" sz="1000" b="0"/>
              <a:pPr algn="ctr">
                <a:spcBef>
                  <a:spcPct val="0"/>
                </a:spcBef>
                <a:spcAft>
                  <a:spcPct val="0"/>
                </a:spcAft>
              </a:pPr>
              <a:t>2000</a:t>
            </a:fld>
            <a:endParaRPr kumimoji="0" lang="ja-JP" altLang="en-US" sz="1000" b="0" dirty="0">
              <a:sym typeface="+mn-lt"/>
            </a:endParaRPr>
          </a:p>
        </p:txBody>
      </p:sp>
      <p:sp>
        <p:nvSpPr>
          <p:cNvPr id="43" name="Text Placeholder 12"/>
          <p:cNvSpPr>
            <a:spLocks noGrp="1"/>
          </p:cNvSpPr>
          <p:nvPr>
            <p:custDataLst>
              <p:tags r:id="rId17"/>
            </p:custDataLst>
          </p:nvPr>
        </p:nvSpPr>
        <p:spPr bwMode="auto">
          <a:xfrm>
            <a:off x="8537575" y="615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6CF8B72-9AA6-43F3-991B-23F02D2D52E8}" type="datetime'''''''''2''''''''''''''''''''''''''''''0'''''''''''''''''''">
              <a:rPr lang="ja-JP" altLang="en-US" sz="1000" b="0"/>
              <a:pPr algn="ctr">
                <a:spcBef>
                  <a:spcPct val="0"/>
                </a:spcBef>
                <a:spcAft>
                  <a:spcPct val="0"/>
                </a:spcAft>
              </a:pPr>
              <a:t>20</a:t>
            </a:fld>
            <a:endParaRPr kumimoji="0" lang="ja-JP" altLang="en-US" sz="1000" b="0" dirty="0">
              <a:sym typeface="+mn-lt"/>
            </a:endParaRPr>
          </a:p>
        </p:txBody>
      </p:sp>
      <p:sp useBgFill="1">
        <p:nvSpPr>
          <p:cNvPr id="91" name="テキスト プレースホルダ 9"/>
          <p:cNvSpPr>
            <a:spLocks noGrp="1"/>
          </p:cNvSpPr>
          <p:nvPr>
            <p:custDataLst>
              <p:tags r:id="rId18"/>
            </p:custDataLst>
          </p:nvPr>
        </p:nvSpPr>
        <p:spPr bwMode="gray">
          <a:xfrm>
            <a:off x="2606675" y="5934075"/>
            <a:ext cx="20955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B3A3B64-5DFC-4787-B9D0-2297BE3F9B16}" type="datetime'''''''''''''3''''.''''''''''''9'''''''''''''">
              <a:rPr kumimoji="0" lang="ja-JP" altLang="en-US" sz="1000">
                <a:sym typeface="+mn-lt"/>
              </a:rPr>
              <a:pPr marL="0" indent="0">
                <a:spcBef>
                  <a:spcPct val="0"/>
                </a:spcBef>
                <a:buNone/>
              </a:pPr>
              <a:t>3.9</a:t>
            </a:fld>
            <a:endParaRPr kumimoji="0" lang="ja-JP" altLang="en-US" sz="1000" dirty="0">
              <a:sym typeface="+mn-lt"/>
            </a:endParaRPr>
          </a:p>
        </p:txBody>
      </p:sp>
      <p:sp useBgFill="1">
        <p:nvSpPr>
          <p:cNvPr id="81" name="テキスト プレースホルダ 9"/>
          <p:cNvSpPr>
            <a:spLocks noGrp="1"/>
          </p:cNvSpPr>
          <p:nvPr>
            <p:custDataLst>
              <p:tags r:id="rId19"/>
            </p:custDataLst>
          </p:nvPr>
        </p:nvSpPr>
        <p:spPr bwMode="gray">
          <a:xfrm>
            <a:off x="1036638" y="5927725"/>
            <a:ext cx="20955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0B63EEF-3E31-44BB-9029-CA55CB4C25F0}" type="datetime'''''2''''''''''.''''''''''''''''''''5'''''">
              <a:rPr lang="ja-JP" altLang="en-US" sz="1000" smtClean="0"/>
              <a:pPr marL="0" indent="0">
                <a:spcBef>
                  <a:spcPct val="0"/>
                </a:spcBef>
                <a:buNone/>
              </a:pPr>
              <a:t>2.5</a:t>
            </a:fld>
            <a:endParaRPr kumimoji="0" lang="ja-JP" altLang="en-US" sz="1000" dirty="0">
              <a:sym typeface="+mn-lt"/>
            </a:endParaRPr>
          </a:p>
        </p:txBody>
      </p:sp>
      <p:sp useBgFill="1">
        <p:nvSpPr>
          <p:cNvPr id="44" name="Text Placeholder 12"/>
          <p:cNvSpPr>
            <a:spLocks noGrp="1"/>
          </p:cNvSpPr>
          <p:nvPr>
            <p:custDataLst>
              <p:tags r:id="rId20"/>
            </p:custDataLst>
          </p:nvPr>
        </p:nvSpPr>
        <p:spPr bwMode="gray">
          <a:xfrm>
            <a:off x="1812925" y="5934075"/>
            <a:ext cx="209550" cy="152400"/>
          </a:xfrm>
          <a:prstGeom prst="rect">
            <a:avLst/>
          </a:prstGeom>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30862B8-DA1C-49C0-8169-D0492664A582}" type="datetime'''''''''2''''''''''''''''''.''''''8'''''''''''''''''''''''''''">
              <a:rPr lang="ja-JP" altLang="en-US" sz="1000" b="0"/>
              <a:pPr>
                <a:spcBef>
                  <a:spcPct val="0"/>
                </a:spcBef>
                <a:spcAft>
                  <a:spcPct val="0"/>
                </a:spcAft>
              </a:pPr>
              <a:t>2.8</a:t>
            </a:fld>
            <a:endParaRPr kumimoji="0" lang="ja-JP" altLang="en-US" sz="1000" b="0" dirty="0">
              <a:sym typeface="+mn-lt"/>
            </a:endParaRPr>
          </a:p>
        </p:txBody>
      </p:sp>
      <p:sp useBgFill="1">
        <p:nvSpPr>
          <p:cNvPr id="74" name="テキスト プレースホルダ 9"/>
          <p:cNvSpPr>
            <a:spLocks noGrp="1"/>
          </p:cNvSpPr>
          <p:nvPr>
            <p:custDataLst>
              <p:tags r:id="rId21"/>
            </p:custDataLst>
          </p:nvPr>
        </p:nvSpPr>
        <p:spPr bwMode="gray">
          <a:xfrm>
            <a:off x="2054225" y="2682875"/>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4AABD5D-B9ED-4F15-A6F3-1558F3037BE4}" type="datetime'''''''''''''''''''''''''''''''''''''''''97''''''''.''9'''''''">
              <a:rPr kumimoji="0" lang="en-US" altLang="en-US" sz="1000" smtClean="0">
                <a:sym typeface="+mn-lt"/>
              </a:rPr>
              <a:pPr marL="0" indent="0" algn="ctr">
                <a:spcBef>
                  <a:spcPct val="0"/>
                </a:spcBef>
                <a:buNone/>
              </a:pPr>
              <a:t>97.9</a:t>
            </a:fld>
            <a:endParaRPr kumimoji="0" lang="ja-JP" altLang="en-US" sz="1000" dirty="0">
              <a:sym typeface="+mn-lt"/>
            </a:endParaRPr>
          </a:p>
        </p:txBody>
      </p:sp>
      <p:sp useBgFill="1">
        <p:nvSpPr>
          <p:cNvPr id="73" name="テキスト プレースホルダ 9"/>
          <p:cNvSpPr>
            <a:spLocks noGrp="1"/>
          </p:cNvSpPr>
          <p:nvPr>
            <p:custDataLst>
              <p:tags r:id="rId22"/>
            </p:custDataLst>
          </p:nvPr>
        </p:nvSpPr>
        <p:spPr bwMode="gray">
          <a:xfrm>
            <a:off x="2054225" y="2533650"/>
            <a:ext cx="27940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290A15-E53B-4253-80AA-0BA82880F99F}" type="datetime'''''9''''''''''2.''''''''''''''4'''''''''''''''''''''">
              <a:rPr kumimoji="0" lang="en-US" altLang="en-US" sz="1000" smtClean="0">
                <a:sym typeface="+mn-lt"/>
              </a:rPr>
              <a:pPr marL="0" indent="0" algn="ctr">
                <a:spcBef>
                  <a:spcPct val="0"/>
                </a:spcBef>
                <a:buNone/>
              </a:pPr>
              <a:t>92.4</a:t>
            </a:fld>
            <a:endParaRPr kumimoji="0" lang="ja-JP" altLang="en-US" sz="1000" dirty="0">
              <a:sym typeface="+mn-lt"/>
            </a:endParaRPr>
          </a:p>
        </p:txBody>
      </p:sp>
      <p:sp>
        <p:nvSpPr>
          <p:cNvPr id="27" name="Text Placeholder 12"/>
          <p:cNvSpPr>
            <a:spLocks noGrp="1"/>
          </p:cNvSpPr>
          <p:nvPr>
            <p:custDataLst>
              <p:tags r:id="rId23"/>
            </p:custDataLst>
          </p:nvPr>
        </p:nvSpPr>
        <p:spPr bwMode="auto">
          <a:xfrm>
            <a:off x="2117725" y="615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BC9DCBC-7F16-4DB2-BEE0-86C02C76D130}" type="datetime'''0''''''4'''''''''''''''''''''''''''''''''''''''''''''''">
              <a:rPr lang="ja-JP" altLang="en-US" sz="1000" b="0"/>
              <a:pPr algn="ctr">
                <a:spcBef>
                  <a:spcPct val="0"/>
                </a:spcBef>
                <a:spcAft>
                  <a:spcPct val="0"/>
                </a:spcAft>
              </a:pPr>
              <a:t>04</a:t>
            </a:fld>
            <a:endParaRPr kumimoji="0" lang="ja-JP" altLang="en-US" sz="1000" b="0" dirty="0">
              <a:sym typeface="+mn-lt"/>
            </a:endParaRPr>
          </a:p>
        </p:txBody>
      </p:sp>
      <p:sp useBgFill="1">
        <p:nvSpPr>
          <p:cNvPr id="75" name="テキスト プレースホルダ 9"/>
          <p:cNvSpPr>
            <a:spLocks noGrp="1"/>
          </p:cNvSpPr>
          <p:nvPr>
            <p:custDataLst>
              <p:tags r:id="rId24"/>
            </p:custDataLst>
          </p:nvPr>
        </p:nvSpPr>
        <p:spPr bwMode="gray">
          <a:xfrm>
            <a:off x="2455863" y="2495550"/>
            <a:ext cx="27940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923B40-8CE2-4762-9441-053B0EB836CF}" type="datetime'''''''9''''''''''''''3''''''''''.''''''5'''''''">
              <a:rPr kumimoji="0" lang="en-US" altLang="en-US" sz="1000" smtClean="0">
                <a:sym typeface="+mn-lt"/>
              </a:rPr>
              <a:pPr marL="0" indent="0" algn="ctr">
                <a:spcBef>
                  <a:spcPct val="0"/>
                </a:spcBef>
                <a:buNone/>
              </a:pPr>
              <a:t>93.5</a:t>
            </a:fld>
            <a:endParaRPr kumimoji="0" lang="ja-JP" altLang="en-US" sz="1000" dirty="0">
              <a:sym typeface="+mn-lt"/>
            </a:endParaRPr>
          </a:p>
        </p:txBody>
      </p:sp>
      <p:sp>
        <p:nvSpPr>
          <p:cNvPr id="28" name="Text Placeholder 12"/>
          <p:cNvSpPr>
            <a:spLocks noGrp="1"/>
          </p:cNvSpPr>
          <p:nvPr>
            <p:custDataLst>
              <p:tags r:id="rId25"/>
            </p:custDataLst>
          </p:nvPr>
        </p:nvSpPr>
        <p:spPr bwMode="auto">
          <a:xfrm>
            <a:off x="2519363" y="615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EB1E740-3F31-49ED-991E-49096929946E}" type="datetime'''''''''''''0''''''''''''''''''''''''''5'">
              <a:rPr lang="ja-JP" altLang="en-US" sz="1000" b="0"/>
              <a:pPr algn="ctr">
                <a:spcBef>
                  <a:spcPct val="0"/>
                </a:spcBef>
                <a:spcAft>
                  <a:spcPct val="0"/>
                </a:spcAft>
              </a:pPr>
              <a:t>05</a:t>
            </a:fld>
            <a:endParaRPr kumimoji="0" lang="ja-JP" altLang="en-US" sz="1000" b="0" dirty="0">
              <a:sym typeface="+mn-lt"/>
            </a:endParaRPr>
          </a:p>
        </p:txBody>
      </p:sp>
      <p:sp useBgFill="1">
        <p:nvSpPr>
          <p:cNvPr id="90" name="テキスト プレースホルダ 9"/>
          <p:cNvSpPr>
            <a:spLocks noGrp="1"/>
          </p:cNvSpPr>
          <p:nvPr>
            <p:custDataLst>
              <p:tags r:id="rId26"/>
            </p:custDataLst>
          </p:nvPr>
        </p:nvSpPr>
        <p:spPr bwMode="gray">
          <a:xfrm>
            <a:off x="2216150" y="5903913"/>
            <a:ext cx="20955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F481DB0-B0B3-49A2-95D4-CF0602BD35DD}" type="datetime'3''''''''''''''''''''''''''''.''''''''9'''''''''''''''''">
              <a:rPr kumimoji="0" lang="ja-JP" altLang="en-US" sz="1000">
                <a:sym typeface="+mn-lt"/>
              </a:rPr>
              <a:pPr marL="0" indent="0">
                <a:spcBef>
                  <a:spcPct val="0"/>
                </a:spcBef>
                <a:buNone/>
              </a:pPr>
              <a:t>3.9</a:t>
            </a:fld>
            <a:endParaRPr kumimoji="0" lang="ja-JP" altLang="en-US" sz="1000" dirty="0">
              <a:sym typeface="+mn-lt"/>
            </a:endParaRPr>
          </a:p>
        </p:txBody>
      </p:sp>
      <p:sp>
        <p:nvSpPr>
          <p:cNvPr id="32" name="Text Placeholder 12"/>
          <p:cNvSpPr>
            <a:spLocks noGrp="1"/>
          </p:cNvSpPr>
          <p:nvPr>
            <p:custDataLst>
              <p:tags r:id="rId27"/>
            </p:custDataLst>
          </p:nvPr>
        </p:nvSpPr>
        <p:spPr bwMode="auto">
          <a:xfrm>
            <a:off x="4124325" y="615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7792631-452C-4697-B7BC-CC6A6770A977}" type="datetime'''''''''''''''''''''09'''''''''''''''''''''''''">
              <a:rPr lang="ja-JP" altLang="en-US" sz="1000" b="0"/>
              <a:pPr algn="ctr">
                <a:spcBef>
                  <a:spcPct val="0"/>
                </a:spcBef>
                <a:spcAft>
                  <a:spcPct val="0"/>
                </a:spcAft>
              </a:pPr>
              <a:t>09</a:t>
            </a:fld>
            <a:endParaRPr kumimoji="0" lang="ja-JP" altLang="en-US" sz="1000" b="0" dirty="0">
              <a:sym typeface="+mn-lt"/>
            </a:endParaRPr>
          </a:p>
        </p:txBody>
      </p:sp>
      <p:sp>
        <p:nvSpPr>
          <p:cNvPr id="29" name="Text Placeholder 12"/>
          <p:cNvSpPr>
            <a:spLocks noGrp="1"/>
          </p:cNvSpPr>
          <p:nvPr>
            <p:custDataLst>
              <p:tags r:id="rId28"/>
            </p:custDataLst>
          </p:nvPr>
        </p:nvSpPr>
        <p:spPr bwMode="auto">
          <a:xfrm>
            <a:off x="2921000" y="615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E2B171C-3241-473D-8FCA-BBB6FF488045}" type="datetime'''''''''''''''''''''''''''''''''''''0''''''''6'''''''''''">
              <a:rPr lang="ja-JP" altLang="en-US" sz="1000" b="0"/>
              <a:pPr algn="ctr">
                <a:spcBef>
                  <a:spcPct val="0"/>
                </a:spcBef>
                <a:spcAft>
                  <a:spcPct val="0"/>
                </a:spcAft>
              </a:pPr>
              <a:t>06</a:t>
            </a:fld>
            <a:endParaRPr kumimoji="0" lang="ja-JP" altLang="en-US" sz="1000" b="0" dirty="0">
              <a:sym typeface="+mn-lt"/>
            </a:endParaRPr>
          </a:p>
        </p:txBody>
      </p:sp>
      <p:sp>
        <p:nvSpPr>
          <p:cNvPr id="42" name="Text Placeholder 12"/>
          <p:cNvSpPr>
            <a:spLocks noGrp="1"/>
          </p:cNvSpPr>
          <p:nvPr>
            <p:custDataLst>
              <p:tags r:id="rId29"/>
            </p:custDataLst>
          </p:nvPr>
        </p:nvSpPr>
        <p:spPr bwMode="auto">
          <a:xfrm>
            <a:off x="8137525" y="615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56DAA5B-3941-46C2-92FE-0EAF4BF70F5C}" type="datetime'''''''''''''''''''''''''''''''''''''''1''''''''9'''''''''''">
              <a:rPr lang="ja-JP" altLang="en-US" sz="1000" b="0"/>
              <a:pPr algn="ctr">
                <a:spcBef>
                  <a:spcPct val="0"/>
                </a:spcBef>
                <a:spcAft>
                  <a:spcPct val="0"/>
                </a:spcAft>
              </a:pPr>
              <a:t>19</a:t>
            </a:fld>
            <a:endParaRPr kumimoji="0" lang="ja-JP" altLang="en-US" sz="1000" b="0" dirty="0">
              <a:sym typeface="+mn-lt"/>
            </a:endParaRPr>
          </a:p>
        </p:txBody>
      </p:sp>
      <p:sp>
        <p:nvSpPr>
          <p:cNvPr id="39" name="Text Placeholder 12"/>
          <p:cNvSpPr>
            <a:spLocks noGrp="1"/>
          </p:cNvSpPr>
          <p:nvPr>
            <p:custDataLst>
              <p:tags r:id="rId30"/>
            </p:custDataLst>
          </p:nvPr>
        </p:nvSpPr>
        <p:spPr bwMode="auto">
          <a:xfrm>
            <a:off x="6932613" y="615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9F1303E-BE19-4FCB-BF92-99E96003D6DE}" type="datetime'''''''''''''''''''''''1''''''''''''''6'''''''''''''''''''">
              <a:rPr lang="ja-JP" altLang="en-US" sz="1000" b="0"/>
              <a:pPr algn="ctr">
                <a:spcBef>
                  <a:spcPct val="0"/>
                </a:spcBef>
                <a:spcAft>
                  <a:spcPct val="0"/>
                </a:spcAft>
              </a:pPr>
              <a:t>16</a:t>
            </a:fld>
            <a:endParaRPr kumimoji="0" lang="ja-JP" altLang="en-US" sz="1000" b="0" dirty="0">
              <a:sym typeface="+mn-lt"/>
            </a:endParaRPr>
          </a:p>
        </p:txBody>
      </p:sp>
      <p:sp useBgFill="1">
        <p:nvSpPr>
          <p:cNvPr id="77" name="テキスト プレースホルダ 9"/>
          <p:cNvSpPr>
            <a:spLocks noGrp="1"/>
          </p:cNvSpPr>
          <p:nvPr>
            <p:custDataLst>
              <p:tags r:id="rId31"/>
            </p:custDataLst>
          </p:nvPr>
        </p:nvSpPr>
        <p:spPr bwMode="gray">
          <a:xfrm>
            <a:off x="3257550" y="2435225"/>
            <a:ext cx="27940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FEFFDD-59CA-401F-8000-E14C5CF05B82}" type="datetime'''''''''''''''''''''''9''''''''''''''''''''5''''.''''''2'''">
              <a:rPr kumimoji="0" lang="en-US" altLang="en-US" sz="1000" smtClean="0">
                <a:sym typeface="+mn-lt"/>
              </a:rPr>
              <a:pPr marL="0" indent="0" algn="ctr">
                <a:spcBef>
                  <a:spcPct val="0"/>
                </a:spcBef>
                <a:buNone/>
              </a:pPr>
              <a:t>95.2</a:t>
            </a:fld>
            <a:endParaRPr kumimoji="0" lang="ja-JP" altLang="en-US" sz="1000" dirty="0">
              <a:sym typeface="+mn-lt"/>
            </a:endParaRPr>
          </a:p>
        </p:txBody>
      </p:sp>
      <p:sp useBgFill="1">
        <p:nvSpPr>
          <p:cNvPr id="78" name="テキスト プレースホルダ 9"/>
          <p:cNvSpPr>
            <a:spLocks noGrp="1"/>
          </p:cNvSpPr>
          <p:nvPr>
            <p:custDataLst>
              <p:tags r:id="rId32"/>
            </p:custDataLst>
          </p:nvPr>
        </p:nvSpPr>
        <p:spPr bwMode="gray">
          <a:xfrm>
            <a:off x="3241675" y="2695575"/>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02F6EB1-49EA-436B-9D24-BAA723092DE9}" type="datetime'''''''9''''''8''''.''''''1'''''''''''''''''''''''''''''''">
              <a:rPr kumimoji="0" lang="en-US" altLang="en-US" sz="1000" smtClean="0">
                <a:sym typeface="+mn-lt"/>
              </a:rPr>
              <a:pPr marL="0" indent="0">
                <a:spcBef>
                  <a:spcPct val="0"/>
                </a:spcBef>
                <a:buNone/>
              </a:pPr>
              <a:t>98.1</a:t>
            </a:fld>
            <a:endParaRPr kumimoji="0" lang="ja-JP" altLang="en-US" sz="1000" dirty="0">
              <a:sym typeface="+mn-lt"/>
            </a:endParaRPr>
          </a:p>
        </p:txBody>
      </p:sp>
      <p:sp>
        <p:nvSpPr>
          <p:cNvPr id="30" name="Text Placeholder 12"/>
          <p:cNvSpPr>
            <a:spLocks noGrp="1"/>
          </p:cNvSpPr>
          <p:nvPr>
            <p:custDataLst>
              <p:tags r:id="rId33"/>
            </p:custDataLst>
          </p:nvPr>
        </p:nvSpPr>
        <p:spPr bwMode="auto">
          <a:xfrm>
            <a:off x="3321050" y="615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1FBD723-B587-46C4-B8AC-D260CC064E58}" type="datetime'''''''''''''''''''0''''''7'''''''''''">
              <a:rPr lang="ja-JP" altLang="en-US" sz="1000" b="0"/>
              <a:pPr algn="ctr">
                <a:spcBef>
                  <a:spcPct val="0"/>
                </a:spcBef>
                <a:spcAft>
                  <a:spcPct val="0"/>
                </a:spcAft>
              </a:pPr>
              <a:t>07</a:t>
            </a:fld>
            <a:endParaRPr kumimoji="0" lang="ja-JP" altLang="en-US" sz="1000" b="0" dirty="0">
              <a:sym typeface="+mn-lt"/>
            </a:endParaRPr>
          </a:p>
        </p:txBody>
      </p:sp>
      <p:sp useBgFill="1">
        <p:nvSpPr>
          <p:cNvPr id="79" name="テキスト プレースホルダ 9"/>
          <p:cNvSpPr>
            <a:spLocks noGrp="1"/>
          </p:cNvSpPr>
          <p:nvPr>
            <p:custDataLst>
              <p:tags r:id="rId34"/>
            </p:custDataLst>
          </p:nvPr>
        </p:nvSpPr>
        <p:spPr bwMode="gray">
          <a:xfrm>
            <a:off x="3659188" y="2411413"/>
            <a:ext cx="27940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42FEA3C-3897-4904-8CB3-E4E0E6FD4C3F}" type="datetime'''''''''''''''''9''''5''''''.9'''''''''''">
              <a:rPr kumimoji="0" lang="en-US" altLang="en-US" sz="1000" smtClean="0">
                <a:sym typeface="+mn-lt"/>
              </a:rPr>
              <a:pPr marL="0" indent="0" algn="ctr">
                <a:spcBef>
                  <a:spcPct val="0"/>
                </a:spcBef>
                <a:buNone/>
              </a:pPr>
              <a:t>95.9</a:t>
            </a:fld>
            <a:endParaRPr kumimoji="0" lang="ja-JP" altLang="en-US" sz="1000" dirty="0">
              <a:sym typeface="+mn-lt"/>
            </a:endParaRPr>
          </a:p>
        </p:txBody>
      </p:sp>
      <p:sp useBgFill="1">
        <p:nvSpPr>
          <p:cNvPr id="82" name="テキスト プレースホルダ 9"/>
          <p:cNvSpPr>
            <a:spLocks noGrp="1"/>
          </p:cNvSpPr>
          <p:nvPr>
            <p:custDataLst>
              <p:tags r:id="rId35"/>
            </p:custDataLst>
          </p:nvPr>
        </p:nvSpPr>
        <p:spPr bwMode="gray">
          <a:xfrm>
            <a:off x="3659188" y="2676525"/>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583F6B-40CD-4194-A16D-18433D7CD165}" type="datetime'9''''8.''''''''''''''''''''''''1'''''''''''''">
              <a:rPr kumimoji="0" lang="en-US" altLang="en-US" sz="1000" smtClean="0">
                <a:sym typeface="+mn-lt"/>
              </a:rPr>
              <a:pPr marL="0" indent="0" algn="ctr">
                <a:spcBef>
                  <a:spcPct val="0"/>
                </a:spcBef>
                <a:buNone/>
              </a:pPr>
              <a:t>98.1</a:t>
            </a:fld>
            <a:endParaRPr kumimoji="0" lang="ja-JP" altLang="en-US" sz="1000" dirty="0">
              <a:sym typeface="+mn-lt"/>
            </a:endParaRPr>
          </a:p>
        </p:txBody>
      </p:sp>
      <p:sp>
        <p:nvSpPr>
          <p:cNvPr id="41" name="Text Placeholder 12"/>
          <p:cNvSpPr>
            <a:spLocks noGrp="1"/>
          </p:cNvSpPr>
          <p:nvPr>
            <p:custDataLst>
              <p:tags r:id="rId36"/>
            </p:custDataLst>
          </p:nvPr>
        </p:nvSpPr>
        <p:spPr bwMode="auto">
          <a:xfrm>
            <a:off x="7735888" y="615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1BA8BAB-8547-4049-A398-A12A9F5C304C}" type="datetime'''''''''''1''''''''''''''8'''''''''''''''''''''''''''''">
              <a:rPr lang="ja-JP" altLang="en-US" sz="1000" b="0"/>
              <a:pPr algn="ctr">
                <a:spcBef>
                  <a:spcPct val="0"/>
                </a:spcBef>
                <a:spcAft>
                  <a:spcPct val="0"/>
                </a:spcAft>
              </a:pPr>
              <a:t>18</a:t>
            </a:fld>
            <a:endParaRPr kumimoji="0" lang="ja-JP" altLang="en-US" sz="1000" b="0" dirty="0">
              <a:sym typeface="+mn-lt"/>
            </a:endParaRPr>
          </a:p>
        </p:txBody>
      </p:sp>
      <p:sp>
        <p:nvSpPr>
          <p:cNvPr id="26" name="Text Placeholder 12"/>
          <p:cNvSpPr>
            <a:spLocks noGrp="1"/>
          </p:cNvSpPr>
          <p:nvPr>
            <p:custDataLst>
              <p:tags r:id="rId37"/>
            </p:custDataLst>
          </p:nvPr>
        </p:nvSpPr>
        <p:spPr bwMode="auto">
          <a:xfrm>
            <a:off x="1716088" y="615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3F76917-126A-4DD5-A32C-38726C1E8B50}" type="datetime'''''''''''''0''''''''''''''''''''3'''''''''''''''''''''''''''">
              <a:rPr lang="ja-JP" altLang="en-US" sz="1000" b="0"/>
              <a:pPr algn="ctr">
                <a:spcBef>
                  <a:spcPct val="0"/>
                </a:spcBef>
                <a:spcAft>
                  <a:spcPct val="0"/>
                </a:spcAft>
              </a:pPr>
              <a:t>03</a:t>
            </a:fld>
            <a:endParaRPr kumimoji="0" lang="ja-JP" altLang="en-US" sz="1000" b="0" dirty="0">
              <a:sym typeface="+mn-lt"/>
            </a:endParaRPr>
          </a:p>
        </p:txBody>
      </p:sp>
      <p:sp useBgFill="1">
        <p:nvSpPr>
          <p:cNvPr id="83" name="テキスト プレースホルダ 9"/>
          <p:cNvSpPr>
            <a:spLocks noGrp="1"/>
          </p:cNvSpPr>
          <p:nvPr>
            <p:custDataLst>
              <p:tags r:id="rId38"/>
            </p:custDataLst>
          </p:nvPr>
        </p:nvSpPr>
        <p:spPr bwMode="gray">
          <a:xfrm>
            <a:off x="4025900" y="5535613"/>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7369C53-AB62-431D-8A14-57BA97459E34}" type="datetime'1''''2''''''''''''''''''.''''''''8'''''''''''''''''''''''''''">
              <a:rPr kumimoji="0" lang="en-US" altLang="en-US" sz="1000" smtClean="0">
                <a:sym typeface="+mn-lt"/>
              </a:rPr>
              <a:pPr marL="0" indent="0">
                <a:spcBef>
                  <a:spcPct val="0"/>
                </a:spcBef>
                <a:buNone/>
              </a:pPr>
              <a:t>12.8</a:t>
            </a:fld>
            <a:endParaRPr kumimoji="0" lang="ja-JP" altLang="en-US" sz="1000" dirty="0">
              <a:sym typeface="+mn-lt"/>
            </a:endParaRPr>
          </a:p>
        </p:txBody>
      </p:sp>
      <p:sp>
        <p:nvSpPr>
          <p:cNvPr id="33" name="Text Placeholder 12"/>
          <p:cNvSpPr>
            <a:spLocks noGrp="1"/>
          </p:cNvSpPr>
          <p:nvPr>
            <p:custDataLst>
              <p:tags r:id="rId39"/>
            </p:custDataLst>
          </p:nvPr>
        </p:nvSpPr>
        <p:spPr bwMode="auto">
          <a:xfrm>
            <a:off x="4525963" y="615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04A5E39-BDFA-48E1-B7B2-80542B3A00FA}" type="datetime'''''''''''''''''''''''10'''''''''">
              <a:rPr lang="ja-JP" altLang="en-US" sz="1000" b="0"/>
              <a:pPr algn="ctr">
                <a:spcBef>
                  <a:spcPct val="0"/>
                </a:spcBef>
                <a:spcAft>
                  <a:spcPct val="0"/>
                </a:spcAft>
              </a:pPr>
              <a:t>10</a:t>
            </a:fld>
            <a:endParaRPr kumimoji="0" lang="ja-JP" altLang="en-US" sz="1000" b="0" dirty="0">
              <a:sym typeface="+mn-lt"/>
            </a:endParaRPr>
          </a:p>
        </p:txBody>
      </p:sp>
      <p:sp>
        <p:nvSpPr>
          <p:cNvPr id="34" name="Text Placeholder 12"/>
          <p:cNvSpPr>
            <a:spLocks noGrp="1"/>
          </p:cNvSpPr>
          <p:nvPr>
            <p:custDataLst>
              <p:tags r:id="rId40"/>
            </p:custDataLst>
          </p:nvPr>
        </p:nvSpPr>
        <p:spPr bwMode="auto">
          <a:xfrm>
            <a:off x="4927600" y="615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2DB8C87-9E21-424A-8E0F-1BCD52F54000}" type="datetime'''''''''''''''''''''''''1''''''''1'''">
              <a:rPr lang="ja-JP" altLang="en-US" sz="1000" b="0"/>
              <a:pPr algn="ctr">
                <a:spcBef>
                  <a:spcPct val="0"/>
                </a:spcBef>
                <a:spcAft>
                  <a:spcPct val="0"/>
                </a:spcAft>
              </a:pPr>
              <a:t>11</a:t>
            </a:fld>
            <a:endParaRPr kumimoji="0" lang="ja-JP" altLang="en-US" sz="1000" b="0" dirty="0">
              <a:sym typeface="+mn-lt"/>
            </a:endParaRPr>
          </a:p>
        </p:txBody>
      </p:sp>
      <p:sp>
        <p:nvSpPr>
          <p:cNvPr id="35" name="Text Placeholder 12"/>
          <p:cNvSpPr>
            <a:spLocks noGrp="1"/>
          </p:cNvSpPr>
          <p:nvPr>
            <p:custDataLst>
              <p:tags r:id="rId41"/>
            </p:custDataLst>
          </p:nvPr>
        </p:nvSpPr>
        <p:spPr bwMode="auto">
          <a:xfrm>
            <a:off x="5327650" y="615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EA14E6-AAB4-4379-B4A7-9977B43DD420}" type="datetime'''''''''12'''''''''">
              <a:rPr lang="ja-JP" altLang="en-US" sz="1000" b="0"/>
              <a:pPr algn="ctr">
                <a:spcBef>
                  <a:spcPct val="0"/>
                </a:spcBef>
                <a:spcAft>
                  <a:spcPct val="0"/>
                </a:spcAft>
              </a:pPr>
              <a:t>12</a:t>
            </a:fld>
            <a:endParaRPr kumimoji="0" lang="ja-JP" altLang="en-US" sz="1000" b="0" dirty="0">
              <a:sym typeface="+mn-lt"/>
            </a:endParaRPr>
          </a:p>
        </p:txBody>
      </p:sp>
      <p:sp>
        <p:nvSpPr>
          <p:cNvPr id="31" name="Text Placeholder 12"/>
          <p:cNvSpPr>
            <a:spLocks noGrp="1"/>
          </p:cNvSpPr>
          <p:nvPr>
            <p:custDataLst>
              <p:tags r:id="rId42"/>
            </p:custDataLst>
          </p:nvPr>
        </p:nvSpPr>
        <p:spPr bwMode="auto">
          <a:xfrm>
            <a:off x="3722688" y="615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8390112-8C7E-46B7-B285-6A800F660C78}" type="datetime'''''''''0''8'''''''''''''''''''''''''''''''''''''''''''''''''">
              <a:rPr lang="ja-JP" altLang="en-US" sz="1000" b="0"/>
              <a:pPr algn="ctr">
                <a:spcBef>
                  <a:spcPct val="0"/>
                </a:spcBef>
                <a:spcAft>
                  <a:spcPct val="0"/>
                </a:spcAft>
              </a:pPr>
              <a:t>08</a:t>
            </a:fld>
            <a:endParaRPr kumimoji="0" lang="ja-JP" altLang="en-US" sz="1000" b="0" dirty="0">
              <a:sym typeface="+mn-lt"/>
            </a:endParaRPr>
          </a:p>
        </p:txBody>
      </p:sp>
      <p:sp>
        <p:nvSpPr>
          <p:cNvPr id="36" name="Text Placeholder 12"/>
          <p:cNvSpPr>
            <a:spLocks noGrp="1"/>
          </p:cNvSpPr>
          <p:nvPr>
            <p:custDataLst>
              <p:tags r:id="rId43"/>
            </p:custDataLst>
          </p:nvPr>
        </p:nvSpPr>
        <p:spPr bwMode="auto">
          <a:xfrm>
            <a:off x="5729288" y="615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8ADAA25-D752-4A3F-A315-5960E48AA6D5}" type="datetime'''''''''1''''''''''''''''''''''''''''''''''''3'">
              <a:rPr lang="ja-JP" altLang="en-US" sz="1000" b="0"/>
              <a:pPr algn="ctr">
                <a:spcBef>
                  <a:spcPct val="0"/>
                </a:spcBef>
                <a:spcAft>
                  <a:spcPct val="0"/>
                </a:spcAft>
              </a:pPr>
              <a:t>13</a:t>
            </a:fld>
            <a:endParaRPr kumimoji="0" lang="ja-JP" altLang="en-US" sz="1000" b="0" dirty="0">
              <a:sym typeface="+mn-lt"/>
            </a:endParaRPr>
          </a:p>
        </p:txBody>
      </p:sp>
      <p:sp>
        <p:nvSpPr>
          <p:cNvPr id="38" name="Text Placeholder 12"/>
          <p:cNvSpPr>
            <a:spLocks noGrp="1"/>
          </p:cNvSpPr>
          <p:nvPr>
            <p:custDataLst>
              <p:tags r:id="rId44"/>
            </p:custDataLst>
          </p:nvPr>
        </p:nvSpPr>
        <p:spPr bwMode="auto">
          <a:xfrm>
            <a:off x="6532563" y="615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E7625E6-3975-4CC1-8A2E-6A4B01CDC220}" type="datetime'''''1''''''''''''''''''''''''''''''''5'''''''">
              <a:rPr lang="ja-JP" altLang="en-US" sz="1000" b="0"/>
              <a:pPr algn="ctr">
                <a:spcBef>
                  <a:spcPct val="0"/>
                </a:spcBef>
                <a:spcAft>
                  <a:spcPct val="0"/>
                </a:spcAft>
              </a:pPr>
              <a:t>15</a:t>
            </a:fld>
            <a:endParaRPr kumimoji="0" lang="ja-JP" altLang="en-US" sz="1000" b="0" dirty="0">
              <a:sym typeface="+mn-lt"/>
            </a:endParaRPr>
          </a:p>
        </p:txBody>
      </p:sp>
      <p:sp>
        <p:nvSpPr>
          <p:cNvPr id="40" name="Text Placeholder 12"/>
          <p:cNvSpPr>
            <a:spLocks noGrp="1"/>
          </p:cNvSpPr>
          <p:nvPr>
            <p:custDataLst>
              <p:tags r:id="rId45"/>
            </p:custDataLst>
          </p:nvPr>
        </p:nvSpPr>
        <p:spPr bwMode="auto">
          <a:xfrm>
            <a:off x="7334250" y="615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7B9F7C6-6D14-46BC-A3A8-420D5CF3EC67}" type="datetime'''''''''''''''''''''''''''''''''''1''''''7'''''''''''''">
              <a:rPr lang="ja-JP" altLang="en-US" sz="1000" b="0"/>
              <a:pPr algn="ctr">
                <a:spcBef>
                  <a:spcPct val="0"/>
                </a:spcBef>
                <a:spcAft>
                  <a:spcPct val="0"/>
                </a:spcAft>
              </a:pPr>
              <a:t>17</a:t>
            </a:fld>
            <a:endParaRPr kumimoji="0" lang="ja-JP" altLang="en-US" sz="1000" b="0" dirty="0">
              <a:sym typeface="+mn-lt"/>
            </a:endParaRPr>
          </a:p>
        </p:txBody>
      </p:sp>
      <p:sp>
        <p:nvSpPr>
          <p:cNvPr id="68" name="Text Placeholder 12"/>
          <p:cNvSpPr>
            <a:spLocks noGrp="1"/>
          </p:cNvSpPr>
          <p:nvPr>
            <p:custDataLst>
              <p:tags r:id="rId46"/>
            </p:custDataLst>
          </p:nvPr>
        </p:nvSpPr>
        <p:spPr bwMode="auto">
          <a:xfrm>
            <a:off x="9340850" y="615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0183D9-7E9F-4EC9-8381-EE9FA87199CE}" type="datetime'''''''''2''''''''''''''''''''''''2'''''''">
              <a:rPr lang="en-US" altLang="en-US" sz="1000" b="0" smtClean="0"/>
              <a:pPr algn="ctr">
                <a:spcBef>
                  <a:spcPct val="0"/>
                </a:spcBef>
                <a:spcAft>
                  <a:spcPct val="0"/>
                </a:spcAft>
              </a:pPr>
              <a:t>22</a:t>
            </a:fld>
            <a:endParaRPr kumimoji="0" lang="ja-JP" altLang="en-US" sz="1000" b="0" dirty="0">
              <a:sym typeface="+mn-lt"/>
            </a:endParaRPr>
          </a:p>
        </p:txBody>
      </p:sp>
      <p:sp>
        <p:nvSpPr>
          <p:cNvPr id="67" name="Text Placeholder 12"/>
          <p:cNvSpPr>
            <a:spLocks noGrp="1"/>
          </p:cNvSpPr>
          <p:nvPr>
            <p:custDataLst>
              <p:tags r:id="rId47"/>
            </p:custDataLst>
          </p:nvPr>
        </p:nvSpPr>
        <p:spPr bwMode="auto">
          <a:xfrm>
            <a:off x="8939213" y="615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E0392BE-684A-4097-90E6-3D0AE19926E2}" type="datetime'''2''''''''''1'''''''">
              <a:rPr lang="en-US" altLang="en-US" sz="1000" b="0" smtClean="0"/>
              <a:pPr algn="ctr">
                <a:spcBef>
                  <a:spcPct val="0"/>
                </a:spcBef>
                <a:spcAft>
                  <a:spcPct val="0"/>
                </a:spcAft>
              </a:pPr>
              <a:t>21</a:t>
            </a:fld>
            <a:endParaRPr kumimoji="0" lang="ja-JP" altLang="en-US" sz="1000" b="0" dirty="0">
              <a:sym typeface="+mn-lt"/>
            </a:endParaRPr>
          </a:p>
        </p:txBody>
      </p:sp>
      <p:cxnSp>
        <p:nvCxnSpPr>
          <p:cNvPr id="52" name="Straight Connector 51"/>
          <p:cNvCxnSpPr/>
          <p:nvPr>
            <p:custDataLst>
              <p:tags r:id="rId48"/>
            </p:custDataLst>
          </p:nvPr>
        </p:nvCxnSpPr>
        <p:spPr bwMode="gray">
          <a:xfrm>
            <a:off x="1362076" y="3473450"/>
            <a:ext cx="238125" cy="0"/>
          </a:xfrm>
          <a:prstGeom prst="line">
            <a:avLst/>
          </a:prstGeom>
          <a:ln w="9525" algn="ctr">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49"/>
            </p:custDataLst>
          </p:nvPr>
        </p:nvCxnSpPr>
        <p:spPr bwMode="gray">
          <a:xfrm>
            <a:off x="1362076" y="3676650"/>
            <a:ext cx="238125" cy="0"/>
          </a:xfrm>
          <a:prstGeom prst="line">
            <a:avLst/>
          </a:prstGeom>
          <a:ln w="9525" algn="ctr">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50"/>
            </p:custDataLst>
          </p:nvPr>
        </p:nvCxnSpPr>
        <p:spPr bwMode="gray">
          <a:xfrm>
            <a:off x="1362076" y="3879850"/>
            <a:ext cx="238125" cy="0"/>
          </a:xfrm>
          <a:prstGeom prst="line">
            <a:avLst/>
          </a:prstGeom>
          <a:ln w="9525" algn="ctr">
            <a:solidFill>
              <a:srgbClr val="65593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custDataLst>
              <p:tags r:id="rId51"/>
            </p:custDataLst>
          </p:nvPr>
        </p:nvCxnSpPr>
        <p:spPr bwMode="gray">
          <a:xfrm>
            <a:off x="1362076" y="4083050"/>
            <a:ext cx="238125" cy="0"/>
          </a:xfrm>
          <a:prstGeom prst="line">
            <a:avLst/>
          </a:prstGeom>
          <a:ln w="9525" algn="ctr">
            <a:solidFill>
              <a:srgbClr val="4D4D4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52"/>
            </p:custDataLst>
          </p:nvPr>
        </p:nvCxnSpPr>
        <p:spPr bwMode="gray">
          <a:xfrm>
            <a:off x="1362076" y="4286250"/>
            <a:ext cx="238125" cy="0"/>
          </a:xfrm>
          <a:prstGeom prst="line">
            <a:avLst/>
          </a:prstGeom>
          <a:ln w="9525" algn="ctr">
            <a:solidFill>
              <a:srgbClr val="CFA64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8" name="Oval 57"/>
          <p:cNvSpPr/>
          <p:nvPr>
            <p:custDataLst>
              <p:tags r:id="rId53"/>
            </p:custDataLst>
          </p:nvPr>
        </p:nvSpPr>
        <p:spPr bwMode="gray">
          <a:xfrm>
            <a:off x="1443038" y="3435349"/>
            <a:ext cx="76200" cy="76200"/>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7" name="Rectangle 56"/>
          <p:cNvSpPr/>
          <p:nvPr>
            <p:custDataLst>
              <p:tags r:id="rId54"/>
            </p:custDataLst>
          </p:nvPr>
        </p:nvSpPr>
        <p:spPr bwMode="gray">
          <a:xfrm>
            <a:off x="1443038" y="3638549"/>
            <a:ext cx="76200" cy="76200"/>
          </a:xfrm>
          <a:prstGeom prst="rect">
            <a:avLst/>
          </a:prstGeom>
          <a:solidFill>
            <a:srgbClr val="3D6E81"/>
          </a:solidFill>
          <a:ln w="9525">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0" name="Isosceles Triangle 59"/>
          <p:cNvSpPr/>
          <p:nvPr>
            <p:custDataLst>
              <p:tags r:id="rId55"/>
            </p:custDataLst>
          </p:nvPr>
        </p:nvSpPr>
        <p:spPr bwMode="gray">
          <a:xfrm>
            <a:off x="1443038" y="3841749"/>
            <a:ext cx="76200" cy="76200"/>
          </a:xfrm>
          <a:prstGeom prst="triangle">
            <a:avLst/>
          </a:prstGeom>
          <a:solidFill>
            <a:srgbClr val="655939"/>
          </a:solidFill>
          <a:ln w="9525">
            <a:solidFill>
              <a:srgbClr val="655939"/>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9" name="Diamond 58"/>
          <p:cNvSpPr/>
          <p:nvPr>
            <p:custDataLst>
              <p:tags r:id="rId56"/>
            </p:custDataLst>
          </p:nvPr>
        </p:nvSpPr>
        <p:spPr bwMode="gray">
          <a:xfrm>
            <a:off x="1443038" y="4044949"/>
            <a:ext cx="76200" cy="76200"/>
          </a:xfrm>
          <a:prstGeom prst="diamond">
            <a:avLst/>
          </a:prstGeom>
          <a:solidFill>
            <a:srgbClr val="4D4D4D"/>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1" name="Oval 60"/>
          <p:cNvSpPr/>
          <p:nvPr>
            <p:custDataLst>
              <p:tags r:id="rId57"/>
            </p:custDataLst>
          </p:nvPr>
        </p:nvSpPr>
        <p:spPr bwMode="gray">
          <a:xfrm>
            <a:off x="1443038" y="4248149"/>
            <a:ext cx="76200" cy="76200"/>
          </a:xfrm>
          <a:prstGeom prst="ellipse">
            <a:avLst/>
          </a:prstGeom>
          <a:solidFill>
            <a:srgbClr val="FFFFFF"/>
          </a:solidFill>
          <a:ln w="9525">
            <a:solidFill>
              <a:srgbClr val="CFA649"/>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2" name="Text Placeholder 12"/>
          <p:cNvSpPr>
            <a:spLocks noGrp="1"/>
          </p:cNvSpPr>
          <p:nvPr>
            <p:custDataLst>
              <p:tags r:id="rId58"/>
            </p:custDataLst>
          </p:nvPr>
        </p:nvSpPr>
        <p:spPr bwMode="auto">
          <a:xfrm>
            <a:off x="1665288" y="3402013"/>
            <a:ext cx="4397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3EFC450-BB5C-4515-A085-D686F88FBA0B}" type="datetime'エ''アコ''''''''''''''''''ン'''''''">
              <a:rPr lang="ja-JP" altLang="en-US" sz="1000" b="0"/>
              <a:pPr>
                <a:spcBef>
                  <a:spcPct val="0"/>
                </a:spcBef>
                <a:spcAft>
                  <a:spcPct val="0"/>
                </a:spcAft>
              </a:pPr>
              <a:t>エアコン</a:t>
            </a:fld>
            <a:endParaRPr kumimoji="0" lang="ja-JP" altLang="en-US" sz="1000" b="0" dirty="0">
              <a:sym typeface="+mn-lt"/>
            </a:endParaRPr>
          </a:p>
        </p:txBody>
      </p:sp>
      <p:sp>
        <p:nvSpPr>
          <p:cNvPr id="64" name="Text Placeholder 12"/>
          <p:cNvSpPr>
            <a:spLocks noGrp="1"/>
          </p:cNvSpPr>
          <p:nvPr>
            <p:custDataLst>
              <p:tags r:id="rId59"/>
            </p:custDataLst>
          </p:nvPr>
        </p:nvSpPr>
        <p:spPr bwMode="auto">
          <a:xfrm>
            <a:off x="1665288" y="3808413"/>
            <a:ext cx="5857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70886683-8B37-4527-A937-97913422A2B7}" type="datetime'''''''''''''''''''''''''''''''電''子''レンジ'''''''''">
              <a:rPr lang="ja-JP" altLang="en-US" sz="1000" b="0"/>
              <a:pPr>
                <a:spcBef>
                  <a:spcPct val="0"/>
                </a:spcBef>
                <a:spcAft>
                  <a:spcPct val="0"/>
                </a:spcAft>
              </a:pPr>
              <a:t>電子レンジ</a:t>
            </a:fld>
            <a:endParaRPr kumimoji="0" lang="ja-JP" altLang="en-US" sz="1000" b="0" dirty="0">
              <a:sym typeface="+mn-lt"/>
            </a:endParaRPr>
          </a:p>
        </p:txBody>
      </p:sp>
      <p:sp>
        <p:nvSpPr>
          <p:cNvPr id="66" name="Text Placeholder 12"/>
          <p:cNvSpPr>
            <a:spLocks noGrp="1"/>
          </p:cNvSpPr>
          <p:nvPr>
            <p:custDataLst>
              <p:tags r:id="rId60"/>
            </p:custDataLst>
          </p:nvPr>
        </p:nvSpPr>
        <p:spPr bwMode="auto">
          <a:xfrm>
            <a:off x="1665288" y="42148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D1B8F97-001B-4E62-93E6-C3E54622F1B7}" type="datetime'''''''''''''''''''''''冷''''''''''''''''蔵''''''庫'''''''''''''">
              <a:rPr lang="ja-JP" altLang="en-US" sz="1000" b="0"/>
              <a:pPr>
                <a:spcBef>
                  <a:spcPct val="0"/>
                </a:spcBef>
                <a:spcAft>
                  <a:spcPct val="0"/>
                </a:spcAft>
              </a:pPr>
              <a:t>冷蔵庫</a:t>
            </a:fld>
            <a:endParaRPr kumimoji="0" lang="ja-JP" altLang="en-US" sz="1000" b="0" dirty="0">
              <a:sym typeface="+mn-lt"/>
            </a:endParaRPr>
          </a:p>
        </p:txBody>
      </p:sp>
      <p:sp>
        <p:nvSpPr>
          <p:cNvPr id="63" name="Text Placeholder 12"/>
          <p:cNvSpPr>
            <a:spLocks noGrp="1"/>
          </p:cNvSpPr>
          <p:nvPr>
            <p:custDataLst>
              <p:tags r:id="rId61"/>
            </p:custDataLst>
          </p:nvPr>
        </p:nvSpPr>
        <p:spPr bwMode="auto">
          <a:xfrm>
            <a:off x="1665288" y="3605213"/>
            <a:ext cx="660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99F88F39-6039-4410-99B6-24AE560BA458}" type="datetime'''''''''''''カラ''ー''テ''レ''''''''''''''ビ'''''''''">
              <a:rPr lang="ja-JP" altLang="en-US" sz="1000" b="0"/>
              <a:pPr>
                <a:spcBef>
                  <a:spcPct val="0"/>
                </a:spcBef>
                <a:spcAft>
                  <a:spcPct val="0"/>
                </a:spcAft>
              </a:pPr>
              <a:t>カラーテレビ</a:t>
            </a:fld>
            <a:endParaRPr kumimoji="0" lang="ja-JP" altLang="en-US" sz="1000" b="0" dirty="0">
              <a:sym typeface="+mn-lt"/>
            </a:endParaRPr>
          </a:p>
        </p:txBody>
      </p:sp>
      <p:sp>
        <p:nvSpPr>
          <p:cNvPr id="65" name="Text Placeholder 12"/>
          <p:cNvSpPr>
            <a:spLocks noGrp="1"/>
          </p:cNvSpPr>
          <p:nvPr>
            <p:custDataLst>
              <p:tags r:id="rId62"/>
            </p:custDataLst>
          </p:nvPr>
        </p:nvSpPr>
        <p:spPr bwMode="auto">
          <a:xfrm>
            <a:off x="1665288" y="40116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64CBADD-6828-4145-87F7-CDF59C414CB3}" type="datetime'''''''''''乗''''''''''''''''''用''''''''''車'''''''''''''''''''''">
              <a:rPr lang="ja-JP" altLang="en-US" sz="1000" b="0"/>
              <a:pPr>
                <a:spcBef>
                  <a:spcPct val="0"/>
                </a:spcBef>
                <a:spcAft>
                  <a:spcPct val="0"/>
                </a:spcAft>
              </a:pPr>
              <a:t>乗用車</a:t>
            </a:fld>
            <a:endParaRPr kumimoji="0" lang="ja-JP" altLang="en-US" sz="1000" b="0" dirty="0">
              <a:sym typeface="+mn-lt"/>
            </a:endParaRPr>
          </a:p>
        </p:txBody>
      </p:sp>
    </p:spTree>
    <p:extLst>
      <p:ext uri="{BB962C8B-B14F-4D97-AF65-F5344CB8AC3E}">
        <p14:creationId xmlns:p14="http://schemas.microsoft.com/office/powerpoint/2010/main" val="2920677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4257379741"/>
              </p:ext>
            </p:extLst>
          </p:nvPr>
        </p:nvGraphicFramePr>
        <p:xfrm>
          <a:off x="344488" y="2204864"/>
          <a:ext cx="9072000" cy="4192539"/>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0000"/>
                    </a:ext>
                  </a:extLst>
                </a:gridCol>
                <a:gridCol w="1800344">
                  <a:extLst>
                    <a:ext uri="{9D8B030D-6E8A-4147-A177-3AD203B41FA5}">
                      <a16:colId xmlns:a16="http://schemas.microsoft.com/office/drawing/2014/main" val="20001"/>
                    </a:ext>
                  </a:extLst>
                </a:gridCol>
                <a:gridCol w="5975656">
                  <a:extLst>
                    <a:ext uri="{9D8B030D-6E8A-4147-A177-3AD203B41FA5}">
                      <a16:colId xmlns:a16="http://schemas.microsoft.com/office/drawing/2014/main" val="20002"/>
                    </a:ext>
                  </a:extLst>
                </a:gridCol>
              </a:tblGrid>
              <a:tr h="259503">
                <a:tc rowSpan="7">
                  <a:txBody>
                    <a:bodyPr/>
                    <a:lstStyle/>
                    <a:p>
                      <a:r>
                        <a:rPr kumimoji="1" lang="ja-JP" altLang="en-US" sz="1200" b="1" dirty="0">
                          <a:solidFill>
                            <a:schemeClr val="bg1"/>
                          </a:solidFill>
                        </a:rPr>
                        <a:t>規制業種・</a:t>
                      </a:r>
                      <a:br>
                        <a:rPr kumimoji="1" lang="en-US" altLang="ja-JP" sz="1200" b="1" dirty="0">
                          <a:solidFill>
                            <a:schemeClr val="bg1"/>
                          </a:solidFill>
                        </a:rPr>
                      </a:br>
                      <a:r>
                        <a:rPr kumimoji="1" lang="ja-JP" altLang="en-US" sz="12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spcAft>
                          <a:spcPts val="300"/>
                        </a:spcAft>
                      </a:pPr>
                      <a:r>
                        <a:rPr lang="ja-JP" altLang="en-US" sz="1000" b="1" dirty="0">
                          <a:solidFill>
                            <a:srgbClr val="000000"/>
                          </a:solidFill>
                          <a:ea typeface="ＭＳ Ｐゴシック" charset="-128"/>
                          <a:cs typeface="Arial" pitchFamily="34" charset="0"/>
                        </a:rPr>
                        <a:t>規制のある業種</a:t>
                      </a:r>
                      <a:endParaRPr lang="en-US" altLang="ja-JP" sz="1000" b="1" dirty="0">
                        <a:solidFill>
                          <a:srgbClr val="000000"/>
                        </a:solidFill>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endParaRPr kumimoji="1" lang="ja-JP" altLang="en-US"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vMerge="1">
                  <a:txBody>
                    <a:bodyPr/>
                    <a:lstStyle/>
                    <a:p>
                      <a:endParaRPr kumimoji="1" lang="ja-JP" altLang="en-US"/>
                    </a:p>
                  </a:txBody>
                  <a:tcPr/>
                </a:tc>
                <a:tc>
                  <a:txBody>
                    <a:bodyPr/>
                    <a:lstStyle/>
                    <a:p>
                      <a:pPr marL="0" marR="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defRPr/>
                      </a:pPr>
                      <a:r>
                        <a:rPr kumimoji="1" lang="ja-JP" altLang="en-US" sz="1000" b="0" kern="1200" dirty="0">
                          <a:solidFill>
                            <a:srgbClr val="000000"/>
                          </a:solidFill>
                          <a:latin typeface="+mn-lt"/>
                          <a:ea typeface="ＭＳ Ｐゴシック" charset="-128"/>
                          <a:cs typeface="Arial" pitchFamily="34" charset="0"/>
                        </a:rPr>
                        <a:t>鉄道輸送インフラ</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kumimoji="1" lang="ja-JP" altLang="en-US" sz="1000" b="0" kern="1200" dirty="0">
                          <a:solidFill>
                            <a:srgbClr val="000000"/>
                          </a:solidFill>
                          <a:latin typeface="+mn-lt"/>
                          <a:ea typeface="ＭＳ Ｐゴシック" charset="-128"/>
                          <a:cs typeface="Arial" pitchFamily="34" charset="0"/>
                        </a:rPr>
                        <a:t>トルコ国有鉄道協会のみがこの基盤事業を運営でき、漁業（生産を除く）には外資参入が認められていない</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2473">
                <a:tc vMerge="1">
                  <a:txBody>
                    <a:bodyPr/>
                    <a:lstStyle/>
                    <a:p>
                      <a:endParaRPr kumimoji="1" lang="ja-JP" altLang="en-US"/>
                    </a:p>
                  </a:txBody>
                  <a:tcPr/>
                </a:tc>
                <a:tc>
                  <a:txBody>
                    <a:bodyPr/>
                    <a:lstStyle/>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放送メディア</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外資比率は最大</a:t>
                      </a:r>
                      <a:r>
                        <a:rPr kumimoji="1" lang="en-US" altLang="ja-JP" sz="1000" b="0" kern="1200" dirty="0">
                          <a:solidFill>
                            <a:srgbClr val="000000"/>
                          </a:solidFill>
                          <a:latin typeface="+mn-lt"/>
                          <a:ea typeface="ＭＳ Ｐゴシック" charset="-128"/>
                          <a:cs typeface="Arial" pitchFamily="34" charset="0"/>
                        </a:rPr>
                        <a:t>50</a:t>
                      </a:r>
                      <a:r>
                        <a:rPr kumimoji="1" lang="ja-JP" altLang="en-US" sz="1000" b="0" kern="1200" dirty="0">
                          <a:solidFill>
                            <a:srgbClr val="000000"/>
                          </a:solidFill>
                          <a:latin typeface="+mn-lt"/>
                          <a:ea typeface="ＭＳ Ｐゴシック" charset="-128"/>
                          <a:cs typeface="Arial" pitchFamily="34" charset="0"/>
                        </a:rPr>
                        <a:t>％。外国投資家は、放送メディア分野では</a:t>
                      </a:r>
                      <a:r>
                        <a:rPr kumimoji="1" lang="en-US" altLang="ja-JP" sz="1000" b="0" kern="1200" dirty="0">
                          <a:solidFill>
                            <a:srgbClr val="000000"/>
                          </a:solidFill>
                          <a:latin typeface="+mn-lt"/>
                          <a:ea typeface="ＭＳ Ｐゴシック" charset="-128"/>
                          <a:cs typeface="Arial" pitchFamily="34" charset="0"/>
                        </a:rPr>
                        <a:t>2</a:t>
                      </a:r>
                      <a:r>
                        <a:rPr kumimoji="1" lang="ja-JP" altLang="en-US" sz="1000" b="0" kern="1200" dirty="0">
                          <a:solidFill>
                            <a:srgbClr val="000000"/>
                          </a:solidFill>
                          <a:latin typeface="+mn-lt"/>
                          <a:ea typeface="ＭＳ Ｐゴシック" charset="-128"/>
                          <a:cs typeface="Arial" pitchFamily="34" charset="0"/>
                        </a:rPr>
                        <a:t>社以上の株式を追加保有することはできない。</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vMerge="1">
                  <a:txBody>
                    <a:bodyPr/>
                    <a:lstStyle/>
                    <a:p>
                      <a:endParaRPr kumimoji="1" lang="ja-JP" altLang="en-US"/>
                    </a:p>
                  </a:txBody>
                  <a:tcPr/>
                </a:tc>
                <a:tc>
                  <a:txBody>
                    <a:bodyPr/>
                    <a:lstStyle/>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民間航空、国内海運、港湾業務</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外資比率は最大</a:t>
                      </a:r>
                      <a:r>
                        <a:rPr kumimoji="1" lang="en-US" altLang="ja-JP" sz="1000" b="0" kern="1200" dirty="0">
                          <a:solidFill>
                            <a:srgbClr val="000000"/>
                          </a:solidFill>
                          <a:latin typeface="+mn-lt"/>
                          <a:ea typeface="ＭＳ Ｐゴシック" charset="-128"/>
                          <a:cs typeface="Arial" pitchFamily="34" charset="0"/>
                        </a:rPr>
                        <a:t>49</a:t>
                      </a:r>
                      <a:r>
                        <a:rPr kumimoji="1" lang="ja-JP" altLang="en-US" sz="1000" b="0" kern="1200" dirty="0">
                          <a:solidFill>
                            <a:srgbClr val="000000"/>
                          </a:solidFill>
                          <a:latin typeface="+mn-lt"/>
                          <a:ea typeface="ＭＳ Ｐゴシック" charset="-128"/>
                          <a:cs typeface="Arial" pitchFamily="34" charset="0"/>
                        </a:rPr>
                        <a:t>％に制限されている</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空港管理部門は、民間資本の投入に関する制限はないが、トルコ軍からの認可交付を受ける必要がある</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vMerge="1">
                  <a:txBody>
                    <a:bodyPr/>
                    <a:lstStyle/>
                    <a:p>
                      <a:endParaRPr kumimoji="1" lang="ja-JP" altLang="en-US"/>
                    </a:p>
                  </a:txBody>
                  <a:tcPr/>
                </a:tc>
                <a:tc>
                  <a:txBody>
                    <a:bodyPr/>
                    <a:lstStyle/>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lang="ja-JP" altLang="en-US" sz="1000" dirty="0"/>
                        <a:t>外国人向け以外の私立教育施設（大学を除く）</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外国参入は認められていない</a:t>
                      </a:r>
                      <a:endParaRPr kumimoji="1" lang="ja-JP" altLang="en-US"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vMerge="1">
                  <a:txBody>
                    <a:bodyPr/>
                    <a:lstStyle/>
                    <a:p>
                      <a:endParaRPr kumimoji="1" lang="ja-JP" altLang="en-US"/>
                    </a:p>
                  </a:txBody>
                  <a:tcPr/>
                </a:tc>
                <a:tc>
                  <a:txBody>
                    <a:bodyPr/>
                    <a:lstStyle/>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石油事業</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直接的な石油事業への投資を行おうとする外国企業には、石油法第</a:t>
                      </a:r>
                      <a:r>
                        <a:rPr kumimoji="1" lang="en-US" altLang="ja-JP" sz="1000" b="0" kern="1200" dirty="0">
                          <a:solidFill>
                            <a:srgbClr val="000000"/>
                          </a:solidFill>
                          <a:latin typeface="+mn-lt"/>
                          <a:ea typeface="ＭＳ Ｐゴシック" charset="-128"/>
                          <a:cs typeface="Arial" pitchFamily="34" charset="0"/>
                        </a:rPr>
                        <a:t>12</a:t>
                      </a:r>
                      <a:r>
                        <a:rPr kumimoji="1" lang="ja-JP" altLang="en-US" sz="1000" b="0" kern="1200" dirty="0">
                          <a:solidFill>
                            <a:srgbClr val="000000"/>
                          </a:solidFill>
                          <a:latin typeface="+mn-lt"/>
                          <a:ea typeface="ＭＳ Ｐゴシック" charset="-128"/>
                          <a:cs typeface="Arial" pitchFamily="34" charset="0"/>
                        </a:rPr>
                        <a:t>条に基づく条件が適用される</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vMerge="1">
                  <a:txBody>
                    <a:bodyPr/>
                    <a:lstStyle/>
                    <a:p>
                      <a:endParaRPr kumimoji="1" lang="ja-JP" altLang="en-US"/>
                    </a:p>
                  </a:txBody>
                  <a:tcPr/>
                </a:tc>
                <a:tc>
                  <a:txBody>
                    <a:bodyPr/>
                    <a:lstStyle/>
                    <a:p>
                      <a:pPr marL="0" marR="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defRPr/>
                      </a:pPr>
                      <a:r>
                        <a:rPr kumimoji="1" lang="ja-JP" altLang="en-US" sz="1000" b="0" kern="1200" dirty="0">
                          <a:solidFill>
                            <a:srgbClr val="000000"/>
                          </a:solidFill>
                          <a:latin typeface="+mn-lt"/>
                          <a:ea typeface="ＭＳ Ｐゴシック" charset="-128"/>
                          <a:cs typeface="Arial" pitchFamily="34" charset="0"/>
                        </a:rPr>
                        <a:t>ヨットハーバー管理部門事業</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観光事業の奨励に関する法律が</a:t>
                      </a:r>
                      <a:r>
                        <a:rPr kumimoji="1" lang="en-US" altLang="ja-JP" sz="1000" b="0" kern="1200" dirty="0">
                          <a:solidFill>
                            <a:srgbClr val="000000"/>
                          </a:solidFill>
                          <a:latin typeface="+mn-lt"/>
                          <a:ea typeface="ＭＳ Ｐゴシック" charset="-128"/>
                          <a:cs typeface="Arial" pitchFamily="34" charset="0"/>
                        </a:rPr>
                        <a:t>2007</a:t>
                      </a:r>
                      <a:r>
                        <a:rPr kumimoji="1" lang="ja-JP" altLang="en-US" sz="1000" b="0" kern="1200" dirty="0">
                          <a:solidFill>
                            <a:srgbClr val="000000"/>
                          </a:solidFill>
                          <a:latin typeface="+mn-lt"/>
                          <a:ea typeface="ＭＳ Ｐゴシック" charset="-128"/>
                          <a:cs typeface="Arial" pitchFamily="34" charset="0"/>
                        </a:rPr>
                        <a:t>年に改正され、運輸省の承認と文化観光省の文書があれば、外国人にも</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％開放された</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7196">
                <a:tc>
                  <a:txBody>
                    <a:bodyPr/>
                    <a:lstStyle/>
                    <a:p>
                      <a:r>
                        <a:rPr kumimoji="1" lang="ja-JP" altLang="en-US" sz="12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gridSpan="2">
                  <a:txBody>
                    <a:bodyPr/>
                    <a:lstStyle/>
                    <a:p>
                      <a:pPr marL="0" marR="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defRPr/>
                      </a:pPr>
                      <a:r>
                        <a:rPr kumimoji="1" lang="ja-JP" altLang="en-US" sz="1000" b="1" kern="1200" dirty="0">
                          <a:solidFill>
                            <a:srgbClr val="000000"/>
                          </a:solidFill>
                          <a:latin typeface="+mn-lt"/>
                          <a:ea typeface="ＭＳ Ｐゴシック" charset="-128"/>
                          <a:cs typeface="Arial" pitchFamily="34" charset="0"/>
                        </a:rPr>
                        <a:t>外資の比率、出資額などに関する出資規制なし</a:t>
                      </a:r>
                      <a:r>
                        <a:rPr lang="ja-JP" altLang="en-US" sz="1000" dirty="0"/>
                        <a:t> </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7"/>
                  </a:ext>
                </a:extLst>
              </a:tr>
              <a:tr h="396179">
                <a:tc>
                  <a:txBody>
                    <a:bodyPr/>
                    <a:lstStyle/>
                    <a:p>
                      <a:r>
                        <a:rPr kumimoji="1" lang="ja-JP" altLang="en-US" sz="1200" b="1" dirty="0">
                          <a:solidFill>
                            <a:schemeClr val="bg1"/>
                          </a:solidFill>
                        </a:rPr>
                        <a:t>資本金に関する</a:t>
                      </a:r>
                      <a:br>
                        <a:rPr kumimoji="1" lang="en-US" altLang="ja-JP" sz="1200" b="1" dirty="0">
                          <a:solidFill>
                            <a:schemeClr val="bg1"/>
                          </a:solidFill>
                        </a:rPr>
                      </a:br>
                      <a:r>
                        <a:rPr kumimoji="1" lang="ja-JP" altLang="en-US" sz="12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gridSpan="2">
                  <a:txBody>
                    <a:bodyPr/>
                    <a:lstStyle/>
                    <a:p>
                      <a:pPr marL="0" lvl="1" indent="0" algn="l" defTabSz="914400" rtl="0" eaLnBrk="1" fontAlgn="ctr" latinLnBrk="0" hangingPunct="1">
                        <a:lnSpc>
                          <a:spcPct val="100000"/>
                        </a:lnSpc>
                        <a:spcBef>
                          <a:spcPts val="0"/>
                        </a:spcBef>
                        <a:spcAft>
                          <a:spcPts val="300"/>
                        </a:spcAft>
                        <a:buClr>
                          <a:srgbClr val="868686"/>
                        </a:buClr>
                        <a:buSzPct val="80000"/>
                        <a:buFont typeface="Wingdings" panose="05000000000000000000" pitchFamily="2" charset="2"/>
                        <a:buNone/>
                        <a:tabLst/>
                      </a:pPr>
                      <a:r>
                        <a:rPr kumimoji="1" lang="ja-JP" altLang="en-US" sz="1000" b="1" kern="1200" dirty="0">
                          <a:solidFill>
                            <a:srgbClr val="000000"/>
                          </a:solidFill>
                          <a:latin typeface="+mn-lt"/>
                          <a:ea typeface="ＭＳ Ｐゴシック" charset="-128"/>
                          <a:cs typeface="Arial" pitchFamily="34" charset="0"/>
                        </a:rPr>
                        <a:t>特になし</a:t>
                      </a:r>
                      <a:endParaRPr kumimoji="1" lang="en-US" altLang="ja-JP" sz="1000" b="1"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8"/>
                  </a:ext>
                </a:extLst>
              </a:tr>
              <a:tr h="396179">
                <a:tc>
                  <a:txBody>
                    <a:bodyPr/>
                    <a:lstStyle/>
                    <a:p>
                      <a:r>
                        <a:rPr kumimoji="1" lang="ja-JP" altLang="en-US" sz="1200" b="1" dirty="0">
                          <a:solidFill>
                            <a:schemeClr val="bg1"/>
                          </a:solidFill>
                        </a:rPr>
                        <a:t>外国企業の</a:t>
                      </a:r>
                      <a:br>
                        <a:rPr kumimoji="1" lang="en-US" altLang="ja-JP" sz="1200" b="1" dirty="0">
                          <a:solidFill>
                            <a:schemeClr val="bg1"/>
                          </a:solidFill>
                        </a:rPr>
                      </a:br>
                      <a:r>
                        <a:rPr kumimoji="1" lang="ja-JP" altLang="en-US" sz="12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gridSpan="2">
                  <a:txBody>
                    <a:bodyPr/>
                    <a:lstStyle/>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1" kern="1200" dirty="0">
                          <a:solidFill>
                            <a:srgbClr val="000000"/>
                          </a:solidFill>
                          <a:latin typeface="+mn-lt"/>
                          <a:ea typeface="ＭＳ Ｐゴシック" charset="-128"/>
                          <a:cs typeface="Arial" pitchFamily="34" charset="0"/>
                        </a:rPr>
                        <a:t>外国人・企業が購入できる土地・不動産は、</a:t>
                      </a:r>
                      <a:r>
                        <a:rPr kumimoji="1" lang="en-US" altLang="ja-JP" sz="1000" b="1" kern="1200" dirty="0">
                          <a:solidFill>
                            <a:srgbClr val="000000"/>
                          </a:solidFill>
                          <a:latin typeface="+mn-lt"/>
                          <a:ea typeface="ＭＳ Ｐゴシック" charset="-128"/>
                          <a:cs typeface="Arial" pitchFamily="34" charset="0"/>
                        </a:rPr>
                        <a:t>30</a:t>
                      </a:r>
                      <a:r>
                        <a:rPr kumimoji="1" lang="ja-JP" altLang="en-US" sz="1000" b="1" kern="1200" dirty="0">
                          <a:solidFill>
                            <a:srgbClr val="000000"/>
                          </a:solidFill>
                          <a:latin typeface="+mn-lt"/>
                          <a:ea typeface="ＭＳ Ｐゴシック" charset="-128"/>
                          <a:cs typeface="Arial" pitchFamily="34" charset="0"/>
                        </a:rPr>
                        <a:t>ヘクタール以下</a:t>
                      </a:r>
                      <a:endParaRPr kumimoji="1" lang="en-US" altLang="ja-JP" sz="1000" b="1"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en-US" altLang="ja-JP" sz="1000" dirty="0"/>
                        <a:t>2012</a:t>
                      </a:r>
                      <a:r>
                        <a:rPr lang="ja-JP" altLang="en-US" sz="1000" dirty="0"/>
                        <a:t>年</a:t>
                      </a:r>
                      <a:r>
                        <a:rPr lang="en-US" altLang="ja-JP" sz="1000" dirty="0"/>
                        <a:t>5</a:t>
                      </a:r>
                      <a:r>
                        <a:rPr lang="ja-JP" altLang="en-US" sz="1000" dirty="0"/>
                        <a:t>月</a:t>
                      </a:r>
                      <a:r>
                        <a:rPr lang="en-US" altLang="ja-JP" sz="1000" dirty="0"/>
                        <a:t>18</a:t>
                      </a:r>
                      <a:r>
                        <a:rPr lang="ja-JP" altLang="en-US" sz="1000" dirty="0"/>
                        <a:t>日付官報</a:t>
                      </a:r>
                      <a:r>
                        <a:rPr lang="en-US" altLang="ja-JP" sz="1000" dirty="0"/>
                        <a:t>28296</a:t>
                      </a:r>
                      <a:r>
                        <a:rPr lang="ja-JP" altLang="en-US" sz="1000" dirty="0"/>
                        <a:t>号（</a:t>
                      </a:r>
                      <a:r>
                        <a:rPr lang="en-US" altLang="ja-JP" sz="1000" dirty="0"/>
                        <a:t>Law No. 6302</a:t>
                      </a:r>
                      <a:r>
                        <a:rPr lang="ja-JP" altLang="en-US" sz="1000" dirty="0"/>
                        <a:t>）により、外国人・外国企業による土地・不動産購入に制限を課す法律が改正された</a:t>
                      </a:r>
                      <a:endParaRPr lang="en-US" altLang="ja-JP" sz="10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同法によれば、外国人・企業が購入できる土地・不動産は、</a:t>
                      </a:r>
                      <a:r>
                        <a:rPr lang="en-US" altLang="ja-JP" sz="1000" dirty="0"/>
                        <a:t>30</a:t>
                      </a:r>
                      <a:r>
                        <a:rPr lang="ja-JP" altLang="en-US" sz="1000" dirty="0"/>
                        <a:t>ヘクタール以下と定められた</a:t>
                      </a:r>
                      <a:endParaRPr lang="en-US" altLang="ja-JP" sz="10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ただし、閣議決定によって最大</a:t>
                      </a:r>
                      <a:r>
                        <a:rPr lang="en-US" altLang="ja-JP" sz="1000" dirty="0"/>
                        <a:t>60</a:t>
                      </a:r>
                      <a:r>
                        <a:rPr lang="ja-JP" altLang="en-US" sz="1000" dirty="0"/>
                        <a:t>ヘクタールまでは拡大が認められる。また、トルコ各郡（イルチェ）において総面積に占める外国人の土地保有は、</a:t>
                      </a:r>
                      <a:r>
                        <a:rPr lang="en-US" altLang="ja-JP" sz="1000" dirty="0"/>
                        <a:t>10</a:t>
                      </a:r>
                      <a:r>
                        <a:rPr lang="ja-JP" altLang="en-US" sz="1000" dirty="0"/>
                        <a:t>％以下でなければならない</a:t>
                      </a:r>
                      <a:endParaRPr kumimoji="1" lang="ja-JP" altLang="en-US"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9"/>
                  </a:ext>
                </a:extLst>
              </a:tr>
            </a:tbl>
          </a:graphicData>
        </a:graphic>
      </p:graphicFrame>
      <p:sp>
        <p:nvSpPr>
          <p:cNvPr id="5" name="テキスト ボックス 4"/>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原則すべての業種・分野が外資に開放されている。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ただし、一部の業種では外資の参入が認められていない。医療分野に関しては、特に規制なし。</a:t>
            </a:r>
            <a:endParaRPr lang="en-US" altLang="ja-JP" sz="1400" dirty="0"/>
          </a:p>
        </p:txBody>
      </p:sp>
      <p:sp>
        <p:nvSpPr>
          <p:cNvPr id="8" name="Rectangle 6"/>
          <p:cNvSpPr>
            <a:spLocks noChangeArrowheads="1"/>
          </p:cNvSpPr>
          <p:nvPr/>
        </p:nvSpPr>
        <p:spPr bwMode="auto">
          <a:xfrm>
            <a:off x="344488" y="1916832"/>
            <a:ext cx="90730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HP</a:t>
            </a:r>
          </a:p>
        </p:txBody>
      </p:sp>
    </p:spTree>
    <p:extLst>
      <p:ext uri="{BB962C8B-B14F-4D97-AF65-F5344CB8AC3E}">
        <p14:creationId xmlns:p14="http://schemas.microsoft.com/office/powerpoint/2010/main" val="550515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5"/>
          </p:nvPr>
        </p:nvSpPr>
        <p:spPr/>
        <p:txBody>
          <a:bodyPr/>
          <a:lstStyle/>
          <a:p>
            <a:r>
              <a:rPr lang="ja-JP" altLang="en-US" dirty="0"/>
              <a:t>会社法</a:t>
            </a:r>
          </a:p>
        </p:txBody>
      </p:sp>
      <p:sp>
        <p:nvSpPr>
          <p:cNvPr id="4" name="テキスト プレースホルダ 1"/>
          <p:cNvSpPr txBox="1">
            <a:spLocks/>
          </p:cNvSpPr>
          <p:nvPr/>
        </p:nvSpPr>
        <p:spPr>
          <a:xfrm>
            <a:off x="199710" y="1124744"/>
            <a:ext cx="9505950" cy="97360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トルコでの会社設立形態には、主に株式会社（</a:t>
            </a:r>
            <a:r>
              <a:rPr lang="en-US" altLang="ja-JP" dirty="0" err="1"/>
              <a:t>Anonim</a:t>
            </a:r>
            <a:r>
              <a:rPr lang="en-US" altLang="ja-JP" dirty="0"/>
              <a:t> </a:t>
            </a:r>
            <a:r>
              <a:rPr lang="en-US" altLang="ja-JP" dirty="0" err="1"/>
              <a:t>Şirket</a:t>
            </a:r>
            <a:r>
              <a:rPr lang="ja-JP" altLang="en-US" dirty="0"/>
              <a:t>）、駐在員事務所（リエゾン・オフィス）、有限会社（</a:t>
            </a:r>
            <a:r>
              <a:rPr lang="en-US" altLang="ja-JP" dirty="0"/>
              <a:t>Limited </a:t>
            </a:r>
            <a:r>
              <a:rPr lang="en-US" altLang="ja-JP" dirty="0" err="1"/>
              <a:t>Şirketi</a:t>
            </a:r>
            <a:r>
              <a:rPr lang="ja-JP" altLang="en-US" dirty="0"/>
              <a:t>）、支店（</a:t>
            </a:r>
            <a:r>
              <a:rPr lang="en-US" altLang="ja-JP" dirty="0" err="1"/>
              <a:t>Şube</a:t>
            </a:r>
            <a:r>
              <a:rPr lang="ja-JP" altLang="en-US" dirty="0"/>
              <a:t>）の</a:t>
            </a:r>
            <a:r>
              <a:rPr lang="en-US" altLang="ja-JP" dirty="0"/>
              <a:t>4</a:t>
            </a:r>
            <a:r>
              <a:rPr lang="ja-JP" altLang="en-US" dirty="0"/>
              <a:t>つがある（合名・合資会社も存在する）。</a:t>
            </a:r>
            <a:endParaRPr lang="en-US" altLang="ja-JP" dirty="0"/>
          </a:p>
          <a:p>
            <a:r>
              <a:rPr lang="ja-JP" altLang="en-US" dirty="0"/>
              <a:t>新外国直接投資法により、外資による会社設立手続きが、審査・承認制から届出制に変更され、また会社設立手続きがワン・ストップ化されたことで、</a:t>
            </a:r>
            <a:r>
              <a:rPr lang="en-US" altLang="ja-JP" dirty="0"/>
              <a:t>2</a:t>
            </a:r>
            <a:r>
              <a:rPr lang="ja-JP" altLang="en-US" dirty="0"/>
              <a:t>カ月半程度を要した手続き期間は、登記においては実質</a:t>
            </a:r>
            <a:r>
              <a:rPr lang="en-US" altLang="ja-JP" dirty="0"/>
              <a:t>1</a:t>
            </a:r>
            <a:r>
              <a:rPr lang="ja-JP" altLang="en-US" dirty="0"/>
              <a:t>日に短縮された。</a:t>
            </a:r>
            <a:endParaRPr lang="en-US" altLang="ja-JP" dirty="0"/>
          </a:p>
        </p:txBody>
      </p:sp>
      <p:grpSp>
        <p:nvGrpSpPr>
          <p:cNvPr id="6" name="グループ化 7"/>
          <p:cNvGrpSpPr/>
          <p:nvPr/>
        </p:nvGrpSpPr>
        <p:grpSpPr>
          <a:xfrm>
            <a:off x="416496" y="2132856"/>
            <a:ext cx="928903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外資企業の会社設立までの手続き</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HP</a:t>
            </a:r>
          </a:p>
        </p:txBody>
      </p:sp>
      <p:sp>
        <p:nvSpPr>
          <p:cNvPr id="9" name="テキスト ボックス 8"/>
          <p:cNvSpPr txBox="1"/>
          <p:nvPr/>
        </p:nvSpPr>
        <p:spPr>
          <a:xfrm>
            <a:off x="2072680" y="2455400"/>
            <a:ext cx="800219"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株式会社</a:t>
            </a:r>
          </a:p>
        </p:txBody>
      </p:sp>
      <p:sp>
        <p:nvSpPr>
          <p:cNvPr id="12" name="テキスト ボックス 11"/>
          <p:cNvSpPr txBox="1"/>
          <p:nvPr/>
        </p:nvSpPr>
        <p:spPr>
          <a:xfrm>
            <a:off x="6385798" y="2448044"/>
            <a:ext cx="2369559"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駐在員事務所（リエゾン・オ</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フィス</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角丸四角形 12"/>
          <p:cNvSpPr/>
          <p:nvPr/>
        </p:nvSpPr>
        <p:spPr>
          <a:xfrm>
            <a:off x="457738" y="2740295"/>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税務署へ親会社のアポスティーユ、翻訳および公証済登記簿謄本を提出し、親会社の仮税務番号を取得</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5" name="角丸四角形 14"/>
          <p:cNvSpPr/>
          <p:nvPr/>
        </p:nvSpPr>
        <p:spPr>
          <a:xfrm>
            <a:off x="560512" y="2793349"/>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1</a:t>
            </a:r>
            <a:endParaRPr lang="ja-JP" altLang="en-US" sz="1100" dirty="0">
              <a:solidFill>
                <a:schemeClr val="bg1"/>
              </a:solidFill>
              <a:latin typeface="Arial Black" panose="020B0A04020102020204" pitchFamily="34" charset="0"/>
            </a:endParaRPr>
          </a:p>
        </p:txBody>
      </p:sp>
      <p:sp>
        <p:nvSpPr>
          <p:cNvPr id="16" name="角丸四角形 15"/>
          <p:cNvSpPr/>
          <p:nvPr/>
        </p:nvSpPr>
        <p:spPr>
          <a:xfrm>
            <a:off x="457738" y="3166377"/>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 </a:t>
            </a:r>
            <a:r>
              <a:rPr lang="en-US" altLang="ja-JP" sz="1000" dirty="0" err="1">
                <a:solidFill>
                  <a:schemeClr val="tx1"/>
                </a:solidFill>
              </a:rPr>
              <a:t>Mersis</a:t>
            </a:r>
            <a:r>
              <a:rPr lang="ja-JP" altLang="en-US" sz="1000" dirty="0">
                <a:solidFill>
                  <a:schemeClr val="tx1"/>
                </a:solidFill>
              </a:rPr>
              <a:t>システム</a:t>
            </a:r>
            <a:r>
              <a:rPr lang="en-US" altLang="ja-JP" sz="1000" baseline="30000" dirty="0">
                <a:solidFill>
                  <a:schemeClr val="tx1"/>
                </a:solidFill>
              </a:rPr>
              <a:t>※1</a:t>
            </a:r>
            <a:r>
              <a:rPr lang="ja-JP" altLang="en-US" sz="1000" dirty="0">
                <a:solidFill>
                  <a:schemeClr val="tx1"/>
                </a:solidFill>
              </a:rPr>
              <a:t>の登録、会社名の確認および予約、リクエスト番号の取得</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8" name="角丸四角形 17"/>
          <p:cNvSpPr/>
          <p:nvPr/>
        </p:nvSpPr>
        <p:spPr>
          <a:xfrm>
            <a:off x="457738" y="3592459"/>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 会社定款の作成、</a:t>
            </a:r>
            <a:r>
              <a:rPr lang="en-US" altLang="ja-JP" sz="1000" dirty="0" err="1">
                <a:solidFill>
                  <a:schemeClr val="tx1"/>
                </a:solidFill>
              </a:rPr>
              <a:t>Mersis</a:t>
            </a:r>
            <a:r>
              <a:rPr lang="ja-JP" altLang="en-US" sz="1000" dirty="0">
                <a:solidFill>
                  <a:schemeClr val="tx1"/>
                </a:solidFill>
              </a:rPr>
              <a:t>システムへの登録および公証（</a:t>
            </a:r>
            <a:r>
              <a:rPr lang="en-US" altLang="ja-JP" sz="1000" dirty="0">
                <a:solidFill>
                  <a:schemeClr val="tx1"/>
                </a:solidFill>
              </a:rPr>
              <a:t>6</a:t>
            </a:r>
            <a:r>
              <a:rPr lang="ja-JP" altLang="en-US" sz="1000" dirty="0">
                <a:solidFill>
                  <a:schemeClr val="tx1"/>
                </a:solidFill>
              </a:rPr>
              <a:t>部）</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0" name="角丸四角形 19"/>
          <p:cNvSpPr/>
          <p:nvPr/>
        </p:nvSpPr>
        <p:spPr>
          <a:xfrm>
            <a:off x="457738" y="4018541"/>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公証役場における署名宣言書公証</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2" name="角丸四角形 21"/>
          <p:cNvSpPr/>
          <p:nvPr/>
        </p:nvSpPr>
        <p:spPr>
          <a:xfrm>
            <a:off x="457738" y="4444623"/>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税務署へ公証済会社定款を会社設立申請書とともに提出し、新設会社の仮税務番号を取得</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4" name="角丸四角形 23"/>
          <p:cNvSpPr/>
          <p:nvPr/>
        </p:nvSpPr>
        <p:spPr>
          <a:xfrm>
            <a:off x="457738" y="4870705"/>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仮銀行口座の開設および資本金の振込み、資本金払込証明書の取得</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6" name="角丸四角形 25"/>
          <p:cNvSpPr/>
          <p:nvPr/>
        </p:nvSpPr>
        <p:spPr>
          <a:xfrm>
            <a:off x="457738" y="5296787"/>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資本金の</a:t>
            </a:r>
            <a:r>
              <a:rPr lang="en-US" altLang="ja-JP" sz="1000" dirty="0">
                <a:solidFill>
                  <a:schemeClr val="tx1"/>
                </a:solidFill>
              </a:rPr>
              <a:t>0.04%</a:t>
            </a:r>
            <a:r>
              <a:rPr lang="ja-JP" altLang="en-US" sz="1000" dirty="0">
                <a:solidFill>
                  <a:schemeClr val="tx1"/>
                </a:solidFill>
              </a:rPr>
              <a:t>を公正取引機構の口座に入金し、領収書を取得</a:t>
            </a:r>
          </a:p>
        </p:txBody>
      </p:sp>
      <p:sp>
        <p:nvSpPr>
          <p:cNvPr id="27" name="角丸四角形 26"/>
          <p:cNvSpPr/>
          <p:nvPr/>
        </p:nvSpPr>
        <p:spPr>
          <a:xfrm>
            <a:off x="457738" y="5722869"/>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商取引登記所へ必要書類を提出</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8" name="角丸四角形 27"/>
          <p:cNvSpPr/>
          <p:nvPr/>
        </p:nvSpPr>
        <p:spPr>
          <a:xfrm>
            <a:off x="457738" y="6148954"/>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税務署へ必要書類を提出し税務番号を取得</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9" name="角丸四角形 28"/>
          <p:cNvSpPr/>
          <p:nvPr/>
        </p:nvSpPr>
        <p:spPr>
          <a:xfrm>
            <a:off x="560512" y="3218647"/>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2</a:t>
            </a:r>
            <a:endParaRPr lang="ja-JP" altLang="en-US" sz="1100" dirty="0">
              <a:solidFill>
                <a:schemeClr val="bg1"/>
              </a:solidFill>
              <a:latin typeface="Arial Black" panose="020B0A04020102020204" pitchFamily="34" charset="0"/>
            </a:endParaRPr>
          </a:p>
        </p:txBody>
      </p:sp>
      <p:sp>
        <p:nvSpPr>
          <p:cNvPr id="30" name="角丸四角形 29"/>
          <p:cNvSpPr/>
          <p:nvPr/>
        </p:nvSpPr>
        <p:spPr>
          <a:xfrm>
            <a:off x="560512" y="3643945"/>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3</a:t>
            </a:r>
            <a:endParaRPr lang="ja-JP" altLang="en-US" sz="1100" dirty="0">
              <a:solidFill>
                <a:schemeClr val="bg1"/>
              </a:solidFill>
              <a:latin typeface="Arial Black" panose="020B0A04020102020204" pitchFamily="34" charset="0"/>
            </a:endParaRPr>
          </a:p>
        </p:txBody>
      </p:sp>
      <p:sp>
        <p:nvSpPr>
          <p:cNvPr id="31" name="角丸四角形 30"/>
          <p:cNvSpPr/>
          <p:nvPr/>
        </p:nvSpPr>
        <p:spPr>
          <a:xfrm>
            <a:off x="560512" y="4069243"/>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4</a:t>
            </a:r>
            <a:endParaRPr lang="ja-JP" altLang="en-US" sz="1100" dirty="0">
              <a:solidFill>
                <a:schemeClr val="bg1"/>
              </a:solidFill>
              <a:latin typeface="Arial Black" panose="020B0A04020102020204" pitchFamily="34" charset="0"/>
            </a:endParaRPr>
          </a:p>
        </p:txBody>
      </p:sp>
      <p:sp>
        <p:nvSpPr>
          <p:cNvPr id="32" name="角丸四角形 31"/>
          <p:cNvSpPr/>
          <p:nvPr/>
        </p:nvSpPr>
        <p:spPr>
          <a:xfrm>
            <a:off x="560512" y="4494541"/>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5</a:t>
            </a:r>
            <a:endParaRPr lang="ja-JP" altLang="en-US" sz="1100" dirty="0">
              <a:solidFill>
                <a:schemeClr val="bg1"/>
              </a:solidFill>
              <a:latin typeface="Arial Black" panose="020B0A04020102020204" pitchFamily="34" charset="0"/>
            </a:endParaRPr>
          </a:p>
        </p:txBody>
      </p:sp>
      <p:sp>
        <p:nvSpPr>
          <p:cNvPr id="33" name="角丸四角形 32"/>
          <p:cNvSpPr/>
          <p:nvPr/>
        </p:nvSpPr>
        <p:spPr>
          <a:xfrm>
            <a:off x="560512" y="4919839"/>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6</a:t>
            </a:r>
            <a:endParaRPr lang="ja-JP" altLang="en-US" sz="1100" dirty="0">
              <a:solidFill>
                <a:schemeClr val="bg1"/>
              </a:solidFill>
              <a:latin typeface="Arial Black" panose="020B0A04020102020204" pitchFamily="34" charset="0"/>
            </a:endParaRPr>
          </a:p>
        </p:txBody>
      </p:sp>
      <p:sp>
        <p:nvSpPr>
          <p:cNvPr id="34" name="角丸四角形 33"/>
          <p:cNvSpPr/>
          <p:nvPr/>
        </p:nvSpPr>
        <p:spPr>
          <a:xfrm>
            <a:off x="560512" y="5345137"/>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7</a:t>
            </a:r>
            <a:endParaRPr lang="ja-JP" altLang="en-US" sz="1100" dirty="0">
              <a:solidFill>
                <a:schemeClr val="bg1"/>
              </a:solidFill>
              <a:latin typeface="Arial Black" panose="020B0A04020102020204" pitchFamily="34" charset="0"/>
            </a:endParaRPr>
          </a:p>
        </p:txBody>
      </p:sp>
      <p:sp>
        <p:nvSpPr>
          <p:cNvPr id="35" name="角丸四角形 34"/>
          <p:cNvSpPr/>
          <p:nvPr/>
        </p:nvSpPr>
        <p:spPr>
          <a:xfrm>
            <a:off x="560512" y="5770435"/>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8</a:t>
            </a:r>
            <a:endParaRPr lang="ja-JP" altLang="en-US" sz="1100" dirty="0">
              <a:solidFill>
                <a:schemeClr val="bg1"/>
              </a:solidFill>
              <a:latin typeface="Arial Black" panose="020B0A04020102020204" pitchFamily="34" charset="0"/>
            </a:endParaRPr>
          </a:p>
        </p:txBody>
      </p:sp>
      <p:sp>
        <p:nvSpPr>
          <p:cNvPr id="36" name="角丸四角形 35"/>
          <p:cNvSpPr/>
          <p:nvPr/>
        </p:nvSpPr>
        <p:spPr>
          <a:xfrm>
            <a:off x="560512" y="6195733"/>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9</a:t>
            </a:r>
            <a:endParaRPr lang="ja-JP" altLang="en-US" sz="1100" dirty="0">
              <a:solidFill>
                <a:schemeClr val="bg1"/>
              </a:solidFill>
              <a:latin typeface="Arial Black" panose="020B0A04020102020204" pitchFamily="34" charset="0"/>
            </a:endParaRPr>
          </a:p>
        </p:txBody>
      </p:sp>
      <p:sp>
        <p:nvSpPr>
          <p:cNvPr id="5" name="テキスト ボックス 4"/>
          <p:cNvSpPr txBox="1"/>
          <p:nvPr/>
        </p:nvSpPr>
        <p:spPr>
          <a:xfrm>
            <a:off x="4184912" y="2133653"/>
            <a:ext cx="5521063" cy="215444"/>
          </a:xfrm>
          <a:prstGeom prst="rect">
            <a:avLst/>
          </a:prstGeom>
          <a:noFill/>
        </p:spPr>
        <p:txBody>
          <a:bodyPr wrap="none" rtlCol="0">
            <a:spAutoFit/>
          </a:bodyPr>
          <a:lstStyle/>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Central Registration System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merkezi</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sicil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kayıt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sistemi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）の略。企業等の情報を統一し、電子的に管理するシステム</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テキスト ボックス 128"/>
          <p:cNvSpPr txBox="1"/>
          <p:nvPr/>
        </p:nvSpPr>
        <p:spPr>
          <a:xfrm>
            <a:off x="5269294" y="3132250"/>
            <a:ext cx="184731" cy="220573"/>
          </a:xfrm>
          <a:prstGeom prst="rect">
            <a:avLst/>
          </a:prstGeom>
          <a:noFill/>
        </p:spPr>
        <p:txBody>
          <a:bodyPr wrap="none" rtlCol="0">
            <a:spAutoFit/>
          </a:bodyPr>
          <a:lstStyle/>
          <a:p>
            <a:pPr fontAlgn="ctr" hangingPunct="0">
              <a:lnSpc>
                <a:spcPts val="1000"/>
              </a:lnSpc>
              <a:spcBef>
                <a:spcPts val="0"/>
              </a:spcBef>
              <a:spcAft>
                <a:spcPts val="600"/>
              </a:spcAft>
              <a:buClr>
                <a:schemeClr val="tx1"/>
              </a:buClr>
              <a:buSzPct val="100000"/>
            </a:pP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0" name="テキスト ボックス 129"/>
          <p:cNvSpPr txBox="1"/>
          <p:nvPr/>
        </p:nvSpPr>
        <p:spPr>
          <a:xfrm>
            <a:off x="5159649" y="3114936"/>
            <a:ext cx="4496246" cy="1246495"/>
          </a:xfrm>
          <a:prstGeom prst="rect">
            <a:avLst/>
          </a:prstGeom>
          <a:solidFill>
            <a:schemeClr val="accent3">
              <a:lumMod val="40000"/>
              <a:lumOff val="60000"/>
            </a:schemeClr>
          </a:solidFill>
        </p:spPr>
        <p:txBody>
          <a:bodyPr wrap="square" rtlCol="0">
            <a:spAutoFit/>
          </a:bodyPr>
          <a:lstStyle/>
          <a:p>
            <a:pPr fontAlgn="ctr" hangingPunct="0">
              <a:lnSpc>
                <a:spcPts val="1000"/>
              </a:lnSpc>
              <a:spcBef>
                <a:spcPts val="0"/>
              </a:spcBef>
              <a:buClr>
                <a:schemeClr val="tx1"/>
              </a:buClr>
              <a:buSzPct val="100000"/>
              <a:buFont typeface="+mj-lt"/>
              <a:buAutoNum type="arabicPeriod"/>
            </a:pPr>
            <a:r>
              <a:rPr lang="ja-JP" altLang="en-US" sz="1000" dirty="0"/>
              <a:t>駐在員事務所設立申請書</a:t>
            </a:r>
            <a:endParaRPr lang="en-US" altLang="ja-JP" sz="1000" dirty="0"/>
          </a:p>
          <a:p>
            <a:pPr fontAlgn="ctr" hangingPunct="0">
              <a:lnSpc>
                <a:spcPts val="1000"/>
              </a:lnSpc>
              <a:spcBef>
                <a:spcPts val="0"/>
              </a:spcBef>
              <a:buClr>
                <a:schemeClr val="tx1"/>
              </a:buClr>
              <a:buSzPct val="100000"/>
              <a:buFont typeface="+mj-lt"/>
              <a:buAutoNum type="arabicPeriod"/>
            </a:pPr>
            <a:r>
              <a:rPr lang="ja-JP" altLang="en-US" sz="1000" dirty="0"/>
              <a:t>アポスティーユ、翻訳および公証済誓約書</a:t>
            </a:r>
            <a:endParaRPr lang="en-US" altLang="ja-JP" sz="1000" dirty="0"/>
          </a:p>
          <a:p>
            <a:pPr fontAlgn="ctr" hangingPunct="0">
              <a:lnSpc>
                <a:spcPts val="1000"/>
              </a:lnSpc>
              <a:spcBef>
                <a:spcPts val="0"/>
              </a:spcBef>
              <a:buClr>
                <a:schemeClr val="tx1"/>
              </a:buClr>
              <a:buSzPct val="100000"/>
              <a:buFont typeface="+mj-lt"/>
              <a:buAutoNum type="arabicPeriod"/>
            </a:pPr>
            <a:r>
              <a:rPr lang="ja-JP" altLang="en-US" sz="1000" dirty="0"/>
              <a:t>アポスティーユ、翻訳および公証済登記簿謄本</a:t>
            </a:r>
            <a:endParaRPr lang="en-US" altLang="ja-JP" sz="1000" dirty="0"/>
          </a:p>
          <a:p>
            <a:pPr fontAlgn="ctr" hangingPunct="0">
              <a:lnSpc>
                <a:spcPts val="1000"/>
              </a:lnSpc>
              <a:spcBef>
                <a:spcPts val="0"/>
              </a:spcBef>
              <a:buClr>
                <a:schemeClr val="tx1"/>
              </a:buClr>
              <a:buSzPct val="100000"/>
              <a:buFont typeface="+mj-lt"/>
              <a:buAutoNum type="arabicPeriod"/>
            </a:pPr>
            <a:r>
              <a:rPr lang="ja-JP" altLang="en-US" sz="1000" dirty="0"/>
              <a:t>翻訳済活動報告書あるいは損益計算書および貸借対照表</a:t>
            </a:r>
            <a:endParaRPr lang="en-US" altLang="ja-JP" sz="1000" dirty="0"/>
          </a:p>
          <a:p>
            <a:pPr fontAlgn="ctr" hangingPunct="0">
              <a:lnSpc>
                <a:spcPts val="1000"/>
              </a:lnSpc>
              <a:spcBef>
                <a:spcPts val="0"/>
              </a:spcBef>
              <a:buClr>
                <a:schemeClr val="tx1"/>
              </a:buClr>
              <a:buSzPct val="100000"/>
              <a:buFont typeface="+mj-lt"/>
              <a:buAutoNum type="arabicPeriod"/>
            </a:pPr>
            <a:r>
              <a:rPr lang="ja-JP" altLang="en-US" sz="1000" dirty="0"/>
              <a:t>権限証明書</a:t>
            </a:r>
            <a:endParaRPr lang="en-US" altLang="ja-JP" sz="1000" dirty="0"/>
          </a:p>
          <a:p>
            <a:pPr fontAlgn="ctr" hangingPunct="0">
              <a:lnSpc>
                <a:spcPts val="1000"/>
              </a:lnSpc>
              <a:spcBef>
                <a:spcPts val="0"/>
              </a:spcBef>
              <a:buClr>
                <a:schemeClr val="tx1"/>
              </a:buClr>
              <a:buSzPct val="100000"/>
              <a:buFont typeface="+mj-lt"/>
              <a:buAutoNum type="arabicPeriod"/>
            </a:pPr>
            <a:r>
              <a:rPr lang="ja-JP" altLang="en-US" sz="1000" dirty="0"/>
              <a:t>権限委任状（当該申請業務等を受託する者に対する委任状）</a:t>
            </a:r>
            <a:endParaRPr lang="en-US" altLang="ja-JP" sz="1000" dirty="0"/>
          </a:p>
          <a:p>
            <a:pPr fontAlgn="ctr" hangingPunct="0">
              <a:lnSpc>
                <a:spcPts val="1000"/>
              </a:lnSpc>
              <a:spcBef>
                <a:spcPts val="0"/>
              </a:spcBef>
              <a:buClr>
                <a:schemeClr val="tx1"/>
              </a:buClr>
              <a:buSzPct val="100000"/>
              <a:buFont typeface="+mj-lt"/>
              <a:buAutoNum type="arabicPeriod"/>
            </a:pP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fontAlgn="ctr" hangingPunct="0">
              <a:lnSpc>
                <a:spcPts val="1000"/>
              </a:lnSpc>
              <a:spcBef>
                <a:spcPts val="0"/>
              </a:spcBef>
              <a:buClr>
                <a:schemeClr val="tx1"/>
              </a:buClr>
              <a:buSzPct val="100000"/>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t>経済省は、書類に不備がなければ駐在事務所の設立を</a:t>
            </a:r>
            <a:r>
              <a:rPr lang="en-US" altLang="ja-JP" sz="1000" dirty="0"/>
              <a:t>15</a:t>
            </a:r>
            <a:r>
              <a:rPr lang="ja-JP" altLang="en-US" sz="1000" dirty="0"/>
              <a:t>日内に認可する。なお、認可の有効期限は原則</a:t>
            </a:r>
            <a:r>
              <a:rPr lang="en-US" altLang="ja-JP" sz="1000" dirty="0"/>
              <a:t>3</a:t>
            </a:r>
            <a:r>
              <a:rPr lang="ja-JP" altLang="en-US" sz="1000" dirty="0"/>
              <a:t>年間で、以後延長申請が必要となる。</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2" name="テキスト ボックス 131"/>
          <p:cNvSpPr txBox="1"/>
          <p:nvPr/>
        </p:nvSpPr>
        <p:spPr>
          <a:xfrm>
            <a:off x="5159649" y="4824613"/>
            <a:ext cx="4496246" cy="1887696"/>
          </a:xfrm>
          <a:prstGeom prst="rect">
            <a:avLst/>
          </a:prstGeom>
          <a:solidFill>
            <a:schemeClr val="accent3">
              <a:lumMod val="40000"/>
              <a:lumOff val="60000"/>
            </a:schemeClr>
          </a:solidFill>
        </p:spPr>
        <p:txBody>
          <a:bodyPr wrap="square" rtlCol="0">
            <a:spAutoFit/>
          </a:bodyPr>
          <a:lstStyle/>
          <a:p>
            <a:pPr fontAlgn="ctr" hangingPunct="0">
              <a:lnSpc>
                <a:spcPts val="1000"/>
              </a:lnSpc>
              <a:spcBef>
                <a:spcPts val="0"/>
              </a:spcBef>
              <a:buClr>
                <a:schemeClr val="tx1"/>
              </a:buClr>
              <a:buSzPct val="100000"/>
              <a:buFont typeface="+mj-lt"/>
              <a:buAutoNum type="arabicPeriod"/>
            </a:pPr>
            <a:r>
              <a:rPr lang="ja-JP" altLang="en-US" sz="1000" dirty="0"/>
              <a:t>アポスティーユ、翻訳および公証済登記簿謄本</a:t>
            </a:r>
          </a:p>
          <a:p>
            <a:pPr fontAlgn="ctr" hangingPunct="0">
              <a:lnSpc>
                <a:spcPts val="1000"/>
              </a:lnSpc>
              <a:spcBef>
                <a:spcPts val="0"/>
              </a:spcBef>
              <a:buClr>
                <a:schemeClr val="tx1"/>
              </a:buClr>
              <a:buSzPct val="100000"/>
              <a:buFont typeface="+mj-lt"/>
              <a:buAutoNum type="arabicPeriod"/>
            </a:pPr>
            <a:r>
              <a:rPr lang="ja-JP" altLang="en-US" sz="1000" dirty="0"/>
              <a:t>駐在員事務所認可書</a:t>
            </a:r>
          </a:p>
          <a:p>
            <a:pPr fontAlgn="ctr" hangingPunct="0">
              <a:lnSpc>
                <a:spcPts val="1000"/>
              </a:lnSpc>
              <a:spcBef>
                <a:spcPts val="0"/>
              </a:spcBef>
              <a:buClr>
                <a:schemeClr val="tx1"/>
              </a:buClr>
              <a:buSzPct val="100000"/>
              <a:buFont typeface="+mj-lt"/>
              <a:buAutoNum type="arabicPeriod"/>
            </a:pPr>
            <a:r>
              <a:rPr lang="ja-JP" altLang="en-US" sz="1000" dirty="0"/>
              <a:t>権限証明書</a:t>
            </a:r>
          </a:p>
          <a:p>
            <a:pPr fontAlgn="ctr" hangingPunct="0">
              <a:lnSpc>
                <a:spcPts val="1000"/>
              </a:lnSpc>
              <a:spcBef>
                <a:spcPts val="0"/>
              </a:spcBef>
              <a:buClr>
                <a:schemeClr val="tx1"/>
              </a:buClr>
              <a:buSzPct val="100000"/>
              <a:buFont typeface="+mj-lt"/>
              <a:buAutoNum type="arabicPeriod"/>
            </a:pPr>
            <a:r>
              <a:rPr lang="ja-JP" altLang="en-US" sz="1000" dirty="0"/>
              <a:t>公証済署名証明</a:t>
            </a:r>
          </a:p>
          <a:p>
            <a:pPr fontAlgn="ctr" hangingPunct="0">
              <a:lnSpc>
                <a:spcPts val="1000"/>
              </a:lnSpc>
              <a:spcBef>
                <a:spcPts val="0"/>
              </a:spcBef>
              <a:buClr>
                <a:schemeClr val="tx1"/>
              </a:buClr>
              <a:buSzPct val="100000"/>
              <a:buFont typeface="+mj-lt"/>
              <a:buAutoNum type="arabicPeriod"/>
            </a:pPr>
            <a:r>
              <a:rPr lang="ja-JP" altLang="en-US" sz="1000" dirty="0"/>
              <a:t>権限委任状（当該申請業務等を受託する者に対する委任状）</a:t>
            </a:r>
          </a:p>
          <a:p>
            <a:pPr fontAlgn="ctr" hangingPunct="0">
              <a:lnSpc>
                <a:spcPts val="1000"/>
              </a:lnSpc>
              <a:spcBef>
                <a:spcPts val="0"/>
              </a:spcBef>
              <a:buClr>
                <a:schemeClr val="tx1"/>
              </a:buClr>
              <a:buSzPct val="100000"/>
              <a:buFont typeface="+mj-lt"/>
              <a:buAutoNum type="arabicPeriod"/>
            </a:pPr>
            <a:r>
              <a:rPr lang="ja-JP" altLang="en-US" sz="1000" dirty="0"/>
              <a:t>オフィス賃貸契約書</a:t>
            </a:r>
          </a:p>
          <a:p>
            <a:pPr fontAlgn="ctr" hangingPunct="0">
              <a:lnSpc>
                <a:spcPts val="1000"/>
              </a:lnSpc>
              <a:spcBef>
                <a:spcPts val="0"/>
              </a:spcBef>
              <a:buClr>
                <a:schemeClr val="tx1"/>
              </a:buClr>
              <a:buSzPct val="100000"/>
              <a:buFont typeface="+mj-lt"/>
              <a:buAutoNum type="arabicPeriod"/>
            </a:pPr>
            <a:r>
              <a:rPr lang="ja-JP" altLang="en-US" sz="1000" dirty="0"/>
              <a:t>業務開始申告書</a:t>
            </a:r>
          </a:p>
          <a:p>
            <a:pPr fontAlgn="ctr" hangingPunct="0">
              <a:lnSpc>
                <a:spcPts val="1000"/>
              </a:lnSpc>
              <a:spcBef>
                <a:spcPts val="0"/>
              </a:spcBef>
              <a:buClr>
                <a:schemeClr val="tx1"/>
              </a:buClr>
              <a:buSzPct val="100000"/>
              <a:buFont typeface="+mj-lt"/>
              <a:buAutoNum type="arabicPeriod"/>
            </a:pPr>
            <a:r>
              <a:rPr lang="ja-JP" altLang="en-US" sz="1000" dirty="0"/>
              <a:t>オンライン申告申請書</a:t>
            </a:r>
            <a:endParaRPr lang="en-US" altLang="ja-JP" sz="1000" dirty="0"/>
          </a:p>
          <a:p>
            <a:pPr fontAlgn="ctr" hangingPunct="0">
              <a:lnSpc>
                <a:spcPts val="1000"/>
              </a:lnSpc>
              <a:spcBef>
                <a:spcPts val="0"/>
              </a:spcBef>
              <a:buClr>
                <a:schemeClr val="tx1"/>
              </a:buClr>
              <a:buSzPct val="100000"/>
              <a:buFont typeface="+mj-lt"/>
              <a:buAutoNum type="arabicPeriod"/>
            </a:pPr>
            <a:endParaRPr lang="en-US" altLang="ja-JP" sz="1000" dirty="0"/>
          </a:p>
          <a:p>
            <a:pPr fontAlgn="ctr" hangingPunct="0">
              <a:lnSpc>
                <a:spcPts val="1000"/>
              </a:lnSpc>
              <a:spcBef>
                <a:spcPts val="0"/>
              </a:spcBef>
              <a:buClr>
                <a:schemeClr val="tx1"/>
              </a:buClr>
              <a:buSzPct val="100000"/>
            </a:pPr>
            <a:r>
              <a:rPr lang="en-US" altLang="ja-JP" sz="1000" dirty="0"/>
              <a:t>※</a:t>
            </a:r>
            <a:r>
              <a:rPr lang="ja-JP" altLang="en-US" sz="1000" dirty="0"/>
              <a:t>認可を受けた駐在員事務所は、</a:t>
            </a:r>
            <a:r>
              <a:rPr lang="en-US" altLang="ja-JP" sz="1000" dirty="0"/>
              <a:t>1</a:t>
            </a:r>
            <a:r>
              <a:rPr lang="ja-JP" altLang="en-US" sz="1000" dirty="0"/>
              <a:t>カ月以内に税務署登録用書類のコピーを投資局に送付しなければならない。住所変更届も同様に</a:t>
            </a:r>
            <a:r>
              <a:rPr lang="en-US" altLang="ja-JP" sz="1000" dirty="0"/>
              <a:t>1</a:t>
            </a:r>
            <a:r>
              <a:rPr lang="ja-JP" altLang="en-US" sz="1000" dirty="0"/>
              <a:t>カ月以内に送付する。</a:t>
            </a:r>
            <a:br>
              <a:rPr lang="ja-JP" altLang="en-US" sz="1000" dirty="0"/>
            </a:br>
            <a:r>
              <a:rPr lang="en-US" altLang="ja-JP" sz="1000" dirty="0"/>
              <a:t>※</a:t>
            </a:r>
            <a:r>
              <a:rPr lang="ja-JP" altLang="en-US" sz="1000" dirty="0"/>
              <a:t>リエゾン・オフィスは、毎年</a:t>
            </a:r>
            <a:r>
              <a:rPr lang="en-US" altLang="ja-JP" sz="1000" dirty="0"/>
              <a:t>5</a:t>
            </a:r>
            <a:r>
              <a:rPr lang="ja-JP" altLang="en-US" sz="1000" dirty="0"/>
              <a:t>月末までに最新の「</a:t>
            </a:r>
            <a:r>
              <a:rPr lang="en-US" altLang="ja-JP" sz="1000" dirty="0"/>
              <a:t>Data Form for Liaison Office Activities</a:t>
            </a:r>
            <a:r>
              <a:rPr lang="ja-JP" altLang="en-US" sz="1000" dirty="0"/>
              <a:t>」を経済省に提出する必要がある。その際に、海外から送金されたオフィスの維持運営資金の外貨証明も合わせて提出しなければならない。</a:t>
            </a:r>
            <a:endParaRPr lang="en-US" altLang="ja-JP" sz="1000" dirty="0"/>
          </a:p>
        </p:txBody>
      </p:sp>
      <p:sp>
        <p:nvSpPr>
          <p:cNvPr id="133" name="角丸四角形 132"/>
          <p:cNvSpPr/>
          <p:nvPr/>
        </p:nvSpPr>
        <p:spPr>
          <a:xfrm>
            <a:off x="5159649" y="2780928"/>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経済省へ駐在事務所設立申込書とともに以下の書類を提出</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34" name="角丸四角形 133"/>
          <p:cNvSpPr/>
          <p:nvPr/>
        </p:nvSpPr>
        <p:spPr>
          <a:xfrm>
            <a:off x="5262423" y="2833982"/>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1</a:t>
            </a:r>
            <a:endParaRPr lang="ja-JP" altLang="en-US" sz="1100" dirty="0">
              <a:solidFill>
                <a:schemeClr val="bg1"/>
              </a:solidFill>
              <a:latin typeface="Arial Black" panose="020B0A04020102020204" pitchFamily="34" charset="0"/>
            </a:endParaRPr>
          </a:p>
        </p:txBody>
      </p:sp>
      <p:sp>
        <p:nvSpPr>
          <p:cNvPr id="135" name="角丸四角形 134"/>
          <p:cNvSpPr/>
          <p:nvPr/>
        </p:nvSpPr>
        <p:spPr>
          <a:xfrm>
            <a:off x="5159649" y="4491787"/>
            <a:ext cx="4496246" cy="33833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000" dirty="0">
                <a:solidFill>
                  <a:schemeClr val="tx1"/>
                </a:solidFill>
              </a:rPr>
              <a:t>税務署へ駐在員事務所開設申込書とともに以下の書類を提出</a:t>
            </a:r>
            <a:endParaRPr lang="ja-JP" altLang="en-US" sz="1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36" name="角丸四角形 135"/>
          <p:cNvSpPr/>
          <p:nvPr/>
        </p:nvSpPr>
        <p:spPr>
          <a:xfrm>
            <a:off x="5262423" y="4544841"/>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2</a:t>
            </a:r>
            <a:endParaRPr lang="ja-JP" altLang="en-US" sz="1100" dirty="0">
              <a:solidFill>
                <a:schemeClr val="bg1"/>
              </a:solidFill>
              <a:latin typeface="Arial Black" panose="020B0A04020102020204" pitchFamily="34" charset="0"/>
            </a:endParaRPr>
          </a:p>
        </p:txBody>
      </p:sp>
      <p:sp>
        <p:nvSpPr>
          <p:cNvPr id="11" name="タイトル 10"/>
          <p:cNvSpPr>
            <a:spLocks noGrp="1"/>
          </p:cNvSpPr>
          <p:nvPr>
            <p:ph type="title"/>
          </p:nvPr>
        </p:nvSpPr>
        <p:spPr/>
        <p:txBody>
          <a:bodyPr/>
          <a:lstStyle/>
          <a:p>
            <a:r>
              <a:rPr lang="ja-JP" altLang="en-US" dirty="0"/>
              <a:t>トルコ／一般概況／規制</a:t>
            </a:r>
            <a:endParaRPr kumimoji="1" lang="ja-JP" altLang="en-US" dirty="0"/>
          </a:p>
        </p:txBody>
      </p:sp>
    </p:spTree>
    <p:extLst>
      <p:ext uri="{BB962C8B-B14F-4D97-AF65-F5344CB8AC3E}">
        <p14:creationId xmlns:p14="http://schemas.microsoft.com/office/powerpoint/2010/main" val="220265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グループ化 67"/>
          <p:cNvGrpSpPr/>
          <p:nvPr/>
        </p:nvGrpSpPr>
        <p:grpSpPr>
          <a:xfrm>
            <a:off x="5468805" y="3848075"/>
            <a:ext cx="4280950" cy="1963735"/>
            <a:chOff x="5280562" y="2977433"/>
            <a:chExt cx="4280950" cy="1963735"/>
          </a:xfrm>
          <a:solidFill>
            <a:srgbClr val="92D050"/>
          </a:solidFill>
        </p:grpSpPr>
        <p:sp>
          <p:nvSpPr>
            <p:cNvPr id="69" name="Oval 125"/>
            <p:cNvSpPr>
              <a:spLocks noChangeArrowheads="1"/>
            </p:cNvSpPr>
            <p:nvPr/>
          </p:nvSpPr>
          <p:spPr bwMode="auto">
            <a:xfrm>
              <a:off x="5538173" y="297743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Oval 126"/>
            <p:cNvSpPr>
              <a:spLocks noChangeArrowheads="1"/>
            </p:cNvSpPr>
            <p:nvPr/>
          </p:nvSpPr>
          <p:spPr bwMode="auto">
            <a:xfrm>
              <a:off x="5624467" y="29774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Oval 60"/>
            <p:cNvSpPr>
              <a:spLocks noChangeArrowheads="1"/>
            </p:cNvSpPr>
            <p:nvPr/>
          </p:nvSpPr>
          <p:spPr bwMode="auto">
            <a:xfrm>
              <a:off x="5368124" y="30610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Oval 61"/>
            <p:cNvSpPr>
              <a:spLocks noChangeArrowheads="1"/>
            </p:cNvSpPr>
            <p:nvPr/>
          </p:nvSpPr>
          <p:spPr bwMode="auto">
            <a:xfrm>
              <a:off x="5453149" y="30610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Oval 62"/>
            <p:cNvSpPr>
              <a:spLocks noChangeArrowheads="1"/>
            </p:cNvSpPr>
            <p:nvPr/>
          </p:nvSpPr>
          <p:spPr bwMode="auto">
            <a:xfrm>
              <a:off x="5538173" y="306101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Oval 63"/>
            <p:cNvSpPr>
              <a:spLocks noChangeArrowheads="1"/>
            </p:cNvSpPr>
            <p:nvPr/>
          </p:nvSpPr>
          <p:spPr bwMode="auto">
            <a:xfrm>
              <a:off x="5624467" y="30610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Oval 64"/>
            <p:cNvSpPr>
              <a:spLocks noChangeArrowheads="1"/>
            </p:cNvSpPr>
            <p:nvPr/>
          </p:nvSpPr>
          <p:spPr bwMode="auto">
            <a:xfrm>
              <a:off x="5709491" y="30610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Oval 84"/>
            <p:cNvSpPr>
              <a:spLocks noChangeArrowheads="1"/>
            </p:cNvSpPr>
            <p:nvPr/>
          </p:nvSpPr>
          <p:spPr bwMode="auto">
            <a:xfrm>
              <a:off x="5368124" y="31460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Oval 85"/>
            <p:cNvSpPr>
              <a:spLocks noChangeArrowheads="1"/>
            </p:cNvSpPr>
            <p:nvPr/>
          </p:nvSpPr>
          <p:spPr bwMode="auto">
            <a:xfrm>
              <a:off x="5453149" y="31460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Oval 86"/>
            <p:cNvSpPr>
              <a:spLocks noChangeArrowheads="1"/>
            </p:cNvSpPr>
            <p:nvPr/>
          </p:nvSpPr>
          <p:spPr bwMode="auto">
            <a:xfrm>
              <a:off x="5538173" y="314604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Oval 87"/>
            <p:cNvSpPr>
              <a:spLocks noChangeArrowheads="1"/>
            </p:cNvSpPr>
            <p:nvPr/>
          </p:nvSpPr>
          <p:spPr bwMode="auto">
            <a:xfrm>
              <a:off x="5624467" y="31460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Oval 88"/>
            <p:cNvSpPr>
              <a:spLocks noChangeArrowheads="1"/>
            </p:cNvSpPr>
            <p:nvPr/>
          </p:nvSpPr>
          <p:spPr bwMode="auto">
            <a:xfrm>
              <a:off x="5709491" y="31460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Oval 103"/>
            <p:cNvSpPr>
              <a:spLocks noChangeArrowheads="1"/>
            </p:cNvSpPr>
            <p:nvPr/>
          </p:nvSpPr>
          <p:spPr bwMode="auto">
            <a:xfrm>
              <a:off x="5368124" y="3231065"/>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Oval 104"/>
            <p:cNvSpPr>
              <a:spLocks noChangeArrowheads="1"/>
            </p:cNvSpPr>
            <p:nvPr/>
          </p:nvSpPr>
          <p:spPr bwMode="auto">
            <a:xfrm>
              <a:off x="5453149" y="3231065"/>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Oval 105"/>
            <p:cNvSpPr>
              <a:spLocks noChangeArrowheads="1"/>
            </p:cNvSpPr>
            <p:nvPr/>
          </p:nvSpPr>
          <p:spPr bwMode="auto">
            <a:xfrm>
              <a:off x="5538173" y="3231065"/>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Oval 106"/>
            <p:cNvSpPr>
              <a:spLocks noChangeArrowheads="1"/>
            </p:cNvSpPr>
            <p:nvPr/>
          </p:nvSpPr>
          <p:spPr bwMode="auto">
            <a:xfrm>
              <a:off x="5624467" y="323106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Oval 107"/>
            <p:cNvSpPr>
              <a:spLocks noChangeArrowheads="1"/>
            </p:cNvSpPr>
            <p:nvPr/>
          </p:nvSpPr>
          <p:spPr bwMode="auto">
            <a:xfrm>
              <a:off x="5709491" y="323106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Oval 108"/>
            <p:cNvSpPr>
              <a:spLocks noChangeArrowheads="1"/>
            </p:cNvSpPr>
            <p:nvPr/>
          </p:nvSpPr>
          <p:spPr bwMode="auto">
            <a:xfrm>
              <a:off x="5794515" y="3231065"/>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109"/>
            <p:cNvSpPr>
              <a:spLocks noChangeArrowheads="1"/>
            </p:cNvSpPr>
            <p:nvPr/>
          </p:nvSpPr>
          <p:spPr bwMode="auto">
            <a:xfrm>
              <a:off x="5882078" y="323106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Oval 123"/>
            <p:cNvSpPr>
              <a:spLocks noChangeArrowheads="1"/>
            </p:cNvSpPr>
            <p:nvPr/>
          </p:nvSpPr>
          <p:spPr bwMode="auto">
            <a:xfrm>
              <a:off x="5368124" y="331862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Oval 124"/>
            <p:cNvSpPr>
              <a:spLocks noChangeArrowheads="1"/>
            </p:cNvSpPr>
            <p:nvPr/>
          </p:nvSpPr>
          <p:spPr bwMode="auto">
            <a:xfrm>
              <a:off x="5453149" y="331862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125"/>
            <p:cNvSpPr>
              <a:spLocks noChangeArrowheads="1"/>
            </p:cNvSpPr>
            <p:nvPr/>
          </p:nvSpPr>
          <p:spPr bwMode="auto">
            <a:xfrm>
              <a:off x="5538173" y="331862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Oval 126"/>
            <p:cNvSpPr>
              <a:spLocks noChangeArrowheads="1"/>
            </p:cNvSpPr>
            <p:nvPr/>
          </p:nvSpPr>
          <p:spPr bwMode="auto">
            <a:xfrm>
              <a:off x="5624467" y="33186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Oval 127"/>
            <p:cNvSpPr>
              <a:spLocks noChangeArrowheads="1"/>
            </p:cNvSpPr>
            <p:nvPr/>
          </p:nvSpPr>
          <p:spPr bwMode="auto">
            <a:xfrm>
              <a:off x="5709491" y="33186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Oval 128"/>
            <p:cNvSpPr>
              <a:spLocks noChangeArrowheads="1"/>
            </p:cNvSpPr>
            <p:nvPr/>
          </p:nvSpPr>
          <p:spPr bwMode="auto">
            <a:xfrm>
              <a:off x="5794515" y="331862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Oval 129"/>
            <p:cNvSpPr>
              <a:spLocks noChangeArrowheads="1"/>
            </p:cNvSpPr>
            <p:nvPr/>
          </p:nvSpPr>
          <p:spPr bwMode="auto">
            <a:xfrm>
              <a:off x="5882078" y="33186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Oval 130"/>
            <p:cNvSpPr>
              <a:spLocks noChangeArrowheads="1"/>
            </p:cNvSpPr>
            <p:nvPr/>
          </p:nvSpPr>
          <p:spPr bwMode="auto">
            <a:xfrm>
              <a:off x="5967102" y="33186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Oval 89"/>
            <p:cNvSpPr>
              <a:spLocks noChangeArrowheads="1"/>
            </p:cNvSpPr>
            <p:nvPr/>
          </p:nvSpPr>
          <p:spPr bwMode="auto">
            <a:xfrm>
              <a:off x="6738485" y="314149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Oval 90"/>
            <p:cNvSpPr>
              <a:spLocks noChangeArrowheads="1"/>
            </p:cNvSpPr>
            <p:nvPr/>
          </p:nvSpPr>
          <p:spPr bwMode="auto">
            <a:xfrm>
              <a:off x="6826048" y="314149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Oval 91"/>
            <p:cNvSpPr>
              <a:spLocks noChangeArrowheads="1"/>
            </p:cNvSpPr>
            <p:nvPr/>
          </p:nvSpPr>
          <p:spPr bwMode="auto">
            <a:xfrm>
              <a:off x="6911072" y="314149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Oval 106"/>
            <p:cNvSpPr>
              <a:spLocks noChangeArrowheads="1"/>
            </p:cNvSpPr>
            <p:nvPr/>
          </p:nvSpPr>
          <p:spPr bwMode="auto">
            <a:xfrm>
              <a:off x="6568437" y="322651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 name="Oval 107"/>
            <p:cNvSpPr>
              <a:spLocks noChangeArrowheads="1"/>
            </p:cNvSpPr>
            <p:nvPr/>
          </p:nvSpPr>
          <p:spPr bwMode="auto">
            <a:xfrm>
              <a:off x="6653461" y="322651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 name="Oval 108"/>
            <p:cNvSpPr>
              <a:spLocks noChangeArrowheads="1"/>
            </p:cNvSpPr>
            <p:nvPr/>
          </p:nvSpPr>
          <p:spPr bwMode="auto">
            <a:xfrm>
              <a:off x="6738485" y="3226516"/>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Oval 109"/>
            <p:cNvSpPr>
              <a:spLocks noChangeArrowheads="1"/>
            </p:cNvSpPr>
            <p:nvPr/>
          </p:nvSpPr>
          <p:spPr bwMode="auto">
            <a:xfrm>
              <a:off x="6826048" y="322651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Oval 110"/>
            <p:cNvSpPr>
              <a:spLocks noChangeArrowheads="1"/>
            </p:cNvSpPr>
            <p:nvPr/>
          </p:nvSpPr>
          <p:spPr bwMode="auto">
            <a:xfrm>
              <a:off x="6911072" y="322651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Oval 120"/>
            <p:cNvSpPr>
              <a:spLocks noChangeArrowheads="1"/>
            </p:cNvSpPr>
            <p:nvPr/>
          </p:nvSpPr>
          <p:spPr bwMode="auto">
            <a:xfrm>
              <a:off x="6054483" y="331407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Oval 121"/>
            <p:cNvSpPr>
              <a:spLocks noChangeArrowheads="1"/>
            </p:cNvSpPr>
            <p:nvPr/>
          </p:nvSpPr>
          <p:spPr bwMode="auto">
            <a:xfrm>
              <a:off x="6139507" y="331407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Oval 122"/>
            <p:cNvSpPr>
              <a:spLocks noChangeArrowheads="1"/>
            </p:cNvSpPr>
            <p:nvPr/>
          </p:nvSpPr>
          <p:spPr bwMode="auto">
            <a:xfrm>
              <a:off x="6224532" y="331407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 name="Oval 123"/>
            <p:cNvSpPr>
              <a:spLocks noChangeArrowheads="1"/>
            </p:cNvSpPr>
            <p:nvPr/>
          </p:nvSpPr>
          <p:spPr bwMode="auto">
            <a:xfrm>
              <a:off x="6312094" y="331407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Oval 124"/>
            <p:cNvSpPr>
              <a:spLocks noChangeArrowheads="1"/>
            </p:cNvSpPr>
            <p:nvPr/>
          </p:nvSpPr>
          <p:spPr bwMode="auto">
            <a:xfrm>
              <a:off x="6397119" y="331407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 name="Oval 125"/>
            <p:cNvSpPr>
              <a:spLocks noChangeArrowheads="1"/>
            </p:cNvSpPr>
            <p:nvPr/>
          </p:nvSpPr>
          <p:spPr bwMode="auto">
            <a:xfrm>
              <a:off x="6482143" y="331407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 name="Oval 126"/>
            <p:cNvSpPr>
              <a:spLocks noChangeArrowheads="1"/>
            </p:cNvSpPr>
            <p:nvPr/>
          </p:nvSpPr>
          <p:spPr bwMode="auto">
            <a:xfrm>
              <a:off x="6568437" y="331407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 name="Oval 127"/>
            <p:cNvSpPr>
              <a:spLocks noChangeArrowheads="1"/>
            </p:cNvSpPr>
            <p:nvPr/>
          </p:nvSpPr>
          <p:spPr bwMode="auto">
            <a:xfrm>
              <a:off x="6653461" y="331407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Oval 128"/>
            <p:cNvSpPr>
              <a:spLocks noChangeArrowheads="1"/>
            </p:cNvSpPr>
            <p:nvPr/>
          </p:nvSpPr>
          <p:spPr bwMode="auto">
            <a:xfrm>
              <a:off x="6738485" y="331407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Oval 129"/>
            <p:cNvSpPr>
              <a:spLocks noChangeArrowheads="1"/>
            </p:cNvSpPr>
            <p:nvPr/>
          </p:nvSpPr>
          <p:spPr bwMode="auto">
            <a:xfrm>
              <a:off x="6826048" y="331407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Oval 130"/>
            <p:cNvSpPr>
              <a:spLocks noChangeArrowheads="1"/>
            </p:cNvSpPr>
            <p:nvPr/>
          </p:nvSpPr>
          <p:spPr bwMode="auto">
            <a:xfrm>
              <a:off x="6911072" y="331407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Oval 81"/>
            <p:cNvSpPr>
              <a:spLocks noChangeArrowheads="1"/>
            </p:cNvSpPr>
            <p:nvPr/>
          </p:nvSpPr>
          <p:spPr bwMode="auto">
            <a:xfrm>
              <a:off x="6998453" y="31369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 name="Oval 82"/>
            <p:cNvSpPr>
              <a:spLocks noChangeArrowheads="1"/>
            </p:cNvSpPr>
            <p:nvPr/>
          </p:nvSpPr>
          <p:spPr bwMode="auto">
            <a:xfrm>
              <a:off x="7083477" y="31369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 name="Oval 83"/>
            <p:cNvSpPr>
              <a:spLocks noChangeArrowheads="1"/>
            </p:cNvSpPr>
            <p:nvPr/>
          </p:nvSpPr>
          <p:spPr bwMode="auto">
            <a:xfrm>
              <a:off x="7168502" y="313694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 name="Oval 84"/>
            <p:cNvSpPr>
              <a:spLocks noChangeArrowheads="1"/>
            </p:cNvSpPr>
            <p:nvPr/>
          </p:nvSpPr>
          <p:spPr bwMode="auto">
            <a:xfrm>
              <a:off x="7256064" y="31369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 name="Oval 85"/>
            <p:cNvSpPr>
              <a:spLocks noChangeArrowheads="1"/>
            </p:cNvSpPr>
            <p:nvPr/>
          </p:nvSpPr>
          <p:spPr bwMode="auto">
            <a:xfrm>
              <a:off x="7341089" y="31369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 name="Oval 100"/>
            <p:cNvSpPr>
              <a:spLocks noChangeArrowheads="1"/>
            </p:cNvSpPr>
            <p:nvPr/>
          </p:nvSpPr>
          <p:spPr bwMode="auto">
            <a:xfrm>
              <a:off x="6998453" y="322196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Oval 101"/>
            <p:cNvSpPr>
              <a:spLocks noChangeArrowheads="1"/>
            </p:cNvSpPr>
            <p:nvPr/>
          </p:nvSpPr>
          <p:spPr bwMode="auto">
            <a:xfrm>
              <a:off x="7083477" y="322196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Oval 102"/>
            <p:cNvSpPr>
              <a:spLocks noChangeArrowheads="1"/>
            </p:cNvSpPr>
            <p:nvPr/>
          </p:nvSpPr>
          <p:spPr bwMode="auto">
            <a:xfrm>
              <a:off x="7168502" y="3221967"/>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 name="Oval 103"/>
            <p:cNvSpPr>
              <a:spLocks noChangeArrowheads="1"/>
            </p:cNvSpPr>
            <p:nvPr/>
          </p:nvSpPr>
          <p:spPr bwMode="auto">
            <a:xfrm>
              <a:off x="7256064" y="322196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Oval 104"/>
            <p:cNvSpPr>
              <a:spLocks noChangeArrowheads="1"/>
            </p:cNvSpPr>
            <p:nvPr/>
          </p:nvSpPr>
          <p:spPr bwMode="auto">
            <a:xfrm>
              <a:off x="7341089" y="322196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Oval 105"/>
            <p:cNvSpPr>
              <a:spLocks noChangeArrowheads="1"/>
            </p:cNvSpPr>
            <p:nvPr/>
          </p:nvSpPr>
          <p:spPr bwMode="auto">
            <a:xfrm>
              <a:off x="7426113" y="3221967"/>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Oval 106"/>
            <p:cNvSpPr>
              <a:spLocks noChangeArrowheads="1"/>
            </p:cNvSpPr>
            <p:nvPr/>
          </p:nvSpPr>
          <p:spPr bwMode="auto">
            <a:xfrm>
              <a:off x="7512407" y="322196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Oval 120"/>
            <p:cNvSpPr>
              <a:spLocks noChangeArrowheads="1"/>
            </p:cNvSpPr>
            <p:nvPr/>
          </p:nvSpPr>
          <p:spPr bwMode="auto">
            <a:xfrm>
              <a:off x="6998453" y="330952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Oval 121"/>
            <p:cNvSpPr>
              <a:spLocks noChangeArrowheads="1"/>
            </p:cNvSpPr>
            <p:nvPr/>
          </p:nvSpPr>
          <p:spPr bwMode="auto">
            <a:xfrm>
              <a:off x="7083477" y="330952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Oval 122"/>
            <p:cNvSpPr>
              <a:spLocks noChangeArrowheads="1"/>
            </p:cNvSpPr>
            <p:nvPr/>
          </p:nvSpPr>
          <p:spPr bwMode="auto">
            <a:xfrm>
              <a:off x="7168502" y="330952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Oval 123"/>
            <p:cNvSpPr>
              <a:spLocks noChangeArrowheads="1"/>
            </p:cNvSpPr>
            <p:nvPr/>
          </p:nvSpPr>
          <p:spPr bwMode="auto">
            <a:xfrm>
              <a:off x="7256064" y="330952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Oval 124"/>
            <p:cNvSpPr>
              <a:spLocks noChangeArrowheads="1"/>
            </p:cNvSpPr>
            <p:nvPr/>
          </p:nvSpPr>
          <p:spPr bwMode="auto">
            <a:xfrm>
              <a:off x="7341089" y="330952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Oval 125"/>
            <p:cNvSpPr>
              <a:spLocks noChangeArrowheads="1"/>
            </p:cNvSpPr>
            <p:nvPr/>
          </p:nvSpPr>
          <p:spPr bwMode="auto">
            <a:xfrm>
              <a:off x="7426113" y="330952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Oval 126"/>
            <p:cNvSpPr>
              <a:spLocks noChangeArrowheads="1"/>
            </p:cNvSpPr>
            <p:nvPr/>
          </p:nvSpPr>
          <p:spPr bwMode="auto">
            <a:xfrm>
              <a:off x="7512407" y="330952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Oval 127"/>
            <p:cNvSpPr>
              <a:spLocks noChangeArrowheads="1"/>
            </p:cNvSpPr>
            <p:nvPr/>
          </p:nvSpPr>
          <p:spPr bwMode="auto">
            <a:xfrm>
              <a:off x="7597431" y="330952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Oval 128"/>
            <p:cNvSpPr>
              <a:spLocks noChangeArrowheads="1"/>
            </p:cNvSpPr>
            <p:nvPr/>
          </p:nvSpPr>
          <p:spPr bwMode="auto">
            <a:xfrm>
              <a:off x="7682455" y="330952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Oval 109"/>
            <p:cNvSpPr>
              <a:spLocks noChangeArrowheads="1"/>
            </p:cNvSpPr>
            <p:nvPr/>
          </p:nvSpPr>
          <p:spPr bwMode="auto">
            <a:xfrm>
              <a:off x="8713988" y="321741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Oval 110"/>
            <p:cNvSpPr>
              <a:spLocks noChangeArrowheads="1"/>
            </p:cNvSpPr>
            <p:nvPr/>
          </p:nvSpPr>
          <p:spPr bwMode="auto">
            <a:xfrm>
              <a:off x="8799012" y="321741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Oval 127"/>
            <p:cNvSpPr>
              <a:spLocks noChangeArrowheads="1"/>
            </p:cNvSpPr>
            <p:nvPr/>
          </p:nvSpPr>
          <p:spPr bwMode="auto">
            <a:xfrm>
              <a:off x="8541401" y="330498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Oval 128"/>
            <p:cNvSpPr>
              <a:spLocks noChangeArrowheads="1"/>
            </p:cNvSpPr>
            <p:nvPr/>
          </p:nvSpPr>
          <p:spPr bwMode="auto">
            <a:xfrm>
              <a:off x="8626425" y="330498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Oval 129"/>
            <p:cNvSpPr>
              <a:spLocks noChangeArrowheads="1"/>
            </p:cNvSpPr>
            <p:nvPr/>
          </p:nvSpPr>
          <p:spPr bwMode="auto">
            <a:xfrm>
              <a:off x="8713988" y="330498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Oval 130"/>
            <p:cNvSpPr>
              <a:spLocks noChangeArrowheads="1"/>
            </p:cNvSpPr>
            <p:nvPr/>
          </p:nvSpPr>
          <p:spPr bwMode="auto">
            <a:xfrm>
              <a:off x="8799012" y="330498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Oval 100"/>
            <p:cNvSpPr>
              <a:spLocks noChangeArrowheads="1"/>
            </p:cNvSpPr>
            <p:nvPr/>
          </p:nvSpPr>
          <p:spPr bwMode="auto">
            <a:xfrm>
              <a:off x="8886393" y="321286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Oval 101"/>
            <p:cNvSpPr>
              <a:spLocks noChangeArrowheads="1"/>
            </p:cNvSpPr>
            <p:nvPr/>
          </p:nvSpPr>
          <p:spPr bwMode="auto">
            <a:xfrm>
              <a:off x="8971417" y="321286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Oval 102"/>
            <p:cNvSpPr>
              <a:spLocks noChangeArrowheads="1"/>
            </p:cNvSpPr>
            <p:nvPr/>
          </p:nvSpPr>
          <p:spPr bwMode="auto">
            <a:xfrm>
              <a:off x="9056442" y="3212869"/>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Oval 120"/>
            <p:cNvSpPr>
              <a:spLocks noChangeArrowheads="1"/>
            </p:cNvSpPr>
            <p:nvPr/>
          </p:nvSpPr>
          <p:spPr bwMode="auto">
            <a:xfrm>
              <a:off x="8886393" y="330043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Oval 121"/>
            <p:cNvSpPr>
              <a:spLocks noChangeArrowheads="1"/>
            </p:cNvSpPr>
            <p:nvPr/>
          </p:nvSpPr>
          <p:spPr bwMode="auto">
            <a:xfrm>
              <a:off x="8971417" y="330043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Oval 122"/>
            <p:cNvSpPr>
              <a:spLocks noChangeArrowheads="1"/>
            </p:cNvSpPr>
            <p:nvPr/>
          </p:nvSpPr>
          <p:spPr bwMode="auto">
            <a:xfrm>
              <a:off x="9056442" y="330043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Oval 123"/>
            <p:cNvSpPr>
              <a:spLocks noChangeArrowheads="1"/>
            </p:cNvSpPr>
            <p:nvPr/>
          </p:nvSpPr>
          <p:spPr bwMode="auto">
            <a:xfrm>
              <a:off x="9144004" y="330043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Oval 58"/>
            <p:cNvSpPr>
              <a:spLocks noChangeArrowheads="1"/>
            </p:cNvSpPr>
            <p:nvPr/>
          </p:nvSpPr>
          <p:spPr bwMode="auto">
            <a:xfrm>
              <a:off x="5280562" y="340903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Oval 60"/>
            <p:cNvSpPr>
              <a:spLocks noChangeArrowheads="1"/>
            </p:cNvSpPr>
            <p:nvPr/>
          </p:nvSpPr>
          <p:spPr bwMode="auto">
            <a:xfrm>
              <a:off x="5368124" y="340903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Oval 61"/>
            <p:cNvSpPr>
              <a:spLocks noChangeArrowheads="1"/>
            </p:cNvSpPr>
            <p:nvPr/>
          </p:nvSpPr>
          <p:spPr bwMode="auto">
            <a:xfrm>
              <a:off x="5453149" y="340903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Oval 62"/>
            <p:cNvSpPr>
              <a:spLocks noChangeArrowheads="1"/>
            </p:cNvSpPr>
            <p:nvPr/>
          </p:nvSpPr>
          <p:spPr bwMode="auto">
            <a:xfrm>
              <a:off x="5538173" y="340903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Oval 63"/>
            <p:cNvSpPr>
              <a:spLocks noChangeArrowheads="1"/>
            </p:cNvSpPr>
            <p:nvPr/>
          </p:nvSpPr>
          <p:spPr bwMode="auto">
            <a:xfrm>
              <a:off x="5624467" y="34090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Oval 64"/>
            <p:cNvSpPr>
              <a:spLocks noChangeArrowheads="1"/>
            </p:cNvSpPr>
            <p:nvPr/>
          </p:nvSpPr>
          <p:spPr bwMode="auto">
            <a:xfrm>
              <a:off x="5709491" y="34090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Oval 65"/>
            <p:cNvSpPr>
              <a:spLocks noChangeArrowheads="1"/>
            </p:cNvSpPr>
            <p:nvPr/>
          </p:nvSpPr>
          <p:spPr bwMode="auto">
            <a:xfrm>
              <a:off x="5794515" y="340903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Oval 66"/>
            <p:cNvSpPr>
              <a:spLocks noChangeArrowheads="1"/>
            </p:cNvSpPr>
            <p:nvPr/>
          </p:nvSpPr>
          <p:spPr bwMode="auto">
            <a:xfrm>
              <a:off x="5882078" y="34090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Oval 67"/>
            <p:cNvSpPr>
              <a:spLocks noChangeArrowheads="1"/>
            </p:cNvSpPr>
            <p:nvPr/>
          </p:nvSpPr>
          <p:spPr bwMode="auto">
            <a:xfrm>
              <a:off x="5967102" y="34090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Oval 84"/>
            <p:cNvSpPr>
              <a:spLocks noChangeArrowheads="1"/>
            </p:cNvSpPr>
            <p:nvPr/>
          </p:nvSpPr>
          <p:spPr bwMode="auto">
            <a:xfrm>
              <a:off x="5368124" y="349405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Oval 85"/>
            <p:cNvSpPr>
              <a:spLocks noChangeArrowheads="1"/>
            </p:cNvSpPr>
            <p:nvPr/>
          </p:nvSpPr>
          <p:spPr bwMode="auto">
            <a:xfrm>
              <a:off x="5453149" y="349405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86"/>
            <p:cNvSpPr>
              <a:spLocks noChangeArrowheads="1"/>
            </p:cNvSpPr>
            <p:nvPr/>
          </p:nvSpPr>
          <p:spPr bwMode="auto">
            <a:xfrm>
              <a:off x="5538173" y="349405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Oval 87"/>
            <p:cNvSpPr>
              <a:spLocks noChangeArrowheads="1"/>
            </p:cNvSpPr>
            <p:nvPr/>
          </p:nvSpPr>
          <p:spPr bwMode="auto">
            <a:xfrm>
              <a:off x="5624467" y="349405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Oval 88"/>
            <p:cNvSpPr>
              <a:spLocks noChangeArrowheads="1"/>
            </p:cNvSpPr>
            <p:nvPr/>
          </p:nvSpPr>
          <p:spPr bwMode="auto">
            <a:xfrm>
              <a:off x="5709491" y="349405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89"/>
            <p:cNvSpPr>
              <a:spLocks noChangeArrowheads="1"/>
            </p:cNvSpPr>
            <p:nvPr/>
          </p:nvSpPr>
          <p:spPr bwMode="auto">
            <a:xfrm>
              <a:off x="5794515" y="349405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Oval 90"/>
            <p:cNvSpPr>
              <a:spLocks noChangeArrowheads="1"/>
            </p:cNvSpPr>
            <p:nvPr/>
          </p:nvSpPr>
          <p:spPr bwMode="auto">
            <a:xfrm>
              <a:off x="5882078" y="349405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Oval 91"/>
            <p:cNvSpPr>
              <a:spLocks noChangeArrowheads="1"/>
            </p:cNvSpPr>
            <p:nvPr/>
          </p:nvSpPr>
          <p:spPr bwMode="auto">
            <a:xfrm>
              <a:off x="5967102" y="349405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Oval 103"/>
            <p:cNvSpPr>
              <a:spLocks noChangeArrowheads="1"/>
            </p:cNvSpPr>
            <p:nvPr/>
          </p:nvSpPr>
          <p:spPr bwMode="auto">
            <a:xfrm>
              <a:off x="5368124" y="357908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Oval 104"/>
            <p:cNvSpPr>
              <a:spLocks noChangeArrowheads="1"/>
            </p:cNvSpPr>
            <p:nvPr/>
          </p:nvSpPr>
          <p:spPr bwMode="auto">
            <a:xfrm>
              <a:off x="5453149" y="357908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Oval 105"/>
            <p:cNvSpPr>
              <a:spLocks noChangeArrowheads="1"/>
            </p:cNvSpPr>
            <p:nvPr/>
          </p:nvSpPr>
          <p:spPr bwMode="auto">
            <a:xfrm>
              <a:off x="5538173" y="357908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Oval 106"/>
            <p:cNvSpPr>
              <a:spLocks noChangeArrowheads="1"/>
            </p:cNvSpPr>
            <p:nvPr/>
          </p:nvSpPr>
          <p:spPr bwMode="auto">
            <a:xfrm>
              <a:off x="5624467" y="357908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Oval 107"/>
            <p:cNvSpPr>
              <a:spLocks noChangeArrowheads="1"/>
            </p:cNvSpPr>
            <p:nvPr/>
          </p:nvSpPr>
          <p:spPr bwMode="auto">
            <a:xfrm>
              <a:off x="5709491" y="357908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Oval 108"/>
            <p:cNvSpPr>
              <a:spLocks noChangeArrowheads="1"/>
            </p:cNvSpPr>
            <p:nvPr/>
          </p:nvSpPr>
          <p:spPr bwMode="auto">
            <a:xfrm>
              <a:off x="5794515" y="3579083"/>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Oval 109"/>
            <p:cNvSpPr>
              <a:spLocks noChangeArrowheads="1"/>
            </p:cNvSpPr>
            <p:nvPr/>
          </p:nvSpPr>
          <p:spPr bwMode="auto">
            <a:xfrm>
              <a:off x="5882078" y="357908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Oval 110"/>
            <p:cNvSpPr>
              <a:spLocks noChangeArrowheads="1"/>
            </p:cNvSpPr>
            <p:nvPr/>
          </p:nvSpPr>
          <p:spPr bwMode="auto">
            <a:xfrm>
              <a:off x="5967102" y="357908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Oval 122"/>
            <p:cNvSpPr>
              <a:spLocks noChangeArrowheads="1"/>
            </p:cNvSpPr>
            <p:nvPr/>
          </p:nvSpPr>
          <p:spPr bwMode="auto">
            <a:xfrm>
              <a:off x="5280562" y="366664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Oval 123"/>
            <p:cNvSpPr>
              <a:spLocks noChangeArrowheads="1"/>
            </p:cNvSpPr>
            <p:nvPr/>
          </p:nvSpPr>
          <p:spPr bwMode="auto">
            <a:xfrm>
              <a:off x="5368124" y="366664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Oval 124"/>
            <p:cNvSpPr>
              <a:spLocks noChangeArrowheads="1"/>
            </p:cNvSpPr>
            <p:nvPr/>
          </p:nvSpPr>
          <p:spPr bwMode="auto">
            <a:xfrm>
              <a:off x="5453149" y="366664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Oval 125"/>
            <p:cNvSpPr>
              <a:spLocks noChangeArrowheads="1"/>
            </p:cNvSpPr>
            <p:nvPr/>
          </p:nvSpPr>
          <p:spPr bwMode="auto">
            <a:xfrm>
              <a:off x="5538173" y="366664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Oval 126"/>
            <p:cNvSpPr>
              <a:spLocks noChangeArrowheads="1"/>
            </p:cNvSpPr>
            <p:nvPr/>
          </p:nvSpPr>
          <p:spPr bwMode="auto">
            <a:xfrm>
              <a:off x="5624467" y="366664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Oval 127"/>
            <p:cNvSpPr>
              <a:spLocks noChangeArrowheads="1"/>
            </p:cNvSpPr>
            <p:nvPr/>
          </p:nvSpPr>
          <p:spPr bwMode="auto">
            <a:xfrm>
              <a:off x="5709491" y="366664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Oval 128"/>
            <p:cNvSpPr>
              <a:spLocks noChangeArrowheads="1"/>
            </p:cNvSpPr>
            <p:nvPr/>
          </p:nvSpPr>
          <p:spPr bwMode="auto">
            <a:xfrm>
              <a:off x="5794515" y="366664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Oval 129"/>
            <p:cNvSpPr>
              <a:spLocks noChangeArrowheads="1"/>
            </p:cNvSpPr>
            <p:nvPr/>
          </p:nvSpPr>
          <p:spPr bwMode="auto">
            <a:xfrm>
              <a:off x="5882078" y="366664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Oval 130"/>
            <p:cNvSpPr>
              <a:spLocks noChangeArrowheads="1"/>
            </p:cNvSpPr>
            <p:nvPr/>
          </p:nvSpPr>
          <p:spPr bwMode="auto">
            <a:xfrm>
              <a:off x="5967102" y="366664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Oval 57"/>
            <p:cNvSpPr>
              <a:spLocks noChangeArrowheads="1"/>
            </p:cNvSpPr>
            <p:nvPr/>
          </p:nvSpPr>
          <p:spPr bwMode="auto">
            <a:xfrm>
              <a:off x="6054483" y="340448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Oval 58"/>
            <p:cNvSpPr>
              <a:spLocks noChangeArrowheads="1"/>
            </p:cNvSpPr>
            <p:nvPr/>
          </p:nvSpPr>
          <p:spPr bwMode="auto">
            <a:xfrm>
              <a:off x="6224532" y="340448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Oval 59"/>
            <p:cNvSpPr>
              <a:spLocks noChangeArrowheads="1"/>
            </p:cNvSpPr>
            <p:nvPr/>
          </p:nvSpPr>
          <p:spPr bwMode="auto">
            <a:xfrm>
              <a:off x="6139507" y="340448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Oval 60"/>
            <p:cNvSpPr>
              <a:spLocks noChangeArrowheads="1"/>
            </p:cNvSpPr>
            <p:nvPr/>
          </p:nvSpPr>
          <p:spPr bwMode="auto">
            <a:xfrm>
              <a:off x="6312094" y="340448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Oval 61"/>
            <p:cNvSpPr>
              <a:spLocks noChangeArrowheads="1"/>
            </p:cNvSpPr>
            <p:nvPr/>
          </p:nvSpPr>
          <p:spPr bwMode="auto">
            <a:xfrm>
              <a:off x="6397119" y="340448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Oval 62"/>
            <p:cNvSpPr>
              <a:spLocks noChangeArrowheads="1"/>
            </p:cNvSpPr>
            <p:nvPr/>
          </p:nvSpPr>
          <p:spPr bwMode="auto">
            <a:xfrm>
              <a:off x="6482143" y="340448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Oval 63"/>
            <p:cNvSpPr>
              <a:spLocks noChangeArrowheads="1"/>
            </p:cNvSpPr>
            <p:nvPr/>
          </p:nvSpPr>
          <p:spPr bwMode="auto">
            <a:xfrm>
              <a:off x="6568437" y="340448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Oval 64"/>
            <p:cNvSpPr>
              <a:spLocks noChangeArrowheads="1"/>
            </p:cNvSpPr>
            <p:nvPr/>
          </p:nvSpPr>
          <p:spPr bwMode="auto">
            <a:xfrm>
              <a:off x="6653461" y="340448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Oval 65"/>
            <p:cNvSpPr>
              <a:spLocks noChangeArrowheads="1"/>
            </p:cNvSpPr>
            <p:nvPr/>
          </p:nvSpPr>
          <p:spPr bwMode="auto">
            <a:xfrm>
              <a:off x="6738485" y="340448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Oval 66"/>
            <p:cNvSpPr>
              <a:spLocks noChangeArrowheads="1"/>
            </p:cNvSpPr>
            <p:nvPr/>
          </p:nvSpPr>
          <p:spPr bwMode="auto">
            <a:xfrm>
              <a:off x="6826048" y="340448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Oval 67"/>
            <p:cNvSpPr>
              <a:spLocks noChangeArrowheads="1"/>
            </p:cNvSpPr>
            <p:nvPr/>
          </p:nvSpPr>
          <p:spPr bwMode="auto">
            <a:xfrm>
              <a:off x="6911072" y="340448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Oval 81"/>
            <p:cNvSpPr>
              <a:spLocks noChangeArrowheads="1"/>
            </p:cNvSpPr>
            <p:nvPr/>
          </p:nvSpPr>
          <p:spPr bwMode="auto">
            <a:xfrm>
              <a:off x="6054483" y="34895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Oval 82"/>
            <p:cNvSpPr>
              <a:spLocks noChangeArrowheads="1"/>
            </p:cNvSpPr>
            <p:nvPr/>
          </p:nvSpPr>
          <p:spPr bwMode="auto">
            <a:xfrm>
              <a:off x="6139507" y="34895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Oval 83"/>
            <p:cNvSpPr>
              <a:spLocks noChangeArrowheads="1"/>
            </p:cNvSpPr>
            <p:nvPr/>
          </p:nvSpPr>
          <p:spPr bwMode="auto">
            <a:xfrm>
              <a:off x="6224532" y="348951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Oval 84"/>
            <p:cNvSpPr>
              <a:spLocks noChangeArrowheads="1"/>
            </p:cNvSpPr>
            <p:nvPr/>
          </p:nvSpPr>
          <p:spPr bwMode="auto">
            <a:xfrm>
              <a:off x="6312094" y="34895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Oval 85"/>
            <p:cNvSpPr>
              <a:spLocks noChangeArrowheads="1"/>
            </p:cNvSpPr>
            <p:nvPr/>
          </p:nvSpPr>
          <p:spPr bwMode="auto">
            <a:xfrm>
              <a:off x="6397119" y="34895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Oval 86"/>
            <p:cNvSpPr>
              <a:spLocks noChangeArrowheads="1"/>
            </p:cNvSpPr>
            <p:nvPr/>
          </p:nvSpPr>
          <p:spPr bwMode="auto">
            <a:xfrm>
              <a:off x="6482143" y="348951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Oval 87"/>
            <p:cNvSpPr>
              <a:spLocks noChangeArrowheads="1"/>
            </p:cNvSpPr>
            <p:nvPr/>
          </p:nvSpPr>
          <p:spPr bwMode="auto">
            <a:xfrm>
              <a:off x="6568437" y="34895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Oval 88"/>
            <p:cNvSpPr>
              <a:spLocks noChangeArrowheads="1"/>
            </p:cNvSpPr>
            <p:nvPr/>
          </p:nvSpPr>
          <p:spPr bwMode="auto">
            <a:xfrm>
              <a:off x="6653461" y="34895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Oval 89"/>
            <p:cNvSpPr>
              <a:spLocks noChangeArrowheads="1"/>
            </p:cNvSpPr>
            <p:nvPr/>
          </p:nvSpPr>
          <p:spPr bwMode="auto">
            <a:xfrm>
              <a:off x="6738485" y="348951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Oval 90"/>
            <p:cNvSpPr>
              <a:spLocks noChangeArrowheads="1"/>
            </p:cNvSpPr>
            <p:nvPr/>
          </p:nvSpPr>
          <p:spPr bwMode="auto">
            <a:xfrm>
              <a:off x="6826048" y="34895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Oval 91"/>
            <p:cNvSpPr>
              <a:spLocks noChangeArrowheads="1"/>
            </p:cNvSpPr>
            <p:nvPr/>
          </p:nvSpPr>
          <p:spPr bwMode="auto">
            <a:xfrm>
              <a:off x="6911072" y="34895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Oval 100"/>
            <p:cNvSpPr>
              <a:spLocks noChangeArrowheads="1"/>
            </p:cNvSpPr>
            <p:nvPr/>
          </p:nvSpPr>
          <p:spPr bwMode="auto">
            <a:xfrm>
              <a:off x="6054483" y="357453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Oval 101"/>
            <p:cNvSpPr>
              <a:spLocks noChangeArrowheads="1"/>
            </p:cNvSpPr>
            <p:nvPr/>
          </p:nvSpPr>
          <p:spPr bwMode="auto">
            <a:xfrm>
              <a:off x="6139507" y="357453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Oval 102"/>
            <p:cNvSpPr>
              <a:spLocks noChangeArrowheads="1"/>
            </p:cNvSpPr>
            <p:nvPr/>
          </p:nvSpPr>
          <p:spPr bwMode="auto">
            <a:xfrm>
              <a:off x="6224532" y="357453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Oval 103"/>
            <p:cNvSpPr>
              <a:spLocks noChangeArrowheads="1"/>
            </p:cNvSpPr>
            <p:nvPr/>
          </p:nvSpPr>
          <p:spPr bwMode="auto">
            <a:xfrm>
              <a:off x="6312094" y="357453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Oval 104"/>
            <p:cNvSpPr>
              <a:spLocks noChangeArrowheads="1"/>
            </p:cNvSpPr>
            <p:nvPr/>
          </p:nvSpPr>
          <p:spPr bwMode="auto">
            <a:xfrm>
              <a:off x="6397119" y="357453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Oval 105"/>
            <p:cNvSpPr>
              <a:spLocks noChangeArrowheads="1"/>
            </p:cNvSpPr>
            <p:nvPr/>
          </p:nvSpPr>
          <p:spPr bwMode="auto">
            <a:xfrm>
              <a:off x="6482143" y="357453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Oval 106"/>
            <p:cNvSpPr>
              <a:spLocks noChangeArrowheads="1"/>
            </p:cNvSpPr>
            <p:nvPr/>
          </p:nvSpPr>
          <p:spPr bwMode="auto">
            <a:xfrm>
              <a:off x="6568437" y="357453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Oval 107"/>
            <p:cNvSpPr>
              <a:spLocks noChangeArrowheads="1"/>
            </p:cNvSpPr>
            <p:nvPr/>
          </p:nvSpPr>
          <p:spPr bwMode="auto">
            <a:xfrm>
              <a:off x="6653461" y="357453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Oval 108"/>
            <p:cNvSpPr>
              <a:spLocks noChangeArrowheads="1"/>
            </p:cNvSpPr>
            <p:nvPr/>
          </p:nvSpPr>
          <p:spPr bwMode="auto">
            <a:xfrm>
              <a:off x="6738485" y="3574534"/>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Oval 109"/>
            <p:cNvSpPr>
              <a:spLocks noChangeArrowheads="1"/>
            </p:cNvSpPr>
            <p:nvPr/>
          </p:nvSpPr>
          <p:spPr bwMode="auto">
            <a:xfrm>
              <a:off x="6826048" y="357453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Oval 110"/>
            <p:cNvSpPr>
              <a:spLocks noChangeArrowheads="1"/>
            </p:cNvSpPr>
            <p:nvPr/>
          </p:nvSpPr>
          <p:spPr bwMode="auto">
            <a:xfrm>
              <a:off x="6911072" y="357453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Oval 120"/>
            <p:cNvSpPr>
              <a:spLocks noChangeArrowheads="1"/>
            </p:cNvSpPr>
            <p:nvPr/>
          </p:nvSpPr>
          <p:spPr bwMode="auto">
            <a:xfrm>
              <a:off x="6054483" y="366209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Oval 121"/>
            <p:cNvSpPr>
              <a:spLocks noChangeArrowheads="1"/>
            </p:cNvSpPr>
            <p:nvPr/>
          </p:nvSpPr>
          <p:spPr bwMode="auto">
            <a:xfrm>
              <a:off x="6139507" y="366209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Oval 122"/>
            <p:cNvSpPr>
              <a:spLocks noChangeArrowheads="1"/>
            </p:cNvSpPr>
            <p:nvPr/>
          </p:nvSpPr>
          <p:spPr bwMode="auto">
            <a:xfrm>
              <a:off x="6224532" y="366209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Oval 123"/>
            <p:cNvSpPr>
              <a:spLocks noChangeArrowheads="1"/>
            </p:cNvSpPr>
            <p:nvPr/>
          </p:nvSpPr>
          <p:spPr bwMode="auto">
            <a:xfrm>
              <a:off x="6312094" y="366209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Oval 124"/>
            <p:cNvSpPr>
              <a:spLocks noChangeArrowheads="1"/>
            </p:cNvSpPr>
            <p:nvPr/>
          </p:nvSpPr>
          <p:spPr bwMode="auto">
            <a:xfrm>
              <a:off x="6397119" y="366209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Oval 125"/>
            <p:cNvSpPr>
              <a:spLocks noChangeArrowheads="1"/>
            </p:cNvSpPr>
            <p:nvPr/>
          </p:nvSpPr>
          <p:spPr bwMode="auto">
            <a:xfrm>
              <a:off x="6482143" y="366209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Oval 126"/>
            <p:cNvSpPr>
              <a:spLocks noChangeArrowheads="1"/>
            </p:cNvSpPr>
            <p:nvPr/>
          </p:nvSpPr>
          <p:spPr bwMode="auto">
            <a:xfrm>
              <a:off x="6568437" y="366209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Oval 127"/>
            <p:cNvSpPr>
              <a:spLocks noChangeArrowheads="1"/>
            </p:cNvSpPr>
            <p:nvPr/>
          </p:nvSpPr>
          <p:spPr bwMode="auto">
            <a:xfrm>
              <a:off x="6653461" y="366209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Oval 128"/>
            <p:cNvSpPr>
              <a:spLocks noChangeArrowheads="1"/>
            </p:cNvSpPr>
            <p:nvPr/>
          </p:nvSpPr>
          <p:spPr bwMode="auto">
            <a:xfrm>
              <a:off x="6738485" y="366209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Oval 129"/>
            <p:cNvSpPr>
              <a:spLocks noChangeArrowheads="1"/>
            </p:cNvSpPr>
            <p:nvPr/>
          </p:nvSpPr>
          <p:spPr bwMode="auto">
            <a:xfrm>
              <a:off x="6826048" y="366209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Oval 130"/>
            <p:cNvSpPr>
              <a:spLocks noChangeArrowheads="1"/>
            </p:cNvSpPr>
            <p:nvPr/>
          </p:nvSpPr>
          <p:spPr bwMode="auto">
            <a:xfrm>
              <a:off x="6911072" y="366209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Oval 57"/>
            <p:cNvSpPr>
              <a:spLocks noChangeArrowheads="1"/>
            </p:cNvSpPr>
            <p:nvPr/>
          </p:nvSpPr>
          <p:spPr bwMode="auto">
            <a:xfrm>
              <a:off x="6998453" y="339993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Oval 58"/>
            <p:cNvSpPr>
              <a:spLocks noChangeArrowheads="1"/>
            </p:cNvSpPr>
            <p:nvPr/>
          </p:nvSpPr>
          <p:spPr bwMode="auto">
            <a:xfrm>
              <a:off x="7168502" y="339993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Oval 59"/>
            <p:cNvSpPr>
              <a:spLocks noChangeArrowheads="1"/>
            </p:cNvSpPr>
            <p:nvPr/>
          </p:nvSpPr>
          <p:spPr bwMode="auto">
            <a:xfrm>
              <a:off x="7083477" y="339993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Oval 60"/>
            <p:cNvSpPr>
              <a:spLocks noChangeArrowheads="1"/>
            </p:cNvSpPr>
            <p:nvPr/>
          </p:nvSpPr>
          <p:spPr bwMode="auto">
            <a:xfrm>
              <a:off x="7256064" y="339993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Oval 61"/>
            <p:cNvSpPr>
              <a:spLocks noChangeArrowheads="1"/>
            </p:cNvSpPr>
            <p:nvPr/>
          </p:nvSpPr>
          <p:spPr bwMode="auto">
            <a:xfrm>
              <a:off x="7341089" y="339993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Oval 62"/>
            <p:cNvSpPr>
              <a:spLocks noChangeArrowheads="1"/>
            </p:cNvSpPr>
            <p:nvPr/>
          </p:nvSpPr>
          <p:spPr bwMode="auto">
            <a:xfrm>
              <a:off x="7426113" y="339993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 name="Oval 63"/>
            <p:cNvSpPr>
              <a:spLocks noChangeArrowheads="1"/>
            </p:cNvSpPr>
            <p:nvPr/>
          </p:nvSpPr>
          <p:spPr bwMode="auto">
            <a:xfrm>
              <a:off x="7512407" y="339993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Oval 64"/>
            <p:cNvSpPr>
              <a:spLocks noChangeArrowheads="1"/>
            </p:cNvSpPr>
            <p:nvPr/>
          </p:nvSpPr>
          <p:spPr bwMode="auto">
            <a:xfrm>
              <a:off x="7597431" y="339993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 name="Oval 65"/>
            <p:cNvSpPr>
              <a:spLocks noChangeArrowheads="1"/>
            </p:cNvSpPr>
            <p:nvPr/>
          </p:nvSpPr>
          <p:spPr bwMode="auto">
            <a:xfrm>
              <a:off x="7682455" y="339993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Oval 66"/>
            <p:cNvSpPr>
              <a:spLocks noChangeArrowheads="1"/>
            </p:cNvSpPr>
            <p:nvPr/>
          </p:nvSpPr>
          <p:spPr bwMode="auto">
            <a:xfrm>
              <a:off x="7770018" y="339993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 name="Oval 67"/>
            <p:cNvSpPr>
              <a:spLocks noChangeArrowheads="1"/>
            </p:cNvSpPr>
            <p:nvPr/>
          </p:nvSpPr>
          <p:spPr bwMode="auto">
            <a:xfrm>
              <a:off x="7855042" y="339993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Oval 81"/>
            <p:cNvSpPr>
              <a:spLocks noChangeArrowheads="1"/>
            </p:cNvSpPr>
            <p:nvPr/>
          </p:nvSpPr>
          <p:spPr bwMode="auto">
            <a:xfrm>
              <a:off x="6998453" y="348496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Oval 82"/>
            <p:cNvSpPr>
              <a:spLocks noChangeArrowheads="1"/>
            </p:cNvSpPr>
            <p:nvPr/>
          </p:nvSpPr>
          <p:spPr bwMode="auto">
            <a:xfrm>
              <a:off x="7083477" y="348496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Oval 83"/>
            <p:cNvSpPr>
              <a:spLocks noChangeArrowheads="1"/>
            </p:cNvSpPr>
            <p:nvPr/>
          </p:nvSpPr>
          <p:spPr bwMode="auto">
            <a:xfrm>
              <a:off x="7168502" y="348496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Oval 84"/>
            <p:cNvSpPr>
              <a:spLocks noChangeArrowheads="1"/>
            </p:cNvSpPr>
            <p:nvPr/>
          </p:nvSpPr>
          <p:spPr bwMode="auto">
            <a:xfrm>
              <a:off x="7256064" y="348496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Oval 85"/>
            <p:cNvSpPr>
              <a:spLocks noChangeArrowheads="1"/>
            </p:cNvSpPr>
            <p:nvPr/>
          </p:nvSpPr>
          <p:spPr bwMode="auto">
            <a:xfrm>
              <a:off x="7341089" y="348496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Oval 86"/>
            <p:cNvSpPr>
              <a:spLocks noChangeArrowheads="1"/>
            </p:cNvSpPr>
            <p:nvPr/>
          </p:nvSpPr>
          <p:spPr bwMode="auto">
            <a:xfrm>
              <a:off x="7426113" y="348496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Oval 87"/>
            <p:cNvSpPr>
              <a:spLocks noChangeArrowheads="1"/>
            </p:cNvSpPr>
            <p:nvPr/>
          </p:nvSpPr>
          <p:spPr bwMode="auto">
            <a:xfrm>
              <a:off x="7512407" y="348496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Oval 88"/>
            <p:cNvSpPr>
              <a:spLocks noChangeArrowheads="1"/>
            </p:cNvSpPr>
            <p:nvPr/>
          </p:nvSpPr>
          <p:spPr bwMode="auto">
            <a:xfrm>
              <a:off x="7597431" y="348496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Oval 89"/>
            <p:cNvSpPr>
              <a:spLocks noChangeArrowheads="1"/>
            </p:cNvSpPr>
            <p:nvPr/>
          </p:nvSpPr>
          <p:spPr bwMode="auto">
            <a:xfrm>
              <a:off x="7682455" y="348496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 name="Oval 90"/>
            <p:cNvSpPr>
              <a:spLocks noChangeArrowheads="1"/>
            </p:cNvSpPr>
            <p:nvPr/>
          </p:nvSpPr>
          <p:spPr bwMode="auto">
            <a:xfrm>
              <a:off x="7770018" y="348496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Oval 91"/>
            <p:cNvSpPr>
              <a:spLocks noChangeArrowheads="1"/>
            </p:cNvSpPr>
            <p:nvPr/>
          </p:nvSpPr>
          <p:spPr bwMode="auto">
            <a:xfrm>
              <a:off x="7855042" y="348496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 name="Oval 100"/>
            <p:cNvSpPr>
              <a:spLocks noChangeArrowheads="1"/>
            </p:cNvSpPr>
            <p:nvPr/>
          </p:nvSpPr>
          <p:spPr bwMode="auto">
            <a:xfrm>
              <a:off x="6998453" y="3569985"/>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Oval 101"/>
            <p:cNvSpPr>
              <a:spLocks noChangeArrowheads="1"/>
            </p:cNvSpPr>
            <p:nvPr/>
          </p:nvSpPr>
          <p:spPr bwMode="auto">
            <a:xfrm>
              <a:off x="7083477" y="3569985"/>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 name="Oval 102"/>
            <p:cNvSpPr>
              <a:spLocks noChangeArrowheads="1"/>
            </p:cNvSpPr>
            <p:nvPr/>
          </p:nvSpPr>
          <p:spPr bwMode="auto">
            <a:xfrm>
              <a:off x="7168502" y="3569985"/>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Oval 103"/>
            <p:cNvSpPr>
              <a:spLocks noChangeArrowheads="1"/>
            </p:cNvSpPr>
            <p:nvPr/>
          </p:nvSpPr>
          <p:spPr bwMode="auto">
            <a:xfrm>
              <a:off x="7256064" y="3569985"/>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 name="Oval 104"/>
            <p:cNvSpPr>
              <a:spLocks noChangeArrowheads="1"/>
            </p:cNvSpPr>
            <p:nvPr/>
          </p:nvSpPr>
          <p:spPr bwMode="auto">
            <a:xfrm>
              <a:off x="7341089" y="3569985"/>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 name="Oval 105"/>
            <p:cNvSpPr>
              <a:spLocks noChangeArrowheads="1"/>
            </p:cNvSpPr>
            <p:nvPr/>
          </p:nvSpPr>
          <p:spPr bwMode="auto">
            <a:xfrm>
              <a:off x="7426113" y="3569985"/>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 name="Oval 106"/>
            <p:cNvSpPr>
              <a:spLocks noChangeArrowheads="1"/>
            </p:cNvSpPr>
            <p:nvPr/>
          </p:nvSpPr>
          <p:spPr bwMode="auto">
            <a:xfrm>
              <a:off x="7512407" y="356998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 name="Oval 107"/>
            <p:cNvSpPr>
              <a:spLocks noChangeArrowheads="1"/>
            </p:cNvSpPr>
            <p:nvPr/>
          </p:nvSpPr>
          <p:spPr bwMode="auto">
            <a:xfrm>
              <a:off x="7597431" y="356998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 name="Oval 108"/>
            <p:cNvSpPr>
              <a:spLocks noChangeArrowheads="1"/>
            </p:cNvSpPr>
            <p:nvPr/>
          </p:nvSpPr>
          <p:spPr bwMode="auto">
            <a:xfrm>
              <a:off x="7682455" y="3569985"/>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Oval 109"/>
            <p:cNvSpPr>
              <a:spLocks noChangeArrowheads="1"/>
            </p:cNvSpPr>
            <p:nvPr/>
          </p:nvSpPr>
          <p:spPr bwMode="auto">
            <a:xfrm>
              <a:off x="7770018" y="356998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 name="Oval 110"/>
            <p:cNvSpPr>
              <a:spLocks noChangeArrowheads="1"/>
            </p:cNvSpPr>
            <p:nvPr/>
          </p:nvSpPr>
          <p:spPr bwMode="auto">
            <a:xfrm>
              <a:off x="7855042" y="356998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Oval 120"/>
            <p:cNvSpPr>
              <a:spLocks noChangeArrowheads="1"/>
            </p:cNvSpPr>
            <p:nvPr/>
          </p:nvSpPr>
          <p:spPr bwMode="auto">
            <a:xfrm>
              <a:off x="6998453" y="365754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 name="Oval 121"/>
            <p:cNvSpPr>
              <a:spLocks noChangeArrowheads="1"/>
            </p:cNvSpPr>
            <p:nvPr/>
          </p:nvSpPr>
          <p:spPr bwMode="auto">
            <a:xfrm>
              <a:off x="7083477" y="365754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 name="Oval 122"/>
            <p:cNvSpPr>
              <a:spLocks noChangeArrowheads="1"/>
            </p:cNvSpPr>
            <p:nvPr/>
          </p:nvSpPr>
          <p:spPr bwMode="auto">
            <a:xfrm>
              <a:off x="7168502" y="365754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 name="Oval 123"/>
            <p:cNvSpPr>
              <a:spLocks noChangeArrowheads="1"/>
            </p:cNvSpPr>
            <p:nvPr/>
          </p:nvSpPr>
          <p:spPr bwMode="auto">
            <a:xfrm>
              <a:off x="7256064" y="365754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 name="Oval 124"/>
            <p:cNvSpPr>
              <a:spLocks noChangeArrowheads="1"/>
            </p:cNvSpPr>
            <p:nvPr/>
          </p:nvSpPr>
          <p:spPr bwMode="auto">
            <a:xfrm>
              <a:off x="7341089" y="365754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 name="Oval 125"/>
            <p:cNvSpPr>
              <a:spLocks noChangeArrowheads="1"/>
            </p:cNvSpPr>
            <p:nvPr/>
          </p:nvSpPr>
          <p:spPr bwMode="auto">
            <a:xfrm>
              <a:off x="7426113" y="365754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 name="Oval 126"/>
            <p:cNvSpPr>
              <a:spLocks noChangeArrowheads="1"/>
            </p:cNvSpPr>
            <p:nvPr/>
          </p:nvSpPr>
          <p:spPr bwMode="auto">
            <a:xfrm>
              <a:off x="7512407" y="365754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 name="Oval 127"/>
            <p:cNvSpPr>
              <a:spLocks noChangeArrowheads="1"/>
            </p:cNvSpPr>
            <p:nvPr/>
          </p:nvSpPr>
          <p:spPr bwMode="auto">
            <a:xfrm>
              <a:off x="7597431" y="365754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 name="Oval 128"/>
            <p:cNvSpPr>
              <a:spLocks noChangeArrowheads="1"/>
            </p:cNvSpPr>
            <p:nvPr/>
          </p:nvSpPr>
          <p:spPr bwMode="auto">
            <a:xfrm>
              <a:off x="7682455" y="365754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 name="Oval 129"/>
            <p:cNvSpPr>
              <a:spLocks noChangeArrowheads="1"/>
            </p:cNvSpPr>
            <p:nvPr/>
          </p:nvSpPr>
          <p:spPr bwMode="auto">
            <a:xfrm>
              <a:off x="7770018" y="365754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 name="Oval 130"/>
            <p:cNvSpPr>
              <a:spLocks noChangeArrowheads="1"/>
            </p:cNvSpPr>
            <p:nvPr/>
          </p:nvSpPr>
          <p:spPr bwMode="auto">
            <a:xfrm>
              <a:off x="7855042" y="365754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 name="Oval 57"/>
            <p:cNvSpPr>
              <a:spLocks noChangeArrowheads="1"/>
            </p:cNvSpPr>
            <p:nvPr/>
          </p:nvSpPr>
          <p:spPr bwMode="auto">
            <a:xfrm>
              <a:off x="7942423" y="33953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 name="Oval 58"/>
            <p:cNvSpPr>
              <a:spLocks noChangeArrowheads="1"/>
            </p:cNvSpPr>
            <p:nvPr/>
          </p:nvSpPr>
          <p:spPr bwMode="auto">
            <a:xfrm>
              <a:off x="8112472" y="339538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 name="Oval 59"/>
            <p:cNvSpPr>
              <a:spLocks noChangeArrowheads="1"/>
            </p:cNvSpPr>
            <p:nvPr/>
          </p:nvSpPr>
          <p:spPr bwMode="auto">
            <a:xfrm>
              <a:off x="8027447" y="33953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 name="Oval 60"/>
            <p:cNvSpPr>
              <a:spLocks noChangeArrowheads="1"/>
            </p:cNvSpPr>
            <p:nvPr/>
          </p:nvSpPr>
          <p:spPr bwMode="auto">
            <a:xfrm>
              <a:off x="8200034" y="33953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Oval 61"/>
            <p:cNvSpPr>
              <a:spLocks noChangeArrowheads="1"/>
            </p:cNvSpPr>
            <p:nvPr/>
          </p:nvSpPr>
          <p:spPr bwMode="auto">
            <a:xfrm>
              <a:off x="8285059" y="33953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 name="Oval 62"/>
            <p:cNvSpPr>
              <a:spLocks noChangeArrowheads="1"/>
            </p:cNvSpPr>
            <p:nvPr/>
          </p:nvSpPr>
          <p:spPr bwMode="auto">
            <a:xfrm>
              <a:off x="8370083" y="339538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Oval 63"/>
            <p:cNvSpPr>
              <a:spLocks noChangeArrowheads="1"/>
            </p:cNvSpPr>
            <p:nvPr/>
          </p:nvSpPr>
          <p:spPr bwMode="auto">
            <a:xfrm>
              <a:off x="8456377" y="33953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 name="Oval 64"/>
            <p:cNvSpPr>
              <a:spLocks noChangeArrowheads="1"/>
            </p:cNvSpPr>
            <p:nvPr/>
          </p:nvSpPr>
          <p:spPr bwMode="auto">
            <a:xfrm>
              <a:off x="8541401" y="33953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Oval 65"/>
            <p:cNvSpPr>
              <a:spLocks noChangeArrowheads="1"/>
            </p:cNvSpPr>
            <p:nvPr/>
          </p:nvSpPr>
          <p:spPr bwMode="auto">
            <a:xfrm>
              <a:off x="8626425" y="339538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 name="Oval 66"/>
            <p:cNvSpPr>
              <a:spLocks noChangeArrowheads="1"/>
            </p:cNvSpPr>
            <p:nvPr/>
          </p:nvSpPr>
          <p:spPr bwMode="auto">
            <a:xfrm>
              <a:off x="8713988" y="33953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Oval 67"/>
            <p:cNvSpPr>
              <a:spLocks noChangeArrowheads="1"/>
            </p:cNvSpPr>
            <p:nvPr/>
          </p:nvSpPr>
          <p:spPr bwMode="auto">
            <a:xfrm>
              <a:off x="8799012" y="33953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 name="Oval 81"/>
            <p:cNvSpPr>
              <a:spLocks noChangeArrowheads="1"/>
            </p:cNvSpPr>
            <p:nvPr/>
          </p:nvSpPr>
          <p:spPr bwMode="auto">
            <a:xfrm>
              <a:off x="7942423" y="34804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Oval 82"/>
            <p:cNvSpPr>
              <a:spLocks noChangeArrowheads="1"/>
            </p:cNvSpPr>
            <p:nvPr/>
          </p:nvSpPr>
          <p:spPr bwMode="auto">
            <a:xfrm>
              <a:off x="8027447" y="34804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 name="Oval 83"/>
            <p:cNvSpPr>
              <a:spLocks noChangeArrowheads="1"/>
            </p:cNvSpPr>
            <p:nvPr/>
          </p:nvSpPr>
          <p:spPr bwMode="auto">
            <a:xfrm>
              <a:off x="8112472" y="348041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Oval 84"/>
            <p:cNvSpPr>
              <a:spLocks noChangeArrowheads="1"/>
            </p:cNvSpPr>
            <p:nvPr/>
          </p:nvSpPr>
          <p:spPr bwMode="auto">
            <a:xfrm>
              <a:off x="8200034" y="34804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 name="Oval 85"/>
            <p:cNvSpPr>
              <a:spLocks noChangeArrowheads="1"/>
            </p:cNvSpPr>
            <p:nvPr/>
          </p:nvSpPr>
          <p:spPr bwMode="auto">
            <a:xfrm>
              <a:off x="8285059" y="34804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Oval 86"/>
            <p:cNvSpPr>
              <a:spLocks noChangeArrowheads="1"/>
            </p:cNvSpPr>
            <p:nvPr/>
          </p:nvSpPr>
          <p:spPr bwMode="auto">
            <a:xfrm>
              <a:off x="8370083" y="348041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 name="Oval 87"/>
            <p:cNvSpPr>
              <a:spLocks noChangeArrowheads="1"/>
            </p:cNvSpPr>
            <p:nvPr/>
          </p:nvSpPr>
          <p:spPr bwMode="auto">
            <a:xfrm>
              <a:off x="8456377" y="34804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 name="Oval 88"/>
            <p:cNvSpPr>
              <a:spLocks noChangeArrowheads="1"/>
            </p:cNvSpPr>
            <p:nvPr/>
          </p:nvSpPr>
          <p:spPr bwMode="auto">
            <a:xfrm>
              <a:off x="8541401" y="34804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 name="Oval 89"/>
            <p:cNvSpPr>
              <a:spLocks noChangeArrowheads="1"/>
            </p:cNvSpPr>
            <p:nvPr/>
          </p:nvSpPr>
          <p:spPr bwMode="auto">
            <a:xfrm>
              <a:off x="8626425" y="348041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Oval 90"/>
            <p:cNvSpPr>
              <a:spLocks noChangeArrowheads="1"/>
            </p:cNvSpPr>
            <p:nvPr/>
          </p:nvSpPr>
          <p:spPr bwMode="auto">
            <a:xfrm>
              <a:off x="8713988" y="34804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 name="Oval 91"/>
            <p:cNvSpPr>
              <a:spLocks noChangeArrowheads="1"/>
            </p:cNvSpPr>
            <p:nvPr/>
          </p:nvSpPr>
          <p:spPr bwMode="auto">
            <a:xfrm>
              <a:off x="8799012" y="34804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Oval 100"/>
            <p:cNvSpPr>
              <a:spLocks noChangeArrowheads="1"/>
            </p:cNvSpPr>
            <p:nvPr/>
          </p:nvSpPr>
          <p:spPr bwMode="auto">
            <a:xfrm>
              <a:off x="7942423" y="35654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 name="Oval 101"/>
            <p:cNvSpPr>
              <a:spLocks noChangeArrowheads="1"/>
            </p:cNvSpPr>
            <p:nvPr/>
          </p:nvSpPr>
          <p:spPr bwMode="auto">
            <a:xfrm>
              <a:off x="8027447" y="35654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Oval 102"/>
            <p:cNvSpPr>
              <a:spLocks noChangeArrowheads="1"/>
            </p:cNvSpPr>
            <p:nvPr/>
          </p:nvSpPr>
          <p:spPr bwMode="auto">
            <a:xfrm>
              <a:off x="8112472" y="356543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 name="Oval 103"/>
            <p:cNvSpPr>
              <a:spLocks noChangeArrowheads="1"/>
            </p:cNvSpPr>
            <p:nvPr/>
          </p:nvSpPr>
          <p:spPr bwMode="auto">
            <a:xfrm>
              <a:off x="8200034" y="35654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 name="Oval 104"/>
            <p:cNvSpPr>
              <a:spLocks noChangeArrowheads="1"/>
            </p:cNvSpPr>
            <p:nvPr/>
          </p:nvSpPr>
          <p:spPr bwMode="auto">
            <a:xfrm>
              <a:off x="8285059" y="35654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 name="Oval 105"/>
            <p:cNvSpPr>
              <a:spLocks noChangeArrowheads="1"/>
            </p:cNvSpPr>
            <p:nvPr/>
          </p:nvSpPr>
          <p:spPr bwMode="auto">
            <a:xfrm>
              <a:off x="8370083" y="356543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 name="Oval 106"/>
            <p:cNvSpPr>
              <a:spLocks noChangeArrowheads="1"/>
            </p:cNvSpPr>
            <p:nvPr/>
          </p:nvSpPr>
          <p:spPr bwMode="auto">
            <a:xfrm>
              <a:off x="8456377" y="35654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 name="Oval 107"/>
            <p:cNvSpPr>
              <a:spLocks noChangeArrowheads="1"/>
            </p:cNvSpPr>
            <p:nvPr/>
          </p:nvSpPr>
          <p:spPr bwMode="auto">
            <a:xfrm>
              <a:off x="8541401" y="35654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 name="Oval 108"/>
            <p:cNvSpPr>
              <a:spLocks noChangeArrowheads="1"/>
            </p:cNvSpPr>
            <p:nvPr/>
          </p:nvSpPr>
          <p:spPr bwMode="auto">
            <a:xfrm>
              <a:off x="8626425" y="3565436"/>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 name="Oval 109"/>
            <p:cNvSpPr>
              <a:spLocks noChangeArrowheads="1"/>
            </p:cNvSpPr>
            <p:nvPr/>
          </p:nvSpPr>
          <p:spPr bwMode="auto">
            <a:xfrm>
              <a:off x="8713988" y="35654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 name="Oval 110"/>
            <p:cNvSpPr>
              <a:spLocks noChangeArrowheads="1"/>
            </p:cNvSpPr>
            <p:nvPr/>
          </p:nvSpPr>
          <p:spPr bwMode="auto">
            <a:xfrm>
              <a:off x="8799012" y="35654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 name="Oval 120"/>
            <p:cNvSpPr>
              <a:spLocks noChangeArrowheads="1"/>
            </p:cNvSpPr>
            <p:nvPr/>
          </p:nvSpPr>
          <p:spPr bwMode="auto">
            <a:xfrm>
              <a:off x="7942423" y="36529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 name="Oval 121"/>
            <p:cNvSpPr>
              <a:spLocks noChangeArrowheads="1"/>
            </p:cNvSpPr>
            <p:nvPr/>
          </p:nvSpPr>
          <p:spPr bwMode="auto">
            <a:xfrm>
              <a:off x="8027447" y="36529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 name="Oval 122"/>
            <p:cNvSpPr>
              <a:spLocks noChangeArrowheads="1"/>
            </p:cNvSpPr>
            <p:nvPr/>
          </p:nvSpPr>
          <p:spPr bwMode="auto">
            <a:xfrm>
              <a:off x="8112472" y="365299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 name="Oval 123"/>
            <p:cNvSpPr>
              <a:spLocks noChangeArrowheads="1"/>
            </p:cNvSpPr>
            <p:nvPr/>
          </p:nvSpPr>
          <p:spPr bwMode="auto">
            <a:xfrm>
              <a:off x="8200034" y="36529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 name="Oval 124"/>
            <p:cNvSpPr>
              <a:spLocks noChangeArrowheads="1"/>
            </p:cNvSpPr>
            <p:nvPr/>
          </p:nvSpPr>
          <p:spPr bwMode="auto">
            <a:xfrm>
              <a:off x="8285059" y="36529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 name="Oval 125"/>
            <p:cNvSpPr>
              <a:spLocks noChangeArrowheads="1"/>
            </p:cNvSpPr>
            <p:nvPr/>
          </p:nvSpPr>
          <p:spPr bwMode="auto">
            <a:xfrm>
              <a:off x="8370083" y="365299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 name="Oval 126"/>
            <p:cNvSpPr>
              <a:spLocks noChangeArrowheads="1"/>
            </p:cNvSpPr>
            <p:nvPr/>
          </p:nvSpPr>
          <p:spPr bwMode="auto">
            <a:xfrm>
              <a:off x="8456377" y="36529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 name="Oval 127"/>
            <p:cNvSpPr>
              <a:spLocks noChangeArrowheads="1"/>
            </p:cNvSpPr>
            <p:nvPr/>
          </p:nvSpPr>
          <p:spPr bwMode="auto">
            <a:xfrm>
              <a:off x="8541401" y="36529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2" name="Oval 128"/>
            <p:cNvSpPr>
              <a:spLocks noChangeArrowheads="1"/>
            </p:cNvSpPr>
            <p:nvPr/>
          </p:nvSpPr>
          <p:spPr bwMode="auto">
            <a:xfrm>
              <a:off x="8626425" y="365299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 name="Oval 129"/>
            <p:cNvSpPr>
              <a:spLocks noChangeArrowheads="1"/>
            </p:cNvSpPr>
            <p:nvPr/>
          </p:nvSpPr>
          <p:spPr bwMode="auto">
            <a:xfrm>
              <a:off x="8713988" y="36529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4" name="Oval 130"/>
            <p:cNvSpPr>
              <a:spLocks noChangeArrowheads="1"/>
            </p:cNvSpPr>
            <p:nvPr/>
          </p:nvSpPr>
          <p:spPr bwMode="auto">
            <a:xfrm>
              <a:off x="8799012" y="36529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5" name="Oval 57"/>
            <p:cNvSpPr>
              <a:spLocks noChangeArrowheads="1"/>
            </p:cNvSpPr>
            <p:nvPr/>
          </p:nvSpPr>
          <p:spPr bwMode="auto">
            <a:xfrm>
              <a:off x="8886393" y="33908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6" name="Oval 58"/>
            <p:cNvSpPr>
              <a:spLocks noChangeArrowheads="1"/>
            </p:cNvSpPr>
            <p:nvPr/>
          </p:nvSpPr>
          <p:spPr bwMode="auto">
            <a:xfrm>
              <a:off x="9056442" y="339083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7" name="Oval 59"/>
            <p:cNvSpPr>
              <a:spLocks noChangeArrowheads="1"/>
            </p:cNvSpPr>
            <p:nvPr/>
          </p:nvSpPr>
          <p:spPr bwMode="auto">
            <a:xfrm>
              <a:off x="8971417" y="33908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8" name="Oval 60"/>
            <p:cNvSpPr>
              <a:spLocks noChangeArrowheads="1"/>
            </p:cNvSpPr>
            <p:nvPr/>
          </p:nvSpPr>
          <p:spPr bwMode="auto">
            <a:xfrm>
              <a:off x="9144004" y="33908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9" name="Oval 81"/>
            <p:cNvSpPr>
              <a:spLocks noChangeArrowheads="1"/>
            </p:cNvSpPr>
            <p:nvPr/>
          </p:nvSpPr>
          <p:spPr bwMode="auto">
            <a:xfrm>
              <a:off x="8886393" y="34758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0" name="Oval 82"/>
            <p:cNvSpPr>
              <a:spLocks noChangeArrowheads="1"/>
            </p:cNvSpPr>
            <p:nvPr/>
          </p:nvSpPr>
          <p:spPr bwMode="auto">
            <a:xfrm>
              <a:off x="8971417" y="34758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1" name="Oval 83"/>
            <p:cNvSpPr>
              <a:spLocks noChangeArrowheads="1"/>
            </p:cNvSpPr>
            <p:nvPr/>
          </p:nvSpPr>
          <p:spPr bwMode="auto">
            <a:xfrm>
              <a:off x="9056442" y="347586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2" name="Oval 84"/>
            <p:cNvSpPr>
              <a:spLocks noChangeArrowheads="1"/>
            </p:cNvSpPr>
            <p:nvPr/>
          </p:nvSpPr>
          <p:spPr bwMode="auto">
            <a:xfrm>
              <a:off x="9144004" y="34758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3" name="Oval 100"/>
            <p:cNvSpPr>
              <a:spLocks noChangeArrowheads="1"/>
            </p:cNvSpPr>
            <p:nvPr/>
          </p:nvSpPr>
          <p:spPr bwMode="auto">
            <a:xfrm>
              <a:off x="8886393" y="35608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4" name="Oval 101"/>
            <p:cNvSpPr>
              <a:spLocks noChangeArrowheads="1"/>
            </p:cNvSpPr>
            <p:nvPr/>
          </p:nvSpPr>
          <p:spPr bwMode="auto">
            <a:xfrm>
              <a:off x="8971417" y="35608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5" name="Oval 102"/>
            <p:cNvSpPr>
              <a:spLocks noChangeArrowheads="1"/>
            </p:cNvSpPr>
            <p:nvPr/>
          </p:nvSpPr>
          <p:spPr bwMode="auto">
            <a:xfrm>
              <a:off x="9056442" y="3560887"/>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6" name="Oval 103"/>
            <p:cNvSpPr>
              <a:spLocks noChangeArrowheads="1"/>
            </p:cNvSpPr>
            <p:nvPr/>
          </p:nvSpPr>
          <p:spPr bwMode="auto">
            <a:xfrm>
              <a:off x="9144004" y="35608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7" name="Oval 104"/>
            <p:cNvSpPr>
              <a:spLocks noChangeArrowheads="1"/>
            </p:cNvSpPr>
            <p:nvPr/>
          </p:nvSpPr>
          <p:spPr bwMode="auto">
            <a:xfrm>
              <a:off x="9229029" y="35608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8" name="Oval 105"/>
            <p:cNvSpPr>
              <a:spLocks noChangeArrowheads="1"/>
            </p:cNvSpPr>
            <p:nvPr/>
          </p:nvSpPr>
          <p:spPr bwMode="auto">
            <a:xfrm>
              <a:off x="9314053" y="3560887"/>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9" name="Oval 120"/>
            <p:cNvSpPr>
              <a:spLocks noChangeArrowheads="1"/>
            </p:cNvSpPr>
            <p:nvPr/>
          </p:nvSpPr>
          <p:spPr bwMode="auto">
            <a:xfrm>
              <a:off x="8886393" y="36484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0" name="Oval 121"/>
            <p:cNvSpPr>
              <a:spLocks noChangeArrowheads="1"/>
            </p:cNvSpPr>
            <p:nvPr/>
          </p:nvSpPr>
          <p:spPr bwMode="auto">
            <a:xfrm>
              <a:off x="8971417" y="36484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1" name="Oval 122"/>
            <p:cNvSpPr>
              <a:spLocks noChangeArrowheads="1"/>
            </p:cNvSpPr>
            <p:nvPr/>
          </p:nvSpPr>
          <p:spPr bwMode="auto">
            <a:xfrm>
              <a:off x="9056442" y="364844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2" name="Oval 123"/>
            <p:cNvSpPr>
              <a:spLocks noChangeArrowheads="1"/>
            </p:cNvSpPr>
            <p:nvPr/>
          </p:nvSpPr>
          <p:spPr bwMode="auto">
            <a:xfrm>
              <a:off x="9144004" y="36484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3" name="Oval 124"/>
            <p:cNvSpPr>
              <a:spLocks noChangeArrowheads="1"/>
            </p:cNvSpPr>
            <p:nvPr/>
          </p:nvSpPr>
          <p:spPr bwMode="auto">
            <a:xfrm>
              <a:off x="9229029" y="36484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4" name="Oval 125"/>
            <p:cNvSpPr>
              <a:spLocks noChangeArrowheads="1"/>
            </p:cNvSpPr>
            <p:nvPr/>
          </p:nvSpPr>
          <p:spPr bwMode="auto">
            <a:xfrm>
              <a:off x="9314053" y="364844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5" name="Oval 126"/>
            <p:cNvSpPr>
              <a:spLocks noChangeArrowheads="1"/>
            </p:cNvSpPr>
            <p:nvPr/>
          </p:nvSpPr>
          <p:spPr bwMode="auto">
            <a:xfrm>
              <a:off x="9400347" y="364844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6" name="Oval 61"/>
            <p:cNvSpPr>
              <a:spLocks noChangeArrowheads="1"/>
            </p:cNvSpPr>
            <p:nvPr/>
          </p:nvSpPr>
          <p:spPr bwMode="auto">
            <a:xfrm>
              <a:off x="5453149" y="375022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7" name="Oval 62"/>
            <p:cNvSpPr>
              <a:spLocks noChangeArrowheads="1"/>
            </p:cNvSpPr>
            <p:nvPr/>
          </p:nvSpPr>
          <p:spPr bwMode="auto">
            <a:xfrm>
              <a:off x="5538173" y="375022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8" name="Oval 63"/>
            <p:cNvSpPr>
              <a:spLocks noChangeArrowheads="1"/>
            </p:cNvSpPr>
            <p:nvPr/>
          </p:nvSpPr>
          <p:spPr bwMode="auto">
            <a:xfrm>
              <a:off x="5624467" y="375022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9" name="Oval 64"/>
            <p:cNvSpPr>
              <a:spLocks noChangeArrowheads="1"/>
            </p:cNvSpPr>
            <p:nvPr/>
          </p:nvSpPr>
          <p:spPr bwMode="auto">
            <a:xfrm>
              <a:off x="5709491" y="375022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0" name="Oval 65"/>
            <p:cNvSpPr>
              <a:spLocks noChangeArrowheads="1"/>
            </p:cNvSpPr>
            <p:nvPr/>
          </p:nvSpPr>
          <p:spPr bwMode="auto">
            <a:xfrm>
              <a:off x="5794515" y="375022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1" name="Oval 66"/>
            <p:cNvSpPr>
              <a:spLocks noChangeArrowheads="1"/>
            </p:cNvSpPr>
            <p:nvPr/>
          </p:nvSpPr>
          <p:spPr bwMode="auto">
            <a:xfrm>
              <a:off x="5882078" y="375022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2" name="Oval 67"/>
            <p:cNvSpPr>
              <a:spLocks noChangeArrowheads="1"/>
            </p:cNvSpPr>
            <p:nvPr/>
          </p:nvSpPr>
          <p:spPr bwMode="auto">
            <a:xfrm>
              <a:off x="5967102" y="375022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3" name="Oval 85"/>
            <p:cNvSpPr>
              <a:spLocks noChangeArrowheads="1"/>
            </p:cNvSpPr>
            <p:nvPr/>
          </p:nvSpPr>
          <p:spPr bwMode="auto">
            <a:xfrm>
              <a:off x="5453149" y="383525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4" name="Oval 86"/>
            <p:cNvSpPr>
              <a:spLocks noChangeArrowheads="1"/>
            </p:cNvSpPr>
            <p:nvPr/>
          </p:nvSpPr>
          <p:spPr bwMode="auto">
            <a:xfrm>
              <a:off x="5538173" y="383525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5" name="Oval 87"/>
            <p:cNvSpPr>
              <a:spLocks noChangeArrowheads="1"/>
            </p:cNvSpPr>
            <p:nvPr/>
          </p:nvSpPr>
          <p:spPr bwMode="auto">
            <a:xfrm>
              <a:off x="5624467" y="383525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6" name="Oval 88"/>
            <p:cNvSpPr>
              <a:spLocks noChangeArrowheads="1"/>
            </p:cNvSpPr>
            <p:nvPr/>
          </p:nvSpPr>
          <p:spPr bwMode="auto">
            <a:xfrm>
              <a:off x="5709491" y="383525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7" name="Oval 89"/>
            <p:cNvSpPr>
              <a:spLocks noChangeArrowheads="1"/>
            </p:cNvSpPr>
            <p:nvPr/>
          </p:nvSpPr>
          <p:spPr bwMode="auto">
            <a:xfrm>
              <a:off x="5794515" y="383525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8" name="Oval 90"/>
            <p:cNvSpPr>
              <a:spLocks noChangeArrowheads="1"/>
            </p:cNvSpPr>
            <p:nvPr/>
          </p:nvSpPr>
          <p:spPr bwMode="auto">
            <a:xfrm>
              <a:off x="5882078" y="383525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9" name="Oval 91"/>
            <p:cNvSpPr>
              <a:spLocks noChangeArrowheads="1"/>
            </p:cNvSpPr>
            <p:nvPr/>
          </p:nvSpPr>
          <p:spPr bwMode="auto">
            <a:xfrm>
              <a:off x="5967102" y="383525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0" name="Oval 104"/>
            <p:cNvSpPr>
              <a:spLocks noChangeArrowheads="1"/>
            </p:cNvSpPr>
            <p:nvPr/>
          </p:nvSpPr>
          <p:spPr bwMode="auto">
            <a:xfrm>
              <a:off x="5453149" y="392027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1" name="Oval 105"/>
            <p:cNvSpPr>
              <a:spLocks noChangeArrowheads="1"/>
            </p:cNvSpPr>
            <p:nvPr/>
          </p:nvSpPr>
          <p:spPr bwMode="auto">
            <a:xfrm>
              <a:off x="5538173" y="3920277"/>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2" name="Oval 106"/>
            <p:cNvSpPr>
              <a:spLocks noChangeArrowheads="1"/>
            </p:cNvSpPr>
            <p:nvPr/>
          </p:nvSpPr>
          <p:spPr bwMode="auto">
            <a:xfrm>
              <a:off x="5624467" y="392027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3" name="Oval 107"/>
            <p:cNvSpPr>
              <a:spLocks noChangeArrowheads="1"/>
            </p:cNvSpPr>
            <p:nvPr/>
          </p:nvSpPr>
          <p:spPr bwMode="auto">
            <a:xfrm>
              <a:off x="5709491" y="392027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4" name="Oval 108"/>
            <p:cNvSpPr>
              <a:spLocks noChangeArrowheads="1"/>
            </p:cNvSpPr>
            <p:nvPr/>
          </p:nvSpPr>
          <p:spPr bwMode="auto">
            <a:xfrm>
              <a:off x="5794515" y="3920277"/>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5" name="Oval 109"/>
            <p:cNvSpPr>
              <a:spLocks noChangeArrowheads="1"/>
            </p:cNvSpPr>
            <p:nvPr/>
          </p:nvSpPr>
          <p:spPr bwMode="auto">
            <a:xfrm>
              <a:off x="5882078" y="392027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6" name="Oval 110"/>
            <p:cNvSpPr>
              <a:spLocks noChangeArrowheads="1"/>
            </p:cNvSpPr>
            <p:nvPr/>
          </p:nvSpPr>
          <p:spPr bwMode="auto">
            <a:xfrm>
              <a:off x="5967102" y="392027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7" name="Oval 123"/>
            <p:cNvSpPr>
              <a:spLocks noChangeArrowheads="1"/>
            </p:cNvSpPr>
            <p:nvPr/>
          </p:nvSpPr>
          <p:spPr bwMode="auto">
            <a:xfrm>
              <a:off x="5368124" y="40078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8" name="Oval 124"/>
            <p:cNvSpPr>
              <a:spLocks noChangeArrowheads="1"/>
            </p:cNvSpPr>
            <p:nvPr/>
          </p:nvSpPr>
          <p:spPr bwMode="auto">
            <a:xfrm>
              <a:off x="5453149" y="40078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9" name="Oval 125"/>
            <p:cNvSpPr>
              <a:spLocks noChangeArrowheads="1"/>
            </p:cNvSpPr>
            <p:nvPr/>
          </p:nvSpPr>
          <p:spPr bwMode="auto">
            <a:xfrm>
              <a:off x="5538173" y="400783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0" name="Oval 126"/>
            <p:cNvSpPr>
              <a:spLocks noChangeArrowheads="1"/>
            </p:cNvSpPr>
            <p:nvPr/>
          </p:nvSpPr>
          <p:spPr bwMode="auto">
            <a:xfrm>
              <a:off x="5624467" y="40078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1" name="Oval 127"/>
            <p:cNvSpPr>
              <a:spLocks noChangeArrowheads="1"/>
            </p:cNvSpPr>
            <p:nvPr/>
          </p:nvSpPr>
          <p:spPr bwMode="auto">
            <a:xfrm>
              <a:off x="5709491" y="40078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2" name="Oval 128"/>
            <p:cNvSpPr>
              <a:spLocks noChangeArrowheads="1"/>
            </p:cNvSpPr>
            <p:nvPr/>
          </p:nvSpPr>
          <p:spPr bwMode="auto">
            <a:xfrm>
              <a:off x="5794515" y="400783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3" name="Oval 129"/>
            <p:cNvSpPr>
              <a:spLocks noChangeArrowheads="1"/>
            </p:cNvSpPr>
            <p:nvPr/>
          </p:nvSpPr>
          <p:spPr bwMode="auto">
            <a:xfrm>
              <a:off x="5882078" y="40078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4" name="Oval 130"/>
            <p:cNvSpPr>
              <a:spLocks noChangeArrowheads="1"/>
            </p:cNvSpPr>
            <p:nvPr/>
          </p:nvSpPr>
          <p:spPr bwMode="auto">
            <a:xfrm>
              <a:off x="5967102" y="40078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5" name="Oval 57"/>
            <p:cNvSpPr>
              <a:spLocks noChangeArrowheads="1"/>
            </p:cNvSpPr>
            <p:nvPr/>
          </p:nvSpPr>
          <p:spPr bwMode="auto">
            <a:xfrm>
              <a:off x="6054483" y="374567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6" name="Oval 58"/>
            <p:cNvSpPr>
              <a:spLocks noChangeArrowheads="1"/>
            </p:cNvSpPr>
            <p:nvPr/>
          </p:nvSpPr>
          <p:spPr bwMode="auto">
            <a:xfrm>
              <a:off x="6224532" y="374567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7" name="Oval 59"/>
            <p:cNvSpPr>
              <a:spLocks noChangeArrowheads="1"/>
            </p:cNvSpPr>
            <p:nvPr/>
          </p:nvSpPr>
          <p:spPr bwMode="auto">
            <a:xfrm>
              <a:off x="6139507" y="374567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8" name="Oval 60"/>
            <p:cNvSpPr>
              <a:spLocks noChangeArrowheads="1"/>
            </p:cNvSpPr>
            <p:nvPr/>
          </p:nvSpPr>
          <p:spPr bwMode="auto">
            <a:xfrm>
              <a:off x="6312094" y="374567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9" name="Oval 61"/>
            <p:cNvSpPr>
              <a:spLocks noChangeArrowheads="1"/>
            </p:cNvSpPr>
            <p:nvPr/>
          </p:nvSpPr>
          <p:spPr bwMode="auto">
            <a:xfrm>
              <a:off x="6397119" y="374567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0" name="Oval 62"/>
            <p:cNvSpPr>
              <a:spLocks noChangeArrowheads="1"/>
            </p:cNvSpPr>
            <p:nvPr/>
          </p:nvSpPr>
          <p:spPr bwMode="auto">
            <a:xfrm>
              <a:off x="6482143" y="374567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1" name="Oval 63"/>
            <p:cNvSpPr>
              <a:spLocks noChangeArrowheads="1"/>
            </p:cNvSpPr>
            <p:nvPr/>
          </p:nvSpPr>
          <p:spPr bwMode="auto">
            <a:xfrm>
              <a:off x="6568437" y="374567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2" name="Oval 64"/>
            <p:cNvSpPr>
              <a:spLocks noChangeArrowheads="1"/>
            </p:cNvSpPr>
            <p:nvPr/>
          </p:nvSpPr>
          <p:spPr bwMode="auto">
            <a:xfrm>
              <a:off x="6653461" y="374567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3" name="Oval 65"/>
            <p:cNvSpPr>
              <a:spLocks noChangeArrowheads="1"/>
            </p:cNvSpPr>
            <p:nvPr/>
          </p:nvSpPr>
          <p:spPr bwMode="auto">
            <a:xfrm>
              <a:off x="6738485" y="374567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4" name="Oval 66"/>
            <p:cNvSpPr>
              <a:spLocks noChangeArrowheads="1"/>
            </p:cNvSpPr>
            <p:nvPr/>
          </p:nvSpPr>
          <p:spPr bwMode="auto">
            <a:xfrm>
              <a:off x="6826048" y="374567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5" name="Oval 67"/>
            <p:cNvSpPr>
              <a:spLocks noChangeArrowheads="1"/>
            </p:cNvSpPr>
            <p:nvPr/>
          </p:nvSpPr>
          <p:spPr bwMode="auto">
            <a:xfrm>
              <a:off x="6911072" y="374567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6" name="Oval 81"/>
            <p:cNvSpPr>
              <a:spLocks noChangeArrowheads="1"/>
            </p:cNvSpPr>
            <p:nvPr/>
          </p:nvSpPr>
          <p:spPr bwMode="auto">
            <a:xfrm>
              <a:off x="6054483" y="38307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7" name="Oval 82"/>
            <p:cNvSpPr>
              <a:spLocks noChangeArrowheads="1"/>
            </p:cNvSpPr>
            <p:nvPr/>
          </p:nvSpPr>
          <p:spPr bwMode="auto">
            <a:xfrm>
              <a:off x="6139507" y="38307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8" name="Oval 83"/>
            <p:cNvSpPr>
              <a:spLocks noChangeArrowheads="1"/>
            </p:cNvSpPr>
            <p:nvPr/>
          </p:nvSpPr>
          <p:spPr bwMode="auto">
            <a:xfrm>
              <a:off x="6224532" y="383070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9" name="Oval 84"/>
            <p:cNvSpPr>
              <a:spLocks noChangeArrowheads="1"/>
            </p:cNvSpPr>
            <p:nvPr/>
          </p:nvSpPr>
          <p:spPr bwMode="auto">
            <a:xfrm>
              <a:off x="6312094" y="38307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0" name="Oval 85"/>
            <p:cNvSpPr>
              <a:spLocks noChangeArrowheads="1"/>
            </p:cNvSpPr>
            <p:nvPr/>
          </p:nvSpPr>
          <p:spPr bwMode="auto">
            <a:xfrm>
              <a:off x="6397119" y="38307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1" name="Oval 86"/>
            <p:cNvSpPr>
              <a:spLocks noChangeArrowheads="1"/>
            </p:cNvSpPr>
            <p:nvPr/>
          </p:nvSpPr>
          <p:spPr bwMode="auto">
            <a:xfrm>
              <a:off x="6482143" y="383070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2" name="Oval 87"/>
            <p:cNvSpPr>
              <a:spLocks noChangeArrowheads="1"/>
            </p:cNvSpPr>
            <p:nvPr/>
          </p:nvSpPr>
          <p:spPr bwMode="auto">
            <a:xfrm>
              <a:off x="6568437" y="38307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3" name="Oval 88"/>
            <p:cNvSpPr>
              <a:spLocks noChangeArrowheads="1"/>
            </p:cNvSpPr>
            <p:nvPr/>
          </p:nvSpPr>
          <p:spPr bwMode="auto">
            <a:xfrm>
              <a:off x="6653461" y="38307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4" name="Oval 89"/>
            <p:cNvSpPr>
              <a:spLocks noChangeArrowheads="1"/>
            </p:cNvSpPr>
            <p:nvPr/>
          </p:nvSpPr>
          <p:spPr bwMode="auto">
            <a:xfrm>
              <a:off x="6738485" y="383070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5" name="Oval 90"/>
            <p:cNvSpPr>
              <a:spLocks noChangeArrowheads="1"/>
            </p:cNvSpPr>
            <p:nvPr/>
          </p:nvSpPr>
          <p:spPr bwMode="auto">
            <a:xfrm>
              <a:off x="6826048" y="38307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6" name="Oval 91"/>
            <p:cNvSpPr>
              <a:spLocks noChangeArrowheads="1"/>
            </p:cNvSpPr>
            <p:nvPr/>
          </p:nvSpPr>
          <p:spPr bwMode="auto">
            <a:xfrm>
              <a:off x="6911072" y="38307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Oval 100"/>
            <p:cNvSpPr>
              <a:spLocks noChangeArrowheads="1"/>
            </p:cNvSpPr>
            <p:nvPr/>
          </p:nvSpPr>
          <p:spPr bwMode="auto">
            <a:xfrm>
              <a:off x="6054483" y="391572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Oval 101"/>
            <p:cNvSpPr>
              <a:spLocks noChangeArrowheads="1"/>
            </p:cNvSpPr>
            <p:nvPr/>
          </p:nvSpPr>
          <p:spPr bwMode="auto">
            <a:xfrm>
              <a:off x="6139507" y="391572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Oval 102"/>
            <p:cNvSpPr>
              <a:spLocks noChangeArrowheads="1"/>
            </p:cNvSpPr>
            <p:nvPr/>
          </p:nvSpPr>
          <p:spPr bwMode="auto">
            <a:xfrm>
              <a:off x="6224532" y="391572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Oval 103"/>
            <p:cNvSpPr>
              <a:spLocks noChangeArrowheads="1"/>
            </p:cNvSpPr>
            <p:nvPr/>
          </p:nvSpPr>
          <p:spPr bwMode="auto">
            <a:xfrm>
              <a:off x="6312094" y="391572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Oval 104"/>
            <p:cNvSpPr>
              <a:spLocks noChangeArrowheads="1"/>
            </p:cNvSpPr>
            <p:nvPr/>
          </p:nvSpPr>
          <p:spPr bwMode="auto">
            <a:xfrm>
              <a:off x="6397119" y="391572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Oval 105"/>
            <p:cNvSpPr>
              <a:spLocks noChangeArrowheads="1"/>
            </p:cNvSpPr>
            <p:nvPr/>
          </p:nvSpPr>
          <p:spPr bwMode="auto">
            <a:xfrm>
              <a:off x="6482143" y="391572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Oval 106"/>
            <p:cNvSpPr>
              <a:spLocks noChangeArrowheads="1"/>
            </p:cNvSpPr>
            <p:nvPr/>
          </p:nvSpPr>
          <p:spPr bwMode="auto">
            <a:xfrm>
              <a:off x="6568437" y="391572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Oval 107"/>
            <p:cNvSpPr>
              <a:spLocks noChangeArrowheads="1"/>
            </p:cNvSpPr>
            <p:nvPr/>
          </p:nvSpPr>
          <p:spPr bwMode="auto">
            <a:xfrm>
              <a:off x="6653461" y="391572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Oval 108"/>
            <p:cNvSpPr>
              <a:spLocks noChangeArrowheads="1"/>
            </p:cNvSpPr>
            <p:nvPr/>
          </p:nvSpPr>
          <p:spPr bwMode="auto">
            <a:xfrm>
              <a:off x="6738485" y="3915728"/>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Oval 109"/>
            <p:cNvSpPr>
              <a:spLocks noChangeArrowheads="1"/>
            </p:cNvSpPr>
            <p:nvPr/>
          </p:nvSpPr>
          <p:spPr bwMode="auto">
            <a:xfrm>
              <a:off x="6826048" y="391572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Oval 110"/>
            <p:cNvSpPr>
              <a:spLocks noChangeArrowheads="1"/>
            </p:cNvSpPr>
            <p:nvPr/>
          </p:nvSpPr>
          <p:spPr bwMode="auto">
            <a:xfrm>
              <a:off x="6911072" y="391572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Oval 120"/>
            <p:cNvSpPr>
              <a:spLocks noChangeArrowheads="1"/>
            </p:cNvSpPr>
            <p:nvPr/>
          </p:nvSpPr>
          <p:spPr bwMode="auto">
            <a:xfrm>
              <a:off x="6054483" y="40032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Oval 121"/>
            <p:cNvSpPr>
              <a:spLocks noChangeArrowheads="1"/>
            </p:cNvSpPr>
            <p:nvPr/>
          </p:nvSpPr>
          <p:spPr bwMode="auto">
            <a:xfrm>
              <a:off x="6139507" y="40032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Oval 122"/>
            <p:cNvSpPr>
              <a:spLocks noChangeArrowheads="1"/>
            </p:cNvSpPr>
            <p:nvPr/>
          </p:nvSpPr>
          <p:spPr bwMode="auto">
            <a:xfrm>
              <a:off x="6224532" y="400329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Oval 123"/>
            <p:cNvSpPr>
              <a:spLocks noChangeArrowheads="1"/>
            </p:cNvSpPr>
            <p:nvPr/>
          </p:nvSpPr>
          <p:spPr bwMode="auto">
            <a:xfrm>
              <a:off x="6312094" y="40032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Oval 124"/>
            <p:cNvSpPr>
              <a:spLocks noChangeArrowheads="1"/>
            </p:cNvSpPr>
            <p:nvPr/>
          </p:nvSpPr>
          <p:spPr bwMode="auto">
            <a:xfrm>
              <a:off x="6397119" y="40032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Oval 125"/>
            <p:cNvSpPr>
              <a:spLocks noChangeArrowheads="1"/>
            </p:cNvSpPr>
            <p:nvPr/>
          </p:nvSpPr>
          <p:spPr bwMode="auto">
            <a:xfrm>
              <a:off x="6482143" y="400329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Oval 126"/>
            <p:cNvSpPr>
              <a:spLocks noChangeArrowheads="1"/>
            </p:cNvSpPr>
            <p:nvPr/>
          </p:nvSpPr>
          <p:spPr bwMode="auto">
            <a:xfrm>
              <a:off x="6568437" y="40032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Oval 127"/>
            <p:cNvSpPr>
              <a:spLocks noChangeArrowheads="1"/>
            </p:cNvSpPr>
            <p:nvPr/>
          </p:nvSpPr>
          <p:spPr bwMode="auto">
            <a:xfrm>
              <a:off x="6653461" y="40032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Oval 128"/>
            <p:cNvSpPr>
              <a:spLocks noChangeArrowheads="1"/>
            </p:cNvSpPr>
            <p:nvPr/>
          </p:nvSpPr>
          <p:spPr bwMode="auto">
            <a:xfrm>
              <a:off x="6738485" y="400329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Oval 129"/>
            <p:cNvSpPr>
              <a:spLocks noChangeArrowheads="1"/>
            </p:cNvSpPr>
            <p:nvPr/>
          </p:nvSpPr>
          <p:spPr bwMode="auto">
            <a:xfrm>
              <a:off x="6826048" y="40032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Oval 130"/>
            <p:cNvSpPr>
              <a:spLocks noChangeArrowheads="1"/>
            </p:cNvSpPr>
            <p:nvPr/>
          </p:nvSpPr>
          <p:spPr bwMode="auto">
            <a:xfrm>
              <a:off x="6911072" y="40032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Oval 57"/>
            <p:cNvSpPr>
              <a:spLocks noChangeArrowheads="1"/>
            </p:cNvSpPr>
            <p:nvPr/>
          </p:nvSpPr>
          <p:spPr bwMode="auto">
            <a:xfrm>
              <a:off x="6998453" y="37411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Oval 58"/>
            <p:cNvSpPr>
              <a:spLocks noChangeArrowheads="1"/>
            </p:cNvSpPr>
            <p:nvPr/>
          </p:nvSpPr>
          <p:spPr bwMode="auto">
            <a:xfrm>
              <a:off x="7168502" y="374113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Oval 59"/>
            <p:cNvSpPr>
              <a:spLocks noChangeArrowheads="1"/>
            </p:cNvSpPr>
            <p:nvPr/>
          </p:nvSpPr>
          <p:spPr bwMode="auto">
            <a:xfrm>
              <a:off x="7083477" y="37411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Oval 60"/>
            <p:cNvSpPr>
              <a:spLocks noChangeArrowheads="1"/>
            </p:cNvSpPr>
            <p:nvPr/>
          </p:nvSpPr>
          <p:spPr bwMode="auto">
            <a:xfrm>
              <a:off x="7256064" y="37411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Oval 61"/>
            <p:cNvSpPr>
              <a:spLocks noChangeArrowheads="1"/>
            </p:cNvSpPr>
            <p:nvPr/>
          </p:nvSpPr>
          <p:spPr bwMode="auto">
            <a:xfrm>
              <a:off x="7341089" y="37411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Oval 62"/>
            <p:cNvSpPr>
              <a:spLocks noChangeArrowheads="1"/>
            </p:cNvSpPr>
            <p:nvPr/>
          </p:nvSpPr>
          <p:spPr bwMode="auto">
            <a:xfrm>
              <a:off x="7426113" y="374113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Oval 63"/>
            <p:cNvSpPr>
              <a:spLocks noChangeArrowheads="1"/>
            </p:cNvSpPr>
            <p:nvPr/>
          </p:nvSpPr>
          <p:spPr bwMode="auto">
            <a:xfrm>
              <a:off x="7512407" y="37411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Oval 64"/>
            <p:cNvSpPr>
              <a:spLocks noChangeArrowheads="1"/>
            </p:cNvSpPr>
            <p:nvPr/>
          </p:nvSpPr>
          <p:spPr bwMode="auto">
            <a:xfrm>
              <a:off x="7597431" y="37411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Oval 65"/>
            <p:cNvSpPr>
              <a:spLocks noChangeArrowheads="1"/>
            </p:cNvSpPr>
            <p:nvPr/>
          </p:nvSpPr>
          <p:spPr bwMode="auto">
            <a:xfrm>
              <a:off x="7682455" y="374113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Oval 66"/>
            <p:cNvSpPr>
              <a:spLocks noChangeArrowheads="1"/>
            </p:cNvSpPr>
            <p:nvPr/>
          </p:nvSpPr>
          <p:spPr bwMode="auto">
            <a:xfrm>
              <a:off x="7770018" y="37411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Oval 67"/>
            <p:cNvSpPr>
              <a:spLocks noChangeArrowheads="1"/>
            </p:cNvSpPr>
            <p:nvPr/>
          </p:nvSpPr>
          <p:spPr bwMode="auto">
            <a:xfrm>
              <a:off x="7855042" y="37411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Oval 81"/>
            <p:cNvSpPr>
              <a:spLocks noChangeArrowheads="1"/>
            </p:cNvSpPr>
            <p:nvPr/>
          </p:nvSpPr>
          <p:spPr bwMode="auto">
            <a:xfrm>
              <a:off x="6998453" y="38261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Oval 82"/>
            <p:cNvSpPr>
              <a:spLocks noChangeArrowheads="1"/>
            </p:cNvSpPr>
            <p:nvPr/>
          </p:nvSpPr>
          <p:spPr bwMode="auto">
            <a:xfrm>
              <a:off x="7083477" y="38261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Oval 83"/>
            <p:cNvSpPr>
              <a:spLocks noChangeArrowheads="1"/>
            </p:cNvSpPr>
            <p:nvPr/>
          </p:nvSpPr>
          <p:spPr bwMode="auto">
            <a:xfrm>
              <a:off x="7168502" y="382615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Oval 84"/>
            <p:cNvSpPr>
              <a:spLocks noChangeArrowheads="1"/>
            </p:cNvSpPr>
            <p:nvPr/>
          </p:nvSpPr>
          <p:spPr bwMode="auto">
            <a:xfrm>
              <a:off x="7256064" y="38261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Oval 85"/>
            <p:cNvSpPr>
              <a:spLocks noChangeArrowheads="1"/>
            </p:cNvSpPr>
            <p:nvPr/>
          </p:nvSpPr>
          <p:spPr bwMode="auto">
            <a:xfrm>
              <a:off x="7341089" y="38261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Oval 86"/>
            <p:cNvSpPr>
              <a:spLocks noChangeArrowheads="1"/>
            </p:cNvSpPr>
            <p:nvPr/>
          </p:nvSpPr>
          <p:spPr bwMode="auto">
            <a:xfrm>
              <a:off x="7426113" y="382615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Oval 87"/>
            <p:cNvSpPr>
              <a:spLocks noChangeArrowheads="1"/>
            </p:cNvSpPr>
            <p:nvPr/>
          </p:nvSpPr>
          <p:spPr bwMode="auto">
            <a:xfrm>
              <a:off x="7512407" y="382615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Oval 88"/>
            <p:cNvSpPr>
              <a:spLocks noChangeArrowheads="1"/>
            </p:cNvSpPr>
            <p:nvPr/>
          </p:nvSpPr>
          <p:spPr bwMode="auto">
            <a:xfrm>
              <a:off x="7597431" y="382615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Oval 89"/>
            <p:cNvSpPr>
              <a:spLocks noChangeArrowheads="1"/>
            </p:cNvSpPr>
            <p:nvPr/>
          </p:nvSpPr>
          <p:spPr bwMode="auto">
            <a:xfrm>
              <a:off x="7682455" y="382615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Oval 90"/>
            <p:cNvSpPr>
              <a:spLocks noChangeArrowheads="1"/>
            </p:cNvSpPr>
            <p:nvPr/>
          </p:nvSpPr>
          <p:spPr bwMode="auto">
            <a:xfrm>
              <a:off x="7770018" y="382615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91"/>
            <p:cNvSpPr>
              <a:spLocks noChangeArrowheads="1"/>
            </p:cNvSpPr>
            <p:nvPr/>
          </p:nvSpPr>
          <p:spPr bwMode="auto">
            <a:xfrm>
              <a:off x="7855042" y="382615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100"/>
            <p:cNvSpPr>
              <a:spLocks noChangeArrowheads="1"/>
            </p:cNvSpPr>
            <p:nvPr/>
          </p:nvSpPr>
          <p:spPr bwMode="auto">
            <a:xfrm>
              <a:off x="6998453" y="391117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101"/>
            <p:cNvSpPr>
              <a:spLocks noChangeArrowheads="1"/>
            </p:cNvSpPr>
            <p:nvPr/>
          </p:nvSpPr>
          <p:spPr bwMode="auto">
            <a:xfrm>
              <a:off x="7083477" y="391117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102"/>
            <p:cNvSpPr>
              <a:spLocks noChangeArrowheads="1"/>
            </p:cNvSpPr>
            <p:nvPr/>
          </p:nvSpPr>
          <p:spPr bwMode="auto">
            <a:xfrm>
              <a:off x="7168502" y="3911179"/>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103"/>
            <p:cNvSpPr>
              <a:spLocks noChangeArrowheads="1"/>
            </p:cNvSpPr>
            <p:nvPr/>
          </p:nvSpPr>
          <p:spPr bwMode="auto">
            <a:xfrm>
              <a:off x="7256064" y="391117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104"/>
            <p:cNvSpPr>
              <a:spLocks noChangeArrowheads="1"/>
            </p:cNvSpPr>
            <p:nvPr/>
          </p:nvSpPr>
          <p:spPr bwMode="auto">
            <a:xfrm>
              <a:off x="7341089" y="391117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105"/>
            <p:cNvSpPr>
              <a:spLocks noChangeArrowheads="1"/>
            </p:cNvSpPr>
            <p:nvPr/>
          </p:nvSpPr>
          <p:spPr bwMode="auto">
            <a:xfrm>
              <a:off x="7426113" y="3911179"/>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106"/>
            <p:cNvSpPr>
              <a:spLocks noChangeArrowheads="1"/>
            </p:cNvSpPr>
            <p:nvPr/>
          </p:nvSpPr>
          <p:spPr bwMode="auto">
            <a:xfrm>
              <a:off x="7512407" y="391117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107"/>
            <p:cNvSpPr>
              <a:spLocks noChangeArrowheads="1"/>
            </p:cNvSpPr>
            <p:nvPr/>
          </p:nvSpPr>
          <p:spPr bwMode="auto">
            <a:xfrm>
              <a:off x="7597431" y="391117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108"/>
            <p:cNvSpPr>
              <a:spLocks noChangeArrowheads="1"/>
            </p:cNvSpPr>
            <p:nvPr/>
          </p:nvSpPr>
          <p:spPr bwMode="auto">
            <a:xfrm>
              <a:off x="7682455" y="3911179"/>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109"/>
            <p:cNvSpPr>
              <a:spLocks noChangeArrowheads="1"/>
            </p:cNvSpPr>
            <p:nvPr/>
          </p:nvSpPr>
          <p:spPr bwMode="auto">
            <a:xfrm>
              <a:off x="7770018" y="391117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110"/>
            <p:cNvSpPr>
              <a:spLocks noChangeArrowheads="1"/>
            </p:cNvSpPr>
            <p:nvPr/>
          </p:nvSpPr>
          <p:spPr bwMode="auto">
            <a:xfrm>
              <a:off x="7855042" y="391117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120"/>
            <p:cNvSpPr>
              <a:spLocks noChangeArrowheads="1"/>
            </p:cNvSpPr>
            <p:nvPr/>
          </p:nvSpPr>
          <p:spPr bwMode="auto">
            <a:xfrm>
              <a:off x="6998453" y="39987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121"/>
            <p:cNvSpPr>
              <a:spLocks noChangeArrowheads="1"/>
            </p:cNvSpPr>
            <p:nvPr/>
          </p:nvSpPr>
          <p:spPr bwMode="auto">
            <a:xfrm>
              <a:off x="7083477" y="39987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122"/>
            <p:cNvSpPr>
              <a:spLocks noChangeArrowheads="1"/>
            </p:cNvSpPr>
            <p:nvPr/>
          </p:nvSpPr>
          <p:spPr bwMode="auto">
            <a:xfrm>
              <a:off x="7168502" y="399874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123"/>
            <p:cNvSpPr>
              <a:spLocks noChangeArrowheads="1"/>
            </p:cNvSpPr>
            <p:nvPr/>
          </p:nvSpPr>
          <p:spPr bwMode="auto">
            <a:xfrm>
              <a:off x="7256064" y="39987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124"/>
            <p:cNvSpPr>
              <a:spLocks noChangeArrowheads="1"/>
            </p:cNvSpPr>
            <p:nvPr/>
          </p:nvSpPr>
          <p:spPr bwMode="auto">
            <a:xfrm>
              <a:off x="7341089" y="39987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125"/>
            <p:cNvSpPr>
              <a:spLocks noChangeArrowheads="1"/>
            </p:cNvSpPr>
            <p:nvPr/>
          </p:nvSpPr>
          <p:spPr bwMode="auto">
            <a:xfrm>
              <a:off x="7426113" y="399874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126"/>
            <p:cNvSpPr>
              <a:spLocks noChangeArrowheads="1"/>
            </p:cNvSpPr>
            <p:nvPr/>
          </p:nvSpPr>
          <p:spPr bwMode="auto">
            <a:xfrm>
              <a:off x="7512407" y="39987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127"/>
            <p:cNvSpPr>
              <a:spLocks noChangeArrowheads="1"/>
            </p:cNvSpPr>
            <p:nvPr/>
          </p:nvSpPr>
          <p:spPr bwMode="auto">
            <a:xfrm>
              <a:off x="7597431" y="39987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128"/>
            <p:cNvSpPr>
              <a:spLocks noChangeArrowheads="1"/>
            </p:cNvSpPr>
            <p:nvPr/>
          </p:nvSpPr>
          <p:spPr bwMode="auto">
            <a:xfrm>
              <a:off x="7682455" y="399874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129"/>
            <p:cNvSpPr>
              <a:spLocks noChangeArrowheads="1"/>
            </p:cNvSpPr>
            <p:nvPr/>
          </p:nvSpPr>
          <p:spPr bwMode="auto">
            <a:xfrm>
              <a:off x="7770018" y="39987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130"/>
            <p:cNvSpPr>
              <a:spLocks noChangeArrowheads="1"/>
            </p:cNvSpPr>
            <p:nvPr/>
          </p:nvSpPr>
          <p:spPr bwMode="auto">
            <a:xfrm>
              <a:off x="7855042" y="39987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57"/>
            <p:cNvSpPr>
              <a:spLocks noChangeArrowheads="1"/>
            </p:cNvSpPr>
            <p:nvPr/>
          </p:nvSpPr>
          <p:spPr bwMode="auto">
            <a:xfrm>
              <a:off x="7942423" y="373658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58"/>
            <p:cNvSpPr>
              <a:spLocks noChangeArrowheads="1"/>
            </p:cNvSpPr>
            <p:nvPr/>
          </p:nvSpPr>
          <p:spPr bwMode="auto">
            <a:xfrm>
              <a:off x="8112472" y="373658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59"/>
            <p:cNvSpPr>
              <a:spLocks noChangeArrowheads="1"/>
            </p:cNvSpPr>
            <p:nvPr/>
          </p:nvSpPr>
          <p:spPr bwMode="auto">
            <a:xfrm>
              <a:off x="8027447" y="373658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60"/>
            <p:cNvSpPr>
              <a:spLocks noChangeArrowheads="1"/>
            </p:cNvSpPr>
            <p:nvPr/>
          </p:nvSpPr>
          <p:spPr bwMode="auto">
            <a:xfrm>
              <a:off x="8200034" y="373658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61"/>
            <p:cNvSpPr>
              <a:spLocks noChangeArrowheads="1"/>
            </p:cNvSpPr>
            <p:nvPr/>
          </p:nvSpPr>
          <p:spPr bwMode="auto">
            <a:xfrm>
              <a:off x="8285059" y="373658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62"/>
            <p:cNvSpPr>
              <a:spLocks noChangeArrowheads="1"/>
            </p:cNvSpPr>
            <p:nvPr/>
          </p:nvSpPr>
          <p:spPr bwMode="auto">
            <a:xfrm>
              <a:off x="8370083" y="373658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63"/>
            <p:cNvSpPr>
              <a:spLocks noChangeArrowheads="1"/>
            </p:cNvSpPr>
            <p:nvPr/>
          </p:nvSpPr>
          <p:spPr bwMode="auto">
            <a:xfrm>
              <a:off x="8456377" y="37365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64"/>
            <p:cNvSpPr>
              <a:spLocks noChangeArrowheads="1"/>
            </p:cNvSpPr>
            <p:nvPr/>
          </p:nvSpPr>
          <p:spPr bwMode="auto">
            <a:xfrm>
              <a:off x="8541401" y="37365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65"/>
            <p:cNvSpPr>
              <a:spLocks noChangeArrowheads="1"/>
            </p:cNvSpPr>
            <p:nvPr/>
          </p:nvSpPr>
          <p:spPr bwMode="auto">
            <a:xfrm>
              <a:off x="8626425" y="373658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66"/>
            <p:cNvSpPr>
              <a:spLocks noChangeArrowheads="1"/>
            </p:cNvSpPr>
            <p:nvPr/>
          </p:nvSpPr>
          <p:spPr bwMode="auto">
            <a:xfrm>
              <a:off x="8713988" y="37365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67"/>
            <p:cNvSpPr>
              <a:spLocks noChangeArrowheads="1"/>
            </p:cNvSpPr>
            <p:nvPr/>
          </p:nvSpPr>
          <p:spPr bwMode="auto">
            <a:xfrm>
              <a:off x="8799012" y="37365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81"/>
            <p:cNvSpPr>
              <a:spLocks noChangeArrowheads="1"/>
            </p:cNvSpPr>
            <p:nvPr/>
          </p:nvSpPr>
          <p:spPr bwMode="auto">
            <a:xfrm>
              <a:off x="7942423" y="382160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82"/>
            <p:cNvSpPr>
              <a:spLocks noChangeArrowheads="1"/>
            </p:cNvSpPr>
            <p:nvPr/>
          </p:nvSpPr>
          <p:spPr bwMode="auto">
            <a:xfrm>
              <a:off x="8027447" y="382160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83"/>
            <p:cNvSpPr>
              <a:spLocks noChangeArrowheads="1"/>
            </p:cNvSpPr>
            <p:nvPr/>
          </p:nvSpPr>
          <p:spPr bwMode="auto">
            <a:xfrm>
              <a:off x="8112472" y="382160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84"/>
            <p:cNvSpPr>
              <a:spLocks noChangeArrowheads="1"/>
            </p:cNvSpPr>
            <p:nvPr/>
          </p:nvSpPr>
          <p:spPr bwMode="auto">
            <a:xfrm>
              <a:off x="8200034" y="382160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85"/>
            <p:cNvSpPr>
              <a:spLocks noChangeArrowheads="1"/>
            </p:cNvSpPr>
            <p:nvPr/>
          </p:nvSpPr>
          <p:spPr bwMode="auto">
            <a:xfrm>
              <a:off x="8285059" y="382160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86"/>
            <p:cNvSpPr>
              <a:spLocks noChangeArrowheads="1"/>
            </p:cNvSpPr>
            <p:nvPr/>
          </p:nvSpPr>
          <p:spPr bwMode="auto">
            <a:xfrm>
              <a:off x="8370083" y="382160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87"/>
            <p:cNvSpPr>
              <a:spLocks noChangeArrowheads="1"/>
            </p:cNvSpPr>
            <p:nvPr/>
          </p:nvSpPr>
          <p:spPr bwMode="auto">
            <a:xfrm>
              <a:off x="8456377" y="382160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88"/>
            <p:cNvSpPr>
              <a:spLocks noChangeArrowheads="1"/>
            </p:cNvSpPr>
            <p:nvPr/>
          </p:nvSpPr>
          <p:spPr bwMode="auto">
            <a:xfrm>
              <a:off x="8541401" y="382160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89"/>
            <p:cNvSpPr>
              <a:spLocks noChangeArrowheads="1"/>
            </p:cNvSpPr>
            <p:nvPr/>
          </p:nvSpPr>
          <p:spPr bwMode="auto">
            <a:xfrm>
              <a:off x="8626425" y="382160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90"/>
            <p:cNvSpPr>
              <a:spLocks noChangeArrowheads="1"/>
            </p:cNvSpPr>
            <p:nvPr/>
          </p:nvSpPr>
          <p:spPr bwMode="auto">
            <a:xfrm>
              <a:off x="8713988" y="382160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91"/>
            <p:cNvSpPr>
              <a:spLocks noChangeArrowheads="1"/>
            </p:cNvSpPr>
            <p:nvPr/>
          </p:nvSpPr>
          <p:spPr bwMode="auto">
            <a:xfrm>
              <a:off x="8799012" y="382160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100"/>
            <p:cNvSpPr>
              <a:spLocks noChangeArrowheads="1"/>
            </p:cNvSpPr>
            <p:nvPr/>
          </p:nvSpPr>
          <p:spPr bwMode="auto">
            <a:xfrm>
              <a:off x="7942423" y="390663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101"/>
            <p:cNvSpPr>
              <a:spLocks noChangeArrowheads="1"/>
            </p:cNvSpPr>
            <p:nvPr/>
          </p:nvSpPr>
          <p:spPr bwMode="auto">
            <a:xfrm>
              <a:off x="8027447" y="390663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102"/>
            <p:cNvSpPr>
              <a:spLocks noChangeArrowheads="1"/>
            </p:cNvSpPr>
            <p:nvPr/>
          </p:nvSpPr>
          <p:spPr bwMode="auto">
            <a:xfrm>
              <a:off x="8112472" y="390663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103"/>
            <p:cNvSpPr>
              <a:spLocks noChangeArrowheads="1"/>
            </p:cNvSpPr>
            <p:nvPr/>
          </p:nvSpPr>
          <p:spPr bwMode="auto">
            <a:xfrm>
              <a:off x="8200034" y="390663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104"/>
            <p:cNvSpPr>
              <a:spLocks noChangeArrowheads="1"/>
            </p:cNvSpPr>
            <p:nvPr/>
          </p:nvSpPr>
          <p:spPr bwMode="auto">
            <a:xfrm>
              <a:off x="8285059" y="390663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105"/>
            <p:cNvSpPr>
              <a:spLocks noChangeArrowheads="1"/>
            </p:cNvSpPr>
            <p:nvPr/>
          </p:nvSpPr>
          <p:spPr bwMode="auto">
            <a:xfrm>
              <a:off x="8370083" y="390663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106"/>
            <p:cNvSpPr>
              <a:spLocks noChangeArrowheads="1"/>
            </p:cNvSpPr>
            <p:nvPr/>
          </p:nvSpPr>
          <p:spPr bwMode="auto">
            <a:xfrm>
              <a:off x="8456377" y="390663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107"/>
            <p:cNvSpPr>
              <a:spLocks noChangeArrowheads="1"/>
            </p:cNvSpPr>
            <p:nvPr/>
          </p:nvSpPr>
          <p:spPr bwMode="auto">
            <a:xfrm>
              <a:off x="8541401" y="390663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108"/>
            <p:cNvSpPr>
              <a:spLocks noChangeArrowheads="1"/>
            </p:cNvSpPr>
            <p:nvPr/>
          </p:nvSpPr>
          <p:spPr bwMode="auto">
            <a:xfrm>
              <a:off x="8626425" y="3906630"/>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109"/>
            <p:cNvSpPr>
              <a:spLocks noChangeArrowheads="1"/>
            </p:cNvSpPr>
            <p:nvPr/>
          </p:nvSpPr>
          <p:spPr bwMode="auto">
            <a:xfrm>
              <a:off x="8713988" y="390663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110"/>
            <p:cNvSpPr>
              <a:spLocks noChangeArrowheads="1"/>
            </p:cNvSpPr>
            <p:nvPr/>
          </p:nvSpPr>
          <p:spPr bwMode="auto">
            <a:xfrm>
              <a:off x="8799012" y="390663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120"/>
            <p:cNvSpPr>
              <a:spLocks noChangeArrowheads="1"/>
            </p:cNvSpPr>
            <p:nvPr/>
          </p:nvSpPr>
          <p:spPr bwMode="auto">
            <a:xfrm>
              <a:off x="7942423" y="39941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121"/>
            <p:cNvSpPr>
              <a:spLocks noChangeArrowheads="1"/>
            </p:cNvSpPr>
            <p:nvPr/>
          </p:nvSpPr>
          <p:spPr bwMode="auto">
            <a:xfrm>
              <a:off x="8027447" y="39941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122"/>
            <p:cNvSpPr>
              <a:spLocks noChangeArrowheads="1"/>
            </p:cNvSpPr>
            <p:nvPr/>
          </p:nvSpPr>
          <p:spPr bwMode="auto">
            <a:xfrm>
              <a:off x="8112472" y="399419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123"/>
            <p:cNvSpPr>
              <a:spLocks noChangeArrowheads="1"/>
            </p:cNvSpPr>
            <p:nvPr/>
          </p:nvSpPr>
          <p:spPr bwMode="auto">
            <a:xfrm>
              <a:off x="8200034" y="39941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124"/>
            <p:cNvSpPr>
              <a:spLocks noChangeArrowheads="1"/>
            </p:cNvSpPr>
            <p:nvPr/>
          </p:nvSpPr>
          <p:spPr bwMode="auto">
            <a:xfrm>
              <a:off x="8285059" y="39941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125"/>
            <p:cNvSpPr>
              <a:spLocks noChangeArrowheads="1"/>
            </p:cNvSpPr>
            <p:nvPr/>
          </p:nvSpPr>
          <p:spPr bwMode="auto">
            <a:xfrm>
              <a:off x="8370083" y="399419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126"/>
            <p:cNvSpPr>
              <a:spLocks noChangeArrowheads="1"/>
            </p:cNvSpPr>
            <p:nvPr/>
          </p:nvSpPr>
          <p:spPr bwMode="auto">
            <a:xfrm>
              <a:off x="8456377" y="399419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127"/>
            <p:cNvSpPr>
              <a:spLocks noChangeArrowheads="1"/>
            </p:cNvSpPr>
            <p:nvPr/>
          </p:nvSpPr>
          <p:spPr bwMode="auto">
            <a:xfrm>
              <a:off x="8541401" y="399419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128"/>
            <p:cNvSpPr>
              <a:spLocks noChangeArrowheads="1"/>
            </p:cNvSpPr>
            <p:nvPr/>
          </p:nvSpPr>
          <p:spPr bwMode="auto">
            <a:xfrm>
              <a:off x="8626425" y="399419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129"/>
            <p:cNvSpPr>
              <a:spLocks noChangeArrowheads="1"/>
            </p:cNvSpPr>
            <p:nvPr/>
          </p:nvSpPr>
          <p:spPr bwMode="auto">
            <a:xfrm>
              <a:off x="8713988" y="399419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130"/>
            <p:cNvSpPr>
              <a:spLocks noChangeArrowheads="1"/>
            </p:cNvSpPr>
            <p:nvPr/>
          </p:nvSpPr>
          <p:spPr bwMode="auto">
            <a:xfrm>
              <a:off x="8799012" y="399419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57"/>
            <p:cNvSpPr>
              <a:spLocks noChangeArrowheads="1"/>
            </p:cNvSpPr>
            <p:nvPr/>
          </p:nvSpPr>
          <p:spPr bwMode="auto">
            <a:xfrm>
              <a:off x="8886393" y="37320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58"/>
            <p:cNvSpPr>
              <a:spLocks noChangeArrowheads="1"/>
            </p:cNvSpPr>
            <p:nvPr/>
          </p:nvSpPr>
          <p:spPr bwMode="auto">
            <a:xfrm>
              <a:off x="9056442" y="373203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59"/>
            <p:cNvSpPr>
              <a:spLocks noChangeArrowheads="1"/>
            </p:cNvSpPr>
            <p:nvPr/>
          </p:nvSpPr>
          <p:spPr bwMode="auto">
            <a:xfrm>
              <a:off x="8971417" y="37320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60"/>
            <p:cNvSpPr>
              <a:spLocks noChangeArrowheads="1"/>
            </p:cNvSpPr>
            <p:nvPr/>
          </p:nvSpPr>
          <p:spPr bwMode="auto">
            <a:xfrm>
              <a:off x="9144004" y="37320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61"/>
            <p:cNvSpPr>
              <a:spLocks noChangeArrowheads="1"/>
            </p:cNvSpPr>
            <p:nvPr/>
          </p:nvSpPr>
          <p:spPr bwMode="auto">
            <a:xfrm>
              <a:off x="9229029" y="37320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62"/>
            <p:cNvSpPr>
              <a:spLocks noChangeArrowheads="1"/>
            </p:cNvSpPr>
            <p:nvPr/>
          </p:nvSpPr>
          <p:spPr bwMode="auto">
            <a:xfrm>
              <a:off x="9314053" y="373203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63"/>
            <p:cNvSpPr>
              <a:spLocks noChangeArrowheads="1"/>
            </p:cNvSpPr>
            <p:nvPr/>
          </p:nvSpPr>
          <p:spPr bwMode="auto">
            <a:xfrm>
              <a:off x="9400347" y="373203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81"/>
            <p:cNvSpPr>
              <a:spLocks noChangeArrowheads="1"/>
            </p:cNvSpPr>
            <p:nvPr/>
          </p:nvSpPr>
          <p:spPr bwMode="auto">
            <a:xfrm>
              <a:off x="8886393" y="381705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82"/>
            <p:cNvSpPr>
              <a:spLocks noChangeArrowheads="1"/>
            </p:cNvSpPr>
            <p:nvPr/>
          </p:nvSpPr>
          <p:spPr bwMode="auto">
            <a:xfrm>
              <a:off x="8971417" y="381705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83"/>
            <p:cNvSpPr>
              <a:spLocks noChangeArrowheads="1"/>
            </p:cNvSpPr>
            <p:nvPr/>
          </p:nvSpPr>
          <p:spPr bwMode="auto">
            <a:xfrm>
              <a:off x="9056442" y="381705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84"/>
            <p:cNvSpPr>
              <a:spLocks noChangeArrowheads="1"/>
            </p:cNvSpPr>
            <p:nvPr/>
          </p:nvSpPr>
          <p:spPr bwMode="auto">
            <a:xfrm>
              <a:off x="9144004" y="381705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85"/>
            <p:cNvSpPr>
              <a:spLocks noChangeArrowheads="1"/>
            </p:cNvSpPr>
            <p:nvPr/>
          </p:nvSpPr>
          <p:spPr bwMode="auto">
            <a:xfrm>
              <a:off x="9229029" y="381705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86"/>
            <p:cNvSpPr>
              <a:spLocks noChangeArrowheads="1"/>
            </p:cNvSpPr>
            <p:nvPr/>
          </p:nvSpPr>
          <p:spPr bwMode="auto">
            <a:xfrm>
              <a:off x="9314053" y="381705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100"/>
            <p:cNvSpPr>
              <a:spLocks noChangeArrowheads="1"/>
            </p:cNvSpPr>
            <p:nvPr/>
          </p:nvSpPr>
          <p:spPr bwMode="auto">
            <a:xfrm>
              <a:off x="8886393" y="390208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101"/>
            <p:cNvSpPr>
              <a:spLocks noChangeArrowheads="1"/>
            </p:cNvSpPr>
            <p:nvPr/>
          </p:nvSpPr>
          <p:spPr bwMode="auto">
            <a:xfrm>
              <a:off x="8971417" y="390208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102"/>
            <p:cNvSpPr>
              <a:spLocks noChangeArrowheads="1"/>
            </p:cNvSpPr>
            <p:nvPr/>
          </p:nvSpPr>
          <p:spPr bwMode="auto">
            <a:xfrm>
              <a:off x="9056442" y="3902081"/>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103"/>
            <p:cNvSpPr>
              <a:spLocks noChangeArrowheads="1"/>
            </p:cNvSpPr>
            <p:nvPr/>
          </p:nvSpPr>
          <p:spPr bwMode="auto">
            <a:xfrm>
              <a:off x="9144004" y="390208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104"/>
            <p:cNvSpPr>
              <a:spLocks noChangeArrowheads="1"/>
            </p:cNvSpPr>
            <p:nvPr/>
          </p:nvSpPr>
          <p:spPr bwMode="auto">
            <a:xfrm>
              <a:off x="9229029" y="390208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105"/>
            <p:cNvSpPr>
              <a:spLocks noChangeArrowheads="1"/>
            </p:cNvSpPr>
            <p:nvPr/>
          </p:nvSpPr>
          <p:spPr bwMode="auto">
            <a:xfrm>
              <a:off x="9314053" y="3902081"/>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120"/>
            <p:cNvSpPr>
              <a:spLocks noChangeArrowheads="1"/>
            </p:cNvSpPr>
            <p:nvPr/>
          </p:nvSpPr>
          <p:spPr bwMode="auto">
            <a:xfrm>
              <a:off x="8886393" y="39896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121"/>
            <p:cNvSpPr>
              <a:spLocks noChangeArrowheads="1"/>
            </p:cNvSpPr>
            <p:nvPr/>
          </p:nvSpPr>
          <p:spPr bwMode="auto">
            <a:xfrm>
              <a:off x="8971417" y="39896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122"/>
            <p:cNvSpPr>
              <a:spLocks noChangeArrowheads="1"/>
            </p:cNvSpPr>
            <p:nvPr/>
          </p:nvSpPr>
          <p:spPr bwMode="auto">
            <a:xfrm>
              <a:off x="9056442" y="398964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123"/>
            <p:cNvSpPr>
              <a:spLocks noChangeArrowheads="1"/>
            </p:cNvSpPr>
            <p:nvPr/>
          </p:nvSpPr>
          <p:spPr bwMode="auto">
            <a:xfrm>
              <a:off x="9144004" y="39896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124"/>
            <p:cNvSpPr>
              <a:spLocks noChangeArrowheads="1"/>
            </p:cNvSpPr>
            <p:nvPr/>
          </p:nvSpPr>
          <p:spPr bwMode="auto">
            <a:xfrm>
              <a:off x="9229029" y="398964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125"/>
            <p:cNvSpPr>
              <a:spLocks noChangeArrowheads="1"/>
            </p:cNvSpPr>
            <p:nvPr/>
          </p:nvSpPr>
          <p:spPr bwMode="auto">
            <a:xfrm>
              <a:off x="9314053" y="398964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126"/>
            <p:cNvSpPr>
              <a:spLocks noChangeArrowheads="1"/>
            </p:cNvSpPr>
            <p:nvPr/>
          </p:nvSpPr>
          <p:spPr bwMode="auto">
            <a:xfrm>
              <a:off x="9400347" y="398964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60"/>
            <p:cNvSpPr>
              <a:spLocks noChangeArrowheads="1"/>
            </p:cNvSpPr>
            <p:nvPr/>
          </p:nvSpPr>
          <p:spPr bwMode="auto">
            <a:xfrm>
              <a:off x="5368124" y="409988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61"/>
            <p:cNvSpPr>
              <a:spLocks noChangeArrowheads="1"/>
            </p:cNvSpPr>
            <p:nvPr/>
          </p:nvSpPr>
          <p:spPr bwMode="auto">
            <a:xfrm>
              <a:off x="5453149" y="409988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62"/>
            <p:cNvSpPr>
              <a:spLocks noChangeArrowheads="1"/>
            </p:cNvSpPr>
            <p:nvPr/>
          </p:nvSpPr>
          <p:spPr bwMode="auto">
            <a:xfrm>
              <a:off x="5538173" y="409988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63"/>
            <p:cNvSpPr>
              <a:spLocks noChangeArrowheads="1"/>
            </p:cNvSpPr>
            <p:nvPr/>
          </p:nvSpPr>
          <p:spPr bwMode="auto">
            <a:xfrm>
              <a:off x="5624467" y="40998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64"/>
            <p:cNvSpPr>
              <a:spLocks noChangeArrowheads="1"/>
            </p:cNvSpPr>
            <p:nvPr/>
          </p:nvSpPr>
          <p:spPr bwMode="auto">
            <a:xfrm>
              <a:off x="5709491" y="40998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65"/>
            <p:cNvSpPr>
              <a:spLocks noChangeArrowheads="1"/>
            </p:cNvSpPr>
            <p:nvPr/>
          </p:nvSpPr>
          <p:spPr bwMode="auto">
            <a:xfrm>
              <a:off x="5794515" y="409988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66"/>
            <p:cNvSpPr>
              <a:spLocks noChangeArrowheads="1"/>
            </p:cNvSpPr>
            <p:nvPr/>
          </p:nvSpPr>
          <p:spPr bwMode="auto">
            <a:xfrm>
              <a:off x="5882078" y="40998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67"/>
            <p:cNvSpPr>
              <a:spLocks noChangeArrowheads="1"/>
            </p:cNvSpPr>
            <p:nvPr/>
          </p:nvSpPr>
          <p:spPr bwMode="auto">
            <a:xfrm>
              <a:off x="5967102" y="40998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85"/>
            <p:cNvSpPr>
              <a:spLocks noChangeArrowheads="1"/>
            </p:cNvSpPr>
            <p:nvPr/>
          </p:nvSpPr>
          <p:spPr bwMode="auto">
            <a:xfrm>
              <a:off x="5453149" y="418491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86"/>
            <p:cNvSpPr>
              <a:spLocks noChangeArrowheads="1"/>
            </p:cNvSpPr>
            <p:nvPr/>
          </p:nvSpPr>
          <p:spPr bwMode="auto">
            <a:xfrm>
              <a:off x="5538173" y="418491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87"/>
            <p:cNvSpPr>
              <a:spLocks noChangeArrowheads="1"/>
            </p:cNvSpPr>
            <p:nvPr/>
          </p:nvSpPr>
          <p:spPr bwMode="auto">
            <a:xfrm>
              <a:off x="5624467" y="41849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88"/>
            <p:cNvSpPr>
              <a:spLocks noChangeArrowheads="1"/>
            </p:cNvSpPr>
            <p:nvPr/>
          </p:nvSpPr>
          <p:spPr bwMode="auto">
            <a:xfrm>
              <a:off x="5709491" y="41849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89"/>
            <p:cNvSpPr>
              <a:spLocks noChangeArrowheads="1"/>
            </p:cNvSpPr>
            <p:nvPr/>
          </p:nvSpPr>
          <p:spPr bwMode="auto">
            <a:xfrm>
              <a:off x="5794515" y="418491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90"/>
            <p:cNvSpPr>
              <a:spLocks noChangeArrowheads="1"/>
            </p:cNvSpPr>
            <p:nvPr/>
          </p:nvSpPr>
          <p:spPr bwMode="auto">
            <a:xfrm>
              <a:off x="5882078" y="41849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91"/>
            <p:cNvSpPr>
              <a:spLocks noChangeArrowheads="1"/>
            </p:cNvSpPr>
            <p:nvPr/>
          </p:nvSpPr>
          <p:spPr bwMode="auto">
            <a:xfrm>
              <a:off x="5967102" y="41849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105"/>
            <p:cNvSpPr>
              <a:spLocks noChangeArrowheads="1"/>
            </p:cNvSpPr>
            <p:nvPr/>
          </p:nvSpPr>
          <p:spPr bwMode="auto">
            <a:xfrm>
              <a:off x="5538173" y="4269937"/>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106"/>
            <p:cNvSpPr>
              <a:spLocks noChangeArrowheads="1"/>
            </p:cNvSpPr>
            <p:nvPr/>
          </p:nvSpPr>
          <p:spPr bwMode="auto">
            <a:xfrm>
              <a:off x="5624467" y="426993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107"/>
            <p:cNvSpPr>
              <a:spLocks noChangeArrowheads="1"/>
            </p:cNvSpPr>
            <p:nvPr/>
          </p:nvSpPr>
          <p:spPr bwMode="auto">
            <a:xfrm>
              <a:off x="5709491" y="426993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108"/>
            <p:cNvSpPr>
              <a:spLocks noChangeArrowheads="1"/>
            </p:cNvSpPr>
            <p:nvPr/>
          </p:nvSpPr>
          <p:spPr bwMode="auto">
            <a:xfrm>
              <a:off x="5794515" y="4269937"/>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109"/>
            <p:cNvSpPr>
              <a:spLocks noChangeArrowheads="1"/>
            </p:cNvSpPr>
            <p:nvPr/>
          </p:nvSpPr>
          <p:spPr bwMode="auto">
            <a:xfrm>
              <a:off x="5882078" y="426993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110"/>
            <p:cNvSpPr>
              <a:spLocks noChangeArrowheads="1"/>
            </p:cNvSpPr>
            <p:nvPr/>
          </p:nvSpPr>
          <p:spPr bwMode="auto">
            <a:xfrm>
              <a:off x="5967102" y="426993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125"/>
            <p:cNvSpPr>
              <a:spLocks noChangeArrowheads="1"/>
            </p:cNvSpPr>
            <p:nvPr/>
          </p:nvSpPr>
          <p:spPr bwMode="auto">
            <a:xfrm>
              <a:off x="5538173" y="435749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126"/>
            <p:cNvSpPr>
              <a:spLocks noChangeArrowheads="1"/>
            </p:cNvSpPr>
            <p:nvPr/>
          </p:nvSpPr>
          <p:spPr bwMode="auto">
            <a:xfrm>
              <a:off x="5624467" y="43574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127"/>
            <p:cNvSpPr>
              <a:spLocks noChangeArrowheads="1"/>
            </p:cNvSpPr>
            <p:nvPr/>
          </p:nvSpPr>
          <p:spPr bwMode="auto">
            <a:xfrm>
              <a:off x="5709491" y="43574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128"/>
            <p:cNvSpPr>
              <a:spLocks noChangeArrowheads="1"/>
            </p:cNvSpPr>
            <p:nvPr/>
          </p:nvSpPr>
          <p:spPr bwMode="auto">
            <a:xfrm>
              <a:off x="5794515" y="435749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129"/>
            <p:cNvSpPr>
              <a:spLocks noChangeArrowheads="1"/>
            </p:cNvSpPr>
            <p:nvPr/>
          </p:nvSpPr>
          <p:spPr bwMode="auto">
            <a:xfrm>
              <a:off x="5882078" y="43574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130"/>
            <p:cNvSpPr>
              <a:spLocks noChangeArrowheads="1"/>
            </p:cNvSpPr>
            <p:nvPr/>
          </p:nvSpPr>
          <p:spPr bwMode="auto">
            <a:xfrm>
              <a:off x="5967102" y="43574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57"/>
            <p:cNvSpPr>
              <a:spLocks noChangeArrowheads="1"/>
            </p:cNvSpPr>
            <p:nvPr/>
          </p:nvSpPr>
          <p:spPr bwMode="auto">
            <a:xfrm>
              <a:off x="6054483" y="40953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58"/>
            <p:cNvSpPr>
              <a:spLocks noChangeArrowheads="1"/>
            </p:cNvSpPr>
            <p:nvPr/>
          </p:nvSpPr>
          <p:spPr bwMode="auto">
            <a:xfrm>
              <a:off x="6224532" y="409533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59"/>
            <p:cNvSpPr>
              <a:spLocks noChangeArrowheads="1"/>
            </p:cNvSpPr>
            <p:nvPr/>
          </p:nvSpPr>
          <p:spPr bwMode="auto">
            <a:xfrm>
              <a:off x="6139507" y="40953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60"/>
            <p:cNvSpPr>
              <a:spLocks noChangeArrowheads="1"/>
            </p:cNvSpPr>
            <p:nvPr/>
          </p:nvSpPr>
          <p:spPr bwMode="auto">
            <a:xfrm>
              <a:off x="6312094" y="40953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61"/>
            <p:cNvSpPr>
              <a:spLocks noChangeArrowheads="1"/>
            </p:cNvSpPr>
            <p:nvPr/>
          </p:nvSpPr>
          <p:spPr bwMode="auto">
            <a:xfrm>
              <a:off x="6397119" y="40953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62"/>
            <p:cNvSpPr>
              <a:spLocks noChangeArrowheads="1"/>
            </p:cNvSpPr>
            <p:nvPr/>
          </p:nvSpPr>
          <p:spPr bwMode="auto">
            <a:xfrm>
              <a:off x="6482143" y="409533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63"/>
            <p:cNvSpPr>
              <a:spLocks noChangeArrowheads="1"/>
            </p:cNvSpPr>
            <p:nvPr/>
          </p:nvSpPr>
          <p:spPr bwMode="auto">
            <a:xfrm>
              <a:off x="6568437" y="40953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64"/>
            <p:cNvSpPr>
              <a:spLocks noChangeArrowheads="1"/>
            </p:cNvSpPr>
            <p:nvPr/>
          </p:nvSpPr>
          <p:spPr bwMode="auto">
            <a:xfrm>
              <a:off x="6653461" y="40953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65"/>
            <p:cNvSpPr>
              <a:spLocks noChangeArrowheads="1"/>
            </p:cNvSpPr>
            <p:nvPr/>
          </p:nvSpPr>
          <p:spPr bwMode="auto">
            <a:xfrm>
              <a:off x="6738485" y="409533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66"/>
            <p:cNvSpPr>
              <a:spLocks noChangeArrowheads="1"/>
            </p:cNvSpPr>
            <p:nvPr/>
          </p:nvSpPr>
          <p:spPr bwMode="auto">
            <a:xfrm>
              <a:off x="6826048" y="40953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67"/>
            <p:cNvSpPr>
              <a:spLocks noChangeArrowheads="1"/>
            </p:cNvSpPr>
            <p:nvPr/>
          </p:nvSpPr>
          <p:spPr bwMode="auto">
            <a:xfrm>
              <a:off x="6911072" y="40953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81"/>
            <p:cNvSpPr>
              <a:spLocks noChangeArrowheads="1"/>
            </p:cNvSpPr>
            <p:nvPr/>
          </p:nvSpPr>
          <p:spPr bwMode="auto">
            <a:xfrm>
              <a:off x="6054483" y="41803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82"/>
            <p:cNvSpPr>
              <a:spLocks noChangeArrowheads="1"/>
            </p:cNvSpPr>
            <p:nvPr/>
          </p:nvSpPr>
          <p:spPr bwMode="auto">
            <a:xfrm>
              <a:off x="6139507" y="41803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83"/>
            <p:cNvSpPr>
              <a:spLocks noChangeArrowheads="1"/>
            </p:cNvSpPr>
            <p:nvPr/>
          </p:nvSpPr>
          <p:spPr bwMode="auto">
            <a:xfrm>
              <a:off x="6224532" y="418036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84"/>
            <p:cNvSpPr>
              <a:spLocks noChangeArrowheads="1"/>
            </p:cNvSpPr>
            <p:nvPr/>
          </p:nvSpPr>
          <p:spPr bwMode="auto">
            <a:xfrm>
              <a:off x="6312094" y="41803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85"/>
            <p:cNvSpPr>
              <a:spLocks noChangeArrowheads="1"/>
            </p:cNvSpPr>
            <p:nvPr/>
          </p:nvSpPr>
          <p:spPr bwMode="auto">
            <a:xfrm>
              <a:off x="6397119" y="41803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86"/>
            <p:cNvSpPr>
              <a:spLocks noChangeArrowheads="1"/>
            </p:cNvSpPr>
            <p:nvPr/>
          </p:nvSpPr>
          <p:spPr bwMode="auto">
            <a:xfrm>
              <a:off x="6482143" y="418036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87"/>
            <p:cNvSpPr>
              <a:spLocks noChangeArrowheads="1"/>
            </p:cNvSpPr>
            <p:nvPr/>
          </p:nvSpPr>
          <p:spPr bwMode="auto">
            <a:xfrm>
              <a:off x="6568437" y="41803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88"/>
            <p:cNvSpPr>
              <a:spLocks noChangeArrowheads="1"/>
            </p:cNvSpPr>
            <p:nvPr/>
          </p:nvSpPr>
          <p:spPr bwMode="auto">
            <a:xfrm>
              <a:off x="6653461" y="41803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89"/>
            <p:cNvSpPr>
              <a:spLocks noChangeArrowheads="1"/>
            </p:cNvSpPr>
            <p:nvPr/>
          </p:nvSpPr>
          <p:spPr bwMode="auto">
            <a:xfrm>
              <a:off x="6738485" y="418036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90"/>
            <p:cNvSpPr>
              <a:spLocks noChangeArrowheads="1"/>
            </p:cNvSpPr>
            <p:nvPr/>
          </p:nvSpPr>
          <p:spPr bwMode="auto">
            <a:xfrm>
              <a:off x="6826048" y="41803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91"/>
            <p:cNvSpPr>
              <a:spLocks noChangeArrowheads="1"/>
            </p:cNvSpPr>
            <p:nvPr/>
          </p:nvSpPr>
          <p:spPr bwMode="auto">
            <a:xfrm>
              <a:off x="6911072" y="41803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100"/>
            <p:cNvSpPr>
              <a:spLocks noChangeArrowheads="1"/>
            </p:cNvSpPr>
            <p:nvPr/>
          </p:nvSpPr>
          <p:spPr bwMode="auto">
            <a:xfrm>
              <a:off x="6054483" y="42653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101"/>
            <p:cNvSpPr>
              <a:spLocks noChangeArrowheads="1"/>
            </p:cNvSpPr>
            <p:nvPr/>
          </p:nvSpPr>
          <p:spPr bwMode="auto">
            <a:xfrm>
              <a:off x="6139507" y="42653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102"/>
            <p:cNvSpPr>
              <a:spLocks noChangeArrowheads="1"/>
            </p:cNvSpPr>
            <p:nvPr/>
          </p:nvSpPr>
          <p:spPr bwMode="auto">
            <a:xfrm>
              <a:off x="6224532" y="426538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103"/>
            <p:cNvSpPr>
              <a:spLocks noChangeArrowheads="1"/>
            </p:cNvSpPr>
            <p:nvPr/>
          </p:nvSpPr>
          <p:spPr bwMode="auto">
            <a:xfrm>
              <a:off x="6312094" y="42653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104"/>
            <p:cNvSpPr>
              <a:spLocks noChangeArrowheads="1"/>
            </p:cNvSpPr>
            <p:nvPr/>
          </p:nvSpPr>
          <p:spPr bwMode="auto">
            <a:xfrm>
              <a:off x="6397119" y="42653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105"/>
            <p:cNvSpPr>
              <a:spLocks noChangeArrowheads="1"/>
            </p:cNvSpPr>
            <p:nvPr/>
          </p:nvSpPr>
          <p:spPr bwMode="auto">
            <a:xfrm>
              <a:off x="6482143" y="426538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106"/>
            <p:cNvSpPr>
              <a:spLocks noChangeArrowheads="1"/>
            </p:cNvSpPr>
            <p:nvPr/>
          </p:nvSpPr>
          <p:spPr bwMode="auto">
            <a:xfrm>
              <a:off x="6568437" y="42653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107"/>
            <p:cNvSpPr>
              <a:spLocks noChangeArrowheads="1"/>
            </p:cNvSpPr>
            <p:nvPr/>
          </p:nvSpPr>
          <p:spPr bwMode="auto">
            <a:xfrm>
              <a:off x="6653461" y="42653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108"/>
            <p:cNvSpPr>
              <a:spLocks noChangeArrowheads="1"/>
            </p:cNvSpPr>
            <p:nvPr/>
          </p:nvSpPr>
          <p:spPr bwMode="auto">
            <a:xfrm>
              <a:off x="6738485" y="4265388"/>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109"/>
            <p:cNvSpPr>
              <a:spLocks noChangeArrowheads="1"/>
            </p:cNvSpPr>
            <p:nvPr/>
          </p:nvSpPr>
          <p:spPr bwMode="auto">
            <a:xfrm>
              <a:off x="6826048" y="42653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110"/>
            <p:cNvSpPr>
              <a:spLocks noChangeArrowheads="1"/>
            </p:cNvSpPr>
            <p:nvPr/>
          </p:nvSpPr>
          <p:spPr bwMode="auto">
            <a:xfrm>
              <a:off x="6911072" y="42653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120"/>
            <p:cNvSpPr>
              <a:spLocks noChangeArrowheads="1"/>
            </p:cNvSpPr>
            <p:nvPr/>
          </p:nvSpPr>
          <p:spPr bwMode="auto">
            <a:xfrm>
              <a:off x="6054483" y="43529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121"/>
            <p:cNvSpPr>
              <a:spLocks noChangeArrowheads="1"/>
            </p:cNvSpPr>
            <p:nvPr/>
          </p:nvSpPr>
          <p:spPr bwMode="auto">
            <a:xfrm>
              <a:off x="6139507" y="43529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122"/>
            <p:cNvSpPr>
              <a:spLocks noChangeArrowheads="1"/>
            </p:cNvSpPr>
            <p:nvPr/>
          </p:nvSpPr>
          <p:spPr bwMode="auto">
            <a:xfrm>
              <a:off x="6224532" y="435295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123"/>
            <p:cNvSpPr>
              <a:spLocks noChangeArrowheads="1"/>
            </p:cNvSpPr>
            <p:nvPr/>
          </p:nvSpPr>
          <p:spPr bwMode="auto">
            <a:xfrm>
              <a:off x="6312094" y="43529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124"/>
            <p:cNvSpPr>
              <a:spLocks noChangeArrowheads="1"/>
            </p:cNvSpPr>
            <p:nvPr/>
          </p:nvSpPr>
          <p:spPr bwMode="auto">
            <a:xfrm>
              <a:off x="6397119" y="43529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125"/>
            <p:cNvSpPr>
              <a:spLocks noChangeArrowheads="1"/>
            </p:cNvSpPr>
            <p:nvPr/>
          </p:nvSpPr>
          <p:spPr bwMode="auto">
            <a:xfrm>
              <a:off x="6482143" y="435295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126"/>
            <p:cNvSpPr>
              <a:spLocks noChangeArrowheads="1"/>
            </p:cNvSpPr>
            <p:nvPr/>
          </p:nvSpPr>
          <p:spPr bwMode="auto">
            <a:xfrm>
              <a:off x="6568437" y="43529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127"/>
            <p:cNvSpPr>
              <a:spLocks noChangeArrowheads="1"/>
            </p:cNvSpPr>
            <p:nvPr/>
          </p:nvSpPr>
          <p:spPr bwMode="auto">
            <a:xfrm>
              <a:off x="6653461" y="43529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128"/>
            <p:cNvSpPr>
              <a:spLocks noChangeArrowheads="1"/>
            </p:cNvSpPr>
            <p:nvPr/>
          </p:nvSpPr>
          <p:spPr bwMode="auto">
            <a:xfrm>
              <a:off x="6738485" y="435295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129"/>
            <p:cNvSpPr>
              <a:spLocks noChangeArrowheads="1"/>
            </p:cNvSpPr>
            <p:nvPr/>
          </p:nvSpPr>
          <p:spPr bwMode="auto">
            <a:xfrm>
              <a:off x="6826048" y="43529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130"/>
            <p:cNvSpPr>
              <a:spLocks noChangeArrowheads="1"/>
            </p:cNvSpPr>
            <p:nvPr/>
          </p:nvSpPr>
          <p:spPr bwMode="auto">
            <a:xfrm>
              <a:off x="6911072" y="43529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57"/>
            <p:cNvSpPr>
              <a:spLocks noChangeArrowheads="1"/>
            </p:cNvSpPr>
            <p:nvPr/>
          </p:nvSpPr>
          <p:spPr bwMode="auto">
            <a:xfrm>
              <a:off x="6998453" y="40907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58"/>
            <p:cNvSpPr>
              <a:spLocks noChangeArrowheads="1"/>
            </p:cNvSpPr>
            <p:nvPr/>
          </p:nvSpPr>
          <p:spPr bwMode="auto">
            <a:xfrm>
              <a:off x="7168502" y="409079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59"/>
            <p:cNvSpPr>
              <a:spLocks noChangeArrowheads="1"/>
            </p:cNvSpPr>
            <p:nvPr/>
          </p:nvSpPr>
          <p:spPr bwMode="auto">
            <a:xfrm>
              <a:off x="7083477" y="40907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60"/>
            <p:cNvSpPr>
              <a:spLocks noChangeArrowheads="1"/>
            </p:cNvSpPr>
            <p:nvPr/>
          </p:nvSpPr>
          <p:spPr bwMode="auto">
            <a:xfrm>
              <a:off x="7256064" y="40907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61"/>
            <p:cNvSpPr>
              <a:spLocks noChangeArrowheads="1"/>
            </p:cNvSpPr>
            <p:nvPr/>
          </p:nvSpPr>
          <p:spPr bwMode="auto">
            <a:xfrm>
              <a:off x="7341089" y="40907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62"/>
            <p:cNvSpPr>
              <a:spLocks noChangeArrowheads="1"/>
            </p:cNvSpPr>
            <p:nvPr/>
          </p:nvSpPr>
          <p:spPr bwMode="auto">
            <a:xfrm>
              <a:off x="7426113" y="409079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63"/>
            <p:cNvSpPr>
              <a:spLocks noChangeArrowheads="1"/>
            </p:cNvSpPr>
            <p:nvPr/>
          </p:nvSpPr>
          <p:spPr bwMode="auto">
            <a:xfrm>
              <a:off x="7512407" y="40907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64"/>
            <p:cNvSpPr>
              <a:spLocks noChangeArrowheads="1"/>
            </p:cNvSpPr>
            <p:nvPr/>
          </p:nvSpPr>
          <p:spPr bwMode="auto">
            <a:xfrm>
              <a:off x="7597431" y="40907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65"/>
            <p:cNvSpPr>
              <a:spLocks noChangeArrowheads="1"/>
            </p:cNvSpPr>
            <p:nvPr/>
          </p:nvSpPr>
          <p:spPr bwMode="auto">
            <a:xfrm>
              <a:off x="7682455" y="409079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66"/>
            <p:cNvSpPr>
              <a:spLocks noChangeArrowheads="1"/>
            </p:cNvSpPr>
            <p:nvPr/>
          </p:nvSpPr>
          <p:spPr bwMode="auto">
            <a:xfrm>
              <a:off x="7770018" y="40907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67"/>
            <p:cNvSpPr>
              <a:spLocks noChangeArrowheads="1"/>
            </p:cNvSpPr>
            <p:nvPr/>
          </p:nvSpPr>
          <p:spPr bwMode="auto">
            <a:xfrm>
              <a:off x="7855042" y="40907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81"/>
            <p:cNvSpPr>
              <a:spLocks noChangeArrowheads="1"/>
            </p:cNvSpPr>
            <p:nvPr/>
          </p:nvSpPr>
          <p:spPr bwMode="auto">
            <a:xfrm>
              <a:off x="6998453" y="41758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82"/>
            <p:cNvSpPr>
              <a:spLocks noChangeArrowheads="1"/>
            </p:cNvSpPr>
            <p:nvPr/>
          </p:nvSpPr>
          <p:spPr bwMode="auto">
            <a:xfrm>
              <a:off x="7083477" y="41758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83"/>
            <p:cNvSpPr>
              <a:spLocks noChangeArrowheads="1"/>
            </p:cNvSpPr>
            <p:nvPr/>
          </p:nvSpPr>
          <p:spPr bwMode="auto">
            <a:xfrm>
              <a:off x="7168502" y="417581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84"/>
            <p:cNvSpPr>
              <a:spLocks noChangeArrowheads="1"/>
            </p:cNvSpPr>
            <p:nvPr/>
          </p:nvSpPr>
          <p:spPr bwMode="auto">
            <a:xfrm>
              <a:off x="7256064" y="41758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85"/>
            <p:cNvSpPr>
              <a:spLocks noChangeArrowheads="1"/>
            </p:cNvSpPr>
            <p:nvPr/>
          </p:nvSpPr>
          <p:spPr bwMode="auto">
            <a:xfrm>
              <a:off x="7341089" y="41758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86"/>
            <p:cNvSpPr>
              <a:spLocks noChangeArrowheads="1"/>
            </p:cNvSpPr>
            <p:nvPr/>
          </p:nvSpPr>
          <p:spPr bwMode="auto">
            <a:xfrm>
              <a:off x="7426113" y="417581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87"/>
            <p:cNvSpPr>
              <a:spLocks noChangeArrowheads="1"/>
            </p:cNvSpPr>
            <p:nvPr/>
          </p:nvSpPr>
          <p:spPr bwMode="auto">
            <a:xfrm>
              <a:off x="7512407" y="41758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88"/>
            <p:cNvSpPr>
              <a:spLocks noChangeArrowheads="1"/>
            </p:cNvSpPr>
            <p:nvPr/>
          </p:nvSpPr>
          <p:spPr bwMode="auto">
            <a:xfrm>
              <a:off x="7597431" y="41758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89"/>
            <p:cNvSpPr>
              <a:spLocks noChangeArrowheads="1"/>
            </p:cNvSpPr>
            <p:nvPr/>
          </p:nvSpPr>
          <p:spPr bwMode="auto">
            <a:xfrm>
              <a:off x="7682455" y="417581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90"/>
            <p:cNvSpPr>
              <a:spLocks noChangeArrowheads="1"/>
            </p:cNvSpPr>
            <p:nvPr/>
          </p:nvSpPr>
          <p:spPr bwMode="auto">
            <a:xfrm>
              <a:off x="7770018" y="41758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91"/>
            <p:cNvSpPr>
              <a:spLocks noChangeArrowheads="1"/>
            </p:cNvSpPr>
            <p:nvPr/>
          </p:nvSpPr>
          <p:spPr bwMode="auto">
            <a:xfrm>
              <a:off x="7855042" y="41758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100"/>
            <p:cNvSpPr>
              <a:spLocks noChangeArrowheads="1"/>
            </p:cNvSpPr>
            <p:nvPr/>
          </p:nvSpPr>
          <p:spPr bwMode="auto">
            <a:xfrm>
              <a:off x="6998453" y="42608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101"/>
            <p:cNvSpPr>
              <a:spLocks noChangeArrowheads="1"/>
            </p:cNvSpPr>
            <p:nvPr/>
          </p:nvSpPr>
          <p:spPr bwMode="auto">
            <a:xfrm>
              <a:off x="7083477" y="42608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102"/>
            <p:cNvSpPr>
              <a:spLocks noChangeArrowheads="1"/>
            </p:cNvSpPr>
            <p:nvPr/>
          </p:nvSpPr>
          <p:spPr bwMode="auto">
            <a:xfrm>
              <a:off x="7168502" y="4260839"/>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103"/>
            <p:cNvSpPr>
              <a:spLocks noChangeArrowheads="1"/>
            </p:cNvSpPr>
            <p:nvPr/>
          </p:nvSpPr>
          <p:spPr bwMode="auto">
            <a:xfrm>
              <a:off x="7256064" y="42608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104"/>
            <p:cNvSpPr>
              <a:spLocks noChangeArrowheads="1"/>
            </p:cNvSpPr>
            <p:nvPr/>
          </p:nvSpPr>
          <p:spPr bwMode="auto">
            <a:xfrm>
              <a:off x="7341089" y="42608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105"/>
            <p:cNvSpPr>
              <a:spLocks noChangeArrowheads="1"/>
            </p:cNvSpPr>
            <p:nvPr/>
          </p:nvSpPr>
          <p:spPr bwMode="auto">
            <a:xfrm>
              <a:off x="7426113" y="4260839"/>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106"/>
            <p:cNvSpPr>
              <a:spLocks noChangeArrowheads="1"/>
            </p:cNvSpPr>
            <p:nvPr/>
          </p:nvSpPr>
          <p:spPr bwMode="auto">
            <a:xfrm>
              <a:off x="7512407" y="42608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107"/>
            <p:cNvSpPr>
              <a:spLocks noChangeArrowheads="1"/>
            </p:cNvSpPr>
            <p:nvPr/>
          </p:nvSpPr>
          <p:spPr bwMode="auto">
            <a:xfrm>
              <a:off x="7597431" y="42608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4" name="Oval 108"/>
            <p:cNvSpPr>
              <a:spLocks noChangeArrowheads="1"/>
            </p:cNvSpPr>
            <p:nvPr/>
          </p:nvSpPr>
          <p:spPr bwMode="auto">
            <a:xfrm>
              <a:off x="7682455" y="4260839"/>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109"/>
            <p:cNvSpPr>
              <a:spLocks noChangeArrowheads="1"/>
            </p:cNvSpPr>
            <p:nvPr/>
          </p:nvSpPr>
          <p:spPr bwMode="auto">
            <a:xfrm>
              <a:off x="7770018" y="42608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110"/>
            <p:cNvSpPr>
              <a:spLocks noChangeArrowheads="1"/>
            </p:cNvSpPr>
            <p:nvPr/>
          </p:nvSpPr>
          <p:spPr bwMode="auto">
            <a:xfrm>
              <a:off x="7855042" y="42608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120"/>
            <p:cNvSpPr>
              <a:spLocks noChangeArrowheads="1"/>
            </p:cNvSpPr>
            <p:nvPr/>
          </p:nvSpPr>
          <p:spPr bwMode="auto">
            <a:xfrm>
              <a:off x="6998453" y="43484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121"/>
            <p:cNvSpPr>
              <a:spLocks noChangeArrowheads="1"/>
            </p:cNvSpPr>
            <p:nvPr/>
          </p:nvSpPr>
          <p:spPr bwMode="auto">
            <a:xfrm>
              <a:off x="7083477" y="43484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122"/>
            <p:cNvSpPr>
              <a:spLocks noChangeArrowheads="1"/>
            </p:cNvSpPr>
            <p:nvPr/>
          </p:nvSpPr>
          <p:spPr bwMode="auto">
            <a:xfrm>
              <a:off x="7168502" y="434840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123"/>
            <p:cNvSpPr>
              <a:spLocks noChangeArrowheads="1"/>
            </p:cNvSpPr>
            <p:nvPr/>
          </p:nvSpPr>
          <p:spPr bwMode="auto">
            <a:xfrm>
              <a:off x="7256064" y="43484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124"/>
            <p:cNvSpPr>
              <a:spLocks noChangeArrowheads="1"/>
            </p:cNvSpPr>
            <p:nvPr/>
          </p:nvSpPr>
          <p:spPr bwMode="auto">
            <a:xfrm>
              <a:off x="7341089" y="43484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125"/>
            <p:cNvSpPr>
              <a:spLocks noChangeArrowheads="1"/>
            </p:cNvSpPr>
            <p:nvPr/>
          </p:nvSpPr>
          <p:spPr bwMode="auto">
            <a:xfrm>
              <a:off x="7426113" y="434840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126"/>
            <p:cNvSpPr>
              <a:spLocks noChangeArrowheads="1"/>
            </p:cNvSpPr>
            <p:nvPr/>
          </p:nvSpPr>
          <p:spPr bwMode="auto">
            <a:xfrm>
              <a:off x="7512407" y="43484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127"/>
            <p:cNvSpPr>
              <a:spLocks noChangeArrowheads="1"/>
            </p:cNvSpPr>
            <p:nvPr/>
          </p:nvSpPr>
          <p:spPr bwMode="auto">
            <a:xfrm>
              <a:off x="7597431" y="43484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128"/>
            <p:cNvSpPr>
              <a:spLocks noChangeArrowheads="1"/>
            </p:cNvSpPr>
            <p:nvPr/>
          </p:nvSpPr>
          <p:spPr bwMode="auto">
            <a:xfrm>
              <a:off x="7682455" y="434840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129"/>
            <p:cNvSpPr>
              <a:spLocks noChangeArrowheads="1"/>
            </p:cNvSpPr>
            <p:nvPr/>
          </p:nvSpPr>
          <p:spPr bwMode="auto">
            <a:xfrm>
              <a:off x="7770018" y="43484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130"/>
            <p:cNvSpPr>
              <a:spLocks noChangeArrowheads="1"/>
            </p:cNvSpPr>
            <p:nvPr/>
          </p:nvSpPr>
          <p:spPr bwMode="auto">
            <a:xfrm>
              <a:off x="7855042" y="43484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57"/>
            <p:cNvSpPr>
              <a:spLocks noChangeArrowheads="1"/>
            </p:cNvSpPr>
            <p:nvPr/>
          </p:nvSpPr>
          <p:spPr bwMode="auto">
            <a:xfrm>
              <a:off x="7942423" y="40862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58"/>
            <p:cNvSpPr>
              <a:spLocks noChangeArrowheads="1"/>
            </p:cNvSpPr>
            <p:nvPr/>
          </p:nvSpPr>
          <p:spPr bwMode="auto">
            <a:xfrm>
              <a:off x="8112472" y="408624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59"/>
            <p:cNvSpPr>
              <a:spLocks noChangeArrowheads="1"/>
            </p:cNvSpPr>
            <p:nvPr/>
          </p:nvSpPr>
          <p:spPr bwMode="auto">
            <a:xfrm>
              <a:off x="8027447" y="40862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60"/>
            <p:cNvSpPr>
              <a:spLocks noChangeArrowheads="1"/>
            </p:cNvSpPr>
            <p:nvPr/>
          </p:nvSpPr>
          <p:spPr bwMode="auto">
            <a:xfrm>
              <a:off x="8200034" y="40862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61"/>
            <p:cNvSpPr>
              <a:spLocks noChangeArrowheads="1"/>
            </p:cNvSpPr>
            <p:nvPr/>
          </p:nvSpPr>
          <p:spPr bwMode="auto">
            <a:xfrm>
              <a:off x="8285059" y="40862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62"/>
            <p:cNvSpPr>
              <a:spLocks noChangeArrowheads="1"/>
            </p:cNvSpPr>
            <p:nvPr/>
          </p:nvSpPr>
          <p:spPr bwMode="auto">
            <a:xfrm>
              <a:off x="8370083" y="408624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63"/>
            <p:cNvSpPr>
              <a:spLocks noChangeArrowheads="1"/>
            </p:cNvSpPr>
            <p:nvPr/>
          </p:nvSpPr>
          <p:spPr bwMode="auto">
            <a:xfrm>
              <a:off x="8456377" y="40862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64"/>
            <p:cNvSpPr>
              <a:spLocks noChangeArrowheads="1"/>
            </p:cNvSpPr>
            <p:nvPr/>
          </p:nvSpPr>
          <p:spPr bwMode="auto">
            <a:xfrm>
              <a:off x="8541401" y="40862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65"/>
            <p:cNvSpPr>
              <a:spLocks noChangeArrowheads="1"/>
            </p:cNvSpPr>
            <p:nvPr/>
          </p:nvSpPr>
          <p:spPr bwMode="auto">
            <a:xfrm>
              <a:off x="8626425" y="408624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66"/>
            <p:cNvSpPr>
              <a:spLocks noChangeArrowheads="1"/>
            </p:cNvSpPr>
            <p:nvPr/>
          </p:nvSpPr>
          <p:spPr bwMode="auto">
            <a:xfrm>
              <a:off x="8713988" y="40862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67"/>
            <p:cNvSpPr>
              <a:spLocks noChangeArrowheads="1"/>
            </p:cNvSpPr>
            <p:nvPr/>
          </p:nvSpPr>
          <p:spPr bwMode="auto">
            <a:xfrm>
              <a:off x="8799012" y="40862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81"/>
            <p:cNvSpPr>
              <a:spLocks noChangeArrowheads="1"/>
            </p:cNvSpPr>
            <p:nvPr/>
          </p:nvSpPr>
          <p:spPr bwMode="auto">
            <a:xfrm>
              <a:off x="7942423" y="417126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82"/>
            <p:cNvSpPr>
              <a:spLocks noChangeArrowheads="1"/>
            </p:cNvSpPr>
            <p:nvPr/>
          </p:nvSpPr>
          <p:spPr bwMode="auto">
            <a:xfrm>
              <a:off x="8027447" y="417126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83"/>
            <p:cNvSpPr>
              <a:spLocks noChangeArrowheads="1"/>
            </p:cNvSpPr>
            <p:nvPr/>
          </p:nvSpPr>
          <p:spPr bwMode="auto">
            <a:xfrm>
              <a:off x="8112472" y="417126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84"/>
            <p:cNvSpPr>
              <a:spLocks noChangeArrowheads="1"/>
            </p:cNvSpPr>
            <p:nvPr/>
          </p:nvSpPr>
          <p:spPr bwMode="auto">
            <a:xfrm>
              <a:off x="8200034" y="417126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85"/>
            <p:cNvSpPr>
              <a:spLocks noChangeArrowheads="1"/>
            </p:cNvSpPr>
            <p:nvPr/>
          </p:nvSpPr>
          <p:spPr bwMode="auto">
            <a:xfrm>
              <a:off x="8285059" y="417126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86"/>
            <p:cNvSpPr>
              <a:spLocks noChangeArrowheads="1"/>
            </p:cNvSpPr>
            <p:nvPr/>
          </p:nvSpPr>
          <p:spPr bwMode="auto">
            <a:xfrm>
              <a:off x="8370083" y="417126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87"/>
            <p:cNvSpPr>
              <a:spLocks noChangeArrowheads="1"/>
            </p:cNvSpPr>
            <p:nvPr/>
          </p:nvSpPr>
          <p:spPr bwMode="auto">
            <a:xfrm>
              <a:off x="8456377" y="417126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88"/>
            <p:cNvSpPr>
              <a:spLocks noChangeArrowheads="1"/>
            </p:cNvSpPr>
            <p:nvPr/>
          </p:nvSpPr>
          <p:spPr bwMode="auto">
            <a:xfrm>
              <a:off x="8541401" y="417126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89"/>
            <p:cNvSpPr>
              <a:spLocks noChangeArrowheads="1"/>
            </p:cNvSpPr>
            <p:nvPr/>
          </p:nvSpPr>
          <p:spPr bwMode="auto">
            <a:xfrm>
              <a:off x="8626425" y="417126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90"/>
            <p:cNvSpPr>
              <a:spLocks noChangeArrowheads="1"/>
            </p:cNvSpPr>
            <p:nvPr/>
          </p:nvSpPr>
          <p:spPr bwMode="auto">
            <a:xfrm>
              <a:off x="8713988" y="417126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91"/>
            <p:cNvSpPr>
              <a:spLocks noChangeArrowheads="1"/>
            </p:cNvSpPr>
            <p:nvPr/>
          </p:nvSpPr>
          <p:spPr bwMode="auto">
            <a:xfrm>
              <a:off x="8799012" y="417126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100"/>
            <p:cNvSpPr>
              <a:spLocks noChangeArrowheads="1"/>
            </p:cNvSpPr>
            <p:nvPr/>
          </p:nvSpPr>
          <p:spPr bwMode="auto">
            <a:xfrm>
              <a:off x="7942423" y="425629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101"/>
            <p:cNvSpPr>
              <a:spLocks noChangeArrowheads="1"/>
            </p:cNvSpPr>
            <p:nvPr/>
          </p:nvSpPr>
          <p:spPr bwMode="auto">
            <a:xfrm>
              <a:off x="8027447" y="425629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102"/>
            <p:cNvSpPr>
              <a:spLocks noChangeArrowheads="1"/>
            </p:cNvSpPr>
            <p:nvPr/>
          </p:nvSpPr>
          <p:spPr bwMode="auto">
            <a:xfrm>
              <a:off x="8112472" y="425629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103"/>
            <p:cNvSpPr>
              <a:spLocks noChangeArrowheads="1"/>
            </p:cNvSpPr>
            <p:nvPr/>
          </p:nvSpPr>
          <p:spPr bwMode="auto">
            <a:xfrm>
              <a:off x="8200034" y="425629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104"/>
            <p:cNvSpPr>
              <a:spLocks noChangeArrowheads="1"/>
            </p:cNvSpPr>
            <p:nvPr/>
          </p:nvSpPr>
          <p:spPr bwMode="auto">
            <a:xfrm>
              <a:off x="8285059" y="425629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105"/>
            <p:cNvSpPr>
              <a:spLocks noChangeArrowheads="1"/>
            </p:cNvSpPr>
            <p:nvPr/>
          </p:nvSpPr>
          <p:spPr bwMode="auto">
            <a:xfrm>
              <a:off x="8370083" y="425629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106"/>
            <p:cNvSpPr>
              <a:spLocks noChangeArrowheads="1"/>
            </p:cNvSpPr>
            <p:nvPr/>
          </p:nvSpPr>
          <p:spPr bwMode="auto">
            <a:xfrm>
              <a:off x="8456377" y="425629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7" name="Oval 107"/>
            <p:cNvSpPr>
              <a:spLocks noChangeArrowheads="1"/>
            </p:cNvSpPr>
            <p:nvPr/>
          </p:nvSpPr>
          <p:spPr bwMode="auto">
            <a:xfrm>
              <a:off x="8541401" y="425629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8" name="Oval 108"/>
            <p:cNvSpPr>
              <a:spLocks noChangeArrowheads="1"/>
            </p:cNvSpPr>
            <p:nvPr/>
          </p:nvSpPr>
          <p:spPr bwMode="auto">
            <a:xfrm>
              <a:off x="8626425" y="4256290"/>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9" name="Oval 109"/>
            <p:cNvSpPr>
              <a:spLocks noChangeArrowheads="1"/>
            </p:cNvSpPr>
            <p:nvPr/>
          </p:nvSpPr>
          <p:spPr bwMode="auto">
            <a:xfrm>
              <a:off x="8713988" y="425629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0" name="Oval 110"/>
            <p:cNvSpPr>
              <a:spLocks noChangeArrowheads="1"/>
            </p:cNvSpPr>
            <p:nvPr/>
          </p:nvSpPr>
          <p:spPr bwMode="auto">
            <a:xfrm>
              <a:off x="8799012" y="425629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1" name="Oval 120"/>
            <p:cNvSpPr>
              <a:spLocks noChangeArrowheads="1"/>
            </p:cNvSpPr>
            <p:nvPr/>
          </p:nvSpPr>
          <p:spPr bwMode="auto">
            <a:xfrm>
              <a:off x="7942423" y="43438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2" name="Oval 121"/>
            <p:cNvSpPr>
              <a:spLocks noChangeArrowheads="1"/>
            </p:cNvSpPr>
            <p:nvPr/>
          </p:nvSpPr>
          <p:spPr bwMode="auto">
            <a:xfrm>
              <a:off x="8027447" y="43438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3" name="Oval 122"/>
            <p:cNvSpPr>
              <a:spLocks noChangeArrowheads="1"/>
            </p:cNvSpPr>
            <p:nvPr/>
          </p:nvSpPr>
          <p:spPr bwMode="auto">
            <a:xfrm>
              <a:off x="8112472" y="434385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4" name="Oval 123"/>
            <p:cNvSpPr>
              <a:spLocks noChangeArrowheads="1"/>
            </p:cNvSpPr>
            <p:nvPr/>
          </p:nvSpPr>
          <p:spPr bwMode="auto">
            <a:xfrm>
              <a:off x="8200034" y="43438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5" name="Oval 124"/>
            <p:cNvSpPr>
              <a:spLocks noChangeArrowheads="1"/>
            </p:cNvSpPr>
            <p:nvPr/>
          </p:nvSpPr>
          <p:spPr bwMode="auto">
            <a:xfrm>
              <a:off x="8285059" y="43438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6" name="Oval 125"/>
            <p:cNvSpPr>
              <a:spLocks noChangeArrowheads="1"/>
            </p:cNvSpPr>
            <p:nvPr/>
          </p:nvSpPr>
          <p:spPr bwMode="auto">
            <a:xfrm>
              <a:off x="8370083" y="434385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7" name="Oval 126"/>
            <p:cNvSpPr>
              <a:spLocks noChangeArrowheads="1"/>
            </p:cNvSpPr>
            <p:nvPr/>
          </p:nvSpPr>
          <p:spPr bwMode="auto">
            <a:xfrm>
              <a:off x="8456377" y="43438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8" name="Oval 127"/>
            <p:cNvSpPr>
              <a:spLocks noChangeArrowheads="1"/>
            </p:cNvSpPr>
            <p:nvPr/>
          </p:nvSpPr>
          <p:spPr bwMode="auto">
            <a:xfrm>
              <a:off x="8541401" y="43438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9" name="Oval 128"/>
            <p:cNvSpPr>
              <a:spLocks noChangeArrowheads="1"/>
            </p:cNvSpPr>
            <p:nvPr/>
          </p:nvSpPr>
          <p:spPr bwMode="auto">
            <a:xfrm>
              <a:off x="8626425" y="434385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0" name="Oval 129"/>
            <p:cNvSpPr>
              <a:spLocks noChangeArrowheads="1"/>
            </p:cNvSpPr>
            <p:nvPr/>
          </p:nvSpPr>
          <p:spPr bwMode="auto">
            <a:xfrm>
              <a:off x="8713988" y="43438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1" name="Oval 130"/>
            <p:cNvSpPr>
              <a:spLocks noChangeArrowheads="1"/>
            </p:cNvSpPr>
            <p:nvPr/>
          </p:nvSpPr>
          <p:spPr bwMode="auto">
            <a:xfrm>
              <a:off x="8799012" y="43438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2" name="Oval 57"/>
            <p:cNvSpPr>
              <a:spLocks noChangeArrowheads="1"/>
            </p:cNvSpPr>
            <p:nvPr/>
          </p:nvSpPr>
          <p:spPr bwMode="auto">
            <a:xfrm>
              <a:off x="8886393" y="40816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3" name="Oval 58"/>
            <p:cNvSpPr>
              <a:spLocks noChangeArrowheads="1"/>
            </p:cNvSpPr>
            <p:nvPr/>
          </p:nvSpPr>
          <p:spPr bwMode="auto">
            <a:xfrm>
              <a:off x="9056442" y="408169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4" name="Oval 59"/>
            <p:cNvSpPr>
              <a:spLocks noChangeArrowheads="1"/>
            </p:cNvSpPr>
            <p:nvPr/>
          </p:nvSpPr>
          <p:spPr bwMode="auto">
            <a:xfrm>
              <a:off x="8971417" y="40816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5" name="Oval 60"/>
            <p:cNvSpPr>
              <a:spLocks noChangeArrowheads="1"/>
            </p:cNvSpPr>
            <p:nvPr/>
          </p:nvSpPr>
          <p:spPr bwMode="auto">
            <a:xfrm>
              <a:off x="9144004" y="40816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6" name="Oval 61"/>
            <p:cNvSpPr>
              <a:spLocks noChangeArrowheads="1"/>
            </p:cNvSpPr>
            <p:nvPr/>
          </p:nvSpPr>
          <p:spPr bwMode="auto">
            <a:xfrm>
              <a:off x="9229029" y="408169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7" name="Oval 62"/>
            <p:cNvSpPr>
              <a:spLocks noChangeArrowheads="1"/>
            </p:cNvSpPr>
            <p:nvPr/>
          </p:nvSpPr>
          <p:spPr bwMode="auto">
            <a:xfrm>
              <a:off x="9314053" y="408169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8" name="Oval 63"/>
            <p:cNvSpPr>
              <a:spLocks noChangeArrowheads="1"/>
            </p:cNvSpPr>
            <p:nvPr/>
          </p:nvSpPr>
          <p:spPr bwMode="auto">
            <a:xfrm>
              <a:off x="9400347" y="408169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9" name="Oval 81"/>
            <p:cNvSpPr>
              <a:spLocks noChangeArrowheads="1"/>
            </p:cNvSpPr>
            <p:nvPr/>
          </p:nvSpPr>
          <p:spPr bwMode="auto">
            <a:xfrm>
              <a:off x="8886393" y="416671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0" name="Oval 82"/>
            <p:cNvSpPr>
              <a:spLocks noChangeArrowheads="1"/>
            </p:cNvSpPr>
            <p:nvPr/>
          </p:nvSpPr>
          <p:spPr bwMode="auto">
            <a:xfrm>
              <a:off x="8971417" y="416671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1" name="Oval 83"/>
            <p:cNvSpPr>
              <a:spLocks noChangeArrowheads="1"/>
            </p:cNvSpPr>
            <p:nvPr/>
          </p:nvSpPr>
          <p:spPr bwMode="auto">
            <a:xfrm>
              <a:off x="9056442" y="416671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2" name="Oval 84"/>
            <p:cNvSpPr>
              <a:spLocks noChangeArrowheads="1"/>
            </p:cNvSpPr>
            <p:nvPr/>
          </p:nvSpPr>
          <p:spPr bwMode="auto">
            <a:xfrm>
              <a:off x="9144004" y="416671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3" name="Oval 85"/>
            <p:cNvSpPr>
              <a:spLocks noChangeArrowheads="1"/>
            </p:cNvSpPr>
            <p:nvPr/>
          </p:nvSpPr>
          <p:spPr bwMode="auto">
            <a:xfrm>
              <a:off x="9229029" y="416671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4" name="Oval 86"/>
            <p:cNvSpPr>
              <a:spLocks noChangeArrowheads="1"/>
            </p:cNvSpPr>
            <p:nvPr/>
          </p:nvSpPr>
          <p:spPr bwMode="auto">
            <a:xfrm>
              <a:off x="9314053" y="416671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5" name="Oval 87"/>
            <p:cNvSpPr>
              <a:spLocks noChangeArrowheads="1"/>
            </p:cNvSpPr>
            <p:nvPr/>
          </p:nvSpPr>
          <p:spPr bwMode="auto">
            <a:xfrm>
              <a:off x="9400347" y="416671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6" name="Oval 100"/>
            <p:cNvSpPr>
              <a:spLocks noChangeArrowheads="1"/>
            </p:cNvSpPr>
            <p:nvPr/>
          </p:nvSpPr>
          <p:spPr bwMode="auto">
            <a:xfrm>
              <a:off x="8886393" y="425174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7" name="Oval 101"/>
            <p:cNvSpPr>
              <a:spLocks noChangeArrowheads="1"/>
            </p:cNvSpPr>
            <p:nvPr/>
          </p:nvSpPr>
          <p:spPr bwMode="auto">
            <a:xfrm>
              <a:off x="8971417" y="425174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8" name="Oval 102"/>
            <p:cNvSpPr>
              <a:spLocks noChangeArrowheads="1"/>
            </p:cNvSpPr>
            <p:nvPr/>
          </p:nvSpPr>
          <p:spPr bwMode="auto">
            <a:xfrm>
              <a:off x="9056442" y="4251741"/>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9" name="Oval 103"/>
            <p:cNvSpPr>
              <a:spLocks noChangeArrowheads="1"/>
            </p:cNvSpPr>
            <p:nvPr/>
          </p:nvSpPr>
          <p:spPr bwMode="auto">
            <a:xfrm>
              <a:off x="9144004" y="425174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0" name="Oval 104"/>
            <p:cNvSpPr>
              <a:spLocks noChangeArrowheads="1"/>
            </p:cNvSpPr>
            <p:nvPr/>
          </p:nvSpPr>
          <p:spPr bwMode="auto">
            <a:xfrm>
              <a:off x="9229029" y="425174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1" name="Oval 105"/>
            <p:cNvSpPr>
              <a:spLocks noChangeArrowheads="1"/>
            </p:cNvSpPr>
            <p:nvPr/>
          </p:nvSpPr>
          <p:spPr bwMode="auto">
            <a:xfrm>
              <a:off x="9314053" y="4251741"/>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2" name="Oval 106"/>
            <p:cNvSpPr>
              <a:spLocks noChangeArrowheads="1"/>
            </p:cNvSpPr>
            <p:nvPr/>
          </p:nvSpPr>
          <p:spPr bwMode="auto">
            <a:xfrm>
              <a:off x="9400347" y="425174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3" name="Oval 107"/>
            <p:cNvSpPr>
              <a:spLocks noChangeArrowheads="1"/>
            </p:cNvSpPr>
            <p:nvPr/>
          </p:nvSpPr>
          <p:spPr bwMode="auto">
            <a:xfrm>
              <a:off x="9485371" y="425174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4" name="Oval 120"/>
            <p:cNvSpPr>
              <a:spLocks noChangeArrowheads="1"/>
            </p:cNvSpPr>
            <p:nvPr/>
          </p:nvSpPr>
          <p:spPr bwMode="auto">
            <a:xfrm>
              <a:off x="8886393" y="433930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5" name="Oval 121"/>
            <p:cNvSpPr>
              <a:spLocks noChangeArrowheads="1"/>
            </p:cNvSpPr>
            <p:nvPr/>
          </p:nvSpPr>
          <p:spPr bwMode="auto">
            <a:xfrm>
              <a:off x="8971417" y="433930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6" name="Oval 122"/>
            <p:cNvSpPr>
              <a:spLocks noChangeArrowheads="1"/>
            </p:cNvSpPr>
            <p:nvPr/>
          </p:nvSpPr>
          <p:spPr bwMode="auto">
            <a:xfrm>
              <a:off x="9056442" y="433930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7" name="Oval 123"/>
            <p:cNvSpPr>
              <a:spLocks noChangeArrowheads="1"/>
            </p:cNvSpPr>
            <p:nvPr/>
          </p:nvSpPr>
          <p:spPr bwMode="auto">
            <a:xfrm>
              <a:off x="9144004" y="433930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8" name="Oval 124"/>
            <p:cNvSpPr>
              <a:spLocks noChangeArrowheads="1"/>
            </p:cNvSpPr>
            <p:nvPr/>
          </p:nvSpPr>
          <p:spPr bwMode="auto">
            <a:xfrm>
              <a:off x="9229029" y="433930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9" name="Oval 125"/>
            <p:cNvSpPr>
              <a:spLocks noChangeArrowheads="1"/>
            </p:cNvSpPr>
            <p:nvPr/>
          </p:nvSpPr>
          <p:spPr bwMode="auto">
            <a:xfrm>
              <a:off x="9314053" y="433930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0" name="Oval 126"/>
            <p:cNvSpPr>
              <a:spLocks noChangeArrowheads="1"/>
            </p:cNvSpPr>
            <p:nvPr/>
          </p:nvSpPr>
          <p:spPr bwMode="auto">
            <a:xfrm>
              <a:off x="9400347" y="433930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1" name="Oval 127"/>
            <p:cNvSpPr>
              <a:spLocks noChangeArrowheads="1"/>
            </p:cNvSpPr>
            <p:nvPr/>
          </p:nvSpPr>
          <p:spPr bwMode="auto">
            <a:xfrm>
              <a:off x="9485371" y="433930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2" name="Oval 62"/>
            <p:cNvSpPr>
              <a:spLocks noChangeArrowheads="1"/>
            </p:cNvSpPr>
            <p:nvPr/>
          </p:nvSpPr>
          <p:spPr bwMode="auto">
            <a:xfrm>
              <a:off x="5538173" y="444108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3" name="Oval 63"/>
            <p:cNvSpPr>
              <a:spLocks noChangeArrowheads="1"/>
            </p:cNvSpPr>
            <p:nvPr/>
          </p:nvSpPr>
          <p:spPr bwMode="auto">
            <a:xfrm>
              <a:off x="5624467" y="44410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4" name="Oval 64"/>
            <p:cNvSpPr>
              <a:spLocks noChangeArrowheads="1"/>
            </p:cNvSpPr>
            <p:nvPr/>
          </p:nvSpPr>
          <p:spPr bwMode="auto">
            <a:xfrm>
              <a:off x="5709491" y="44410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5" name="Oval 65"/>
            <p:cNvSpPr>
              <a:spLocks noChangeArrowheads="1"/>
            </p:cNvSpPr>
            <p:nvPr/>
          </p:nvSpPr>
          <p:spPr bwMode="auto">
            <a:xfrm>
              <a:off x="5794515" y="444108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6" name="Oval 66"/>
            <p:cNvSpPr>
              <a:spLocks noChangeArrowheads="1"/>
            </p:cNvSpPr>
            <p:nvPr/>
          </p:nvSpPr>
          <p:spPr bwMode="auto">
            <a:xfrm>
              <a:off x="5882078" y="44410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7" name="Oval 67"/>
            <p:cNvSpPr>
              <a:spLocks noChangeArrowheads="1"/>
            </p:cNvSpPr>
            <p:nvPr/>
          </p:nvSpPr>
          <p:spPr bwMode="auto">
            <a:xfrm>
              <a:off x="5967102" y="44410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8" name="Oval 86"/>
            <p:cNvSpPr>
              <a:spLocks noChangeArrowheads="1"/>
            </p:cNvSpPr>
            <p:nvPr/>
          </p:nvSpPr>
          <p:spPr bwMode="auto">
            <a:xfrm>
              <a:off x="5538173" y="452610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9" name="Oval 87"/>
            <p:cNvSpPr>
              <a:spLocks noChangeArrowheads="1"/>
            </p:cNvSpPr>
            <p:nvPr/>
          </p:nvSpPr>
          <p:spPr bwMode="auto">
            <a:xfrm>
              <a:off x="5624467" y="45261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0" name="Oval 88"/>
            <p:cNvSpPr>
              <a:spLocks noChangeArrowheads="1"/>
            </p:cNvSpPr>
            <p:nvPr/>
          </p:nvSpPr>
          <p:spPr bwMode="auto">
            <a:xfrm>
              <a:off x="5709491" y="45261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1" name="Oval 89"/>
            <p:cNvSpPr>
              <a:spLocks noChangeArrowheads="1"/>
            </p:cNvSpPr>
            <p:nvPr/>
          </p:nvSpPr>
          <p:spPr bwMode="auto">
            <a:xfrm>
              <a:off x="5794515" y="452610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2" name="Oval 90"/>
            <p:cNvSpPr>
              <a:spLocks noChangeArrowheads="1"/>
            </p:cNvSpPr>
            <p:nvPr/>
          </p:nvSpPr>
          <p:spPr bwMode="auto">
            <a:xfrm>
              <a:off x="5882078" y="45261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3" name="Oval 91"/>
            <p:cNvSpPr>
              <a:spLocks noChangeArrowheads="1"/>
            </p:cNvSpPr>
            <p:nvPr/>
          </p:nvSpPr>
          <p:spPr bwMode="auto">
            <a:xfrm>
              <a:off x="5967102" y="45261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4" name="Oval 105"/>
            <p:cNvSpPr>
              <a:spLocks noChangeArrowheads="1"/>
            </p:cNvSpPr>
            <p:nvPr/>
          </p:nvSpPr>
          <p:spPr bwMode="auto">
            <a:xfrm>
              <a:off x="5538173" y="4611131"/>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5" name="Oval 106"/>
            <p:cNvSpPr>
              <a:spLocks noChangeArrowheads="1"/>
            </p:cNvSpPr>
            <p:nvPr/>
          </p:nvSpPr>
          <p:spPr bwMode="auto">
            <a:xfrm>
              <a:off x="5624467" y="46111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6" name="Oval 107"/>
            <p:cNvSpPr>
              <a:spLocks noChangeArrowheads="1"/>
            </p:cNvSpPr>
            <p:nvPr/>
          </p:nvSpPr>
          <p:spPr bwMode="auto">
            <a:xfrm>
              <a:off x="5709491" y="46111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7" name="Oval 108"/>
            <p:cNvSpPr>
              <a:spLocks noChangeArrowheads="1"/>
            </p:cNvSpPr>
            <p:nvPr/>
          </p:nvSpPr>
          <p:spPr bwMode="auto">
            <a:xfrm>
              <a:off x="5794515" y="4611131"/>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8" name="Oval 109"/>
            <p:cNvSpPr>
              <a:spLocks noChangeArrowheads="1"/>
            </p:cNvSpPr>
            <p:nvPr/>
          </p:nvSpPr>
          <p:spPr bwMode="auto">
            <a:xfrm>
              <a:off x="5882078" y="46111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9" name="Oval 110"/>
            <p:cNvSpPr>
              <a:spLocks noChangeArrowheads="1"/>
            </p:cNvSpPr>
            <p:nvPr/>
          </p:nvSpPr>
          <p:spPr bwMode="auto">
            <a:xfrm>
              <a:off x="5967102" y="46111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0" name="Oval 130"/>
            <p:cNvSpPr>
              <a:spLocks noChangeArrowheads="1"/>
            </p:cNvSpPr>
            <p:nvPr/>
          </p:nvSpPr>
          <p:spPr bwMode="auto">
            <a:xfrm>
              <a:off x="5967102" y="46986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1" name="Oval 57"/>
            <p:cNvSpPr>
              <a:spLocks noChangeArrowheads="1"/>
            </p:cNvSpPr>
            <p:nvPr/>
          </p:nvSpPr>
          <p:spPr bwMode="auto">
            <a:xfrm>
              <a:off x="6054483" y="44365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2" name="Oval 58"/>
            <p:cNvSpPr>
              <a:spLocks noChangeArrowheads="1"/>
            </p:cNvSpPr>
            <p:nvPr/>
          </p:nvSpPr>
          <p:spPr bwMode="auto">
            <a:xfrm>
              <a:off x="6224532" y="443653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3" name="Oval 59"/>
            <p:cNvSpPr>
              <a:spLocks noChangeArrowheads="1"/>
            </p:cNvSpPr>
            <p:nvPr/>
          </p:nvSpPr>
          <p:spPr bwMode="auto">
            <a:xfrm>
              <a:off x="6139507" y="44365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4" name="Oval 60"/>
            <p:cNvSpPr>
              <a:spLocks noChangeArrowheads="1"/>
            </p:cNvSpPr>
            <p:nvPr/>
          </p:nvSpPr>
          <p:spPr bwMode="auto">
            <a:xfrm>
              <a:off x="6312094" y="44365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5" name="Oval 61"/>
            <p:cNvSpPr>
              <a:spLocks noChangeArrowheads="1"/>
            </p:cNvSpPr>
            <p:nvPr/>
          </p:nvSpPr>
          <p:spPr bwMode="auto">
            <a:xfrm>
              <a:off x="6397119" y="44365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6" name="Oval 62"/>
            <p:cNvSpPr>
              <a:spLocks noChangeArrowheads="1"/>
            </p:cNvSpPr>
            <p:nvPr/>
          </p:nvSpPr>
          <p:spPr bwMode="auto">
            <a:xfrm>
              <a:off x="6482143" y="443653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7" name="Oval 63"/>
            <p:cNvSpPr>
              <a:spLocks noChangeArrowheads="1"/>
            </p:cNvSpPr>
            <p:nvPr/>
          </p:nvSpPr>
          <p:spPr bwMode="auto">
            <a:xfrm>
              <a:off x="6568437" y="44365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8" name="Oval 64"/>
            <p:cNvSpPr>
              <a:spLocks noChangeArrowheads="1"/>
            </p:cNvSpPr>
            <p:nvPr/>
          </p:nvSpPr>
          <p:spPr bwMode="auto">
            <a:xfrm>
              <a:off x="6653461" y="44365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9" name="Oval 65"/>
            <p:cNvSpPr>
              <a:spLocks noChangeArrowheads="1"/>
            </p:cNvSpPr>
            <p:nvPr/>
          </p:nvSpPr>
          <p:spPr bwMode="auto">
            <a:xfrm>
              <a:off x="6738485" y="443653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0" name="Oval 66"/>
            <p:cNvSpPr>
              <a:spLocks noChangeArrowheads="1"/>
            </p:cNvSpPr>
            <p:nvPr/>
          </p:nvSpPr>
          <p:spPr bwMode="auto">
            <a:xfrm>
              <a:off x="6826048" y="44365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1" name="Oval 67"/>
            <p:cNvSpPr>
              <a:spLocks noChangeArrowheads="1"/>
            </p:cNvSpPr>
            <p:nvPr/>
          </p:nvSpPr>
          <p:spPr bwMode="auto">
            <a:xfrm>
              <a:off x="6911072" y="44365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2" name="Oval 81"/>
            <p:cNvSpPr>
              <a:spLocks noChangeArrowheads="1"/>
            </p:cNvSpPr>
            <p:nvPr/>
          </p:nvSpPr>
          <p:spPr bwMode="auto">
            <a:xfrm>
              <a:off x="6054483" y="45215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3" name="Oval 82"/>
            <p:cNvSpPr>
              <a:spLocks noChangeArrowheads="1"/>
            </p:cNvSpPr>
            <p:nvPr/>
          </p:nvSpPr>
          <p:spPr bwMode="auto">
            <a:xfrm>
              <a:off x="6139507" y="45215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4" name="Oval 83"/>
            <p:cNvSpPr>
              <a:spLocks noChangeArrowheads="1"/>
            </p:cNvSpPr>
            <p:nvPr/>
          </p:nvSpPr>
          <p:spPr bwMode="auto">
            <a:xfrm>
              <a:off x="6224532" y="452155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5" name="Oval 84"/>
            <p:cNvSpPr>
              <a:spLocks noChangeArrowheads="1"/>
            </p:cNvSpPr>
            <p:nvPr/>
          </p:nvSpPr>
          <p:spPr bwMode="auto">
            <a:xfrm>
              <a:off x="6312094" y="45215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6" name="Oval 85"/>
            <p:cNvSpPr>
              <a:spLocks noChangeArrowheads="1"/>
            </p:cNvSpPr>
            <p:nvPr/>
          </p:nvSpPr>
          <p:spPr bwMode="auto">
            <a:xfrm>
              <a:off x="6397119" y="45215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7" name="Oval 86"/>
            <p:cNvSpPr>
              <a:spLocks noChangeArrowheads="1"/>
            </p:cNvSpPr>
            <p:nvPr/>
          </p:nvSpPr>
          <p:spPr bwMode="auto">
            <a:xfrm>
              <a:off x="6482143" y="452155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8" name="Oval 87"/>
            <p:cNvSpPr>
              <a:spLocks noChangeArrowheads="1"/>
            </p:cNvSpPr>
            <p:nvPr/>
          </p:nvSpPr>
          <p:spPr bwMode="auto">
            <a:xfrm>
              <a:off x="6568437" y="45215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9" name="Oval 88"/>
            <p:cNvSpPr>
              <a:spLocks noChangeArrowheads="1"/>
            </p:cNvSpPr>
            <p:nvPr/>
          </p:nvSpPr>
          <p:spPr bwMode="auto">
            <a:xfrm>
              <a:off x="6653461" y="45215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0" name="Oval 89"/>
            <p:cNvSpPr>
              <a:spLocks noChangeArrowheads="1"/>
            </p:cNvSpPr>
            <p:nvPr/>
          </p:nvSpPr>
          <p:spPr bwMode="auto">
            <a:xfrm>
              <a:off x="6738485" y="452155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1" name="Oval 90"/>
            <p:cNvSpPr>
              <a:spLocks noChangeArrowheads="1"/>
            </p:cNvSpPr>
            <p:nvPr/>
          </p:nvSpPr>
          <p:spPr bwMode="auto">
            <a:xfrm>
              <a:off x="6826048" y="45215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2" name="Oval 91"/>
            <p:cNvSpPr>
              <a:spLocks noChangeArrowheads="1"/>
            </p:cNvSpPr>
            <p:nvPr/>
          </p:nvSpPr>
          <p:spPr bwMode="auto">
            <a:xfrm>
              <a:off x="6911072" y="45215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3" name="Oval 100"/>
            <p:cNvSpPr>
              <a:spLocks noChangeArrowheads="1"/>
            </p:cNvSpPr>
            <p:nvPr/>
          </p:nvSpPr>
          <p:spPr bwMode="auto">
            <a:xfrm>
              <a:off x="6054483" y="46065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4" name="Oval 101"/>
            <p:cNvSpPr>
              <a:spLocks noChangeArrowheads="1"/>
            </p:cNvSpPr>
            <p:nvPr/>
          </p:nvSpPr>
          <p:spPr bwMode="auto">
            <a:xfrm>
              <a:off x="6139507" y="46065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5" name="Oval 102"/>
            <p:cNvSpPr>
              <a:spLocks noChangeArrowheads="1"/>
            </p:cNvSpPr>
            <p:nvPr/>
          </p:nvSpPr>
          <p:spPr bwMode="auto">
            <a:xfrm>
              <a:off x="6224532" y="460658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6" name="Oval 103"/>
            <p:cNvSpPr>
              <a:spLocks noChangeArrowheads="1"/>
            </p:cNvSpPr>
            <p:nvPr/>
          </p:nvSpPr>
          <p:spPr bwMode="auto">
            <a:xfrm>
              <a:off x="6312094" y="46065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7" name="Oval 104"/>
            <p:cNvSpPr>
              <a:spLocks noChangeArrowheads="1"/>
            </p:cNvSpPr>
            <p:nvPr/>
          </p:nvSpPr>
          <p:spPr bwMode="auto">
            <a:xfrm>
              <a:off x="6397119" y="46065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8" name="Oval 105"/>
            <p:cNvSpPr>
              <a:spLocks noChangeArrowheads="1"/>
            </p:cNvSpPr>
            <p:nvPr/>
          </p:nvSpPr>
          <p:spPr bwMode="auto">
            <a:xfrm>
              <a:off x="6482143" y="460658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9" name="Oval 106"/>
            <p:cNvSpPr>
              <a:spLocks noChangeArrowheads="1"/>
            </p:cNvSpPr>
            <p:nvPr/>
          </p:nvSpPr>
          <p:spPr bwMode="auto">
            <a:xfrm>
              <a:off x="6568437" y="46065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0" name="Oval 107"/>
            <p:cNvSpPr>
              <a:spLocks noChangeArrowheads="1"/>
            </p:cNvSpPr>
            <p:nvPr/>
          </p:nvSpPr>
          <p:spPr bwMode="auto">
            <a:xfrm>
              <a:off x="6653461" y="46065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1" name="Oval 108"/>
            <p:cNvSpPr>
              <a:spLocks noChangeArrowheads="1"/>
            </p:cNvSpPr>
            <p:nvPr/>
          </p:nvSpPr>
          <p:spPr bwMode="auto">
            <a:xfrm>
              <a:off x="6738485" y="4606582"/>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2" name="Oval 109"/>
            <p:cNvSpPr>
              <a:spLocks noChangeArrowheads="1"/>
            </p:cNvSpPr>
            <p:nvPr/>
          </p:nvSpPr>
          <p:spPr bwMode="auto">
            <a:xfrm>
              <a:off x="6826048" y="46065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3" name="Oval 110"/>
            <p:cNvSpPr>
              <a:spLocks noChangeArrowheads="1"/>
            </p:cNvSpPr>
            <p:nvPr/>
          </p:nvSpPr>
          <p:spPr bwMode="auto">
            <a:xfrm>
              <a:off x="6911072" y="46065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4" name="Oval 120"/>
            <p:cNvSpPr>
              <a:spLocks noChangeArrowheads="1"/>
            </p:cNvSpPr>
            <p:nvPr/>
          </p:nvSpPr>
          <p:spPr bwMode="auto">
            <a:xfrm>
              <a:off x="6054483" y="46941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5" name="Oval 121"/>
            <p:cNvSpPr>
              <a:spLocks noChangeArrowheads="1"/>
            </p:cNvSpPr>
            <p:nvPr/>
          </p:nvSpPr>
          <p:spPr bwMode="auto">
            <a:xfrm>
              <a:off x="6139507" y="46941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6" name="Oval 122"/>
            <p:cNvSpPr>
              <a:spLocks noChangeArrowheads="1"/>
            </p:cNvSpPr>
            <p:nvPr/>
          </p:nvSpPr>
          <p:spPr bwMode="auto">
            <a:xfrm>
              <a:off x="6224532" y="469414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7" name="Oval 126"/>
            <p:cNvSpPr>
              <a:spLocks noChangeArrowheads="1"/>
            </p:cNvSpPr>
            <p:nvPr/>
          </p:nvSpPr>
          <p:spPr bwMode="auto">
            <a:xfrm>
              <a:off x="6568437" y="46941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8" name="Oval 127"/>
            <p:cNvSpPr>
              <a:spLocks noChangeArrowheads="1"/>
            </p:cNvSpPr>
            <p:nvPr/>
          </p:nvSpPr>
          <p:spPr bwMode="auto">
            <a:xfrm>
              <a:off x="6653461" y="46941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9" name="Oval 128"/>
            <p:cNvSpPr>
              <a:spLocks noChangeArrowheads="1"/>
            </p:cNvSpPr>
            <p:nvPr/>
          </p:nvSpPr>
          <p:spPr bwMode="auto">
            <a:xfrm>
              <a:off x="6738485" y="469414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0" name="Oval 129"/>
            <p:cNvSpPr>
              <a:spLocks noChangeArrowheads="1"/>
            </p:cNvSpPr>
            <p:nvPr/>
          </p:nvSpPr>
          <p:spPr bwMode="auto">
            <a:xfrm>
              <a:off x="6826048" y="46941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1" name="Oval 130"/>
            <p:cNvSpPr>
              <a:spLocks noChangeArrowheads="1"/>
            </p:cNvSpPr>
            <p:nvPr/>
          </p:nvSpPr>
          <p:spPr bwMode="auto">
            <a:xfrm>
              <a:off x="6911072" y="46941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2" name="Oval 57"/>
            <p:cNvSpPr>
              <a:spLocks noChangeArrowheads="1"/>
            </p:cNvSpPr>
            <p:nvPr/>
          </p:nvSpPr>
          <p:spPr bwMode="auto">
            <a:xfrm>
              <a:off x="6998453" y="44319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3" name="Oval 58"/>
            <p:cNvSpPr>
              <a:spLocks noChangeArrowheads="1"/>
            </p:cNvSpPr>
            <p:nvPr/>
          </p:nvSpPr>
          <p:spPr bwMode="auto">
            <a:xfrm>
              <a:off x="7168502" y="443198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4" name="Oval 59"/>
            <p:cNvSpPr>
              <a:spLocks noChangeArrowheads="1"/>
            </p:cNvSpPr>
            <p:nvPr/>
          </p:nvSpPr>
          <p:spPr bwMode="auto">
            <a:xfrm>
              <a:off x="7083477" y="44319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5" name="Oval 60"/>
            <p:cNvSpPr>
              <a:spLocks noChangeArrowheads="1"/>
            </p:cNvSpPr>
            <p:nvPr/>
          </p:nvSpPr>
          <p:spPr bwMode="auto">
            <a:xfrm>
              <a:off x="7256064" y="44319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6" name="Oval 61"/>
            <p:cNvSpPr>
              <a:spLocks noChangeArrowheads="1"/>
            </p:cNvSpPr>
            <p:nvPr/>
          </p:nvSpPr>
          <p:spPr bwMode="auto">
            <a:xfrm>
              <a:off x="7341089" y="44319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7" name="Oval 62"/>
            <p:cNvSpPr>
              <a:spLocks noChangeArrowheads="1"/>
            </p:cNvSpPr>
            <p:nvPr/>
          </p:nvSpPr>
          <p:spPr bwMode="auto">
            <a:xfrm>
              <a:off x="7426113" y="443198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8" name="Oval 63"/>
            <p:cNvSpPr>
              <a:spLocks noChangeArrowheads="1"/>
            </p:cNvSpPr>
            <p:nvPr/>
          </p:nvSpPr>
          <p:spPr bwMode="auto">
            <a:xfrm>
              <a:off x="7512407" y="44319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9" name="Oval 64"/>
            <p:cNvSpPr>
              <a:spLocks noChangeArrowheads="1"/>
            </p:cNvSpPr>
            <p:nvPr/>
          </p:nvSpPr>
          <p:spPr bwMode="auto">
            <a:xfrm>
              <a:off x="7597431" y="44319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0" name="Oval 65"/>
            <p:cNvSpPr>
              <a:spLocks noChangeArrowheads="1"/>
            </p:cNvSpPr>
            <p:nvPr/>
          </p:nvSpPr>
          <p:spPr bwMode="auto">
            <a:xfrm>
              <a:off x="7682455" y="443198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1" name="Oval 66"/>
            <p:cNvSpPr>
              <a:spLocks noChangeArrowheads="1"/>
            </p:cNvSpPr>
            <p:nvPr/>
          </p:nvSpPr>
          <p:spPr bwMode="auto">
            <a:xfrm>
              <a:off x="7770018" y="44319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2" name="Oval 67"/>
            <p:cNvSpPr>
              <a:spLocks noChangeArrowheads="1"/>
            </p:cNvSpPr>
            <p:nvPr/>
          </p:nvSpPr>
          <p:spPr bwMode="auto">
            <a:xfrm>
              <a:off x="7855042" y="44319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3" name="Oval 81"/>
            <p:cNvSpPr>
              <a:spLocks noChangeArrowheads="1"/>
            </p:cNvSpPr>
            <p:nvPr/>
          </p:nvSpPr>
          <p:spPr bwMode="auto">
            <a:xfrm>
              <a:off x="6998453" y="45170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4" name="Oval 82"/>
            <p:cNvSpPr>
              <a:spLocks noChangeArrowheads="1"/>
            </p:cNvSpPr>
            <p:nvPr/>
          </p:nvSpPr>
          <p:spPr bwMode="auto">
            <a:xfrm>
              <a:off x="7083477" y="45170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5" name="Oval 83"/>
            <p:cNvSpPr>
              <a:spLocks noChangeArrowheads="1"/>
            </p:cNvSpPr>
            <p:nvPr/>
          </p:nvSpPr>
          <p:spPr bwMode="auto">
            <a:xfrm>
              <a:off x="7168502" y="451700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6" name="Oval 84"/>
            <p:cNvSpPr>
              <a:spLocks noChangeArrowheads="1"/>
            </p:cNvSpPr>
            <p:nvPr/>
          </p:nvSpPr>
          <p:spPr bwMode="auto">
            <a:xfrm>
              <a:off x="7256064" y="45170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7" name="Oval 85"/>
            <p:cNvSpPr>
              <a:spLocks noChangeArrowheads="1"/>
            </p:cNvSpPr>
            <p:nvPr/>
          </p:nvSpPr>
          <p:spPr bwMode="auto">
            <a:xfrm>
              <a:off x="7341089" y="45170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8" name="Oval 86"/>
            <p:cNvSpPr>
              <a:spLocks noChangeArrowheads="1"/>
            </p:cNvSpPr>
            <p:nvPr/>
          </p:nvSpPr>
          <p:spPr bwMode="auto">
            <a:xfrm>
              <a:off x="7426113" y="451700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9" name="Oval 87"/>
            <p:cNvSpPr>
              <a:spLocks noChangeArrowheads="1"/>
            </p:cNvSpPr>
            <p:nvPr/>
          </p:nvSpPr>
          <p:spPr bwMode="auto">
            <a:xfrm>
              <a:off x="7512407" y="45170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0" name="Oval 88"/>
            <p:cNvSpPr>
              <a:spLocks noChangeArrowheads="1"/>
            </p:cNvSpPr>
            <p:nvPr/>
          </p:nvSpPr>
          <p:spPr bwMode="auto">
            <a:xfrm>
              <a:off x="7597431" y="45170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1" name="Oval 89"/>
            <p:cNvSpPr>
              <a:spLocks noChangeArrowheads="1"/>
            </p:cNvSpPr>
            <p:nvPr/>
          </p:nvSpPr>
          <p:spPr bwMode="auto">
            <a:xfrm>
              <a:off x="7682455" y="451700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2" name="Oval 90"/>
            <p:cNvSpPr>
              <a:spLocks noChangeArrowheads="1"/>
            </p:cNvSpPr>
            <p:nvPr/>
          </p:nvSpPr>
          <p:spPr bwMode="auto">
            <a:xfrm>
              <a:off x="7770018" y="45170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3" name="Oval 91"/>
            <p:cNvSpPr>
              <a:spLocks noChangeArrowheads="1"/>
            </p:cNvSpPr>
            <p:nvPr/>
          </p:nvSpPr>
          <p:spPr bwMode="auto">
            <a:xfrm>
              <a:off x="7855042" y="45170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4" name="Oval 100"/>
            <p:cNvSpPr>
              <a:spLocks noChangeArrowheads="1"/>
            </p:cNvSpPr>
            <p:nvPr/>
          </p:nvSpPr>
          <p:spPr bwMode="auto">
            <a:xfrm>
              <a:off x="6998453" y="46020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5" name="Oval 101"/>
            <p:cNvSpPr>
              <a:spLocks noChangeArrowheads="1"/>
            </p:cNvSpPr>
            <p:nvPr/>
          </p:nvSpPr>
          <p:spPr bwMode="auto">
            <a:xfrm>
              <a:off x="7083477" y="46020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6" name="Oval 102"/>
            <p:cNvSpPr>
              <a:spLocks noChangeArrowheads="1"/>
            </p:cNvSpPr>
            <p:nvPr/>
          </p:nvSpPr>
          <p:spPr bwMode="auto">
            <a:xfrm>
              <a:off x="7168502" y="460203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7" name="Oval 103"/>
            <p:cNvSpPr>
              <a:spLocks noChangeArrowheads="1"/>
            </p:cNvSpPr>
            <p:nvPr/>
          </p:nvSpPr>
          <p:spPr bwMode="auto">
            <a:xfrm>
              <a:off x="7256064" y="46020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8" name="Oval 104"/>
            <p:cNvSpPr>
              <a:spLocks noChangeArrowheads="1"/>
            </p:cNvSpPr>
            <p:nvPr/>
          </p:nvSpPr>
          <p:spPr bwMode="auto">
            <a:xfrm>
              <a:off x="7341089" y="46020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9" name="Oval 105"/>
            <p:cNvSpPr>
              <a:spLocks noChangeArrowheads="1"/>
            </p:cNvSpPr>
            <p:nvPr/>
          </p:nvSpPr>
          <p:spPr bwMode="auto">
            <a:xfrm>
              <a:off x="7426113" y="460203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0" name="Oval 106"/>
            <p:cNvSpPr>
              <a:spLocks noChangeArrowheads="1"/>
            </p:cNvSpPr>
            <p:nvPr/>
          </p:nvSpPr>
          <p:spPr bwMode="auto">
            <a:xfrm>
              <a:off x="7512407" y="46020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1" name="Oval 107"/>
            <p:cNvSpPr>
              <a:spLocks noChangeArrowheads="1"/>
            </p:cNvSpPr>
            <p:nvPr/>
          </p:nvSpPr>
          <p:spPr bwMode="auto">
            <a:xfrm>
              <a:off x="7597431" y="46020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2" name="Oval 108"/>
            <p:cNvSpPr>
              <a:spLocks noChangeArrowheads="1"/>
            </p:cNvSpPr>
            <p:nvPr/>
          </p:nvSpPr>
          <p:spPr bwMode="auto">
            <a:xfrm>
              <a:off x="7682455" y="4602033"/>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3" name="Oval 109"/>
            <p:cNvSpPr>
              <a:spLocks noChangeArrowheads="1"/>
            </p:cNvSpPr>
            <p:nvPr/>
          </p:nvSpPr>
          <p:spPr bwMode="auto">
            <a:xfrm>
              <a:off x="7770018" y="46020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4" name="Oval 110"/>
            <p:cNvSpPr>
              <a:spLocks noChangeArrowheads="1"/>
            </p:cNvSpPr>
            <p:nvPr/>
          </p:nvSpPr>
          <p:spPr bwMode="auto">
            <a:xfrm>
              <a:off x="7855042" y="46020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5" name="Oval 120"/>
            <p:cNvSpPr>
              <a:spLocks noChangeArrowheads="1"/>
            </p:cNvSpPr>
            <p:nvPr/>
          </p:nvSpPr>
          <p:spPr bwMode="auto">
            <a:xfrm>
              <a:off x="6998453" y="46895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6" name="Oval 121"/>
            <p:cNvSpPr>
              <a:spLocks noChangeArrowheads="1"/>
            </p:cNvSpPr>
            <p:nvPr/>
          </p:nvSpPr>
          <p:spPr bwMode="auto">
            <a:xfrm>
              <a:off x="7083477" y="46895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7" name="Oval 124"/>
            <p:cNvSpPr>
              <a:spLocks noChangeArrowheads="1"/>
            </p:cNvSpPr>
            <p:nvPr/>
          </p:nvSpPr>
          <p:spPr bwMode="auto">
            <a:xfrm>
              <a:off x="7341089" y="46895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8" name="Oval 125"/>
            <p:cNvSpPr>
              <a:spLocks noChangeArrowheads="1"/>
            </p:cNvSpPr>
            <p:nvPr/>
          </p:nvSpPr>
          <p:spPr bwMode="auto">
            <a:xfrm>
              <a:off x="7426113" y="468959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9" name="Oval 127"/>
            <p:cNvSpPr>
              <a:spLocks noChangeArrowheads="1"/>
            </p:cNvSpPr>
            <p:nvPr/>
          </p:nvSpPr>
          <p:spPr bwMode="auto">
            <a:xfrm>
              <a:off x="7597431" y="46895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0" name="Oval 57"/>
            <p:cNvSpPr>
              <a:spLocks noChangeArrowheads="1"/>
            </p:cNvSpPr>
            <p:nvPr/>
          </p:nvSpPr>
          <p:spPr bwMode="auto">
            <a:xfrm>
              <a:off x="7942423" y="442743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1" name="Oval 58"/>
            <p:cNvSpPr>
              <a:spLocks noChangeArrowheads="1"/>
            </p:cNvSpPr>
            <p:nvPr/>
          </p:nvSpPr>
          <p:spPr bwMode="auto">
            <a:xfrm>
              <a:off x="8112472" y="442743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2" name="Oval 59"/>
            <p:cNvSpPr>
              <a:spLocks noChangeArrowheads="1"/>
            </p:cNvSpPr>
            <p:nvPr/>
          </p:nvSpPr>
          <p:spPr bwMode="auto">
            <a:xfrm>
              <a:off x="8027447" y="442743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3" name="Oval 60"/>
            <p:cNvSpPr>
              <a:spLocks noChangeArrowheads="1"/>
            </p:cNvSpPr>
            <p:nvPr/>
          </p:nvSpPr>
          <p:spPr bwMode="auto">
            <a:xfrm>
              <a:off x="8200034" y="442743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4" name="Oval 61"/>
            <p:cNvSpPr>
              <a:spLocks noChangeArrowheads="1"/>
            </p:cNvSpPr>
            <p:nvPr/>
          </p:nvSpPr>
          <p:spPr bwMode="auto">
            <a:xfrm>
              <a:off x="8285059" y="442743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5" name="Oval 62"/>
            <p:cNvSpPr>
              <a:spLocks noChangeArrowheads="1"/>
            </p:cNvSpPr>
            <p:nvPr/>
          </p:nvSpPr>
          <p:spPr bwMode="auto">
            <a:xfrm>
              <a:off x="8370083" y="442743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6" name="Oval 63"/>
            <p:cNvSpPr>
              <a:spLocks noChangeArrowheads="1"/>
            </p:cNvSpPr>
            <p:nvPr/>
          </p:nvSpPr>
          <p:spPr bwMode="auto">
            <a:xfrm>
              <a:off x="8456377" y="442743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7" name="Oval 64"/>
            <p:cNvSpPr>
              <a:spLocks noChangeArrowheads="1"/>
            </p:cNvSpPr>
            <p:nvPr/>
          </p:nvSpPr>
          <p:spPr bwMode="auto">
            <a:xfrm>
              <a:off x="8541401" y="442743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8" name="Oval 65"/>
            <p:cNvSpPr>
              <a:spLocks noChangeArrowheads="1"/>
            </p:cNvSpPr>
            <p:nvPr/>
          </p:nvSpPr>
          <p:spPr bwMode="auto">
            <a:xfrm>
              <a:off x="8626425" y="442743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9" name="Oval 66"/>
            <p:cNvSpPr>
              <a:spLocks noChangeArrowheads="1"/>
            </p:cNvSpPr>
            <p:nvPr/>
          </p:nvSpPr>
          <p:spPr bwMode="auto">
            <a:xfrm>
              <a:off x="8713988" y="442743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0" name="Oval 67"/>
            <p:cNvSpPr>
              <a:spLocks noChangeArrowheads="1"/>
            </p:cNvSpPr>
            <p:nvPr/>
          </p:nvSpPr>
          <p:spPr bwMode="auto">
            <a:xfrm>
              <a:off x="8799012" y="442743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1" name="Oval 81"/>
            <p:cNvSpPr>
              <a:spLocks noChangeArrowheads="1"/>
            </p:cNvSpPr>
            <p:nvPr/>
          </p:nvSpPr>
          <p:spPr bwMode="auto">
            <a:xfrm>
              <a:off x="7942423" y="451246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2" name="Oval 82"/>
            <p:cNvSpPr>
              <a:spLocks noChangeArrowheads="1"/>
            </p:cNvSpPr>
            <p:nvPr/>
          </p:nvSpPr>
          <p:spPr bwMode="auto">
            <a:xfrm>
              <a:off x="8027447" y="451246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3" name="Oval 83"/>
            <p:cNvSpPr>
              <a:spLocks noChangeArrowheads="1"/>
            </p:cNvSpPr>
            <p:nvPr/>
          </p:nvSpPr>
          <p:spPr bwMode="auto">
            <a:xfrm>
              <a:off x="8112472" y="451246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4" name="Oval 84"/>
            <p:cNvSpPr>
              <a:spLocks noChangeArrowheads="1"/>
            </p:cNvSpPr>
            <p:nvPr/>
          </p:nvSpPr>
          <p:spPr bwMode="auto">
            <a:xfrm>
              <a:off x="8200034" y="451246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5" name="Oval 85"/>
            <p:cNvSpPr>
              <a:spLocks noChangeArrowheads="1"/>
            </p:cNvSpPr>
            <p:nvPr/>
          </p:nvSpPr>
          <p:spPr bwMode="auto">
            <a:xfrm>
              <a:off x="8285059" y="451246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6" name="Oval 86"/>
            <p:cNvSpPr>
              <a:spLocks noChangeArrowheads="1"/>
            </p:cNvSpPr>
            <p:nvPr/>
          </p:nvSpPr>
          <p:spPr bwMode="auto">
            <a:xfrm>
              <a:off x="8370083" y="451246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7" name="Oval 87"/>
            <p:cNvSpPr>
              <a:spLocks noChangeArrowheads="1"/>
            </p:cNvSpPr>
            <p:nvPr/>
          </p:nvSpPr>
          <p:spPr bwMode="auto">
            <a:xfrm>
              <a:off x="8456377" y="451246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8" name="Oval 88"/>
            <p:cNvSpPr>
              <a:spLocks noChangeArrowheads="1"/>
            </p:cNvSpPr>
            <p:nvPr/>
          </p:nvSpPr>
          <p:spPr bwMode="auto">
            <a:xfrm>
              <a:off x="8541401" y="451246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9" name="Oval 100"/>
            <p:cNvSpPr>
              <a:spLocks noChangeArrowheads="1"/>
            </p:cNvSpPr>
            <p:nvPr/>
          </p:nvSpPr>
          <p:spPr bwMode="auto">
            <a:xfrm>
              <a:off x="7942423" y="459748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0" name="Oval 101"/>
            <p:cNvSpPr>
              <a:spLocks noChangeArrowheads="1"/>
            </p:cNvSpPr>
            <p:nvPr/>
          </p:nvSpPr>
          <p:spPr bwMode="auto">
            <a:xfrm>
              <a:off x="8027447" y="459748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1" name="Oval 102"/>
            <p:cNvSpPr>
              <a:spLocks noChangeArrowheads="1"/>
            </p:cNvSpPr>
            <p:nvPr/>
          </p:nvSpPr>
          <p:spPr bwMode="auto">
            <a:xfrm>
              <a:off x="8112472" y="459748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2" name="Oval 103"/>
            <p:cNvSpPr>
              <a:spLocks noChangeArrowheads="1"/>
            </p:cNvSpPr>
            <p:nvPr/>
          </p:nvSpPr>
          <p:spPr bwMode="auto">
            <a:xfrm>
              <a:off x="8200034" y="459748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3" name="Oval 104"/>
            <p:cNvSpPr>
              <a:spLocks noChangeArrowheads="1"/>
            </p:cNvSpPr>
            <p:nvPr/>
          </p:nvSpPr>
          <p:spPr bwMode="auto">
            <a:xfrm>
              <a:off x="8285059" y="459748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4" name="Oval 105"/>
            <p:cNvSpPr>
              <a:spLocks noChangeArrowheads="1"/>
            </p:cNvSpPr>
            <p:nvPr/>
          </p:nvSpPr>
          <p:spPr bwMode="auto">
            <a:xfrm>
              <a:off x="8370083" y="459748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5" name="Oval 57"/>
            <p:cNvSpPr>
              <a:spLocks noChangeArrowheads="1"/>
            </p:cNvSpPr>
            <p:nvPr/>
          </p:nvSpPr>
          <p:spPr bwMode="auto">
            <a:xfrm>
              <a:off x="8886393" y="442288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6" name="Oval 58"/>
            <p:cNvSpPr>
              <a:spLocks noChangeArrowheads="1"/>
            </p:cNvSpPr>
            <p:nvPr/>
          </p:nvSpPr>
          <p:spPr bwMode="auto">
            <a:xfrm>
              <a:off x="9056442" y="442288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7" name="Oval 59"/>
            <p:cNvSpPr>
              <a:spLocks noChangeArrowheads="1"/>
            </p:cNvSpPr>
            <p:nvPr/>
          </p:nvSpPr>
          <p:spPr bwMode="auto">
            <a:xfrm>
              <a:off x="8971417" y="442288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8" name="Oval 60"/>
            <p:cNvSpPr>
              <a:spLocks noChangeArrowheads="1"/>
            </p:cNvSpPr>
            <p:nvPr/>
          </p:nvSpPr>
          <p:spPr bwMode="auto">
            <a:xfrm>
              <a:off x="9144004" y="442288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9" name="Oval 61"/>
            <p:cNvSpPr>
              <a:spLocks noChangeArrowheads="1"/>
            </p:cNvSpPr>
            <p:nvPr/>
          </p:nvSpPr>
          <p:spPr bwMode="auto">
            <a:xfrm>
              <a:off x="9229029" y="442288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0" name="Oval 62"/>
            <p:cNvSpPr>
              <a:spLocks noChangeArrowheads="1"/>
            </p:cNvSpPr>
            <p:nvPr/>
          </p:nvSpPr>
          <p:spPr bwMode="auto">
            <a:xfrm>
              <a:off x="9314053" y="442288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1" name="Oval 63"/>
            <p:cNvSpPr>
              <a:spLocks noChangeArrowheads="1"/>
            </p:cNvSpPr>
            <p:nvPr/>
          </p:nvSpPr>
          <p:spPr bwMode="auto">
            <a:xfrm>
              <a:off x="9400347" y="442288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2" name="Oval 64"/>
            <p:cNvSpPr>
              <a:spLocks noChangeArrowheads="1"/>
            </p:cNvSpPr>
            <p:nvPr/>
          </p:nvSpPr>
          <p:spPr bwMode="auto">
            <a:xfrm>
              <a:off x="9485371" y="442288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3" name="Oval 64"/>
            <p:cNvSpPr>
              <a:spLocks noChangeArrowheads="1"/>
            </p:cNvSpPr>
            <p:nvPr/>
          </p:nvSpPr>
          <p:spPr bwMode="auto">
            <a:xfrm>
              <a:off x="6653461" y="478455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4" name="Oval 65"/>
            <p:cNvSpPr>
              <a:spLocks noChangeArrowheads="1"/>
            </p:cNvSpPr>
            <p:nvPr/>
          </p:nvSpPr>
          <p:spPr bwMode="auto">
            <a:xfrm>
              <a:off x="6738485" y="478455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5" name="Oval 66"/>
            <p:cNvSpPr>
              <a:spLocks noChangeArrowheads="1"/>
            </p:cNvSpPr>
            <p:nvPr/>
          </p:nvSpPr>
          <p:spPr bwMode="auto">
            <a:xfrm>
              <a:off x="6826048" y="478455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6" name="Oval 67"/>
            <p:cNvSpPr>
              <a:spLocks noChangeArrowheads="1"/>
            </p:cNvSpPr>
            <p:nvPr/>
          </p:nvSpPr>
          <p:spPr bwMode="auto">
            <a:xfrm>
              <a:off x="6911072" y="478455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7" name="Oval 57"/>
            <p:cNvSpPr>
              <a:spLocks noChangeArrowheads="1"/>
            </p:cNvSpPr>
            <p:nvPr/>
          </p:nvSpPr>
          <p:spPr bwMode="auto">
            <a:xfrm>
              <a:off x="6998453" y="478000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8" name="Oval 63"/>
            <p:cNvSpPr>
              <a:spLocks noChangeArrowheads="1"/>
            </p:cNvSpPr>
            <p:nvPr/>
          </p:nvSpPr>
          <p:spPr bwMode="auto">
            <a:xfrm>
              <a:off x="7512407" y="478000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9" name="Oval 64"/>
            <p:cNvSpPr>
              <a:spLocks noChangeArrowheads="1"/>
            </p:cNvSpPr>
            <p:nvPr/>
          </p:nvSpPr>
          <p:spPr bwMode="auto">
            <a:xfrm>
              <a:off x="7597431" y="478000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0" name="Oval 65"/>
            <p:cNvSpPr>
              <a:spLocks noChangeArrowheads="1"/>
            </p:cNvSpPr>
            <p:nvPr/>
          </p:nvSpPr>
          <p:spPr bwMode="auto">
            <a:xfrm>
              <a:off x="7682455" y="478000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1" name="Oval 87"/>
            <p:cNvSpPr>
              <a:spLocks noChangeArrowheads="1"/>
            </p:cNvSpPr>
            <p:nvPr/>
          </p:nvSpPr>
          <p:spPr bwMode="auto">
            <a:xfrm>
              <a:off x="7512407" y="48650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2" name="Oval 88"/>
            <p:cNvSpPr>
              <a:spLocks noChangeArrowheads="1"/>
            </p:cNvSpPr>
            <p:nvPr/>
          </p:nvSpPr>
          <p:spPr bwMode="auto">
            <a:xfrm>
              <a:off x="7597431" y="48650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1" name="円/楕円 40"/>
          <p:cNvSpPr/>
          <p:nvPr/>
        </p:nvSpPr>
        <p:spPr>
          <a:xfrm>
            <a:off x="2792760" y="1556792"/>
            <a:ext cx="4536504" cy="936104"/>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3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トルコ／一般概況／規制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外貨持出規制</a:t>
            </a:r>
          </a:p>
        </p:txBody>
      </p:sp>
      <p:sp>
        <p:nvSpPr>
          <p:cNvPr id="7" name="テキスト プレースホルダー 1"/>
          <p:cNvSpPr txBox="1">
            <a:spLocks/>
          </p:cNvSpPr>
          <p:nvPr/>
        </p:nvSpPr>
        <p:spPr>
          <a:xfrm>
            <a:off x="199710" y="1124744"/>
            <a:ext cx="9505950" cy="499624"/>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外貨持込額および持出額に関する特段の規制はない。</a:t>
            </a:r>
            <a:endParaRPr lang="en-US" altLang="ja-JP" dirty="0"/>
          </a:p>
          <a:p>
            <a:r>
              <a:rPr lang="ja-JP" altLang="en-US" dirty="0"/>
              <a:t>現地通貨については、</a:t>
            </a:r>
            <a:r>
              <a:rPr lang="en-US" altLang="ja-JP" dirty="0"/>
              <a:t>5,000US</a:t>
            </a:r>
            <a:r>
              <a:rPr lang="ja-JP" altLang="en-US" dirty="0"/>
              <a:t>ドル相当までであれば持ち込みおよび持ち出しが可能である。</a:t>
            </a:r>
            <a:endParaRPr lang="en-US" altLang="ja-JP" dirty="0"/>
          </a:p>
        </p:txBody>
      </p:sp>
      <p:sp>
        <p:nvSpPr>
          <p:cNvPr id="28" name="角丸四角形 27"/>
          <p:cNvSpPr/>
          <p:nvPr/>
        </p:nvSpPr>
        <p:spPr>
          <a:xfrm>
            <a:off x="1280592" y="256490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280592" y="443711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576736" y="4786507"/>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288704" y="335699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3137690" y="2420888"/>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434680" y="3486296"/>
              <a:ext cx="1866216" cy="861774"/>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5,</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ドル相当</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まで</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439493" y="3079185"/>
              <a:ext cx="1856598"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現地通貨の持ち込みが可能</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2" name="正方形/長方形 41"/>
          <p:cNvSpPr/>
          <p:nvPr/>
        </p:nvSpPr>
        <p:spPr>
          <a:xfrm>
            <a:off x="2792760" y="1645350"/>
            <a:ext cx="4536504" cy="758989"/>
          </a:xfrm>
          <a:prstGeom prst="rect">
            <a:avLst/>
          </a:prstGeom>
        </p:spPr>
        <p:txBody>
          <a:bodyPr anchor="ctr" anchorCtr="0">
            <a:noAutofit/>
          </a:bodyPr>
          <a:lstStyle/>
          <a:p>
            <a:pPr algn="ctr"/>
            <a:r>
              <a:rPr lang="ja-JP" altLang="en-US" sz="1600" dirty="0">
                <a:latin typeface="HGP創英角ｺﾞｼｯｸUB" panose="020B0900000000000000" pitchFamily="50" charset="-128"/>
                <a:ea typeface="HGP創英角ｺﾞｼｯｸUB" panose="020B0900000000000000" pitchFamily="50" charset="-128"/>
              </a:rPr>
              <a:t>外貨持込額および持出額に関する規制はない</a:t>
            </a:r>
          </a:p>
        </p:txBody>
      </p:sp>
      <p:grpSp>
        <p:nvGrpSpPr>
          <p:cNvPr id="43" name="グループ化 42"/>
          <p:cNvGrpSpPr/>
          <p:nvPr/>
        </p:nvGrpSpPr>
        <p:grpSpPr>
          <a:xfrm>
            <a:off x="4751140" y="4077072"/>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434681" y="3486296"/>
              <a:ext cx="1866216" cy="677108"/>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5,</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ドル相当</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まで</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457125" y="3079185"/>
              <a:ext cx="1821331"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現地通貨の持ち出しが可能</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「旅の基本情報　トルコ基本情報」</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3924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経済特区</a:t>
            </a:r>
          </a:p>
        </p:txBody>
      </p:sp>
      <p:sp>
        <p:nvSpPr>
          <p:cNvPr id="7" name="テキスト プレースホルダー 1"/>
          <p:cNvSpPr txBox="1">
            <a:spLocks/>
          </p:cNvSpPr>
          <p:nvPr/>
        </p:nvSpPr>
        <p:spPr>
          <a:xfrm>
            <a:off x="199710" y="1124744"/>
            <a:ext cx="9505950" cy="45365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トルコには、主に</a:t>
            </a:r>
            <a:r>
              <a:rPr lang="en-US" altLang="ja-JP" dirty="0"/>
              <a:t>3</a:t>
            </a:r>
            <a:r>
              <a:rPr lang="ja-JP" altLang="en-US" dirty="0"/>
              <a:t>種類の経済特区（テクノパーク、工業団地、フリーゾーン）が存在する。</a:t>
            </a:r>
          </a:p>
        </p:txBody>
      </p:sp>
      <p:sp>
        <p:nvSpPr>
          <p:cNvPr id="16" name="Rectangle 6"/>
          <p:cNvSpPr>
            <a:spLocks noChangeArrowheads="1"/>
          </p:cNvSpPr>
          <p:nvPr/>
        </p:nvSpPr>
        <p:spPr bwMode="auto">
          <a:xfrm>
            <a:off x="200023" y="1412776"/>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主な経済特区</a:t>
            </a:r>
          </a:p>
        </p:txBody>
      </p:sp>
      <p:graphicFrame>
        <p:nvGraphicFramePr>
          <p:cNvPr id="17" name="表 16"/>
          <p:cNvGraphicFramePr>
            <a:graphicFrameLocks noGrp="1"/>
          </p:cNvGraphicFramePr>
          <p:nvPr>
            <p:extLst>
              <p:ext uri="{D42A27DB-BD31-4B8C-83A1-F6EECF244321}">
                <p14:modId xmlns:p14="http://schemas.microsoft.com/office/powerpoint/2010/main" val="336318461"/>
              </p:ext>
            </p:extLst>
          </p:nvPr>
        </p:nvGraphicFramePr>
        <p:xfrm>
          <a:off x="200023" y="1685076"/>
          <a:ext cx="9540000" cy="482400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0000"/>
                    </a:ext>
                  </a:extLst>
                </a:gridCol>
                <a:gridCol w="122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gridCol w="5112000">
                  <a:extLst>
                    <a:ext uri="{9D8B030D-6E8A-4147-A177-3AD203B41FA5}">
                      <a16:colId xmlns:a16="http://schemas.microsoft.com/office/drawing/2014/main" val="20003"/>
                    </a:ext>
                  </a:extLst>
                </a:gridCol>
              </a:tblGrid>
              <a:tr h="360000">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主な優遇措置</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40000">
                <a:tc>
                  <a:txBody>
                    <a:bodyPr/>
                    <a:lstStyle/>
                    <a:p>
                      <a:pPr marL="0" indent="0" algn="ctr" fontAlgn="ctr"/>
                      <a:r>
                        <a:rPr lang="ja-JP" altLang="en-US" sz="11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テクノパーク</a:t>
                      </a:r>
                      <a:endParaRPr lang="en-US" altLang="ja-JP" sz="11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71</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ヶ所</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56</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ヶ所：稼働中）</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ヶ所：建設中）</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主に、大学構内や大学の近隣に設立されており、先端技術を活用した製品やサービスを産学協同で開発し、商品化することを目的として設置されている。大学と協同研究する新興企業・個人発明家などの活動支援も目的とされている。企業の</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R&amp;D</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に関わる活動が優遇される</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すぐに利用可能な事務所や研究インフラ設備の提供</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ソフトウェア開発など研究開発からもたらされる利益につき、所得税と法人税が免除（</a:t>
                      </a:r>
                      <a:r>
                        <a:rPr lang="en-US" altLang="ja-JP" sz="1000" dirty="0"/>
                        <a:t>2023</a:t>
                      </a:r>
                      <a:r>
                        <a:rPr lang="ja-JP" altLang="en-US" sz="1000" dirty="0"/>
                        <a:t>年</a:t>
                      </a:r>
                      <a:r>
                        <a:rPr lang="en-US" altLang="ja-JP" sz="1000" dirty="0"/>
                        <a:t>12</a:t>
                      </a:r>
                      <a:r>
                        <a:rPr lang="ja-JP" altLang="en-US" sz="1000" dirty="0"/>
                        <a:t>月</a:t>
                      </a:r>
                      <a:r>
                        <a:rPr lang="en-US" altLang="ja-JP" sz="1000" dirty="0"/>
                        <a:t>31</a:t>
                      </a:r>
                      <a:r>
                        <a:rPr lang="ja-JP" altLang="en-US" sz="1000" dirty="0"/>
                        <a:t>日まで）</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技術開発ゾーン内で</a:t>
                      </a:r>
                      <a:r>
                        <a:rPr lang="en-US" altLang="ja-JP" sz="1000" dirty="0"/>
                        <a:t>100%</a:t>
                      </a:r>
                      <a:r>
                        <a:rPr lang="ja-JP" altLang="en-US" sz="1000" dirty="0"/>
                        <a:t>制作されたアプリケーション・ソフトウェアの販売に際し</a:t>
                      </a:r>
                      <a:r>
                        <a:rPr lang="en-US" altLang="ja-JP" sz="1000" dirty="0"/>
                        <a:t>VAT</a:t>
                      </a:r>
                      <a:r>
                        <a:rPr lang="ja-JP" altLang="en-US" sz="1000" dirty="0"/>
                        <a:t>を免除（</a:t>
                      </a:r>
                      <a:r>
                        <a:rPr lang="en-US" altLang="ja-JP" sz="1000" dirty="0"/>
                        <a:t>2023</a:t>
                      </a:r>
                      <a:r>
                        <a:rPr lang="ja-JP" altLang="en-US" sz="1000" dirty="0"/>
                        <a:t>年</a:t>
                      </a:r>
                      <a:r>
                        <a:rPr lang="en-US" altLang="ja-JP" sz="1000" dirty="0"/>
                        <a:t>12</a:t>
                      </a:r>
                      <a:r>
                        <a:rPr lang="ja-JP" altLang="en-US" sz="1000" dirty="0"/>
                        <a:t>月</a:t>
                      </a:r>
                      <a:r>
                        <a:rPr lang="en-US" altLang="ja-JP" sz="1000" dirty="0"/>
                        <a:t>31</a:t>
                      </a:r>
                      <a:r>
                        <a:rPr lang="ja-JP" altLang="en-US" sz="1000" dirty="0"/>
                        <a:t>日まで）</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技術開発ゾーンの調査、ソフトウェア、研究開発人員の所得税免除（</a:t>
                      </a:r>
                      <a:r>
                        <a:rPr lang="en-US" altLang="ja-JP" sz="1000" dirty="0"/>
                        <a:t>2023</a:t>
                      </a:r>
                      <a:r>
                        <a:rPr lang="ja-JP" altLang="en-US" sz="1000" dirty="0"/>
                        <a:t>年</a:t>
                      </a:r>
                      <a:r>
                        <a:rPr lang="en-US" altLang="ja-JP" sz="1000" dirty="0"/>
                        <a:t>12</a:t>
                      </a:r>
                      <a:r>
                        <a:rPr lang="ja-JP" altLang="en-US" sz="1000" dirty="0"/>
                        <a:t>月</a:t>
                      </a:r>
                      <a:r>
                        <a:rPr lang="en-US" altLang="ja-JP" sz="1000" dirty="0"/>
                        <a:t>31</a:t>
                      </a:r>
                      <a:r>
                        <a:rPr lang="ja-JP" altLang="en-US" sz="1000" dirty="0"/>
                        <a:t>日まで）</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社会保障費雇用者負担分の</a:t>
                      </a:r>
                      <a:r>
                        <a:rPr lang="en-US" altLang="ja-JP" sz="1000" dirty="0"/>
                        <a:t>50%</a:t>
                      </a:r>
                      <a:r>
                        <a:rPr lang="ja-JP" altLang="en-US" sz="1000" dirty="0"/>
                        <a:t>を政府が</a:t>
                      </a:r>
                      <a:r>
                        <a:rPr lang="en-US" altLang="ja-JP" sz="1000" dirty="0"/>
                        <a:t>5</a:t>
                      </a:r>
                      <a:r>
                        <a:rPr lang="ja-JP" altLang="en-US" sz="1000" dirty="0"/>
                        <a:t>年間にわたり負担（</a:t>
                      </a:r>
                      <a:r>
                        <a:rPr lang="en-US" altLang="ja-JP" sz="1000" dirty="0"/>
                        <a:t>2024</a:t>
                      </a:r>
                      <a:r>
                        <a:rPr lang="ja-JP" altLang="en-US" sz="1000" dirty="0"/>
                        <a:t>年</a:t>
                      </a:r>
                      <a:r>
                        <a:rPr lang="en-US" altLang="ja-JP" sz="1000" dirty="0"/>
                        <a:t>12</a:t>
                      </a:r>
                      <a:r>
                        <a:rPr lang="ja-JP" altLang="en-US" sz="1000" dirty="0"/>
                        <a:t>月</a:t>
                      </a:r>
                      <a:r>
                        <a:rPr lang="en-US" altLang="ja-JP" sz="1000" dirty="0"/>
                        <a:t>31</a:t>
                      </a:r>
                      <a:r>
                        <a:rPr lang="ja-JP" altLang="en-US" sz="1000" dirty="0"/>
                        <a:t>日まで）</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440000">
                <a:tc>
                  <a:txBody>
                    <a:bodyPr/>
                    <a:lstStyle/>
                    <a:p>
                      <a:pPr algn="ctr" fontAlgn="ctr"/>
                      <a:r>
                        <a:rPr lang="ja-JP" altLang="en-US" sz="1100" dirty="0">
                          <a:latin typeface="HGP創英角ｺﾞｼｯｸUB" panose="020B0900000000000000" pitchFamily="50" charset="-128"/>
                          <a:ea typeface="HGP創英角ｺﾞｼｯｸUB" panose="020B0900000000000000" pitchFamily="50" charset="-128"/>
                        </a:rPr>
                        <a:t>工業団地</a:t>
                      </a:r>
                      <a:endParaRPr lang="en-US" altLang="ja-JP" sz="1100" dirty="0">
                        <a:latin typeface="HGP創英角ｺﾞｼｯｸUB" panose="020B0900000000000000" pitchFamily="50" charset="-128"/>
                        <a:ea typeface="HGP創英角ｺﾞｼｯｸUB" panose="020B0900000000000000"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81</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県内に</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322</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ヶ所</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225</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ヵ所：稼働中）</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97</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ヵ所：建設中）</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ja-JP" sz="1000" dirty="0"/>
                        <a:t>インフラと公共施設が整った投資にふさわしい環境で企業が</a:t>
                      </a:r>
                      <a:r>
                        <a:rPr lang="ja-JP" altLang="en-US" sz="1000" dirty="0"/>
                        <a:t>経営</a:t>
                      </a:r>
                      <a:r>
                        <a:rPr lang="ja-JP" altLang="ja-JP" sz="1000" dirty="0"/>
                        <a:t>できるよう設計され</a:t>
                      </a:r>
                      <a:r>
                        <a:rPr lang="ja-JP" altLang="en-US" sz="1000" dirty="0"/>
                        <a:t>た区</a:t>
                      </a:r>
                      <a:r>
                        <a:rPr lang="ja-JP" altLang="ja-JP" sz="1000" dirty="0"/>
                        <a:t>。整備</a:t>
                      </a:r>
                      <a:r>
                        <a:rPr lang="ja-JP" altLang="en-US" sz="1000" dirty="0"/>
                        <a:t>・</a:t>
                      </a:r>
                      <a:r>
                        <a:rPr lang="ja-JP" altLang="ja-JP" sz="1000" dirty="0"/>
                        <a:t>提供されるインフラには、道路、水道、天然ガス、電気、通信、廃棄物処理など</a:t>
                      </a:r>
                      <a:r>
                        <a:rPr lang="ja-JP" altLang="en-US" sz="1000" dirty="0"/>
                        <a:t>がある</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不動産取得に関する</a:t>
                      </a:r>
                      <a:r>
                        <a:rPr lang="en-US" altLang="ja-JP" sz="1000" dirty="0"/>
                        <a:t>VAT</a:t>
                      </a:r>
                      <a:r>
                        <a:rPr lang="ja-JP" altLang="en-US" sz="1000" dirty="0"/>
                        <a:t>の免除</a:t>
                      </a:r>
                      <a:endParaRPr lang="en-US" altLang="ja-JP" sz="1000" dirty="0"/>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建設から</a:t>
                      </a:r>
                      <a:r>
                        <a:rPr lang="en-US" altLang="ja-JP" sz="1000" dirty="0"/>
                        <a:t>5</a:t>
                      </a:r>
                      <a:r>
                        <a:rPr lang="ja-JP" altLang="en-US" sz="1000" dirty="0"/>
                        <a:t>年間の不動産税の免除</a:t>
                      </a:r>
                      <a:endParaRPr lang="en-US" altLang="ja-JP" sz="1000" dirty="0"/>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低額に設定された料金での水道・ガス・電気通信の利用</a:t>
                      </a:r>
                      <a:endParaRPr lang="en-US" altLang="ja-JP" sz="1000" dirty="0"/>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lang="ja-JP" altLang="en-US" sz="1000" dirty="0"/>
                        <a:t>土地の合筆や分筆に関わる税金の免除　等</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584000">
                <a:tc>
                  <a:txBody>
                    <a:bodyPr/>
                    <a:lstStyle/>
                    <a:p>
                      <a:pPr algn="ctr" fontAlgn="ctr"/>
                      <a:r>
                        <a:rPr lang="ja-JP" altLang="en-US" sz="11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フリーゾーン</a:t>
                      </a:r>
                      <a:endParaRPr lang="en-US" altLang="ja-JP" sz="11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ctr"/>
                      <a:r>
                        <a:rPr lang="en-US" altLang="ja-JP" sz="1050" dirty="0"/>
                        <a:t>19</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ヶ所</a:t>
                      </a:r>
                      <a:endParaRPr lang="en-US" altLang="ja-JP" sz="1050" b="0" i="0" u="none" strike="noStrike" dirty="0">
                        <a:solidFill>
                          <a:schemeClr val="dk1"/>
                        </a:solidFill>
                        <a:effectLst/>
                        <a:latin typeface="+mn-lt"/>
                        <a:ea typeface="+mn-ea"/>
                        <a:cs typeface="+mn-cs"/>
                      </a:endParaRPr>
                    </a:p>
                    <a:p>
                      <a:pPr algn="l" fontAlgn="ctr"/>
                      <a:r>
                        <a:rPr lang="ja-JP" altLang="en-US" sz="1050" b="0" i="0" u="none" strike="noStrike" dirty="0">
                          <a:solidFill>
                            <a:schemeClr val="dk1"/>
                          </a:solidFill>
                          <a:effectLst/>
                          <a:latin typeface="+mn-lt"/>
                          <a:ea typeface="+mn-ea"/>
                          <a:cs typeface="+mn-cs"/>
                        </a:rPr>
                        <a:t>（地中海、エーゲ海、黒海などの主要港へのアクセスが容易な立地）</a:t>
                      </a:r>
                      <a:endParaRPr lang="en-US" altLang="ja-JP" sz="1050" dirty="0"/>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内部が保税環境にあるため、原料の輸入と製品の輸出を行う際にメリットがある</a:t>
                      </a:r>
                      <a:endParaRPr lang="en-US" altLang="ja-JP" sz="1000" dirty="0"/>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関税その他の関連費用の</a:t>
                      </a: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免除</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製造拠点のとしての認可を受けた場合は法人税を</a:t>
                      </a: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免除</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en-US" altLang="ja-JP" sz="1000" kern="1200" dirty="0">
                          <a:solidFill>
                            <a:schemeClr val="dk1"/>
                          </a:solidFill>
                          <a:latin typeface="+mn-lt"/>
                          <a:ea typeface="+mn-ea"/>
                          <a:cs typeface="+mn-cs"/>
                        </a:rPr>
                        <a:t>VAT</a:t>
                      </a:r>
                      <a:r>
                        <a:rPr kumimoji="1" lang="ja-JP" altLang="en-US" sz="1000" kern="1200" dirty="0">
                          <a:solidFill>
                            <a:schemeClr val="dk1"/>
                          </a:solidFill>
                          <a:latin typeface="+mn-lt"/>
                          <a:ea typeface="+mn-ea"/>
                          <a:cs typeface="+mn-cs"/>
                        </a:rPr>
                        <a:t>及び特別消費税の</a:t>
                      </a: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免除</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従業員の個人所得税の</a:t>
                      </a: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免除（フリーゾーン内で生産する物品の</a:t>
                      </a:r>
                      <a:r>
                        <a:rPr kumimoji="1" lang="en-US" altLang="ja-JP" sz="1000" kern="1200" dirty="0">
                          <a:solidFill>
                            <a:schemeClr val="dk1"/>
                          </a:solidFill>
                          <a:latin typeface="+mn-lt"/>
                          <a:ea typeface="+mn-ea"/>
                          <a:cs typeface="+mn-cs"/>
                        </a:rPr>
                        <a:t>FOB</a:t>
                      </a:r>
                      <a:r>
                        <a:rPr kumimoji="1" lang="ja-JP" altLang="en-US" sz="1000" kern="1200" dirty="0">
                          <a:solidFill>
                            <a:schemeClr val="dk1"/>
                          </a:solidFill>
                          <a:latin typeface="+mn-lt"/>
                          <a:ea typeface="+mn-ea"/>
                          <a:cs typeface="+mn-cs"/>
                        </a:rPr>
                        <a:t>価格合計の少なくとも</a:t>
                      </a:r>
                      <a:r>
                        <a:rPr kumimoji="1" lang="en-US" altLang="ja-JP" sz="1000" kern="1200" dirty="0">
                          <a:solidFill>
                            <a:schemeClr val="dk1"/>
                          </a:solidFill>
                          <a:latin typeface="+mn-lt"/>
                          <a:ea typeface="+mn-ea"/>
                          <a:cs typeface="+mn-cs"/>
                        </a:rPr>
                        <a:t>85%</a:t>
                      </a:r>
                      <a:r>
                        <a:rPr kumimoji="1" lang="ja-JP" altLang="en-US" sz="1000" kern="1200" dirty="0" err="1">
                          <a:solidFill>
                            <a:schemeClr val="dk1"/>
                          </a:solidFill>
                          <a:latin typeface="+mn-lt"/>
                          <a:ea typeface="+mn-ea"/>
                          <a:cs typeface="+mn-cs"/>
                        </a:rPr>
                        <a:t>を輸</a:t>
                      </a:r>
                      <a:r>
                        <a:rPr kumimoji="1" lang="ja-JP" altLang="en-US" sz="1000" kern="1200" dirty="0">
                          <a:solidFill>
                            <a:schemeClr val="dk1"/>
                          </a:solidFill>
                          <a:latin typeface="+mn-lt"/>
                          <a:ea typeface="+mn-ea"/>
                          <a:cs typeface="+mn-cs"/>
                        </a:rPr>
                        <a:t>出する企業の場合）</a:t>
                      </a:r>
                      <a:endParaRPr kumimoji="1" lang="en-US" altLang="ja-JP" sz="1000" kern="1200" dirty="0">
                        <a:solidFill>
                          <a:schemeClr val="dk1"/>
                        </a:solidFill>
                        <a:latin typeface="+mn-lt"/>
                        <a:ea typeface="+mn-ea"/>
                        <a:cs typeface="+mn-cs"/>
                      </a:endParaRP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物品は無期限でフリーゾーン内に保管</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外貨建て会計</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企業はフリーゾーンから海外、或いはトルコへ利益を自由に、何らの規制なく移動可能</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20" name="テキスト ボックス 19"/>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トルコ共和国大統領府投資局ホームページ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90413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78.6</a:t>
            </a:r>
            <a:r>
              <a:rPr lang="ja-JP" altLang="en-US" dirty="0"/>
              <a:t>歳、健康寿命は</a:t>
            </a:r>
            <a:r>
              <a:rPr lang="en-US" altLang="ja-JP" dirty="0"/>
              <a:t>68.4</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a:t>
            </a:r>
            <a:r>
              <a:rPr kumimoji="0" lang="en-US" altLang="ja-JP" sz="800" dirty="0" bmk=""/>
              <a:t>(2021</a:t>
            </a:r>
            <a:r>
              <a:rPr kumimoji="0" lang="ja-JP" altLang="en-US" sz="800" dirty="0" bmk=""/>
              <a:t>年</a:t>
            </a:r>
            <a:r>
              <a:rPr kumimoji="0" lang="en-US" altLang="ja-JP" sz="800" dirty="0" bmk=""/>
              <a:t>11</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117822629"/>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76.4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80.7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78.6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67.8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69.0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68.4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64.0%</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69.3%</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41.5%</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17.0%</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666939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5491411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352" name="think-cell Slide" r:id="rId149" imgW="270" imgH="270" progId="TCLayout.ActiveDocument.1">
                  <p:embed/>
                </p:oleObj>
              </mc:Choice>
              <mc:Fallback>
                <p:oleObj name="think-cell Slide" r:id="rId149" imgW="270" imgH="270" progId="TCLayout.ActiveDocument.1">
                  <p:embed/>
                  <p:pic>
                    <p:nvPicPr>
                      <p:cNvPr id="0" name="Picture 278"/>
                      <p:cNvPicPr>
                        <a:picLocks noChangeAspect="1" noChangeArrowheads="1"/>
                      </p:cNvPicPr>
                      <p:nvPr/>
                    </p:nvPicPr>
                    <p:blipFill>
                      <a:blip r:embed="rId15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p:txBody>
          <a:bodyPr vert="horz"/>
          <a:lstStyle/>
          <a:p>
            <a:r>
              <a:rPr lang="ja-JP" altLang="en-US" dirty="0"/>
              <a:t>トルコ／医療関連／医療・公衆衛生</a:t>
            </a:r>
            <a:endParaRPr kumimoji="1" lang="ja-JP" altLang="en-US" dirty="0"/>
          </a:p>
        </p:txBody>
      </p:sp>
      <p:graphicFrame>
        <p:nvGraphicFramePr>
          <p:cNvPr id="292" name="Chart 291">
            <a:extLst>
              <a:ext uri="{FF2B5EF4-FFF2-40B4-BE49-F238E27FC236}">
                <a16:creationId xmlns:a16="http://schemas.microsoft.com/office/drawing/2014/main" id="{E828EE85-5800-4C62-A04C-ADB3E17B92CA}"/>
              </a:ext>
            </a:extLst>
          </p:cNvPr>
          <p:cNvGraphicFramePr/>
          <p:nvPr>
            <p:custDataLst>
              <p:tags r:id="rId4"/>
            </p:custDataLst>
            <p:extLst>
              <p:ext uri="{D42A27DB-BD31-4B8C-83A1-F6EECF244321}">
                <p14:modId xmlns:p14="http://schemas.microsoft.com/office/powerpoint/2010/main" val="2214823668"/>
              </p:ext>
            </p:extLst>
          </p:nvPr>
        </p:nvGraphicFramePr>
        <p:xfrm>
          <a:off x="1071563" y="2176463"/>
          <a:ext cx="6892925" cy="1597025"/>
        </p:xfrm>
        <a:graphic>
          <a:graphicData uri="http://schemas.openxmlformats.org/drawingml/2006/chart">
            <c:chart xmlns:c="http://schemas.openxmlformats.org/drawingml/2006/chart" xmlns:r="http://schemas.openxmlformats.org/officeDocument/2006/relationships" r:id="rId151"/>
          </a:graphicData>
        </a:graphic>
      </p:graphicFrame>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3"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43711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(2021</a:t>
            </a:r>
            <a:r>
              <a:rPr kumimoji="0" lang="ja-JP" altLang="en-US" sz="800" dirty="0" bmk=""/>
              <a:t>年</a:t>
            </a:r>
            <a:r>
              <a:rPr kumimoji="0" lang="en-US" altLang="ja-JP" sz="800" dirty="0" bmk=""/>
              <a:t>11</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55" name="Chart 354">
            <a:extLst>
              <a:ext uri="{FF2B5EF4-FFF2-40B4-BE49-F238E27FC236}">
                <a16:creationId xmlns:a16="http://schemas.microsoft.com/office/drawing/2014/main" id="{56EA5633-409C-43FB-AC0F-09293BC30A53}"/>
              </a:ext>
            </a:extLst>
          </p:cNvPr>
          <p:cNvGraphicFramePr/>
          <p:nvPr>
            <p:custDataLst>
              <p:tags r:id="rId5"/>
            </p:custDataLst>
            <p:extLst>
              <p:ext uri="{D42A27DB-BD31-4B8C-83A1-F6EECF244321}">
                <p14:modId xmlns:p14="http://schemas.microsoft.com/office/powerpoint/2010/main" val="1705254307"/>
              </p:ext>
            </p:extLst>
          </p:nvPr>
        </p:nvGraphicFramePr>
        <p:xfrm>
          <a:off x="723900" y="4524375"/>
          <a:ext cx="7016750" cy="1493838"/>
        </p:xfrm>
        <a:graphic>
          <a:graphicData uri="http://schemas.openxmlformats.org/drawingml/2006/chart">
            <c:chart xmlns:c="http://schemas.openxmlformats.org/drawingml/2006/chart" xmlns:r="http://schemas.openxmlformats.org/officeDocument/2006/relationships" r:id="rId152"/>
          </a:graphicData>
        </a:graphic>
      </p:graphicFrame>
      <p:sp>
        <p:nvSpPr>
          <p:cNvPr id="341" name="テキスト プレースホルダ 9">
            <a:extLst>
              <a:ext uri="{FF2B5EF4-FFF2-40B4-BE49-F238E27FC236}">
                <a16:creationId xmlns:a16="http://schemas.microsoft.com/office/drawing/2014/main" id="{46050CF3-0CDA-47FD-B638-5FD4D6B25BFF}"/>
              </a:ext>
            </a:extLst>
          </p:cNvPr>
          <p:cNvSpPr>
            <a:spLocks noGrp="1"/>
          </p:cNvSpPr>
          <p:nvPr>
            <p:custDataLst>
              <p:tags r:id="rId6"/>
            </p:custDataLst>
          </p:nvPr>
        </p:nvSpPr>
        <p:spPr bwMode="gray">
          <a:xfrm>
            <a:off x="4624388" y="53879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2F31C49-FA84-401A-AA10-298FB2EBC023}" type="datetime'4''''''''''''''''''''''''''''''''''''''''''''''''21'''''">
              <a:rPr lang="ja-JP" altLang="en-US" sz="1000" smtClean="0">
                <a:effectLst/>
                <a:sym typeface="+mn-lt"/>
              </a:rPr>
              <a:pPr marL="0" indent="0" algn="ctr">
                <a:spcBef>
                  <a:spcPct val="0"/>
                </a:spcBef>
                <a:buNone/>
              </a:pPr>
              <a:t>421</a:t>
            </a:fld>
            <a:endParaRPr lang="ja-JP" altLang="en-US" sz="1000" dirty="0">
              <a:sym typeface="+mn-lt"/>
            </a:endParaRPr>
          </a:p>
        </p:txBody>
      </p:sp>
      <p:sp>
        <p:nvSpPr>
          <p:cNvPr id="85" name="テキスト プレースホルダ 9"/>
          <p:cNvSpPr>
            <a:spLocks noGrp="1"/>
          </p:cNvSpPr>
          <p:nvPr>
            <p:custDataLst>
              <p:tags r:id="rId7"/>
            </p:custDataLst>
          </p:nvPr>
        </p:nvSpPr>
        <p:spPr bwMode="auto">
          <a:xfrm>
            <a:off x="159067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E5B2B1-7F74-4444-BA7F-CC919B5E7D70}" type="datetime'''''''''''''''''''''''0''''1'''''''''''''''''''''''''''''''''">
              <a:rPr lang="ja-JP" altLang="en-US" sz="1000" smtClean="0"/>
              <a:pPr/>
              <a:t>01</a:t>
            </a:fld>
            <a:endParaRPr kumimoji="0" lang="ja-JP" altLang="en-US" sz="1000" dirty="0">
              <a:sym typeface="+mn-lt"/>
            </a:endParaRPr>
          </a:p>
        </p:txBody>
      </p:sp>
      <p:sp>
        <p:nvSpPr>
          <p:cNvPr id="327" name="テキスト プレースホルダ 9">
            <a:extLst>
              <a:ext uri="{FF2B5EF4-FFF2-40B4-BE49-F238E27FC236}">
                <a16:creationId xmlns:a16="http://schemas.microsoft.com/office/drawing/2014/main" id="{78D50C04-3E13-4D31-BD3F-EB4484103992}"/>
              </a:ext>
            </a:extLst>
          </p:cNvPr>
          <p:cNvSpPr>
            <a:spLocks noGrp="1"/>
          </p:cNvSpPr>
          <p:nvPr>
            <p:custDataLst>
              <p:tags r:id="rId8"/>
            </p:custDataLst>
          </p:nvPr>
        </p:nvSpPr>
        <p:spPr bwMode="gray">
          <a:xfrm>
            <a:off x="1885950" y="57023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F5A471-B0A7-4E92-84D2-4C256EA0A251}" type="datetime'''''''''1''''''''''3''''''''''''''1'''''''''">
              <a:rPr lang="ja-JP" altLang="en-US" sz="1000" smtClean="0">
                <a:effectLst/>
                <a:sym typeface="+mn-lt"/>
              </a:rPr>
              <a:pPr marL="0" indent="0" algn="ctr">
                <a:spcBef>
                  <a:spcPct val="0"/>
                </a:spcBef>
                <a:buNone/>
              </a:pPr>
              <a:t>131</a:t>
            </a:fld>
            <a:endParaRPr lang="ja-JP" altLang="en-US" sz="1000" dirty="0">
              <a:sym typeface="+mn-lt"/>
            </a:endParaRPr>
          </a:p>
        </p:txBody>
      </p:sp>
      <p:sp>
        <p:nvSpPr>
          <p:cNvPr id="325" name="テキスト プレースホルダ 9">
            <a:extLst>
              <a:ext uri="{FF2B5EF4-FFF2-40B4-BE49-F238E27FC236}">
                <a16:creationId xmlns:a16="http://schemas.microsoft.com/office/drawing/2014/main" id="{442152BF-921C-4A11-96A2-5334A5EAFF16}"/>
              </a:ext>
            </a:extLst>
          </p:cNvPr>
          <p:cNvSpPr>
            <a:spLocks noGrp="1"/>
          </p:cNvSpPr>
          <p:nvPr>
            <p:custDataLst>
              <p:tags r:id="rId9"/>
            </p:custDataLst>
          </p:nvPr>
        </p:nvSpPr>
        <p:spPr bwMode="gray">
          <a:xfrm>
            <a:off x="1201738" y="57102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57AF75-832B-4025-8AEF-3A0139E702EB}" type="datetime'''''''''''''1''''''''''''''''''''''''''''''2''3'''''''''''">
              <a:rPr lang="ja-JP" altLang="en-US" sz="1000" smtClean="0">
                <a:effectLst/>
                <a:sym typeface="+mn-lt"/>
              </a:rPr>
              <a:pPr marL="0" indent="0" algn="ctr">
                <a:spcBef>
                  <a:spcPct val="0"/>
                </a:spcBef>
                <a:buNone/>
              </a:pPr>
              <a:t>123</a:t>
            </a:fld>
            <a:endParaRPr lang="ja-JP" altLang="en-US" sz="1000" dirty="0">
              <a:sym typeface="+mn-lt"/>
            </a:endParaRPr>
          </a:p>
        </p:txBody>
      </p:sp>
      <p:sp>
        <p:nvSpPr>
          <p:cNvPr id="92" name="テキスト プレースホルダ 9"/>
          <p:cNvSpPr>
            <a:spLocks noGrp="1"/>
          </p:cNvSpPr>
          <p:nvPr>
            <p:custDataLst>
              <p:tags r:id="rId10"/>
            </p:custDataLst>
          </p:nvPr>
        </p:nvSpPr>
        <p:spPr bwMode="auto">
          <a:xfrm>
            <a:off x="1177925" y="60055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A1D8F2-F32E-4802-AF72-ECA377315E9E}" type="datetime'''''2''''''''''''''''''''00''''''0'''''''''''''''''''''''''''">
              <a:rPr lang="ja-JP" altLang="en-US" sz="1000" smtClean="0"/>
              <a:pPr/>
              <a:t>2000</a:t>
            </a:fld>
            <a:endParaRPr kumimoji="0" lang="ja-JP" altLang="en-US" sz="1000" dirty="0">
              <a:sym typeface="+mn-lt"/>
            </a:endParaRPr>
          </a:p>
        </p:txBody>
      </p:sp>
      <p:sp>
        <p:nvSpPr>
          <p:cNvPr id="332" name="テキスト プレースホルダ 9">
            <a:extLst>
              <a:ext uri="{FF2B5EF4-FFF2-40B4-BE49-F238E27FC236}">
                <a16:creationId xmlns:a16="http://schemas.microsoft.com/office/drawing/2014/main" id="{294B0F61-DE36-4975-81FE-64A1D7EEAB0D}"/>
              </a:ext>
            </a:extLst>
          </p:cNvPr>
          <p:cNvSpPr>
            <a:spLocks noGrp="1"/>
          </p:cNvSpPr>
          <p:nvPr>
            <p:custDataLst>
              <p:tags r:id="rId11"/>
            </p:custDataLst>
          </p:nvPr>
        </p:nvSpPr>
        <p:spPr bwMode="gray">
          <a:xfrm>
            <a:off x="3255963" y="50815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40B1F97-D282-40E8-A33B-6686047AB3C8}" type="datetime'''13''''''''0'''''''''''''''''''''''''''''''''''''''''">
              <a:rPr lang="ja-JP" altLang="en-US" sz="1000" smtClean="0">
                <a:effectLst/>
                <a:sym typeface="+mn-lt"/>
              </a:rPr>
              <a:pPr marL="0" indent="0" algn="ctr">
                <a:spcBef>
                  <a:spcPct val="0"/>
                </a:spcBef>
                <a:buNone/>
              </a:pPr>
              <a:t>130</a:t>
            </a:fld>
            <a:endParaRPr lang="ja-JP" altLang="en-US" sz="1000" dirty="0">
              <a:sym typeface="+mn-lt"/>
            </a:endParaRPr>
          </a:p>
        </p:txBody>
      </p:sp>
      <p:sp>
        <p:nvSpPr>
          <p:cNvPr id="93" name="テキスト プレースホルダ 9"/>
          <p:cNvSpPr>
            <a:spLocks noGrp="1"/>
          </p:cNvSpPr>
          <p:nvPr>
            <p:custDataLst>
              <p:tags r:id="rId12"/>
            </p:custDataLst>
          </p:nvPr>
        </p:nvSpPr>
        <p:spPr bwMode="auto">
          <a:xfrm>
            <a:off x="19319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B5A54E-0681-4011-A95C-1EA578CB119D}" type="datetime'''''''''''''''''''''''0''''''''''''''''''''''''''''''''''''2'">
              <a:rPr lang="ja-JP" altLang="en-US" sz="1000" smtClean="0"/>
              <a:pPr/>
              <a:t>02</a:t>
            </a:fld>
            <a:endParaRPr kumimoji="0" lang="ja-JP" altLang="en-US" sz="1000" dirty="0">
              <a:sym typeface="+mn-lt"/>
            </a:endParaRPr>
          </a:p>
        </p:txBody>
      </p:sp>
      <p:sp>
        <p:nvSpPr>
          <p:cNvPr id="287" name="テキスト プレースホルダ 9">
            <a:extLst>
              <a:ext uri="{FF2B5EF4-FFF2-40B4-BE49-F238E27FC236}">
                <a16:creationId xmlns:a16="http://schemas.microsoft.com/office/drawing/2014/main" id="{FDD2DCA7-563C-437B-909B-D313457AC73E}"/>
              </a:ext>
            </a:extLst>
          </p:cNvPr>
          <p:cNvSpPr>
            <a:spLocks noGrp="1"/>
          </p:cNvSpPr>
          <p:nvPr>
            <p:custDataLst>
              <p:tags r:id="rId13"/>
            </p:custDataLst>
          </p:nvPr>
        </p:nvSpPr>
        <p:spPr bwMode="gray">
          <a:xfrm>
            <a:off x="1579563" y="5565775"/>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4988A1-419A-438A-9C13-CF28F2CDF12B}" type="datetime'''''''''5''''''''''''''''''''''''''0'''''''''''''''''''''''''">
              <a:rPr lang="ja-JP" altLang="en-US" sz="1000" smtClean="0">
                <a:effectLst/>
                <a:sym typeface="+mn-lt"/>
              </a:rPr>
              <a:pPr marL="0" indent="0" algn="ctr">
                <a:spcBef>
                  <a:spcPct val="0"/>
                </a:spcBef>
                <a:buNone/>
              </a:pPr>
              <a:t>50</a:t>
            </a:fld>
            <a:endParaRPr lang="ja-JP" altLang="en-US" sz="1000" dirty="0">
              <a:sym typeface="+mn-lt"/>
            </a:endParaRPr>
          </a:p>
        </p:txBody>
      </p:sp>
      <p:sp>
        <p:nvSpPr>
          <p:cNvPr id="326" name="テキスト プレースホルダ 9">
            <a:extLst>
              <a:ext uri="{FF2B5EF4-FFF2-40B4-BE49-F238E27FC236}">
                <a16:creationId xmlns:a16="http://schemas.microsoft.com/office/drawing/2014/main" id="{CFF8E718-A9E1-4B48-8042-48B58D0A5666}"/>
              </a:ext>
            </a:extLst>
          </p:cNvPr>
          <p:cNvSpPr>
            <a:spLocks noGrp="1"/>
          </p:cNvSpPr>
          <p:nvPr>
            <p:custDataLst>
              <p:tags r:id="rId14"/>
            </p:custDataLst>
          </p:nvPr>
        </p:nvSpPr>
        <p:spPr bwMode="gray">
          <a:xfrm>
            <a:off x="1544638" y="57308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D23E20-BDEC-41DB-A3BB-6ABB14DFC1BA}" type="datetime'''''''''''''''''''''''''''''''1''''''''''''0''''''''3'">
              <a:rPr lang="ja-JP" altLang="en-US" sz="1000" smtClean="0">
                <a:effectLst/>
                <a:sym typeface="+mn-lt"/>
              </a:rPr>
              <a:pPr marL="0" indent="0" algn="ctr">
                <a:spcBef>
                  <a:spcPct val="0"/>
                </a:spcBef>
                <a:buNone/>
              </a:pPr>
              <a:t>103</a:t>
            </a:fld>
            <a:endParaRPr lang="ja-JP" altLang="en-US" sz="1000" dirty="0">
              <a:sym typeface="+mn-lt"/>
            </a:endParaRPr>
          </a:p>
        </p:txBody>
      </p:sp>
      <p:sp>
        <p:nvSpPr>
          <p:cNvPr id="198" name="テキスト プレースホルダ 9"/>
          <p:cNvSpPr>
            <a:spLocks noGrp="1"/>
          </p:cNvSpPr>
          <p:nvPr>
            <p:custDataLst>
              <p:tags r:id="rId15"/>
            </p:custDataLst>
          </p:nvPr>
        </p:nvSpPr>
        <p:spPr bwMode="gray">
          <a:xfrm>
            <a:off x="2913063" y="49530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66CD18-D643-497A-B4E4-6067AEF286BD}" type="datetime'''''''3''''''''''''''''''''6''''''''''5'''''''">
              <a:rPr lang="ja-JP" altLang="en-US" sz="1000" smtClean="0"/>
              <a:pPr/>
              <a:t>365</a:t>
            </a:fld>
            <a:endParaRPr kumimoji="0" lang="ja-JP" altLang="en-US" sz="1000" dirty="0">
              <a:sym typeface="+mn-lt"/>
            </a:endParaRPr>
          </a:p>
        </p:txBody>
      </p:sp>
      <p:sp>
        <p:nvSpPr>
          <p:cNvPr id="288" name="テキスト プレースホルダ 9">
            <a:extLst>
              <a:ext uri="{FF2B5EF4-FFF2-40B4-BE49-F238E27FC236}">
                <a16:creationId xmlns:a16="http://schemas.microsoft.com/office/drawing/2014/main" id="{165F35AE-1022-44F8-8B4F-6A0B7234B1B1}"/>
              </a:ext>
            </a:extLst>
          </p:cNvPr>
          <p:cNvSpPr>
            <a:spLocks noGrp="1"/>
          </p:cNvSpPr>
          <p:nvPr>
            <p:custDataLst>
              <p:tags r:id="rId16"/>
            </p:custDataLst>
          </p:nvPr>
        </p:nvSpPr>
        <p:spPr bwMode="gray">
          <a:xfrm>
            <a:off x="1920875" y="5500688"/>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388377-F7BB-4CF4-B6A7-BEA529CF5381}" type="datetime'''''''''''5''''''''''6'''''''''''''''''''">
              <a:rPr lang="ja-JP" altLang="en-US" sz="1000" smtClean="0">
                <a:effectLst/>
                <a:sym typeface="+mn-lt"/>
              </a:rPr>
              <a:pPr marL="0" indent="0" algn="ctr">
                <a:spcBef>
                  <a:spcPct val="0"/>
                </a:spcBef>
                <a:buNone/>
              </a:pPr>
              <a:t>56</a:t>
            </a:fld>
            <a:endParaRPr lang="ja-JP" altLang="en-US" sz="1000" dirty="0">
              <a:sym typeface="+mn-lt"/>
            </a:endParaRPr>
          </a:p>
        </p:txBody>
      </p:sp>
      <p:sp>
        <p:nvSpPr>
          <p:cNvPr id="328" name="テキスト プレースホルダ 9">
            <a:extLst>
              <a:ext uri="{FF2B5EF4-FFF2-40B4-BE49-F238E27FC236}">
                <a16:creationId xmlns:a16="http://schemas.microsoft.com/office/drawing/2014/main" id="{288BFAA6-C980-4D53-8D0A-0C8AFAEFEB46}"/>
              </a:ext>
            </a:extLst>
          </p:cNvPr>
          <p:cNvSpPr>
            <a:spLocks noGrp="1"/>
          </p:cNvSpPr>
          <p:nvPr>
            <p:custDataLst>
              <p:tags r:id="rId17"/>
            </p:custDataLst>
          </p:nvPr>
        </p:nvSpPr>
        <p:spPr bwMode="gray">
          <a:xfrm>
            <a:off x="2228850" y="56594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DA9037-D825-4B37-9F37-FDD5F680BC98}" type="datetime'''''''''1''''''7''''''''''''''''''''''''''''''''''''''0'''">
              <a:rPr lang="ja-JP" altLang="en-US" sz="1000" smtClean="0">
                <a:effectLst/>
                <a:sym typeface="+mn-lt"/>
              </a:rPr>
              <a:pPr marL="0" indent="0" algn="ctr">
                <a:spcBef>
                  <a:spcPct val="0"/>
                </a:spcBef>
                <a:buNone/>
              </a:pPr>
              <a:t>170</a:t>
            </a:fld>
            <a:endParaRPr lang="ja-JP" altLang="en-US" sz="1000" dirty="0">
              <a:sym typeface="+mn-lt"/>
            </a:endParaRPr>
          </a:p>
        </p:txBody>
      </p:sp>
      <p:sp>
        <p:nvSpPr>
          <p:cNvPr id="344" name="テキスト プレースホルダ 9">
            <a:extLst>
              <a:ext uri="{FF2B5EF4-FFF2-40B4-BE49-F238E27FC236}">
                <a16:creationId xmlns:a16="http://schemas.microsoft.com/office/drawing/2014/main" id="{3BFE91BB-0112-450E-B8CF-2894AE17F0F5}"/>
              </a:ext>
            </a:extLst>
          </p:cNvPr>
          <p:cNvSpPr>
            <a:spLocks noGrp="1"/>
          </p:cNvSpPr>
          <p:nvPr>
            <p:custDataLst>
              <p:tags r:id="rId18"/>
            </p:custDataLst>
          </p:nvPr>
        </p:nvSpPr>
        <p:spPr bwMode="gray">
          <a:xfrm>
            <a:off x="5310188" y="48275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7839EAE-D6D0-486A-9112-763BC5414931}" type="datetime'''''''''''10''''''''''''9'''''''''''''''''''''''''''">
              <a:rPr lang="ja-JP" altLang="en-US" sz="1000" smtClean="0">
                <a:effectLst/>
                <a:sym typeface="+mn-lt"/>
              </a:rPr>
              <a:pPr marL="0" indent="0" algn="ctr">
                <a:spcBef>
                  <a:spcPct val="0"/>
                </a:spcBef>
                <a:buNone/>
              </a:pPr>
              <a:t>109</a:t>
            </a:fld>
            <a:endParaRPr lang="ja-JP" altLang="en-US" sz="1000" dirty="0">
              <a:sym typeface="+mn-lt"/>
            </a:endParaRPr>
          </a:p>
        </p:txBody>
      </p:sp>
      <p:sp>
        <p:nvSpPr>
          <p:cNvPr id="86" name="テキスト プレースホルダ 9"/>
          <p:cNvSpPr>
            <a:spLocks noGrp="1"/>
          </p:cNvSpPr>
          <p:nvPr>
            <p:custDataLst>
              <p:tags r:id="rId19"/>
            </p:custDataLst>
          </p:nvPr>
        </p:nvSpPr>
        <p:spPr bwMode="auto">
          <a:xfrm>
            <a:off x="22748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5BFA21B-ABAD-462E-94D4-6CC3C17E5D88}" type="datetime'0''''''''''''''''''''''''''''''''3'''''''''''''''''''''">
              <a:rPr lang="ja-JP" altLang="en-US" sz="1000" smtClean="0"/>
              <a:pPr/>
              <a:t>03</a:t>
            </a:fld>
            <a:endParaRPr kumimoji="0" lang="ja-JP" altLang="en-US" sz="1000" dirty="0">
              <a:sym typeface="+mn-lt"/>
            </a:endParaRPr>
          </a:p>
        </p:txBody>
      </p:sp>
      <p:sp>
        <p:nvSpPr>
          <p:cNvPr id="329" name="テキスト プレースホルダ 9">
            <a:extLst>
              <a:ext uri="{FF2B5EF4-FFF2-40B4-BE49-F238E27FC236}">
                <a16:creationId xmlns:a16="http://schemas.microsoft.com/office/drawing/2014/main" id="{D378D651-6618-413D-9A78-103DF2C87AD1}"/>
              </a:ext>
            </a:extLst>
          </p:cNvPr>
          <p:cNvSpPr>
            <a:spLocks noGrp="1"/>
          </p:cNvSpPr>
          <p:nvPr>
            <p:custDataLst>
              <p:tags r:id="rId20"/>
            </p:custDataLst>
          </p:nvPr>
        </p:nvSpPr>
        <p:spPr bwMode="gray">
          <a:xfrm>
            <a:off x="2571750" y="56102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52701B-D656-4833-954A-2EE06F01C9F5}" type="datetime'''''''''2''''''''''''''''''''15'''''">
              <a:rPr lang="ja-JP" altLang="en-US" sz="1000" smtClean="0">
                <a:effectLst/>
                <a:sym typeface="+mn-lt"/>
              </a:rPr>
              <a:pPr marL="0" indent="0" algn="ctr">
                <a:spcBef>
                  <a:spcPct val="0"/>
                </a:spcBef>
                <a:buNone/>
              </a:pPr>
              <a:t>215</a:t>
            </a:fld>
            <a:endParaRPr lang="ja-JP" altLang="en-US" sz="1000" dirty="0">
              <a:sym typeface="+mn-lt"/>
            </a:endParaRPr>
          </a:p>
        </p:txBody>
      </p:sp>
      <p:sp>
        <p:nvSpPr>
          <p:cNvPr id="193" name="テキスト プレースホルダ 9"/>
          <p:cNvSpPr>
            <a:spLocks noGrp="1"/>
          </p:cNvSpPr>
          <p:nvPr>
            <p:custDataLst>
              <p:tags r:id="rId21"/>
            </p:custDataLst>
          </p:nvPr>
        </p:nvSpPr>
        <p:spPr bwMode="gray">
          <a:xfrm>
            <a:off x="1201738" y="53101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D4AD7D-F454-488D-BAE7-8AD1F7129253}" type="datetime'''''1''''''''''''''''9''9'''''''''''''''''''''''''''''">
              <a:rPr lang="ja-JP" altLang="en-US" sz="1000" smtClean="0"/>
              <a:pPr/>
              <a:t>199</a:t>
            </a:fld>
            <a:endParaRPr kumimoji="0" lang="ja-JP" altLang="en-US" sz="1000" dirty="0">
              <a:sym typeface="+mn-lt"/>
            </a:endParaRPr>
          </a:p>
        </p:txBody>
      </p:sp>
      <p:sp>
        <p:nvSpPr>
          <p:cNvPr id="336" name="テキスト プレースホルダ 9">
            <a:extLst>
              <a:ext uri="{FF2B5EF4-FFF2-40B4-BE49-F238E27FC236}">
                <a16:creationId xmlns:a16="http://schemas.microsoft.com/office/drawing/2014/main" id="{A285D5DC-8396-4D31-B02D-8E5A07F0051B}"/>
              </a:ext>
            </a:extLst>
          </p:cNvPr>
          <p:cNvSpPr>
            <a:spLocks noGrp="1"/>
          </p:cNvSpPr>
          <p:nvPr>
            <p:custDataLst>
              <p:tags r:id="rId22"/>
            </p:custDataLst>
          </p:nvPr>
        </p:nvSpPr>
        <p:spPr bwMode="gray">
          <a:xfrm>
            <a:off x="3940175" y="477837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0A24F0-3AA9-4385-99FF-1903CC1F3013}" type="datetime'''''''1''''''''''''''''''''''5''''6'''''''">
              <a:rPr lang="ja-JP" altLang="en-US" sz="1000" smtClean="0">
                <a:effectLst/>
                <a:sym typeface="+mn-lt"/>
              </a:rPr>
              <a:pPr marL="0" indent="0" algn="ctr">
                <a:spcBef>
                  <a:spcPct val="0"/>
                </a:spcBef>
                <a:buNone/>
              </a:pPr>
              <a:t>156</a:t>
            </a:fld>
            <a:endParaRPr lang="ja-JP" altLang="en-US" sz="1000" dirty="0">
              <a:sym typeface="+mn-lt"/>
            </a:endParaRPr>
          </a:p>
        </p:txBody>
      </p:sp>
      <p:sp>
        <p:nvSpPr>
          <p:cNvPr id="84" name="テキスト プレースホルダ 9"/>
          <p:cNvSpPr>
            <a:spLocks noGrp="1"/>
          </p:cNvSpPr>
          <p:nvPr>
            <p:custDataLst>
              <p:tags r:id="rId23"/>
            </p:custDataLst>
          </p:nvPr>
        </p:nvSpPr>
        <p:spPr bwMode="auto">
          <a:xfrm>
            <a:off x="26177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5F0EC79-041A-4A98-AACE-B782547EEE59}" type="datetime'''''''''''''''''''''''''''''0''''''''''''''''''''''''''''''4'">
              <a:rPr lang="ja-JP" altLang="en-US" sz="1000" smtClean="0"/>
              <a:pPr/>
              <a:t>04</a:t>
            </a:fld>
            <a:endParaRPr kumimoji="0" lang="ja-JP" altLang="en-US" sz="1000" dirty="0">
              <a:sym typeface="+mn-lt"/>
            </a:endParaRPr>
          </a:p>
        </p:txBody>
      </p:sp>
      <p:sp>
        <p:nvSpPr>
          <p:cNvPr id="318" name="テキスト プレースホルダ 9">
            <a:extLst>
              <a:ext uri="{FF2B5EF4-FFF2-40B4-BE49-F238E27FC236}">
                <a16:creationId xmlns:a16="http://schemas.microsoft.com/office/drawing/2014/main" id="{41B59ECC-B411-42FE-9482-BC8CCFD150FD}"/>
              </a:ext>
            </a:extLst>
          </p:cNvPr>
          <p:cNvSpPr>
            <a:spLocks noGrp="1"/>
          </p:cNvSpPr>
          <p:nvPr>
            <p:custDataLst>
              <p:tags r:id="rId24"/>
            </p:custDataLst>
          </p:nvPr>
        </p:nvSpPr>
        <p:spPr bwMode="gray">
          <a:xfrm>
            <a:off x="5651500" y="454977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A27110-FB28-4F48-8F21-559E352CFEA4}" type="datetime'''''''''''5''''''5''''1'''''''''''''''''''''">
              <a:rPr lang="ja-JP" altLang="en-US" sz="1000" smtClean="0">
                <a:effectLst/>
                <a:sym typeface="+mn-lt"/>
              </a:rPr>
              <a:pPr marL="0" indent="0" algn="ctr">
                <a:spcBef>
                  <a:spcPct val="0"/>
                </a:spcBef>
                <a:buNone/>
              </a:pPr>
              <a:t>551</a:t>
            </a:fld>
            <a:endParaRPr lang="ja-JP" altLang="en-US" sz="1000" dirty="0">
              <a:sym typeface="+mn-lt"/>
            </a:endParaRPr>
          </a:p>
        </p:txBody>
      </p:sp>
      <p:sp>
        <p:nvSpPr>
          <p:cNvPr id="330" name="テキスト プレースホルダ 9">
            <a:extLst>
              <a:ext uri="{FF2B5EF4-FFF2-40B4-BE49-F238E27FC236}">
                <a16:creationId xmlns:a16="http://schemas.microsoft.com/office/drawing/2014/main" id="{C36C1BAB-EB0B-4E3A-9498-4FF9044A4FA3}"/>
              </a:ext>
            </a:extLst>
          </p:cNvPr>
          <p:cNvSpPr>
            <a:spLocks noGrp="1"/>
          </p:cNvSpPr>
          <p:nvPr>
            <p:custDataLst>
              <p:tags r:id="rId25"/>
            </p:custDataLst>
          </p:nvPr>
        </p:nvSpPr>
        <p:spPr bwMode="gray">
          <a:xfrm>
            <a:off x="2913063" y="51816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FAEEAE-8BFB-4CD4-883D-ACC61584ABB9}" type="datetime'''''''''''''''''1''1''''''''''8'''''''''''''''''''''''''''">
              <a:rPr lang="ja-JP" altLang="en-US" sz="1000" smtClean="0">
                <a:effectLst/>
                <a:sym typeface="+mn-lt"/>
              </a:rPr>
              <a:pPr marL="0" indent="0" algn="ctr">
                <a:spcBef>
                  <a:spcPct val="0"/>
                </a:spcBef>
                <a:buNone/>
              </a:pPr>
              <a:t>118</a:t>
            </a:fld>
            <a:endParaRPr lang="ja-JP" altLang="en-US" sz="1000" dirty="0">
              <a:sym typeface="+mn-lt"/>
            </a:endParaRPr>
          </a:p>
        </p:txBody>
      </p:sp>
      <p:sp>
        <p:nvSpPr>
          <p:cNvPr id="331" name="テキスト プレースホルダ 9">
            <a:extLst>
              <a:ext uri="{FF2B5EF4-FFF2-40B4-BE49-F238E27FC236}">
                <a16:creationId xmlns:a16="http://schemas.microsoft.com/office/drawing/2014/main" id="{4D01A6E3-32E1-437E-BFFE-63D036DC4155}"/>
              </a:ext>
            </a:extLst>
          </p:cNvPr>
          <p:cNvSpPr>
            <a:spLocks noGrp="1"/>
          </p:cNvSpPr>
          <p:nvPr>
            <p:custDataLst>
              <p:tags r:id="rId26"/>
            </p:custDataLst>
          </p:nvPr>
        </p:nvSpPr>
        <p:spPr bwMode="gray">
          <a:xfrm>
            <a:off x="2913063" y="55753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DC2125-C434-4AAC-A7E4-C37CA13366B7}" type="datetime'''2''''''4''''''''''''''''''''''''''''7'''''''''''">
              <a:rPr lang="ja-JP" altLang="en-US" sz="1000" smtClean="0">
                <a:effectLst/>
                <a:sym typeface="+mn-lt"/>
              </a:rPr>
              <a:pPr marL="0" indent="0" algn="ctr">
                <a:spcBef>
                  <a:spcPct val="0"/>
                </a:spcBef>
                <a:buNone/>
              </a:pPr>
              <a:t>247</a:t>
            </a:fld>
            <a:endParaRPr lang="ja-JP" altLang="en-US" sz="1000" dirty="0">
              <a:sym typeface="+mn-lt"/>
            </a:endParaRPr>
          </a:p>
        </p:txBody>
      </p:sp>
      <p:sp>
        <p:nvSpPr>
          <p:cNvPr id="274" name="テキスト プレースホルダ 9">
            <a:extLst>
              <a:ext uri="{FF2B5EF4-FFF2-40B4-BE49-F238E27FC236}">
                <a16:creationId xmlns:a16="http://schemas.microsoft.com/office/drawing/2014/main" id="{AE4C1A0B-D3F5-48F2-85E9-71AD390A6FAA}"/>
              </a:ext>
            </a:extLst>
          </p:cNvPr>
          <p:cNvSpPr>
            <a:spLocks noGrp="1"/>
          </p:cNvSpPr>
          <p:nvPr>
            <p:custDataLst>
              <p:tags r:id="rId27"/>
            </p:custDataLst>
          </p:nvPr>
        </p:nvSpPr>
        <p:spPr bwMode="auto">
          <a:xfrm>
            <a:off x="70675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5E2B3C-6FC1-4DB4-AEB8-6591FE5E29AB}" type="datetime'''''''''''''''''''''1''''''''''''''''''''7'''''''''">
              <a:rPr kumimoji="0" lang="ja-JP" altLang="en-US" sz="1000" smtClean="0"/>
              <a:pPr/>
              <a:t>17</a:t>
            </a:fld>
            <a:endParaRPr kumimoji="0" lang="ja-JP" altLang="en-US" sz="1000" dirty="0">
              <a:sym typeface="+mn-lt"/>
            </a:endParaRPr>
          </a:p>
        </p:txBody>
      </p:sp>
      <p:sp>
        <p:nvSpPr>
          <p:cNvPr id="95" name="テキスト プレースホルダ 9"/>
          <p:cNvSpPr>
            <a:spLocks noGrp="1"/>
          </p:cNvSpPr>
          <p:nvPr>
            <p:custDataLst>
              <p:tags r:id="rId28"/>
            </p:custDataLst>
          </p:nvPr>
        </p:nvSpPr>
        <p:spPr bwMode="auto">
          <a:xfrm>
            <a:off x="29591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B0C244-5AC2-4014-AAA8-DA30C92C4284}" type="datetime'0''5'''''''''''''">
              <a:rPr lang="ja-JP" altLang="en-US" sz="1000" smtClean="0"/>
              <a:pPr/>
              <a:t>05</a:t>
            </a:fld>
            <a:endParaRPr kumimoji="0" lang="ja-JP" altLang="en-US" sz="1000" dirty="0">
              <a:sym typeface="+mn-lt"/>
            </a:endParaRPr>
          </a:p>
        </p:txBody>
      </p:sp>
      <p:sp>
        <p:nvSpPr>
          <p:cNvPr id="340" name="テキスト プレースホルダ 9">
            <a:extLst>
              <a:ext uri="{FF2B5EF4-FFF2-40B4-BE49-F238E27FC236}">
                <a16:creationId xmlns:a16="http://schemas.microsoft.com/office/drawing/2014/main" id="{30651D33-E216-4EBB-B51E-627181073EF2}"/>
              </a:ext>
            </a:extLst>
          </p:cNvPr>
          <p:cNvSpPr>
            <a:spLocks noGrp="1"/>
          </p:cNvSpPr>
          <p:nvPr>
            <p:custDataLst>
              <p:tags r:id="rId29"/>
            </p:custDataLst>
          </p:nvPr>
        </p:nvSpPr>
        <p:spPr bwMode="gray">
          <a:xfrm>
            <a:off x="4624388" y="48053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EAD54A-42A2-4586-95E5-CA526385D409}" type="datetime'''''''11''''''''''''''''''''''''''''''''''''''9'''''''''''''''">
              <a:rPr lang="ja-JP" altLang="en-US" sz="1000" smtClean="0">
                <a:effectLst/>
                <a:sym typeface="+mn-lt"/>
              </a:rPr>
              <a:pPr marL="0" indent="0" algn="ctr">
                <a:spcBef>
                  <a:spcPct val="0"/>
                </a:spcBef>
                <a:buNone/>
              </a:pPr>
              <a:t>119</a:t>
            </a:fld>
            <a:endParaRPr lang="ja-JP" altLang="en-US" sz="1000" dirty="0">
              <a:sym typeface="+mn-lt"/>
            </a:endParaRPr>
          </a:p>
        </p:txBody>
      </p:sp>
      <p:sp>
        <p:nvSpPr>
          <p:cNvPr id="333" name="テキスト プレースホルダ 9">
            <a:extLst>
              <a:ext uri="{FF2B5EF4-FFF2-40B4-BE49-F238E27FC236}">
                <a16:creationId xmlns:a16="http://schemas.microsoft.com/office/drawing/2014/main" id="{1B55D62D-F806-46CF-B628-1BE1214A0DE5}"/>
              </a:ext>
            </a:extLst>
          </p:cNvPr>
          <p:cNvSpPr>
            <a:spLocks noGrp="1"/>
          </p:cNvSpPr>
          <p:nvPr>
            <p:custDataLst>
              <p:tags r:id="rId30"/>
            </p:custDataLst>
          </p:nvPr>
        </p:nvSpPr>
        <p:spPr bwMode="gray">
          <a:xfrm>
            <a:off x="3255963" y="55324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12744F-4C74-4FD3-B3F9-ACCAE3A789DF}" type="datetime'''''''''''2''''''''''''''''''''''''''8''''''''''''''7'">
              <a:rPr lang="ja-JP" altLang="en-US" sz="1000" smtClean="0">
                <a:effectLst/>
                <a:sym typeface="+mn-lt"/>
              </a:rPr>
              <a:pPr marL="0" indent="0" algn="ctr">
                <a:spcBef>
                  <a:spcPct val="0"/>
                </a:spcBef>
                <a:buNone/>
              </a:pPr>
              <a:t>287</a:t>
            </a:fld>
            <a:endParaRPr lang="ja-JP" altLang="en-US" sz="1000" dirty="0">
              <a:sym typeface="+mn-lt"/>
            </a:endParaRPr>
          </a:p>
        </p:txBody>
      </p:sp>
      <p:sp>
        <p:nvSpPr>
          <p:cNvPr id="334" name="テキスト プレースホルダ 9">
            <a:extLst>
              <a:ext uri="{FF2B5EF4-FFF2-40B4-BE49-F238E27FC236}">
                <a16:creationId xmlns:a16="http://schemas.microsoft.com/office/drawing/2014/main" id="{117F9015-C578-40C9-96B6-AC99D869550F}"/>
              </a:ext>
            </a:extLst>
          </p:cNvPr>
          <p:cNvSpPr>
            <a:spLocks noGrp="1"/>
          </p:cNvSpPr>
          <p:nvPr>
            <p:custDataLst>
              <p:tags r:id="rId31"/>
            </p:custDataLst>
          </p:nvPr>
        </p:nvSpPr>
        <p:spPr bwMode="gray">
          <a:xfrm>
            <a:off x="3597275" y="49085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FA1A39-491D-4D22-9F66-2DBCC1ECD2F5}" type="datetime'''''''''''16''''''''''''''''''''0'''''''">
              <a:rPr lang="ja-JP" altLang="en-US" sz="1000" smtClean="0">
                <a:effectLst/>
                <a:sym typeface="+mn-lt"/>
              </a:rPr>
              <a:pPr marL="0" indent="0" algn="ctr">
                <a:spcBef>
                  <a:spcPct val="0"/>
                </a:spcBef>
                <a:buNone/>
              </a:pPr>
              <a:t>160</a:t>
            </a:fld>
            <a:endParaRPr lang="ja-JP" altLang="en-US" sz="1000" dirty="0">
              <a:sym typeface="+mn-lt"/>
            </a:endParaRPr>
          </a:p>
        </p:txBody>
      </p:sp>
      <p:sp>
        <p:nvSpPr>
          <p:cNvPr id="96" name="テキスト プレースホルダ 9"/>
          <p:cNvSpPr>
            <a:spLocks noGrp="1"/>
          </p:cNvSpPr>
          <p:nvPr>
            <p:custDataLst>
              <p:tags r:id="rId32"/>
            </p:custDataLst>
          </p:nvPr>
        </p:nvSpPr>
        <p:spPr bwMode="auto">
          <a:xfrm>
            <a:off x="33020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38D281-065F-4930-A9E9-640F058945E8}" type="datetime'''''''''0''''''''''''6'''''''''''">
              <a:rPr lang="ja-JP" altLang="en-US" sz="1000" smtClean="0"/>
              <a:pPr/>
              <a:t>06</a:t>
            </a:fld>
            <a:endParaRPr kumimoji="0" lang="ja-JP" altLang="en-US" sz="1000" dirty="0">
              <a:sym typeface="+mn-lt"/>
            </a:endParaRPr>
          </a:p>
        </p:txBody>
      </p:sp>
      <p:sp>
        <p:nvSpPr>
          <p:cNvPr id="335" name="テキスト プレースホルダ 9">
            <a:extLst>
              <a:ext uri="{FF2B5EF4-FFF2-40B4-BE49-F238E27FC236}">
                <a16:creationId xmlns:a16="http://schemas.microsoft.com/office/drawing/2014/main" id="{BE516D62-0F0E-4013-9438-EEB0F48D7FFC}"/>
              </a:ext>
            </a:extLst>
          </p:cNvPr>
          <p:cNvSpPr>
            <a:spLocks noGrp="1"/>
          </p:cNvSpPr>
          <p:nvPr>
            <p:custDataLst>
              <p:tags r:id="rId33"/>
            </p:custDataLst>
          </p:nvPr>
        </p:nvSpPr>
        <p:spPr bwMode="gray">
          <a:xfrm>
            <a:off x="3597275" y="54625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ECEE9B-3016-4925-8127-3C11B2C0C5E3}" type="datetime'''3''''53'''''''''''''''''''''''''''''">
              <a:rPr lang="ja-JP" altLang="en-US" sz="1000" smtClean="0">
                <a:effectLst/>
                <a:sym typeface="+mn-lt"/>
              </a:rPr>
              <a:pPr marL="0" indent="0" algn="ctr">
                <a:spcBef>
                  <a:spcPct val="0"/>
                </a:spcBef>
                <a:buNone/>
              </a:pPr>
              <a:t>353</a:t>
            </a:fld>
            <a:endParaRPr lang="ja-JP" altLang="en-US" sz="1000" dirty="0">
              <a:sym typeface="+mn-lt"/>
            </a:endParaRPr>
          </a:p>
        </p:txBody>
      </p:sp>
      <p:sp>
        <p:nvSpPr>
          <p:cNvPr id="97" name="テキスト プレースホルダ 9"/>
          <p:cNvSpPr>
            <a:spLocks noGrp="1"/>
          </p:cNvSpPr>
          <p:nvPr>
            <p:custDataLst>
              <p:tags r:id="rId34"/>
            </p:custDataLst>
          </p:nvPr>
        </p:nvSpPr>
        <p:spPr bwMode="auto">
          <a:xfrm>
            <a:off x="36433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1FD354-A62B-4753-80A3-771440794497}" type="datetime'0''''''''''''''''''''''''''''''''''''''''''7'">
              <a:rPr lang="ja-JP" altLang="en-US" sz="1000" smtClean="0"/>
              <a:pPr/>
              <a:t>07</a:t>
            </a:fld>
            <a:endParaRPr kumimoji="0" lang="ja-JP" altLang="en-US" sz="1000" dirty="0">
              <a:sym typeface="+mn-lt"/>
            </a:endParaRPr>
          </a:p>
        </p:txBody>
      </p:sp>
      <p:sp>
        <p:nvSpPr>
          <p:cNvPr id="338" name="テキスト プレースホルダ 9">
            <a:extLst>
              <a:ext uri="{FF2B5EF4-FFF2-40B4-BE49-F238E27FC236}">
                <a16:creationId xmlns:a16="http://schemas.microsoft.com/office/drawing/2014/main" id="{C6913EED-435C-4A26-8AC3-4560E5F01F32}"/>
              </a:ext>
            </a:extLst>
          </p:cNvPr>
          <p:cNvSpPr>
            <a:spLocks noGrp="1"/>
          </p:cNvSpPr>
          <p:nvPr>
            <p:custDataLst>
              <p:tags r:id="rId35"/>
            </p:custDataLst>
          </p:nvPr>
        </p:nvSpPr>
        <p:spPr bwMode="gray">
          <a:xfrm>
            <a:off x="3940175" y="53943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A26DC2-40B9-444B-8C52-310CBFFA22DD}" type="datetime'4''''''''''''''''''1''''''''''''''''''''5'''''">
              <a:rPr lang="ja-JP" altLang="en-US" sz="1000" smtClean="0">
                <a:effectLst/>
                <a:sym typeface="+mn-lt"/>
              </a:rPr>
              <a:pPr marL="0" indent="0" algn="ctr">
                <a:spcBef>
                  <a:spcPct val="0"/>
                </a:spcBef>
                <a:buNone/>
              </a:pPr>
              <a:t>415</a:t>
            </a:fld>
            <a:endParaRPr lang="ja-JP" altLang="en-US" sz="1000" dirty="0">
              <a:sym typeface="+mn-lt"/>
            </a:endParaRPr>
          </a:p>
        </p:txBody>
      </p:sp>
      <p:sp>
        <p:nvSpPr>
          <p:cNvPr id="98" name="テキスト プレースホルダ 9"/>
          <p:cNvSpPr>
            <a:spLocks noGrp="1"/>
          </p:cNvSpPr>
          <p:nvPr>
            <p:custDataLst>
              <p:tags r:id="rId36"/>
            </p:custDataLst>
          </p:nvPr>
        </p:nvSpPr>
        <p:spPr bwMode="auto">
          <a:xfrm>
            <a:off x="39862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B75BD5-E4F1-467E-817A-0AB188460649}" type="datetime'''''''''''''''''''''''''0''''''''''''''''''8'''''''''''''''">
              <a:rPr lang="ja-JP" altLang="en-US" sz="1000" smtClean="0"/>
              <a:pPr/>
              <a:t>08</a:t>
            </a:fld>
            <a:endParaRPr kumimoji="0" lang="ja-JP" altLang="en-US" sz="1000" dirty="0">
              <a:sym typeface="+mn-lt"/>
            </a:endParaRPr>
          </a:p>
        </p:txBody>
      </p:sp>
      <p:sp>
        <p:nvSpPr>
          <p:cNvPr id="339" name="テキスト プレースホルダ 9">
            <a:extLst>
              <a:ext uri="{FF2B5EF4-FFF2-40B4-BE49-F238E27FC236}">
                <a16:creationId xmlns:a16="http://schemas.microsoft.com/office/drawing/2014/main" id="{384F29EE-1BD1-44AA-A83C-BBB23BD60F9A}"/>
              </a:ext>
            </a:extLst>
          </p:cNvPr>
          <p:cNvSpPr>
            <a:spLocks noGrp="1"/>
          </p:cNvSpPr>
          <p:nvPr>
            <p:custDataLst>
              <p:tags r:id="rId37"/>
            </p:custDataLst>
          </p:nvPr>
        </p:nvSpPr>
        <p:spPr bwMode="gray">
          <a:xfrm>
            <a:off x="4283075" y="54086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8480FF-05B7-4E5E-8491-59C53A6268F9}" type="datetime'''''''''''''4''''''''''''''03'''''''''''''''">
              <a:rPr lang="ja-JP" altLang="en-US" sz="1000" smtClean="0">
                <a:effectLst/>
                <a:sym typeface="+mn-lt"/>
              </a:rPr>
              <a:pPr marL="0" indent="0" algn="ctr">
                <a:spcBef>
                  <a:spcPct val="0"/>
                </a:spcBef>
                <a:buNone/>
              </a:pPr>
              <a:t>403</a:t>
            </a:fld>
            <a:endParaRPr lang="ja-JP" altLang="en-US" sz="1000" dirty="0">
              <a:sym typeface="+mn-lt"/>
            </a:endParaRPr>
          </a:p>
        </p:txBody>
      </p:sp>
      <p:sp>
        <p:nvSpPr>
          <p:cNvPr id="99" name="テキスト プレースホルダ 9"/>
          <p:cNvSpPr>
            <a:spLocks noGrp="1"/>
          </p:cNvSpPr>
          <p:nvPr>
            <p:custDataLst>
              <p:tags r:id="rId38"/>
            </p:custDataLst>
          </p:nvPr>
        </p:nvSpPr>
        <p:spPr bwMode="auto">
          <a:xfrm>
            <a:off x="50133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84C2F4-F993-4787-82D0-A90CC6E1AD44}" type="datetime'''''''''''''''''''''''''''''''''''1''''''''''1'''">
              <a:rPr lang="ja-JP" altLang="en-US" sz="1000" smtClean="0"/>
              <a:pPr/>
              <a:t>11</a:t>
            </a:fld>
            <a:endParaRPr kumimoji="0" lang="ja-JP" altLang="en-US" sz="1000" dirty="0">
              <a:sym typeface="+mn-lt"/>
            </a:endParaRPr>
          </a:p>
        </p:txBody>
      </p:sp>
      <p:sp>
        <p:nvSpPr>
          <p:cNvPr id="94" name="テキスト プレースホルダ 9"/>
          <p:cNvSpPr>
            <a:spLocks noGrp="1"/>
          </p:cNvSpPr>
          <p:nvPr>
            <p:custDataLst>
              <p:tags r:id="rId39"/>
            </p:custDataLst>
          </p:nvPr>
        </p:nvSpPr>
        <p:spPr bwMode="auto">
          <a:xfrm>
            <a:off x="43291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67A444-661E-425C-8B86-162BB4D1AEAA}" type="datetime'''''''''''''''''''''09'''''''''''''''">
              <a:rPr lang="ja-JP" altLang="en-US" sz="1000" smtClean="0"/>
              <a:pPr/>
              <a:t>09</a:t>
            </a:fld>
            <a:endParaRPr kumimoji="0" lang="ja-JP" altLang="en-US" sz="1000" dirty="0">
              <a:sym typeface="+mn-lt"/>
            </a:endParaRPr>
          </a:p>
        </p:txBody>
      </p:sp>
      <p:sp>
        <p:nvSpPr>
          <p:cNvPr id="87" name="テキスト プレースホルダ 9"/>
          <p:cNvSpPr>
            <a:spLocks noGrp="1"/>
          </p:cNvSpPr>
          <p:nvPr>
            <p:custDataLst>
              <p:tags r:id="rId40"/>
            </p:custDataLst>
          </p:nvPr>
        </p:nvSpPr>
        <p:spPr bwMode="auto">
          <a:xfrm>
            <a:off x="46704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337CEE-BBB9-40B8-A4BE-C7309A1DDEFB}" type="datetime'''''''1''''''''''''''''''''''''''''''''''0'''">
              <a:rPr lang="ja-JP" altLang="en-US" sz="1000" smtClean="0"/>
              <a:pPr/>
              <a:t>10</a:t>
            </a:fld>
            <a:endParaRPr kumimoji="0" lang="ja-JP" altLang="en-US" sz="1000" dirty="0">
              <a:sym typeface="+mn-lt"/>
            </a:endParaRPr>
          </a:p>
        </p:txBody>
      </p:sp>
      <p:sp>
        <p:nvSpPr>
          <p:cNvPr id="201" name="テキスト プレースホルダ 9"/>
          <p:cNvSpPr>
            <a:spLocks noGrp="1"/>
          </p:cNvSpPr>
          <p:nvPr>
            <p:custDataLst>
              <p:tags r:id="rId41"/>
            </p:custDataLst>
          </p:nvPr>
        </p:nvSpPr>
        <p:spPr bwMode="gray">
          <a:xfrm>
            <a:off x="3940175" y="45085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DD385B-19B8-4582-96CE-F928055821D0}" type="datetime'''''''''''5''''''''''''''7''1'''''">
              <a:rPr lang="ja-JP" altLang="en-US" sz="1000" smtClean="0"/>
              <a:pPr/>
              <a:t>571</a:t>
            </a:fld>
            <a:endParaRPr kumimoji="0" lang="ja-JP" altLang="en-US" sz="1000" dirty="0">
              <a:sym typeface="+mn-lt"/>
            </a:endParaRPr>
          </a:p>
        </p:txBody>
      </p:sp>
      <p:sp>
        <p:nvSpPr>
          <p:cNvPr id="342" name="テキスト プレースホルダ 9">
            <a:extLst>
              <a:ext uri="{FF2B5EF4-FFF2-40B4-BE49-F238E27FC236}">
                <a16:creationId xmlns:a16="http://schemas.microsoft.com/office/drawing/2014/main" id="{FCC207BC-5E27-44DC-B462-09E992A4CE5E}"/>
              </a:ext>
            </a:extLst>
          </p:cNvPr>
          <p:cNvSpPr>
            <a:spLocks noGrp="1"/>
          </p:cNvSpPr>
          <p:nvPr>
            <p:custDataLst>
              <p:tags r:id="rId42"/>
            </p:custDataLst>
          </p:nvPr>
        </p:nvSpPr>
        <p:spPr bwMode="gray">
          <a:xfrm>
            <a:off x="4967288" y="48148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3E50E8-2413-4B59-928E-6CE8CA9A8018}" type="datetime'''''''''''''''1''''''''''''1''''''''''1'''''''''''''''''">
              <a:rPr lang="ja-JP" altLang="en-US" sz="1000" smtClean="0">
                <a:effectLst/>
                <a:sym typeface="+mn-lt"/>
              </a:rPr>
              <a:pPr marL="0" indent="0" algn="ctr">
                <a:spcBef>
                  <a:spcPct val="0"/>
                </a:spcBef>
                <a:buNone/>
              </a:pPr>
              <a:t>111</a:t>
            </a:fld>
            <a:endParaRPr lang="ja-JP" altLang="en-US" sz="1000" dirty="0">
              <a:sym typeface="+mn-lt"/>
            </a:endParaRPr>
          </a:p>
        </p:txBody>
      </p:sp>
      <p:sp>
        <p:nvSpPr>
          <p:cNvPr id="203" name="テキスト プレースホルダ 9"/>
          <p:cNvSpPr>
            <a:spLocks noGrp="1"/>
          </p:cNvSpPr>
          <p:nvPr>
            <p:custDataLst>
              <p:tags r:id="rId43"/>
            </p:custDataLst>
          </p:nvPr>
        </p:nvSpPr>
        <p:spPr bwMode="gray">
          <a:xfrm>
            <a:off x="4624388" y="45767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D985FD-5288-47F9-AC6E-30683337F804}" type="datetime'''''''''''5''''''''''''''''''''''3''''''''9'''''">
              <a:rPr lang="ja-JP" altLang="en-US" sz="1000" smtClean="0"/>
              <a:pPr/>
              <a:t>539</a:t>
            </a:fld>
            <a:endParaRPr kumimoji="0" lang="ja-JP" altLang="en-US" sz="1000" dirty="0">
              <a:sym typeface="+mn-lt"/>
            </a:endParaRPr>
          </a:p>
        </p:txBody>
      </p:sp>
      <p:sp>
        <p:nvSpPr>
          <p:cNvPr id="343" name="テキスト プレースホルダ 9">
            <a:extLst>
              <a:ext uri="{FF2B5EF4-FFF2-40B4-BE49-F238E27FC236}">
                <a16:creationId xmlns:a16="http://schemas.microsoft.com/office/drawing/2014/main" id="{26E1D042-15F9-4268-811E-184D3BD85273}"/>
              </a:ext>
            </a:extLst>
          </p:cNvPr>
          <p:cNvSpPr>
            <a:spLocks noGrp="1"/>
          </p:cNvSpPr>
          <p:nvPr>
            <p:custDataLst>
              <p:tags r:id="rId44"/>
            </p:custDataLst>
          </p:nvPr>
        </p:nvSpPr>
        <p:spPr bwMode="gray">
          <a:xfrm>
            <a:off x="4967288" y="53879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A1ED60-8427-4CF3-8CB2-0CB269567FD0}" type="datetime'''''4''''''''2''''''0'''''''''''''''''''''''''''''''">
              <a:rPr lang="ja-JP" altLang="en-US" sz="1000" smtClean="0">
                <a:effectLst/>
                <a:sym typeface="+mn-lt"/>
              </a:rPr>
              <a:pPr marL="0" indent="0" algn="ctr">
                <a:spcBef>
                  <a:spcPct val="0"/>
                </a:spcBef>
                <a:buNone/>
              </a:pPr>
              <a:t>420</a:t>
            </a:fld>
            <a:endParaRPr lang="ja-JP" altLang="en-US" sz="1000" dirty="0">
              <a:sym typeface="+mn-lt"/>
            </a:endParaRPr>
          </a:p>
        </p:txBody>
      </p:sp>
      <p:sp>
        <p:nvSpPr>
          <p:cNvPr id="345" name="テキスト プレースホルダ 9">
            <a:extLst>
              <a:ext uri="{FF2B5EF4-FFF2-40B4-BE49-F238E27FC236}">
                <a16:creationId xmlns:a16="http://schemas.microsoft.com/office/drawing/2014/main" id="{7678F882-05F7-4D65-A3A8-93AA18B59D92}"/>
              </a:ext>
            </a:extLst>
          </p:cNvPr>
          <p:cNvSpPr>
            <a:spLocks noGrp="1"/>
          </p:cNvSpPr>
          <p:nvPr>
            <p:custDataLst>
              <p:tags r:id="rId45"/>
            </p:custDataLst>
          </p:nvPr>
        </p:nvSpPr>
        <p:spPr bwMode="gray">
          <a:xfrm>
            <a:off x="5310188" y="53943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EF1CEC-4273-4AF7-9942-5C3D27A909B5}" type="datetime'''''41''''''''''''''5'''''''''''''''''''''''''''''''">
              <a:rPr lang="ja-JP" altLang="en-US" sz="1000" smtClean="0">
                <a:effectLst/>
                <a:sym typeface="+mn-lt"/>
              </a:rPr>
              <a:pPr marL="0" indent="0" algn="ctr">
                <a:spcBef>
                  <a:spcPct val="0"/>
                </a:spcBef>
                <a:buNone/>
              </a:pPr>
              <a:t>415</a:t>
            </a:fld>
            <a:endParaRPr lang="ja-JP" altLang="en-US" sz="1000" dirty="0">
              <a:sym typeface="+mn-lt"/>
            </a:endParaRPr>
          </a:p>
        </p:txBody>
      </p:sp>
      <p:sp>
        <p:nvSpPr>
          <p:cNvPr id="197" name="テキスト プレースホルダ 9"/>
          <p:cNvSpPr>
            <a:spLocks noGrp="1"/>
          </p:cNvSpPr>
          <p:nvPr>
            <p:custDataLst>
              <p:tags r:id="rId46"/>
            </p:custDataLst>
          </p:nvPr>
        </p:nvSpPr>
        <p:spPr bwMode="gray">
          <a:xfrm>
            <a:off x="2571750" y="50942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45E18D-120B-49D2-9144-8FD99EB85E50}" type="datetime'''''3''''''''''0''''''''''0'''''''''''''''''''''''''">
              <a:rPr lang="ja-JP" altLang="en-US" sz="1000" smtClean="0"/>
              <a:pPr/>
              <a:t>300</a:t>
            </a:fld>
            <a:endParaRPr kumimoji="0" lang="ja-JP" altLang="en-US" sz="1000" dirty="0">
              <a:sym typeface="+mn-lt"/>
            </a:endParaRPr>
          </a:p>
        </p:txBody>
      </p:sp>
      <p:sp>
        <p:nvSpPr>
          <p:cNvPr id="100" name="テキスト プレースホルダ 9"/>
          <p:cNvSpPr>
            <a:spLocks noGrp="1"/>
          </p:cNvSpPr>
          <p:nvPr>
            <p:custDataLst>
              <p:tags r:id="rId47"/>
            </p:custDataLst>
          </p:nvPr>
        </p:nvSpPr>
        <p:spPr bwMode="auto">
          <a:xfrm>
            <a:off x="53562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D7875E-BA40-4A34-9418-A9C88ED442D5}" type="datetime'''''''''''''''''''''''''1''''''''''''''''''''2'''''''''''''">
              <a:rPr lang="ja-JP" altLang="en-US" sz="1000" smtClean="0"/>
              <a:pPr/>
              <a:t>12</a:t>
            </a:fld>
            <a:endParaRPr kumimoji="0" lang="ja-JP" altLang="en-US" sz="1000" dirty="0">
              <a:sym typeface="+mn-lt"/>
            </a:endParaRPr>
          </a:p>
        </p:txBody>
      </p:sp>
      <p:sp>
        <p:nvSpPr>
          <p:cNvPr id="346" name="テキスト プレースホルダ 9">
            <a:extLst>
              <a:ext uri="{FF2B5EF4-FFF2-40B4-BE49-F238E27FC236}">
                <a16:creationId xmlns:a16="http://schemas.microsoft.com/office/drawing/2014/main" id="{296D5AC2-DA19-49C7-A958-56F41CC2E4D4}"/>
              </a:ext>
            </a:extLst>
          </p:cNvPr>
          <p:cNvSpPr>
            <a:spLocks noGrp="1"/>
          </p:cNvSpPr>
          <p:nvPr>
            <p:custDataLst>
              <p:tags r:id="rId48"/>
            </p:custDataLst>
          </p:nvPr>
        </p:nvSpPr>
        <p:spPr bwMode="gray">
          <a:xfrm>
            <a:off x="5651500" y="47799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C61E51-04E9-48FE-88B6-B02622156061}" type="datetime'''''''''''''''1''''1''''9'''''''''''''''''''''''">
              <a:rPr lang="ja-JP" altLang="en-US" sz="1000" smtClean="0">
                <a:effectLst/>
                <a:sym typeface="+mn-lt"/>
              </a:rPr>
              <a:pPr marL="0" indent="0" algn="ctr">
                <a:spcBef>
                  <a:spcPct val="0"/>
                </a:spcBef>
                <a:buNone/>
              </a:pPr>
              <a:t>119</a:t>
            </a:fld>
            <a:endParaRPr lang="ja-JP" altLang="en-US" sz="1000" dirty="0">
              <a:sym typeface="+mn-lt"/>
            </a:endParaRPr>
          </a:p>
        </p:txBody>
      </p:sp>
      <p:sp>
        <p:nvSpPr>
          <p:cNvPr id="347" name="テキスト プレースホルダ 9">
            <a:extLst>
              <a:ext uri="{FF2B5EF4-FFF2-40B4-BE49-F238E27FC236}">
                <a16:creationId xmlns:a16="http://schemas.microsoft.com/office/drawing/2014/main" id="{B5189459-2366-45B1-9657-0E291558E055}"/>
              </a:ext>
            </a:extLst>
          </p:cNvPr>
          <p:cNvSpPr>
            <a:spLocks noGrp="1"/>
          </p:cNvSpPr>
          <p:nvPr>
            <p:custDataLst>
              <p:tags r:id="rId49"/>
            </p:custDataLst>
          </p:nvPr>
        </p:nvSpPr>
        <p:spPr bwMode="gray">
          <a:xfrm>
            <a:off x="5651500" y="53768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8E771C-F48A-43B4-BCC6-D287681708B2}" type="datetime'''''''''''4''''''3''''''''''''''''''''''''''2'''''''''">
              <a:rPr lang="ja-JP" altLang="en-US" sz="1000" smtClean="0">
                <a:effectLst/>
                <a:sym typeface="+mn-lt"/>
              </a:rPr>
              <a:pPr marL="0" indent="0" algn="ctr">
                <a:spcBef>
                  <a:spcPct val="0"/>
                </a:spcBef>
                <a:buNone/>
              </a:pPr>
              <a:t>432</a:t>
            </a:fld>
            <a:endParaRPr lang="ja-JP" altLang="en-US" sz="1000" dirty="0">
              <a:sym typeface="+mn-lt"/>
            </a:endParaRPr>
          </a:p>
        </p:txBody>
      </p:sp>
      <p:sp>
        <p:nvSpPr>
          <p:cNvPr id="270" name="テキスト プレースホルダ 9">
            <a:extLst>
              <a:ext uri="{FF2B5EF4-FFF2-40B4-BE49-F238E27FC236}">
                <a16:creationId xmlns:a16="http://schemas.microsoft.com/office/drawing/2014/main" id="{A29552FC-5B7A-4570-AFB5-D7DCD7B169AB}"/>
              </a:ext>
            </a:extLst>
          </p:cNvPr>
          <p:cNvSpPr>
            <a:spLocks noGrp="1"/>
          </p:cNvSpPr>
          <p:nvPr>
            <p:custDataLst>
              <p:tags r:id="rId50"/>
            </p:custDataLst>
          </p:nvPr>
        </p:nvSpPr>
        <p:spPr bwMode="auto">
          <a:xfrm>
            <a:off x="56975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75AFC3-F645-4D71-963B-E3022A4D1D6F}" type="datetime'''''''''''''''''''''''''''13'''''''''''">
              <a:rPr kumimoji="0" lang="ja-JP" altLang="en-US" sz="1000" smtClean="0"/>
              <a:pPr/>
              <a:t>13</a:t>
            </a:fld>
            <a:endParaRPr kumimoji="0" lang="ja-JP" altLang="en-US" sz="1000" dirty="0">
              <a:sym typeface="+mn-lt"/>
            </a:endParaRPr>
          </a:p>
        </p:txBody>
      </p:sp>
      <p:sp>
        <p:nvSpPr>
          <p:cNvPr id="353" name="テキスト プレースホルダ 9">
            <a:extLst>
              <a:ext uri="{FF2B5EF4-FFF2-40B4-BE49-F238E27FC236}">
                <a16:creationId xmlns:a16="http://schemas.microsoft.com/office/drawing/2014/main" id="{934A4130-52BD-43F4-8D07-B515D07C7961}"/>
              </a:ext>
            </a:extLst>
          </p:cNvPr>
          <p:cNvSpPr>
            <a:spLocks noGrp="1"/>
          </p:cNvSpPr>
          <p:nvPr>
            <p:custDataLst>
              <p:tags r:id="rId51"/>
            </p:custDataLst>
          </p:nvPr>
        </p:nvSpPr>
        <p:spPr bwMode="gray">
          <a:xfrm>
            <a:off x="7021513" y="54721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B57991-128A-43CC-9918-290BF1E7C684}" type="datetime'''''''''''''''''''''''''''''''''''''''''''''34''''''''''4'">
              <a:rPr lang="ja-JP" altLang="en-US" sz="1000" smtClean="0">
                <a:effectLst/>
                <a:sym typeface="+mn-lt"/>
              </a:rPr>
              <a:pPr marL="0" indent="0" algn="ctr">
                <a:spcBef>
                  <a:spcPct val="0"/>
                </a:spcBef>
                <a:buNone/>
              </a:pPr>
              <a:t>344</a:t>
            </a:fld>
            <a:endParaRPr lang="ja-JP" altLang="en-US" sz="1000" dirty="0">
              <a:sym typeface="+mn-lt"/>
            </a:endParaRPr>
          </a:p>
        </p:txBody>
      </p:sp>
      <p:sp>
        <p:nvSpPr>
          <p:cNvPr id="348" name="テキスト プレースホルダ 9">
            <a:extLst>
              <a:ext uri="{FF2B5EF4-FFF2-40B4-BE49-F238E27FC236}">
                <a16:creationId xmlns:a16="http://schemas.microsoft.com/office/drawing/2014/main" id="{E46B4ACD-76F6-4CDB-B684-93FD53121BB3}"/>
              </a:ext>
            </a:extLst>
          </p:cNvPr>
          <p:cNvSpPr>
            <a:spLocks noGrp="1"/>
          </p:cNvSpPr>
          <p:nvPr>
            <p:custDataLst>
              <p:tags r:id="rId52"/>
            </p:custDataLst>
          </p:nvPr>
        </p:nvSpPr>
        <p:spPr bwMode="gray">
          <a:xfrm>
            <a:off x="5994400" y="48339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5D5B86-F337-4098-B6CB-D2BDABC36B40}" type="datetime'''''''''''''''''1''''''''''18'">
              <a:rPr lang="ja-JP" altLang="en-US" sz="1000" smtClean="0">
                <a:effectLst/>
                <a:sym typeface="+mn-lt"/>
              </a:rPr>
              <a:pPr marL="0" indent="0" algn="ctr">
                <a:spcBef>
                  <a:spcPct val="0"/>
                </a:spcBef>
                <a:buNone/>
              </a:pPr>
              <a:t>118</a:t>
            </a:fld>
            <a:endParaRPr lang="ja-JP" altLang="en-US" sz="1000" dirty="0">
              <a:sym typeface="+mn-lt"/>
            </a:endParaRPr>
          </a:p>
        </p:txBody>
      </p:sp>
      <p:sp>
        <p:nvSpPr>
          <p:cNvPr id="349" name="テキスト プレースホルダ 9">
            <a:extLst>
              <a:ext uri="{FF2B5EF4-FFF2-40B4-BE49-F238E27FC236}">
                <a16:creationId xmlns:a16="http://schemas.microsoft.com/office/drawing/2014/main" id="{E7057D06-E806-40F7-BFC1-218A685267D0}"/>
              </a:ext>
            </a:extLst>
          </p:cNvPr>
          <p:cNvSpPr>
            <a:spLocks noGrp="1"/>
          </p:cNvSpPr>
          <p:nvPr>
            <p:custDataLst>
              <p:tags r:id="rId53"/>
            </p:custDataLst>
          </p:nvPr>
        </p:nvSpPr>
        <p:spPr bwMode="gray">
          <a:xfrm>
            <a:off x="5994400" y="54022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E5115E-90F0-436D-9A18-5EEFD47C3063}" type="datetime'''''''''''4''''''''''''''''''''''''0''''''''''''''8'''">
              <a:rPr lang="ja-JP" altLang="en-US" sz="1000" smtClean="0">
                <a:effectLst/>
                <a:sym typeface="+mn-lt"/>
              </a:rPr>
              <a:pPr marL="0" indent="0" algn="ctr">
                <a:spcBef>
                  <a:spcPct val="0"/>
                </a:spcBef>
                <a:buNone/>
              </a:pPr>
              <a:t>408</a:t>
            </a:fld>
            <a:endParaRPr lang="ja-JP" altLang="en-US" sz="1000" dirty="0">
              <a:sym typeface="+mn-lt"/>
            </a:endParaRPr>
          </a:p>
        </p:txBody>
      </p:sp>
      <p:sp>
        <p:nvSpPr>
          <p:cNvPr id="271" name="テキスト プレースホルダ 9">
            <a:extLst>
              <a:ext uri="{FF2B5EF4-FFF2-40B4-BE49-F238E27FC236}">
                <a16:creationId xmlns:a16="http://schemas.microsoft.com/office/drawing/2014/main" id="{119E4525-99A4-4142-8FF9-4898EF9F9273}"/>
              </a:ext>
            </a:extLst>
          </p:cNvPr>
          <p:cNvSpPr>
            <a:spLocks noGrp="1"/>
          </p:cNvSpPr>
          <p:nvPr>
            <p:custDataLst>
              <p:tags r:id="rId54"/>
            </p:custDataLst>
          </p:nvPr>
        </p:nvSpPr>
        <p:spPr bwMode="auto">
          <a:xfrm>
            <a:off x="60404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AE3D95-51E0-42BD-92E7-5995C3795F60}" type="datetime'''''''''''''1''''''''''''''''''''''''''''4'''''''''''''''''">
              <a:rPr kumimoji="0" lang="ja-JP" altLang="en-US" sz="1000" smtClean="0"/>
              <a:pPr/>
              <a:t>14</a:t>
            </a:fld>
            <a:endParaRPr kumimoji="0" lang="ja-JP" altLang="en-US" sz="1000" dirty="0">
              <a:sym typeface="+mn-lt"/>
            </a:endParaRPr>
          </a:p>
        </p:txBody>
      </p:sp>
      <p:sp>
        <p:nvSpPr>
          <p:cNvPr id="350" name="テキスト プレースホルダ 9">
            <a:extLst>
              <a:ext uri="{FF2B5EF4-FFF2-40B4-BE49-F238E27FC236}">
                <a16:creationId xmlns:a16="http://schemas.microsoft.com/office/drawing/2014/main" id="{53E4FBAC-FD5A-4F6E-8792-58308FC6345A}"/>
              </a:ext>
            </a:extLst>
          </p:cNvPr>
          <p:cNvSpPr>
            <a:spLocks noGrp="1"/>
          </p:cNvSpPr>
          <p:nvPr>
            <p:custDataLst>
              <p:tags r:id="rId55"/>
            </p:custDataLst>
          </p:nvPr>
        </p:nvSpPr>
        <p:spPr bwMode="gray">
          <a:xfrm>
            <a:off x="6335713" y="54610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67B712-EC06-4224-9A16-3C0C9E87AA3B}" type="datetime'''''''''''''''''''''''''''''3''5''''''''''4'''''">
              <a:rPr lang="ja-JP" altLang="en-US" sz="1000" smtClean="0">
                <a:effectLst/>
                <a:sym typeface="+mn-lt"/>
              </a:rPr>
              <a:pPr marL="0" indent="0" algn="ctr">
                <a:spcBef>
                  <a:spcPct val="0"/>
                </a:spcBef>
                <a:buNone/>
              </a:pPr>
              <a:t>354</a:t>
            </a:fld>
            <a:endParaRPr lang="ja-JP" altLang="en-US" sz="1000" dirty="0">
              <a:sym typeface="+mn-lt"/>
            </a:endParaRPr>
          </a:p>
        </p:txBody>
      </p:sp>
      <p:sp>
        <p:nvSpPr>
          <p:cNvPr id="204" name="テキスト プレースホルダ 9"/>
          <p:cNvSpPr>
            <a:spLocks noGrp="1"/>
          </p:cNvSpPr>
          <p:nvPr>
            <p:custDataLst>
              <p:tags r:id="rId56"/>
            </p:custDataLst>
          </p:nvPr>
        </p:nvSpPr>
        <p:spPr bwMode="gray">
          <a:xfrm>
            <a:off x="4967288" y="45942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BF0C42-129C-491D-B045-CD2D8DAFA5AB}" type="datetime'''5''''''''''''''''''''''''3''''''''''''''1'''''">
              <a:rPr lang="ja-JP" altLang="en-US" sz="1000" smtClean="0"/>
              <a:pPr/>
              <a:t>531</a:t>
            </a:fld>
            <a:endParaRPr kumimoji="0" lang="ja-JP" altLang="en-US" sz="1000" dirty="0">
              <a:sym typeface="+mn-lt"/>
            </a:endParaRPr>
          </a:p>
        </p:txBody>
      </p:sp>
      <p:sp>
        <p:nvSpPr>
          <p:cNvPr id="205" name="テキスト プレースホルダ 9"/>
          <p:cNvSpPr>
            <a:spLocks noGrp="1"/>
          </p:cNvSpPr>
          <p:nvPr>
            <p:custDataLst>
              <p:tags r:id="rId57"/>
            </p:custDataLst>
          </p:nvPr>
        </p:nvSpPr>
        <p:spPr bwMode="gray">
          <a:xfrm>
            <a:off x="5310188" y="46085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64060E-A598-4C49-9E4B-BB1583E86436}" type="datetime'''''''''''5''''''''2''''''''''''''''''''''''4'''''''''">
              <a:rPr lang="ja-JP" altLang="en-US" sz="1000" smtClean="0"/>
              <a:pPr/>
              <a:t>524</a:t>
            </a:fld>
            <a:endParaRPr kumimoji="0" lang="ja-JP" altLang="en-US" sz="1000" dirty="0">
              <a:sym typeface="+mn-lt"/>
            </a:endParaRPr>
          </a:p>
        </p:txBody>
      </p:sp>
      <p:sp>
        <p:nvSpPr>
          <p:cNvPr id="272" name="テキスト プレースホルダ 9">
            <a:extLst>
              <a:ext uri="{FF2B5EF4-FFF2-40B4-BE49-F238E27FC236}">
                <a16:creationId xmlns:a16="http://schemas.microsoft.com/office/drawing/2014/main" id="{30A9ADB5-44F1-47DC-903A-69CDD29A07C0}"/>
              </a:ext>
            </a:extLst>
          </p:cNvPr>
          <p:cNvSpPr>
            <a:spLocks noGrp="1"/>
          </p:cNvSpPr>
          <p:nvPr>
            <p:custDataLst>
              <p:tags r:id="rId58"/>
            </p:custDataLst>
          </p:nvPr>
        </p:nvSpPr>
        <p:spPr bwMode="auto">
          <a:xfrm>
            <a:off x="63817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FE7694-EE11-41D6-BD07-20D03D71F52F}" type="datetime'1''''5'''''''''''''''''">
              <a:rPr kumimoji="0" lang="ja-JP" altLang="en-US" sz="1000" smtClean="0"/>
              <a:pPr/>
              <a:t>15</a:t>
            </a:fld>
            <a:endParaRPr kumimoji="0" lang="ja-JP" altLang="en-US" sz="1000" dirty="0">
              <a:sym typeface="+mn-lt"/>
            </a:endParaRPr>
          </a:p>
        </p:txBody>
      </p:sp>
      <p:sp>
        <p:nvSpPr>
          <p:cNvPr id="351" name="テキスト プレースホルダ 9">
            <a:extLst>
              <a:ext uri="{FF2B5EF4-FFF2-40B4-BE49-F238E27FC236}">
                <a16:creationId xmlns:a16="http://schemas.microsoft.com/office/drawing/2014/main" id="{848B19BC-2D72-4ACF-9742-25DAE26B4337}"/>
              </a:ext>
            </a:extLst>
          </p:cNvPr>
          <p:cNvSpPr>
            <a:spLocks noGrp="1"/>
          </p:cNvSpPr>
          <p:nvPr>
            <p:custDataLst>
              <p:tags r:id="rId59"/>
            </p:custDataLst>
          </p:nvPr>
        </p:nvSpPr>
        <p:spPr bwMode="gray">
          <a:xfrm>
            <a:off x="6678613" y="49418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3A67DE-BA4F-4988-95D6-E17882BF15BC}" type="datetime'''''''''''''''''''1''''''''''''''''''''0''''''''''1'">
              <a:rPr lang="ja-JP" altLang="en-US" sz="1000" smtClean="0">
                <a:effectLst/>
                <a:sym typeface="+mn-lt"/>
              </a:rPr>
              <a:pPr marL="0" indent="0" algn="ctr">
                <a:spcBef>
                  <a:spcPct val="0"/>
                </a:spcBef>
                <a:buNone/>
              </a:pPr>
              <a:t>101</a:t>
            </a:fld>
            <a:endParaRPr lang="ja-JP" altLang="en-US" sz="1000" dirty="0">
              <a:sym typeface="+mn-lt"/>
            </a:endParaRPr>
          </a:p>
        </p:txBody>
      </p:sp>
      <p:sp>
        <p:nvSpPr>
          <p:cNvPr id="275" name="テキスト プレースホルダ 9">
            <a:extLst>
              <a:ext uri="{FF2B5EF4-FFF2-40B4-BE49-F238E27FC236}">
                <a16:creationId xmlns:a16="http://schemas.microsoft.com/office/drawing/2014/main" id="{BF5AA866-62EB-473A-BA66-0F28BAB0B1F7}"/>
              </a:ext>
            </a:extLst>
          </p:cNvPr>
          <p:cNvSpPr>
            <a:spLocks noGrp="1"/>
          </p:cNvSpPr>
          <p:nvPr>
            <p:custDataLst>
              <p:tags r:id="rId60"/>
            </p:custDataLst>
          </p:nvPr>
        </p:nvSpPr>
        <p:spPr bwMode="auto">
          <a:xfrm>
            <a:off x="740886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610170-8A1A-4646-8611-68BB6A831713}" type="datetime'''''''1''''8'''''''''''''''''''''''''''''''''''''''''''''">
              <a:rPr kumimoji="0" lang="ja-JP" altLang="en-US" sz="1000" smtClean="0"/>
              <a:pPr/>
              <a:t>18</a:t>
            </a:fld>
            <a:endParaRPr kumimoji="0" lang="ja-JP" altLang="en-US" sz="1000" dirty="0">
              <a:sym typeface="+mn-lt"/>
            </a:endParaRPr>
          </a:p>
        </p:txBody>
      </p:sp>
      <p:sp>
        <p:nvSpPr>
          <p:cNvPr id="352" name="テキスト プレースホルダ 9">
            <a:extLst>
              <a:ext uri="{FF2B5EF4-FFF2-40B4-BE49-F238E27FC236}">
                <a16:creationId xmlns:a16="http://schemas.microsoft.com/office/drawing/2014/main" id="{0D5CCAD9-0883-47F1-8491-4C35DACC21D2}"/>
              </a:ext>
            </a:extLst>
          </p:cNvPr>
          <p:cNvSpPr>
            <a:spLocks noGrp="1"/>
          </p:cNvSpPr>
          <p:nvPr>
            <p:custDataLst>
              <p:tags r:id="rId61"/>
            </p:custDataLst>
          </p:nvPr>
        </p:nvSpPr>
        <p:spPr bwMode="gray">
          <a:xfrm>
            <a:off x="6678613" y="54467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E8806F-11FE-4866-A703-6267E5FE47E6}" type="datetime'''''''''''''''''''''''''''36''''''''6'''''''''''">
              <a:rPr lang="ja-JP" altLang="en-US" sz="1000" smtClean="0">
                <a:effectLst/>
                <a:sym typeface="+mn-lt"/>
              </a:rPr>
              <a:pPr marL="0" indent="0" algn="ctr">
                <a:spcBef>
                  <a:spcPct val="0"/>
                </a:spcBef>
                <a:buNone/>
              </a:pPr>
              <a:t>366</a:t>
            </a:fld>
            <a:endParaRPr lang="ja-JP" altLang="en-US" sz="1000" dirty="0">
              <a:sym typeface="+mn-lt"/>
            </a:endParaRPr>
          </a:p>
        </p:txBody>
      </p:sp>
      <p:sp>
        <p:nvSpPr>
          <p:cNvPr id="273" name="テキスト プレースホルダ 9">
            <a:extLst>
              <a:ext uri="{FF2B5EF4-FFF2-40B4-BE49-F238E27FC236}">
                <a16:creationId xmlns:a16="http://schemas.microsoft.com/office/drawing/2014/main" id="{18DFC6F7-26DD-4391-A514-C2ADA8833AB9}"/>
              </a:ext>
            </a:extLst>
          </p:cNvPr>
          <p:cNvSpPr>
            <a:spLocks noGrp="1"/>
          </p:cNvSpPr>
          <p:nvPr>
            <p:custDataLst>
              <p:tags r:id="rId62"/>
            </p:custDataLst>
          </p:nvPr>
        </p:nvSpPr>
        <p:spPr bwMode="auto">
          <a:xfrm>
            <a:off x="67246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BDADDB-665A-4E32-B1D8-187D3288C0DD}" type="datetime'''''1''''''''''''''''''''''''''6'''''''''''''''''''">
              <a:rPr kumimoji="0" lang="ja-JP" altLang="en-US" sz="1000" smtClean="0"/>
              <a:pPr/>
              <a:t>16</a:t>
            </a:fld>
            <a:endParaRPr kumimoji="0" lang="ja-JP" altLang="en-US" sz="1000" dirty="0">
              <a:sym typeface="+mn-lt"/>
            </a:endParaRPr>
          </a:p>
        </p:txBody>
      </p:sp>
      <p:sp>
        <p:nvSpPr>
          <p:cNvPr id="195" name="テキスト プレースホルダ 9"/>
          <p:cNvSpPr>
            <a:spLocks noGrp="1"/>
          </p:cNvSpPr>
          <p:nvPr>
            <p:custDataLst>
              <p:tags r:id="rId63"/>
            </p:custDataLst>
          </p:nvPr>
        </p:nvSpPr>
        <p:spPr bwMode="gray">
          <a:xfrm>
            <a:off x="1885950" y="53387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55ABF6-ECC7-4239-A7BA-139FE8812E86}" type="datetime'1''''''''''''''''''''8''7'''''''''''''''''''''''''''''''">
              <a:rPr lang="ja-JP" altLang="en-US" sz="1000" smtClean="0"/>
              <a:pPr/>
              <a:t>187</a:t>
            </a:fld>
            <a:endParaRPr kumimoji="0" lang="ja-JP" altLang="en-US" sz="1000" dirty="0">
              <a:sym typeface="+mn-lt"/>
            </a:endParaRPr>
          </a:p>
        </p:txBody>
      </p:sp>
      <p:sp>
        <p:nvSpPr>
          <p:cNvPr id="354" name="テキスト プレースホルダ 9">
            <a:extLst>
              <a:ext uri="{FF2B5EF4-FFF2-40B4-BE49-F238E27FC236}">
                <a16:creationId xmlns:a16="http://schemas.microsoft.com/office/drawing/2014/main" id="{1E6CB760-F86D-4D1E-ABC6-E1AC6AF8F8D0}"/>
              </a:ext>
            </a:extLst>
          </p:cNvPr>
          <p:cNvSpPr>
            <a:spLocks noGrp="1"/>
          </p:cNvSpPr>
          <p:nvPr>
            <p:custDataLst>
              <p:tags r:id="rId64"/>
            </p:custDataLst>
          </p:nvPr>
        </p:nvSpPr>
        <p:spPr bwMode="gray">
          <a:xfrm>
            <a:off x="7362825" y="55165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D009AD-317E-4DD6-86F8-7C66C19D714B}" type="datetime'''''''''3''''''''''''''''''''0''''''''''2'''''''''">
              <a:rPr lang="ja-JP" altLang="en-US" sz="1000" smtClean="0">
                <a:effectLst/>
                <a:sym typeface="+mn-lt"/>
              </a:rPr>
              <a:pPr marL="0" indent="0" algn="ctr">
                <a:spcBef>
                  <a:spcPct val="0"/>
                </a:spcBef>
                <a:buNone/>
              </a:pPr>
              <a:t>302</a:t>
            </a:fld>
            <a:endParaRPr lang="ja-JP" altLang="en-US" sz="1000" dirty="0">
              <a:sym typeface="+mn-lt"/>
            </a:endParaRPr>
          </a:p>
        </p:txBody>
      </p:sp>
      <p:sp>
        <p:nvSpPr>
          <p:cNvPr id="194" name="テキスト プレースホルダ 9"/>
          <p:cNvSpPr>
            <a:spLocks noGrp="1"/>
          </p:cNvSpPr>
          <p:nvPr>
            <p:custDataLst>
              <p:tags r:id="rId65"/>
            </p:custDataLst>
          </p:nvPr>
        </p:nvSpPr>
        <p:spPr bwMode="gray">
          <a:xfrm>
            <a:off x="1544638" y="54102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CA8A29-E5DC-4842-B896-B4526A644DA9}" type="datetime'''''''''''1''''5''''''''''''''''''''''4'''''''">
              <a:rPr lang="ja-JP" altLang="en-US" sz="1000" smtClean="0"/>
              <a:pPr/>
              <a:t>154</a:t>
            </a:fld>
            <a:endParaRPr kumimoji="0" lang="ja-JP" altLang="en-US" sz="1000" dirty="0">
              <a:sym typeface="+mn-lt"/>
            </a:endParaRPr>
          </a:p>
        </p:txBody>
      </p:sp>
      <p:sp>
        <p:nvSpPr>
          <p:cNvPr id="196" name="テキスト プレースホルダ 9"/>
          <p:cNvSpPr>
            <a:spLocks noGrp="1"/>
          </p:cNvSpPr>
          <p:nvPr>
            <p:custDataLst>
              <p:tags r:id="rId66"/>
            </p:custDataLst>
          </p:nvPr>
        </p:nvSpPr>
        <p:spPr bwMode="gray">
          <a:xfrm>
            <a:off x="2228850" y="52260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AE59F0F-4753-4B55-8688-820AF3CC93C9}" type="datetime'2''3''''''''''''''''''''''''''''''9'''''''">
              <a:rPr lang="ja-JP" altLang="en-US" sz="1000" smtClean="0"/>
              <a:pPr/>
              <a:t>239</a:t>
            </a:fld>
            <a:endParaRPr kumimoji="0" lang="ja-JP" altLang="en-US" sz="1000" dirty="0">
              <a:sym typeface="+mn-lt"/>
            </a:endParaRPr>
          </a:p>
        </p:txBody>
      </p:sp>
      <p:sp>
        <p:nvSpPr>
          <p:cNvPr id="199" name="テキスト プレースホルダ 9"/>
          <p:cNvSpPr>
            <a:spLocks noGrp="1"/>
          </p:cNvSpPr>
          <p:nvPr>
            <p:custDataLst>
              <p:tags r:id="rId67"/>
            </p:custDataLst>
          </p:nvPr>
        </p:nvSpPr>
        <p:spPr bwMode="gray">
          <a:xfrm>
            <a:off x="3255963" y="48402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898C0D-5D7C-49A8-83BA-E6130ADA8A09}" type="datetime'4''''''1''''''''''''''''''''''7'''''''''''''''''''''''''''''">
              <a:rPr lang="ja-JP" altLang="en-US" sz="1000" smtClean="0"/>
              <a:pPr/>
              <a:t>417</a:t>
            </a:fld>
            <a:endParaRPr kumimoji="0" lang="ja-JP" altLang="en-US" sz="1000" dirty="0">
              <a:sym typeface="+mn-lt"/>
            </a:endParaRPr>
          </a:p>
        </p:txBody>
      </p:sp>
      <p:sp>
        <p:nvSpPr>
          <p:cNvPr id="317" name="テキスト プレースホルダ 9">
            <a:extLst>
              <a:ext uri="{FF2B5EF4-FFF2-40B4-BE49-F238E27FC236}">
                <a16:creationId xmlns:a16="http://schemas.microsoft.com/office/drawing/2014/main" id="{A8428934-5C10-45CE-9617-39C6A2655078}"/>
              </a:ext>
            </a:extLst>
          </p:cNvPr>
          <p:cNvSpPr>
            <a:spLocks noGrp="1"/>
          </p:cNvSpPr>
          <p:nvPr>
            <p:custDataLst>
              <p:tags r:id="rId68"/>
            </p:custDataLst>
          </p:nvPr>
        </p:nvSpPr>
        <p:spPr bwMode="gray">
          <a:xfrm>
            <a:off x="3597275" y="463391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605A64-FB9D-4F92-9696-F1F1A948F21B}" type="datetime'''''''''''''''51''''''''''''''''''''''''''''''''''3'''">
              <a:rPr lang="ja-JP" altLang="en-US" sz="1000" smtClean="0">
                <a:effectLst/>
                <a:sym typeface="+mn-lt"/>
              </a:rPr>
              <a:pPr marL="0" indent="0" algn="ctr">
                <a:spcBef>
                  <a:spcPct val="0"/>
                </a:spcBef>
                <a:buNone/>
              </a:pPr>
              <a:t>513</a:t>
            </a:fld>
            <a:endParaRPr lang="ja-JP" altLang="en-US" sz="1000" dirty="0">
              <a:sym typeface="+mn-lt"/>
            </a:endParaRPr>
          </a:p>
        </p:txBody>
      </p:sp>
      <p:sp>
        <p:nvSpPr>
          <p:cNvPr id="202" name="テキスト プレースホルダ 9"/>
          <p:cNvSpPr>
            <a:spLocks noGrp="1"/>
          </p:cNvSpPr>
          <p:nvPr>
            <p:custDataLst>
              <p:tags r:id="rId69"/>
            </p:custDataLst>
          </p:nvPr>
        </p:nvSpPr>
        <p:spPr bwMode="gray">
          <a:xfrm>
            <a:off x="4283075" y="46609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4CAB913-020B-4FF7-A8DE-BAAAC46AC2C3}" type="datetime'5''''''''''00'">
              <a:rPr lang="ja-JP" altLang="en-US" sz="1000" smtClean="0"/>
              <a:pPr/>
              <a:t>500</a:t>
            </a:fld>
            <a:endParaRPr kumimoji="0" lang="ja-JP" altLang="en-US" sz="1000" dirty="0">
              <a:sym typeface="+mn-lt"/>
            </a:endParaRPr>
          </a:p>
        </p:txBody>
      </p:sp>
      <p:sp>
        <p:nvSpPr>
          <p:cNvPr id="319" name="テキスト プレースホルダ 9">
            <a:extLst>
              <a:ext uri="{FF2B5EF4-FFF2-40B4-BE49-F238E27FC236}">
                <a16:creationId xmlns:a16="http://schemas.microsoft.com/office/drawing/2014/main" id="{7E8C7CEC-5CAA-460A-A2C6-C47BB2E7E026}"/>
              </a:ext>
            </a:extLst>
          </p:cNvPr>
          <p:cNvSpPr>
            <a:spLocks noGrp="1"/>
          </p:cNvSpPr>
          <p:nvPr>
            <p:custDataLst>
              <p:tags r:id="rId70"/>
            </p:custDataLst>
          </p:nvPr>
        </p:nvSpPr>
        <p:spPr bwMode="gray">
          <a:xfrm>
            <a:off x="5994400" y="46053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5EBC16-0CD1-402C-87E3-C12A0AAC261D}" type="datetime'''''5''''''''''''''''2''''''''''''''''6'''''''''''">
              <a:rPr lang="ja-JP" altLang="en-US" sz="1000" smtClean="0">
                <a:effectLst/>
                <a:sym typeface="+mn-lt"/>
              </a:rPr>
              <a:pPr marL="0" indent="0" algn="ctr">
                <a:spcBef>
                  <a:spcPct val="0"/>
                </a:spcBef>
                <a:buNone/>
              </a:pPr>
              <a:t>526</a:t>
            </a:fld>
            <a:endParaRPr lang="ja-JP" altLang="en-US" sz="1000" dirty="0">
              <a:sym typeface="+mn-lt"/>
            </a:endParaRPr>
          </a:p>
        </p:txBody>
      </p:sp>
      <p:sp>
        <p:nvSpPr>
          <p:cNvPr id="320" name="テキスト プレースホルダ 9">
            <a:extLst>
              <a:ext uri="{FF2B5EF4-FFF2-40B4-BE49-F238E27FC236}">
                <a16:creationId xmlns:a16="http://schemas.microsoft.com/office/drawing/2014/main" id="{67FC102B-BEC1-4818-9399-9422FB88DA5B}"/>
              </a:ext>
            </a:extLst>
          </p:cNvPr>
          <p:cNvSpPr>
            <a:spLocks noGrp="1"/>
          </p:cNvSpPr>
          <p:nvPr>
            <p:custDataLst>
              <p:tags r:id="rId71"/>
            </p:custDataLst>
          </p:nvPr>
        </p:nvSpPr>
        <p:spPr bwMode="gray">
          <a:xfrm>
            <a:off x="6335713" y="476250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6AF3B4-84CD-4C56-A64B-C78929AE725F}" type="datetime'4''''''''''''5''''3'''''''''''''''''''''''''">
              <a:rPr lang="ja-JP" altLang="en-US" sz="1000" smtClean="0">
                <a:effectLst/>
                <a:sym typeface="+mn-lt"/>
              </a:rPr>
              <a:pPr marL="0" indent="0" algn="ctr">
                <a:spcBef>
                  <a:spcPct val="0"/>
                </a:spcBef>
                <a:buNone/>
              </a:pPr>
              <a:t>453</a:t>
            </a:fld>
            <a:endParaRPr lang="ja-JP" altLang="en-US" sz="1000" dirty="0">
              <a:sym typeface="+mn-lt"/>
            </a:endParaRPr>
          </a:p>
        </p:txBody>
      </p:sp>
      <p:sp>
        <p:nvSpPr>
          <p:cNvPr id="321" name="テキスト プレースホルダ 9">
            <a:extLst>
              <a:ext uri="{FF2B5EF4-FFF2-40B4-BE49-F238E27FC236}">
                <a16:creationId xmlns:a16="http://schemas.microsoft.com/office/drawing/2014/main" id="{B35FC035-E533-47F9-ABC3-745129D85815}"/>
              </a:ext>
            </a:extLst>
          </p:cNvPr>
          <p:cNvSpPr>
            <a:spLocks noGrp="1"/>
          </p:cNvSpPr>
          <p:nvPr>
            <p:custDataLst>
              <p:tags r:id="rId72"/>
            </p:custDataLst>
          </p:nvPr>
        </p:nvSpPr>
        <p:spPr bwMode="gray">
          <a:xfrm>
            <a:off x="6678613" y="47323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E3098E-4215-4ED9-8E95-D1B854754C50}" type="datetime'''''''''''4''''''''6''''''''''''''''''''''7'''''''''''''''">
              <a:rPr lang="ja-JP" altLang="en-US" sz="1000" smtClean="0">
                <a:effectLst/>
                <a:sym typeface="+mn-lt"/>
              </a:rPr>
              <a:pPr marL="0" indent="0" algn="ctr">
                <a:spcBef>
                  <a:spcPct val="0"/>
                </a:spcBef>
                <a:buNone/>
              </a:pPr>
              <a:t>467</a:t>
            </a:fld>
            <a:endParaRPr lang="ja-JP" altLang="en-US" sz="1000" dirty="0">
              <a:sym typeface="+mn-lt"/>
            </a:endParaRPr>
          </a:p>
        </p:txBody>
      </p:sp>
      <p:sp>
        <p:nvSpPr>
          <p:cNvPr id="322" name="テキスト プレースホルダ 9">
            <a:extLst>
              <a:ext uri="{FF2B5EF4-FFF2-40B4-BE49-F238E27FC236}">
                <a16:creationId xmlns:a16="http://schemas.microsoft.com/office/drawing/2014/main" id="{2FCF9764-D1F1-4448-A07D-F79105C8AEDD}"/>
              </a:ext>
            </a:extLst>
          </p:cNvPr>
          <p:cNvSpPr>
            <a:spLocks noGrp="1"/>
          </p:cNvSpPr>
          <p:nvPr>
            <p:custDataLst>
              <p:tags r:id="rId73"/>
            </p:custDataLst>
          </p:nvPr>
        </p:nvSpPr>
        <p:spPr bwMode="gray">
          <a:xfrm>
            <a:off x="7021513" y="478472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30B431-96A2-46DE-84C1-385952FA8E3C}" type="datetime'''''''''''''''''''''''''''''''4''''4''''''''''''''''''3'">
              <a:rPr lang="ja-JP" altLang="en-US" sz="1000" smtClean="0">
                <a:effectLst/>
                <a:sym typeface="+mn-lt"/>
              </a:rPr>
              <a:pPr marL="0" indent="0" algn="ctr">
                <a:spcBef>
                  <a:spcPct val="0"/>
                </a:spcBef>
                <a:buNone/>
              </a:pPr>
              <a:t>443</a:t>
            </a:fld>
            <a:endParaRPr lang="ja-JP" altLang="en-US" sz="1000" dirty="0">
              <a:sym typeface="+mn-lt"/>
            </a:endParaRPr>
          </a:p>
        </p:txBody>
      </p:sp>
      <p:sp>
        <p:nvSpPr>
          <p:cNvPr id="323" name="テキスト プレースホルダ 9">
            <a:extLst>
              <a:ext uri="{FF2B5EF4-FFF2-40B4-BE49-F238E27FC236}">
                <a16:creationId xmlns:a16="http://schemas.microsoft.com/office/drawing/2014/main" id="{34F2ED9C-D340-4B4F-8CEB-D3BD8B395EE3}"/>
              </a:ext>
            </a:extLst>
          </p:cNvPr>
          <p:cNvSpPr>
            <a:spLocks noGrp="1"/>
          </p:cNvSpPr>
          <p:nvPr>
            <p:custDataLst>
              <p:tags r:id="rId74"/>
            </p:custDataLst>
          </p:nvPr>
        </p:nvSpPr>
        <p:spPr bwMode="gray">
          <a:xfrm>
            <a:off x="7362825" y="489902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0AE30F-A7BC-4163-8CE6-AD79C174288D}" type="datetime'''''''''''''3''''''''''''''''90'''''''">
              <a:rPr lang="ja-JP" altLang="en-US" sz="1000" smtClean="0">
                <a:effectLst/>
                <a:sym typeface="+mn-lt"/>
              </a:rPr>
              <a:pPr marL="0" indent="0" algn="ctr">
                <a:spcBef>
                  <a:spcPct val="0"/>
                </a:spcBef>
                <a:buNone/>
              </a:pPr>
              <a:t>390</a:t>
            </a:fld>
            <a:endParaRPr lang="ja-JP" altLang="en-US" sz="1000" dirty="0">
              <a:sym typeface="+mn-lt"/>
            </a:endParaRPr>
          </a:p>
        </p:txBody>
      </p:sp>
      <p:sp>
        <p:nvSpPr>
          <p:cNvPr id="278" name="Rectangle 277"/>
          <p:cNvSpPr/>
          <p:nvPr>
            <p:custDataLst>
              <p:tags r:id="rId75"/>
            </p:custDataLst>
          </p:nvPr>
        </p:nvSpPr>
        <p:spPr bwMode="gray">
          <a:xfrm>
            <a:off x="8051799" y="5518150"/>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76"/>
            </p:custDataLst>
          </p:nvPr>
        </p:nvSpPr>
        <p:spPr bwMode="gray">
          <a:xfrm>
            <a:off x="8051799" y="5721350"/>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77"/>
            </p:custDataLst>
          </p:nvPr>
        </p:nvSpPr>
        <p:spPr bwMode="auto">
          <a:xfrm>
            <a:off x="8281988"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78"/>
            </p:custDataLst>
          </p:nvPr>
        </p:nvSpPr>
        <p:spPr bwMode="auto">
          <a:xfrm>
            <a:off x="8281988"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10" name="Straight Connector 9">
            <a:extLst>
              <a:ext uri="{FF2B5EF4-FFF2-40B4-BE49-F238E27FC236}">
                <a16:creationId xmlns:a16="http://schemas.microsoft.com/office/drawing/2014/main" id="{5395502C-5722-4BC3-8650-9D06C0A55C72}"/>
              </a:ext>
            </a:extLst>
          </p:cNvPr>
          <p:cNvCxnSpPr/>
          <p:nvPr>
            <p:custDataLst>
              <p:tags r:id="rId79"/>
            </p:custDataLst>
          </p:nvPr>
        </p:nvCxnSpPr>
        <p:spPr bwMode="gray">
          <a:xfrm>
            <a:off x="8008938" y="3446463"/>
            <a:ext cx="228600"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80"/>
            </p:custDataLst>
          </p:nvPr>
        </p:nvSpPr>
        <p:spPr bwMode="gray">
          <a:xfrm>
            <a:off x="8085138" y="3408363"/>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81"/>
            </p:custDataLst>
          </p:nvPr>
        </p:nvSpPr>
        <p:spPr bwMode="auto">
          <a:xfrm>
            <a:off x="8288338" y="3389313"/>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337" name="テキスト ボックス 6"/>
          <p:cNvSpPr txBox="1"/>
          <p:nvPr/>
        </p:nvSpPr>
        <p:spPr>
          <a:xfrm>
            <a:off x="5745088" y="6229350"/>
            <a:ext cx="3656087" cy="630942"/>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700">
                <a:latin typeface="Arial" panose="020B0604020202020204" pitchFamily="34" charset="0"/>
                <a:ea typeface="ＭＳ Ｐゴシック" panose="020B0600070205080204" pitchFamily="50" charset="-128"/>
                <a:cs typeface="Arial" panose="020B0604020202020204" pitchFamily="34" charset="0"/>
              </a:rPr>
              <a:t>9</a:t>
            </a:r>
            <a:r>
              <a:rPr lang="ja-JP" altLang="en-US" sz="700">
                <a:latin typeface="Arial" panose="020B0604020202020204" pitchFamily="34" charset="0"/>
                <a:ea typeface="ＭＳ Ｐゴシック" panose="020B0600070205080204" pitchFamily="50" charset="-128"/>
                <a:cs typeface="Arial" panose="020B0604020202020204" pitchFamily="34" charset="0"/>
              </a:rPr>
              <a:t>日</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の現在価値で計算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年は比較可能なデータが不足していたため非掲載</a:t>
            </a:r>
          </a:p>
        </p:txBody>
      </p:sp>
      <p:sp>
        <p:nvSpPr>
          <p:cNvPr id="126" name="テキスト ボックス 3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医療費支出総額に占める政府の負担割合は高い水準で推移しており、特に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割程度となっている。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7" name="Rectangle 166">
            <a:extLst>
              <a:ext uri="{FF2B5EF4-FFF2-40B4-BE49-F238E27FC236}">
                <a16:creationId xmlns:a16="http://schemas.microsoft.com/office/drawing/2014/main" id="{C74A8294-458A-4982-A786-6F04365CDC71}"/>
              </a:ext>
            </a:extLst>
          </p:cNvPr>
          <p:cNvSpPr/>
          <p:nvPr>
            <p:custDataLst>
              <p:tags r:id="rId82"/>
            </p:custDataLst>
          </p:nvPr>
        </p:nvSpPr>
        <p:spPr bwMode="gray">
          <a:xfrm>
            <a:off x="8012113" y="2981325"/>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8" name="Rectangle 167">
            <a:extLst>
              <a:ext uri="{FF2B5EF4-FFF2-40B4-BE49-F238E27FC236}">
                <a16:creationId xmlns:a16="http://schemas.microsoft.com/office/drawing/2014/main" id="{06463867-A45D-489A-9AF8-7F0C2436FA8C}"/>
              </a:ext>
            </a:extLst>
          </p:cNvPr>
          <p:cNvSpPr/>
          <p:nvPr>
            <p:custDataLst>
              <p:tags r:id="rId83"/>
            </p:custDataLst>
          </p:nvPr>
        </p:nvSpPr>
        <p:spPr bwMode="gray">
          <a:xfrm>
            <a:off x="8012113" y="3168650"/>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9" name="テキスト プレースホルダ 9">
            <a:extLst>
              <a:ext uri="{FF2B5EF4-FFF2-40B4-BE49-F238E27FC236}">
                <a16:creationId xmlns:a16="http://schemas.microsoft.com/office/drawing/2014/main" id="{537A722C-5952-41AD-B3F5-237084583F10}"/>
              </a:ext>
            </a:extLst>
          </p:cNvPr>
          <p:cNvSpPr>
            <a:spLocks noGrp="1"/>
          </p:cNvSpPr>
          <p:nvPr>
            <p:custDataLst>
              <p:tags r:id="rId84"/>
            </p:custDataLst>
          </p:nvPr>
        </p:nvSpPr>
        <p:spPr bwMode="auto">
          <a:xfrm>
            <a:off x="8223250" y="2978150"/>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03F8F69-5B14-40B3-9C49-C00335488E3B}" type="datetime'''''政''府''以''''''''''外''の''''''医''''療''''費''''''''''支出'''''">
              <a:rPr lang="ja-JP" altLang="en-US" sz="900" smtClean="0"/>
              <a:pPr/>
              <a:t>政府以外の医療費支出</a:t>
            </a:fld>
            <a:endParaRPr kumimoji="0" lang="ja-JP" altLang="en-US" sz="900" dirty="0">
              <a:sym typeface="+mn-lt"/>
            </a:endParaRPr>
          </a:p>
        </p:txBody>
      </p:sp>
      <p:sp>
        <p:nvSpPr>
          <p:cNvPr id="170" name="テキスト プレースホルダ 9">
            <a:extLst>
              <a:ext uri="{FF2B5EF4-FFF2-40B4-BE49-F238E27FC236}">
                <a16:creationId xmlns:a16="http://schemas.microsoft.com/office/drawing/2014/main" id="{B3C57C82-336C-4531-B8D8-7FA199AF1F78}"/>
              </a:ext>
            </a:extLst>
          </p:cNvPr>
          <p:cNvSpPr>
            <a:spLocks noGrp="1"/>
          </p:cNvSpPr>
          <p:nvPr>
            <p:custDataLst>
              <p:tags r:id="rId85"/>
            </p:custDataLst>
          </p:nvPr>
        </p:nvSpPr>
        <p:spPr bwMode="auto">
          <a:xfrm>
            <a:off x="8223250" y="3165475"/>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7D2F265-D174-4135-93AD-5231A7F92AA8}" type="datetime'''''政''府''''''''''''''''の医''療''''''''''''''費''支''出'''''">
              <a:rPr lang="ja-JP" altLang="en-US" sz="900" smtClean="0"/>
              <a:pPr/>
              <a:t>政府の医療費支出</a:t>
            </a:fld>
            <a:endParaRPr kumimoji="0" lang="ja-JP" altLang="en-US" sz="900" dirty="0">
              <a:sym typeface="+mn-lt"/>
            </a:endParaRPr>
          </a:p>
        </p:txBody>
      </p:sp>
      <p:graphicFrame>
        <p:nvGraphicFramePr>
          <p:cNvPr id="186" name="Chart 185">
            <a:extLst>
              <a:ext uri="{FF2B5EF4-FFF2-40B4-BE49-F238E27FC236}">
                <a16:creationId xmlns:a16="http://schemas.microsoft.com/office/drawing/2014/main" id="{872AB118-81E1-4645-883E-AA544CF7A218}"/>
              </a:ext>
            </a:extLst>
          </p:cNvPr>
          <p:cNvGraphicFramePr/>
          <p:nvPr>
            <p:custDataLst>
              <p:tags r:id="rId86"/>
            </p:custDataLst>
            <p:extLst>
              <p:ext uri="{D42A27DB-BD31-4B8C-83A1-F6EECF244321}">
                <p14:modId xmlns:p14="http://schemas.microsoft.com/office/powerpoint/2010/main" val="855705047"/>
              </p:ext>
            </p:extLst>
          </p:nvPr>
        </p:nvGraphicFramePr>
        <p:xfrm>
          <a:off x="723900" y="2586038"/>
          <a:ext cx="6962775" cy="1187450"/>
        </p:xfrm>
        <a:graphic>
          <a:graphicData uri="http://schemas.openxmlformats.org/drawingml/2006/chart">
            <c:chart xmlns:c="http://schemas.openxmlformats.org/drawingml/2006/chart" xmlns:r="http://schemas.openxmlformats.org/officeDocument/2006/relationships" r:id="rId153"/>
          </a:graphicData>
        </a:graphic>
      </p:graphicFrame>
      <p:cxnSp>
        <p:nvCxnSpPr>
          <p:cNvPr id="59" name="Straight Connector 58">
            <a:extLst>
              <a:ext uri="{FF2B5EF4-FFF2-40B4-BE49-F238E27FC236}">
                <a16:creationId xmlns:a16="http://schemas.microsoft.com/office/drawing/2014/main" id="{F74B2196-0874-41E0-A6DF-C08B50A2E437}"/>
              </a:ext>
            </a:extLst>
          </p:cNvPr>
          <p:cNvCxnSpPr/>
          <p:nvPr>
            <p:custDataLst>
              <p:tags r:id="rId87"/>
            </p:custDataLst>
          </p:nvPr>
        </p:nvCxnSpPr>
        <p:spPr bwMode="auto">
          <a:xfrm>
            <a:off x="1323975" y="3400425"/>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59890645-2E53-43F3-A3B4-8B5A4E7441F5}"/>
              </a:ext>
            </a:extLst>
          </p:cNvPr>
          <p:cNvCxnSpPr/>
          <p:nvPr>
            <p:custDataLst>
              <p:tags r:id="rId88"/>
            </p:custDataLst>
          </p:nvPr>
        </p:nvCxnSpPr>
        <p:spPr bwMode="auto">
          <a:xfrm>
            <a:off x="1663700" y="3454400"/>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917F5AC2-0B9C-40A0-8215-357A81E84A2E}"/>
              </a:ext>
            </a:extLst>
          </p:cNvPr>
          <p:cNvCxnSpPr/>
          <p:nvPr>
            <p:custDataLst>
              <p:tags r:id="rId89"/>
            </p:custDataLst>
          </p:nvPr>
        </p:nvCxnSpPr>
        <p:spPr bwMode="auto">
          <a:xfrm>
            <a:off x="2003425" y="3408363"/>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07" name="テキスト プレースホルダ 9">
            <a:extLst>
              <a:ext uri="{FF2B5EF4-FFF2-40B4-BE49-F238E27FC236}">
                <a16:creationId xmlns:a16="http://schemas.microsoft.com/office/drawing/2014/main" id="{A27BF913-548D-4791-BA91-14F5990FFAC3}"/>
              </a:ext>
            </a:extLst>
          </p:cNvPr>
          <p:cNvSpPr>
            <a:spLocks noGrp="1"/>
          </p:cNvSpPr>
          <p:nvPr>
            <p:custDataLst>
              <p:tags r:id="rId90"/>
            </p:custDataLst>
          </p:nvPr>
        </p:nvSpPr>
        <p:spPr bwMode="gray">
          <a:xfrm>
            <a:off x="5954713" y="32861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43C59C-955A-4045-A579-389C6D7D1E91}" type="datetime'''''''''''''''3''''''''''''''''''''''''''''''''''''15'''">
              <a:rPr lang="ja-JP" altLang="en-US" sz="1000" smtClean="0">
                <a:effectLst/>
              </a:rPr>
              <a:pPr/>
              <a:t>315</a:t>
            </a:fld>
            <a:endParaRPr lang="ja-JP" altLang="en-US" sz="1000" dirty="0">
              <a:sym typeface="+mn-lt"/>
            </a:endParaRPr>
          </a:p>
        </p:txBody>
      </p:sp>
      <p:sp>
        <p:nvSpPr>
          <p:cNvPr id="219" name="テキスト プレースホルダ 9">
            <a:extLst>
              <a:ext uri="{FF2B5EF4-FFF2-40B4-BE49-F238E27FC236}">
                <a16:creationId xmlns:a16="http://schemas.microsoft.com/office/drawing/2014/main" id="{035CF10A-CB3A-4127-B4C7-E381E1C7FCF7}"/>
              </a:ext>
            </a:extLst>
          </p:cNvPr>
          <p:cNvSpPr>
            <a:spLocks noGrp="1"/>
          </p:cNvSpPr>
          <p:nvPr>
            <p:custDataLst>
              <p:tags r:id="rId91"/>
            </p:custDataLst>
          </p:nvPr>
        </p:nvSpPr>
        <p:spPr bwMode="auto">
          <a:xfrm>
            <a:off x="4981575"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4A7948C-76ED-47C3-9740-37969C63240A}" type="datetime'''''''''''''''''''1''''''''''''''1'''''''''''''''''''''">
              <a:rPr lang="ja-JP" altLang="en-US" sz="1000" smtClean="0"/>
              <a:pPr/>
              <a:t>11</a:t>
            </a:fld>
            <a:endParaRPr kumimoji="0" lang="ja-JP" altLang="en-US" sz="1000" dirty="0">
              <a:sym typeface="+mn-lt"/>
            </a:endParaRPr>
          </a:p>
        </p:txBody>
      </p:sp>
      <p:sp>
        <p:nvSpPr>
          <p:cNvPr id="230" name="テキスト プレースホルダ 9">
            <a:extLst>
              <a:ext uri="{FF2B5EF4-FFF2-40B4-BE49-F238E27FC236}">
                <a16:creationId xmlns:a16="http://schemas.microsoft.com/office/drawing/2014/main" id="{43673CFD-9AF8-4581-99AC-6068BF84FE3C}"/>
              </a:ext>
            </a:extLst>
          </p:cNvPr>
          <p:cNvSpPr>
            <a:spLocks noGrp="1"/>
          </p:cNvSpPr>
          <p:nvPr>
            <p:custDataLst>
              <p:tags r:id="rId92"/>
            </p:custDataLst>
          </p:nvPr>
        </p:nvSpPr>
        <p:spPr bwMode="gray">
          <a:xfrm>
            <a:off x="4935538" y="32924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797AAD-2AB7-4F17-8370-A25E0D6F2145}" type="datetime'''''3''''''''''''''''0''''''''''9'''''''''''''''''''''">
              <a:rPr lang="ja-JP" altLang="en-US" sz="1000" smtClean="0">
                <a:effectLst/>
              </a:rPr>
              <a:pPr/>
              <a:t>309</a:t>
            </a:fld>
            <a:endParaRPr lang="ja-JP" altLang="en-US" sz="1000" dirty="0">
              <a:sym typeface="+mn-lt"/>
            </a:endParaRPr>
          </a:p>
        </p:txBody>
      </p:sp>
      <p:sp>
        <p:nvSpPr>
          <p:cNvPr id="185" name="テキスト プレースホルダ 9">
            <a:extLst>
              <a:ext uri="{FF2B5EF4-FFF2-40B4-BE49-F238E27FC236}">
                <a16:creationId xmlns:a16="http://schemas.microsoft.com/office/drawing/2014/main" id="{91D8226B-A89B-4263-85E1-316FD53C29AE}"/>
              </a:ext>
            </a:extLst>
          </p:cNvPr>
          <p:cNvSpPr>
            <a:spLocks noGrp="1"/>
          </p:cNvSpPr>
          <p:nvPr>
            <p:custDataLst>
              <p:tags r:id="rId93"/>
            </p:custDataLst>
          </p:nvPr>
        </p:nvSpPr>
        <p:spPr bwMode="auto">
          <a:xfrm>
            <a:off x="1177925" y="37607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9374E93-665B-431D-998B-0C5C9BE436E0}" type="datetime'20''0''''0'''''''''''''''''''''''''''''''">
              <a:rPr lang="ja-JP" altLang="en-US" sz="1000" smtClean="0"/>
              <a:pPr/>
              <a:t>2000</a:t>
            </a:fld>
            <a:endParaRPr kumimoji="0" lang="ja-JP" altLang="en-US" sz="1000" dirty="0">
              <a:sym typeface="+mn-lt"/>
            </a:endParaRPr>
          </a:p>
        </p:txBody>
      </p:sp>
      <p:sp>
        <p:nvSpPr>
          <p:cNvPr id="190" name="テキスト プレースホルダ 9">
            <a:extLst>
              <a:ext uri="{FF2B5EF4-FFF2-40B4-BE49-F238E27FC236}">
                <a16:creationId xmlns:a16="http://schemas.microsoft.com/office/drawing/2014/main" id="{3F64E979-AFD5-4D72-AE4F-21BC9E0F98CC}"/>
              </a:ext>
            </a:extLst>
          </p:cNvPr>
          <p:cNvSpPr>
            <a:spLocks noGrp="1"/>
          </p:cNvSpPr>
          <p:nvPr>
            <p:custDataLst>
              <p:tags r:id="rId94"/>
            </p:custDataLst>
          </p:nvPr>
        </p:nvSpPr>
        <p:spPr bwMode="auto">
          <a:xfrm>
            <a:off x="1587500"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CC6130-1979-4773-848B-B3D72EED5D77}" type="datetime'''''''''''''0''''''''''''''''''''1'''''''">
              <a:rPr lang="ja-JP" altLang="en-US" sz="1000" smtClean="0"/>
              <a:pPr/>
              <a:t>01</a:t>
            </a:fld>
            <a:endParaRPr kumimoji="0" lang="ja-JP" altLang="en-US" sz="1000" dirty="0">
              <a:sym typeface="+mn-lt"/>
            </a:endParaRPr>
          </a:p>
        </p:txBody>
      </p:sp>
      <p:sp>
        <p:nvSpPr>
          <p:cNvPr id="200" name="テキスト プレースホルダ 9">
            <a:extLst>
              <a:ext uri="{FF2B5EF4-FFF2-40B4-BE49-F238E27FC236}">
                <a16:creationId xmlns:a16="http://schemas.microsoft.com/office/drawing/2014/main" id="{B3C07679-8888-4714-95E5-4AE3D5E5FCD0}"/>
              </a:ext>
            </a:extLst>
          </p:cNvPr>
          <p:cNvSpPr>
            <a:spLocks noGrp="1"/>
          </p:cNvSpPr>
          <p:nvPr>
            <p:custDataLst>
              <p:tags r:id="rId95"/>
            </p:custDataLst>
          </p:nvPr>
        </p:nvSpPr>
        <p:spPr bwMode="auto">
          <a:xfrm>
            <a:off x="1927225"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B7D25E-F952-43F3-AF5F-909C9866DD57}" type="datetime'''0''''''''''''''''''''''''''2'''''''''''''''''''''">
              <a:rPr lang="ja-JP" altLang="en-US" sz="1000" smtClean="0"/>
              <a:pPr/>
              <a:t>02</a:t>
            </a:fld>
            <a:endParaRPr kumimoji="0" lang="ja-JP" altLang="en-US" sz="1000" dirty="0">
              <a:sym typeface="+mn-lt"/>
            </a:endParaRPr>
          </a:p>
        </p:txBody>
      </p:sp>
      <p:sp>
        <p:nvSpPr>
          <p:cNvPr id="189" name="テキスト プレースホルダ 9">
            <a:extLst>
              <a:ext uri="{FF2B5EF4-FFF2-40B4-BE49-F238E27FC236}">
                <a16:creationId xmlns:a16="http://schemas.microsoft.com/office/drawing/2014/main" id="{75644463-5108-4394-9132-C6BB0C78C4E0}"/>
              </a:ext>
            </a:extLst>
          </p:cNvPr>
          <p:cNvSpPr>
            <a:spLocks noGrp="1"/>
          </p:cNvSpPr>
          <p:nvPr>
            <p:custDataLst>
              <p:tags r:id="rId96"/>
            </p:custDataLst>
          </p:nvPr>
        </p:nvSpPr>
        <p:spPr bwMode="auto">
          <a:xfrm>
            <a:off x="3624263"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4F4917-7EFD-4E76-8194-3302E1E1225B}" type="datetime'''''0''''''''7'''''''''''''''''''''''''''''''''''''">
              <a:rPr lang="ja-JP" altLang="en-US" sz="1000" smtClean="0"/>
              <a:pPr/>
              <a:t>07</a:t>
            </a:fld>
            <a:endParaRPr kumimoji="0" lang="ja-JP" altLang="en-US" sz="1000" dirty="0">
              <a:sym typeface="+mn-lt"/>
            </a:endParaRPr>
          </a:p>
        </p:txBody>
      </p:sp>
      <p:sp>
        <p:nvSpPr>
          <p:cNvPr id="208" name="テキスト プレースホルダ 9">
            <a:extLst>
              <a:ext uri="{FF2B5EF4-FFF2-40B4-BE49-F238E27FC236}">
                <a16:creationId xmlns:a16="http://schemas.microsoft.com/office/drawing/2014/main" id="{5FECF737-4FC0-4DD4-825E-1A27E59E7A99}"/>
              </a:ext>
            </a:extLst>
          </p:cNvPr>
          <p:cNvSpPr>
            <a:spLocks noGrp="1"/>
          </p:cNvSpPr>
          <p:nvPr>
            <p:custDataLst>
              <p:tags r:id="rId97"/>
            </p:custDataLst>
          </p:nvPr>
        </p:nvSpPr>
        <p:spPr bwMode="gray">
          <a:xfrm>
            <a:off x="2219325" y="34877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28986D-232F-45B8-80AF-163DB0A3459B}" type="datetime'''''1''1''''''''''2'''''''''''">
              <a:rPr lang="ja-JP" altLang="en-US" sz="1000" smtClean="0">
                <a:effectLst/>
              </a:rPr>
              <a:pPr/>
              <a:t>112</a:t>
            </a:fld>
            <a:endParaRPr lang="ja-JP" altLang="en-US" sz="1000" dirty="0">
              <a:sym typeface="+mn-lt"/>
            </a:endParaRPr>
          </a:p>
        </p:txBody>
      </p:sp>
      <p:sp>
        <p:nvSpPr>
          <p:cNvPr id="234" name="テキスト プレースホルダ 9">
            <a:extLst>
              <a:ext uri="{FF2B5EF4-FFF2-40B4-BE49-F238E27FC236}">
                <a16:creationId xmlns:a16="http://schemas.microsoft.com/office/drawing/2014/main" id="{CE146098-CECF-42A7-B63A-9063477D2211}"/>
              </a:ext>
            </a:extLst>
          </p:cNvPr>
          <p:cNvSpPr>
            <a:spLocks noGrp="1"/>
          </p:cNvSpPr>
          <p:nvPr>
            <p:custDataLst>
              <p:tags r:id="rId98"/>
            </p:custDataLst>
          </p:nvPr>
        </p:nvSpPr>
        <p:spPr bwMode="gray">
          <a:xfrm>
            <a:off x="3578225" y="27908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485854-F645-4840-B1CD-FCDBC883950A}" type="datetime'''''''''''''''''''''''''''''''''''''3''5''''''''7'">
              <a:rPr lang="ja-JP" altLang="en-US" sz="1000" smtClean="0"/>
              <a:pPr/>
              <a:t>357</a:t>
            </a:fld>
            <a:endParaRPr lang="ja-JP" altLang="en-US" sz="1000" dirty="0">
              <a:sym typeface="+mn-lt"/>
            </a:endParaRPr>
          </a:p>
        </p:txBody>
      </p:sp>
      <p:sp>
        <p:nvSpPr>
          <p:cNvPr id="183" name="テキスト プレースホルダ 9">
            <a:extLst>
              <a:ext uri="{FF2B5EF4-FFF2-40B4-BE49-F238E27FC236}">
                <a16:creationId xmlns:a16="http://schemas.microsoft.com/office/drawing/2014/main" id="{25D4692A-2413-47BC-895E-CE5CECC37E77}"/>
              </a:ext>
            </a:extLst>
          </p:cNvPr>
          <p:cNvSpPr>
            <a:spLocks noGrp="1"/>
          </p:cNvSpPr>
          <p:nvPr>
            <p:custDataLst>
              <p:tags r:id="rId99"/>
            </p:custDataLst>
          </p:nvPr>
        </p:nvSpPr>
        <p:spPr bwMode="auto">
          <a:xfrm>
            <a:off x="2265363"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FB0F60-AB95-4DA6-9EB4-E4A0AEF62E39}" type="datetime'''''''''''''''''''''''''''0''''''''''''''3'''''''''''''''">
              <a:rPr lang="ja-JP" altLang="en-US" sz="1000" smtClean="0"/>
              <a:pPr/>
              <a:t>03</a:t>
            </a:fld>
            <a:endParaRPr kumimoji="0" lang="ja-JP" altLang="en-US" sz="1000" dirty="0">
              <a:sym typeface="+mn-lt"/>
            </a:endParaRPr>
          </a:p>
        </p:txBody>
      </p:sp>
      <p:sp>
        <p:nvSpPr>
          <p:cNvPr id="213" name="テキスト プレースホルダ 9">
            <a:extLst>
              <a:ext uri="{FF2B5EF4-FFF2-40B4-BE49-F238E27FC236}">
                <a16:creationId xmlns:a16="http://schemas.microsoft.com/office/drawing/2014/main" id="{0B4C0EF0-6A1D-45BE-92AC-4DDF8BA134E9}"/>
              </a:ext>
            </a:extLst>
          </p:cNvPr>
          <p:cNvSpPr>
            <a:spLocks noGrp="1"/>
          </p:cNvSpPr>
          <p:nvPr>
            <p:custDataLst>
              <p:tags r:id="rId100"/>
            </p:custDataLst>
          </p:nvPr>
        </p:nvSpPr>
        <p:spPr bwMode="auto">
          <a:xfrm>
            <a:off x="3284538"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5FA779-F89D-481E-AEB4-C64DBDB2E67D}" type="datetime'''''''''''0''''''''''6'''''''''''''''">
              <a:rPr lang="ja-JP" altLang="en-US" sz="1000" smtClean="0"/>
              <a:pPr/>
              <a:t>06</a:t>
            </a:fld>
            <a:endParaRPr kumimoji="0" lang="ja-JP" altLang="en-US" sz="1000" dirty="0">
              <a:sym typeface="+mn-lt"/>
            </a:endParaRPr>
          </a:p>
        </p:txBody>
      </p:sp>
      <p:sp>
        <p:nvSpPr>
          <p:cNvPr id="209" name="テキスト プレースホルダ 9">
            <a:extLst>
              <a:ext uri="{FF2B5EF4-FFF2-40B4-BE49-F238E27FC236}">
                <a16:creationId xmlns:a16="http://schemas.microsoft.com/office/drawing/2014/main" id="{C956D372-EAEC-431A-A955-BC5B62ABE8B5}"/>
              </a:ext>
            </a:extLst>
          </p:cNvPr>
          <p:cNvSpPr>
            <a:spLocks noGrp="1"/>
          </p:cNvSpPr>
          <p:nvPr>
            <p:custDataLst>
              <p:tags r:id="rId101"/>
            </p:custDataLst>
          </p:nvPr>
        </p:nvSpPr>
        <p:spPr bwMode="gray">
          <a:xfrm>
            <a:off x="2559050" y="34559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69657A-316A-440B-96B2-46C8B7B8CBD4}" type="datetime'''1''''''''''''''4''''''''''''''''''''''''''''''4'''">
              <a:rPr lang="ja-JP" altLang="en-US" sz="1000" smtClean="0">
                <a:effectLst/>
              </a:rPr>
              <a:pPr/>
              <a:t>144</a:t>
            </a:fld>
            <a:endParaRPr lang="ja-JP" altLang="en-US" sz="1000" dirty="0">
              <a:sym typeface="+mn-lt"/>
            </a:endParaRPr>
          </a:p>
        </p:txBody>
      </p:sp>
      <p:sp>
        <p:nvSpPr>
          <p:cNvPr id="210" name="テキスト プレースホルダ 9">
            <a:extLst>
              <a:ext uri="{FF2B5EF4-FFF2-40B4-BE49-F238E27FC236}">
                <a16:creationId xmlns:a16="http://schemas.microsoft.com/office/drawing/2014/main" id="{B16E138E-3337-472F-B1C1-F2B3EDF9325B}"/>
              </a:ext>
            </a:extLst>
          </p:cNvPr>
          <p:cNvSpPr>
            <a:spLocks noGrp="1"/>
          </p:cNvSpPr>
          <p:nvPr>
            <p:custDataLst>
              <p:tags r:id="rId102"/>
            </p:custDataLst>
          </p:nvPr>
        </p:nvSpPr>
        <p:spPr bwMode="auto">
          <a:xfrm>
            <a:off x="2605088"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4E4205-DD23-4D96-8AA0-4DA627B4D7FE}" type="datetime'0''''''''''4'''''''''''''''''''''''''''''''''''''">
              <a:rPr lang="ja-JP" altLang="en-US" sz="1000" smtClean="0"/>
              <a:pPr/>
              <a:t>04</a:t>
            </a:fld>
            <a:endParaRPr kumimoji="0" lang="ja-JP" altLang="en-US" sz="1000" dirty="0">
              <a:sym typeface="+mn-lt"/>
            </a:endParaRPr>
          </a:p>
        </p:txBody>
      </p:sp>
      <p:sp>
        <p:nvSpPr>
          <p:cNvPr id="236" name="テキスト プレースホルダ 9">
            <a:extLst>
              <a:ext uri="{FF2B5EF4-FFF2-40B4-BE49-F238E27FC236}">
                <a16:creationId xmlns:a16="http://schemas.microsoft.com/office/drawing/2014/main" id="{E4044480-16D6-41AA-A7EF-881FF494A50A}"/>
              </a:ext>
            </a:extLst>
          </p:cNvPr>
          <p:cNvSpPr>
            <a:spLocks noGrp="1"/>
          </p:cNvSpPr>
          <p:nvPr>
            <p:custDataLst>
              <p:tags r:id="rId103"/>
            </p:custDataLst>
          </p:nvPr>
        </p:nvSpPr>
        <p:spPr bwMode="auto">
          <a:xfrm>
            <a:off x="7018338"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837820-87B6-41A0-8951-AA7AE06A1105}" type="datetime'''''''''''''''''''''''1''''''''''''''''''''''''''7'''">
              <a:rPr kumimoji="0" lang="ja-JP" altLang="en-US" sz="1000" smtClean="0"/>
              <a:pPr/>
              <a:t>17</a:t>
            </a:fld>
            <a:endParaRPr kumimoji="0" lang="ja-JP" altLang="en-US" sz="1000" dirty="0">
              <a:sym typeface="+mn-lt"/>
            </a:endParaRPr>
          </a:p>
        </p:txBody>
      </p:sp>
      <p:sp>
        <p:nvSpPr>
          <p:cNvPr id="214" name="テキスト プレースホルダ 9">
            <a:extLst>
              <a:ext uri="{FF2B5EF4-FFF2-40B4-BE49-F238E27FC236}">
                <a16:creationId xmlns:a16="http://schemas.microsoft.com/office/drawing/2014/main" id="{9831D456-43B4-4F8C-91B4-411360F0D88E}"/>
              </a:ext>
            </a:extLst>
          </p:cNvPr>
          <p:cNvSpPr>
            <a:spLocks noGrp="1"/>
          </p:cNvSpPr>
          <p:nvPr>
            <p:custDataLst>
              <p:tags r:id="rId104"/>
            </p:custDataLst>
          </p:nvPr>
        </p:nvSpPr>
        <p:spPr bwMode="gray">
          <a:xfrm>
            <a:off x="3578225" y="33559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CCDC3D-06C8-4131-9292-F81F6EB98932}" type="datetime'''''''''''''''2''''4''''''''5'''''''''''''''''''''''''''''''''">
              <a:rPr lang="ja-JP" altLang="en-US" sz="1000" smtClean="0">
                <a:effectLst/>
              </a:rPr>
              <a:pPr/>
              <a:t>245</a:t>
            </a:fld>
            <a:endParaRPr lang="ja-JP" altLang="en-US" sz="1000" dirty="0">
              <a:sym typeface="+mn-lt"/>
            </a:endParaRPr>
          </a:p>
        </p:txBody>
      </p:sp>
      <p:sp>
        <p:nvSpPr>
          <p:cNvPr id="237" name="テキスト プレースホルダ 9">
            <a:extLst>
              <a:ext uri="{FF2B5EF4-FFF2-40B4-BE49-F238E27FC236}">
                <a16:creationId xmlns:a16="http://schemas.microsoft.com/office/drawing/2014/main" id="{906A0F39-3BC3-4F70-A286-2F482C4168E0}"/>
              </a:ext>
            </a:extLst>
          </p:cNvPr>
          <p:cNvSpPr>
            <a:spLocks noGrp="1"/>
          </p:cNvSpPr>
          <p:nvPr>
            <p:custDataLst>
              <p:tags r:id="rId105"/>
            </p:custDataLst>
          </p:nvPr>
        </p:nvSpPr>
        <p:spPr bwMode="auto">
          <a:xfrm>
            <a:off x="7358063"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83830E-821B-4350-AB9C-F037B60F1044}" type="datetime'''''''''''''''''''''''''''''''''''''''18'''''''''''">
              <a:rPr kumimoji="0" lang="ja-JP" altLang="en-US" sz="1000" smtClean="0"/>
              <a:pPr/>
              <a:t>18</a:t>
            </a:fld>
            <a:endParaRPr kumimoji="0" lang="ja-JP" altLang="en-US" sz="1000" dirty="0">
              <a:sym typeface="+mn-lt"/>
            </a:endParaRPr>
          </a:p>
        </p:txBody>
      </p:sp>
      <p:sp>
        <p:nvSpPr>
          <p:cNvPr id="243" name="テキスト プレースホルダ 9">
            <a:extLst>
              <a:ext uri="{FF2B5EF4-FFF2-40B4-BE49-F238E27FC236}">
                <a16:creationId xmlns:a16="http://schemas.microsoft.com/office/drawing/2014/main" id="{E640A0AE-56DA-40C5-BA7B-A36C01FFCA0D}"/>
              </a:ext>
            </a:extLst>
          </p:cNvPr>
          <p:cNvSpPr>
            <a:spLocks noGrp="1"/>
          </p:cNvSpPr>
          <p:nvPr>
            <p:custDataLst>
              <p:tags r:id="rId106"/>
            </p:custDataLst>
          </p:nvPr>
        </p:nvSpPr>
        <p:spPr bwMode="gray">
          <a:xfrm>
            <a:off x="4256088" y="27908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D86584-CC5D-48B3-9E64-3BC93EBEA6C5}" type="datetime'3''''57'''''''''''''''''''''''''''''''''''''''''''''''">
              <a:rPr lang="ja-JP" altLang="en-US" sz="1000" smtClean="0"/>
              <a:pPr/>
              <a:t>357</a:t>
            </a:fld>
            <a:endParaRPr kumimoji="0" lang="ja-JP" altLang="en-US" sz="1000" dirty="0">
              <a:sym typeface="+mn-lt"/>
            </a:endParaRPr>
          </a:p>
        </p:txBody>
      </p:sp>
      <p:sp>
        <p:nvSpPr>
          <p:cNvPr id="192" name="テキスト プレースホルダ 9">
            <a:extLst>
              <a:ext uri="{FF2B5EF4-FFF2-40B4-BE49-F238E27FC236}">
                <a16:creationId xmlns:a16="http://schemas.microsoft.com/office/drawing/2014/main" id="{90356636-B7C5-4F56-9F89-136C43B00D5C}"/>
              </a:ext>
            </a:extLst>
          </p:cNvPr>
          <p:cNvSpPr>
            <a:spLocks noGrp="1"/>
          </p:cNvSpPr>
          <p:nvPr>
            <p:custDataLst>
              <p:tags r:id="rId107"/>
            </p:custDataLst>
          </p:nvPr>
        </p:nvSpPr>
        <p:spPr bwMode="gray">
          <a:xfrm>
            <a:off x="2898775" y="34321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BC62B1-96F2-4475-B37E-54907258CC44}" type="datetime'''''''''''''''''''''1''''''6''''''''8'''''''''''''''''''''">
              <a:rPr lang="ja-JP" altLang="en-US" sz="1000" smtClean="0">
                <a:effectLst/>
              </a:rPr>
              <a:pPr/>
              <a:t>168</a:t>
            </a:fld>
            <a:endParaRPr lang="ja-JP" altLang="en-US" sz="1000" dirty="0">
              <a:sym typeface="+mn-lt"/>
            </a:endParaRPr>
          </a:p>
        </p:txBody>
      </p:sp>
      <p:sp>
        <p:nvSpPr>
          <p:cNvPr id="211" name="テキスト プレースホルダ 9">
            <a:extLst>
              <a:ext uri="{FF2B5EF4-FFF2-40B4-BE49-F238E27FC236}">
                <a16:creationId xmlns:a16="http://schemas.microsoft.com/office/drawing/2014/main" id="{AD461AC9-6E7F-4EF0-AB7B-AC1833B22DE2}"/>
              </a:ext>
            </a:extLst>
          </p:cNvPr>
          <p:cNvSpPr>
            <a:spLocks noGrp="1"/>
          </p:cNvSpPr>
          <p:nvPr>
            <p:custDataLst>
              <p:tags r:id="rId108"/>
            </p:custDataLst>
          </p:nvPr>
        </p:nvSpPr>
        <p:spPr bwMode="auto">
          <a:xfrm>
            <a:off x="2944813"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62456A-F44A-4903-AE6A-A59F4A455AFD}" type="datetime'0''''''''''''''''''''''5'''''''''">
              <a:rPr lang="ja-JP" altLang="en-US" sz="1000" smtClean="0"/>
              <a:pPr/>
              <a:t>05</a:t>
            </a:fld>
            <a:endParaRPr kumimoji="0" lang="ja-JP" altLang="en-US" sz="1000" dirty="0">
              <a:sym typeface="+mn-lt"/>
            </a:endParaRPr>
          </a:p>
        </p:txBody>
      </p:sp>
      <p:sp>
        <p:nvSpPr>
          <p:cNvPr id="212" name="テキスト プレースホルダ 9">
            <a:extLst>
              <a:ext uri="{FF2B5EF4-FFF2-40B4-BE49-F238E27FC236}">
                <a16:creationId xmlns:a16="http://schemas.microsoft.com/office/drawing/2014/main" id="{49EF89DB-4106-45C1-A4CF-330335EA95B9}"/>
              </a:ext>
            </a:extLst>
          </p:cNvPr>
          <p:cNvSpPr>
            <a:spLocks noGrp="1"/>
          </p:cNvSpPr>
          <p:nvPr>
            <p:custDataLst>
              <p:tags r:id="rId109"/>
            </p:custDataLst>
          </p:nvPr>
        </p:nvSpPr>
        <p:spPr bwMode="gray">
          <a:xfrm>
            <a:off x="3238500" y="34036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E68B9B-611F-44E1-9462-E9A28F619D41}" type="datetime'''''''''''1''''''''9''''''7'''''''''''''''''''''''''''''''''''">
              <a:rPr lang="ja-JP" altLang="en-US" sz="1000" smtClean="0">
                <a:effectLst/>
              </a:rPr>
              <a:pPr/>
              <a:t>197</a:t>
            </a:fld>
            <a:endParaRPr lang="ja-JP" altLang="en-US" sz="1000" dirty="0">
              <a:sym typeface="+mn-lt"/>
            </a:endParaRPr>
          </a:p>
        </p:txBody>
      </p:sp>
      <p:sp>
        <p:nvSpPr>
          <p:cNvPr id="178" name="テキスト プレースホルダ 9">
            <a:extLst>
              <a:ext uri="{FF2B5EF4-FFF2-40B4-BE49-F238E27FC236}">
                <a16:creationId xmlns:a16="http://schemas.microsoft.com/office/drawing/2014/main" id="{9A56513C-B813-4359-A4CC-53DB87F6374A}"/>
              </a:ext>
            </a:extLst>
          </p:cNvPr>
          <p:cNvSpPr>
            <a:spLocks noGrp="1"/>
          </p:cNvSpPr>
          <p:nvPr>
            <p:custDataLst>
              <p:tags r:id="rId110"/>
            </p:custDataLst>
          </p:nvPr>
        </p:nvSpPr>
        <p:spPr bwMode="gray">
          <a:xfrm>
            <a:off x="3578225" y="30019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5F2282-FEFB-4770-AC57-10E17EC597AF}" type="datetime'''''''''''''''1''''''11'''''''''''''''''''''''''''''">
              <a:rPr lang="ja-JP" altLang="en-US" sz="1000" smtClean="0">
                <a:effectLst/>
              </a:rPr>
              <a:pPr/>
              <a:t>111</a:t>
            </a:fld>
            <a:endParaRPr lang="ja-JP" altLang="en-US" sz="1000" dirty="0">
              <a:sym typeface="+mn-lt"/>
            </a:endParaRPr>
          </a:p>
        </p:txBody>
      </p:sp>
      <p:sp>
        <p:nvSpPr>
          <p:cNvPr id="216" name="テキスト プレースホルダ 9">
            <a:extLst>
              <a:ext uri="{FF2B5EF4-FFF2-40B4-BE49-F238E27FC236}">
                <a16:creationId xmlns:a16="http://schemas.microsoft.com/office/drawing/2014/main" id="{65792114-D1B0-4C2A-A505-1AC801E5FB51}"/>
              </a:ext>
            </a:extLst>
          </p:cNvPr>
          <p:cNvSpPr>
            <a:spLocks noGrp="1"/>
          </p:cNvSpPr>
          <p:nvPr>
            <p:custDataLst>
              <p:tags r:id="rId111"/>
            </p:custDataLst>
          </p:nvPr>
        </p:nvSpPr>
        <p:spPr bwMode="gray">
          <a:xfrm>
            <a:off x="3917950" y="33083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53483D-1F5E-41D6-9A15-F4D3B31BCE28}" type="datetime'''''''''''''''''''''''''''''''''''''''29''2'''''''''''''''">
              <a:rPr lang="ja-JP" altLang="en-US" sz="1000" smtClean="0">
                <a:effectLst/>
              </a:rPr>
              <a:pPr/>
              <a:t>292</a:t>
            </a:fld>
            <a:endParaRPr lang="ja-JP" altLang="en-US" sz="1000" dirty="0">
              <a:sym typeface="+mn-lt"/>
            </a:endParaRPr>
          </a:p>
        </p:txBody>
      </p:sp>
      <p:sp>
        <p:nvSpPr>
          <p:cNvPr id="215" name="テキスト プレースホルダ 9">
            <a:extLst>
              <a:ext uri="{FF2B5EF4-FFF2-40B4-BE49-F238E27FC236}">
                <a16:creationId xmlns:a16="http://schemas.microsoft.com/office/drawing/2014/main" id="{109DC177-BB07-4CB3-BF65-50D3CE495480}"/>
              </a:ext>
            </a:extLst>
          </p:cNvPr>
          <p:cNvSpPr>
            <a:spLocks noGrp="1"/>
          </p:cNvSpPr>
          <p:nvPr>
            <p:custDataLst>
              <p:tags r:id="rId112"/>
            </p:custDataLst>
          </p:nvPr>
        </p:nvSpPr>
        <p:spPr bwMode="gray">
          <a:xfrm>
            <a:off x="3917950" y="29098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548653-0264-471C-93C6-38293E38BA3A}" type="datetime'''''''''''''''''''''''''''''1''''''1''0'''">
              <a:rPr lang="ja-JP" altLang="en-US" sz="1000" smtClean="0">
                <a:effectLst/>
              </a:rPr>
              <a:pPr/>
              <a:t>110</a:t>
            </a:fld>
            <a:endParaRPr lang="ja-JP" altLang="en-US" sz="1000" dirty="0">
              <a:sym typeface="+mn-lt"/>
            </a:endParaRPr>
          </a:p>
        </p:txBody>
      </p:sp>
      <p:sp>
        <p:nvSpPr>
          <p:cNvPr id="220" name="テキスト プレースホルダ 9">
            <a:extLst>
              <a:ext uri="{FF2B5EF4-FFF2-40B4-BE49-F238E27FC236}">
                <a16:creationId xmlns:a16="http://schemas.microsoft.com/office/drawing/2014/main" id="{5C2222D0-AC2D-4F88-94C6-A7A8978CB120}"/>
              </a:ext>
            </a:extLst>
          </p:cNvPr>
          <p:cNvSpPr>
            <a:spLocks noGrp="1"/>
          </p:cNvSpPr>
          <p:nvPr>
            <p:custDataLst>
              <p:tags r:id="rId113"/>
            </p:custDataLst>
          </p:nvPr>
        </p:nvSpPr>
        <p:spPr bwMode="auto">
          <a:xfrm>
            <a:off x="3963988"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C767F5-83B0-45C5-8BF5-C3FBABAAB09E}" type="datetime'''''''''''0''''''''8'">
              <a:rPr lang="ja-JP" altLang="en-US" sz="1000" smtClean="0"/>
              <a:pPr/>
              <a:t>08</a:t>
            </a:fld>
            <a:endParaRPr kumimoji="0" lang="ja-JP" altLang="en-US" sz="1000" dirty="0">
              <a:sym typeface="+mn-lt"/>
            </a:endParaRPr>
          </a:p>
        </p:txBody>
      </p:sp>
      <p:sp>
        <p:nvSpPr>
          <p:cNvPr id="222" name="テキスト プレースホルダ 9">
            <a:extLst>
              <a:ext uri="{FF2B5EF4-FFF2-40B4-BE49-F238E27FC236}">
                <a16:creationId xmlns:a16="http://schemas.microsoft.com/office/drawing/2014/main" id="{71EF5043-9623-4B2F-9AF6-851B58B66F22}"/>
              </a:ext>
            </a:extLst>
          </p:cNvPr>
          <p:cNvSpPr>
            <a:spLocks noGrp="1"/>
          </p:cNvSpPr>
          <p:nvPr>
            <p:custDataLst>
              <p:tags r:id="rId114"/>
            </p:custDataLst>
          </p:nvPr>
        </p:nvSpPr>
        <p:spPr bwMode="gray">
          <a:xfrm>
            <a:off x="4256088" y="33147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604568-608B-4C7F-9396-AE3773675D5D}" type="datetime'''''2''8''7'''''''''''''''''''''''''''''''''''''''''">
              <a:rPr lang="ja-JP" altLang="en-US" sz="1000" smtClean="0">
                <a:effectLst/>
              </a:rPr>
              <a:pPr/>
              <a:t>287</a:t>
            </a:fld>
            <a:endParaRPr lang="ja-JP" altLang="en-US" sz="1000" dirty="0">
              <a:sym typeface="+mn-lt"/>
            </a:endParaRPr>
          </a:p>
        </p:txBody>
      </p:sp>
      <p:sp>
        <p:nvSpPr>
          <p:cNvPr id="188" name="テキスト プレースホルダ 9">
            <a:extLst>
              <a:ext uri="{FF2B5EF4-FFF2-40B4-BE49-F238E27FC236}">
                <a16:creationId xmlns:a16="http://schemas.microsoft.com/office/drawing/2014/main" id="{723D213D-82CD-470D-9CF4-985C51D37A59}"/>
              </a:ext>
            </a:extLst>
          </p:cNvPr>
          <p:cNvSpPr>
            <a:spLocks noGrp="1"/>
          </p:cNvSpPr>
          <p:nvPr>
            <p:custDataLst>
              <p:tags r:id="rId115"/>
            </p:custDataLst>
          </p:nvPr>
        </p:nvSpPr>
        <p:spPr bwMode="auto">
          <a:xfrm>
            <a:off x="4302125"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E287C3-A9AB-4135-86C1-9DD3CF89D0D2}" type="datetime'''''09'''">
              <a:rPr lang="ja-JP" altLang="en-US" sz="1000" smtClean="0"/>
              <a:pPr/>
              <a:t>09</a:t>
            </a:fld>
            <a:endParaRPr kumimoji="0" lang="ja-JP" altLang="en-US" sz="1000" dirty="0">
              <a:sym typeface="+mn-lt"/>
            </a:endParaRPr>
          </a:p>
        </p:txBody>
      </p:sp>
      <p:sp>
        <p:nvSpPr>
          <p:cNvPr id="225" name="テキスト プレースホルダ 9">
            <a:extLst>
              <a:ext uri="{FF2B5EF4-FFF2-40B4-BE49-F238E27FC236}">
                <a16:creationId xmlns:a16="http://schemas.microsoft.com/office/drawing/2014/main" id="{21ABEA4A-7F3C-4815-AA0B-1A937491D876}"/>
              </a:ext>
            </a:extLst>
          </p:cNvPr>
          <p:cNvSpPr>
            <a:spLocks noGrp="1"/>
          </p:cNvSpPr>
          <p:nvPr>
            <p:custDataLst>
              <p:tags r:id="rId116"/>
            </p:custDataLst>
          </p:nvPr>
        </p:nvSpPr>
        <p:spPr bwMode="gray">
          <a:xfrm>
            <a:off x="4595813" y="32972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D4A1F4-51DE-4F52-BDE7-3BDF32004A8B}" type="datetime'3''''''''''''''''0''''''''''''''''''''''''''4'''''''''''''''">
              <a:rPr lang="ja-JP" altLang="en-US" sz="1000" smtClean="0">
                <a:effectLst/>
              </a:rPr>
              <a:pPr/>
              <a:t>304</a:t>
            </a:fld>
            <a:endParaRPr lang="ja-JP" altLang="en-US" sz="1000" dirty="0">
              <a:sym typeface="+mn-lt"/>
            </a:endParaRPr>
          </a:p>
        </p:txBody>
      </p:sp>
      <p:sp>
        <p:nvSpPr>
          <p:cNvPr id="228" name="テキスト プレースホルダ 9">
            <a:extLst>
              <a:ext uri="{FF2B5EF4-FFF2-40B4-BE49-F238E27FC236}">
                <a16:creationId xmlns:a16="http://schemas.microsoft.com/office/drawing/2014/main" id="{A77401DE-0C82-43A1-AEA7-6BA87BFB89B2}"/>
              </a:ext>
            </a:extLst>
          </p:cNvPr>
          <p:cNvSpPr>
            <a:spLocks noGrp="1"/>
          </p:cNvSpPr>
          <p:nvPr>
            <p:custDataLst>
              <p:tags r:id="rId117"/>
            </p:custDataLst>
          </p:nvPr>
        </p:nvSpPr>
        <p:spPr bwMode="auto">
          <a:xfrm>
            <a:off x="4641850"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744CD6-0780-42C1-84D4-0DF539DB0654}" type="datetime'''''''''''1''''0'''''''''''''''''''''">
              <a:rPr lang="ja-JP" altLang="en-US" sz="1000" smtClean="0"/>
              <a:pPr/>
              <a:t>10</a:t>
            </a:fld>
            <a:endParaRPr kumimoji="0" lang="ja-JP" altLang="en-US" sz="1000" dirty="0">
              <a:sym typeface="+mn-lt"/>
            </a:endParaRPr>
          </a:p>
        </p:txBody>
      </p:sp>
      <p:sp>
        <p:nvSpPr>
          <p:cNvPr id="238" name="テキスト プレースホルダ 9">
            <a:extLst>
              <a:ext uri="{FF2B5EF4-FFF2-40B4-BE49-F238E27FC236}">
                <a16:creationId xmlns:a16="http://schemas.microsoft.com/office/drawing/2014/main" id="{262BEF6E-BED1-4C4C-B34F-5B73033A1153}"/>
              </a:ext>
            </a:extLst>
          </p:cNvPr>
          <p:cNvSpPr>
            <a:spLocks noGrp="1"/>
          </p:cNvSpPr>
          <p:nvPr>
            <p:custDataLst>
              <p:tags r:id="rId118"/>
            </p:custDataLst>
          </p:nvPr>
        </p:nvSpPr>
        <p:spPr bwMode="gray">
          <a:xfrm>
            <a:off x="3917950" y="27003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B0FE63-4B5A-44C9-ABA0-27282151F877}" type="datetime'''''''4''''''''''''''''''''''02'''''''">
              <a:rPr lang="ja-JP" altLang="en-US" sz="1000" smtClean="0"/>
              <a:pPr/>
              <a:t>402</a:t>
            </a:fld>
            <a:endParaRPr kumimoji="0" lang="ja-JP" altLang="en-US" sz="1000" dirty="0">
              <a:sym typeface="+mn-lt"/>
            </a:endParaRPr>
          </a:p>
        </p:txBody>
      </p:sp>
      <p:sp>
        <p:nvSpPr>
          <p:cNvPr id="218" name="テキスト プレースホルダ 9">
            <a:extLst>
              <a:ext uri="{FF2B5EF4-FFF2-40B4-BE49-F238E27FC236}">
                <a16:creationId xmlns:a16="http://schemas.microsoft.com/office/drawing/2014/main" id="{47602BCC-C6F2-411B-9491-3C6363DF16CC}"/>
              </a:ext>
            </a:extLst>
          </p:cNvPr>
          <p:cNvSpPr>
            <a:spLocks noGrp="1"/>
          </p:cNvSpPr>
          <p:nvPr>
            <p:custDataLst>
              <p:tags r:id="rId119"/>
            </p:custDataLst>
          </p:nvPr>
        </p:nvSpPr>
        <p:spPr bwMode="gray">
          <a:xfrm>
            <a:off x="3238500" y="29289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6406A8-E1FC-435D-8451-9E8ECB87843C}" type="datetime'''''''''''''''''2''''''''''''8''''''''''''''''''''''''''7'''">
              <a:rPr lang="ja-JP" altLang="en-US" sz="1000" smtClean="0"/>
              <a:pPr/>
              <a:t>287</a:t>
            </a:fld>
            <a:endParaRPr kumimoji="0" lang="ja-JP" altLang="en-US" sz="1000" dirty="0">
              <a:sym typeface="+mn-lt"/>
            </a:endParaRPr>
          </a:p>
        </p:txBody>
      </p:sp>
      <p:sp>
        <p:nvSpPr>
          <p:cNvPr id="239" name="テキスト プレースホルダ 9">
            <a:extLst>
              <a:ext uri="{FF2B5EF4-FFF2-40B4-BE49-F238E27FC236}">
                <a16:creationId xmlns:a16="http://schemas.microsoft.com/office/drawing/2014/main" id="{679320F8-8A7F-4A5D-A821-483F4A0A1214}"/>
              </a:ext>
            </a:extLst>
          </p:cNvPr>
          <p:cNvSpPr>
            <a:spLocks noGrp="1"/>
          </p:cNvSpPr>
          <p:nvPr>
            <p:custDataLst>
              <p:tags r:id="rId120"/>
            </p:custDataLst>
          </p:nvPr>
        </p:nvSpPr>
        <p:spPr bwMode="gray">
          <a:xfrm>
            <a:off x="1201738" y="30956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1A21EA-2C09-4B8D-BBAD-A1E8AD7BA95C}" type="datetime'''''''''''''''''''''''''1''''''''''''''''2''''''''''''6'">
              <a:rPr lang="ja-JP" altLang="en-US" sz="1000" smtClean="0"/>
              <a:pPr/>
              <a:t>126</a:t>
            </a:fld>
            <a:endParaRPr kumimoji="0" lang="ja-JP" altLang="en-US" sz="1000" dirty="0">
              <a:sym typeface="+mn-lt"/>
            </a:endParaRPr>
          </a:p>
        </p:txBody>
      </p:sp>
      <p:sp>
        <p:nvSpPr>
          <p:cNvPr id="227" name="テキスト プレースホルダ 9">
            <a:extLst>
              <a:ext uri="{FF2B5EF4-FFF2-40B4-BE49-F238E27FC236}">
                <a16:creationId xmlns:a16="http://schemas.microsoft.com/office/drawing/2014/main" id="{E346F765-D7AE-4826-849C-F7B6A8ED79A0}"/>
              </a:ext>
            </a:extLst>
          </p:cNvPr>
          <p:cNvSpPr>
            <a:spLocks noGrp="1"/>
          </p:cNvSpPr>
          <p:nvPr>
            <p:custDataLst>
              <p:tags r:id="rId121"/>
            </p:custDataLst>
          </p:nvPr>
        </p:nvSpPr>
        <p:spPr bwMode="gray">
          <a:xfrm>
            <a:off x="5275263" y="32908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41B86E-6866-43E3-B526-B2C720D684B4}" type="datetime'''''''''3''''''''''''''''''''''''''''''''''''10'''''">
              <a:rPr lang="ja-JP" altLang="en-US" sz="1000" smtClean="0">
                <a:effectLst/>
              </a:rPr>
              <a:pPr/>
              <a:t>310</a:t>
            </a:fld>
            <a:endParaRPr lang="ja-JP" altLang="en-US" sz="1000" dirty="0">
              <a:sym typeface="+mn-lt"/>
            </a:endParaRPr>
          </a:p>
        </p:txBody>
      </p:sp>
      <p:sp>
        <p:nvSpPr>
          <p:cNvPr id="180" name="テキスト プレースホルダ 9">
            <a:extLst>
              <a:ext uri="{FF2B5EF4-FFF2-40B4-BE49-F238E27FC236}">
                <a16:creationId xmlns:a16="http://schemas.microsoft.com/office/drawing/2014/main" id="{F3BC733E-6586-4094-9BC3-9219344A990C}"/>
              </a:ext>
            </a:extLst>
          </p:cNvPr>
          <p:cNvSpPr>
            <a:spLocks noGrp="1"/>
          </p:cNvSpPr>
          <p:nvPr>
            <p:custDataLst>
              <p:tags r:id="rId122"/>
            </p:custDataLst>
          </p:nvPr>
        </p:nvSpPr>
        <p:spPr bwMode="auto">
          <a:xfrm>
            <a:off x="5321300"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4CCC10-47E4-4DD2-A234-6789B1C20701}" type="datetime'''''''''''''''''''1''''''''''''''''2'''''''''''''''''''''">
              <a:rPr lang="ja-JP" altLang="en-US" sz="1000" smtClean="0"/>
              <a:pPr/>
              <a:t>12</a:t>
            </a:fld>
            <a:endParaRPr kumimoji="0" lang="ja-JP" altLang="en-US" sz="1000" dirty="0">
              <a:sym typeface="+mn-lt"/>
            </a:endParaRPr>
          </a:p>
        </p:txBody>
      </p:sp>
      <p:sp>
        <p:nvSpPr>
          <p:cNvPr id="224" name="テキスト プレースホルダ 9">
            <a:extLst>
              <a:ext uri="{FF2B5EF4-FFF2-40B4-BE49-F238E27FC236}">
                <a16:creationId xmlns:a16="http://schemas.microsoft.com/office/drawing/2014/main" id="{27706169-49A0-4F3F-8531-9F79C0504E2D}"/>
              </a:ext>
            </a:extLst>
          </p:cNvPr>
          <p:cNvSpPr>
            <a:spLocks noGrp="1"/>
          </p:cNvSpPr>
          <p:nvPr>
            <p:custDataLst>
              <p:tags r:id="rId123"/>
            </p:custDataLst>
          </p:nvPr>
        </p:nvSpPr>
        <p:spPr bwMode="gray">
          <a:xfrm>
            <a:off x="5614988" y="32734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08B62A-4398-4129-80AC-6B276DC42525}" type="datetime'''3''''''''''''''''''''''''''''''''2''''''8'''''''''''''">
              <a:rPr lang="ja-JP" altLang="en-US" sz="1000" smtClean="0">
                <a:effectLst/>
              </a:rPr>
              <a:pPr/>
              <a:t>328</a:t>
            </a:fld>
            <a:endParaRPr lang="ja-JP" altLang="en-US" sz="1000" dirty="0">
              <a:sym typeface="+mn-lt"/>
            </a:endParaRPr>
          </a:p>
        </p:txBody>
      </p:sp>
      <p:sp>
        <p:nvSpPr>
          <p:cNvPr id="221" name="テキスト プレースホルダ 9">
            <a:extLst>
              <a:ext uri="{FF2B5EF4-FFF2-40B4-BE49-F238E27FC236}">
                <a16:creationId xmlns:a16="http://schemas.microsoft.com/office/drawing/2014/main" id="{D39B13CA-AB71-4B64-8F43-2FDDFC768D8A}"/>
              </a:ext>
            </a:extLst>
          </p:cNvPr>
          <p:cNvSpPr>
            <a:spLocks noGrp="1"/>
          </p:cNvSpPr>
          <p:nvPr>
            <p:custDataLst>
              <p:tags r:id="rId124"/>
            </p:custDataLst>
          </p:nvPr>
        </p:nvSpPr>
        <p:spPr bwMode="auto">
          <a:xfrm>
            <a:off x="5661025"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477C73-19E9-4A5A-B790-1C2E431BC27A}" type="datetime'''''''1''''''''''''''''''''''''''''''''''3'''">
              <a:rPr kumimoji="0" lang="ja-JP" altLang="en-US" sz="1000" smtClean="0"/>
              <a:pPr/>
              <a:t>13</a:t>
            </a:fld>
            <a:endParaRPr kumimoji="0" lang="ja-JP" altLang="en-US" sz="1000" dirty="0">
              <a:sym typeface="+mn-lt"/>
            </a:endParaRPr>
          </a:p>
        </p:txBody>
      </p:sp>
      <p:sp>
        <p:nvSpPr>
          <p:cNvPr id="226" name="テキスト プレースホルダ 9">
            <a:extLst>
              <a:ext uri="{FF2B5EF4-FFF2-40B4-BE49-F238E27FC236}">
                <a16:creationId xmlns:a16="http://schemas.microsoft.com/office/drawing/2014/main" id="{37352A1B-0D74-4017-B8AD-6B9D3706199C}"/>
              </a:ext>
            </a:extLst>
          </p:cNvPr>
          <p:cNvSpPr>
            <a:spLocks noGrp="1"/>
          </p:cNvSpPr>
          <p:nvPr>
            <p:custDataLst>
              <p:tags r:id="rId125"/>
            </p:custDataLst>
          </p:nvPr>
        </p:nvSpPr>
        <p:spPr bwMode="auto">
          <a:xfrm>
            <a:off x="6000750"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BAA327-7DB6-4C25-B3A0-6E287872F53D}" type="datetime'''''''''''''''''''''1''''''''''''''''''''''''4'''''''">
              <a:rPr kumimoji="0" lang="ja-JP" altLang="en-US" sz="1000" smtClean="0"/>
              <a:pPr/>
              <a:t>14</a:t>
            </a:fld>
            <a:endParaRPr kumimoji="0" lang="ja-JP" altLang="en-US" sz="1000" dirty="0">
              <a:sym typeface="+mn-lt"/>
            </a:endParaRPr>
          </a:p>
        </p:txBody>
      </p:sp>
      <p:sp>
        <p:nvSpPr>
          <p:cNvPr id="231" name="テキスト プレースホルダ 9">
            <a:extLst>
              <a:ext uri="{FF2B5EF4-FFF2-40B4-BE49-F238E27FC236}">
                <a16:creationId xmlns:a16="http://schemas.microsoft.com/office/drawing/2014/main" id="{4C42251C-843C-45B8-8437-87D62577053B}"/>
              </a:ext>
            </a:extLst>
          </p:cNvPr>
          <p:cNvSpPr>
            <a:spLocks noGrp="1"/>
          </p:cNvSpPr>
          <p:nvPr>
            <p:custDataLst>
              <p:tags r:id="rId126"/>
            </p:custDataLst>
          </p:nvPr>
        </p:nvSpPr>
        <p:spPr bwMode="gray">
          <a:xfrm>
            <a:off x="6292850" y="33226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42C7EA-DBA3-4341-9308-2755DCE0C471}" type="datetime'''''''''''''''''''2''''7''''''''''''''''''''8'''''''''''''''">
              <a:rPr lang="ja-JP" altLang="en-US" sz="1000" smtClean="0">
                <a:effectLst/>
              </a:rPr>
              <a:pPr/>
              <a:t>278</a:t>
            </a:fld>
            <a:endParaRPr lang="ja-JP" altLang="en-US" sz="1000" dirty="0">
              <a:sym typeface="+mn-lt"/>
            </a:endParaRPr>
          </a:p>
        </p:txBody>
      </p:sp>
      <p:sp>
        <p:nvSpPr>
          <p:cNvPr id="232" name="テキスト プレースホルダ 9">
            <a:extLst>
              <a:ext uri="{FF2B5EF4-FFF2-40B4-BE49-F238E27FC236}">
                <a16:creationId xmlns:a16="http://schemas.microsoft.com/office/drawing/2014/main" id="{912811BB-B902-483A-84CC-84D435E2D758}"/>
              </a:ext>
            </a:extLst>
          </p:cNvPr>
          <p:cNvSpPr>
            <a:spLocks noGrp="1"/>
          </p:cNvSpPr>
          <p:nvPr>
            <p:custDataLst>
              <p:tags r:id="rId127"/>
            </p:custDataLst>
          </p:nvPr>
        </p:nvSpPr>
        <p:spPr bwMode="auto">
          <a:xfrm>
            <a:off x="6338888"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0C84F4-82BA-4951-8BC8-03BACC07A1CB}" type="datetime'''''''''1''''''''''''''''''''''''''''5'''''''''">
              <a:rPr kumimoji="0" lang="ja-JP" altLang="en-US" sz="1000" smtClean="0"/>
              <a:pPr/>
              <a:t>15</a:t>
            </a:fld>
            <a:endParaRPr kumimoji="0" lang="ja-JP" altLang="en-US" sz="1000" dirty="0">
              <a:sym typeface="+mn-lt"/>
            </a:endParaRPr>
          </a:p>
        </p:txBody>
      </p:sp>
      <p:sp>
        <p:nvSpPr>
          <p:cNvPr id="191" name="テキスト プレースホルダ 9">
            <a:extLst>
              <a:ext uri="{FF2B5EF4-FFF2-40B4-BE49-F238E27FC236}">
                <a16:creationId xmlns:a16="http://schemas.microsoft.com/office/drawing/2014/main" id="{1C772436-6B10-4C91-BD69-4E3F4FB373F6}"/>
              </a:ext>
            </a:extLst>
          </p:cNvPr>
          <p:cNvSpPr>
            <a:spLocks noGrp="1"/>
          </p:cNvSpPr>
          <p:nvPr>
            <p:custDataLst>
              <p:tags r:id="rId128"/>
            </p:custDataLst>
          </p:nvPr>
        </p:nvSpPr>
        <p:spPr bwMode="gray">
          <a:xfrm>
            <a:off x="6632575" y="33083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97DEFB-12CC-4A74-A991-DCB17025F312}" type="datetime'''''2''9''''''''''''''''''''''''''2'''''''''''''''">
              <a:rPr lang="ja-JP" altLang="en-US" sz="1000" smtClean="0">
                <a:effectLst/>
              </a:rPr>
              <a:pPr/>
              <a:t>292</a:t>
            </a:fld>
            <a:endParaRPr lang="ja-JP" altLang="en-US" sz="1000" dirty="0">
              <a:sym typeface="+mn-lt"/>
            </a:endParaRPr>
          </a:p>
        </p:txBody>
      </p:sp>
      <p:sp>
        <p:nvSpPr>
          <p:cNvPr id="233" name="テキスト プレースホルダ 9">
            <a:extLst>
              <a:ext uri="{FF2B5EF4-FFF2-40B4-BE49-F238E27FC236}">
                <a16:creationId xmlns:a16="http://schemas.microsoft.com/office/drawing/2014/main" id="{71A49482-4117-46C3-AE54-0C1D8D8F1A3A}"/>
              </a:ext>
            </a:extLst>
          </p:cNvPr>
          <p:cNvSpPr>
            <a:spLocks noGrp="1"/>
          </p:cNvSpPr>
          <p:nvPr>
            <p:custDataLst>
              <p:tags r:id="rId129"/>
            </p:custDataLst>
          </p:nvPr>
        </p:nvSpPr>
        <p:spPr bwMode="auto">
          <a:xfrm>
            <a:off x="6678613"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EBA16A-0313-4884-8FA3-14E8F40E81B1}" type="datetime'''''''''''''''''''''''''''''''''''''''''''''''16'''''''">
              <a:rPr kumimoji="0" lang="ja-JP" altLang="en-US" sz="1000" smtClean="0"/>
              <a:pPr/>
              <a:t>16</a:t>
            </a:fld>
            <a:endParaRPr kumimoji="0" lang="ja-JP" altLang="en-US" sz="1000" dirty="0">
              <a:sym typeface="+mn-lt"/>
            </a:endParaRPr>
          </a:p>
        </p:txBody>
      </p:sp>
      <p:sp>
        <p:nvSpPr>
          <p:cNvPr id="235" name="テキスト プレースホルダ 9">
            <a:extLst>
              <a:ext uri="{FF2B5EF4-FFF2-40B4-BE49-F238E27FC236}">
                <a16:creationId xmlns:a16="http://schemas.microsoft.com/office/drawing/2014/main" id="{D055B2A0-4A51-4F09-9A47-35E9980F9E46}"/>
              </a:ext>
            </a:extLst>
          </p:cNvPr>
          <p:cNvSpPr>
            <a:spLocks noGrp="1"/>
          </p:cNvSpPr>
          <p:nvPr>
            <p:custDataLst>
              <p:tags r:id="rId130"/>
            </p:custDataLst>
          </p:nvPr>
        </p:nvSpPr>
        <p:spPr bwMode="gray">
          <a:xfrm>
            <a:off x="6972300" y="33226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8E0117-E984-4D81-971C-1E9439717AF4}" type="datetime'''''''2''''''7''''''''''''''''''''9'''''''''''">
              <a:rPr lang="ja-JP" altLang="en-US" sz="1000" smtClean="0">
                <a:effectLst/>
              </a:rPr>
              <a:pPr/>
              <a:t>279</a:t>
            </a:fld>
            <a:endParaRPr lang="ja-JP" altLang="en-US" sz="1000" dirty="0">
              <a:sym typeface="+mn-lt"/>
            </a:endParaRPr>
          </a:p>
        </p:txBody>
      </p:sp>
      <p:sp>
        <p:nvSpPr>
          <p:cNvPr id="187" name="テキスト プレースホルダ 9">
            <a:extLst>
              <a:ext uri="{FF2B5EF4-FFF2-40B4-BE49-F238E27FC236}">
                <a16:creationId xmlns:a16="http://schemas.microsoft.com/office/drawing/2014/main" id="{4668C967-980D-47E5-B2EF-7C90B662EEB3}"/>
              </a:ext>
            </a:extLst>
          </p:cNvPr>
          <p:cNvSpPr>
            <a:spLocks noGrp="1"/>
          </p:cNvSpPr>
          <p:nvPr>
            <p:custDataLst>
              <p:tags r:id="rId131"/>
            </p:custDataLst>
          </p:nvPr>
        </p:nvSpPr>
        <p:spPr bwMode="gray">
          <a:xfrm>
            <a:off x="7312025" y="33528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60E42F-77EB-4CB6-8201-CC7688C28D58}" type="datetime'''''2''''''''''4''''''''''''''''''''''8'''''''">
              <a:rPr lang="ja-JP" altLang="en-US" sz="1000" smtClean="0">
                <a:effectLst/>
              </a:rPr>
              <a:pPr/>
              <a:t>248</a:t>
            </a:fld>
            <a:endParaRPr lang="ja-JP" altLang="en-US" sz="1000" dirty="0">
              <a:sym typeface="+mn-lt"/>
            </a:endParaRPr>
          </a:p>
        </p:txBody>
      </p:sp>
      <p:sp>
        <p:nvSpPr>
          <p:cNvPr id="179" name="テキスト プレースホルダ 9">
            <a:extLst>
              <a:ext uri="{FF2B5EF4-FFF2-40B4-BE49-F238E27FC236}">
                <a16:creationId xmlns:a16="http://schemas.microsoft.com/office/drawing/2014/main" id="{9CE4C909-8583-4AD9-99B1-FBF44427C2E6}"/>
              </a:ext>
            </a:extLst>
          </p:cNvPr>
          <p:cNvSpPr>
            <a:spLocks noGrp="1"/>
          </p:cNvSpPr>
          <p:nvPr>
            <p:custDataLst>
              <p:tags r:id="rId132"/>
            </p:custDataLst>
          </p:nvPr>
        </p:nvSpPr>
        <p:spPr bwMode="gray">
          <a:xfrm>
            <a:off x="1576388" y="31496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754557-247E-4C17-AA6E-1A6A11DE9DA8}" type="datetime'''''''''''''''99'''''''''''''">
              <a:rPr lang="ja-JP" altLang="en-US" sz="1000" smtClean="0"/>
              <a:pPr/>
              <a:t>99</a:t>
            </a:fld>
            <a:endParaRPr kumimoji="0" lang="ja-JP" altLang="en-US" sz="1000" dirty="0">
              <a:sym typeface="+mn-lt"/>
            </a:endParaRPr>
          </a:p>
        </p:txBody>
      </p:sp>
      <p:sp>
        <p:nvSpPr>
          <p:cNvPr id="240" name="テキスト プレースホルダ 9">
            <a:extLst>
              <a:ext uri="{FF2B5EF4-FFF2-40B4-BE49-F238E27FC236}">
                <a16:creationId xmlns:a16="http://schemas.microsoft.com/office/drawing/2014/main" id="{422EA0A7-C126-4B0B-B0D0-8EA1F3BF8EF1}"/>
              </a:ext>
            </a:extLst>
          </p:cNvPr>
          <p:cNvSpPr>
            <a:spLocks noGrp="1"/>
          </p:cNvSpPr>
          <p:nvPr>
            <p:custDataLst>
              <p:tags r:id="rId133"/>
            </p:custDataLst>
          </p:nvPr>
        </p:nvSpPr>
        <p:spPr bwMode="gray">
          <a:xfrm>
            <a:off x="1881188" y="31035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7C7EFF-AB6F-4160-9A7E-B73BC1CDFFF5}" type="datetime'''''''''''''''''''''''''''1''''''''''''''''''2''''''2'''">
              <a:rPr lang="ja-JP" altLang="en-US" sz="1000" smtClean="0"/>
              <a:pPr/>
              <a:t>122</a:t>
            </a:fld>
            <a:endParaRPr kumimoji="0" lang="ja-JP" altLang="en-US" sz="1000" dirty="0">
              <a:sym typeface="+mn-lt"/>
            </a:endParaRPr>
          </a:p>
        </p:txBody>
      </p:sp>
      <p:sp>
        <p:nvSpPr>
          <p:cNvPr id="241" name="テキスト プレースホルダ 9">
            <a:extLst>
              <a:ext uri="{FF2B5EF4-FFF2-40B4-BE49-F238E27FC236}">
                <a16:creationId xmlns:a16="http://schemas.microsoft.com/office/drawing/2014/main" id="{81855576-AB1E-42A5-A6F6-53087D2C28C4}"/>
              </a:ext>
            </a:extLst>
          </p:cNvPr>
          <p:cNvSpPr>
            <a:spLocks noGrp="1"/>
          </p:cNvSpPr>
          <p:nvPr>
            <p:custDataLst>
              <p:tags r:id="rId134"/>
            </p:custDataLst>
          </p:nvPr>
        </p:nvSpPr>
        <p:spPr bwMode="gray">
          <a:xfrm>
            <a:off x="2219325" y="31781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CD27BA-2E0B-43CB-B113-9F6CAC34E8E9}" type="datetime'''''''''''''1''''''''''''''''''''''5''''''''''''''8'''''''''''">
              <a:rPr lang="ja-JP" altLang="en-US" sz="1000" smtClean="0"/>
              <a:pPr/>
              <a:t>158</a:t>
            </a:fld>
            <a:endParaRPr kumimoji="0" lang="ja-JP" altLang="en-US" sz="1000" dirty="0">
              <a:sym typeface="+mn-lt"/>
            </a:endParaRPr>
          </a:p>
        </p:txBody>
      </p:sp>
      <p:sp>
        <p:nvSpPr>
          <p:cNvPr id="244" name="テキスト プレースホルダ 9">
            <a:extLst>
              <a:ext uri="{FF2B5EF4-FFF2-40B4-BE49-F238E27FC236}">
                <a16:creationId xmlns:a16="http://schemas.microsoft.com/office/drawing/2014/main" id="{00DB54F1-6A5F-42E1-91BA-C696D9A5A7CC}"/>
              </a:ext>
            </a:extLst>
          </p:cNvPr>
          <p:cNvSpPr>
            <a:spLocks noGrp="1"/>
          </p:cNvSpPr>
          <p:nvPr>
            <p:custDataLst>
              <p:tags r:id="rId135"/>
            </p:custDataLst>
          </p:nvPr>
        </p:nvSpPr>
        <p:spPr bwMode="gray">
          <a:xfrm>
            <a:off x="4595813" y="27241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AD26A3-D654-4882-A3BF-D3FC7413895D}" type="datetime'''''''3''''''''''''''''''''''''''''''''''''''''''''''''90'''">
              <a:rPr lang="ja-JP" altLang="en-US" sz="1000" smtClean="0"/>
              <a:pPr/>
              <a:t>390</a:t>
            </a:fld>
            <a:endParaRPr kumimoji="0" lang="ja-JP" altLang="en-US" sz="1000" dirty="0">
              <a:sym typeface="+mn-lt"/>
            </a:endParaRPr>
          </a:p>
        </p:txBody>
      </p:sp>
      <p:sp>
        <p:nvSpPr>
          <p:cNvPr id="177" name="テキスト プレースホルダ 9">
            <a:extLst>
              <a:ext uri="{FF2B5EF4-FFF2-40B4-BE49-F238E27FC236}">
                <a16:creationId xmlns:a16="http://schemas.microsoft.com/office/drawing/2014/main" id="{752D19BE-F906-4481-A7A5-8C1CCDB6CD7F}"/>
              </a:ext>
            </a:extLst>
          </p:cNvPr>
          <p:cNvSpPr>
            <a:spLocks noGrp="1"/>
          </p:cNvSpPr>
          <p:nvPr>
            <p:custDataLst>
              <p:tags r:id="rId136"/>
            </p:custDataLst>
          </p:nvPr>
        </p:nvSpPr>
        <p:spPr bwMode="gray">
          <a:xfrm>
            <a:off x="4935538" y="27241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43E3F4-7331-4472-A7CC-23A33A48037D}" type="datetime'''''''''''3''9''''''''0'''''''''''''''''''''''''''">
              <a:rPr lang="ja-JP" altLang="en-US" sz="1000" smtClean="0"/>
              <a:pPr/>
              <a:t>390</a:t>
            </a:fld>
            <a:endParaRPr kumimoji="0" lang="ja-JP" altLang="en-US" sz="1000" dirty="0">
              <a:sym typeface="+mn-lt"/>
            </a:endParaRPr>
          </a:p>
        </p:txBody>
      </p:sp>
      <p:sp>
        <p:nvSpPr>
          <p:cNvPr id="245" name="テキスト プレースホルダ 9">
            <a:extLst>
              <a:ext uri="{FF2B5EF4-FFF2-40B4-BE49-F238E27FC236}">
                <a16:creationId xmlns:a16="http://schemas.microsoft.com/office/drawing/2014/main" id="{BDD5532E-1CEB-44AF-93D2-BE81C9031740}"/>
              </a:ext>
            </a:extLst>
          </p:cNvPr>
          <p:cNvSpPr>
            <a:spLocks noGrp="1"/>
          </p:cNvSpPr>
          <p:nvPr>
            <p:custDataLst>
              <p:tags r:id="rId137"/>
            </p:custDataLst>
          </p:nvPr>
        </p:nvSpPr>
        <p:spPr bwMode="gray">
          <a:xfrm>
            <a:off x="5275263" y="27225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45F19D5-069D-4075-AA65-F344AADAF14C}" type="datetime'''''''''''''''''''''3''9''''''''''''''1'''''''''''''''''''">
              <a:rPr lang="ja-JP" altLang="en-US" sz="1000" smtClean="0"/>
              <a:pPr/>
              <a:t>391</a:t>
            </a:fld>
            <a:endParaRPr kumimoji="0" lang="ja-JP" altLang="en-US" sz="1000" dirty="0">
              <a:sym typeface="+mn-lt"/>
            </a:endParaRPr>
          </a:p>
        </p:txBody>
      </p:sp>
      <p:sp>
        <p:nvSpPr>
          <p:cNvPr id="217" name="テキスト プレースホルダ 9">
            <a:extLst>
              <a:ext uri="{FF2B5EF4-FFF2-40B4-BE49-F238E27FC236}">
                <a16:creationId xmlns:a16="http://schemas.microsoft.com/office/drawing/2014/main" id="{3B27E390-2071-4002-AE25-16CA79650121}"/>
              </a:ext>
            </a:extLst>
          </p:cNvPr>
          <p:cNvSpPr>
            <a:spLocks noGrp="1"/>
          </p:cNvSpPr>
          <p:nvPr>
            <p:custDataLst>
              <p:tags r:id="rId138"/>
            </p:custDataLst>
          </p:nvPr>
        </p:nvSpPr>
        <p:spPr bwMode="gray">
          <a:xfrm>
            <a:off x="5614988" y="26685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A41EC0-5402-4180-8ED3-FE95BC0FD9BC}" type="datetime'4''''1''''''''''9'''''''''''''''''''''''''''''''">
              <a:rPr lang="ja-JP" altLang="en-US" sz="1000" smtClean="0"/>
              <a:pPr/>
              <a:t>419</a:t>
            </a:fld>
            <a:endParaRPr lang="ja-JP" altLang="en-US" sz="1000" dirty="0">
              <a:sym typeface="+mn-lt"/>
            </a:endParaRPr>
          </a:p>
        </p:txBody>
      </p:sp>
      <p:sp>
        <p:nvSpPr>
          <p:cNvPr id="242" name="テキスト プレースホルダ 9">
            <a:extLst>
              <a:ext uri="{FF2B5EF4-FFF2-40B4-BE49-F238E27FC236}">
                <a16:creationId xmlns:a16="http://schemas.microsoft.com/office/drawing/2014/main" id="{D097049E-FEB9-418B-AFB9-B320D74DBDB0}"/>
              </a:ext>
            </a:extLst>
          </p:cNvPr>
          <p:cNvSpPr>
            <a:spLocks noGrp="1"/>
          </p:cNvSpPr>
          <p:nvPr>
            <p:custDataLst>
              <p:tags r:id="rId139"/>
            </p:custDataLst>
          </p:nvPr>
        </p:nvSpPr>
        <p:spPr bwMode="gray">
          <a:xfrm>
            <a:off x="2559050" y="31003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D612C4-E2AF-4500-AD9D-8D1D1C80F190}" type="datetime'''''''2''''''''0''''''''''1'''">
              <a:rPr lang="ja-JP" altLang="en-US" sz="1000" smtClean="0"/>
              <a:pPr/>
              <a:t>201</a:t>
            </a:fld>
            <a:endParaRPr kumimoji="0" lang="ja-JP" altLang="en-US" sz="1000" dirty="0">
              <a:sym typeface="+mn-lt"/>
            </a:endParaRPr>
          </a:p>
        </p:txBody>
      </p:sp>
      <p:sp>
        <p:nvSpPr>
          <p:cNvPr id="229" name="テキスト プレースホルダ 9">
            <a:extLst>
              <a:ext uri="{FF2B5EF4-FFF2-40B4-BE49-F238E27FC236}">
                <a16:creationId xmlns:a16="http://schemas.microsoft.com/office/drawing/2014/main" id="{4A8DE122-F761-4E32-A864-7F9A8FC5BEC2}"/>
              </a:ext>
            </a:extLst>
          </p:cNvPr>
          <p:cNvSpPr>
            <a:spLocks noGrp="1"/>
          </p:cNvSpPr>
          <p:nvPr>
            <p:custDataLst>
              <p:tags r:id="rId140"/>
            </p:custDataLst>
          </p:nvPr>
        </p:nvSpPr>
        <p:spPr bwMode="gray">
          <a:xfrm>
            <a:off x="6292850" y="27924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FF4D2F-4770-4490-959A-D3F202636F2D}" type="datetime'''''''''''3''''''''''''''''''''''5''''''''''''''''6'''''''''">
              <a:rPr lang="ja-JP" altLang="en-US" sz="1000" smtClean="0"/>
              <a:pPr/>
              <a:t>356</a:t>
            </a:fld>
            <a:endParaRPr lang="ja-JP" altLang="en-US" sz="1000" dirty="0">
              <a:sym typeface="+mn-lt"/>
            </a:endParaRPr>
          </a:p>
        </p:txBody>
      </p:sp>
      <p:sp>
        <p:nvSpPr>
          <p:cNvPr id="182" name="テキスト プレースホルダ 9">
            <a:extLst>
              <a:ext uri="{FF2B5EF4-FFF2-40B4-BE49-F238E27FC236}">
                <a16:creationId xmlns:a16="http://schemas.microsoft.com/office/drawing/2014/main" id="{5C05A6B8-F5F9-4EF3-8060-7186F180702D}"/>
              </a:ext>
            </a:extLst>
          </p:cNvPr>
          <p:cNvSpPr>
            <a:spLocks noGrp="1"/>
          </p:cNvSpPr>
          <p:nvPr>
            <p:custDataLst>
              <p:tags r:id="rId141"/>
            </p:custDataLst>
          </p:nvPr>
        </p:nvSpPr>
        <p:spPr bwMode="gray">
          <a:xfrm>
            <a:off x="6632575" y="27590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3AACEC-E877-436A-A98C-00FF7433F4FC}" type="datetime'''''3''''''''''''7''''''3'''''''">
              <a:rPr lang="ja-JP" altLang="en-US" sz="1000" smtClean="0"/>
              <a:pPr/>
              <a:t>373</a:t>
            </a:fld>
            <a:endParaRPr lang="ja-JP" altLang="en-US" sz="1000" dirty="0">
              <a:sym typeface="+mn-lt"/>
            </a:endParaRPr>
          </a:p>
        </p:txBody>
      </p:sp>
      <p:sp>
        <p:nvSpPr>
          <p:cNvPr id="181" name="テキスト プレースホルダ 9">
            <a:extLst>
              <a:ext uri="{FF2B5EF4-FFF2-40B4-BE49-F238E27FC236}">
                <a16:creationId xmlns:a16="http://schemas.microsoft.com/office/drawing/2014/main" id="{7787603A-8187-4F9F-BED4-069999B7CF6C}"/>
              </a:ext>
            </a:extLst>
          </p:cNvPr>
          <p:cNvSpPr>
            <a:spLocks noGrp="1"/>
          </p:cNvSpPr>
          <p:nvPr>
            <p:custDataLst>
              <p:tags r:id="rId142"/>
            </p:custDataLst>
          </p:nvPr>
        </p:nvSpPr>
        <p:spPr bwMode="gray">
          <a:xfrm>
            <a:off x="2254250" y="3330575"/>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C11191-90AB-40B6-88F2-B18EFFCDABCB}" type="datetime'''''''''''''''''''''4''''''''''''5'''''''''''''''''''''">
              <a:rPr lang="ja-JP" altLang="en-US" sz="1000" smtClean="0">
                <a:effectLst/>
                <a:sym typeface="+mn-lt"/>
              </a:rPr>
              <a:pPr marL="0" indent="0" algn="ctr">
                <a:spcBef>
                  <a:spcPct val="0"/>
                </a:spcBef>
                <a:buNone/>
              </a:pPr>
              <a:t>45</a:t>
            </a:fld>
            <a:endParaRPr lang="ja-JP" altLang="en-US" sz="1000" dirty="0">
              <a:sym typeface="+mn-lt"/>
            </a:endParaRPr>
          </a:p>
        </p:txBody>
      </p:sp>
      <p:sp>
        <p:nvSpPr>
          <p:cNvPr id="223" name="テキスト プレースホルダ 9">
            <a:extLst>
              <a:ext uri="{FF2B5EF4-FFF2-40B4-BE49-F238E27FC236}">
                <a16:creationId xmlns:a16="http://schemas.microsoft.com/office/drawing/2014/main" id="{42FFA872-9325-4698-9487-B1973BAC7EB5}"/>
              </a:ext>
            </a:extLst>
          </p:cNvPr>
          <p:cNvSpPr>
            <a:spLocks noGrp="1"/>
          </p:cNvSpPr>
          <p:nvPr>
            <p:custDataLst>
              <p:tags r:id="rId143"/>
            </p:custDataLst>
          </p:nvPr>
        </p:nvSpPr>
        <p:spPr bwMode="gray">
          <a:xfrm>
            <a:off x="6972300" y="27860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34F50B-2736-49C6-A29C-4CC0700FC982}" type="datetime'''''''''''3''''''''5''''9'''''''''''''''''''''''">
              <a:rPr lang="ja-JP" altLang="en-US" sz="1000" smtClean="0"/>
              <a:pPr/>
              <a:t>359</a:t>
            </a:fld>
            <a:endParaRPr lang="ja-JP" altLang="en-US" sz="1000" dirty="0">
              <a:sym typeface="+mn-lt"/>
            </a:endParaRPr>
          </a:p>
        </p:txBody>
      </p:sp>
      <p:sp>
        <p:nvSpPr>
          <p:cNvPr id="246" name="テキスト プレースホルダ 9">
            <a:extLst>
              <a:ext uri="{FF2B5EF4-FFF2-40B4-BE49-F238E27FC236}">
                <a16:creationId xmlns:a16="http://schemas.microsoft.com/office/drawing/2014/main" id="{1324BC66-C819-465C-AF65-43C659115594}"/>
              </a:ext>
            </a:extLst>
          </p:cNvPr>
          <p:cNvSpPr>
            <a:spLocks noGrp="1"/>
          </p:cNvSpPr>
          <p:nvPr>
            <p:custDataLst>
              <p:tags r:id="rId144"/>
            </p:custDataLst>
          </p:nvPr>
        </p:nvSpPr>
        <p:spPr bwMode="gray">
          <a:xfrm>
            <a:off x="7312025" y="28606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CD81F3-52BD-4650-A9B1-98CA83AFF31B}" type="datetime'''''''''''''''''''''3''''''2''''''''1'''''''''">
              <a:rPr lang="ja-JP" altLang="en-US" sz="1000" smtClean="0"/>
              <a:pPr/>
              <a:t>321</a:t>
            </a:fld>
            <a:endParaRPr lang="ja-JP" altLang="en-US" sz="1000" dirty="0">
              <a:sym typeface="+mn-lt"/>
            </a:endParaRPr>
          </a:p>
        </p:txBody>
      </p:sp>
      <p:sp>
        <p:nvSpPr>
          <p:cNvPr id="184" name="テキスト プレースホルダ 9">
            <a:extLst>
              <a:ext uri="{FF2B5EF4-FFF2-40B4-BE49-F238E27FC236}">
                <a16:creationId xmlns:a16="http://schemas.microsoft.com/office/drawing/2014/main" id="{0AD25EB8-50E3-4948-B2BB-50D5D18E06BF}"/>
              </a:ext>
            </a:extLst>
          </p:cNvPr>
          <p:cNvSpPr>
            <a:spLocks noGrp="1"/>
          </p:cNvSpPr>
          <p:nvPr>
            <p:custDataLst>
              <p:tags r:id="rId145"/>
            </p:custDataLst>
          </p:nvPr>
        </p:nvSpPr>
        <p:spPr bwMode="gray">
          <a:xfrm>
            <a:off x="2593975" y="3257550"/>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E6F51E-36B7-44D2-9EB6-0CA134675C2D}" type="datetime'''''''''''''''''''''''''''''''57'">
              <a:rPr lang="ja-JP" altLang="en-US" sz="1000" smtClean="0">
                <a:effectLst/>
                <a:sym typeface="+mn-lt"/>
              </a:rPr>
              <a:pPr marL="0" indent="0" algn="ctr">
                <a:spcBef>
                  <a:spcPct val="0"/>
                </a:spcBef>
                <a:buNone/>
              </a:pPr>
              <a:t>57</a:t>
            </a:fld>
            <a:endParaRPr lang="ja-JP" altLang="en-US" sz="1000" dirty="0">
              <a:sym typeface="+mn-lt"/>
            </a:endParaRPr>
          </a:p>
        </p:txBody>
      </p:sp>
      <p:sp>
        <p:nvSpPr>
          <p:cNvPr id="174" name="テキスト プレースホルダ 9">
            <a:extLst>
              <a:ext uri="{FF2B5EF4-FFF2-40B4-BE49-F238E27FC236}">
                <a16:creationId xmlns:a16="http://schemas.microsoft.com/office/drawing/2014/main" id="{26A8F098-F8B8-4B5E-997D-35AEC484675A}"/>
              </a:ext>
            </a:extLst>
          </p:cNvPr>
          <p:cNvSpPr>
            <a:spLocks noGrp="1"/>
          </p:cNvSpPr>
          <p:nvPr>
            <p:custDataLst>
              <p:tags r:id="rId146"/>
            </p:custDataLst>
          </p:nvPr>
        </p:nvSpPr>
        <p:spPr bwMode="gray">
          <a:xfrm>
            <a:off x="5954713" y="26924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FE6479-F114-4587-8A22-C33887A7C871}" type="datetime'''''''''''''''''''''''''''''40''''''6'''''''''''''''">
              <a:rPr lang="ja-JP" altLang="en-US" sz="1000" smtClean="0"/>
              <a:pPr/>
              <a:t>406</a:t>
            </a:fld>
            <a:endParaRPr lang="ja-JP" altLang="en-US" sz="1000" dirty="0">
              <a:sym typeface="+mn-lt"/>
            </a:endParaRPr>
          </a:p>
        </p:txBody>
      </p:sp>
    </p:spTree>
    <p:extLst>
      <p:ext uri="{BB962C8B-B14F-4D97-AF65-F5344CB8AC3E}">
        <p14:creationId xmlns:p14="http://schemas.microsoft.com/office/powerpoint/2010/main" val="2597448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9703496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76" name="think-cell Slide" r:id="rId22" imgW="360" imgH="360" progId="TCLayout.ActiveDocument.1">
                  <p:embed/>
                </p:oleObj>
              </mc:Choice>
              <mc:Fallback>
                <p:oleObj name="think-cell Slide" r:id="rId22" imgW="360" imgH="360" progId="TCLayout.ActiveDocument.1">
                  <p:embed/>
                  <p:pic>
                    <p:nvPicPr>
                      <p:cNvPr id="0" name="Picture 27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トルコ／医療関連／医療・公衆衛生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04928" y="386104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3" name="Chart 3"/>
          <p:cNvGraphicFramePr/>
          <p:nvPr>
            <p:custDataLst>
              <p:tags r:id="rId4"/>
            </p:custDataLst>
            <p:extLst>
              <p:ext uri="{D42A27DB-BD31-4B8C-83A1-F6EECF244321}">
                <p14:modId xmlns:p14="http://schemas.microsoft.com/office/powerpoint/2010/main" val="924265869"/>
              </p:ext>
            </p:ext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24"/>
          </a:graphicData>
        </a:graphic>
      </p:graphicFrame>
      <p:sp>
        <p:nvSpPr>
          <p:cNvPr id="18" name="テキスト プレースホルダ 9"/>
          <p:cNvSpPr>
            <a:spLocks noGrp="1"/>
          </p:cNvSpPr>
          <p:nvPr>
            <p:custDataLst>
              <p:tags r:id="rId5"/>
            </p:custDataLst>
          </p:nvPr>
        </p:nvSpPr>
        <p:spPr bwMode="gray">
          <a:xfrm>
            <a:off x="1833563" y="3279775"/>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CF9BB9-16BF-4F21-A91A-827BF3F14358}" type="datetime'''''''''''''''''''''''''''''''7.''''''''1''''''''''''''%'''''">
              <a:rPr lang="ja-JP" altLang="en-US" smtClean="0"/>
              <a:pPr marL="0" indent="0" algn="ctr">
                <a:spcBef>
                  <a:spcPct val="0"/>
                </a:spcBef>
                <a:buNone/>
              </a:pPr>
              <a:t>7.1%</a:t>
            </a:fld>
            <a:endParaRPr kumimoji="0" lang="ja-JP" altLang="en-US" dirty="0">
              <a:sym typeface="+mn-lt"/>
            </a:endParaRPr>
          </a:p>
        </p:txBody>
      </p:sp>
      <p:sp>
        <p:nvSpPr>
          <p:cNvPr id="13" name="Rectangle 12"/>
          <p:cNvSpPr/>
          <p:nvPr>
            <p:custDataLst>
              <p:tags r:id="rId6"/>
            </p:custDataLst>
          </p:nvPr>
        </p:nvSpPr>
        <p:spPr bwMode="gray">
          <a:xfrm>
            <a:off x="809625" y="5775325"/>
            <a:ext cx="285750" cy="214313"/>
          </a:xfrm>
          <a:prstGeom prst="rect">
            <a:avLst/>
          </a:prstGeom>
          <a:solidFill>
            <a:srgbClr val="1F497D"/>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7"/>
            </p:custDataLst>
          </p:nvPr>
        </p:nvSpPr>
        <p:spPr bwMode="gray">
          <a:xfrm>
            <a:off x="3108325" y="5775325"/>
            <a:ext cx="285750" cy="214313"/>
          </a:xfrm>
          <a:prstGeom prst="rect">
            <a:avLst/>
          </a:prstGeom>
          <a:solidFill>
            <a:srgbClr val="C0E6F4"/>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8"/>
            </p:custDataLst>
          </p:nvPr>
        </p:nvSpPr>
        <p:spPr bwMode="gray">
          <a:xfrm>
            <a:off x="2060575" y="5775325"/>
            <a:ext cx="285750" cy="214313"/>
          </a:xfrm>
          <a:prstGeom prst="rect">
            <a:avLst/>
          </a:prstGeom>
          <a:solidFill>
            <a:srgbClr val="80CCE8"/>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9"/>
            </p:custDataLst>
          </p:nvPr>
        </p:nvSpPr>
        <p:spPr bwMode="auto">
          <a:xfrm>
            <a:off x="1146175"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9B33C8-9B5D-4B9D-B725-311EFF1368FA}" type="datetime'''非''''''''''''''''''感''染''''''症'''''''''">
              <a:rPr lang="ja-JP" altLang="en-US">
                <a:sym typeface="+mn-lt"/>
              </a:rPr>
              <a:pPr marL="0" indent="0">
                <a:spcBef>
                  <a:spcPct val="0"/>
                </a:spcBef>
                <a:buNone/>
              </a:pPr>
              <a:t>非感染症</a:t>
            </a:fld>
            <a:endParaRPr kumimoji="0" lang="ja-JP" altLang="en-US" dirty="0">
              <a:sym typeface="+mn-lt"/>
            </a:endParaRPr>
          </a:p>
        </p:txBody>
      </p:sp>
      <p:sp>
        <p:nvSpPr>
          <p:cNvPr id="29" name="テキスト プレースホルダ 9"/>
          <p:cNvSpPr>
            <a:spLocks noGrp="1"/>
          </p:cNvSpPr>
          <p:nvPr>
            <p:custDataLst>
              <p:tags r:id="rId10"/>
            </p:custDataLst>
          </p:nvPr>
        </p:nvSpPr>
        <p:spPr bwMode="auto">
          <a:xfrm>
            <a:off x="239712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sp>
        <p:nvSpPr>
          <p:cNvPr id="28" name="テキスト プレースホルダ 9"/>
          <p:cNvSpPr>
            <a:spLocks noGrp="1"/>
          </p:cNvSpPr>
          <p:nvPr>
            <p:custDataLst>
              <p:tags r:id="rId11"/>
            </p:custDataLst>
          </p:nvPr>
        </p:nvSpPr>
        <p:spPr bwMode="auto">
          <a:xfrm>
            <a:off x="344487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graphicFrame>
        <p:nvGraphicFramePr>
          <p:cNvPr id="41" name="Chart 40">
            <a:extLst>
              <a:ext uri="{FF2B5EF4-FFF2-40B4-BE49-F238E27FC236}">
                <a16:creationId xmlns:a16="http://schemas.microsoft.com/office/drawing/2014/main" id="{5F92FCF4-F297-4990-8ACD-464DB87BF092}"/>
              </a:ext>
            </a:extLst>
          </p:cNvPr>
          <p:cNvGraphicFramePr/>
          <p:nvPr>
            <p:custDataLst>
              <p:tags r:id="rId12"/>
            </p:custDataLst>
            <p:extLst>
              <p:ext uri="{D42A27DB-BD31-4B8C-83A1-F6EECF244321}">
                <p14:modId xmlns:p14="http://schemas.microsoft.com/office/powerpoint/2010/main" val="351663706"/>
              </p:ext>
            </p:extLst>
          </p:nvPr>
        </p:nvGraphicFramePr>
        <p:xfrm>
          <a:off x="5318125" y="3081338"/>
          <a:ext cx="3784600" cy="2325687"/>
        </p:xfrm>
        <a:graphic>
          <a:graphicData uri="http://schemas.openxmlformats.org/drawingml/2006/chart">
            <c:chart xmlns:c="http://schemas.openxmlformats.org/drawingml/2006/chart" xmlns:r="http://schemas.openxmlformats.org/officeDocument/2006/relationships" r:id="rId25"/>
          </a:graphicData>
        </a:graphic>
      </p:graphicFrame>
      <p:sp>
        <p:nvSpPr>
          <p:cNvPr id="47" name="テキスト プレースホルダ 9"/>
          <p:cNvSpPr>
            <a:spLocks noGrp="1"/>
          </p:cNvSpPr>
          <p:nvPr>
            <p:custDataLst>
              <p:tags r:id="rId13"/>
            </p:custDataLst>
          </p:nvPr>
        </p:nvSpPr>
        <p:spPr bwMode="gray">
          <a:xfrm>
            <a:off x="6554788" y="3384550"/>
            <a:ext cx="520700" cy="244475"/>
          </a:xfrm>
          <a:prstGeom prst="rect">
            <a:avLst/>
          </a:prstGeom>
          <a:solidFill>
            <a:srgbClr val="80CCE8"/>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BCF34A-9CE9-4CC4-BB1D-16C3C648E73B}" type="datetime'''''''''5''''''''''''''''''''''''.9%'">
              <a:rPr lang="en-US" altLang="en-US" smtClean="0">
                <a:effectLst/>
              </a:rPr>
              <a:pPr/>
              <a:t>5.9%</a:t>
            </a:fld>
            <a:endParaRPr kumimoji="0" lang="ja-JP" altLang="en-US" dirty="0">
              <a:sym typeface="+mn-lt"/>
            </a:endParaRPr>
          </a:p>
        </p:txBody>
      </p:sp>
      <p:sp>
        <p:nvSpPr>
          <p:cNvPr id="49" name="テキスト プレースホルダ 9"/>
          <p:cNvSpPr>
            <a:spLocks noGrp="1"/>
          </p:cNvSpPr>
          <p:nvPr>
            <p:custDataLst>
              <p:tags r:id="rId14"/>
            </p:custDataLst>
          </p:nvPr>
        </p:nvSpPr>
        <p:spPr bwMode="gray">
          <a:xfrm>
            <a:off x="6873875" y="3629025"/>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CD2C38-FF32-4A20-9E1C-C5CD948D953D}" type="datetime'''''''''''4''.''''''''''''''''''''''''''''9''%'''''''''''''''">
              <a:rPr lang="en-US" altLang="en-US" smtClean="0">
                <a:effectLst/>
              </a:rPr>
              <a:pPr/>
              <a:t>4.9%</a:t>
            </a:fld>
            <a:endParaRPr kumimoji="0" lang="ja-JP" altLang="en-US" dirty="0">
              <a:sym typeface="+mn-lt"/>
            </a:endParaRPr>
          </a:p>
        </p:txBody>
      </p:sp>
      <p:sp>
        <p:nvSpPr>
          <p:cNvPr id="51" name="Rectangle 50"/>
          <p:cNvSpPr/>
          <p:nvPr>
            <p:custDataLst>
              <p:tags r:id="rId15"/>
            </p:custDataLst>
          </p:nvPr>
        </p:nvSpPr>
        <p:spPr bwMode="gray">
          <a:xfrm>
            <a:off x="5732463"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Rectangle 49"/>
          <p:cNvSpPr/>
          <p:nvPr>
            <p:custDataLst>
              <p:tags r:id="rId16"/>
            </p:custDataLst>
          </p:nvPr>
        </p:nvSpPr>
        <p:spPr bwMode="gray">
          <a:xfrm>
            <a:off x="6983413"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Rectangle 51"/>
          <p:cNvSpPr/>
          <p:nvPr>
            <p:custDataLst>
              <p:tags r:id="rId17"/>
            </p:custDataLst>
          </p:nvPr>
        </p:nvSpPr>
        <p:spPr bwMode="gray">
          <a:xfrm>
            <a:off x="8031163"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テキスト プレースホルダ 9"/>
          <p:cNvSpPr>
            <a:spLocks noGrp="1"/>
          </p:cNvSpPr>
          <p:nvPr>
            <p:custDataLst>
              <p:tags r:id="rId18"/>
            </p:custDataLst>
          </p:nvPr>
        </p:nvSpPr>
        <p:spPr bwMode="auto">
          <a:xfrm>
            <a:off x="6069013"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F248B68-E9AA-4BAB-8CE6-590A6B320D1F}" type="datetime'''''''''''''''非''''''''''''''''''''''''感染''症'''''''''''''">
              <a:rPr lang="ja-JP" altLang="en-US"/>
              <a:pPr marL="0" indent="0">
                <a:spcBef>
                  <a:spcPct val="0"/>
                </a:spcBef>
                <a:buNone/>
              </a:pPr>
              <a:t>非感染症</a:t>
            </a:fld>
            <a:endParaRPr kumimoji="0" lang="ja-JP" altLang="en-US" dirty="0">
              <a:sym typeface="+mn-lt"/>
            </a:endParaRPr>
          </a:p>
        </p:txBody>
      </p:sp>
      <p:sp>
        <p:nvSpPr>
          <p:cNvPr id="55" name="テキスト プレースホルダ 9"/>
          <p:cNvSpPr>
            <a:spLocks noGrp="1"/>
          </p:cNvSpPr>
          <p:nvPr>
            <p:custDataLst>
              <p:tags r:id="rId19"/>
            </p:custDataLst>
          </p:nvPr>
        </p:nvSpPr>
        <p:spPr bwMode="auto">
          <a:xfrm>
            <a:off x="731996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8902A2-B407-4CD9-9325-85C4D61BD01E}" type="datetime'''''''''''''''''''''''''''感''''''染''症'''''''">
              <a:rPr lang="ja-JP" altLang="en-US"/>
              <a:pPr marL="0" indent="0">
                <a:spcBef>
                  <a:spcPct val="0"/>
                </a:spcBef>
                <a:buNone/>
              </a:pPr>
              <a:t>感染症</a:t>
            </a:fld>
            <a:endParaRPr kumimoji="0" lang="ja-JP" altLang="en-US" dirty="0">
              <a:sym typeface="+mn-lt"/>
            </a:endParaRPr>
          </a:p>
        </p:txBody>
      </p:sp>
      <p:sp>
        <p:nvSpPr>
          <p:cNvPr id="53" name="テキスト プレースホルダ 9"/>
          <p:cNvSpPr>
            <a:spLocks noGrp="1"/>
          </p:cNvSpPr>
          <p:nvPr>
            <p:custDataLst>
              <p:tags r:id="rId20"/>
            </p:custDataLst>
          </p:nvPr>
        </p:nvSpPr>
        <p:spPr bwMode="auto">
          <a:xfrm>
            <a:off x="836771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C6E186-92B4-4138-BB8F-17768231CA6A}" type="datetime'''''''''''''''''''''''''''''''''''''事''''''''''''故等'''''''">
              <a:rPr lang="ja-JP" altLang="en-US"/>
              <a:pPr marL="0" indent="0">
                <a:spcBef>
                  <a:spcPct val="0"/>
                </a:spcBef>
                <a:buNone/>
              </a:pPr>
              <a:t>事故等</a:t>
            </a:fld>
            <a:endParaRPr kumimoji="0" lang="ja-JP" altLang="en-US" dirty="0">
              <a:sym typeface="+mn-lt"/>
            </a:endParaRPr>
          </a:p>
        </p:txBody>
      </p:sp>
      <p:sp>
        <p:nvSpPr>
          <p:cNvPr id="38" name="テキスト ボックス 2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年において、トルコでの死亡要因は、「非感染症」が占める割合が最も大きく、その割合は約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に及ぶ。</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年から急速に「感染症」の割合が減少し、疾病構造としては、典型的な先進国のものに変化してきた。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292990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FF2615-A3E1-4326-BD92-1E1E8A07FA2E}"/>
              </a:ext>
            </a:extLst>
          </p:cNvPr>
          <p:cNvGraphicFramePr>
            <a:graphicFrameLocks noChangeAspect="1"/>
          </p:cNvGraphicFramePr>
          <p:nvPr>
            <p:custDataLst>
              <p:tags r:id="rId2"/>
            </p:custDataLst>
            <p:extLst>
              <p:ext uri="{D42A27DB-BD31-4B8C-83A1-F6EECF244321}">
                <p14:modId xmlns:p14="http://schemas.microsoft.com/office/powerpoint/2010/main" val="1146370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88"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nvGraphicFramePr>
        <p:xfrm>
          <a:off x="200025" y="1127370"/>
          <a:ext cx="4608959" cy="4260780"/>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tblGrid>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基本情報</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  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r>
                        <a:rPr kumimoji="1" lang="ja-JP" altLang="en-US" sz="1050" dirty="0">
                          <a:latin typeface="+mn-lt"/>
                          <a:ea typeface="+mj-ea"/>
                        </a:rPr>
                        <a:t>経済</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r>
                        <a:rPr kumimoji="1" lang="ja-JP" altLang="en-US" sz="1050" dirty="0">
                          <a:latin typeface="+mn-lt"/>
                          <a:ea typeface="+mj-ea"/>
                        </a:rPr>
                        <a:t>人口動態、および人口成長率・年齢別人口構成</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  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  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  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latin typeface="+mn-lt"/>
                          <a:ea typeface="+mj-ea"/>
                        </a:rPr>
                        <a:t>世帯所得分布</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  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latin typeface="+mn-lt"/>
                          <a:ea typeface="+mj-ea"/>
                        </a:rPr>
                        <a:t>インフレ率・為替レート</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  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latin typeface="+mn-lt"/>
                          <a:ea typeface="+mj-ea"/>
                        </a:rPr>
                        <a:t>耐久消費財普及率</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10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規制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ea typeface="+mj-ea"/>
                        </a:rPr>
                        <a:t>外国投資法</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11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kumimoji="1" lang="ja-JP" altLang="en-US" sz="1050" dirty="0">
                          <a:latin typeface="+mn-lt"/>
                          <a:ea typeface="+mj-ea"/>
                        </a:rPr>
                        <a:t>会社法</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12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外貨持出規制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13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kumimoji="1" lang="ja-JP" altLang="en-US" sz="1050" dirty="0">
                          <a:latin typeface="+mn-lt"/>
                          <a:ea typeface="+mj-ea"/>
                        </a:rPr>
                        <a:t>経済特区</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14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866891451"/>
              </p:ext>
            </p:extLst>
          </p:nvPr>
        </p:nvGraphicFramePr>
        <p:xfrm>
          <a:off x="4952553" y="1124744"/>
          <a:ext cx="4608959" cy="5219937"/>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tblGrid>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医療・公衆衛生</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健康水準および医療水準</a:t>
                      </a:r>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16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医療費支出額</a:t>
                      </a:r>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17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疾病構造・死亡要因</a:t>
                      </a:r>
                      <a:endParaRPr lang="en-US" altLang="ja-JP" sz="1050" dirty="0"/>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18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ja-JP" altLang="en-US" sz="1050" dirty="0"/>
                        <a:t>医療機関 </a:t>
                      </a:r>
                      <a:r>
                        <a:rPr lang="en-US" altLang="ja-JP" sz="1050" dirty="0"/>
                        <a:t>- </a:t>
                      </a:r>
                      <a:r>
                        <a:rPr lang="ja-JP" altLang="en-US" sz="1050" dirty="0"/>
                        <a:t>医療機関区分と施設数・病床数の推移</a:t>
                      </a: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21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医療機関 </a:t>
                      </a:r>
                      <a:r>
                        <a:rPr lang="en-US" altLang="ja-JP" sz="1050" dirty="0"/>
                        <a:t>- </a:t>
                      </a:r>
                      <a:r>
                        <a:rPr lang="ja-JP" altLang="en-US" sz="1050" dirty="0"/>
                        <a:t>公的医療機関</a:t>
                      </a:r>
                      <a:endParaRPr lang="en-US" altLang="ja-JP" sz="1050" dirty="0"/>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23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医療機関 </a:t>
                      </a:r>
                      <a:r>
                        <a:rPr lang="en-US" altLang="ja-JP" sz="1050" dirty="0"/>
                        <a:t>- </a:t>
                      </a:r>
                      <a:r>
                        <a:rPr lang="ja-JP" altLang="en-US" sz="1050" dirty="0"/>
                        <a:t>民間医療機関</a:t>
                      </a:r>
                      <a:endParaRPr lang="en-US" altLang="ja-JP" sz="1050" dirty="0"/>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24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医療従事者</a:t>
                      </a:r>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25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制度</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公的保険制度</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26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保健に関する制度・行政体制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27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ja-JP" altLang="en-US" sz="1050" dirty="0"/>
                        <a:t>医薬品規制</a:t>
                      </a: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28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臨床試験に関する規制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外国人医師のライセンス</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医療情報・個人情報保護、データサーバーの置き場に関する法規制、ガイドライン</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926101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医療現場で使用される言語に関する情報</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198003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医療サービス</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市場規模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参考） 総保健医療支出額（</a:t>
                      </a:r>
                      <a:r>
                        <a:rPr lang="en-US" altLang="ja-JP" sz="1050" dirty="0">
                          <a:latin typeface="+mn-lt"/>
                        </a:rPr>
                        <a:t>THE</a:t>
                      </a:r>
                      <a:r>
                        <a:rPr lang="ja-JP" altLang="en-US" sz="1050" dirty="0">
                          <a:latin typeface="+mn-lt"/>
                        </a:rPr>
                        <a:t>）とは</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3794612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2576627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94"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graphicFrame>
        <p:nvGraphicFramePr>
          <p:cNvPr id="68" name="Chart 67">
            <a:extLst>
              <a:ext uri="{FF2B5EF4-FFF2-40B4-BE49-F238E27FC236}">
                <a16:creationId xmlns:a16="http://schemas.microsoft.com/office/drawing/2014/main" id="{DACBE9B4-0146-4C95-813D-9C7AAC47C2CF}"/>
              </a:ext>
            </a:extLst>
          </p:cNvPr>
          <p:cNvGraphicFramePr/>
          <p:nvPr>
            <p:custDataLst>
              <p:tags r:id="rId4"/>
            </p:custDataLst>
            <p:extLst>
              <p:ext uri="{D42A27DB-BD31-4B8C-83A1-F6EECF244321}">
                <p14:modId xmlns:p14="http://schemas.microsoft.com/office/powerpoint/2010/main" val="1155294590"/>
              </p:ext>
            </p:extLst>
          </p:nvPr>
        </p:nvGraphicFramePr>
        <p:xfrm>
          <a:off x="34925" y="4545013"/>
          <a:ext cx="9832975" cy="1563687"/>
        </p:xfrm>
        <a:graphic>
          <a:graphicData uri="http://schemas.openxmlformats.org/drawingml/2006/chart">
            <c:chart xmlns:c="http://schemas.openxmlformats.org/drawingml/2006/chart" xmlns:r="http://schemas.openxmlformats.org/officeDocument/2006/relationships" r:id="rId9"/>
          </a:graphicData>
        </a:graphic>
      </p:graphicFrame>
      <p:sp>
        <p:nvSpPr>
          <p:cNvPr id="5" name="タイトル 4"/>
          <p:cNvSpPr>
            <a:spLocks noGrp="1"/>
          </p:cNvSpPr>
          <p:nvPr>
            <p:ph type="title"/>
          </p:nvPr>
        </p:nvSpPr>
        <p:spPr/>
        <p:txBody>
          <a:bodyPr vert="horz"/>
          <a:lstStyle/>
          <a:p>
            <a:r>
              <a:rPr lang="ja-JP" altLang="en-US" dirty="0"/>
              <a:t>トルコ／医療関連／医療・公衆衛生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18907" y="2301386"/>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119" name="テキスト ボックス 118"/>
          <p:cNvSpPr txBox="1"/>
          <p:nvPr/>
        </p:nvSpPr>
        <p:spPr>
          <a:xfrm>
            <a:off x="56456" y="3861075"/>
            <a:ext cx="434082" cy="200055"/>
          </a:xfrm>
          <a:prstGeom prst="rect">
            <a:avLst/>
          </a:prstGeom>
          <a:noFill/>
        </p:spPr>
        <p:txBody>
          <a:bodyPr wrap="square" rtlCol="0">
            <a:spAutoFit/>
          </a:bodyPr>
          <a:lstStyle/>
          <a:p>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56456" y="5060021"/>
            <a:ext cx="648072" cy="200055"/>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5" name="Chart 64">
            <a:extLst>
              <a:ext uri="{FF2B5EF4-FFF2-40B4-BE49-F238E27FC236}">
                <a16:creationId xmlns:a16="http://schemas.microsoft.com/office/drawing/2014/main" id="{27027504-F81C-4D0A-AF56-2EF0783E7B07}"/>
              </a:ext>
            </a:extLst>
          </p:cNvPr>
          <p:cNvGraphicFramePr/>
          <p:nvPr>
            <p:custDataLst>
              <p:tags r:id="rId5"/>
            </p:custDataLst>
            <p:extLst>
              <p:ext uri="{D42A27DB-BD31-4B8C-83A1-F6EECF244321}">
                <p14:modId xmlns:p14="http://schemas.microsoft.com/office/powerpoint/2010/main" val="2597213076"/>
              </p:ext>
            </p:extLst>
          </p:nvPr>
        </p:nvGraphicFramePr>
        <p:xfrm>
          <a:off x="298450" y="3232150"/>
          <a:ext cx="9377363" cy="1358900"/>
        </p:xfrm>
        <a:graphic>
          <a:graphicData uri="http://schemas.openxmlformats.org/drawingml/2006/chart">
            <c:chart xmlns:c="http://schemas.openxmlformats.org/drawingml/2006/chart" xmlns:r="http://schemas.openxmlformats.org/officeDocument/2006/relationships" r:id="rId10"/>
          </a:graphicData>
        </a:graphic>
      </p:graphicFrame>
      <p:grpSp>
        <p:nvGrpSpPr>
          <p:cNvPr id="11" name="グループ化 10"/>
          <p:cNvGrpSpPr/>
          <p:nvPr/>
        </p:nvGrpSpPr>
        <p:grpSpPr>
          <a:xfrm>
            <a:off x="428741" y="2653798"/>
            <a:ext cx="994818" cy="648528"/>
            <a:chOff x="-1179690" y="716065"/>
            <a:chExt cx="994818" cy="648528"/>
          </a:xfrm>
        </p:grpSpPr>
        <p:sp>
          <p:nvSpPr>
            <p:cNvPr id="87" name="正方形/長方形 86"/>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テキスト ボックス 54"/>
          <p:cNvSpPr txBox="1"/>
          <p:nvPr/>
        </p:nvSpPr>
        <p:spPr>
          <a:xfrm>
            <a:off x="200470" y="1092202"/>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年においては、死亡要因の上位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位すべてが非感染症となっており、上位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位が占める割合は全体の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主な死亡要因としては、「心血管疾患」と「新生物」が挙げられ、同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疾患で全体の約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90"/>
          <p:cNvSpPr txBox="1"/>
          <p:nvPr/>
        </p:nvSpPr>
        <p:spPr>
          <a:xfrm>
            <a:off x="2139416" y="3840638"/>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35" name="テキスト ボックス 134"/>
          <p:cNvSpPr txBox="1"/>
          <p:nvPr/>
        </p:nvSpPr>
        <p:spPr>
          <a:xfrm>
            <a:off x="1570355" y="5160048"/>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79" name="テキスト ボックス 78"/>
          <p:cNvSpPr txBox="1"/>
          <p:nvPr/>
        </p:nvSpPr>
        <p:spPr>
          <a:xfrm>
            <a:off x="4987131" y="3844573"/>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0" name="テキスト ボックス 59"/>
          <p:cNvSpPr txBox="1"/>
          <p:nvPr/>
        </p:nvSpPr>
        <p:spPr>
          <a:xfrm>
            <a:off x="3669497" y="5166755"/>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137" name="テキスト ボックス 136"/>
          <p:cNvSpPr txBox="1"/>
          <p:nvPr/>
        </p:nvSpPr>
        <p:spPr>
          <a:xfrm>
            <a:off x="6140065" y="3800259"/>
            <a:ext cx="664078"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糖尿病、</a:t>
            </a:r>
            <a:endParaRPr lang="en-US" altLang="ja-JP" b="0" dirty="0">
              <a:solidFill>
                <a:schemeClr val="bg1"/>
              </a:solidFill>
            </a:endParaRPr>
          </a:p>
          <a:p>
            <a:r>
              <a:rPr lang="ja-JP" altLang="en-US" b="0" dirty="0">
                <a:solidFill>
                  <a:schemeClr val="bg1"/>
                </a:solidFill>
              </a:rPr>
              <a:t>腎臓疾患</a:t>
            </a:r>
          </a:p>
        </p:txBody>
      </p:sp>
      <p:sp>
        <p:nvSpPr>
          <p:cNvPr id="62" name="テキスト ボックス 61"/>
          <p:cNvSpPr txBox="1"/>
          <p:nvPr/>
        </p:nvSpPr>
        <p:spPr>
          <a:xfrm>
            <a:off x="4411512" y="5119039"/>
            <a:ext cx="664078"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糖尿病、</a:t>
            </a:r>
            <a:endParaRPr lang="en-US" altLang="ja-JP" b="0" dirty="0">
              <a:solidFill>
                <a:schemeClr val="bg1"/>
              </a:solidFill>
            </a:endParaRPr>
          </a:p>
          <a:p>
            <a:r>
              <a:rPr lang="ja-JP" altLang="en-US" b="0" dirty="0">
                <a:solidFill>
                  <a:schemeClr val="bg1"/>
                </a:solidFill>
              </a:rPr>
              <a:t>腎臓疾患</a:t>
            </a:r>
          </a:p>
        </p:txBody>
      </p:sp>
      <p:sp>
        <p:nvSpPr>
          <p:cNvPr id="116" name="テキスト ボックス 115"/>
          <p:cNvSpPr txBox="1"/>
          <p:nvPr/>
        </p:nvSpPr>
        <p:spPr>
          <a:xfrm>
            <a:off x="7618389" y="3853892"/>
            <a:ext cx="384175"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神経疾患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2" name="テキスト ボックス 111"/>
          <p:cNvSpPr txBox="1"/>
          <p:nvPr/>
        </p:nvSpPr>
        <p:spPr>
          <a:xfrm>
            <a:off x="7012727" y="3803983"/>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3" name="テキスト ボックス 62"/>
          <p:cNvSpPr txBox="1"/>
          <p:nvPr/>
        </p:nvSpPr>
        <p:spPr>
          <a:xfrm>
            <a:off x="5529064" y="5113423"/>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8" name="テキスト ボックス 137"/>
          <p:cNvSpPr txBox="1"/>
          <p:nvPr/>
        </p:nvSpPr>
        <p:spPr>
          <a:xfrm>
            <a:off x="5071546" y="5113423"/>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その他の</a:t>
            </a:r>
            <a:endParaRPr lang="en-US" altLang="ja-JP" dirty="0">
              <a:solidFill>
                <a:schemeClr val="bg1"/>
              </a:solidFill>
            </a:endParaRPr>
          </a:p>
          <a:p>
            <a:r>
              <a:rPr lang="ja-JP" altLang="en-US" dirty="0">
                <a:solidFill>
                  <a:schemeClr val="bg1"/>
                </a:solidFill>
              </a:rPr>
              <a:t>非感染症</a:t>
            </a:r>
          </a:p>
        </p:txBody>
      </p:sp>
      <p:sp>
        <p:nvSpPr>
          <p:cNvPr id="64" name="テキスト ボックス 63"/>
          <p:cNvSpPr txBox="1"/>
          <p:nvPr/>
        </p:nvSpPr>
        <p:spPr>
          <a:xfrm>
            <a:off x="6019526" y="5107896"/>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神経</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53" name="テキスト ボックス 152"/>
          <p:cNvSpPr txBox="1"/>
          <p:nvPr/>
        </p:nvSpPr>
        <p:spPr>
          <a:xfrm>
            <a:off x="6821628" y="5048263"/>
            <a:ext cx="480902"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妊産婦・</a:t>
            </a:r>
            <a:endParaRPr lang="en-US" altLang="ja-JP" dirty="0"/>
          </a:p>
          <a:p>
            <a:r>
              <a:rPr lang="ja-JP" altLang="en-US" dirty="0"/>
              <a:t>新生児の障害 </a:t>
            </a:r>
          </a:p>
        </p:txBody>
      </p:sp>
      <p:sp>
        <p:nvSpPr>
          <p:cNvPr id="107" name="テキスト ボックス 106"/>
          <p:cNvSpPr txBox="1"/>
          <p:nvPr/>
        </p:nvSpPr>
        <p:spPr>
          <a:xfrm>
            <a:off x="7674831" y="5119039"/>
            <a:ext cx="548653"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p>
        </p:txBody>
      </p:sp>
      <p:sp>
        <p:nvSpPr>
          <p:cNvPr id="118" name="左中かっこ 117"/>
          <p:cNvSpPr/>
          <p:nvPr/>
        </p:nvSpPr>
        <p:spPr>
          <a:xfrm rot="5400000">
            <a:off x="8298090" y="3390213"/>
            <a:ext cx="72287" cy="508207"/>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p:nvPr/>
        </p:nvSpPr>
        <p:spPr>
          <a:xfrm>
            <a:off x="5960039" y="2694877"/>
            <a:ext cx="1723177" cy="553998"/>
          </a:xfrm>
          <a:prstGeom prst="rect">
            <a:avLst/>
          </a:prstGeom>
          <a:noFill/>
          <a:ln>
            <a:solidFill>
              <a:schemeClr val="tx1">
                <a:lumMod val="50000"/>
                <a:lumOff val="50000"/>
              </a:schemeClr>
            </a:solidFill>
          </a:ln>
        </p:spPr>
        <p:txBody>
          <a:bodyPr wrap="square" rtlCol="0">
            <a:spAutoFit/>
          </a:bodyPr>
          <a:lstStyle/>
          <a:p>
            <a:r>
              <a:rPr lang="ja-JP" altLang="en-US" sz="750" dirty="0">
                <a:latin typeface="Arial" panose="020B0604020202020204" pitchFamily="34" charset="0"/>
                <a:ea typeface="ＭＳ Ｐゴシック" panose="020B0600070205080204" pitchFamily="50" charset="-128"/>
                <a:cs typeface="Arial" panose="020B0604020202020204" pitchFamily="34" charset="0"/>
              </a:rPr>
              <a:t>消化器疾患／その他の非感染症／</a:t>
            </a:r>
          </a:p>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筋骨格系疾患／物質使用障害／</a:t>
            </a:r>
          </a:p>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皮膚及び皮下疾患</a:t>
            </a:r>
          </a:p>
          <a:p>
            <a:r>
              <a:rPr lang="en-US" altLang="ja-JP" sz="7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7" name="直線コネクタ 96"/>
          <p:cNvCxnSpPr>
            <a:cxnSpLocks/>
            <a:stCxn id="96" idx="2"/>
            <a:endCxn id="118" idx="1"/>
          </p:cNvCxnSpPr>
          <p:nvPr/>
        </p:nvCxnSpPr>
        <p:spPr>
          <a:xfrm>
            <a:off x="6821628" y="3248875"/>
            <a:ext cx="1512605" cy="3592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左中かっこ 179"/>
          <p:cNvSpPr/>
          <p:nvPr/>
        </p:nvSpPr>
        <p:spPr>
          <a:xfrm rot="5400000">
            <a:off x="8998738" y="3520647"/>
            <a:ext cx="62158" cy="257467"/>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08" name="テキスト ボックス 107"/>
          <p:cNvSpPr txBox="1"/>
          <p:nvPr/>
        </p:nvSpPr>
        <p:spPr>
          <a:xfrm>
            <a:off x="7833321" y="2675299"/>
            <a:ext cx="1927594" cy="669414"/>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妊産婦・新生児の障害／その他の感染症</a:t>
            </a:r>
            <a:endParaRPr lang="en-US" altLang="ja-JP" sz="750" dirty="0"/>
          </a:p>
          <a:p>
            <a:r>
              <a:rPr lang="ja-JP" altLang="en-US" sz="750" dirty="0"/>
              <a:t>／栄養失調／腸管感染症／</a:t>
            </a:r>
            <a:endParaRPr lang="en-US" altLang="ja-JP" sz="750" dirty="0"/>
          </a:p>
          <a:p>
            <a:r>
              <a:rPr lang="en-US" altLang="ja-JP" sz="750" dirty="0"/>
              <a:t>HIV /</a:t>
            </a:r>
            <a:r>
              <a:rPr lang="ja-JP" altLang="en-US" sz="750" dirty="0"/>
              <a:t>エイズ・性感染症／</a:t>
            </a:r>
          </a:p>
          <a:p>
            <a:r>
              <a:rPr lang="ja-JP" altLang="en-US" sz="750" dirty="0"/>
              <a:t>顧みられない熱帯病とマラリア</a:t>
            </a:r>
          </a:p>
          <a:p>
            <a:r>
              <a:rPr lang="en-US" altLang="ja-JP" sz="750" dirty="0"/>
              <a:t>※</a:t>
            </a:r>
            <a:r>
              <a:rPr lang="ja-JP" altLang="en-US" sz="750" dirty="0"/>
              <a:t>割合の大きい順</a:t>
            </a:r>
          </a:p>
        </p:txBody>
      </p:sp>
      <p:cxnSp>
        <p:nvCxnSpPr>
          <p:cNvPr id="109" name="直線コネクタ 108"/>
          <p:cNvCxnSpPr>
            <a:cxnSpLocks/>
            <a:stCxn id="108" idx="2"/>
            <a:endCxn id="180" idx="1"/>
          </p:cNvCxnSpPr>
          <p:nvPr/>
        </p:nvCxnSpPr>
        <p:spPr>
          <a:xfrm>
            <a:off x="8797118" y="3344713"/>
            <a:ext cx="232699" cy="27358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8436795" y="4325133"/>
            <a:ext cx="548653"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p>
        </p:txBody>
      </p:sp>
      <p:cxnSp>
        <p:nvCxnSpPr>
          <p:cNvPr id="101" name="直線コネクタ 100"/>
          <p:cNvCxnSpPr/>
          <p:nvPr/>
        </p:nvCxnSpPr>
        <p:spPr>
          <a:xfrm>
            <a:off x="8744283" y="4122090"/>
            <a:ext cx="0" cy="19647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9313896" y="3803983"/>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9" name="テキスト ボックス 68"/>
          <p:cNvSpPr txBox="1"/>
          <p:nvPr/>
        </p:nvSpPr>
        <p:spPr>
          <a:xfrm>
            <a:off x="9273540" y="5124979"/>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98" name="正方形/長方形 97"/>
          <p:cNvSpPr/>
          <p:nvPr/>
        </p:nvSpPr>
        <p:spPr>
          <a:xfrm>
            <a:off x="8849578" y="5074933"/>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70" name="正方形/長方形 69"/>
          <p:cNvSpPr/>
          <p:nvPr/>
        </p:nvSpPr>
        <p:spPr>
          <a:xfrm>
            <a:off x="8931933" y="4249225"/>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cxnSp>
        <p:nvCxnSpPr>
          <p:cNvPr id="186" name="直線コネクタ 185"/>
          <p:cNvCxnSpPr>
            <a:endCxn id="70" idx="0"/>
          </p:cNvCxnSpPr>
          <p:nvPr/>
        </p:nvCxnSpPr>
        <p:spPr>
          <a:xfrm flipH="1">
            <a:off x="9168536" y="4131853"/>
            <a:ext cx="68455" cy="11737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テキスト ボックス 142"/>
          <p:cNvSpPr txBox="1"/>
          <p:nvPr/>
        </p:nvSpPr>
        <p:spPr>
          <a:xfrm flipH="1">
            <a:off x="9544862" y="3751246"/>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72" name="テキスト ボックス 71"/>
          <p:cNvSpPr txBox="1"/>
          <p:nvPr/>
        </p:nvSpPr>
        <p:spPr>
          <a:xfrm flipH="1">
            <a:off x="9537259" y="5095792"/>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131" name="テキスト ボックス 130"/>
          <p:cNvSpPr txBox="1"/>
          <p:nvPr/>
        </p:nvSpPr>
        <p:spPr>
          <a:xfrm>
            <a:off x="6935801" y="6068441"/>
            <a:ext cx="2159029"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その他の感染症／腸管感染症／</a:t>
            </a:r>
          </a:p>
          <a:p>
            <a:r>
              <a:rPr lang="ja-JP" altLang="en-US" sz="750" dirty="0"/>
              <a:t>栄養失調／顧みられない熱帯病とマラリア／</a:t>
            </a:r>
          </a:p>
          <a:p>
            <a:r>
              <a:rPr lang="en-US" altLang="ja-JP" sz="750" dirty="0"/>
              <a:t>HIV /</a:t>
            </a:r>
            <a:r>
              <a:rPr lang="ja-JP" altLang="en-US" sz="750" dirty="0"/>
              <a:t>エイズ・性感染症</a:t>
            </a:r>
          </a:p>
          <a:p>
            <a:r>
              <a:rPr lang="en-US" altLang="ja-JP" sz="750" dirty="0"/>
              <a:t>※</a:t>
            </a:r>
            <a:r>
              <a:rPr lang="ja-JP" altLang="en-US" sz="750" dirty="0"/>
              <a:t>割合の大きい順</a:t>
            </a:r>
          </a:p>
        </p:txBody>
      </p:sp>
      <p:sp>
        <p:nvSpPr>
          <p:cNvPr id="175" name="左中かっこ 174"/>
          <p:cNvSpPr/>
          <p:nvPr/>
        </p:nvSpPr>
        <p:spPr>
          <a:xfrm rot="16200000" flipV="1">
            <a:off x="8590361" y="5199462"/>
            <a:ext cx="86641" cy="593914"/>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84" name="直線コネクタ 183"/>
          <p:cNvCxnSpPr>
            <a:stCxn id="175" idx="1"/>
          </p:cNvCxnSpPr>
          <p:nvPr/>
        </p:nvCxnSpPr>
        <p:spPr>
          <a:xfrm flipH="1">
            <a:off x="8336724" y="5539740"/>
            <a:ext cx="296958" cy="5101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左中かっこ 131"/>
          <p:cNvSpPr/>
          <p:nvPr/>
        </p:nvSpPr>
        <p:spPr>
          <a:xfrm rot="16200000" flipV="1">
            <a:off x="6376795" y="5370957"/>
            <a:ext cx="46551" cy="214816"/>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p:nvPr/>
        </p:nvSpPr>
        <p:spPr>
          <a:xfrm>
            <a:off x="5241033" y="6099630"/>
            <a:ext cx="1580596"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消化器疾患／筋骨格系疾患／</a:t>
            </a:r>
          </a:p>
          <a:p>
            <a:r>
              <a:rPr lang="ja-JP" altLang="en-US" sz="750" dirty="0"/>
              <a:t>物質使用障害／</a:t>
            </a:r>
            <a:endParaRPr lang="en-US" altLang="ja-JP" sz="750" dirty="0"/>
          </a:p>
          <a:p>
            <a:r>
              <a:rPr lang="ja-JP" altLang="en-US" sz="750" dirty="0"/>
              <a:t>皮膚及び皮下疾患</a:t>
            </a:r>
          </a:p>
          <a:p>
            <a:r>
              <a:rPr lang="en-US" altLang="ja-JP" sz="750" dirty="0"/>
              <a:t>※</a:t>
            </a:r>
            <a:r>
              <a:rPr lang="ja-JP" altLang="en-US" sz="750" dirty="0"/>
              <a:t>割合の大きい順</a:t>
            </a:r>
          </a:p>
        </p:txBody>
      </p:sp>
      <p:cxnSp>
        <p:nvCxnSpPr>
          <p:cNvPr id="183" name="直線コネクタ 182"/>
          <p:cNvCxnSpPr>
            <a:stCxn id="132" idx="1"/>
            <a:endCxn id="171" idx="0"/>
          </p:cNvCxnSpPr>
          <p:nvPr/>
        </p:nvCxnSpPr>
        <p:spPr>
          <a:xfrm flipH="1">
            <a:off x="6031331" y="5501641"/>
            <a:ext cx="368740" cy="59798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331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7FFDF636-344E-491E-9E33-44DFE906F8D1}"/>
              </a:ext>
            </a:extLst>
          </p:cNvPr>
          <p:cNvGraphicFramePr>
            <a:graphicFrameLocks noChangeAspect="1"/>
          </p:cNvGraphicFramePr>
          <p:nvPr>
            <p:custDataLst>
              <p:tags r:id="rId2"/>
            </p:custDataLst>
            <p:extLst>
              <p:ext uri="{D42A27DB-BD31-4B8C-83A1-F6EECF244321}">
                <p14:modId xmlns:p14="http://schemas.microsoft.com/office/powerpoint/2010/main" val="1513894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91"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トルコ／医療関連／医療・公衆衛生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638376" y="1826345"/>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144688" y="1555108"/>
            <a:ext cx="5616627" cy="288032"/>
            <a:chOff x="4803500" y="2176309"/>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7630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4133579443"/>
              </p:ext>
            </p:extLst>
          </p:nvPr>
        </p:nvGraphicFramePr>
        <p:xfrm>
          <a:off x="2638376" y="2060848"/>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6.56%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2.46%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胃癌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2.05%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1.57%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乳癌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1.33%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1.14%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白血病</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0.97%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0.90%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膀胱癌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0.67%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0.62%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0.56%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卵巣癌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0.45%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0.44%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腎臓癌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0.37%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喉頭癌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0.32%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0.30%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食道癌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0.29%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胆嚢・胆管癌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0.27%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0.26%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0.23%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0.16%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中皮腫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0.12%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甲状腺癌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0.10%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鼻咽頭癌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0.06%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精巣腫瘍</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30664" y="1810367"/>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272077547"/>
              </p:ext>
            </p:extLst>
          </p:nvPr>
        </p:nvGraphicFramePr>
        <p:xfrm>
          <a:off x="5230664" y="2034722"/>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21.78%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10.76%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3.57%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0.59%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0.53%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大動脈瘤</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0.40%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0.39%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0.27%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抹消血管疾患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0.18%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心内膜炎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0.16%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41032" y="4420739"/>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2836088933"/>
              </p:ext>
            </p:extLst>
          </p:nvPr>
        </p:nvGraphicFramePr>
        <p:xfrm>
          <a:off x="5241032" y="4645094"/>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糖尿病</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4.33%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慢性腎臓病</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4.22%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0.00%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46098" y="6285224"/>
            <a:ext cx="2408914" cy="3693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0" y="1073730"/>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主要疾患の内訳としては、心血管疾患の「虚血性心疾患」と「脳血管疾患」の割合が高く、それぞれ全体の約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を占める。次いで、新生物の「気管・気管支・肺癌」が多く約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025" y="6679850"/>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89262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F1ADAA4C-E932-4FEC-BA35-ADCF9CA0446F}"/>
              </a:ext>
            </a:extLst>
          </p:cNvPr>
          <p:cNvGraphicFramePr>
            <a:graphicFrameLocks noChangeAspect="1"/>
          </p:cNvGraphicFramePr>
          <p:nvPr>
            <p:custDataLst>
              <p:tags r:id="rId2"/>
            </p:custDataLst>
            <p:extLst>
              <p:ext uri="{D42A27DB-BD31-4B8C-83A1-F6EECF244321}">
                <p14:modId xmlns:p14="http://schemas.microsoft.com/office/powerpoint/2010/main" val="2559235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71"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p:cNvPicPr>
            <a:picLocks noChangeAspect="1"/>
          </p:cNvPicPr>
          <p:nvPr/>
        </p:nvPicPr>
        <p:blipFill rotWithShape="1">
          <a:blip r:embed="rId6" cstate="print"/>
          <a:srcRect t="11854"/>
          <a:stretch/>
        </p:blipFill>
        <p:spPr>
          <a:xfrm>
            <a:off x="1645720" y="4510005"/>
            <a:ext cx="2109019" cy="215139"/>
          </a:xfrm>
          <a:prstGeom prst="rect">
            <a:avLst/>
          </a:prstGeom>
        </p:spPr>
      </p:pic>
      <p:sp>
        <p:nvSpPr>
          <p:cNvPr id="2" name="タイトル 1"/>
          <p:cNvSpPr>
            <a:spLocks noGrp="1"/>
          </p:cNvSpPr>
          <p:nvPr>
            <p:ph type="title"/>
          </p:nvPr>
        </p:nvSpPr>
        <p:spPr/>
        <p:txBody>
          <a:bodyPr vert="horz"/>
          <a:lstStyle/>
          <a:p>
            <a:r>
              <a:rPr lang="ja-JP" altLang="en-US" dirty="0"/>
              <a:t>トルコ／医療関連／医療・公衆衛生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a:t>
            </a:r>
            <a:endParaRPr lang="en-US" altLang="ja-JP" dirty="0"/>
          </a:p>
        </p:txBody>
      </p:sp>
      <p:sp>
        <p:nvSpPr>
          <p:cNvPr id="25" name="テキスト ボックス 24"/>
          <p:cNvSpPr txBox="1"/>
          <p:nvPr/>
        </p:nvSpPr>
        <p:spPr>
          <a:xfrm>
            <a:off x="200472" y="1052736"/>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トルコでは、医療機関は大きく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種類：公立（保健省管轄）病院、大学病院、民間病院に分類される。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医療インフラは、西部では比較的整備されているものの、それ以外の地域では未整備である。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公的・民間医療機関ともに、専門病院が増加しており、総合病院に加えて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種類の専門病院が設立されている。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7" name="直線コネクタ 26"/>
          <p:cNvCxnSpPr/>
          <p:nvPr/>
        </p:nvCxnSpPr>
        <p:spPr>
          <a:xfrm>
            <a:off x="348769" y="2060848"/>
            <a:ext cx="438820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344488" y="1844824"/>
            <a:ext cx="439248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医療機関の種類ごとの病院数と病床数（</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a:t>
            </a:r>
            <a:endParaRPr lang="en-US" altLang="ko-KR" sz="1400" dirty="0">
              <a:solidFill>
                <a:srgbClr val="000000"/>
              </a:solidFill>
              <a:latin typeface="Arial Black" pitchFamily="34" charset="0"/>
              <a:ea typeface="HGP創英角ｺﾞｼｯｸUB" pitchFamily="50" charset="-128"/>
            </a:endParaRPr>
          </a:p>
        </p:txBody>
      </p:sp>
      <p:sp>
        <p:nvSpPr>
          <p:cNvPr id="29" name="テキスト ボックス 28"/>
          <p:cNvSpPr txBox="1"/>
          <p:nvPr/>
        </p:nvSpPr>
        <p:spPr>
          <a:xfrm>
            <a:off x="200472" y="6682441"/>
            <a:ext cx="9289032" cy="27495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Health Statistics Yearbook 2019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　「アイテック株式会社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トルコ共和国における病院整備運営環境調査」</a:t>
            </a:r>
          </a:p>
        </p:txBody>
      </p:sp>
      <p:cxnSp>
        <p:nvCxnSpPr>
          <p:cNvPr id="32" name="直線コネクタ 31"/>
          <p:cNvCxnSpPr/>
          <p:nvPr/>
        </p:nvCxnSpPr>
        <p:spPr>
          <a:xfrm>
            <a:off x="5132599" y="2059307"/>
            <a:ext cx="457337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3" name="Rectangle 6"/>
          <p:cNvSpPr>
            <a:spLocks noChangeArrowheads="1"/>
          </p:cNvSpPr>
          <p:nvPr/>
        </p:nvSpPr>
        <p:spPr bwMode="auto">
          <a:xfrm>
            <a:off x="5128137" y="1844824"/>
            <a:ext cx="457783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医療機関の種類とその数（</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a:t>
            </a:r>
            <a:endParaRPr lang="en-US" altLang="ko-KR" sz="1400" dirty="0">
              <a:solidFill>
                <a:srgbClr val="000000"/>
              </a:solidFill>
              <a:latin typeface="Arial Black" pitchFamily="34" charset="0"/>
              <a:ea typeface="HGP創英角ｺﾞｼｯｸUB" pitchFamily="50" charset="-128"/>
            </a:endParaRPr>
          </a:p>
        </p:txBody>
      </p:sp>
      <p:graphicFrame>
        <p:nvGraphicFramePr>
          <p:cNvPr id="36" name="表 35"/>
          <p:cNvGraphicFramePr>
            <a:graphicFrameLocks noGrp="1"/>
          </p:cNvGraphicFramePr>
          <p:nvPr>
            <p:extLst>
              <p:ext uri="{D42A27DB-BD31-4B8C-83A1-F6EECF244321}">
                <p14:modId xmlns:p14="http://schemas.microsoft.com/office/powerpoint/2010/main" val="1736218110"/>
              </p:ext>
            </p:extLst>
          </p:nvPr>
        </p:nvGraphicFramePr>
        <p:xfrm>
          <a:off x="5128139" y="2204863"/>
          <a:ext cx="4577388" cy="4174256"/>
        </p:xfrm>
        <a:graphic>
          <a:graphicData uri="http://schemas.openxmlformats.org/drawingml/2006/table">
            <a:tbl>
              <a:tblPr firstRow="1" bandRow="1">
                <a:tableStyleId>{5C22544A-7EE6-4342-B048-85BDC9FD1C3A}</a:tableStyleId>
              </a:tblPr>
              <a:tblGrid>
                <a:gridCol w="319009">
                  <a:extLst>
                    <a:ext uri="{9D8B030D-6E8A-4147-A177-3AD203B41FA5}">
                      <a16:colId xmlns:a16="http://schemas.microsoft.com/office/drawing/2014/main" val="20000"/>
                    </a:ext>
                  </a:extLst>
                </a:gridCol>
                <a:gridCol w="2129925">
                  <a:extLst>
                    <a:ext uri="{9D8B030D-6E8A-4147-A177-3AD203B41FA5}">
                      <a16:colId xmlns:a16="http://schemas.microsoft.com/office/drawing/2014/main" val="20001"/>
                    </a:ext>
                  </a:extLst>
                </a:gridCol>
                <a:gridCol w="1064227">
                  <a:extLst>
                    <a:ext uri="{9D8B030D-6E8A-4147-A177-3AD203B41FA5}">
                      <a16:colId xmlns:a16="http://schemas.microsoft.com/office/drawing/2014/main" val="20002"/>
                    </a:ext>
                  </a:extLst>
                </a:gridCol>
                <a:gridCol w="1064227">
                  <a:extLst>
                    <a:ext uri="{9D8B030D-6E8A-4147-A177-3AD203B41FA5}">
                      <a16:colId xmlns:a16="http://schemas.microsoft.com/office/drawing/2014/main" val="20003"/>
                    </a:ext>
                  </a:extLst>
                </a:gridCol>
              </a:tblGrid>
              <a:tr h="260891">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医療機関の種類</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総合病院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dirty="0">
                          <a:solidFill>
                            <a:srgbClr val="000000"/>
                          </a:solidFill>
                          <a:effectLst/>
                          <a:latin typeface="+mn-lt"/>
                          <a:ea typeface="ＭＳ Ｐゴシック" panose="020B0600070205080204" pitchFamily="50" charset="-128"/>
                          <a:cs typeface="+mn-cs"/>
                        </a:rPr>
                        <a:t>1,427</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dirty="0">
                          <a:solidFill>
                            <a:srgbClr val="000000"/>
                          </a:solidFill>
                          <a:effectLst/>
                          <a:latin typeface="+mn-lt"/>
                          <a:ea typeface="ＭＳ Ｐゴシック" panose="020B0600070205080204" pitchFamily="50" charset="-128"/>
                          <a:cs typeface="+mn-cs"/>
                        </a:rPr>
                        <a:t>218,989</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眼科病院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dirty="0">
                          <a:solidFill>
                            <a:srgbClr val="000000"/>
                          </a:solidFill>
                          <a:effectLst/>
                          <a:latin typeface="+mn-lt"/>
                          <a:ea typeface="ＭＳ Ｐゴシック" panose="020B0600070205080204" pitchFamily="50" charset="-128"/>
                          <a:cs typeface="+mn-cs"/>
                        </a:rPr>
                        <a:t>26</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dirty="0">
                          <a:solidFill>
                            <a:srgbClr val="000000"/>
                          </a:solidFill>
                          <a:effectLst/>
                          <a:latin typeface="+mn-lt"/>
                          <a:ea typeface="ＭＳ Ｐゴシック" panose="020B0600070205080204" pitchFamily="50" charset="-128"/>
                          <a:cs typeface="+mn-cs"/>
                        </a:rPr>
                        <a:t>341</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zh-TW" altLang="en-US" sz="1050" b="0" i="0" u="none" strike="noStrike" kern="1200" dirty="0">
                          <a:solidFill>
                            <a:srgbClr val="000000"/>
                          </a:solidFill>
                          <a:effectLst/>
                          <a:latin typeface="+mn-lt"/>
                          <a:ea typeface="ＭＳ Ｐゴシック" panose="020B0600070205080204" pitchFamily="50" charset="-128"/>
                          <a:cs typeface="+mn-cs"/>
                        </a:rPr>
                        <a:t>産婦人科病院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dirty="0">
                          <a:solidFill>
                            <a:srgbClr val="000000"/>
                          </a:solidFill>
                          <a:effectLst/>
                          <a:latin typeface="+mn-lt"/>
                          <a:ea typeface="ＭＳ Ｐゴシック" panose="020B0600070205080204" pitchFamily="50" charset="-128"/>
                          <a:cs typeface="+mn-cs"/>
                        </a:rPr>
                        <a:t>23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a:solidFill>
                            <a:srgbClr val="000000"/>
                          </a:solidFill>
                          <a:effectLst/>
                          <a:latin typeface="+mn-lt"/>
                          <a:ea typeface="ＭＳ Ｐゴシック" panose="020B0600070205080204" pitchFamily="50" charset="-128"/>
                          <a:cs typeface="+mn-cs"/>
                        </a:rPr>
                        <a:t>3,952</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理学療法・リハビリセンター</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dirty="0">
                          <a:solidFill>
                            <a:srgbClr val="000000"/>
                          </a:solidFill>
                          <a:effectLst/>
                          <a:latin typeface="+mn-lt"/>
                          <a:ea typeface="ＭＳ Ｐゴシック" panose="020B0600070205080204" pitchFamily="50" charset="-128"/>
                          <a:cs typeface="+mn-cs"/>
                        </a:rPr>
                        <a:t>20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a:solidFill>
                            <a:srgbClr val="000000"/>
                          </a:solidFill>
                          <a:effectLst/>
                          <a:latin typeface="+mn-lt"/>
                          <a:ea typeface="ＭＳ Ｐゴシック" panose="020B0600070205080204" pitchFamily="50" charset="-128"/>
                          <a:cs typeface="+mn-cs"/>
                        </a:rPr>
                        <a:t>2,999</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胸部病院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dirty="0">
                          <a:solidFill>
                            <a:srgbClr val="000000"/>
                          </a:solidFill>
                          <a:effectLst/>
                          <a:latin typeface="+mn-lt"/>
                          <a:ea typeface="ＭＳ Ｐゴシック" panose="020B0600070205080204" pitchFamily="50" charset="-128"/>
                          <a:cs typeface="+mn-cs"/>
                        </a:rPr>
                        <a:t>11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a:solidFill>
                            <a:srgbClr val="000000"/>
                          </a:solidFill>
                          <a:effectLst/>
                          <a:latin typeface="+mn-lt"/>
                          <a:ea typeface="ＭＳ Ｐゴシック" panose="020B0600070205080204" pitchFamily="50" charset="-128"/>
                          <a:cs typeface="+mn-cs"/>
                        </a:rPr>
                        <a:t>3,510</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精神科病院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dirty="0">
                          <a:solidFill>
                            <a:srgbClr val="000000"/>
                          </a:solidFill>
                          <a:effectLst/>
                          <a:latin typeface="+mn-lt"/>
                          <a:ea typeface="ＭＳ Ｐゴシック" panose="020B0600070205080204" pitchFamily="50" charset="-128"/>
                          <a:cs typeface="+mn-cs"/>
                        </a:rPr>
                        <a:t>11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a:solidFill>
                            <a:srgbClr val="000000"/>
                          </a:solidFill>
                          <a:effectLst/>
                          <a:latin typeface="+mn-lt"/>
                          <a:ea typeface="ＭＳ Ｐゴシック" panose="020B0600070205080204" pitchFamily="50" charset="-128"/>
                          <a:cs typeface="+mn-cs"/>
                        </a:rPr>
                        <a:t>3,932</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小児科病院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dirty="0">
                          <a:solidFill>
                            <a:srgbClr val="000000"/>
                          </a:solidFill>
                          <a:effectLst/>
                          <a:latin typeface="+mn-lt"/>
                          <a:ea typeface="ＭＳ Ｐゴシック" panose="020B0600070205080204" pitchFamily="50" charset="-128"/>
                          <a:cs typeface="+mn-cs"/>
                        </a:rPr>
                        <a:t>4</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a:solidFill>
                            <a:srgbClr val="000000"/>
                          </a:solidFill>
                          <a:effectLst/>
                          <a:latin typeface="+mn-lt"/>
                          <a:ea typeface="ＭＳ Ｐゴシック" panose="020B0600070205080204" pitchFamily="50" charset="-128"/>
                          <a:cs typeface="+mn-cs"/>
                        </a:rPr>
                        <a:t>1,409</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心血管疾患センター</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dirty="0">
                          <a:solidFill>
                            <a:srgbClr val="000000"/>
                          </a:solidFill>
                          <a:effectLst/>
                          <a:latin typeface="+mn-lt"/>
                          <a:ea typeface="ＭＳ Ｐゴシック" panose="020B0600070205080204" pitchFamily="50" charset="-128"/>
                          <a:cs typeface="+mn-cs"/>
                        </a:rPr>
                        <a:t>4</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a:solidFill>
                            <a:srgbClr val="000000"/>
                          </a:solidFill>
                          <a:effectLst/>
                          <a:latin typeface="+mn-lt"/>
                          <a:ea typeface="ＭＳ Ｐゴシック" panose="020B0600070205080204" pitchFamily="50" charset="-128"/>
                          <a:cs typeface="+mn-cs"/>
                        </a:rPr>
                        <a:t>599</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骨疾患病院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dirty="0">
                          <a:solidFill>
                            <a:srgbClr val="000000"/>
                          </a:solidFill>
                          <a:effectLst/>
                          <a:latin typeface="+mn-lt"/>
                          <a:ea typeface="ＭＳ Ｐゴシック" panose="020B0600070205080204" pitchFamily="50" charset="-128"/>
                          <a:cs typeface="+mn-cs"/>
                        </a:rPr>
                        <a:t>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a:solidFill>
                            <a:srgbClr val="000000"/>
                          </a:solidFill>
                          <a:effectLst/>
                          <a:latin typeface="+mn-lt"/>
                          <a:ea typeface="ＭＳ Ｐゴシック" panose="020B0600070205080204" pitchFamily="50" charset="-128"/>
                          <a:cs typeface="+mn-cs"/>
                        </a:rPr>
                        <a:t>436</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がん病院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dirty="0">
                          <a:solidFill>
                            <a:srgbClr val="000000"/>
                          </a:solidFill>
                          <a:effectLst/>
                          <a:latin typeface="+mn-lt"/>
                          <a:ea typeface="ＭＳ Ｐゴシック" panose="020B0600070205080204" pitchFamily="50" charset="-128"/>
                          <a:cs typeface="+mn-cs"/>
                        </a:rPr>
                        <a:t>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a:solidFill>
                            <a:srgbClr val="000000"/>
                          </a:solidFill>
                          <a:effectLst/>
                          <a:latin typeface="+mn-lt"/>
                          <a:ea typeface="ＭＳ Ｐゴシック" panose="020B0600070205080204" pitchFamily="50" charset="-128"/>
                          <a:cs typeface="+mn-cs"/>
                        </a:rPr>
                        <a:t>907</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職業病病院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dirty="0">
                          <a:solidFill>
                            <a:srgbClr val="000000"/>
                          </a:solidFill>
                          <a:effectLst/>
                          <a:latin typeface="+mn-lt"/>
                          <a:ea typeface="ＭＳ Ｐゴシック" panose="020B0600070205080204" pitchFamily="50" charset="-128"/>
                          <a:cs typeface="+mn-cs"/>
                        </a:rPr>
                        <a:t>2</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a:solidFill>
                            <a:srgbClr val="000000"/>
                          </a:solidFill>
                          <a:effectLst/>
                          <a:latin typeface="+mn-lt"/>
                          <a:ea typeface="ＭＳ Ｐゴシック" panose="020B0600070205080204" pitchFamily="50" charset="-128"/>
                          <a:cs typeface="+mn-cs"/>
                        </a:rPr>
                        <a:t>234</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12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整形外科病院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dirty="0">
                          <a:solidFill>
                            <a:srgbClr val="000000"/>
                          </a:solidFill>
                          <a:effectLst/>
                          <a:latin typeface="+mn-lt"/>
                          <a:ea typeface="ＭＳ Ｐゴシック" panose="020B0600070205080204" pitchFamily="50" charset="-128"/>
                          <a:cs typeface="+mn-cs"/>
                        </a:rPr>
                        <a:t>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a:solidFill>
                            <a:srgbClr val="000000"/>
                          </a:solidFill>
                          <a:effectLst/>
                          <a:latin typeface="+mn-lt"/>
                          <a:ea typeface="ＭＳ Ｐゴシック" panose="020B0600070205080204" pitchFamily="50" charset="-128"/>
                          <a:cs typeface="+mn-cs"/>
                        </a:rPr>
                        <a:t>33</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ハンセン病病院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dirty="0">
                          <a:solidFill>
                            <a:srgbClr val="000000"/>
                          </a:solidFill>
                          <a:effectLst/>
                          <a:latin typeface="+mn-lt"/>
                          <a:ea typeface="ＭＳ Ｐゴシック" panose="020B0600070205080204" pitchFamily="50" charset="-128"/>
                          <a:cs typeface="+mn-cs"/>
                        </a:rPr>
                        <a:t>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a:solidFill>
                            <a:srgbClr val="000000"/>
                          </a:solidFill>
                          <a:effectLst/>
                          <a:latin typeface="+mn-lt"/>
                          <a:ea typeface="ＭＳ Ｐゴシック" panose="020B0600070205080204" pitchFamily="50" charset="-128"/>
                          <a:cs typeface="+mn-cs"/>
                        </a:rPr>
                        <a:t>34</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白血病児病院</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dirty="0">
                          <a:solidFill>
                            <a:srgbClr val="000000"/>
                          </a:solidFill>
                          <a:effectLst/>
                          <a:latin typeface="+mn-lt"/>
                          <a:ea typeface="ＭＳ Ｐゴシック" panose="020B0600070205080204" pitchFamily="50" charset="-128"/>
                          <a:cs typeface="+mn-cs"/>
                        </a:rPr>
                        <a:t>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dirty="0">
                          <a:solidFill>
                            <a:srgbClr val="000000"/>
                          </a:solidFill>
                          <a:effectLst/>
                          <a:latin typeface="+mn-lt"/>
                          <a:ea typeface="ＭＳ Ｐゴシック" panose="020B0600070205080204" pitchFamily="50" charset="-128"/>
                          <a:cs typeface="+mn-cs"/>
                        </a:rPr>
                        <a:t>75</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60891">
                <a:tc>
                  <a:txBody>
                    <a:bodyPr/>
                    <a:lstStyle/>
                    <a:p>
                      <a:pPr marL="0" algn="ctr" defTabSz="914400" rtl="0" eaLnBrk="1" fontAlgn="ctr" latinLnBrk="0" hangingPunct="1"/>
                      <a:r>
                        <a:rPr kumimoji="1" lang="en-US" altLang="ja-JP" sz="1050" b="1" i="0" u="none" strike="noStrike" kern="1200" dirty="0">
                          <a:solidFill>
                            <a:srgbClr val="000000"/>
                          </a:solidFill>
                          <a:effectLst/>
                          <a:latin typeface="+mn-lt"/>
                          <a:ea typeface="ＭＳ Ｐゴシック" panose="020B0600070205080204" pitchFamily="50" charset="-128"/>
                          <a:cs typeface="+mn-cs"/>
                        </a:rPr>
                        <a:t>15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53975" indent="0" algn="l" defTabSz="914400" rtl="0" eaLnBrk="1" fontAlgn="ctr" latinLnBrk="0" hangingPunct="1"/>
                      <a:r>
                        <a:rPr kumimoji="1" lang="ja-JP" altLang="en-US" sz="1050" b="0" i="0" u="none" strike="noStrike" kern="1200" dirty="0">
                          <a:solidFill>
                            <a:srgbClr val="000000"/>
                          </a:solidFill>
                          <a:effectLst/>
                          <a:latin typeface="+mn-lt"/>
                          <a:ea typeface="ＭＳ Ｐゴシック" panose="020B0600070205080204" pitchFamily="50" charset="-128"/>
                          <a:cs typeface="+mn-cs"/>
                        </a:rPr>
                        <a:t>痙攣児病院</a:t>
                      </a:r>
                      <a:r>
                        <a:rPr kumimoji="1" lang="en-US" altLang="ja-JP" sz="1050" b="0" i="0" u="none" strike="noStrike" kern="1200" dirty="0">
                          <a:solidFill>
                            <a:srgbClr val="000000"/>
                          </a:solidFill>
                          <a:effectLst/>
                          <a:latin typeface="+mn-lt"/>
                          <a:ea typeface="ＭＳ Ｐゴシック" panose="020B0600070205080204" pitchFamily="50" charset="-128"/>
                          <a:cs typeface="+mn-cs"/>
                        </a:rPr>
                        <a:t>(</a:t>
                      </a:r>
                      <a:r>
                        <a:rPr kumimoji="1" lang="ja-JP" altLang="en-US" sz="1050" b="0" i="0" u="none" strike="noStrike" kern="1200" dirty="0">
                          <a:solidFill>
                            <a:srgbClr val="000000"/>
                          </a:solidFill>
                          <a:effectLst/>
                          <a:latin typeface="+mn-lt"/>
                          <a:ea typeface="ＭＳ Ｐゴシック" panose="020B0600070205080204" pitchFamily="50" charset="-128"/>
                          <a:cs typeface="+mn-cs"/>
                        </a:rPr>
                        <a:t>リハビリセンター</a:t>
                      </a:r>
                      <a:r>
                        <a:rPr kumimoji="1" lang="en-US" altLang="ja-JP" sz="1050" b="0" i="0" u="none" strike="noStrike" kern="1200" dirty="0">
                          <a:solidFill>
                            <a:srgbClr val="000000"/>
                          </a:solidFill>
                          <a:effectLst/>
                          <a:latin typeface="+mn-lt"/>
                          <a:ea typeface="ＭＳ Ｐゴシック" panose="020B0600070205080204" pitchFamily="50" charset="-128"/>
                          <a:cs typeface="+mn-cs"/>
                        </a:rPr>
                        <a:t>)</a:t>
                      </a:r>
                    </a:p>
                  </a:txBody>
                  <a:tcPr marL="6350" marR="6350" marT="635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50" b="0" i="0" u="none" strike="noStrike" kern="1200" dirty="0">
                          <a:solidFill>
                            <a:srgbClr val="000000"/>
                          </a:solidFill>
                          <a:effectLst/>
                          <a:latin typeface="+mn-lt"/>
                          <a:ea typeface="ＭＳ Ｐゴシック" panose="020B0600070205080204" pitchFamily="50" charset="-128"/>
                          <a:cs typeface="+mn-cs"/>
                        </a:rPr>
                        <a:t>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50" b="0" i="0" u="none" strike="noStrike" kern="1200" dirty="0">
                          <a:solidFill>
                            <a:srgbClr val="000000"/>
                          </a:solidFill>
                          <a:effectLst/>
                          <a:latin typeface="+mn-lt"/>
                          <a:ea typeface="ＭＳ Ｐゴシック" panose="020B0600070205080204" pitchFamily="50" charset="-128"/>
                          <a:cs typeface="+mn-cs"/>
                        </a:rPr>
                        <a:t>54</a:t>
                      </a:r>
                    </a:p>
                  </a:txBody>
                  <a:tcPr marL="6350" marR="6350" marT="635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bl>
          </a:graphicData>
        </a:graphic>
      </p:graphicFrame>
      <p:graphicFrame>
        <p:nvGraphicFramePr>
          <p:cNvPr id="7" name="グラフ 6"/>
          <p:cNvGraphicFramePr/>
          <p:nvPr>
            <p:extLst>
              <p:ext uri="{D42A27DB-BD31-4B8C-83A1-F6EECF244321}">
                <p14:modId xmlns:p14="http://schemas.microsoft.com/office/powerpoint/2010/main" val="1768452597"/>
              </p:ext>
            </p:extLst>
          </p:nvPr>
        </p:nvGraphicFramePr>
        <p:xfrm>
          <a:off x="433719" y="3140968"/>
          <a:ext cx="2016671" cy="170145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グラフ 21"/>
          <p:cNvGraphicFramePr/>
          <p:nvPr>
            <p:extLst>
              <p:ext uri="{D42A27DB-BD31-4B8C-83A1-F6EECF244321}">
                <p14:modId xmlns:p14="http://schemas.microsoft.com/office/powerpoint/2010/main" val="3763621309"/>
              </p:ext>
            </p:extLst>
          </p:nvPr>
        </p:nvGraphicFramePr>
        <p:xfrm>
          <a:off x="2649538" y="3140968"/>
          <a:ext cx="2016671" cy="1701450"/>
        </p:xfrm>
        <a:graphic>
          <a:graphicData uri="http://schemas.openxmlformats.org/drawingml/2006/chart">
            <c:chart xmlns:c="http://schemas.openxmlformats.org/drawingml/2006/chart" xmlns:r="http://schemas.openxmlformats.org/officeDocument/2006/relationships" r:id="rId8"/>
          </a:graphicData>
        </a:graphic>
      </p:graphicFrame>
      <p:sp>
        <p:nvSpPr>
          <p:cNvPr id="9" name="テキスト ボックス 8"/>
          <p:cNvSpPr txBox="1"/>
          <p:nvPr/>
        </p:nvSpPr>
        <p:spPr>
          <a:xfrm>
            <a:off x="1091345" y="2951366"/>
            <a:ext cx="607859" cy="261610"/>
          </a:xfrm>
          <a:prstGeom prst="rect">
            <a:avLst/>
          </a:prstGeom>
          <a:noFill/>
        </p:spPr>
        <p:txBody>
          <a:bodyPr wrap="none" rtlCol="0">
            <a:spAutoFit/>
          </a:bodyPr>
          <a:lstStyle/>
          <a:p>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病院数</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テキスト ボックス 23"/>
          <p:cNvSpPr txBox="1"/>
          <p:nvPr/>
        </p:nvSpPr>
        <p:spPr>
          <a:xfrm>
            <a:off x="3219790" y="2951366"/>
            <a:ext cx="588623" cy="253916"/>
          </a:xfrm>
          <a:prstGeom prst="rect">
            <a:avLst/>
          </a:prstGeom>
          <a:noFill/>
        </p:spPr>
        <p:txBody>
          <a:bodyPr wrap="none" rtlCol="0">
            <a:spAutoFit/>
          </a:bodyPr>
          <a:lstStyle/>
          <a:p>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病床数</a:t>
            </a:r>
          </a:p>
        </p:txBody>
      </p:sp>
      <p:cxnSp>
        <p:nvCxnSpPr>
          <p:cNvPr id="26" name="直線コネクタ 25"/>
          <p:cNvCxnSpPr/>
          <p:nvPr/>
        </p:nvCxnSpPr>
        <p:spPr>
          <a:xfrm>
            <a:off x="387395" y="4941168"/>
            <a:ext cx="438820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383114" y="4725144"/>
            <a:ext cx="439248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民間医療機関の所在地（</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a:t>
            </a:r>
            <a:endParaRPr lang="en-US" altLang="ko-KR" sz="1400" dirty="0">
              <a:solidFill>
                <a:srgbClr val="000000"/>
              </a:solidFill>
              <a:latin typeface="Arial Black" pitchFamily="34" charset="0"/>
              <a:ea typeface="HGP創英角ｺﾞｼｯｸUB" pitchFamily="50" charset="-128"/>
            </a:endParaRPr>
          </a:p>
        </p:txBody>
      </p:sp>
      <p:sp>
        <p:nvSpPr>
          <p:cNvPr id="38" name="正方形/長方形 37"/>
          <p:cNvSpPr/>
          <p:nvPr/>
        </p:nvSpPr>
        <p:spPr>
          <a:xfrm>
            <a:off x="1208585" y="2132857"/>
            <a:ext cx="3744416" cy="360000"/>
          </a:xfrm>
          <a:prstGeom prst="rect">
            <a:avLst/>
          </a:prstGeom>
          <a:gradFill>
            <a:gsLst>
              <a:gs pos="84000">
                <a:srgbClr val="DDE6F3"/>
              </a:gs>
              <a:gs pos="100000">
                <a:schemeClr val="bg1"/>
              </a:gs>
            </a:gsLst>
            <a:lin ang="0" scaled="1"/>
          </a:gradFill>
        </p:spPr>
        <p:txBody>
          <a:bodyPr anchor="ctr" anchorCtr="0">
            <a:noAutofit/>
          </a:bodyPr>
          <a:lstStyle/>
          <a:p>
            <a:pPr fontAlgn="ctr"/>
            <a:r>
              <a:rPr lang="ja-JP" altLang="en-US" sz="1000" dirty="0"/>
              <a:t>費用は無料だが、待ち時間が長く、施設の質も低い。</a:t>
            </a:r>
            <a:endParaRPr lang="en-US" altLang="ja-JP" sz="1000" dirty="0"/>
          </a:p>
          <a:p>
            <a:pPr fontAlgn="ctr"/>
            <a:r>
              <a:rPr lang="ja-JP" altLang="en-US" sz="1000" dirty="0"/>
              <a:t>しかし近年、政府の方針でサービスの高度化が図られている。</a:t>
            </a:r>
          </a:p>
        </p:txBody>
      </p:sp>
      <p:sp>
        <p:nvSpPr>
          <p:cNvPr id="39" name="片側の 2 つの角を丸めた四角形 38"/>
          <p:cNvSpPr/>
          <p:nvPr/>
        </p:nvSpPr>
        <p:spPr>
          <a:xfrm rot="16200000">
            <a:off x="569739" y="1854011"/>
            <a:ext cx="360000" cy="917690"/>
          </a:xfrm>
          <a:prstGeom prst="round2SameRect">
            <a:avLst/>
          </a:prstGeom>
          <a:solidFill>
            <a:srgbClr val="A2BBDC"/>
          </a:solidFill>
        </p:spPr>
        <p:txBody>
          <a:bodyPr vert="vert" wrap="none" tIns="72000" rtlCol="0" anchor="ctr">
            <a:noAutofit/>
          </a:bodyPr>
          <a:lstStyle/>
          <a:p>
            <a:pPr fontAlgn="ctr"/>
            <a:r>
              <a:rPr lang="ja-JP" altLang="en-US" sz="1200" dirty="0">
                <a:solidFill>
                  <a:srgbClr val="000000"/>
                </a:solidFill>
                <a:latin typeface="Arial Black" pitchFamily="34" charset="0"/>
                <a:ea typeface="HGP創英角ｺﾞｼｯｸUB" pitchFamily="50" charset="-128"/>
              </a:rPr>
              <a:t>公立病院</a:t>
            </a:r>
          </a:p>
        </p:txBody>
      </p:sp>
      <p:sp>
        <p:nvSpPr>
          <p:cNvPr id="41" name="正方形/長方形 40"/>
          <p:cNvSpPr/>
          <p:nvPr/>
        </p:nvSpPr>
        <p:spPr>
          <a:xfrm>
            <a:off x="1208585" y="2564905"/>
            <a:ext cx="3744416" cy="360000"/>
          </a:xfrm>
          <a:prstGeom prst="rect">
            <a:avLst/>
          </a:prstGeom>
          <a:gradFill>
            <a:gsLst>
              <a:gs pos="84000">
                <a:srgbClr val="DDE6F3"/>
              </a:gs>
              <a:gs pos="100000">
                <a:schemeClr val="bg1"/>
              </a:gs>
            </a:gsLst>
            <a:lin ang="0" scaled="1"/>
          </a:gradFill>
        </p:spPr>
        <p:txBody>
          <a:bodyPr anchor="ctr" anchorCtr="0">
            <a:noAutofit/>
          </a:bodyPr>
          <a:lstStyle/>
          <a:p>
            <a:r>
              <a:rPr lang="ja-JP" altLang="en-US" sz="1000" dirty="0"/>
              <a:t>費用は自己負担だが、施設・医療の質が高い。</a:t>
            </a:r>
            <a:endParaRPr lang="en-US" altLang="ja-JP" sz="1000" dirty="0"/>
          </a:p>
          <a:p>
            <a:r>
              <a:rPr lang="en-US" altLang="ja-JP" sz="1000" dirty="0"/>
              <a:t>2005</a:t>
            </a:r>
            <a:r>
              <a:rPr lang="ja-JP" altLang="en-US" sz="1000" dirty="0"/>
              <a:t>年からは制度改革があり一部保険が適用される。</a:t>
            </a:r>
          </a:p>
        </p:txBody>
      </p:sp>
      <p:sp>
        <p:nvSpPr>
          <p:cNvPr id="42" name="片側の 2 つの角を丸めた四角形 41"/>
          <p:cNvSpPr/>
          <p:nvPr/>
        </p:nvSpPr>
        <p:spPr>
          <a:xfrm rot="16200000">
            <a:off x="569739" y="2286059"/>
            <a:ext cx="360000" cy="917690"/>
          </a:xfrm>
          <a:prstGeom prst="round2SameRect">
            <a:avLst/>
          </a:prstGeom>
          <a:solidFill>
            <a:srgbClr val="A2BBDC"/>
          </a:solidFill>
        </p:spPr>
        <p:txBody>
          <a:bodyPr vert="vert" wrap="none" tIns="72000" rtlCol="0" anchor="ctr">
            <a:noAutofit/>
          </a:bodyPr>
          <a:lstStyle/>
          <a:p>
            <a:pPr defTabSz="955675">
              <a:buSzPct val="120000"/>
            </a:pPr>
            <a:r>
              <a:rPr lang="ja-JP" altLang="en-US" sz="1200" dirty="0">
                <a:solidFill>
                  <a:srgbClr val="000000"/>
                </a:solidFill>
                <a:latin typeface="Arial Black" pitchFamily="34" charset="0"/>
                <a:ea typeface="HGP創英角ｺﾞｼｯｸUB" pitchFamily="50" charset="-128"/>
              </a:rPr>
              <a:t>民間病院</a:t>
            </a:r>
          </a:p>
        </p:txBody>
      </p:sp>
      <p:sp>
        <p:nvSpPr>
          <p:cNvPr id="5" name="TextBox 4">
            <a:extLst>
              <a:ext uri="{FF2B5EF4-FFF2-40B4-BE49-F238E27FC236}">
                <a16:creationId xmlns:a16="http://schemas.microsoft.com/office/drawing/2014/main" id="{63A8CDC6-9942-4637-A3B5-A3FED5BDF88F}"/>
              </a:ext>
            </a:extLst>
          </p:cNvPr>
          <p:cNvSpPr txBox="1"/>
          <p:nvPr/>
        </p:nvSpPr>
        <p:spPr>
          <a:xfrm>
            <a:off x="3291798" y="4534039"/>
            <a:ext cx="1229154" cy="191105"/>
          </a:xfrm>
          <a:prstGeom prst="rect">
            <a:avLst/>
          </a:prstGeom>
          <a:solidFill>
            <a:schemeClr val="bg1"/>
          </a:solidFill>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endParaRPr lang="en-US" dirty="0"/>
          </a:p>
        </p:txBody>
      </p:sp>
      <p:pic>
        <p:nvPicPr>
          <p:cNvPr id="12" name="Picture 11">
            <a:extLst>
              <a:ext uri="{FF2B5EF4-FFF2-40B4-BE49-F238E27FC236}">
                <a16:creationId xmlns:a16="http://schemas.microsoft.com/office/drawing/2014/main" id="{9A8E48F5-ADD4-4E5C-B754-3D5445D5B8E0}"/>
              </a:ext>
            </a:extLst>
          </p:cNvPr>
          <p:cNvPicPr>
            <a:picLocks noChangeAspect="1"/>
          </p:cNvPicPr>
          <p:nvPr/>
        </p:nvPicPr>
        <p:blipFill rotWithShape="1">
          <a:blip r:embed="rId9"/>
          <a:srcRect l="13622" r="9584"/>
          <a:stretch/>
        </p:blipFill>
        <p:spPr>
          <a:xfrm rot="5400000">
            <a:off x="1764959" y="3790411"/>
            <a:ext cx="1628798" cy="4000706"/>
          </a:xfrm>
          <a:prstGeom prst="rect">
            <a:avLst/>
          </a:prstGeom>
        </p:spPr>
      </p:pic>
      <p:sp>
        <p:nvSpPr>
          <p:cNvPr id="20" name="テキスト ボックス 19"/>
          <p:cNvSpPr txBox="1"/>
          <p:nvPr/>
        </p:nvSpPr>
        <p:spPr>
          <a:xfrm>
            <a:off x="3008784" y="6366803"/>
            <a:ext cx="699230" cy="276999"/>
          </a:xfrm>
          <a:prstGeom prst="rect">
            <a:avLst/>
          </a:prstGeom>
          <a:noFill/>
        </p:spPr>
        <p:txBody>
          <a:bodyPr wrap="none" rtlCol="0">
            <a:spAutoFit/>
          </a:bodyPr>
          <a:lstStyle/>
          <a:p>
            <a:r>
              <a:rPr kumimoji="1" lang="en-US" altLang="ja-JP" sz="600" dirty="0">
                <a:latin typeface="Arial" panose="020B0604020202020204" pitchFamily="34" charset="0"/>
                <a:ea typeface="ＭＳ Ｐゴシック" panose="020B0600070205080204" pitchFamily="50" charset="-128"/>
                <a:cs typeface="Arial" panose="020B0604020202020204" pitchFamily="34" charset="0"/>
              </a:rPr>
              <a:t>10,000</a:t>
            </a:r>
            <a:r>
              <a:rPr kumimoji="1" lang="ja-JP" altLang="en-US" sz="600" dirty="0">
                <a:latin typeface="Arial" panose="020B0604020202020204" pitchFamily="34" charset="0"/>
                <a:ea typeface="ＭＳ Ｐゴシック" panose="020B0600070205080204" pitchFamily="50" charset="-128"/>
                <a:cs typeface="Arial" panose="020B0604020202020204" pitchFamily="34" charset="0"/>
              </a:rPr>
              <a:t>人あたり</a:t>
            </a:r>
            <a:br>
              <a:rPr kumimoji="1" lang="en-US" altLang="ja-JP" sz="60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600" dirty="0">
                <a:latin typeface="Arial" panose="020B0604020202020204" pitchFamily="34" charset="0"/>
                <a:ea typeface="ＭＳ Ｐゴシック" panose="020B0600070205080204" pitchFamily="50" charset="-128"/>
                <a:cs typeface="Arial" panose="020B0604020202020204" pitchFamily="34" charset="0"/>
              </a:rPr>
              <a:t>ベッド数</a:t>
            </a:r>
          </a:p>
        </p:txBody>
      </p:sp>
    </p:spTree>
    <p:extLst>
      <p:ext uri="{BB962C8B-B14F-4D97-AF65-F5344CB8AC3E}">
        <p14:creationId xmlns:p14="http://schemas.microsoft.com/office/powerpoint/2010/main" val="3275213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extLst>
              <p:ext uri="{D42A27DB-BD31-4B8C-83A1-F6EECF244321}">
                <p14:modId xmlns:p14="http://schemas.microsoft.com/office/powerpoint/2010/main" val="31780950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62" name="think-cell Slide" r:id="rId40" imgW="270" imgH="270" progId="TCLayout.ActiveDocument.1">
                  <p:embed/>
                </p:oleObj>
              </mc:Choice>
              <mc:Fallback>
                <p:oleObj name="think-cell Slide" r:id="rId40" imgW="270" imgH="270" progId="TCLayout.ActiveDocument.1">
                  <p:embed/>
                  <p:pic>
                    <p:nvPicPr>
                      <p:cNvPr id="0" name="Picture 32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p:txBody>
          <a:bodyPr vert="horz"/>
          <a:lstStyle/>
          <a:p>
            <a:r>
              <a:rPr lang="ja-JP" altLang="en-US" dirty="0"/>
              <a:t>トルコ／医療関連／医療・公衆衛生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grpSp>
        <p:nvGrpSpPr>
          <p:cNvPr id="18" name="グループ化 7"/>
          <p:cNvGrpSpPr/>
          <p:nvPr/>
        </p:nvGrpSpPr>
        <p:grpSpPr>
          <a:xfrm>
            <a:off x="200471" y="1772816"/>
            <a:ext cx="4536507"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医療機関別施設数の推移</a:t>
              </a:r>
            </a:p>
          </p:txBody>
        </p:sp>
      </p:grpSp>
      <p:grpSp>
        <p:nvGrpSpPr>
          <p:cNvPr id="21" name="グループ化 7"/>
          <p:cNvGrpSpPr/>
          <p:nvPr/>
        </p:nvGrpSpPr>
        <p:grpSpPr>
          <a:xfrm>
            <a:off x="5169024" y="1772816"/>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4" name="テキスト ボックス 2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医療機関数は、公的・民間ともに微増傾向にある。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病床数</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も</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微増傾向にあり、</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000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人あたり病床数は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床である。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169024"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9" name="テキスト ボックス 28"/>
          <p:cNvSpPr txBox="1"/>
          <p:nvPr/>
        </p:nvSpPr>
        <p:spPr>
          <a:xfrm>
            <a:off x="9201472" y="206084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5" name="テキスト ボックス 24"/>
          <p:cNvSpPr txBox="1"/>
          <p:nvPr/>
        </p:nvSpPr>
        <p:spPr>
          <a:xfrm>
            <a:off x="272480" y="6309320"/>
            <a:ext cx="849592" cy="123111"/>
          </a:xfrm>
          <a:prstGeom prst="rect">
            <a:avLst/>
          </a:prstGeom>
          <a:noFill/>
        </p:spPr>
        <p:txBody>
          <a:bodyPr wrap="none" lIns="0" tIns="0" rIns="0" bIns="0" rtlCol="0">
            <a:spAutoFit/>
          </a:bodyPr>
          <a:lstStyle/>
          <a:p>
            <a:r>
              <a:rPr lang="en-US" altLang="ja-JP" sz="800">
                <a:solidFill>
                  <a:srgbClr val="000000"/>
                </a:solidFill>
                <a:cs typeface="Arial" panose="020B0604020202020204" pitchFamily="34" charset="0"/>
              </a:rPr>
              <a:t>※</a:t>
            </a:r>
            <a:r>
              <a:rPr lang="en-US" altLang="ja-JP" sz="800">
                <a:solidFill>
                  <a:srgbClr val="000000"/>
                </a:solidFill>
              </a:rPr>
              <a:t> </a:t>
            </a:r>
            <a:r>
              <a:rPr lang="ja-JP" altLang="en-US" sz="800">
                <a:solidFill>
                  <a:srgbClr val="000000"/>
                </a:solidFill>
              </a:rPr>
              <a:t>上の数字は合計</a:t>
            </a:r>
            <a:endParaRPr lang="ja-JP" altLang="en-US" sz="800" dirty="0">
              <a:solidFill>
                <a:srgbClr val="000000"/>
              </a:solidFill>
              <a:cs typeface="Arial" panose="020B0604020202020204" pitchFamily="34" charset="0"/>
            </a:endParaRPr>
          </a:p>
        </p:txBody>
      </p:sp>
      <p:sp>
        <p:nvSpPr>
          <p:cNvPr id="30" name="テキスト ボックス 29"/>
          <p:cNvSpPr txBox="1"/>
          <p:nvPr/>
        </p:nvSpPr>
        <p:spPr>
          <a:xfrm>
            <a:off x="200472" y="6525343"/>
            <a:ext cx="9289032" cy="123111"/>
          </a:xfrm>
          <a:prstGeom prst="rect">
            <a:avLst/>
          </a:prstGeom>
          <a:noFill/>
        </p:spPr>
        <p:txBody>
          <a:bodyPr wrap="square" lIns="0" tIns="0" rIns="0" bIns="0" rtlCol="0">
            <a:sp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MoH</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Health Statistics Yearbook 2013, 2018, 2019</a:t>
            </a:r>
          </a:p>
        </p:txBody>
      </p:sp>
      <p:graphicFrame>
        <p:nvGraphicFramePr>
          <p:cNvPr id="236" name="Chart 235">
            <a:extLst>
              <a:ext uri="{FF2B5EF4-FFF2-40B4-BE49-F238E27FC236}">
                <a16:creationId xmlns:a16="http://schemas.microsoft.com/office/drawing/2014/main" id="{5C2B40E3-431F-431A-AB74-7CF69001B929}"/>
              </a:ext>
            </a:extLst>
          </p:cNvPr>
          <p:cNvGraphicFramePr/>
          <p:nvPr>
            <p:custDataLst>
              <p:tags r:id="rId4"/>
            </p:custDataLst>
            <p:extLst>
              <p:ext uri="{D42A27DB-BD31-4B8C-83A1-F6EECF244321}">
                <p14:modId xmlns:p14="http://schemas.microsoft.com/office/powerpoint/2010/main" val="221976"/>
              </p:ext>
            </p:extLst>
          </p:nvPr>
        </p:nvGraphicFramePr>
        <p:xfrm>
          <a:off x="284163" y="2251075"/>
          <a:ext cx="4535487" cy="3625850"/>
        </p:xfrm>
        <a:graphic>
          <a:graphicData uri="http://schemas.openxmlformats.org/drawingml/2006/chart">
            <c:chart xmlns:c="http://schemas.openxmlformats.org/drawingml/2006/chart" xmlns:r="http://schemas.openxmlformats.org/officeDocument/2006/relationships" r:id="rId42"/>
          </a:graphicData>
        </a:graphic>
      </p:graphicFrame>
      <p:sp>
        <p:nvSpPr>
          <p:cNvPr id="37" name="テキスト プレースホルダ 9"/>
          <p:cNvSpPr>
            <a:spLocks noGrp="1"/>
          </p:cNvSpPr>
          <p:nvPr>
            <p:custDataLst>
              <p:tags r:id="rId5"/>
            </p:custDataLst>
          </p:nvPr>
        </p:nvSpPr>
        <p:spPr bwMode="auto">
          <a:xfrm>
            <a:off x="1068388"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6A5525-C477-485E-9974-8086F8BB5018}" type="datetime'1''''''''''''''''''''''''''''''''''''''''''''4'''">
              <a:rPr lang="en-US" altLang="en-US" sz="1000" smtClean="0"/>
              <a:pPr/>
              <a:t>14</a:t>
            </a:fld>
            <a:endParaRPr kumimoji="0" lang="ja-JP" altLang="en-US" sz="1000" dirty="0">
              <a:sym typeface="+mn-lt"/>
            </a:endParaRPr>
          </a:p>
        </p:txBody>
      </p:sp>
      <p:sp>
        <p:nvSpPr>
          <p:cNvPr id="145" name="テキスト プレースホルダ 9">
            <a:extLst>
              <a:ext uri="{FF2B5EF4-FFF2-40B4-BE49-F238E27FC236}">
                <a16:creationId xmlns:a16="http://schemas.microsoft.com/office/drawing/2014/main" id="{772DBFEB-33CF-4035-AB11-24BD59E9CE61}"/>
              </a:ext>
            </a:extLst>
          </p:cNvPr>
          <p:cNvSpPr>
            <a:spLocks noGrp="1"/>
          </p:cNvSpPr>
          <p:nvPr>
            <p:custDataLst>
              <p:tags r:id="rId6"/>
            </p:custDataLst>
          </p:nvPr>
        </p:nvSpPr>
        <p:spPr bwMode="gray">
          <a:xfrm>
            <a:off x="2276475" y="236378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F63FEC-3651-4E91-9FBE-838772079CC0}" type="datetime'1'''',''''5''''''1''''''''''''''''''''''''''''''''''''0'''">
              <a:rPr lang="en-US" altLang="en-US" sz="1000" smtClean="0">
                <a:sym typeface="+mn-lt"/>
              </a:rPr>
              <a:pPr/>
              <a:t>1,510</a:t>
            </a:fld>
            <a:endParaRPr lang="ja-JP" altLang="en-US" sz="1000" dirty="0">
              <a:sym typeface="+mn-lt"/>
            </a:endParaRPr>
          </a:p>
        </p:txBody>
      </p:sp>
      <p:sp>
        <p:nvSpPr>
          <p:cNvPr id="147" name="テキスト プレースホルダ 9">
            <a:extLst>
              <a:ext uri="{FF2B5EF4-FFF2-40B4-BE49-F238E27FC236}">
                <a16:creationId xmlns:a16="http://schemas.microsoft.com/office/drawing/2014/main" id="{28FF4734-C4E3-4E1E-94BA-8E2E0D97FB2B}"/>
              </a:ext>
            </a:extLst>
          </p:cNvPr>
          <p:cNvSpPr>
            <a:spLocks noGrp="1"/>
          </p:cNvSpPr>
          <p:nvPr>
            <p:custDataLst>
              <p:tags r:id="rId7"/>
            </p:custDataLst>
          </p:nvPr>
        </p:nvSpPr>
        <p:spPr bwMode="gray">
          <a:xfrm>
            <a:off x="3582988" y="2301875"/>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35B6B0-1B9A-4430-9748-00C12EA87A80}" type="datetime'''''''''''''''''''''''''1,5''''''''''''3''4'''''''''''''''''">
              <a:rPr lang="en-US" altLang="en-US" sz="1000" smtClean="0">
                <a:sym typeface="+mn-lt"/>
              </a:rPr>
              <a:pPr/>
              <a:t>1,534</a:t>
            </a:fld>
            <a:endParaRPr lang="ja-JP" altLang="en-US" sz="1000" dirty="0">
              <a:sym typeface="+mn-lt"/>
            </a:endParaRPr>
          </a:p>
        </p:txBody>
      </p:sp>
      <p:sp>
        <p:nvSpPr>
          <p:cNvPr id="53" name="テキスト プレースホルダ 9"/>
          <p:cNvSpPr>
            <a:spLocks noGrp="1"/>
          </p:cNvSpPr>
          <p:nvPr>
            <p:custDataLst>
              <p:tags r:id="rId8"/>
            </p:custDataLst>
          </p:nvPr>
        </p:nvSpPr>
        <p:spPr bwMode="auto">
          <a:xfrm>
            <a:off x="1722438"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61CC11-0AAD-44EE-8E5F-F3086511CC12}" type="datetime'''''''''''1''''''''''''''''''''''''''''''''5'''''''">
              <a:rPr lang="en-US" altLang="en-US" sz="1000" smtClean="0"/>
              <a:pPr/>
              <a:t>15</a:t>
            </a:fld>
            <a:endParaRPr kumimoji="0" lang="ja-JP" altLang="en-US" sz="1000" dirty="0">
              <a:sym typeface="+mn-lt"/>
            </a:endParaRPr>
          </a:p>
        </p:txBody>
      </p:sp>
      <p:sp>
        <p:nvSpPr>
          <p:cNvPr id="140" name="テキスト プレースホルダ 9">
            <a:extLst>
              <a:ext uri="{FF2B5EF4-FFF2-40B4-BE49-F238E27FC236}">
                <a16:creationId xmlns:a16="http://schemas.microsoft.com/office/drawing/2014/main" id="{19CFE1C9-55A7-4B71-86FE-3ED744F45205}"/>
              </a:ext>
            </a:extLst>
          </p:cNvPr>
          <p:cNvSpPr>
            <a:spLocks noGrp="1"/>
          </p:cNvSpPr>
          <p:nvPr>
            <p:custDataLst>
              <p:tags r:id="rId9"/>
            </p:custDataLst>
          </p:nvPr>
        </p:nvSpPr>
        <p:spPr bwMode="auto">
          <a:xfrm>
            <a:off x="3027363"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5050CF-49A9-4D3A-B8F7-21420F650569}" type="datetime'''17'''''''''''''''''">
              <a:rPr kumimoji="0" lang="en-US" altLang="en-US" sz="1000" smtClean="0"/>
              <a:pPr/>
              <a:t>17</a:t>
            </a:fld>
            <a:endParaRPr kumimoji="0" lang="ja-JP" altLang="en-US" sz="1000" dirty="0">
              <a:sym typeface="+mn-lt"/>
            </a:endParaRPr>
          </a:p>
        </p:txBody>
      </p:sp>
      <p:sp>
        <p:nvSpPr>
          <p:cNvPr id="40" name="テキスト プレースホルダ 9"/>
          <p:cNvSpPr>
            <a:spLocks noGrp="1"/>
          </p:cNvSpPr>
          <p:nvPr>
            <p:custDataLst>
              <p:tags r:id="rId10"/>
            </p:custDataLst>
          </p:nvPr>
        </p:nvSpPr>
        <p:spPr bwMode="gray">
          <a:xfrm>
            <a:off x="969963" y="2314575"/>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43DC5A-19B3-4C96-8DB4-0E13C1CA4F99}" type="datetime'1,''''''''5''''''''''''''''''''''''2''8'''''">
              <a:rPr lang="en-US" altLang="en-US" sz="1000" smtClean="0"/>
              <a:pPr/>
              <a:t>1,528</a:t>
            </a:fld>
            <a:endParaRPr kumimoji="0" lang="ja-JP" altLang="en-US" sz="1000" dirty="0">
              <a:sym typeface="+mn-lt"/>
            </a:endParaRPr>
          </a:p>
        </p:txBody>
      </p:sp>
      <p:sp>
        <p:nvSpPr>
          <p:cNvPr id="59" name="テキスト プレースホルダ 9"/>
          <p:cNvSpPr>
            <a:spLocks noGrp="1"/>
          </p:cNvSpPr>
          <p:nvPr>
            <p:custDataLst>
              <p:tags r:id="rId11"/>
            </p:custDataLst>
          </p:nvPr>
        </p:nvSpPr>
        <p:spPr bwMode="gray">
          <a:xfrm>
            <a:off x="1624013" y="2301875"/>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EC9B87-2AE6-4222-A946-C6C941158993}" type="datetime'''''''''''''''''''''1'''''''''',''''''''''''''''''''''533'''''">
              <a:rPr lang="en-US" altLang="en-US" sz="1000" smtClean="0"/>
              <a:pPr marL="0" indent="0" algn="ctr">
                <a:spcBef>
                  <a:spcPct val="0"/>
                </a:spcBef>
                <a:buNone/>
              </a:pPr>
              <a:t>1,533</a:t>
            </a:fld>
            <a:endParaRPr kumimoji="0" lang="ja-JP" altLang="en-US" sz="1000" dirty="0">
              <a:sym typeface="+mn-lt"/>
            </a:endParaRPr>
          </a:p>
        </p:txBody>
      </p:sp>
      <p:sp>
        <p:nvSpPr>
          <p:cNvPr id="139" name="テキスト プレースホルダ 9">
            <a:extLst>
              <a:ext uri="{FF2B5EF4-FFF2-40B4-BE49-F238E27FC236}">
                <a16:creationId xmlns:a16="http://schemas.microsoft.com/office/drawing/2014/main" id="{4CCBA7C5-F393-44EA-8977-86D991D41713}"/>
              </a:ext>
            </a:extLst>
          </p:cNvPr>
          <p:cNvSpPr>
            <a:spLocks noGrp="1"/>
          </p:cNvSpPr>
          <p:nvPr>
            <p:custDataLst>
              <p:tags r:id="rId12"/>
            </p:custDataLst>
          </p:nvPr>
        </p:nvSpPr>
        <p:spPr bwMode="auto">
          <a:xfrm>
            <a:off x="237490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CE3630-9711-449E-BB82-DA52E6759E70}" type="datetime'''''''''''''''''''''1''''''''''''''''''''6'''''''''''">
              <a:rPr kumimoji="0" lang="en-US" altLang="en-US" sz="1000" smtClean="0"/>
              <a:pPr/>
              <a:t>16</a:t>
            </a:fld>
            <a:endParaRPr kumimoji="0" lang="ja-JP" altLang="en-US" sz="1000" dirty="0">
              <a:sym typeface="+mn-lt"/>
            </a:endParaRPr>
          </a:p>
        </p:txBody>
      </p:sp>
      <p:sp>
        <p:nvSpPr>
          <p:cNvPr id="141" name="テキスト プレースホルダ 9">
            <a:extLst>
              <a:ext uri="{FF2B5EF4-FFF2-40B4-BE49-F238E27FC236}">
                <a16:creationId xmlns:a16="http://schemas.microsoft.com/office/drawing/2014/main" id="{72EDD927-986B-49D2-8C23-B0F1F1B396D3}"/>
              </a:ext>
            </a:extLst>
          </p:cNvPr>
          <p:cNvSpPr>
            <a:spLocks noGrp="1"/>
          </p:cNvSpPr>
          <p:nvPr>
            <p:custDataLst>
              <p:tags r:id="rId13"/>
            </p:custDataLst>
          </p:nvPr>
        </p:nvSpPr>
        <p:spPr bwMode="auto">
          <a:xfrm>
            <a:off x="3681413"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1ECF62-7E23-4204-A4B5-EFF70D4B5DC0}" type="datetime'''''''''1''''''''''''''''''''''''''''''''''''''''''''''8'''">
              <a:rPr kumimoji="0" lang="en-US" altLang="en-US" sz="1000" smtClean="0"/>
              <a:pPr/>
              <a:t>18</a:t>
            </a:fld>
            <a:endParaRPr kumimoji="0" lang="ja-JP" altLang="en-US" sz="1000" dirty="0">
              <a:sym typeface="+mn-lt"/>
            </a:endParaRPr>
          </a:p>
        </p:txBody>
      </p:sp>
      <p:sp>
        <p:nvSpPr>
          <p:cNvPr id="142" name="テキスト プレースホルダ 9">
            <a:extLst>
              <a:ext uri="{FF2B5EF4-FFF2-40B4-BE49-F238E27FC236}">
                <a16:creationId xmlns:a16="http://schemas.microsoft.com/office/drawing/2014/main" id="{94CE030B-4117-46D9-90B5-29DAE5C31FD4}"/>
              </a:ext>
            </a:extLst>
          </p:cNvPr>
          <p:cNvSpPr>
            <a:spLocks noGrp="1"/>
          </p:cNvSpPr>
          <p:nvPr>
            <p:custDataLst>
              <p:tags r:id="rId14"/>
            </p:custDataLst>
          </p:nvPr>
        </p:nvSpPr>
        <p:spPr bwMode="auto">
          <a:xfrm>
            <a:off x="4264025" y="58642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5FCEFE-0872-45A5-8417-278836531763}" type="datetime'''''''''''''2''''''''''''''''''''01''9'''''">
              <a:rPr kumimoji="0" lang="en-US" altLang="en-US" sz="1000" smtClean="0"/>
              <a:pPr/>
              <a:t>2019</a:t>
            </a:fld>
            <a:endParaRPr kumimoji="0" lang="ja-JP" altLang="en-US" sz="1000" dirty="0">
              <a:sym typeface="+mn-lt"/>
            </a:endParaRPr>
          </a:p>
        </p:txBody>
      </p:sp>
      <p:sp>
        <p:nvSpPr>
          <p:cNvPr id="148" name="テキスト プレースホルダ 9">
            <a:extLst>
              <a:ext uri="{FF2B5EF4-FFF2-40B4-BE49-F238E27FC236}">
                <a16:creationId xmlns:a16="http://schemas.microsoft.com/office/drawing/2014/main" id="{06FEF034-B945-431A-9D38-F1B7297F7A85}"/>
              </a:ext>
            </a:extLst>
          </p:cNvPr>
          <p:cNvSpPr>
            <a:spLocks noGrp="1"/>
          </p:cNvSpPr>
          <p:nvPr>
            <p:custDataLst>
              <p:tags r:id="rId15"/>
            </p:custDataLst>
          </p:nvPr>
        </p:nvSpPr>
        <p:spPr bwMode="gray">
          <a:xfrm>
            <a:off x="4235450" y="2301875"/>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F8A93A-FA91-4874-82B5-4473990D629F}" type="datetime'''''''''''''''''1'''''''''''''',''''''''''''538'">
              <a:rPr lang="en-US" altLang="en-US" sz="1000" smtClean="0"/>
              <a:pPr/>
              <a:t>1,538</a:t>
            </a:fld>
            <a:endParaRPr lang="ja-JP" altLang="en-US" sz="1000" dirty="0">
              <a:sym typeface="+mn-lt"/>
            </a:endParaRPr>
          </a:p>
        </p:txBody>
      </p:sp>
      <p:sp>
        <p:nvSpPr>
          <p:cNvPr id="146" name="テキスト プレースホルダ 9">
            <a:extLst>
              <a:ext uri="{FF2B5EF4-FFF2-40B4-BE49-F238E27FC236}">
                <a16:creationId xmlns:a16="http://schemas.microsoft.com/office/drawing/2014/main" id="{DE81CEBA-0E77-46FE-A6CC-5CEF827F9818}"/>
              </a:ext>
            </a:extLst>
          </p:cNvPr>
          <p:cNvSpPr>
            <a:spLocks noGrp="1"/>
          </p:cNvSpPr>
          <p:nvPr>
            <p:custDataLst>
              <p:tags r:id="rId16"/>
            </p:custDataLst>
          </p:nvPr>
        </p:nvSpPr>
        <p:spPr bwMode="gray">
          <a:xfrm>
            <a:off x="2928938" y="2346325"/>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B041D5-1721-401D-BDDC-95958F384BEE}" type="datetime'''''1'''''''''''''''',''''''''''''''''''51''''''8'''''''">
              <a:rPr lang="en-US" altLang="en-US" sz="1000" smtClean="0">
                <a:sym typeface="+mn-lt"/>
              </a:rPr>
              <a:pPr/>
              <a:t>1,518</a:t>
            </a:fld>
            <a:endParaRPr lang="ja-JP" altLang="en-US" sz="1000" dirty="0">
              <a:sym typeface="+mn-lt"/>
            </a:endParaRPr>
          </a:p>
        </p:txBody>
      </p:sp>
      <p:sp>
        <p:nvSpPr>
          <p:cNvPr id="155" name="テキスト プレースホルダ 9">
            <a:extLst>
              <a:ext uri="{FF2B5EF4-FFF2-40B4-BE49-F238E27FC236}">
                <a16:creationId xmlns:a16="http://schemas.microsoft.com/office/drawing/2014/main" id="{49C6F540-783B-4794-B7A6-70DC4DB752F2}"/>
              </a:ext>
            </a:extLst>
          </p:cNvPr>
          <p:cNvSpPr>
            <a:spLocks noGrp="1"/>
          </p:cNvSpPr>
          <p:nvPr>
            <p:custDataLst>
              <p:tags r:id="rId17"/>
            </p:custDataLst>
          </p:nvPr>
        </p:nvSpPr>
        <p:spPr bwMode="gray">
          <a:xfrm>
            <a:off x="1160463" y="2466975"/>
            <a:ext cx="174625" cy="152400"/>
          </a:xfrm>
          <a:prstGeom prst="rect">
            <a:avLst/>
          </a:prstGeom>
          <a:solidFill>
            <a:srgbClr val="D6D7D9"/>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42213E-1DA8-4F67-BE2D-ABF564B02823}" type="datetime'''''''''''''''''''3''''''''''7'''''''''">
              <a:rPr lang="en-US" altLang="en-US" sz="1000" smtClean="0">
                <a:effectLst/>
                <a:sym typeface="+mn-lt"/>
              </a:rPr>
              <a:pPr marL="0" indent="0" algn="ctr">
                <a:spcBef>
                  <a:spcPct val="0"/>
                </a:spcBef>
                <a:buNone/>
              </a:pPr>
              <a:t>37</a:t>
            </a:fld>
            <a:endParaRPr lang="ja-JP" altLang="en-US" sz="1000" dirty="0">
              <a:sym typeface="+mn-lt"/>
            </a:endParaRPr>
          </a:p>
        </p:txBody>
      </p:sp>
      <p:sp>
        <p:nvSpPr>
          <p:cNvPr id="156" name="テキスト プレースホルダ 9">
            <a:extLst>
              <a:ext uri="{FF2B5EF4-FFF2-40B4-BE49-F238E27FC236}">
                <a16:creationId xmlns:a16="http://schemas.microsoft.com/office/drawing/2014/main" id="{5BD55612-35AD-4D08-AA49-60317B2E2714}"/>
              </a:ext>
            </a:extLst>
          </p:cNvPr>
          <p:cNvSpPr>
            <a:spLocks noGrp="1"/>
          </p:cNvSpPr>
          <p:nvPr>
            <p:custDataLst>
              <p:tags r:id="rId18"/>
            </p:custDataLst>
          </p:nvPr>
        </p:nvSpPr>
        <p:spPr bwMode="gray">
          <a:xfrm>
            <a:off x="1814513" y="2454275"/>
            <a:ext cx="174625" cy="152400"/>
          </a:xfrm>
          <a:prstGeom prst="rect">
            <a:avLst/>
          </a:prstGeom>
          <a:solidFill>
            <a:srgbClr val="D6D7D9"/>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A202D6-28EC-4163-8461-307D938196A4}" type="datetime'3''''''''''''''''''''''''''''''''''''''''''''''''''''6'''''''">
              <a:rPr lang="en-US" altLang="en-US" sz="1000" smtClean="0">
                <a:effectLst/>
                <a:sym typeface="+mn-lt"/>
              </a:rPr>
              <a:pPr marL="0" indent="0" algn="ctr">
                <a:spcBef>
                  <a:spcPct val="0"/>
                </a:spcBef>
                <a:buNone/>
              </a:pPr>
              <a:t>36</a:t>
            </a:fld>
            <a:endParaRPr lang="ja-JP" altLang="en-US" sz="1000" dirty="0">
              <a:sym typeface="+mn-lt"/>
            </a:endParaRPr>
          </a:p>
        </p:txBody>
      </p:sp>
      <p:sp>
        <p:nvSpPr>
          <p:cNvPr id="45" name="Rectangle 44"/>
          <p:cNvSpPr/>
          <p:nvPr>
            <p:custDataLst>
              <p:tags r:id="rId19"/>
            </p:custDataLst>
          </p:nvPr>
        </p:nvSpPr>
        <p:spPr bwMode="gray">
          <a:xfrm>
            <a:off x="2600325" y="6280150"/>
            <a:ext cx="179388" cy="133350"/>
          </a:xfrm>
          <a:prstGeom prst="rect">
            <a:avLst/>
          </a:prstGeom>
          <a:solidFill>
            <a:schemeClr val="accent3"/>
          </a:solidFill>
          <a:ln w="9525" algn="ctr">
            <a:noFill/>
          </a:ln>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4" name="Rectangle 43"/>
          <p:cNvSpPr/>
          <p:nvPr>
            <p:custDataLst>
              <p:tags r:id="rId20"/>
            </p:custDataLst>
          </p:nvPr>
        </p:nvSpPr>
        <p:spPr bwMode="gray">
          <a:xfrm>
            <a:off x="2600324" y="6076950"/>
            <a:ext cx="179388" cy="133350"/>
          </a:xfrm>
          <a:prstGeom prst="rect">
            <a:avLst/>
          </a:prstGeom>
          <a:solidFill>
            <a:srgbClr val="D6D7D9"/>
          </a:solidFill>
          <a:ln w="9525" algn="ctr">
            <a:noFill/>
          </a:ln>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 name="Rectangle 11">
            <a:extLst>
              <a:ext uri="{FF2B5EF4-FFF2-40B4-BE49-F238E27FC236}">
                <a16:creationId xmlns:a16="http://schemas.microsoft.com/office/drawing/2014/main" id="{89713155-9BE1-4F16-9E4A-1DC1117242CF}"/>
              </a:ext>
            </a:extLst>
          </p:cNvPr>
          <p:cNvSpPr/>
          <p:nvPr>
            <p:custDataLst>
              <p:tags r:id="rId21"/>
            </p:custDataLst>
          </p:nvPr>
        </p:nvSpPr>
        <p:spPr bwMode="auto">
          <a:xfrm>
            <a:off x="3694113" y="6280150"/>
            <a:ext cx="179388" cy="133350"/>
          </a:xfrm>
          <a:prstGeom prst="rect">
            <a:avLst/>
          </a:prstGeom>
          <a:solidFill>
            <a:schemeClr val="accent1"/>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en-US" sz="1200" dirty="0"/>
          </a:p>
        </p:txBody>
      </p:sp>
      <p:sp>
        <p:nvSpPr>
          <p:cNvPr id="11" name="Rectangle 10">
            <a:extLst>
              <a:ext uri="{FF2B5EF4-FFF2-40B4-BE49-F238E27FC236}">
                <a16:creationId xmlns:a16="http://schemas.microsoft.com/office/drawing/2014/main" id="{7F0D74B2-48B1-460C-AC21-1B16B8273A05}"/>
              </a:ext>
            </a:extLst>
          </p:cNvPr>
          <p:cNvSpPr/>
          <p:nvPr>
            <p:custDataLst>
              <p:tags r:id="rId22"/>
            </p:custDataLst>
          </p:nvPr>
        </p:nvSpPr>
        <p:spPr bwMode="auto">
          <a:xfrm>
            <a:off x="3694113" y="6076950"/>
            <a:ext cx="179388" cy="133350"/>
          </a:xfrm>
          <a:prstGeom prst="rect">
            <a:avLst/>
          </a:prstGeom>
          <a:solidFill>
            <a:schemeClr val="accent2"/>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en-US" sz="1200" dirty="0"/>
          </a:p>
        </p:txBody>
      </p:sp>
      <p:sp>
        <p:nvSpPr>
          <p:cNvPr id="46" name="テキスト プレースホルダ 9"/>
          <p:cNvSpPr>
            <a:spLocks noGrp="1"/>
          </p:cNvSpPr>
          <p:nvPr>
            <p:custDataLst>
              <p:tags r:id="rId23"/>
            </p:custDataLst>
          </p:nvPr>
        </p:nvSpPr>
        <p:spPr bwMode="auto">
          <a:xfrm>
            <a:off x="2830513" y="6072188"/>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72F8360-8CDC-4DA3-AA73-1AF912F00C31}" type="datetime'その''''''''''''''''''''''''''''''''''''''他'''''''''''''">
              <a:rPr lang="ja-JP" altLang="en-US" sz="1000" smtClean="0"/>
              <a:pPr/>
              <a:t>その他</a:t>
            </a:fld>
            <a:endParaRPr kumimoji="0" lang="ja-JP" altLang="en-US" sz="1000" dirty="0">
              <a:sym typeface="+mn-lt"/>
            </a:endParaRPr>
          </a:p>
        </p:txBody>
      </p:sp>
      <p:sp>
        <p:nvSpPr>
          <p:cNvPr id="143" name="テキスト プレースホルダ 9">
            <a:extLst>
              <a:ext uri="{FF2B5EF4-FFF2-40B4-BE49-F238E27FC236}">
                <a16:creationId xmlns:a16="http://schemas.microsoft.com/office/drawing/2014/main" id="{D27ED08F-E93F-4E75-9ED0-CA28CFF470EA}"/>
              </a:ext>
            </a:extLst>
          </p:cNvPr>
          <p:cNvSpPr>
            <a:spLocks noGrp="1"/>
          </p:cNvSpPr>
          <p:nvPr>
            <p:custDataLst>
              <p:tags r:id="rId24"/>
            </p:custDataLst>
          </p:nvPr>
        </p:nvSpPr>
        <p:spPr bwMode="auto">
          <a:xfrm>
            <a:off x="3924300" y="60721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73F5BC2-06A0-4673-8B8B-AEB9B6EB6EBE}" type="datetime'大''''学''病''''''''''''''''''''''''''''''''''''''''院'''''''">
              <a:rPr kumimoji="0" lang="ja-JP" altLang="en-US" sz="1000" smtClean="0"/>
              <a:pPr/>
              <a:t>大学病院</a:t>
            </a:fld>
            <a:endParaRPr kumimoji="0" lang="ja-JP" altLang="en-US" sz="1000" dirty="0">
              <a:sym typeface="+mn-lt"/>
            </a:endParaRPr>
          </a:p>
        </p:txBody>
      </p:sp>
      <p:sp>
        <p:nvSpPr>
          <p:cNvPr id="47" name="テキスト プレースホルダ 9"/>
          <p:cNvSpPr>
            <a:spLocks noGrp="1"/>
          </p:cNvSpPr>
          <p:nvPr>
            <p:custDataLst>
              <p:tags r:id="rId25"/>
            </p:custDataLst>
          </p:nvPr>
        </p:nvSpPr>
        <p:spPr bwMode="auto">
          <a:xfrm>
            <a:off x="2830513" y="6275388"/>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051B176-550B-47BE-B1C1-2AC7730BB98C}" type="datetime'''''''''''''''''''''''''民間''''''''''''''医療機''''''''''''''''関'">
              <a:rPr lang="zh-TW" altLang="en-US" sz="1000" smtClean="0"/>
              <a:pPr/>
              <a:t>民間医療機関</a:t>
            </a:fld>
            <a:endParaRPr kumimoji="0" lang="ja-JP" altLang="en-US" sz="1000" dirty="0">
              <a:sym typeface="+mn-lt"/>
            </a:endParaRPr>
          </a:p>
        </p:txBody>
      </p:sp>
      <p:sp>
        <p:nvSpPr>
          <p:cNvPr id="144" name="テキスト プレースホルダ 9">
            <a:extLst>
              <a:ext uri="{FF2B5EF4-FFF2-40B4-BE49-F238E27FC236}">
                <a16:creationId xmlns:a16="http://schemas.microsoft.com/office/drawing/2014/main" id="{11D91D77-1ADA-40B8-A256-6E5F7E84DDC7}"/>
              </a:ext>
            </a:extLst>
          </p:cNvPr>
          <p:cNvSpPr>
            <a:spLocks noGrp="1"/>
          </p:cNvSpPr>
          <p:nvPr>
            <p:custDataLst>
              <p:tags r:id="rId26"/>
            </p:custDataLst>
          </p:nvPr>
        </p:nvSpPr>
        <p:spPr bwMode="auto">
          <a:xfrm>
            <a:off x="3924300" y="6275388"/>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851C21F-BA56-4155-8051-97F5F9536D7E}" type="datetime'''''''''''''''''''公的''''''医''''''''''療''機''''''''''''関'''''">
              <a:rPr kumimoji="0" lang="zh-TW" altLang="en-US" sz="1000" smtClean="0"/>
              <a:pPr/>
              <a:t>公的医療機関</a:t>
            </a:fld>
            <a:endParaRPr kumimoji="0" lang="ja-JP" altLang="en-US" sz="1000" dirty="0">
              <a:sym typeface="+mn-lt"/>
            </a:endParaRPr>
          </a:p>
        </p:txBody>
      </p:sp>
      <p:graphicFrame>
        <p:nvGraphicFramePr>
          <p:cNvPr id="234" name="Chart 233">
            <a:extLst>
              <a:ext uri="{FF2B5EF4-FFF2-40B4-BE49-F238E27FC236}">
                <a16:creationId xmlns:a16="http://schemas.microsoft.com/office/drawing/2014/main" id="{36BF51EF-C285-4749-BCF9-AF1E15786B93}"/>
              </a:ext>
            </a:extLst>
          </p:cNvPr>
          <p:cNvGraphicFramePr/>
          <p:nvPr>
            <p:custDataLst>
              <p:tags r:id="rId27"/>
            </p:custDataLst>
            <p:extLst>
              <p:ext uri="{D42A27DB-BD31-4B8C-83A1-F6EECF244321}">
                <p14:modId xmlns:p14="http://schemas.microsoft.com/office/powerpoint/2010/main" val="3344449651"/>
              </p:ext>
            </p:extLst>
          </p:nvPr>
        </p:nvGraphicFramePr>
        <p:xfrm>
          <a:off x="4999038" y="2255838"/>
          <a:ext cx="4673600" cy="3692525"/>
        </p:xfrm>
        <a:graphic>
          <a:graphicData uri="http://schemas.openxmlformats.org/drawingml/2006/chart">
            <c:chart xmlns:c="http://schemas.openxmlformats.org/drawingml/2006/chart" xmlns:r="http://schemas.openxmlformats.org/officeDocument/2006/relationships" r:id="rId43"/>
          </a:graphicData>
        </a:graphic>
      </p:graphicFrame>
      <p:sp>
        <p:nvSpPr>
          <p:cNvPr id="62" name="テキスト プレースホルダ 9"/>
          <p:cNvSpPr>
            <a:spLocks noGrp="1"/>
          </p:cNvSpPr>
          <p:nvPr>
            <p:custDataLst>
              <p:tags r:id="rId28"/>
            </p:custDataLst>
          </p:nvPr>
        </p:nvSpPr>
        <p:spPr bwMode="auto">
          <a:xfrm>
            <a:off x="5905500" y="59356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54ADF4-58AE-41D3-A54D-1AF177F740EC}" type="datetime'''''''''''''''''''14'''''''''''''''''''''">
              <a:rPr lang="en-US" altLang="en-US" sz="1000" smtClean="0"/>
              <a:pPr/>
              <a:t>14</a:t>
            </a:fld>
            <a:endParaRPr kumimoji="0" lang="ja-JP" altLang="en-US" sz="1000" dirty="0">
              <a:sym typeface="+mn-lt"/>
            </a:endParaRPr>
          </a:p>
        </p:txBody>
      </p:sp>
      <p:sp>
        <p:nvSpPr>
          <p:cNvPr id="56" name="テキスト プレースホルダ 9"/>
          <p:cNvSpPr>
            <a:spLocks noGrp="1"/>
          </p:cNvSpPr>
          <p:nvPr>
            <p:custDataLst>
              <p:tags r:id="rId29"/>
            </p:custDataLst>
          </p:nvPr>
        </p:nvSpPr>
        <p:spPr bwMode="auto">
          <a:xfrm>
            <a:off x="6524625" y="59356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1D2027-80FD-4FCB-934E-D80435AAB92E}" type="datetime'''''''''''''''''''''''''''15'''''''''''''''''''''''''''''">
              <a:rPr lang="en-US" altLang="en-US" sz="1000" smtClean="0"/>
              <a:pPr/>
              <a:t>15</a:t>
            </a:fld>
            <a:endParaRPr kumimoji="0" lang="ja-JP" altLang="en-US" sz="1000" dirty="0">
              <a:sym typeface="+mn-lt"/>
            </a:endParaRPr>
          </a:p>
        </p:txBody>
      </p:sp>
      <p:sp>
        <p:nvSpPr>
          <p:cNvPr id="60" name="テキスト プレースホルダ 9"/>
          <p:cNvSpPr>
            <a:spLocks noGrp="1"/>
          </p:cNvSpPr>
          <p:nvPr>
            <p:custDataLst>
              <p:tags r:id="rId30"/>
            </p:custDataLst>
          </p:nvPr>
        </p:nvSpPr>
        <p:spPr bwMode="auto">
          <a:xfrm>
            <a:off x="7142163" y="59356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D45F96-7252-44CC-965B-49F836BFE1F0}" type="datetime'''''''1''''6'''''''''''''''''''''">
              <a:rPr lang="en-US" altLang="en-US" sz="1000" smtClean="0"/>
              <a:pPr/>
              <a:t>16</a:t>
            </a:fld>
            <a:endParaRPr kumimoji="0" lang="ja-JP" altLang="en-US" sz="1000" dirty="0">
              <a:sym typeface="+mn-lt"/>
            </a:endParaRPr>
          </a:p>
        </p:txBody>
      </p:sp>
      <p:sp>
        <p:nvSpPr>
          <p:cNvPr id="61" name="テキスト プレースホルダ 9"/>
          <p:cNvSpPr>
            <a:spLocks noGrp="1"/>
          </p:cNvSpPr>
          <p:nvPr>
            <p:custDataLst>
              <p:tags r:id="rId31"/>
            </p:custDataLst>
          </p:nvPr>
        </p:nvSpPr>
        <p:spPr bwMode="auto">
          <a:xfrm>
            <a:off x="8926513" y="59356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0D85F4-F4FF-4CA8-A731-E4C2DCA3F737}" type="datetime'''''''''''''''''''''2''''''''''0''1''''''9'''''''''''''''''''">
              <a:rPr lang="en-US" altLang="en-US" sz="1000" smtClean="0"/>
              <a:pPr/>
              <a:t>2019</a:t>
            </a:fld>
            <a:endParaRPr kumimoji="0" lang="ja-JP" altLang="en-US" sz="1000" dirty="0">
              <a:sym typeface="+mn-lt"/>
            </a:endParaRPr>
          </a:p>
        </p:txBody>
      </p:sp>
      <p:sp>
        <p:nvSpPr>
          <p:cNvPr id="58" name="テキスト プレースホルダ 9"/>
          <p:cNvSpPr>
            <a:spLocks noGrp="1"/>
          </p:cNvSpPr>
          <p:nvPr>
            <p:custDataLst>
              <p:tags r:id="rId32"/>
            </p:custDataLst>
          </p:nvPr>
        </p:nvSpPr>
        <p:spPr bwMode="auto">
          <a:xfrm>
            <a:off x="7759700" y="59356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5A225B-7754-4878-89FD-21541415DDA0}" type="datetime'''''''''''''''1''''''''''''''''''''''''''''7'''''''''''''">
              <a:rPr lang="en-US" altLang="en-US" sz="1000" smtClean="0"/>
              <a:pPr/>
              <a:t>17</a:t>
            </a:fld>
            <a:endParaRPr kumimoji="0" lang="ja-JP" altLang="en-US" sz="1000" dirty="0">
              <a:sym typeface="+mn-lt"/>
            </a:endParaRPr>
          </a:p>
        </p:txBody>
      </p:sp>
      <p:sp>
        <p:nvSpPr>
          <p:cNvPr id="57" name="テキスト プレースホルダ 9"/>
          <p:cNvSpPr>
            <a:spLocks noGrp="1"/>
          </p:cNvSpPr>
          <p:nvPr>
            <p:custDataLst>
              <p:tags r:id="rId33"/>
            </p:custDataLst>
          </p:nvPr>
        </p:nvSpPr>
        <p:spPr bwMode="auto">
          <a:xfrm>
            <a:off x="8378825" y="59356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BD5009-BB1A-422A-9A9C-2BEDE723FB50}" type="datetime'''''''''''''''''''1''''''''''''8'''''''''''''''''''''''''''''">
              <a:rPr lang="en-US" altLang="en-US" sz="1000" smtClean="0"/>
              <a:pPr/>
              <a:t>18</a:t>
            </a:fld>
            <a:endParaRPr kumimoji="0" lang="ja-JP" altLang="en-US" sz="1000" dirty="0">
              <a:sym typeface="+mn-lt"/>
            </a:endParaRPr>
          </a:p>
        </p:txBody>
      </p:sp>
      <p:cxnSp>
        <p:nvCxnSpPr>
          <p:cNvPr id="63" name="Straight Connector 62"/>
          <p:cNvCxnSpPr/>
          <p:nvPr>
            <p:custDataLst>
              <p:tags r:id="rId34"/>
            </p:custDataLst>
          </p:nvPr>
        </p:nvCxnSpPr>
        <p:spPr bwMode="gray">
          <a:xfrm>
            <a:off x="6194425" y="6346825"/>
            <a:ext cx="265113" cy="0"/>
          </a:xfrm>
          <a:prstGeom prst="line">
            <a:avLst/>
          </a:prstGeom>
          <a:ln w="9525" algn="ctr">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4" name="Rectangle 63"/>
          <p:cNvSpPr/>
          <p:nvPr>
            <p:custDataLst>
              <p:tags r:id="rId35"/>
            </p:custDataLst>
          </p:nvPr>
        </p:nvSpPr>
        <p:spPr bwMode="gray">
          <a:xfrm>
            <a:off x="6280150" y="6076950"/>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Oval 64"/>
          <p:cNvSpPr/>
          <p:nvPr>
            <p:custDataLst>
              <p:tags r:id="rId36"/>
            </p:custDataLst>
          </p:nvPr>
        </p:nvSpPr>
        <p:spPr bwMode="gray">
          <a:xfrm>
            <a:off x="6288088" y="6308725"/>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テキスト プレースホルダ 9"/>
          <p:cNvSpPr>
            <a:spLocks noGrp="1"/>
          </p:cNvSpPr>
          <p:nvPr>
            <p:custDataLst>
              <p:tags r:id="rId37"/>
            </p:custDataLst>
          </p:nvPr>
        </p:nvSpPr>
        <p:spPr bwMode="auto">
          <a:xfrm>
            <a:off x="6510338" y="60721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病床数</a:t>
            </a:r>
          </a:p>
        </p:txBody>
      </p:sp>
      <p:sp>
        <p:nvSpPr>
          <p:cNvPr id="67" name="テキスト プレースホルダ 9"/>
          <p:cNvSpPr>
            <a:spLocks noGrp="1"/>
          </p:cNvSpPr>
          <p:nvPr>
            <p:custDataLst>
              <p:tags r:id="rId38"/>
            </p:custDataLst>
          </p:nvPr>
        </p:nvSpPr>
        <p:spPr bwMode="auto">
          <a:xfrm>
            <a:off x="6510338" y="6275388"/>
            <a:ext cx="11191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a:t>
            </a:r>
            <a:r>
              <a:rPr lang="ja-JP" altLang="en-US" sz="1000" dirty="0"/>
              <a:t>人あたり病床数</a:t>
            </a:r>
            <a:endParaRPr kumimoji="0" lang="ja-JP" altLang="en-US" sz="1000" dirty="0">
              <a:sym typeface="+mn-lt"/>
            </a:endParaRPr>
          </a:p>
        </p:txBody>
      </p:sp>
    </p:spTree>
    <p:extLst>
      <p:ext uri="{BB962C8B-B14F-4D97-AF65-F5344CB8AC3E}">
        <p14:creationId xmlns:p14="http://schemas.microsoft.com/office/powerpoint/2010/main" val="2175540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15" name="テキスト ボックス 14"/>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（出所）各病院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　「アイテック株式会社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トルコ共和国における病院整備運営環境調査」</a:t>
            </a:r>
          </a:p>
        </p:txBody>
      </p:sp>
      <p:sp>
        <p:nvSpPr>
          <p:cNvPr id="18" name="Rectangle 6"/>
          <p:cNvSpPr>
            <a:spLocks noChangeArrowheads="1"/>
          </p:cNvSpPr>
          <p:nvPr/>
        </p:nvSpPr>
        <p:spPr bwMode="auto">
          <a:xfrm>
            <a:off x="489528" y="1772816"/>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188157939"/>
              </p:ext>
            </p:extLst>
          </p:nvPr>
        </p:nvGraphicFramePr>
        <p:xfrm>
          <a:off x="560512" y="2184244"/>
          <a:ext cx="8640960" cy="3164567"/>
        </p:xfrm>
        <a:graphic>
          <a:graphicData uri="http://schemas.openxmlformats.org/drawingml/2006/table">
            <a:tbl>
              <a:tblPr firstRow="1" bandRow="1">
                <a:tableStyleId>{5C22544A-7EE6-4342-B048-85BDC9FD1C3A}</a:tableStyleId>
              </a:tblPr>
              <a:tblGrid>
                <a:gridCol w="2406226">
                  <a:extLst>
                    <a:ext uri="{9D8B030D-6E8A-4147-A177-3AD203B41FA5}">
                      <a16:colId xmlns:a16="http://schemas.microsoft.com/office/drawing/2014/main" val="20000"/>
                    </a:ext>
                  </a:extLst>
                </a:gridCol>
                <a:gridCol w="2684572">
                  <a:extLst>
                    <a:ext uri="{9D8B030D-6E8A-4147-A177-3AD203B41FA5}">
                      <a16:colId xmlns:a16="http://schemas.microsoft.com/office/drawing/2014/main" val="20001"/>
                    </a:ext>
                  </a:extLst>
                </a:gridCol>
                <a:gridCol w="736826">
                  <a:extLst>
                    <a:ext uri="{9D8B030D-6E8A-4147-A177-3AD203B41FA5}">
                      <a16:colId xmlns:a16="http://schemas.microsoft.com/office/drawing/2014/main" val="20002"/>
                    </a:ext>
                  </a:extLst>
                </a:gridCol>
                <a:gridCol w="401905">
                  <a:extLst>
                    <a:ext uri="{9D8B030D-6E8A-4147-A177-3AD203B41FA5}">
                      <a16:colId xmlns:a16="http://schemas.microsoft.com/office/drawing/2014/main" val="20003"/>
                    </a:ext>
                  </a:extLst>
                </a:gridCol>
                <a:gridCol w="611013">
                  <a:extLst>
                    <a:ext uri="{9D8B030D-6E8A-4147-A177-3AD203B41FA5}">
                      <a16:colId xmlns:a16="http://schemas.microsoft.com/office/drawing/2014/main" val="20004"/>
                    </a:ext>
                  </a:extLst>
                </a:gridCol>
                <a:gridCol w="594702">
                  <a:extLst>
                    <a:ext uri="{9D8B030D-6E8A-4147-A177-3AD203B41FA5}">
                      <a16:colId xmlns:a16="http://schemas.microsoft.com/office/drawing/2014/main" val="20005"/>
                    </a:ext>
                  </a:extLst>
                </a:gridCol>
                <a:gridCol w="602858">
                  <a:extLst>
                    <a:ext uri="{9D8B030D-6E8A-4147-A177-3AD203B41FA5}">
                      <a16:colId xmlns:a16="http://schemas.microsoft.com/office/drawing/2014/main" val="20006"/>
                    </a:ext>
                  </a:extLst>
                </a:gridCol>
                <a:gridCol w="602858">
                  <a:extLst>
                    <a:ext uri="{9D8B030D-6E8A-4147-A177-3AD203B41FA5}">
                      <a16:colId xmlns:a16="http://schemas.microsoft.com/office/drawing/2014/main" val="2067659185"/>
                    </a:ext>
                  </a:extLst>
                </a:gridCol>
              </a:tblGrid>
              <a:tr h="248273">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外来</a:t>
                      </a:r>
                      <a:r>
                        <a:rPr 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集計年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36443">
                <a:tc>
                  <a:txBody>
                    <a:bodyPr/>
                    <a:lstStyle/>
                    <a:p>
                      <a:pPr marL="0" algn="l" defTabSz="914400" rtl="0" eaLnBrk="1" fontAlgn="ctr" latinLnBrk="0" hangingPunct="1">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イスパルタ国立病院</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世紀初頭から開院し、</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1987</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年に現在の建物でオープンした。</a:t>
                      </a:r>
                      <a:endPar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780</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床</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ja-JP" altLang="en-US" sz="8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2,500</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／日</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75</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／日</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年</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45864">
                <a:tc>
                  <a:txBody>
                    <a:bodyPr/>
                    <a:lstStyle/>
                    <a:p>
                      <a:pPr marL="0" algn="l" defTabSz="914400" rtl="0" eaLnBrk="1" fontAlgn="ctr" latinLnBrk="0" hangingPunct="1">
                        <a:spcAft>
                          <a:spcPts val="0"/>
                        </a:spcAft>
                      </a:pPr>
                      <a:r>
                        <a:rPr kumimoji="1"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Ankara </a:t>
                      </a:r>
                      <a:r>
                        <a:rPr kumimoji="1" lang="en-US" altLang="ja-JP" sz="900" b="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Numune</a:t>
                      </a:r>
                      <a:r>
                        <a:rPr kumimoji="1"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Training and Research Hospital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en-US" altLang="ja-JP" sz="950" dirty="0"/>
                        <a:t>1881</a:t>
                      </a:r>
                      <a:r>
                        <a:rPr lang="ja-JP" altLang="en-US" sz="950" dirty="0"/>
                        <a:t>年に創立した</a:t>
                      </a:r>
                      <a:r>
                        <a:rPr lang="en-US" altLang="ja-JP" sz="950" dirty="0" err="1"/>
                        <a:t>Numune</a:t>
                      </a:r>
                      <a:r>
                        <a:rPr lang="ja-JP" altLang="en-US" sz="950" dirty="0"/>
                        <a:t>病院は、アンカラで最も古く、保健省最大の訓練・研究病院である。現在は訓練と研究を行う病院として運営されている。</a:t>
                      </a:r>
                      <a:r>
                        <a:rPr lang="en-US" altLang="ja-JP" sz="950" dirty="0"/>
                        <a:t>JCI</a:t>
                      </a:r>
                      <a:r>
                        <a:rPr lang="ja-JP" altLang="en-US" sz="950" dirty="0"/>
                        <a:t>患者安全規則を取り入れ、品質保証制度に関する</a:t>
                      </a:r>
                      <a:r>
                        <a:rPr lang="en-US" altLang="ja-JP" sz="950" dirty="0"/>
                        <a:t>ISO9001-2000</a:t>
                      </a:r>
                      <a:r>
                        <a:rPr lang="ja-JP" altLang="en-US" sz="950" dirty="0"/>
                        <a:t>に準拠した品質計画を作成している。中央スケジューリングシステムと患者の権利科を有しおり、国際病院連合（</a:t>
                      </a:r>
                      <a:r>
                        <a:rPr lang="en-US" altLang="ja-JP" sz="950" dirty="0"/>
                        <a:t>IHF</a:t>
                      </a:r>
                      <a:r>
                        <a:rPr lang="ja-JP" altLang="en-US" sz="950" dirty="0"/>
                        <a:t>）に属している。</a:t>
                      </a:r>
                      <a:endParaRPr lang="en-US" altLang="ja-JP" sz="950" dirty="0"/>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67</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（専門科：</a:t>
                      </a: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36</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（臨床科：</a:t>
                      </a: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31</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1,140</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床</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5,000</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／日</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85</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／日</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年</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39283">
                <a:tc>
                  <a:txBody>
                    <a:bodyPr/>
                    <a:lstStyle/>
                    <a:p>
                      <a:pPr marL="0" algn="l" defTabSz="914400" rtl="0" eaLnBrk="1" fontAlgn="ctr" latinLnBrk="0" hangingPunct="1">
                        <a:spcAft>
                          <a:spcPts val="0"/>
                        </a:spcAft>
                      </a:pPr>
                      <a:r>
                        <a:rPr kumimoji="1"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Antalya Training And Research Hospital</a:t>
                      </a: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N/A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1,429</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床</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4,020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3,174</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／日</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160</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／日</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年</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25801">
                <a:tc>
                  <a:txBody>
                    <a:bodyPr/>
                    <a:lstStyle/>
                    <a:p>
                      <a:pPr marL="0" algn="l" defTabSz="914400" rtl="0" eaLnBrk="1" fontAlgn="ctr" latinLnBrk="0" hangingPunct="1">
                        <a:spcAft>
                          <a:spcPts val="0"/>
                        </a:spcAft>
                      </a:pPr>
                      <a:r>
                        <a:rPr kumimoji="1"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İzmir </a:t>
                      </a:r>
                      <a:r>
                        <a:rPr kumimoji="1" lang="en-US" altLang="ja-JP" sz="900" b="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Tepecik</a:t>
                      </a:r>
                      <a:r>
                        <a:rPr kumimoji="1"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Training And Research Hospital</a:t>
                      </a: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イズミル市に開院から</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年以上経つ公立病院。</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910</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床</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i="0" u="none" strike="noStrike" kern="1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800" b="0" i="0" u="none" strike="noStrike" kern="1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8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2020</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年</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9" name="テキスト ボックス 8"/>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トルコにおける主要な国立病院を以下に示す。</a:t>
            </a:r>
          </a:p>
        </p:txBody>
      </p:sp>
    </p:spTree>
    <p:extLst>
      <p:ext uri="{BB962C8B-B14F-4D97-AF65-F5344CB8AC3E}">
        <p14:creationId xmlns:p14="http://schemas.microsoft.com/office/powerpoint/2010/main" val="1887799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トルコ／医療関連／医療・公衆衛生</a:t>
            </a:r>
          </a:p>
        </p:txBody>
      </p:sp>
      <p:sp>
        <p:nvSpPr>
          <p:cNvPr id="6" name="テキスト プレースホルダー 5"/>
          <p:cNvSpPr>
            <a:spLocks noGrp="1"/>
          </p:cNvSpPr>
          <p:nvPr>
            <p:ph type="body" sz="quarter" idx="15"/>
          </p:nvPr>
        </p:nvSpPr>
        <p:spPr/>
        <p:txBody>
          <a:bodyPr/>
          <a:lstStyle/>
          <a:p>
            <a:r>
              <a:rPr lang="ja-JP" altLang="en-US"/>
              <a:t>医療機関 </a:t>
            </a:r>
            <a:r>
              <a:rPr lang="en-US" altLang="ja-JP"/>
              <a:t>- </a:t>
            </a:r>
            <a:r>
              <a:rPr lang="ja-JP" altLang="en-US"/>
              <a:t>民間医療機関</a:t>
            </a:r>
            <a:endParaRPr lang="en-US" altLang="ja-JP" dirty="0"/>
          </a:p>
        </p:txBody>
      </p:sp>
      <p:sp>
        <p:nvSpPr>
          <p:cNvPr id="20" name="Rectangle 6"/>
          <p:cNvSpPr>
            <a:spLocks noChangeArrowheads="1"/>
          </p:cNvSpPr>
          <p:nvPr/>
        </p:nvSpPr>
        <p:spPr bwMode="auto">
          <a:xfrm>
            <a:off x="488504" y="1772816"/>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p:txBody>
      </p:sp>
      <p:sp>
        <p:nvSpPr>
          <p:cNvPr id="11" name="テキスト ボックス 10"/>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トルコの民間医療機関としては、地場企業である</a:t>
            </a:r>
            <a:r>
              <a:rPr lang="en-US" altLang="zh-TW" sz="1400" kern="100" dirty="0" err="1">
                <a:latin typeface="Arial" panose="020B0604020202020204" pitchFamily="34" charset="0"/>
                <a:ea typeface="ＭＳ Ｐゴシック" panose="020B0600070205080204" pitchFamily="50" charset="-128"/>
                <a:cs typeface="Arial" panose="020B0604020202020204" pitchFamily="34" charset="0"/>
              </a:rPr>
              <a:t>Acıbadem</a:t>
            </a:r>
            <a:r>
              <a:rPr lang="en-US" altLang="zh-TW" sz="1400" kern="100" dirty="0">
                <a:latin typeface="Arial" panose="020B0604020202020204" pitchFamily="34" charset="0"/>
                <a:ea typeface="ＭＳ Ｐゴシック" panose="020B0600070205080204" pitchFamily="50" charset="-128"/>
                <a:cs typeface="Arial" panose="020B0604020202020204" pitchFamily="34" charset="0"/>
              </a:rPr>
              <a:t> Healthcare Group</a:t>
            </a:r>
            <a:r>
              <a:rPr lang="ja-JP" altLang="en-US" sz="1400" kern="100" dirty="0">
                <a:latin typeface="Arial" panose="020B0604020202020204" pitchFamily="34" charset="0"/>
                <a:ea typeface="ＭＳ Ｐゴシック" panose="020B0600070205080204" pitchFamily="50" charset="-128"/>
                <a:cs typeface="Arial" panose="020B0604020202020204" pitchFamily="34" charset="0"/>
              </a:rPr>
              <a:t>が最も大きい。</a:t>
            </a:r>
            <a:endParaRPr lang="zh-TW" altLang="en-US" sz="1400" kern="1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8"/>
          <p:cNvGraphicFramePr>
            <a:graphicFrameLocks noGrp="1"/>
          </p:cNvGraphicFramePr>
          <p:nvPr>
            <p:extLst>
              <p:ext uri="{D42A27DB-BD31-4B8C-83A1-F6EECF244321}">
                <p14:modId xmlns:p14="http://schemas.microsoft.com/office/powerpoint/2010/main" val="3791426239"/>
              </p:ext>
            </p:extLst>
          </p:nvPr>
        </p:nvGraphicFramePr>
        <p:xfrm>
          <a:off x="870848" y="2348285"/>
          <a:ext cx="7660248" cy="3235200"/>
        </p:xfrm>
        <a:graphic>
          <a:graphicData uri="http://schemas.openxmlformats.org/drawingml/2006/table">
            <a:tbl>
              <a:tblPr firstRow="1" bandRow="1">
                <a:tableStyleId>{5C22544A-7EE6-4342-B048-85BDC9FD1C3A}</a:tableStyleId>
              </a:tblPr>
              <a:tblGrid>
                <a:gridCol w="234593">
                  <a:extLst>
                    <a:ext uri="{9D8B030D-6E8A-4147-A177-3AD203B41FA5}">
                      <a16:colId xmlns:a16="http://schemas.microsoft.com/office/drawing/2014/main" val="20000"/>
                    </a:ext>
                  </a:extLst>
                </a:gridCol>
                <a:gridCol w="234593">
                  <a:extLst>
                    <a:ext uri="{9D8B030D-6E8A-4147-A177-3AD203B41FA5}">
                      <a16:colId xmlns:a16="http://schemas.microsoft.com/office/drawing/2014/main" val="20001"/>
                    </a:ext>
                  </a:extLst>
                </a:gridCol>
                <a:gridCol w="1682777">
                  <a:extLst>
                    <a:ext uri="{9D8B030D-6E8A-4147-A177-3AD203B41FA5}">
                      <a16:colId xmlns:a16="http://schemas.microsoft.com/office/drawing/2014/main" val="20002"/>
                    </a:ext>
                  </a:extLst>
                </a:gridCol>
                <a:gridCol w="3009058">
                  <a:extLst>
                    <a:ext uri="{9D8B030D-6E8A-4147-A177-3AD203B41FA5}">
                      <a16:colId xmlns:a16="http://schemas.microsoft.com/office/drawing/2014/main" val="20003"/>
                    </a:ext>
                  </a:extLst>
                </a:gridCol>
                <a:gridCol w="909341">
                  <a:extLst>
                    <a:ext uri="{9D8B030D-6E8A-4147-A177-3AD203B41FA5}">
                      <a16:colId xmlns:a16="http://schemas.microsoft.com/office/drawing/2014/main" val="20004"/>
                    </a:ext>
                  </a:extLst>
                </a:gridCol>
                <a:gridCol w="529962">
                  <a:extLst>
                    <a:ext uri="{9D8B030D-6E8A-4147-A177-3AD203B41FA5}">
                      <a16:colId xmlns:a16="http://schemas.microsoft.com/office/drawing/2014/main" val="20005"/>
                    </a:ext>
                  </a:extLst>
                </a:gridCol>
                <a:gridCol w="529962">
                  <a:extLst>
                    <a:ext uri="{9D8B030D-6E8A-4147-A177-3AD203B41FA5}">
                      <a16:colId xmlns:a16="http://schemas.microsoft.com/office/drawing/2014/main" val="20006"/>
                    </a:ext>
                  </a:extLst>
                </a:gridCol>
                <a:gridCol w="529962">
                  <a:extLst>
                    <a:ext uri="{9D8B030D-6E8A-4147-A177-3AD203B41FA5}">
                      <a16:colId xmlns:a16="http://schemas.microsoft.com/office/drawing/2014/main" val="4105628268"/>
                    </a:ext>
                  </a:extLst>
                </a:gridCol>
              </a:tblGrid>
              <a:tr h="216000">
                <a:tc gridSpan="2">
                  <a:txBody>
                    <a:bodyPr/>
                    <a:lstStyle/>
                    <a:p>
                      <a:pPr algn="ctr" fontAlgn="ctr">
                        <a:spcAft>
                          <a:spcPts val="0"/>
                        </a:spcAft>
                      </a:pP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集計年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04000">
                <a:tc rowSpan="4" gridSpan="2">
                  <a:txBody>
                    <a:bodyPr/>
                    <a:lstStyle/>
                    <a:p>
                      <a:pPr algn="ctr" fontAlgn="ctr">
                        <a:spcAft>
                          <a:spcPts val="0"/>
                        </a:spcAft>
                      </a:pPr>
                      <a:r>
                        <a:rPr lang="ja-JP"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内資</a:t>
                      </a:r>
                      <a:endParaRPr lang="zh-TW"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54000" marR="0" marT="0" marB="0" vert="ea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rowSpan="4" hMerge="1">
                  <a:txBody>
                    <a:bodyPr/>
                    <a:lstStyle/>
                    <a:p>
                      <a:endParaRPr kumimoji="1" lang="ja-JP" altLang="en-US"/>
                    </a:p>
                  </a:txBody>
                  <a:tcPr/>
                </a:tc>
                <a:tc>
                  <a:txBody>
                    <a:bodyPr/>
                    <a:lstStyle/>
                    <a:p>
                      <a:pPr algn="l" fontAlgn="ctr">
                        <a:spcAft>
                          <a:spcPts val="0"/>
                        </a:spcAft>
                      </a:pPr>
                      <a:r>
                        <a:rPr lang="en-US" altLang="zh-TW"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Acıbadem</a:t>
                      </a:r>
                      <a:r>
                        <a:rPr lang="en-US" altLang="zh-TW"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Healthcare Group</a:t>
                      </a:r>
                      <a:endParaRPr lang="zh-TW"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1991</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年に設立されたトルコで最大の民間病院チェーンで</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a:t>
                      </a:r>
                      <a:r>
                        <a:rPr kumimoji="1" lang="en-US" altLang="ja-JP" sz="950" kern="100" baseline="300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も取得している。シンガポールの民間病院運営企業</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IHH Healthcare</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の傘下でもある。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40</a:t>
                      </a:r>
                    </a:p>
                    <a:p>
                      <a:pPr algn="ctr"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（総合病院：</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22</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（専門病院：</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18</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18</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22,500</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a:t>
                      </a: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04000">
                <a:tc gridSpan="2" vMerge="1">
                  <a:txBody>
                    <a:bodyPr/>
                    <a:lstStyle/>
                    <a:p>
                      <a:pPr algn="l" fontAlgn="ctr">
                        <a:spcAft>
                          <a:spcPts val="0"/>
                        </a:spcAft>
                      </a:pPr>
                      <a:endParaRPr lang="zh-TW"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hMerge="1" vMerge="1">
                  <a:txBody>
                    <a:bodyPr/>
                    <a:lstStyle/>
                    <a:p>
                      <a:endParaRPr kumimoji="1" lang="ja-JP" altLang="en-US"/>
                    </a:p>
                  </a:txBody>
                  <a:tcPr/>
                </a:tc>
                <a:tc>
                  <a:txBody>
                    <a:bodyPr/>
                    <a:lstStyle/>
                    <a:p>
                      <a:pPr algn="l" fontAlgn="ctr">
                        <a:spcAft>
                          <a:spcPts val="0"/>
                        </a:spcAft>
                      </a:pPr>
                      <a:r>
                        <a:rPr lang="en-US" altLang="zh-TW"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Universal Hospitals Group</a:t>
                      </a:r>
                      <a:endParaRPr lang="zh-TW"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1992</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年に設立された民間病院。アメリカの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Massachusetts General Hospital</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とパートナーシップを提携している。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11</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4000">
                <a:tc gridSpan="2" vMerge="1">
                  <a:txBody>
                    <a:bodyPr/>
                    <a:lstStyle/>
                    <a:p>
                      <a:pPr algn="l" fontAlgn="ctr">
                        <a:spcAft>
                          <a:spcPts val="0"/>
                        </a:spcAft>
                      </a:pPr>
                      <a:endParaRPr lang="zh-TW"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hMerge="1" vMerge="1">
                  <a:txBody>
                    <a:bodyPr/>
                    <a:lstStyle/>
                    <a:p>
                      <a:endParaRPr kumimoji="1" lang="ja-JP" altLang="en-US"/>
                    </a:p>
                  </a:txBody>
                  <a:tcPr/>
                </a:tc>
                <a:tc>
                  <a:txBody>
                    <a:bodyPr/>
                    <a:lstStyle/>
                    <a:p>
                      <a:pPr algn="l" fontAlgn="ctr">
                        <a:spcAft>
                          <a:spcPts val="0"/>
                        </a:spcAft>
                      </a:pPr>
                      <a:r>
                        <a:rPr lang="en-US" altLang="zh-TW"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Medicana</a:t>
                      </a:r>
                      <a:r>
                        <a:rPr lang="en-US" altLang="zh-TW"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Health Group</a:t>
                      </a:r>
                      <a:endParaRPr lang="zh-TW"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1992</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認証を取得している民間病院。</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週間</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時間体制での医療サービス提供を行っている。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8</a:t>
                      </a:r>
                    </a:p>
                    <a:p>
                      <a:pPr algn="ctr"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（総合病院：</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6</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（歯科病院：</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7,685</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04000">
                <a:tc gridSpan="2" vMerge="1">
                  <a:txBody>
                    <a:bodyPr/>
                    <a:lstStyle/>
                    <a:p>
                      <a:pPr algn="ctr" fontAlgn="ctr">
                        <a:spcAft>
                          <a:spcPts val="0"/>
                        </a:spcAft>
                      </a:pPr>
                      <a:endParaRPr lang="zh-TW"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hMerge="1" vMerge="1">
                  <a:txBody>
                    <a:bodyPr/>
                    <a:lstStyle/>
                    <a:p>
                      <a:pPr algn="ctr" fontAlgn="ctr">
                        <a:spcAft>
                          <a:spcPts val="0"/>
                        </a:spcAft>
                      </a:pPr>
                      <a:endParaRPr lang="zh-TW" altLang="en-US" sz="900" b="0" kern="100" dirty="0">
                        <a:solidFill>
                          <a:schemeClr val="tx1"/>
                        </a:solidFill>
                        <a:effectLst/>
                        <a:latin typeface="+mn-ea"/>
                        <a:ea typeface="+mn-ea"/>
                        <a:cs typeface="Arial" panose="020B0604020202020204" pitchFamily="34" charset="0"/>
                      </a:endParaRPr>
                    </a:p>
                  </a:txBody>
                  <a:tcPr marL="54000" marR="0" marT="0" marB="0" vert="eaVert"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l" fontAlgn="ctr">
                        <a:spcAft>
                          <a:spcPts val="0"/>
                        </a:spcAft>
                      </a:pPr>
                      <a:r>
                        <a:rPr lang="en-US" altLang="zh-TW"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Medical Park Hospitals Group</a:t>
                      </a:r>
                      <a:endParaRPr lang="zh-TW"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1995</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年に設立され、トルコ全土で</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の市に民間病院を展開している。合計で</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3,506</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の病床数を保有している。グループ保有の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つの病院で</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25</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50</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14,000</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914400">
                <a:tc>
                  <a:txBody>
                    <a:bodyPr/>
                    <a:lstStyle/>
                    <a:p>
                      <a:pPr algn="l" fontAlgn="ctr">
                        <a:spcAft>
                          <a:spcPts val="0"/>
                        </a:spcAft>
                      </a:pPr>
                      <a:r>
                        <a:rPr lang="ja-JP"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外資</a:t>
                      </a:r>
                      <a:endParaRPr lang="zh-TW"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a:r>
                        <a:rPr kumimoji="1" lang="ja-JP" altLang="en-US" sz="900" dirty="0">
                          <a:latin typeface="+mn-ea"/>
                          <a:ea typeface="+mn-ea"/>
                        </a:rPr>
                        <a:t>オランダ</a:t>
                      </a:r>
                    </a:p>
                  </a:txBody>
                  <a:tcPr marL="54000" marR="0" marT="0" marB="0" vert="eaVert"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l" fontAlgn="ctr">
                        <a:spcAft>
                          <a:spcPts val="0"/>
                        </a:spcAft>
                      </a:pPr>
                      <a:r>
                        <a:rPr kumimoji="1" lang="en-US" altLang="ja-JP" sz="1000" b="1" kern="1200" dirty="0" err="1">
                          <a:solidFill>
                            <a:schemeClr val="dk1"/>
                          </a:solidFill>
                          <a:latin typeface="+mn-lt"/>
                          <a:ea typeface="+mn-ea"/>
                          <a:cs typeface="+mn-cs"/>
                        </a:rPr>
                        <a:t>Dünyagöz</a:t>
                      </a:r>
                      <a:endParaRPr kumimoji="1" lang="ja-JP" sz="1000" b="1" kern="1200" dirty="0">
                        <a:solidFill>
                          <a:schemeClr val="dk1"/>
                        </a:solidFill>
                        <a:latin typeface="+mn-lt"/>
                        <a:ea typeface="+mn-ea"/>
                        <a:cs typeface="+mn-cs"/>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世界で最大規模の眼科専門病院。ヨーロッパ（トルコを含む）で合計</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の眼科病院を運営している。</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107</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ヶ国の国々から年間</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30,000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人の外国人患者へ医療サービスを提供している。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18</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（ヨーロッパ全体）</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2,500</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8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10" name="テキスト ボックス 20">
            <a:extLst>
              <a:ext uri="{FF2B5EF4-FFF2-40B4-BE49-F238E27FC236}">
                <a16:creationId xmlns:a16="http://schemas.microsoft.com/office/drawing/2014/main" id="{8A67E768-5051-44DF-870D-5850FCB4A19D}"/>
              </a:ext>
            </a:extLst>
          </p:cNvPr>
          <p:cNvSpPr txBox="1"/>
          <p:nvPr/>
        </p:nvSpPr>
        <p:spPr>
          <a:xfrm>
            <a:off x="200025" y="6381328"/>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1921886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8799464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66" name="think-cell Slide" r:id="rId52" imgW="360" imgH="360" progId="TCLayout.ActiveDocument.1">
                  <p:embed/>
                </p:oleObj>
              </mc:Choice>
              <mc:Fallback>
                <p:oleObj name="think-cell Slide" r:id="rId52" imgW="360" imgH="360" progId="TCLayout.ActiveDocument.1">
                  <p:embed/>
                  <p:pic>
                    <p:nvPicPr>
                      <p:cNvPr id="0" name="Picture 314"/>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トルコ／医療関連／医療・公衆衛生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医療従事者</a:t>
            </a:r>
          </a:p>
        </p:txBody>
      </p:sp>
      <p:grpSp>
        <p:nvGrpSpPr>
          <p:cNvPr id="22" name="グループ化 7"/>
          <p:cNvGrpSpPr/>
          <p:nvPr/>
        </p:nvGrpSpPr>
        <p:grpSpPr>
          <a:xfrm>
            <a:off x="200471" y="2113415"/>
            <a:ext cx="4536507"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25" name="グループ化 24"/>
          <p:cNvGrpSpPr/>
          <p:nvPr/>
        </p:nvGrpSpPr>
        <p:grpSpPr>
          <a:xfrm>
            <a:off x="5169024" y="2113415"/>
            <a:ext cx="4536507"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中東欧</a:t>
            </a:r>
            <a:r>
              <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は世界的に見ると医療人材が潤沢な地域であり、「人口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人」であるため、この地域において、トルコの医療従事者数は圧倒的に少ない。なお日本においては、「人口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人」という水準である。</a:t>
            </a:r>
          </a:p>
        </p:txBody>
      </p:sp>
      <p:sp>
        <p:nvSpPr>
          <p:cNvPr id="30" name="テキスト ボックス 29"/>
          <p:cNvSpPr txBox="1"/>
          <p:nvPr/>
        </p:nvSpPr>
        <p:spPr>
          <a:xfrm>
            <a:off x="200472" y="6481329"/>
            <a:ext cx="9433048" cy="173345"/>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p>
          <a:p>
            <a:pPr>
              <a:tabLst>
                <a:tab pos="361950" algn="l"/>
              </a:tabLst>
            </a:pP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中東欧には、ベラルーシ、ブルガリア、クロアチア、チェコ、エストニア、ギリシャ、ハンガリー、ラトビア、リトアニア、ポーランド、ルーマニア、ロシア、セルビア、スロバキア、スロベニア、トルコ、ウクライナを含む。</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a:p>
            <a:pPr>
              <a:tabLst>
                <a:tab pos="361950" algn="l"/>
              </a:tabLst>
            </a:pP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数値は、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2017</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年のもの。</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p>
            <a:pPr>
              <a:tabLst>
                <a:tab pos="361950" algn="l"/>
              </a:tabLs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308484" y="2401446"/>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32" name="テキスト ボックス 31"/>
          <p:cNvSpPr txBox="1"/>
          <p:nvPr/>
        </p:nvSpPr>
        <p:spPr>
          <a:xfrm>
            <a:off x="5241032" y="2401446"/>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158" name="Chart 157">
            <a:extLst>
              <a:ext uri="{FF2B5EF4-FFF2-40B4-BE49-F238E27FC236}">
                <a16:creationId xmlns:a16="http://schemas.microsoft.com/office/drawing/2014/main" id="{B44715DF-56EC-4518-96DF-4A01EA7269C0}"/>
              </a:ext>
            </a:extLst>
          </p:cNvPr>
          <p:cNvGraphicFramePr/>
          <p:nvPr>
            <p:custDataLst>
              <p:tags r:id="rId4"/>
            </p:custDataLst>
            <p:extLst>
              <p:ext uri="{D42A27DB-BD31-4B8C-83A1-F6EECF244321}">
                <p14:modId xmlns:p14="http://schemas.microsoft.com/office/powerpoint/2010/main" val="2659825035"/>
              </p:ext>
            </p:extLst>
          </p:nvPr>
        </p:nvGraphicFramePr>
        <p:xfrm>
          <a:off x="146050" y="2641600"/>
          <a:ext cx="4648200" cy="3694113"/>
        </p:xfrm>
        <a:graphic>
          <a:graphicData uri="http://schemas.openxmlformats.org/drawingml/2006/chart">
            <c:chart xmlns:c="http://schemas.openxmlformats.org/drawingml/2006/chart" xmlns:r="http://schemas.openxmlformats.org/officeDocument/2006/relationships" r:id="rId54"/>
          </a:graphicData>
        </a:graphic>
      </p:graphicFrame>
      <p:sp>
        <p:nvSpPr>
          <p:cNvPr id="36" name="テキスト プレースホルダ 9"/>
          <p:cNvSpPr>
            <a:spLocks noGrp="1"/>
          </p:cNvSpPr>
          <p:nvPr>
            <p:custDataLst>
              <p:tags r:id="rId5"/>
            </p:custDataLst>
          </p:nvPr>
        </p:nvSpPr>
        <p:spPr bwMode="auto">
          <a:xfrm>
            <a:off x="674688" y="63230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689440-B108-4FA3-BEBC-8F4C87450244}" type="datetime'''''2''''''''''''''''''0''''''1''''''''''0'''''''''''''''''">
              <a:rPr lang="ja-JP" altLang="en-US" sz="1000" smtClean="0"/>
              <a:pPr/>
              <a:t>2010</a:t>
            </a:fld>
            <a:endParaRPr kumimoji="0" lang="ja-JP" altLang="en-US" sz="1000" dirty="0">
              <a:sym typeface="+mn-lt"/>
            </a:endParaRPr>
          </a:p>
        </p:txBody>
      </p:sp>
      <p:sp useBgFill="1">
        <p:nvSpPr>
          <p:cNvPr id="88" name="テキスト プレースホルダ 9"/>
          <p:cNvSpPr>
            <a:spLocks noGrp="1"/>
          </p:cNvSpPr>
          <p:nvPr>
            <p:custDataLst>
              <p:tags r:id="rId6"/>
            </p:custDataLst>
          </p:nvPr>
        </p:nvSpPr>
        <p:spPr bwMode="gray">
          <a:xfrm>
            <a:off x="598488" y="5610225"/>
            <a:ext cx="4191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B0F29-E8B0-4549-A3B7-1842E06DD447}" type="datetime'''''''''''2''6'''',''''''5''''''''''''06'''''''''">
              <a:rPr kumimoji="0" lang="ja-JP" altLang="en-US" sz="1000" smtClean="0">
                <a:effectLst/>
              </a:rPr>
              <a:pPr/>
              <a:t>26,506</a:t>
            </a:fld>
            <a:endParaRPr kumimoji="0" lang="ja-JP" altLang="en-US" sz="1000" dirty="0">
              <a:sym typeface="+mn-lt"/>
            </a:endParaRPr>
          </a:p>
        </p:txBody>
      </p:sp>
      <p:sp useBgFill="1">
        <p:nvSpPr>
          <p:cNvPr id="83" name="テキスト プレースホルダ 9"/>
          <p:cNvSpPr>
            <a:spLocks noGrp="1"/>
          </p:cNvSpPr>
          <p:nvPr>
            <p:custDataLst>
              <p:tags r:id="rId7"/>
            </p:custDataLst>
          </p:nvPr>
        </p:nvSpPr>
        <p:spPr bwMode="gray">
          <a:xfrm>
            <a:off x="614363" y="6007100"/>
            <a:ext cx="4191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9EA8EEE-3C20-49A5-9840-06693B2A73CB}" type="datetime'''''''2''''''''1'''''''''''''',''''''''4''''''''''''''''32'''">
              <a:rPr kumimoji="0" lang="ja-JP" altLang="en-US" sz="1000" smtClean="0">
                <a:effectLst/>
              </a:rPr>
              <a:pPr/>
              <a:t>21,432</a:t>
            </a:fld>
            <a:endParaRPr kumimoji="0" lang="ja-JP" altLang="en-US" sz="1000" dirty="0">
              <a:sym typeface="+mn-lt"/>
            </a:endParaRPr>
          </a:p>
        </p:txBody>
      </p:sp>
      <p:sp>
        <p:nvSpPr>
          <p:cNvPr id="55" name="テキスト プレースホルダ 9"/>
          <p:cNvSpPr>
            <a:spLocks noGrp="1"/>
          </p:cNvSpPr>
          <p:nvPr>
            <p:custDataLst>
              <p:tags r:id="rId8"/>
            </p:custDataLst>
          </p:nvPr>
        </p:nvSpPr>
        <p:spPr bwMode="auto">
          <a:xfrm>
            <a:off x="3519488" y="6323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51B0B0-F642-4848-A9DB-260732D7363C}" type="datetime'''''''''''''''''''''''''''''''''''1''''''''''''6'''''">
              <a:rPr lang="ja-JP" altLang="en-US" sz="1000" smtClean="0"/>
              <a:pPr/>
              <a:t>16</a:t>
            </a:fld>
            <a:endParaRPr kumimoji="0" lang="ja-JP" altLang="en-US" sz="1000" dirty="0">
              <a:sym typeface="+mn-lt"/>
            </a:endParaRPr>
          </a:p>
        </p:txBody>
      </p:sp>
      <p:sp>
        <p:nvSpPr>
          <p:cNvPr id="38" name="テキスト プレースホルダ 9"/>
          <p:cNvSpPr>
            <a:spLocks noGrp="1"/>
          </p:cNvSpPr>
          <p:nvPr>
            <p:custDataLst>
              <p:tags r:id="rId9"/>
            </p:custDataLst>
          </p:nvPr>
        </p:nvSpPr>
        <p:spPr bwMode="auto">
          <a:xfrm>
            <a:off x="3057525" y="6323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0716C7-06AB-4B95-9665-4DF15D0A4628}" type="datetime'''''''''''''''''''''''1''''''''''''''''''''''''''''''''''5'''">
              <a:rPr lang="ja-JP" altLang="en-US" sz="1000" smtClean="0"/>
              <a:pPr/>
              <a:t>15</a:t>
            </a:fld>
            <a:endParaRPr kumimoji="0" lang="ja-JP" altLang="en-US" sz="1000" dirty="0">
              <a:sym typeface="+mn-lt"/>
            </a:endParaRPr>
          </a:p>
        </p:txBody>
      </p:sp>
      <p:sp>
        <p:nvSpPr>
          <p:cNvPr id="34" name="テキスト プレースホルダ 9"/>
          <p:cNvSpPr>
            <a:spLocks noGrp="1"/>
          </p:cNvSpPr>
          <p:nvPr>
            <p:custDataLst>
              <p:tags r:id="rId10"/>
            </p:custDataLst>
          </p:nvPr>
        </p:nvSpPr>
        <p:spPr bwMode="auto">
          <a:xfrm>
            <a:off x="1206500" y="6323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621814-166E-4C1C-96E4-63179B33CC40}" type="datetime'''1''''''''''''1'''">
              <a:rPr lang="ja-JP" altLang="en-US" sz="1000" smtClean="0"/>
              <a:pPr/>
              <a:t>11</a:t>
            </a:fld>
            <a:endParaRPr kumimoji="0" lang="ja-JP" altLang="en-US" sz="1000" dirty="0">
              <a:sym typeface="+mn-lt"/>
            </a:endParaRPr>
          </a:p>
        </p:txBody>
      </p:sp>
      <p:sp>
        <p:nvSpPr>
          <p:cNvPr id="40" name="テキスト プレースホルダ 9"/>
          <p:cNvSpPr>
            <a:spLocks noGrp="1"/>
          </p:cNvSpPr>
          <p:nvPr>
            <p:custDataLst>
              <p:tags r:id="rId11"/>
            </p:custDataLst>
          </p:nvPr>
        </p:nvSpPr>
        <p:spPr bwMode="auto">
          <a:xfrm>
            <a:off x="2595563" y="6323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E19A48-7406-456F-BB3D-67D0A9473B77}" type="datetime'''''''''1''4'''''">
              <a:rPr lang="ja-JP" altLang="en-US" sz="1000" smtClean="0"/>
              <a:pPr/>
              <a:t>14</a:t>
            </a:fld>
            <a:endParaRPr kumimoji="0" lang="ja-JP" altLang="en-US" sz="1000" dirty="0">
              <a:sym typeface="+mn-lt"/>
            </a:endParaRPr>
          </a:p>
        </p:txBody>
      </p:sp>
      <p:sp>
        <p:nvSpPr>
          <p:cNvPr id="19" name="テキスト プレースホルダ 9"/>
          <p:cNvSpPr>
            <a:spLocks noGrp="1"/>
          </p:cNvSpPr>
          <p:nvPr>
            <p:custDataLst>
              <p:tags r:id="rId12"/>
            </p:custDataLst>
          </p:nvPr>
        </p:nvSpPr>
        <p:spPr bwMode="auto">
          <a:xfrm>
            <a:off x="2132013" y="6323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CC95A7-EF00-4294-B0E6-B3FE4CA9F5E3}" type="datetime'''''''''''''''1''''''''''''''''''''''''''''3'''''''''''''''''">
              <a:rPr lang="ja-JP" altLang="en-US" sz="1000" smtClean="0"/>
              <a:pPr/>
              <a:t>13</a:t>
            </a:fld>
            <a:endParaRPr kumimoji="0" lang="ja-JP" altLang="en-US" sz="1000" dirty="0">
              <a:sym typeface="+mn-lt"/>
            </a:endParaRPr>
          </a:p>
        </p:txBody>
      </p:sp>
      <p:sp>
        <p:nvSpPr>
          <p:cNvPr id="21" name="テキスト プレースホルダ 9"/>
          <p:cNvSpPr>
            <a:spLocks noGrp="1"/>
          </p:cNvSpPr>
          <p:nvPr>
            <p:custDataLst>
              <p:tags r:id="rId13"/>
            </p:custDataLst>
          </p:nvPr>
        </p:nvSpPr>
        <p:spPr bwMode="auto">
          <a:xfrm>
            <a:off x="1670050" y="6323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8279A2-E2D1-4A5E-86BD-F0581C0BA3B3}" type="datetime'''''1''''''''''''''''''''''''''''''''''''''''2'''''''''''''">
              <a:rPr lang="ja-JP" altLang="en-US" sz="1000" smtClean="0"/>
              <a:pPr/>
              <a:t>12</a:t>
            </a:fld>
            <a:endParaRPr kumimoji="0" lang="ja-JP" altLang="en-US" sz="1000" dirty="0">
              <a:sym typeface="+mn-lt"/>
            </a:endParaRPr>
          </a:p>
        </p:txBody>
      </p:sp>
      <p:sp>
        <p:nvSpPr>
          <p:cNvPr id="57" name="テキスト プレースホルダ 9"/>
          <p:cNvSpPr>
            <a:spLocks noGrp="1"/>
          </p:cNvSpPr>
          <p:nvPr>
            <p:custDataLst>
              <p:tags r:id="rId14"/>
            </p:custDataLst>
          </p:nvPr>
        </p:nvSpPr>
        <p:spPr bwMode="auto">
          <a:xfrm>
            <a:off x="3983038" y="6323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10AB4B-C088-46CF-ADC4-A1E35B914E5F}" type="datetime'''''''''''''''''''1''7'''">
              <a:rPr lang="ja-JP" altLang="en-US" sz="1000" smtClean="0"/>
              <a:pPr/>
              <a:t>17</a:t>
            </a:fld>
            <a:endParaRPr kumimoji="0" lang="ja-JP" altLang="en-US" sz="1000" dirty="0">
              <a:sym typeface="+mn-lt"/>
            </a:endParaRPr>
          </a:p>
        </p:txBody>
      </p:sp>
      <p:sp useBgFill="1">
        <p:nvSpPr>
          <p:cNvPr id="96" name="テキスト プレースホルダ 9">
            <a:extLst>
              <a:ext uri="{FF2B5EF4-FFF2-40B4-BE49-F238E27FC236}">
                <a16:creationId xmlns:a16="http://schemas.microsoft.com/office/drawing/2014/main" id="{6600A49E-CB10-49DC-996F-9837685E8D7B}"/>
              </a:ext>
            </a:extLst>
          </p:cNvPr>
          <p:cNvSpPr>
            <a:spLocks noGrp="1"/>
          </p:cNvSpPr>
          <p:nvPr>
            <p:custDataLst>
              <p:tags r:id="rId15"/>
            </p:custDataLst>
          </p:nvPr>
        </p:nvSpPr>
        <p:spPr bwMode="gray">
          <a:xfrm>
            <a:off x="4276725" y="2874963"/>
            <a:ext cx="4889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50B6CB-1073-4F21-95E3-86A2606C53F3}" type="datetime'2''''''''4''7,''''''''2''''''''''4''''''''''''''''''''''3'''''">
              <a:rPr lang="ja-JP" altLang="en-US" sz="1000" smtClean="0">
                <a:effectLst/>
                <a:sym typeface="+mn-lt"/>
              </a:rPr>
              <a:pPr marL="0" indent="0" algn="ctr">
                <a:spcBef>
                  <a:spcPct val="0"/>
                </a:spcBef>
                <a:buNone/>
              </a:pPr>
              <a:t>247,243</a:t>
            </a:fld>
            <a:endParaRPr lang="ja-JP" altLang="en-US" sz="1000" dirty="0">
              <a:sym typeface="+mn-lt"/>
            </a:endParaRPr>
          </a:p>
        </p:txBody>
      </p:sp>
      <p:sp>
        <p:nvSpPr>
          <p:cNvPr id="62" name="テキスト プレースホルダ 9">
            <a:extLst>
              <a:ext uri="{FF2B5EF4-FFF2-40B4-BE49-F238E27FC236}">
                <a16:creationId xmlns:a16="http://schemas.microsoft.com/office/drawing/2014/main" id="{BC14EA0F-9F0C-45C6-9983-9D267F3EC38C}"/>
              </a:ext>
            </a:extLst>
          </p:cNvPr>
          <p:cNvSpPr>
            <a:spLocks noGrp="1"/>
          </p:cNvSpPr>
          <p:nvPr>
            <p:custDataLst>
              <p:tags r:id="rId16"/>
            </p:custDataLst>
          </p:nvPr>
        </p:nvSpPr>
        <p:spPr bwMode="auto">
          <a:xfrm>
            <a:off x="4445000" y="6323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23609D-1333-4F7A-B5CE-07DBC308FDC0}" type="datetime'''''1''''''''''''8'''''''''''''''''''''''''''''''">
              <a:rPr kumimoji="0" lang="ja-JP" altLang="en-US" sz="1000" smtClean="0"/>
              <a:pPr/>
              <a:t>18</a:t>
            </a:fld>
            <a:endParaRPr kumimoji="0" lang="ja-JP" altLang="en-US" sz="1000" dirty="0">
              <a:sym typeface="+mn-lt"/>
            </a:endParaRPr>
          </a:p>
        </p:txBody>
      </p:sp>
      <p:cxnSp>
        <p:nvCxnSpPr>
          <p:cNvPr id="11" name="Straight Connector 10">
            <a:extLst>
              <a:ext uri="{FF2B5EF4-FFF2-40B4-BE49-F238E27FC236}">
                <a16:creationId xmlns:a16="http://schemas.microsoft.com/office/drawing/2014/main" id="{11BFA5E9-7ADE-4CB0-B3B5-ABD014A3A005}"/>
              </a:ext>
            </a:extLst>
          </p:cNvPr>
          <p:cNvCxnSpPr/>
          <p:nvPr>
            <p:custDataLst>
              <p:tags r:id="rId17"/>
            </p:custDataLst>
          </p:nvPr>
        </p:nvCxnSpPr>
        <p:spPr bwMode="gray">
          <a:xfrm>
            <a:off x="1511300" y="5181600"/>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19AA9269-DC0E-42C1-B889-C4E89F07884E}"/>
              </a:ext>
            </a:extLst>
          </p:cNvPr>
          <p:cNvCxnSpPr/>
          <p:nvPr>
            <p:custDataLst>
              <p:tags r:id="rId18"/>
            </p:custDataLst>
          </p:nvPr>
        </p:nvCxnSpPr>
        <p:spPr bwMode="gray">
          <a:xfrm>
            <a:off x="1511300" y="4775200"/>
            <a:ext cx="26511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277D37E-31C0-410C-B1D0-7FCC84BC9E3D}"/>
              </a:ext>
            </a:extLst>
          </p:cNvPr>
          <p:cNvCxnSpPr/>
          <p:nvPr>
            <p:custDataLst>
              <p:tags r:id="rId19"/>
            </p:custDataLst>
          </p:nvPr>
        </p:nvCxnSpPr>
        <p:spPr bwMode="gray">
          <a:xfrm>
            <a:off x="1511300" y="4978400"/>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FFB5C1D-296F-45F0-98C1-7EE7AC7535B8}"/>
              </a:ext>
            </a:extLst>
          </p:cNvPr>
          <p:cNvCxnSpPr/>
          <p:nvPr>
            <p:custDataLst>
              <p:tags r:id="rId20"/>
            </p:custDataLst>
          </p:nvPr>
        </p:nvCxnSpPr>
        <p:spPr bwMode="gray">
          <a:xfrm>
            <a:off x="1511300" y="5384800"/>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9" name="Oval 48"/>
          <p:cNvSpPr/>
          <p:nvPr>
            <p:custDataLst>
              <p:tags r:id="rId21"/>
            </p:custDataLst>
          </p:nvPr>
        </p:nvSpPr>
        <p:spPr bwMode="gray">
          <a:xfrm>
            <a:off x="1604963" y="473710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Isosceles Triangle 46"/>
          <p:cNvSpPr/>
          <p:nvPr>
            <p:custDataLst>
              <p:tags r:id="rId22"/>
            </p:custDataLst>
          </p:nvPr>
        </p:nvSpPr>
        <p:spPr bwMode="gray">
          <a:xfrm>
            <a:off x="1604963" y="5143500"/>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Rectangle 47"/>
          <p:cNvSpPr/>
          <p:nvPr>
            <p:custDataLst>
              <p:tags r:id="rId23"/>
            </p:custDataLst>
          </p:nvPr>
        </p:nvSpPr>
        <p:spPr bwMode="gray">
          <a:xfrm>
            <a:off x="1604963" y="4940300"/>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Diamond 45"/>
          <p:cNvSpPr/>
          <p:nvPr>
            <p:custDataLst>
              <p:tags r:id="rId24"/>
            </p:custDataLst>
          </p:nvPr>
        </p:nvSpPr>
        <p:spPr bwMode="gray">
          <a:xfrm>
            <a:off x="1604963" y="5346700"/>
            <a:ext cx="76200" cy="76200"/>
          </a:xfrm>
          <a:prstGeom prst="diamond">
            <a:avLst/>
          </a:prstGeom>
          <a:solidFill>
            <a:srgbClr val="4D4D4D"/>
          </a:solidFill>
          <a:ln w="952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テキスト プレースホルダ 9"/>
          <p:cNvSpPr>
            <a:spLocks noGrp="1"/>
          </p:cNvSpPr>
          <p:nvPr>
            <p:custDataLst>
              <p:tags r:id="rId25"/>
            </p:custDataLst>
          </p:nvPr>
        </p:nvSpPr>
        <p:spPr bwMode="auto">
          <a:xfrm>
            <a:off x="1827213" y="4906963"/>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1ED48C3-F448-47B2-A248-943F36258B24}" type="datetime'''''医''''''''''''''''師（''''歯''科医''を''''''''除く''''）'''''">
              <a:rPr lang="ja-JP" altLang="en-US" sz="1000"/>
              <a:pPr marL="0" indent="0">
                <a:spcBef>
                  <a:spcPct val="0"/>
                </a:spcBef>
                <a:buNone/>
              </a:pPr>
              <a:t>医師（歯科医を除く）</a:t>
            </a:fld>
            <a:endParaRPr kumimoji="0" lang="ja-JP" altLang="en-US" sz="1000" dirty="0">
              <a:sym typeface="+mn-lt"/>
            </a:endParaRPr>
          </a:p>
        </p:txBody>
      </p:sp>
      <p:sp>
        <p:nvSpPr>
          <p:cNvPr id="53" name="テキスト プレースホルダ 9"/>
          <p:cNvSpPr>
            <a:spLocks noGrp="1"/>
          </p:cNvSpPr>
          <p:nvPr>
            <p:custDataLst>
              <p:tags r:id="rId26"/>
            </p:custDataLst>
          </p:nvPr>
        </p:nvSpPr>
        <p:spPr bwMode="auto">
          <a:xfrm>
            <a:off x="1827213" y="47037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C31143C-5FE8-4498-80A3-A367F745AF04}" type="datetime'''''''''''''''看護''''''''''''''''''''''''''師'''''''''''''''">
              <a:rPr lang="ja-JP" altLang="en-US" sz="1000"/>
              <a:pPr marL="0" indent="0">
                <a:spcBef>
                  <a:spcPct val="0"/>
                </a:spcBef>
                <a:buNone/>
              </a:pPr>
              <a:t>看護師</a:t>
            </a:fld>
            <a:endParaRPr kumimoji="0" lang="ja-JP" altLang="en-US" sz="1000" dirty="0">
              <a:sym typeface="+mn-lt"/>
            </a:endParaRPr>
          </a:p>
        </p:txBody>
      </p:sp>
      <p:sp>
        <p:nvSpPr>
          <p:cNvPr id="51" name="テキスト プレースホルダ 9"/>
          <p:cNvSpPr>
            <a:spLocks noGrp="1"/>
          </p:cNvSpPr>
          <p:nvPr>
            <p:custDataLst>
              <p:tags r:id="rId27"/>
            </p:custDataLst>
          </p:nvPr>
        </p:nvSpPr>
        <p:spPr bwMode="auto">
          <a:xfrm>
            <a:off x="1827213" y="51101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E3F624-64A5-43E4-9051-3267560E7D1F}" type="datetime'薬''剤師'''''''''''''''''''''''''''''''''''''''''''">
              <a:rPr lang="ja-JP" altLang="en-US" sz="1000"/>
              <a:pPr marL="0" indent="0">
                <a:spcBef>
                  <a:spcPct val="0"/>
                </a:spcBef>
                <a:buNone/>
              </a:pPr>
              <a:t>薬剤師</a:t>
            </a:fld>
            <a:endParaRPr kumimoji="0" lang="ja-JP" altLang="en-US" sz="1000" dirty="0">
              <a:sym typeface="+mn-lt"/>
            </a:endParaRPr>
          </a:p>
        </p:txBody>
      </p:sp>
      <p:sp>
        <p:nvSpPr>
          <p:cNvPr id="50" name="テキスト プレースホルダ 9"/>
          <p:cNvSpPr>
            <a:spLocks noGrp="1"/>
          </p:cNvSpPr>
          <p:nvPr>
            <p:custDataLst>
              <p:tags r:id="rId28"/>
            </p:custDataLst>
          </p:nvPr>
        </p:nvSpPr>
        <p:spPr bwMode="auto">
          <a:xfrm>
            <a:off x="1827213" y="53133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D4BAC27-1EF3-4B4A-B154-7158FE17C223}" type="datetime'''''''歯''''''''科''''''''''''''''''''''医'''''''">
              <a:rPr lang="ja-JP" altLang="en-US" sz="1000"/>
              <a:pPr marL="0" indent="0">
                <a:spcBef>
                  <a:spcPct val="0"/>
                </a:spcBef>
                <a:buNone/>
              </a:pPr>
              <a:t>歯科医</a:t>
            </a:fld>
            <a:endParaRPr kumimoji="0" lang="ja-JP" altLang="en-US" sz="1000" dirty="0">
              <a:sym typeface="+mn-lt"/>
            </a:endParaRPr>
          </a:p>
        </p:txBody>
      </p:sp>
      <p:graphicFrame>
        <p:nvGraphicFramePr>
          <p:cNvPr id="144" name="Chart 143">
            <a:extLst>
              <a:ext uri="{FF2B5EF4-FFF2-40B4-BE49-F238E27FC236}">
                <a16:creationId xmlns:a16="http://schemas.microsoft.com/office/drawing/2014/main" id="{647CE801-B91B-4036-A597-5F30504F938E}"/>
              </a:ext>
            </a:extLst>
          </p:cNvPr>
          <p:cNvGraphicFramePr/>
          <p:nvPr>
            <p:custDataLst>
              <p:tags r:id="rId29"/>
            </p:custDataLst>
            <p:extLst>
              <p:ext uri="{D42A27DB-BD31-4B8C-83A1-F6EECF244321}">
                <p14:modId xmlns:p14="http://schemas.microsoft.com/office/powerpoint/2010/main" val="2185937200"/>
              </p:ext>
            </p:extLst>
          </p:nvPr>
        </p:nvGraphicFramePr>
        <p:xfrm>
          <a:off x="5384800" y="2641600"/>
          <a:ext cx="4229100" cy="3694113"/>
        </p:xfrm>
        <a:graphic>
          <a:graphicData uri="http://schemas.openxmlformats.org/drawingml/2006/chart">
            <c:chart xmlns:c="http://schemas.openxmlformats.org/drawingml/2006/chart" xmlns:r="http://schemas.openxmlformats.org/officeDocument/2006/relationships" r:id="rId55"/>
          </a:graphicData>
        </a:graphic>
      </p:graphicFrame>
      <p:sp>
        <p:nvSpPr>
          <p:cNvPr id="60" name="テキスト プレースホルダ 9"/>
          <p:cNvSpPr>
            <a:spLocks noGrp="1"/>
          </p:cNvSpPr>
          <p:nvPr>
            <p:custDataLst>
              <p:tags r:id="rId30"/>
            </p:custDataLst>
          </p:nvPr>
        </p:nvSpPr>
        <p:spPr bwMode="auto">
          <a:xfrm>
            <a:off x="6130925" y="6323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27D234-CABC-495A-9072-5C1FE4FCF326}" type="datetime'''''''''''''''''''''1''''1'''''''''''''''''''''''''">
              <a:rPr lang="ja-JP" altLang="en-US" sz="1000" smtClean="0"/>
              <a:pPr/>
              <a:t>11</a:t>
            </a:fld>
            <a:endParaRPr kumimoji="0" lang="ja-JP" altLang="en-US" sz="1000" dirty="0">
              <a:sym typeface="+mn-lt"/>
            </a:endParaRPr>
          </a:p>
        </p:txBody>
      </p:sp>
      <p:sp>
        <p:nvSpPr>
          <p:cNvPr id="64" name="テキスト プレースホルダ 9"/>
          <p:cNvSpPr>
            <a:spLocks noGrp="1"/>
          </p:cNvSpPr>
          <p:nvPr>
            <p:custDataLst>
              <p:tags r:id="rId31"/>
            </p:custDataLst>
          </p:nvPr>
        </p:nvSpPr>
        <p:spPr bwMode="auto">
          <a:xfrm>
            <a:off x="7981950" y="6323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D3AF2A-37BA-4D5F-856A-9987EED2995D}" type="datetime'''''''''''''1''''''''''5'''''''''''">
              <a:rPr lang="ja-JP" altLang="en-US" sz="1000" smtClean="0"/>
              <a:pPr/>
              <a:t>15</a:t>
            </a:fld>
            <a:endParaRPr kumimoji="0" lang="ja-JP" altLang="en-US" sz="1000" dirty="0">
              <a:sym typeface="+mn-lt"/>
            </a:endParaRPr>
          </a:p>
        </p:txBody>
      </p:sp>
      <p:sp>
        <p:nvSpPr>
          <p:cNvPr id="56" name="テキスト プレースホルダ 9"/>
          <p:cNvSpPr>
            <a:spLocks noGrp="1"/>
          </p:cNvSpPr>
          <p:nvPr>
            <p:custDataLst>
              <p:tags r:id="rId32"/>
            </p:custDataLst>
          </p:nvPr>
        </p:nvSpPr>
        <p:spPr bwMode="auto">
          <a:xfrm>
            <a:off x="5599113" y="63230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7AA7CC-0A0C-4C3F-995C-54B522F99AC8}" type="datetime'''''''2''''''''''''''''''''''''''0''1''''''''''''0'''''">
              <a:rPr lang="ja-JP" altLang="en-US" sz="1000" smtClean="0"/>
              <a:pPr/>
              <a:t>2010</a:t>
            </a:fld>
            <a:endParaRPr kumimoji="0" lang="ja-JP" altLang="en-US" sz="1000" dirty="0">
              <a:sym typeface="+mn-lt"/>
            </a:endParaRPr>
          </a:p>
        </p:txBody>
      </p:sp>
      <p:sp>
        <p:nvSpPr>
          <p:cNvPr id="58" name="テキスト プレースホルダ 9"/>
          <p:cNvSpPr>
            <a:spLocks noGrp="1"/>
          </p:cNvSpPr>
          <p:nvPr>
            <p:custDataLst>
              <p:tags r:id="rId33"/>
            </p:custDataLst>
          </p:nvPr>
        </p:nvSpPr>
        <p:spPr bwMode="auto">
          <a:xfrm>
            <a:off x="6594475" y="6323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52E3B0-5CDC-464F-8A99-B64184FE3658}" type="datetime'''''''''''''''''''''1''''''2'">
              <a:rPr lang="ja-JP" altLang="en-US" sz="1000" smtClean="0"/>
              <a:pPr/>
              <a:t>12</a:t>
            </a:fld>
            <a:endParaRPr kumimoji="0" lang="ja-JP" altLang="en-US" sz="1000" dirty="0">
              <a:sym typeface="+mn-lt"/>
            </a:endParaRPr>
          </a:p>
        </p:txBody>
      </p:sp>
      <p:sp>
        <p:nvSpPr>
          <p:cNvPr id="109" name="テキスト プレースホルダ 9">
            <a:extLst>
              <a:ext uri="{FF2B5EF4-FFF2-40B4-BE49-F238E27FC236}">
                <a16:creationId xmlns:a16="http://schemas.microsoft.com/office/drawing/2014/main" id="{97450BA3-FF38-4CC2-897E-1691B5E41CEB}"/>
              </a:ext>
            </a:extLst>
          </p:cNvPr>
          <p:cNvSpPr>
            <a:spLocks noGrp="1"/>
          </p:cNvSpPr>
          <p:nvPr>
            <p:custDataLst>
              <p:tags r:id="rId34"/>
            </p:custDataLst>
          </p:nvPr>
        </p:nvSpPr>
        <p:spPr bwMode="auto">
          <a:xfrm>
            <a:off x="9369425" y="6323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9EF42D-1559-4AA2-BFEA-793C299D9621}" type="datetime'1''''''''''''''''''''''''''''''''''''''''''''''''8'''''''''''">
              <a:rPr kumimoji="0" lang="ja-JP" altLang="en-US" sz="1000" smtClean="0"/>
              <a:pPr/>
              <a:t>18</a:t>
            </a:fld>
            <a:endParaRPr kumimoji="0" lang="ja-JP" altLang="en-US" sz="1000" dirty="0">
              <a:sym typeface="+mn-lt"/>
            </a:endParaRPr>
          </a:p>
        </p:txBody>
      </p:sp>
      <p:sp>
        <p:nvSpPr>
          <p:cNvPr id="61" name="テキスト プレースホルダ 9"/>
          <p:cNvSpPr>
            <a:spLocks noGrp="1"/>
          </p:cNvSpPr>
          <p:nvPr>
            <p:custDataLst>
              <p:tags r:id="rId35"/>
            </p:custDataLst>
          </p:nvPr>
        </p:nvSpPr>
        <p:spPr bwMode="auto">
          <a:xfrm>
            <a:off x="7056438" y="6323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84F23E-8B44-40D8-80AB-95114A4B00FB}" type="datetime'''''''''''''1''''''''''''''''''''''''3'''''''''''''''''''''''">
              <a:rPr lang="ja-JP" altLang="en-US" sz="1000" smtClean="0"/>
              <a:pPr/>
              <a:t>13</a:t>
            </a:fld>
            <a:endParaRPr kumimoji="0" lang="ja-JP" altLang="en-US" sz="1000" dirty="0">
              <a:sym typeface="+mn-lt"/>
            </a:endParaRPr>
          </a:p>
        </p:txBody>
      </p:sp>
      <p:sp>
        <p:nvSpPr>
          <p:cNvPr id="63" name="テキスト プレースホルダ 9"/>
          <p:cNvSpPr>
            <a:spLocks noGrp="1"/>
          </p:cNvSpPr>
          <p:nvPr>
            <p:custDataLst>
              <p:tags r:id="rId36"/>
            </p:custDataLst>
          </p:nvPr>
        </p:nvSpPr>
        <p:spPr bwMode="auto">
          <a:xfrm>
            <a:off x="7519988" y="6323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480662D-80D2-4D14-973E-2ABC8E463165}" type="datetime'''''''''''''''''''1''''4'''">
              <a:rPr lang="ja-JP" altLang="en-US" sz="1000" smtClean="0"/>
              <a:pPr/>
              <a:t>14</a:t>
            </a:fld>
            <a:endParaRPr kumimoji="0" lang="ja-JP" altLang="en-US" sz="1000" dirty="0">
              <a:sym typeface="+mn-lt"/>
            </a:endParaRPr>
          </a:p>
        </p:txBody>
      </p:sp>
      <p:sp>
        <p:nvSpPr>
          <p:cNvPr id="77" name="テキスト プレースホルダ 9"/>
          <p:cNvSpPr>
            <a:spLocks noGrp="1"/>
          </p:cNvSpPr>
          <p:nvPr>
            <p:custDataLst>
              <p:tags r:id="rId37"/>
            </p:custDataLst>
          </p:nvPr>
        </p:nvSpPr>
        <p:spPr bwMode="auto">
          <a:xfrm>
            <a:off x="8443913" y="6323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4FA230-877A-4319-A939-E689B11F24A8}" type="datetime'''''''''''''''''''''''''''''''1''''''''6'''''">
              <a:rPr lang="ja-JP" altLang="en-US" sz="1000" smtClean="0"/>
              <a:pPr/>
              <a:t>16</a:t>
            </a:fld>
            <a:endParaRPr kumimoji="0" lang="ja-JP" altLang="en-US" sz="1000" dirty="0">
              <a:sym typeface="+mn-lt"/>
            </a:endParaRPr>
          </a:p>
        </p:txBody>
      </p:sp>
      <p:sp>
        <p:nvSpPr>
          <p:cNvPr id="79" name="テキスト プレースホルダ 9"/>
          <p:cNvSpPr>
            <a:spLocks noGrp="1"/>
          </p:cNvSpPr>
          <p:nvPr>
            <p:custDataLst>
              <p:tags r:id="rId38"/>
            </p:custDataLst>
          </p:nvPr>
        </p:nvSpPr>
        <p:spPr bwMode="auto">
          <a:xfrm>
            <a:off x="8907463" y="6323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7BD66F-A0AE-4938-9F57-58CA428CFEA5}" type="datetime'''''''''''''''''''''''''''''''''1''''7'''''''''''''''''''''">
              <a:rPr lang="ja-JP" altLang="en-US" sz="1000" smtClean="0"/>
              <a:pPr/>
              <a:t>17</a:t>
            </a:fld>
            <a:endParaRPr kumimoji="0" lang="ja-JP" altLang="en-US" sz="1000" dirty="0">
              <a:sym typeface="+mn-lt"/>
            </a:endParaRPr>
          </a:p>
        </p:txBody>
      </p:sp>
      <p:cxnSp>
        <p:nvCxnSpPr>
          <p:cNvPr id="13" name="Straight Connector 12">
            <a:extLst>
              <a:ext uri="{FF2B5EF4-FFF2-40B4-BE49-F238E27FC236}">
                <a16:creationId xmlns:a16="http://schemas.microsoft.com/office/drawing/2014/main" id="{BAEF829D-920B-46E0-BB11-27EA16AF53DE}"/>
              </a:ext>
            </a:extLst>
          </p:cNvPr>
          <p:cNvCxnSpPr/>
          <p:nvPr>
            <p:custDataLst>
              <p:tags r:id="rId39"/>
            </p:custDataLst>
          </p:nvPr>
        </p:nvCxnSpPr>
        <p:spPr bwMode="gray">
          <a:xfrm>
            <a:off x="5994400" y="4775200"/>
            <a:ext cx="26511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F298D06B-66E9-46CC-B5AD-107C093DE4FC}"/>
              </a:ext>
            </a:extLst>
          </p:cNvPr>
          <p:cNvCxnSpPr/>
          <p:nvPr>
            <p:custDataLst>
              <p:tags r:id="rId40"/>
            </p:custDataLst>
          </p:nvPr>
        </p:nvCxnSpPr>
        <p:spPr bwMode="gray">
          <a:xfrm>
            <a:off x="5994400" y="5181600"/>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7E454C1B-195C-4DCB-A01B-9B68519C92F2}"/>
              </a:ext>
            </a:extLst>
          </p:cNvPr>
          <p:cNvCxnSpPr/>
          <p:nvPr>
            <p:custDataLst>
              <p:tags r:id="rId41"/>
            </p:custDataLst>
          </p:nvPr>
        </p:nvCxnSpPr>
        <p:spPr bwMode="gray">
          <a:xfrm>
            <a:off x="5994400" y="4978400"/>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D7301EB-33D8-420C-8096-93D16839F4D6}"/>
              </a:ext>
            </a:extLst>
          </p:cNvPr>
          <p:cNvCxnSpPr/>
          <p:nvPr>
            <p:custDataLst>
              <p:tags r:id="rId42"/>
            </p:custDataLst>
          </p:nvPr>
        </p:nvCxnSpPr>
        <p:spPr bwMode="gray">
          <a:xfrm>
            <a:off x="5994400" y="5384800"/>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0" name="Isosceles Triangle 69"/>
          <p:cNvSpPr/>
          <p:nvPr>
            <p:custDataLst>
              <p:tags r:id="rId43"/>
            </p:custDataLst>
          </p:nvPr>
        </p:nvSpPr>
        <p:spPr bwMode="gray">
          <a:xfrm>
            <a:off x="6088063" y="5143500"/>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Rectangle 70"/>
          <p:cNvSpPr/>
          <p:nvPr>
            <p:custDataLst>
              <p:tags r:id="rId44"/>
            </p:custDataLst>
          </p:nvPr>
        </p:nvSpPr>
        <p:spPr bwMode="gray">
          <a:xfrm>
            <a:off x="6088063" y="4940300"/>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Oval 71"/>
          <p:cNvSpPr/>
          <p:nvPr>
            <p:custDataLst>
              <p:tags r:id="rId45"/>
            </p:custDataLst>
          </p:nvPr>
        </p:nvSpPr>
        <p:spPr bwMode="gray">
          <a:xfrm>
            <a:off x="6088063" y="473710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Diamond 68"/>
          <p:cNvSpPr/>
          <p:nvPr>
            <p:custDataLst>
              <p:tags r:id="rId46"/>
            </p:custDataLst>
          </p:nvPr>
        </p:nvSpPr>
        <p:spPr bwMode="gray">
          <a:xfrm>
            <a:off x="6088063" y="5346700"/>
            <a:ext cx="76200" cy="76200"/>
          </a:xfrm>
          <a:prstGeom prst="diamond">
            <a:avLst/>
          </a:prstGeom>
          <a:solidFill>
            <a:srgbClr val="4D4D4D"/>
          </a:solidFill>
          <a:ln w="952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テキスト プレースホルダ 9"/>
          <p:cNvSpPr>
            <a:spLocks noGrp="1"/>
          </p:cNvSpPr>
          <p:nvPr>
            <p:custDataLst>
              <p:tags r:id="rId47"/>
            </p:custDataLst>
          </p:nvPr>
        </p:nvSpPr>
        <p:spPr bwMode="auto">
          <a:xfrm>
            <a:off x="6310313" y="47037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2B080D8-1BE2-424E-9D60-F240087C6E42}" type="datetime'''''''''''''''看''''''''''護''''''''''''''師'''''''''''''''">
              <a:rPr lang="ja-JP" altLang="en-US" sz="1000"/>
              <a:pPr marL="0" indent="0">
                <a:spcBef>
                  <a:spcPct val="0"/>
                </a:spcBef>
                <a:buNone/>
              </a:pPr>
              <a:t>看護師</a:t>
            </a:fld>
            <a:endParaRPr kumimoji="0" lang="ja-JP" altLang="en-US" sz="1000" dirty="0">
              <a:sym typeface="+mn-lt"/>
            </a:endParaRPr>
          </a:p>
        </p:txBody>
      </p:sp>
      <p:sp>
        <p:nvSpPr>
          <p:cNvPr id="73" name="テキスト プレースホルダ 9"/>
          <p:cNvSpPr>
            <a:spLocks noGrp="1"/>
          </p:cNvSpPr>
          <p:nvPr>
            <p:custDataLst>
              <p:tags r:id="rId48"/>
            </p:custDataLst>
          </p:nvPr>
        </p:nvSpPr>
        <p:spPr bwMode="auto">
          <a:xfrm>
            <a:off x="6310313" y="51101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2AC1342-00E3-4B48-9004-1C9A980CE9CC}" type="datetime'''''''''''''''''''薬剤''''''''''''''''''''''''''''師'''''''''''">
              <a:rPr lang="ja-JP" altLang="en-US" sz="1000"/>
              <a:pPr marL="0" indent="0">
                <a:spcBef>
                  <a:spcPct val="0"/>
                </a:spcBef>
                <a:buNone/>
              </a:pPr>
              <a:t>薬剤師</a:t>
            </a:fld>
            <a:endParaRPr kumimoji="0" lang="ja-JP" altLang="en-US" sz="1000" dirty="0">
              <a:sym typeface="+mn-lt"/>
            </a:endParaRPr>
          </a:p>
        </p:txBody>
      </p:sp>
      <p:sp>
        <p:nvSpPr>
          <p:cNvPr id="74" name="テキスト プレースホルダ 9"/>
          <p:cNvSpPr>
            <a:spLocks noGrp="1"/>
          </p:cNvSpPr>
          <p:nvPr>
            <p:custDataLst>
              <p:tags r:id="rId49"/>
            </p:custDataLst>
          </p:nvPr>
        </p:nvSpPr>
        <p:spPr bwMode="auto">
          <a:xfrm>
            <a:off x="6310313" y="4906963"/>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0254BAE-31E4-48CA-B64C-E88BAC44921F}" type="datetime'医''師''（''歯''''''''科''''医''''''を''除''く''''）'''''">
              <a:rPr lang="ja-JP" altLang="en-US" sz="1000"/>
              <a:pPr marL="0" indent="0">
                <a:spcBef>
                  <a:spcPct val="0"/>
                </a:spcBef>
                <a:buNone/>
              </a:pPr>
              <a:t>医師（歯科医を除く）</a:t>
            </a:fld>
            <a:endParaRPr kumimoji="0" lang="ja-JP" altLang="en-US" sz="1000" dirty="0">
              <a:sym typeface="+mn-lt"/>
            </a:endParaRPr>
          </a:p>
        </p:txBody>
      </p:sp>
      <p:sp>
        <p:nvSpPr>
          <p:cNvPr id="76" name="テキスト プレースホルダ 9"/>
          <p:cNvSpPr>
            <a:spLocks noGrp="1"/>
          </p:cNvSpPr>
          <p:nvPr>
            <p:custDataLst>
              <p:tags r:id="rId50"/>
            </p:custDataLst>
          </p:nvPr>
        </p:nvSpPr>
        <p:spPr bwMode="auto">
          <a:xfrm>
            <a:off x="6310313" y="53133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8EF9E8E-8F77-443D-B4EA-08DE646B948A}" type="datetime'''''''''''''''''歯''''''''''科''''''''''''''''''''''''医'''''">
              <a:rPr lang="ja-JP" altLang="en-US" sz="1000"/>
              <a:pPr marL="0" indent="0">
                <a:spcBef>
                  <a:spcPct val="0"/>
                </a:spcBef>
                <a:buNone/>
              </a:pPr>
              <a:t>歯科医</a:t>
            </a:fld>
            <a:endParaRPr kumimoji="0" lang="ja-JP" altLang="en-US" sz="1000" dirty="0">
              <a:sym typeface="+mn-lt"/>
            </a:endParaRPr>
          </a:p>
        </p:txBody>
      </p:sp>
    </p:spTree>
    <p:extLst>
      <p:ext uri="{BB962C8B-B14F-4D97-AF65-F5344CB8AC3E}">
        <p14:creationId xmlns:p14="http://schemas.microsoft.com/office/powerpoint/2010/main" val="1182168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公的保険制度</a:t>
            </a:r>
          </a:p>
        </p:txBody>
      </p:sp>
      <p:graphicFrame>
        <p:nvGraphicFramePr>
          <p:cNvPr id="11" name="表 10"/>
          <p:cNvGraphicFramePr>
            <a:graphicFrameLocks noGrp="1"/>
          </p:cNvGraphicFramePr>
          <p:nvPr>
            <p:extLst>
              <p:ext uri="{D42A27DB-BD31-4B8C-83A1-F6EECF244321}">
                <p14:modId xmlns:p14="http://schemas.microsoft.com/office/powerpoint/2010/main" val="496703220"/>
              </p:ext>
            </p:extLst>
          </p:nvPr>
        </p:nvGraphicFramePr>
        <p:xfrm>
          <a:off x="848544" y="1917320"/>
          <a:ext cx="8208186" cy="450726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008114">
                  <a:extLst>
                    <a:ext uri="{9D8B030D-6E8A-4147-A177-3AD203B41FA5}">
                      <a16:colId xmlns:a16="http://schemas.microsoft.com/office/drawing/2014/main" val="20001"/>
                    </a:ext>
                  </a:extLst>
                </a:gridCol>
                <a:gridCol w="6552000">
                  <a:extLst>
                    <a:ext uri="{9D8B030D-6E8A-4147-A177-3AD203B41FA5}">
                      <a16:colId xmlns:a16="http://schemas.microsoft.com/office/drawing/2014/main" val="20002"/>
                    </a:ext>
                  </a:extLst>
                </a:gridCol>
              </a:tblGrid>
              <a:tr h="288000">
                <a:tc gridSpan="2">
                  <a:txBody>
                    <a:bodyPr/>
                    <a:lstStyle/>
                    <a:p>
                      <a:pPr algn="dist" fontAlgn="ctr" hangingPunct="1"/>
                      <a:r>
                        <a:rPr kumimoji="1" lang="ja-JP" altLang="en-US" sz="1100" dirty="0">
                          <a:solidFill>
                            <a:schemeClr val="bg1"/>
                          </a:solidFill>
                          <a:latin typeface="Arial Black" panose="020B0A04020102020204" pitchFamily="34" charset="0"/>
                          <a:ea typeface="HGP創英角ｺﾞｼｯｸUB" panose="020B0900000000000000" pitchFamily="50" charset="-128"/>
                        </a:rPr>
                        <a:t>名　称</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Black" panose="020B0A04020102020204" pitchFamily="34" charset="0"/>
                          <a:ea typeface="HGP創英角ｺﾞｼｯｸUB" panose="020B0900000000000000" pitchFamily="50" charset="-128"/>
                          <a:cs typeface="Arial" panose="020B0604020202020204" pitchFamily="34" charset="0"/>
                        </a:rPr>
                        <a:t>国民皆保険制度</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トルコ社会保障機関（</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SGK</a:t>
                      </a: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dirty="0" err="1">
                          <a:latin typeface="Arial" panose="020B0604020202020204" pitchFamily="34" charset="0"/>
                          <a:ea typeface="ＭＳ Ｐゴシック" panose="020B0600070205080204" pitchFamily="50" charset="-128"/>
                          <a:cs typeface="Arial" panose="020B0604020202020204" pitchFamily="34" charset="0"/>
                        </a:rPr>
                        <a:t>Sosyal</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b="1" dirty="0" err="1">
                          <a:latin typeface="Arial" panose="020B0604020202020204" pitchFamily="34" charset="0"/>
                          <a:ea typeface="ＭＳ Ｐゴシック" panose="020B0600070205080204" pitchFamily="50" charset="-128"/>
                          <a:cs typeface="Arial" panose="020B0604020202020204" pitchFamily="34" charset="0"/>
                        </a:rPr>
                        <a:t>Güvenlik</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b="1" dirty="0" err="1">
                          <a:latin typeface="Arial" panose="020B0604020202020204" pitchFamily="34" charset="0"/>
                          <a:ea typeface="ＭＳ Ｐゴシック" panose="020B0600070205080204" pitchFamily="50" charset="-128"/>
                          <a:cs typeface="Arial" panose="020B0604020202020204" pitchFamily="34" charset="0"/>
                        </a:rPr>
                        <a:t>Kurumu</a:t>
                      </a:r>
                      <a:r>
                        <a:rPr kumimoji="1" lang="en-US" altLang="ja-JP" sz="1100" b="1" baseline="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Social Security Institution</a:t>
                      </a: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①加入義務のある者：被雇用者、公務員、自営業者等　</a:t>
                      </a:r>
                      <a:endPar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a:p>
                      <a:pPr fontAlgn="ctr" hangingPunct="1"/>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②加入と見なされる者：</a:t>
                      </a:r>
                      <a:r>
                        <a:rPr kumimoji="1" lang="zh-TW" altLang="en-US" sz="1100" b="1" dirty="0">
                          <a:latin typeface="Arial" panose="020B0604020202020204" pitchFamily="34" charset="0"/>
                          <a:ea typeface="ＭＳ Ｐゴシック" panose="020B0600070205080204" pitchFamily="50" charset="-128"/>
                          <a:cs typeface="Arial" panose="020B0604020202020204" pitchFamily="34" charset="0"/>
                        </a:rPr>
                        <a:t>金受給者、失業保険受給者、被扶養者等</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本人</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720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予防サービス</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外来・入院治療</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妊婦のためのサービス</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医薬品　　　　　　　　　　　　　　　　等</a:t>
                      </a:r>
                      <a:endPar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576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基本的になし</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ただし、私立病院における医療保険制度外の医療サービス（自由診療）については患者の自己負担となる。</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また、医療サービスに伴って提供される薬・医療材料については、</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％程度の患者負担となっている。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288000">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医療給付の保険料率は</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12.5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％。被保険者が</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％、雇用者が</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7.5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％を負担する。（労使折半）</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28800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88000">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7,259</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万人／</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87%</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28800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strike="noStrike" baseline="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strike="noStrike"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r h="504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公的医療保険対象機関</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hMerge="1">
                  <a:txBody>
                    <a:bodyPr/>
                    <a:lstStyle/>
                    <a:p>
                      <a:pPr algn="l" fontAlgn="ctr" hangingPunct="1"/>
                      <a:endPar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5F8AC3"/>
                      </a:solidFill>
                      <a:prstDash val="solid"/>
                      <a:round/>
                      <a:headEnd type="none" w="med" len="med"/>
                      <a:tailEnd type="none" w="med" len="med"/>
                    </a:lnB>
                    <a:solidFill>
                      <a:srgbClr val="5F8AC3"/>
                    </a:solidFill>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公的医療機関</a:t>
                      </a:r>
                      <a:endPar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民間医療機関</a:t>
                      </a:r>
                      <a:endParaRPr kumimoji="1" lang="en-US" altLang="zh-TW"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年トルコ社会保障機関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SGK</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が設立され、これまで分立していた保険基金が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SGK</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のもとに統一された。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Rectangle 6"/>
          <p:cNvSpPr>
            <a:spLocks noChangeArrowheads="1"/>
          </p:cNvSpPr>
          <p:nvPr/>
        </p:nvSpPr>
        <p:spPr bwMode="auto">
          <a:xfrm>
            <a:off x="848544" y="1629288"/>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トルコの公的医療保険制度の概要</a:t>
            </a: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「トルコ共和国アイドゥン県における国立総合病院整備事業準備調査（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PPP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インフラ事業）報告書（外部公開版）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p>
        </p:txBody>
      </p:sp>
    </p:spTree>
    <p:extLst>
      <p:ext uri="{BB962C8B-B14F-4D97-AF65-F5344CB8AC3E}">
        <p14:creationId xmlns:p14="http://schemas.microsoft.com/office/powerpoint/2010/main" val="2391833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p>
        </p:txBody>
      </p:sp>
      <p:sp>
        <p:nvSpPr>
          <p:cNvPr id="46" name="テキスト ボックス 4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トルコの保健政策は、保健省（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Ministry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Health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）によって管轄されている。</a:t>
            </a:r>
          </a:p>
        </p:txBody>
      </p:sp>
      <p:sp>
        <p:nvSpPr>
          <p:cNvPr id="58" name="テキスト ボックス 57"/>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Health of Turley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Strategic Plan 2013-2017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35" name="グループ化 7"/>
          <p:cNvGrpSpPr/>
          <p:nvPr/>
        </p:nvGrpSpPr>
        <p:grpSpPr>
          <a:xfrm>
            <a:off x="200471" y="1700808"/>
            <a:ext cx="950505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保健省の組織体制</a:t>
              </a:r>
              <a:endParaRPr lang="en-US" altLang="ko-KR" sz="1400" dirty="0">
                <a:solidFill>
                  <a:srgbClr val="000000"/>
                </a:solidFill>
                <a:latin typeface="Arial Black" pitchFamily="34" charset="0"/>
                <a:ea typeface="HGP創英角ｺﾞｼｯｸUB" pitchFamily="50" charset="-128"/>
              </a:endParaRPr>
            </a:p>
          </p:txBody>
        </p:sp>
      </p:grpSp>
      <p:sp>
        <p:nvSpPr>
          <p:cNvPr id="10" name="角丸四角形 9"/>
          <p:cNvSpPr/>
          <p:nvPr/>
        </p:nvSpPr>
        <p:spPr>
          <a:xfrm>
            <a:off x="3656856" y="2077271"/>
            <a:ext cx="1584176" cy="761459"/>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大臣</a:t>
            </a:r>
          </a:p>
        </p:txBody>
      </p:sp>
      <p:sp>
        <p:nvSpPr>
          <p:cNvPr id="45" name="角丸四角形 44"/>
          <p:cNvSpPr/>
          <p:nvPr/>
        </p:nvSpPr>
        <p:spPr>
          <a:xfrm>
            <a:off x="6033120" y="2077272"/>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大臣付き秘書</a:t>
            </a:r>
          </a:p>
        </p:txBody>
      </p:sp>
      <p:sp>
        <p:nvSpPr>
          <p:cNvPr id="53" name="角丸四角形 52"/>
          <p:cNvSpPr/>
          <p:nvPr/>
        </p:nvSpPr>
        <p:spPr>
          <a:xfrm>
            <a:off x="6033120" y="2495113"/>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閣僚補佐官</a:t>
            </a:r>
            <a:endParaRPr kumimoji="1" lang="ja-JP" altLang="en-US" sz="1200" dirty="0"/>
          </a:p>
        </p:txBody>
      </p:sp>
      <p:sp>
        <p:nvSpPr>
          <p:cNvPr id="54" name="角丸四角形 53"/>
          <p:cNvSpPr/>
          <p:nvPr/>
        </p:nvSpPr>
        <p:spPr>
          <a:xfrm>
            <a:off x="3656856" y="2897150"/>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下院長官・副次官補</a:t>
            </a:r>
            <a:endParaRPr kumimoji="1" lang="ja-JP" altLang="en-US" sz="1200" dirty="0"/>
          </a:p>
        </p:txBody>
      </p:sp>
      <p:sp>
        <p:nvSpPr>
          <p:cNvPr id="59" name="角丸四角形 58"/>
          <p:cNvSpPr/>
          <p:nvPr/>
        </p:nvSpPr>
        <p:spPr>
          <a:xfrm>
            <a:off x="3656856" y="3373414"/>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保健政策委員会</a:t>
            </a:r>
          </a:p>
        </p:txBody>
      </p:sp>
      <p:sp>
        <p:nvSpPr>
          <p:cNvPr id="60" name="角丸四角形 59"/>
          <p:cNvSpPr/>
          <p:nvPr/>
        </p:nvSpPr>
        <p:spPr>
          <a:xfrm>
            <a:off x="1208584" y="4019189"/>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外局</a:t>
            </a:r>
          </a:p>
        </p:txBody>
      </p:sp>
      <p:sp>
        <p:nvSpPr>
          <p:cNvPr id="61" name="角丸四角形 60"/>
          <p:cNvSpPr/>
          <p:nvPr/>
        </p:nvSpPr>
        <p:spPr>
          <a:xfrm>
            <a:off x="219368" y="4509120"/>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公立病院機構</a:t>
            </a:r>
          </a:p>
        </p:txBody>
      </p:sp>
      <p:sp>
        <p:nvSpPr>
          <p:cNvPr id="62" name="角丸四角形 61"/>
          <p:cNvSpPr/>
          <p:nvPr/>
        </p:nvSpPr>
        <p:spPr>
          <a:xfrm>
            <a:off x="2096249" y="4509120"/>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公衆衛生院</a:t>
            </a:r>
            <a:endParaRPr kumimoji="1" lang="ja-JP" altLang="en-US" sz="1200" dirty="0"/>
          </a:p>
        </p:txBody>
      </p:sp>
      <p:sp>
        <p:nvSpPr>
          <p:cNvPr id="63" name="角丸四角形 62"/>
          <p:cNvSpPr/>
          <p:nvPr/>
        </p:nvSpPr>
        <p:spPr>
          <a:xfrm>
            <a:off x="224433" y="5175625"/>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100" dirty="0"/>
              <a:t>医薬品・医療機器機構</a:t>
            </a:r>
          </a:p>
        </p:txBody>
      </p:sp>
      <p:sp>
        <p:nvSpPr>
          <p:cNvPr id="64" name="角丸四角形 63"/>
          <p:cNvSpPr/>
          <p:nvPr/>
        </p:nvSpPr>
        <p:spPr>
          <a:xfrm>
            <a:off x="2072680" y="5175625"/>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100" dirty="0"/>
              <a:t>国境・沿岸部保健機構</a:t>
            </a:r>
          </a:p>
        </p:txBody>
      </p:sp>
      <p:sp>
        <p:nvSpPr>
          <p:cNvPr id="65" name="角丸四角形 64"/>
          <p:cNvSpPr/>
          <p:nvPr/>
        </p:nvSpPr>
        <p:spPr>
          <a:xfrm>
            <a:off x="6177136" y="4019189"/>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内局</a:t>
            </a:r>
          </a:p>
        </p:txBody>
      </p:sp>
      <p:sp>
        <p:nvSpPr>
          <p:cNvPr id="66" name="角丸四角形 65"/>
          <p:cNvSpPr/>
          <p:nvPr/>
        </p:nvSpPr>
        <p:spPr>
          <a:xfrm>
            <a:off x="5313040" y="4509120"/>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医療</a:t>
            </a:r>
            <a:r>
              <a:rPr kumimoji="1" lang="ja-JP" altLang="en-US" sz="1200" dirty="0"/>
              <a:t>サービス局</a:t>
            </a:r>
          </a:p>
        </p:txBody>
      </p:sp>
      <p:sp>
        <p:nvSpPr>
          <p:cNvPr id="67" name="角丸四角形 66"/>
          <p:cNvSpPr/>
          <p:nvPr/>
        </p:nvSpPr>
        <p:spPr>
          <a:xfrm>
            <a:off x="5313040" y="4905164"/>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緊急医療サービス局</a:t>
            </a:r>
          </a:p>
        </p:txBody>
      </p:sp>
      <p:sp>
        <p:nvSpPr>
          <p:cNvPr id="68" name="角丸四角形 67"/>
          <p:cNvSpPr/>
          <p:nvPr/>
        </p:nvSpPr>
        <p:spPr>
          <a:xfrm>
            <a:off x="5313040" y="5301208"/>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健康推進局</a:t>
            </a:r>
          </a:p>
        </p:txBody>
      </p:sp>
      <p:sp>
        <p:nvSpPr>
          <p:cNvPr id="69" name="角丸四角形 68"/>
          <p:cNvSpPr/>
          <p:nvPr/>
        </p:nvSpPr>
        <p:spPr>
          <a:xfrm>
            <a:off x="5313040" y="5697252"/>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ヘルスリサーチ局</a:t>
            </a:r>
            <a:endParaRPr kumimoji="1" lang="ja-JP" altLang="en-US" sz="1200" dirty="0"/>
          </a:p>
        </p:txBody>
      </p:sp>
      <p:sp>
        <p:nvSpPr>
          <p:cNvPr id="70" name="角丸四角形 69"/>
          <p:cNvSpPr/>
          <p:nvPr/>
        </p:nvSpPr>
        <p:spPr>
          <a:xfrm>
            <a:off x="5313040" y="6093296"/>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保健情報システム局</a:t>
            </a:r>
          </a:p>
        </p:txBody>
      </p:sp>
      <p:sp>
        <p:nvSpPr>
          <p:cNvPr id="71" name="角丸四角形 70"/>
          <p:cNvSpPr/>
          <p:nvPr/>
        </p:nvSpPr>
        <p:spPr>
          <a:xfrm>
            <a:off x="7208817" y="4509120"/>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戦略開発室</a:t>
            </a:r>
          </a:p>
        </p:txBody>
      </p:sp>
      <p:sp>
        <p:nvSpPr>
          <p:cNvPr id="72" name="角丸四角形 71"/>
          <p:cNvSpPr/>
          <p:nvPr/>
        </p:nvSpPr>
        <p:spPr>
          <a:xfrm>
            <a:off x="7208817" y="4905164"/>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保健投資局</a:t>
            </a:r>
          </a:p>
        </p:txBody>
      </p:sp>
      <p:sp>
        <p:nvSpPr>
          <p:cNvPr id="73" name="角丸四角形 72"/>
          <p:cNvSpPr/>
          <p:nvPr/>
        </p:nvSpPr>
        <p:spPr>
          <a:xfrm>
            <a:off x="7208817" y="5301208"/>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法務</a:t>
            </a:r>
          </a:p>
        </p:txBody>
      </p:sp>
      <p:sp>
        <p:nvSpPr>
          <p:cNvPr id="74" name="角丸四角形 73"/>
          <p:cNvSpPr/>
          <p:nvPr/>
        </p:nvSpPr>
        <p:spPr>
          <a:xfrm>
            <a:off x="7208817" y="5697252"/>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200" dirty="0"/>
              <a:t>EU</a:t>
            </a:r>
            <a:r>
              <a:rPr kumimoji="1" lang="ja-JP" altLang="en-US" sz="1200" dirty="0"/>
              <a:t>・海外外交局</a:t>
            </a:r>
          </a:p>
        </p:txBody>
      </p:sp>
      <p:sp>
        <p:nvSpPr>
          <p:cNvPr id="75" name="角丸四角形 74"/>
          <p:cNvSpPr/>
          <p:nvPr/>
        </p:nvSpPr>
        <p:spPr>
          <a:xfrm>
            <a:off x="7208817" y="6093296"/>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行政サービス局</a:t>
            </a:r>
          </a:p>
        </p:txBody>
      </p:sp>
      <p:sp>
        <p:nvSpPr>
          <p:cNvPr id="76" name="角丸四角形 75"/>
          <p:cNvSpPr/>
          <p:nvPr/>
        </p:nvSpPr>
        <p:spPr>
          <a:xfrm>
            <a:off x="1208584" y="2287854"/>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副</a:t>
            </a:r>
            <a:r>
              <a:rPr kumimoji="1" lang="ja-JP" altLang="en-US" sz="1200" dirty="0"/>
              <a:t>大臣</a:t>
            </a:r>
          </a:p>
        </p:txBody>
      </p:sp>
      <p:sp>
        <p:nvSpPr>
          <p:cNvPr id="77" name="角丸四角形 76"/>
          <p:cNvSpPr/>
          <p:nvPr/>
        </p:nvSpPr>
        <p:spPr>
          <a:xfrm>
            <a:off x="6033120" y="2897150"/>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報道官</a:t>
            </a:r>
            <a:endParaRPr kumimoji="1" lang="ja-JP" altLang="en-US" sz="1200" dirty="0"/>
          </a:p>
        </p:txBody>
      </p:sp>
      <p:cxnSp>
        <p:nvCxnSpPr>
          <p:cNvPr id="19" name="カギ線コネクタ 18"/>
          <p:cNvCxnSpPr>
            <a:stCxn id="10" idx="3"/>
            <a:endCxn id="45" idx="1"/>
          </p:cNvCxnSpPr>
          <p:nvPr/>
        </p:nvCxnSpPr>
        <p:spPr>
          <a:xfrm flipV="1">
            <a:off x="5241032" y="2249081"/>
            <a:ext cx="792088" cy="208920"/>
          </a:xfrm>
          <a:prstGeom prst="bentConnector3">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カギ線コネクタ 77"/>
          <p:cNvCxnSpPr>
            <a:stCxn id="10" idx="3"/>
            <a:endCxn id="53" idx="1"/>
          </p:cNvCxnSpPr>
          <p:nvPr/>
        </p:nvCxnSpPr>
        <p:spPr>
          <a:xfrm>
            <a:off x="5241032" y="2458001"/>
            <a:ext cx="792088" cy="208921"/>
          </a:xfrm>
          <a:prstGeom prst="bentConnector3">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カギ線コネクタ 78"/>
          <p:cNvCxnSpPr>
            <a:stCxn id="65" idx="0"/>
            <a:endCxn id="59" idx="2"/>
          </p:cNvCxnSpPr>
          <p:nvPr/>
        </p:nvCxnSpPr>
        <p:spPr>
          <a:xfrm rot="16200000" flipV="1">
            <a:off x="5558006" y="2607971"/>
            <a:ext cx="302157" cy="2520280"/>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カギ線コネクタ 79"/>
          <p:cNvCxnSpPr>
            <a:stCxn id="60" idx="0"/>
            <a:endCxn id="59" idx="2"/>
          </p:cNvCxnSpPr>
          <p:nvPr/>
        </p:nvCxnSpPr>
        <p:spPr>
          <a:xfrm rot="5400000" flipH="1" flipV="1">
            <a:off x="3073730" y="2643975"/>
            <a:ext cx="302157" cy="2448272"/>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カギ線コネクタ 80"/>
          <p:cNvCxnSpPr>
            <a:stCxn id="61" idx="0"/>
            <a:endCxn id="60" idx="2"/>
          </p:cNvCxnSpPr>
          <p:nvPr/>
        </p:nvCxnSpPr>
        <p:spPr>
          <a:xfrm rot="5400000" flipH="1" flipV="1">
            <a:off x="1432908" y="3941356"/>
            <a:ext cx="146313" cy="989216"/>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カギ線コネクタ 81"/>
          <p:cNvCxnSpPr>
            <a:stCxn id="62" idx="0"/>
            <a:endCxn id="60" idx="2"/>
          </p:cNvCxnSpPr>
          <p:nvPr/>
        </p:nvCxnSpPr>
        <p:spPr>
          <a:xfrm rot="16200000" flipV="1">
            <a:off x="2371349" y="3992131"/>
            <a:ext cx="146313" cy="887665"/>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カギ線コネクタ 82"/>
          <p:cNvCxnSpPr>
            <a:stCxn id="66" idx="0"/>
            <a:endCxn id="65" idx="2"/>
          </p:cNvCxnSpPr>
          <p:nvPr/>
        </p:nvCxnSpPr>
        <p:spPr>
          <a:xfrm rot="5400000" flipH="1" flipV="1">
            <a:off x="6464020" y="4003916"/>
            <a:ext cx="146313" cy="864096"/>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カギ線コネクタ 83"/>
          <p:cNvCxnSpPr>
            <a:stCxn id="71" idx="0"/>
            <a:endCxn id="65" idx="2"/>
          </p:cNvCxnSpPr>
          <p:nvPr/>
        </p:nvCxnSpPr>
        <p:spPr>
          <a:xfrm rot="16200000" flipV="1">
            <a:off x="7411909" y="3920123"/>
            <a:ext cx="146313" cy="1031681"/>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87" name="角丸四角形 86"/>
          <p:cNvSpPr/>
          <p:nvPr/>
        </p:nvSpPr>
        <p:spPr>
          <a:xfrm>
            <a:off x="7208817" y="6479118"/>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監査部門</a:t>
            </a:r>
          </a:p>
        </p:txBody>
      </p:sp>
      <p:cxnSp>
        <p:nvCxnSpPr>
          <p:cNvPr id="89" name="直線コネクタ 88"/>
          <p:cNvCxnSpPr>
            <a:stCxn id="54" idx="0"/>
            <a:endCxn id="10" idx="2"/>
          </p:cNvCxnSpPr>
          <p:nvPr/>
        </p:nvCxnSpPr>
        <p:spPr>
          <a:xfrm flipV="1">
            <a:off x="4448944" y="2838730"/>
            <a:ext cx="0" cy="5842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a:stCxn id="59" idx="0"/>
            <a:endCxn id="54" idx="2"/>
          </p:cNvCxnSpPr>
          <p:nvPr/>
        </p:nvCxnSpPr>
        <p:spPr>
          <a:xfrm flipV="1">
            <a:off x="4448944" y="3240768"/>
            <a:ext cx="0" cy="132646"/>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a:stCxn id="76" idx="3"/>
            <a:endCxn id="10" idx="1"/>
          </p:cNvCxnSpPr>
          <p:nvPr/>
        </p:nvCxnSpPr>
        <p:spPr>
          <a:xfrm flipV="1">
            <a:off x="2792760" y="2458001"/>
            <a:ext cx="864096" cy="166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a:stCxn id="54" idx="3"/>
            <a:endCxn id="77" idx="1"/>
          </p:cNvCxnSpPr>
          <p:nvPr/>
        </p:nvCxnSpPr>
        <p:spPr>
          <a:xfrm>
            <a:off x="5241032" y="3068959"/>
            <a:ext cx="792088"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638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r>
              <a:rPr lang="ja-JP" altLang="en-US" dirty="0">
                <a:latin typeface="HGP創英角ｺﾞｼｯｸUB" panose="020B0900000000000000" pitchFamily="50" charset="-128"/>
              </a:rPr>
              <a:t>（</a:t>
            </a:r>
            <a:r>
              <a:rPr lang="en-US" altLang="ja-JP" dirty="0"/>
              <a:t>1/2</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医薬品の販売承認業務は、トルコ保健省の医薬品・医療機器機構が担当している。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トルコの薬事規制は、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EU</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の規制との調和が図られたものとなっている。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テキスト ボックス 23"/>
          <p:cNvSpPr txBox="1"/>
          <p:nvPr/>
        </p:nvSpPr>
        <p:spPr>
          <a:xfrm>
            <a:off x="200472" y="6669360"/>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（出所）みずほ情報総研　「海外における医薬品・医療機器審査制度、審査実態等調査及び分析業務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25" name="グループ化 7"/>
          <p:cNvGrpSpPr/>
          <p:nvPr/>
        </p:nvGrpSpPr>
        <p:grpSpPr>
          <a:xfrm>
            <a:off x="200472" y="1812675"/>
            <a:ext cx="9505056" cy="288032"/>
            <a:chOff x="4803500" y="2185814"/>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医薬品の承認から薬価設定、償還までの流れ</a:t>
              </a:r>
              <a:endParaRPr lang="en-US" altLang="ko-KR" sz="1400" dirty="0">
                <a:solidFill>
                  <a:srgbClr val="000000"/>
                </a:solidFill>
                <a:latin typeface="Arial Black" pitchFamily="34" charset="0"/>
                <a:ea typeface="HGP創英角ｺﾞｼｯｸUB" pitchFamily="50" charset="-128"/>
              </a:endParaRPr>
            </a:p>
          </p:txBody>
        </p:sp>
      </p:grpSp>
      <p:sp>
        <p:nvSpPr>
          <p:cNvPr id="31" name="下矢印 30"/>
          <p:cNvSpPr/>
          <p:nvPr/>
        </p:nvSpPr>
        <p:spPr>
          <a:xfrm>
            <a:off x="2286349" y="3199752"/>
            <a:ext cx="288032" cy="341115"/>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正方形/長方形 20"/>
          <p:cNvSpPr/>
          <p:nvPr/>
        </p:nvSpPr>
        <p:spPr>
          <a:xfrm>
            <a:off x="1203876" y="2385062"/>
            <a:ext cx="2452980" cy="867998"/>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保健省</a:t>
            </a:r>
            <a:endParaRPr kumimoji="1" lang="en-US" altLang="ja-JP" sz="1200" dirty="0"/>
          </a:p>
          <a:p>
            <a:pPr marL="0" algn="ctr" fontAlgn="ctr">
              <a:lnSpc>
                <a:spcPct val="114000"/>
              </a:lnSpc>
              <a:spcAft>
                <a:spcPts val="400"/>
              </a:spcAft>
            </a:pPr>
            <a:r>
              <a:rPr kumimoji="1" lang="ja-JP" altLang="en-US" sz="1200" dirty="0"/>
              <a:t>（</a:t>
            </a:r>
            <a:r>
              <a:rPr kumimoji="1" lang="en-US" altLang="ja-JP" sz="1200" dirty="0"/>
              <a:t>Ministry</a:t>
            </a:r>
            <a:r>
              <a:rPr kumimoji="1" lang="ja-JP" altLang="en-US" sz="1200" dirty="0"/>
              <a:t> </a:t>
            </a:r>
            <a:r>
              <a:rPr kumimoji="1" lang="en-US" altLang="ja-JP" sz="1200" dirty="0"/>
              <a:t>of</a:t>
            </a:r>
            <a:r>
              <a:rPr kumimoji="1" lang="ja-JP" altLang="en-US" sz="1200" dirty="0"/>
              <a:t> </a:t>
            </a:r>
            <a:r>
              <a:rPr kumimoji="1" lang="en-US" altLang="ja-JP" sz="1200" dirty="0"/>
              <a:t>Health</a:t>
            </a:r>
            <a:r>
              <a:rPr kumimoji="1" lang="ja-JP" altLang="en-US" sz="1200" dirty="0"/>
              <a:t>）</a:t>
            </a:r>
          </a:p>
        </p:txBody>
      </p:sp>
      <p:sp>
        <p:nvSpPr>
          <p:cNvPr id="32" name="角丸四角形 31"/>
          <p:cNvSpPr/>
          <p:nvPr/>
        </p:nvSpPr>
        <p:spPr>
          <a:xfrm>
            <a:off x="1280592" y="269494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1</a:t>
            </a:r>
            <a:endParaRPr lang="ja-JP" altLang="en-US" sz="1600" dirty="0">
              <a:solidFill>
                <a:schemeClr val="bg1"/>
              </a:solidFill>
              <a:latin typeface="Arial Black" panose="020B0A04020102020204" pitchFamily="34" charset="0"/>
            </a:endParaRPr>
          </a:p>
        </p:txBody>
      </p:sp>
      <p:sp>
        <p:nvSpPr>
          <p:cNvPr id="37" name="正方形/長方形 36"/>
          <p:cNvSpPr/>
          <p:nvPr/>
        </p:nvSpPr>
        <p:spPr>
          <a:xfrm>
            <a:off x="3869457" y="2384837"/>
            <a:ext cx="2595711" cy="867998"/>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販売承認の決定</a:t>
            </a:r>
          </a:p>
        </p:txBody>
      </p:sp>
      <p:sp>
        <p:nvSpPr>
          <p:cNvPr id="38" name="正方形/長方形 37"/>
          <p:cNvSpPr/>
          <p:nvPr/>
        </p:nvSpPr>
        <p:spPr>
          <a:xfrm>
            <a:off x="6662784" y="2384837"/>
            <a:ext cx="2628814" cy="867998"/>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有効性の証拠、安全性、治療の改善、適切な技術と医薬品仕様</a:t>
            </a:r>
          </a:p>
        </p:txBody>
      </p:sp>
      <p:sp>
        <p:nvSpPr>
          <p:cNvPr id="22" name="テキスト ボックス 21"/>
          <p:cNvSpPr txBox="1"/>
          <p:nvPr/>
        </p:nvSpPr>
        <p:spPr>
          <a:xfrm>
            <a:off x="2030256" y="2107838"/>
            <a:ext cx="800219"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実施機関</a:t>
            </a:r>
          </a:p>
        </p:txBody>
      </p:sp>
      <p:sp>
        <p:nvSpPr>
          <p:cNvPr id="39" name="テキスト ボックス 38"/>
          <p:cNvSpPr txBox="1"/>
          <p:nvPr/>
        </p:nvSpPr>
        <p:spPr>
          <a:xfrm>
            <a:off x="4921091" y="2100707"/>
            <a:ext cx="492443"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業務</a:t>
            </a:r>
          </a:p>
        </p:txBody>
      </p:sp>
      <p:sp>
        <p:nvSpPr>
          <p:cNvPr id="40" name="テキスト ボックス 39"/>
          <p:cNvSpPr txBox="1"/>
          <p:nvPr/>
        </p:nvSpPr>
        <p:spPr>
          <a:xfrm>
            <a:off x="7577082" y="2089674"/>
            <a:ext cx="800219"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評価基準</a:t>
            </a:r>
          </a:p>
        </p:txBody>
      </p:sp>
      <p:sp>
        <p:nvSpPr>
          <p:cNvPr id="41" name="テキスト ボックス 40"/>
          <p:cNvSpPr txBox="1"/>
          <p:nvPr/>
        </p:nvSpPr>
        <p:spPr>
          <a:xfrm>
            <a:off x="336357" y="2092060"/>
            <a:ext cx="800219"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必要期間</a:t>
            </a:r>
          </a:p>
        </p:txBody>
      </p:sp>
      <p:sp>
        <p:nvSpPr>
          <p:cNvPr id="46" name="正方形/長方形 45"/>
          <p:cNvSpPr/>
          <p:nvPr/>
        </p:nvSpPr>
        <p:spPr>
          <a:xfrm>
            <a:off x="1203876" y="3531803"/>
            <a:ext cx="2452980" cy="867998"/>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薬価委員会</a:t>
            </a:r>
            <a:endParaRPr kumimoji="1" lang="en-US" altLang="ja-JP" sz="1200" dirty="0"/>
          </a:p>
          <a:p>
            <a:pPr marL="0" algn="ctr" fontAlgn="ctr">
              <a:lnSpc>
                <a:spcPct val="114000"/>
              </a:lnSpc>
              <a:spcAft>
                <a:spcPts val="400"/>
              </a:spcAft>
            </a:pPr>
            <a:r>
              <a:rPr kumimoji="1" lang="ja-JP" altLang="en-US" sz="1200" dirty="0"/>
              <a:t>（</a:t>
            </a:r>
            <a:r>
              <a:rPr lang="en-US" altLang="ja-JP" sz="1200" dirty="0"/>
              <a:t>Pricing Commission</a:t>
            </a:r>
            <a:r>
              <a:rPr kumimoji="1" lang="ja-JP" altLang="en-US" sz="1200" dirty="0"/>
              <a:t>）</a:t>
            </a:r>
          </a:p>
        </p:txBody>
      </p:sp>
      <p:sp>
        <p:nvSpPr>
          <p:cNvPr id="47" name="角丸四角形 46"/>
          <p:cNvSpPr/>
          <p:nvPr/>
        </p:nvSpPr>
        <p:spPr>
          <a:xfrm>
            <a:off x="1280592" y="384169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2</a:t>
            </a:r>
            <a:endParaRPr lang="ja-JP" altLang="en-US" sz="1600" dirty="0">
              <a:solidFill>
                <a:schemeClr val="bg1"/>
              </a:solidFill>
              <a:latin typeface="Arial Black" panose="020B0A04020102020204" pitchFamily="34" charset="0"/>
            </a:endParaRPr>
          </a:p>
        </p:txBody>
      </p:sp>
      <p:sp>
        <p:nvSpPr>
          <p:cNvPr id="48" name="正方形/長方形 47"/>
          <p:cNvSpPr/>
          <p:nvPr/>
        </p:nvSpPr>
        <p:spPr>
          <a:xfrm>
            <a:off x="3869457" y="3531578"/>
            <a:ext cx="2595711" cy="867998"/>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すべての医薬品の出荷価格の決定</a:t>
            </a:r>
            <a:endParaRPr kumimoji="1" lang="ja-JP" altLang="en-US" sz="1200" dirty="0"/>
          </a:p>
        </p:txBody>
      </p:sp>
      <p:sp>
        <p:nvSpPr>
          <p:cNvPr id="49" name="正方形/長方形 48"/>
          <p:cNvSpPr/>
          <p:nvPr/>
        </p:nvSpPr>
        <p:spPr>
          <a:xfrm>
            <a:off x="6662784" y="3531578"/>
            <a:ext cx="2628814" cy="867998"/>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外国価格を参照</a:t>
            </a:r>
            <a:endParaRPr kumimoji="1" lang="ja-JP" altLang="en-US" sz="1200" dirty="0"/>
          </a:p>
        </p:txBody>
      </p:sp>
      <p:sp>
        <p:nvSpPr>
          <p:cNvPr id="50" name="下矢印 49"/>
          <p:cNvSpPr/>
          <p:nvPr/>
        </p:nvSpPr>
        <p:spPr>
          <a:xfrm>
            <a:off x="2286349" y="4389190"/>
            <a:ext cx="288032" cy="341115"/>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1203876" y="4721241"/>
            <a:ext cx="2452980" cy="867998"/>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償還委員会</a:t>
            </a:r>
            <a:endParaRPr kumimoji="1" lang="en-US" altLang="ja-JP" sz="1200" dirty="0"/>
          </a:p>
          <a:p>
            <a:pPr marL="0" algn="ctr" fontAlgn="ctr">
              <a:lnSpc>
                <a:spcPct val="114000"/>
              </a:lnSpc>
              <a:spcAft>
                <a:spcPts val="400"/>
              </a:spcAft>
            </a:pPr>
            <a:r>
              <a:rPr kumimoji="1" lang="ja-JP" altLang="en-US" sz="1100" dirty="0"/>
              <a:t>（</a:t>
            </a:r>
            <a:r>
              <a:rPr kumimoji="1" lang="en-US" altLang="ja-JP" sz="1100" dirty="0"/>
              <a:t>Reimbursement Commission</a:t>
            </a:r>
            <a:r>
              <a:rPr kumimoji="1" lang="ja-JP" altLang="en-US" sz="1100" dirty="0"/>
              <a:t>）</a:t>
            </a:r>
          </a:p>
        </p:txBody>
      </p:sp>
      <p:sp>
        <p:nvSpPr>
          <p:cNvPr id="52" name="角丸四角形 51"/>
          <p:cNvSpPr/>
          <p:nvPr/>
        </p:nvSpPr>
        <p:spPr>
          <a:xfrm>
            <a:off x="1280592" y="5031128"/>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3</a:t>
            </a:r>
            <a:endParaRPr lang="ja-JP" altLang="en-US" sz="1600" dirty="0">
              <a:solidFill>
                <a:schemeClr val="bg1"/>
              </a:solidFill>
              <a:latin typeface="Arial Black" panose="020B0A04020102020204" pitchFamily="34" charset="0"/>
            </a:endParaRPr>
          </a:p>
        </p:txBody>
      </p:sp>
      <p:sp>
        <p:nvSpPr>
          <p:cNvPr id="53" name="正方形/長方形 52"/>
          <p:cNvSpPr/>
          <p:nvPr/>
        </p:nvSpPr>
        <p:spPr>
          <a:xfrm>
            <a:off x="3869457" y="4721016"/>
            <a:ext cx="2595711" cy="867998"/>
          </a:xfrm>
          <a:prstGeom prst="rect">
            <a:avLst/>
          </a:prstGeom>
          <a:solidFill>
            <a:srgbClr val="A2BBDC"/>
          </a:solidFill>
        </p:spPr>
        <p:txBody>
          <a:bodyPr wrap="square" rtlCol="0" anchor="ctr">
            <a:noAutofit/>
          </a:bodyPr>
          <a:lstStyle/>
          <a:p>
            <a:r>
              <a:rPr lang="ja-JP" altLang="en-US" sz="1200" dirty="0"/>
              <a:t>ポジティブリストへの収載・除外の決定、同等医薬品グループの決定、償還ルールの設定</a:t>
            </a:r>
          </a:p>
        </p:txBody>
      </p:sp>
      <p:sp>
        <p:nvSpPr>
          <p:cNvPr id="54" name="正方形/長方形 53"/>
          <p:cNvSpPr/>
          <p:nvPr/>
        </p:nvSpPr>
        <p:spPr>
          <a:xfrm>
            <a:off x="6662784" y="4721016"/>
            <a:ext cx="2628814" cy="867998"/>
          </a:xfrm>
          <a:prstGeom prst="rect">
            <a:avLst/>
          </a:prstGeom>
          <a:solidFill>
            <a:srgbClr val="A2BBDC"/>
          </a:solidFill>
        </p:spPr>
        <p:txBody>
          <a:bodyPr wrap="square" rtlCol="0" anchor="ctr">
            <a:noAutofit/>
          </a:bodyPr>
          <a:lstStyle/>
          <a:p>
            <a:r>
              <a:rPr lang="ja-JP" altLang="en-US" sz="1200" dirty="0"/>
              <a:t>明確で正式な基準はないが、予算への影響がチェックされる。</a:t>
            </a:r>
            <a:endParaRPr lang="en-US" altLang="ja-JP" sz="1200" dirty="0"/>
          </a:p>
          <a:p>
            <a:r>
              <a:rPr lang="ja-JP" altLang="en-US" sz="1200" dirty="0"/>
              <a:t>（近年は薬剤経済評価も重視される）</a:t>
            </a:r>
          </a:p>
        </p:txBody>
      </p:sp>
      <p:sp>
        <p:nvSpPr>
          <p:cNvPr id="56" name="正方形/長方形 55"/>
          <p:cNvSpPr/>
          <p:nvPr/>
        </p:nvSpPr>
        <p:spPr>
          <a:xfrm>
            <a:off x="411144" y="2366673"/>
            <a:ext cx="648072" cy="886162"/>
          </a:xfrm>
          <a:prstGeom prst="rect">
            <a:avLst/>
          </a:prstGeom>
          <a:noFill/>
          <a:ln>
            <a:solidFill>
              <a:srgbClr val="3D6AA7"/>
            </a:solidFill>
          </a:ln>
        </p:spPr>
        <p:txBody>
          <a:bodyPr wrap="square" rtlCol="0" anchor="ctr">
            <a:noAutofit/>
          </a:bodyPr>
          <a:lstStyle/>
          <a:p>
            <a:pPr marL="0" algn="ctr" fontAlgn="ctr">
              <a:lnSpc>
                <a:spcPct val="114000"/>
              </a:lnSpc>
              <a:spcAft>
                <a:spcPts val="400"/>
              </a:spcAft>
            </a:pPr>
            <a:r>
              <a:rPr kumimoji="1" lang="en-US" altLang="ja-JP" sz="1200" dirty="0"/>
              <a:t>210</a:t>
            </a:r>
            <a:r>
              <a:rPr kumimoji="1" lang="ja-JP" altLang="en-US" sz="1200" dirty="0"/>
              <a:t>日</a:t>
            </a:r>
          </a:p>
        </p:txBody>
      </p:sp>
      <p:sp>
        <p:nvSpPr>
          <p:cNvPr id="57" name="正方形/長方形 56"/>
          <p:cNvSpPr/>
          <p:nvPr/>
        </p:nvSpPr>
        <p:spPr>
          <a:xfrm>
            <a:off x="417784" y="3549514"/>
            <a:ext cx="648072" cy="2039499"/>
          </a:xfrm>
          <a:prstGeom prst="rect">
            <a:avLst/>
          </a:prstGeom>
          <a:noFill/>
          <a:ln>
            <a:solidFill>
              <a:srgbClr val="3D6AA7"/>
            </a:solidFill>
          </a:ln>
        </p:spPr>
        <p:txBody>
          <a:bodyPr wrap="square" rtlCol="0" anchor="ctr">
            <a:noAutofit/>
          </a:bodyPr>
          <a:lstStyle/>
          <a:p>
            <a:pPr marL="0" algn="ctr" fontAlgn="ctr">
              <a:lnSpc>
                <a:spcPct val="114000"/>
              </a:lnSpc>
              <a:spcAft>
                <a:spcPts val="400"/>
              </a:spcAft>
            </a:pPr>
            <a:r>
              <a:rPr lang="en-US" altLang="ja-JP" sz="1200" dirty="0"/>
              <a:t>9</a:t>
            </a:r>
            <a:r>
              <a:rPr kumimoji="1" lang="en-US" altLang="ja-JP" sz="1200" dirty="0"/>
              <a:t>0</a:t>
            </a:r>
            <a:r>
              <a:rPr kumimoji="1" lang="ja-JP" altLang="en-US" sz="1200" dirty="0"/>
              <a:t>日</a:t>
            </a:r>
          </a:p>
        </p:txBody>
      </p:sp>
      <p:sp>
        <p:nvSpPr>
          <p:cNvPr id="58" name="角丸四角形 57"/>
          <p:cNvSpPr/>
          <p:nvPr/>
        </p:nvSpPr>
        <p:spPr>
          <a:xfrm>
            <a:off x="1314242" y="5877544"/>
            <a:ext cx="2232248" cy="359768"/>
          </a:xfrm>
          <a:prstGeom prst="roundRect">
            <a:avLst/>
          </a:prstGeom>
          <a:solidFill>
            <a:schemeClr val="accent4">
              <a:lumMod val="40000"/>
              <a:lumOff val="60000"/>
            </a:schemeClr>
          </a:solidFill>
        </p:spPr>
        <p:txBody>
          <a:bodyPr wrap="square" rtlCol="0" anchor="ctr">
            <a:noAutofit/>
          </a:bodyPr>
          <a:lstStyle/>
          <a:p>
            <a:pPr algn="ctr" fontAlgn="ctr">
              <a:lnSpc>
                <a:spcPct val="114000"/>
              </a:lnSpc>
              <a:spcAft>
                <a:spcPts val="400"/>
              </a:spcAft>
            </a:pPr>
            <a:r>
              <a:rPr lang="ja-JP" altLang="en-US" sz="1200"/>
              <a:t>保険償還薬として販売</a:t>
            </a:r>
            <a:endParaRPr kumimoji="1" lang="ja-JP" altLang="en-US" sz="1200" dirty="0"/>
          </a:p>
        </p:txBody>
      </p:sp>
      <p:sp>
        <p:nvSpPr>
          <p:cNvPr id="59" name="角丸四角形 58"/>
          <p:cNvSpPr/>
          <p:nvPr/>
        </p:nvSpPr>
        <p:spPr>
          <a:xfrm>
            <a:off x="3728864" y="5877544"/>
            <a:ext cx="3528392" cy="359768"/>
          </a:xfrm>
          <a:prstGeom prst="roundRect">
            <a:avLst/>
          </a:prstGeom>
          <a:solidFill>
            <a:schemeClr val="accent4">
              <a:lumMod val="40000"/>
              <a:lumOff val="60000"/>
            </a:schemeClr>
          </a:solidFill>
        </p:spPr>
        <p:txBody>
          <a:bodyPr wrap="square" rtlCol="0" anchor="ctr">
            <a:noAutofit/>
          </a:bodyPr>
          <a:lstStyle/>
          <a:p>
            <a:r>
              <a:rPr lang="ja-JP" altLang="en-US" sz="1200" dirty="0"/>
              <a:t>非収載の場合は、非償還となる（</a:t>
            </a:r>
            <a:r>
              <a:rPr lang="en-US" altLang="ja-JP" sz="1200" dirty="0"/>
              <a:t>OTC</a:t>
            </a:r>
            <a:r>
              <a:rPr lang="ja-JP" altLang="en-US" sz="1200" dirty="0"/>
              <a:t>として販売）</a:t>
            </a:r>
          </a:p>
        </p:txBody>
      </p:sp>
      <p:cxnSp>
        <p:nvCxnSpPr>
          <p:cNvPr id="61" name="カギ線コネクタ 60"/>
          <p:cNvCxnSpPr>
            <a:stCxn id="51" idx="2"/>
            <a:endCxn id="59" idx="0"/>
          </p:cNvCxnSpPr>
          <p:nvPr/>
        </p:nvCxnSpPr>
        <p:spPr>
          <a:xfrm rot="16200000" flipH="1">
            <a:off x="3817561" y="4202044"/>
            <a:ext cx="288305" cy="3062694"/>
          </a:xfrm>
          <a:prstGeom prst="bentConnector3">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51" idx="2"/>
            <a:endCxn id="58" idx="0"/>
          </p:cNvCxnSpPr>
          <p:nvPr/>
        </p:nvCxnSpPr>
        <p:spPr>
          <a:xfrm>
            <a:off x="2430366" y="5589239"/>
            <a:ext cx="0" cy="288305"/>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999299" y="6309320"/>
            <a:ext cx="4418197" cy="253916"/>
          </a:xfrm>
          <a:prstGeom prst="rect">
            <a:avLst/>
          </a:prstGeom>
          <a:noFill/>
        </p:spPr>
        <p:txBody>
          <a:bodyPr wrap="none" rtlCol="0">
            <a:spAutoFit/>
          </a:bodyPr>
          <a:lstStyle/>
          <a:p>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承認の有効期間は</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年である（医薬品の承認規定に関する規制第</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条 ）</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42795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extLst>
              <p:ext uri="{D42A27DB-BD31-4B8C-83A1-F6EECF244321}">
                <p14:modId xmlns:p14="http://schemas.microsoft.com/office/powerpoint/2010/main" val="34328869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000"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graphicFrame>
        <p:nvGraphicFramePr>
          <p:cNvPr id="6" name="表 5"/>
          <p:cNvGraphicFramePr>
            <a:graphicFrameLocks noGrp="1"/>
          </p:cNvGraphicFramePr>
          <p:nvPr>
            <p:extLst>
              <p:ext uri="{D42A27DB-BD31-4B8C-83A1-F6EECF244321}">
                <p14:modId xmlns:p14="http://schemas.microsoft.com/office/powerpoint/2010/main" val="4052150915"/>
              </p:ext>
            </p:extLst>
          </p:nvPr>
        </p:nvGraphicFramePr>
        <p:xfrm>
          <a:off x="4952553" y="1124744"/>
          <a:ext cx="4608959" cy="5219937"/>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tblGrid>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その他</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オンライン診療のプラットフォーマー</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361416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学会および業界団体</a:t>
                      </a:r>
                      <a:endParaRPr lang="en-US" altLang="ja-JP" sz="105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医薬品・医療機器関連イベント</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zh-CN" altLang="en-US" sz="1050" dirty="0"/>
                        <a:t>外国人患者受入／医療渡航</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gridSpan="3">
                  <a:txBody>
                    <a:bodyPr/>
                    <a:lstStyle/>
                    <a:p>
                      <a:pPr lvl="0"/>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latin typeface="HGP創英角ｺﾞｼｯｸUB" panose="020B0900000000000000" pitchFamily="50" charset="-128"/>
                        </a:rPr>
                        <a:t>医療関連政策の将来動向</a:t>
                      </a:r>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60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外交関係</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65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経済産業省の主な医療国際化関連事業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67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外務省の主な医療国際化関連事業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68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厚生労働省とトルコ</a:t>
                      </a:r>
                      <a:r>
                        <a:rPr lang="ja-JP" altLang="en-US" sz="1050" dirty="0">
                          <a:latin typeface="+mn-lt"/>
                        </a:rPr>
                        <a:t>保健省の</a:t>
                      </a:r>
                      <a:r>
                        <a:rPr lang="en-US" altLang="ja-JP" sz="1050" dirty="0">
                          <a:latin typeface="+mn-lt"/>
                        </a:rPr>
                        <a:t>MOC</a:t>
                      </a:r>
                      <a:r>
                        <a:rPr lang="ja-JP" altLang="en-US" sz="1050" dirty="0"/>
                        <a:t>締結状況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69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厚生労働省が関係するその他の協力覚書（</a:t>
                      </a:r>
                      <a:r>
                        <a:rPr lang="en-US" altLang="ja-JP" sz="1050" dirty="0"/>
                        <a:t>MOC</a:t>
                      </a:r>
                      <a:r>
                        <a:rPr lang="ja-JP" altLang="en-US" sz="1050" dirty="0"/>
                        <a:t>）締結状況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endParaRPr kumimoji="1" lang="en-US" altLang="ja-JP"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70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厚生労働省の主な医療国際化関連事業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71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文部科学省の主な医療国際化関連事業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72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73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a:t>AMED</a:t>
                      </a:r>
                      <a:r>
                        <a:rPr lang="ja-JP" altLang="en-US" sz="1050" dirty="0"/>
                        <a:t>の主な関連事業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74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75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gridSpan="3">
                  <a:txBody>
                    <a:bodyPr/>
                    <a:lstStyle/>
                    <a:p>
                      <a:pPr lvl="0"/>
                      <a:r>
                        <a:rPr kumimoji="1" lang="ja-JP" altLang="en-US" sz="1050" dirty="0">
                          <a:latin typeface="+mn-lt"/>
                          <a:ea typeface="+mj-ea"/>
                        </a:rPr>
                        <a:t>出所一覧</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76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990136937"/>
              </p:ext>
            </p:extLst>
          </p:nvPr>
        </p:nvGraphicFramePr>
        <p:xfrm>
          <a:off x="200025" y="1127370"/>
          <a:ext cx="4608959" cy="5539014"/>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tblGrid>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医療機器</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市場規模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輸出入額</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39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今後、高い需要が見込まれる医療機器</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日本企業の動向と評価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医薬品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市場規模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輸出入額</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今後、高い需要が見込まれる医薬品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主要海外メーカー（日本企業以外）</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49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介護</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市場規模</a:t>
                      </a:r>
                      <a:endParaRPr lang="en-US" altLang="ja-JP"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歯科</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消費者用品の市場規模</a:t>
                      </a:r>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歯科機器の市場規模</a:t>
                      </a:r>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0" i="0" u="none" strike="noStrike" dirty="0">
                          <a:solidFill>
                            <a:srgbClr val="000000"/>
                          </a:solidFill>
                          <a:effectLst/>
                          <a:latin typeface="+mn-lt"/>
                          <a:ea typeface="+mj-ea"/>
                        </a:rPr>
                        <a:t>55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941604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r>
              <a:rPr lang="ja-JP" altLang="en-US" dirty="0">
                <a:latin typeface="HGP創英角ｺﾞｼｯｸUB" panose="020B0900000000000000" pitchFamily="50" charset="-128"/>
              </a:rPr>
              <a:t>（</a:t>
            </a:r>
            <a:r>
              <a:rPr lang="en-US" altLang="ja-JP" dirty="0"/>
              <a:t>2/2</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トルコの医薬品に関する規制は、以下の法令に規定されている。</a:t>
            </a:r>
          </a:p>
        </p:txBody>
      </p:sp>
      <p:sp>
        <p:nvSpPr>
          <p:cNvPr id="24" name="テキスト ボックス 23"/>
          <p:cNvSpPr txBox="1"/>
          <p:nvPr/>
        </p:nvSpPr>
        <p:spPr>
          <a:xfrm>
            <a:off x="200472" y="6669360"/>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（出所）みずほ情報総研　「海外における医薬品・医療機器審査制度、審査実態等調査及び分析業務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25" name="グループ化 7"/>
          <p:cNvGrpSpPr/>
          <p:nvPr/>
        </p:nvGrpSpPr>
        <p:grpSpPr>
          <a:xfrm>
            <a:off x="200472" y="3429000"/>
            <a:ext cx="4680520"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手続きが簡素化される条件</a:t>
              </a:r>
              <a:endParaRPr lang="en-US" altLang="ja-JP" sz="1400" dirty="0">
                <a:solidFill>
                  <a:srgbClr val="000000"/>
                </a:solidFill>
                <a:latin typeface="Arial Black" pitchFamily="34" charset="0"/>
                <a:ea typeface="HGP創英角ｺﾞｼｯｸUB" pitchFamily="50" charset="-128"/>
              </a:endParaRPr>
            </a:p>
          </p:txBody>
        </p:sp>
      </p:grpSp>
      <p:sp>
        <p:nvSpPr>
          <p:cNvPr id="29" name="角丸四角形 28"/>
          <p:cNvSpPr/>
          <p:nvPr/>
        </p:nvSpPr>
        <p:spPr>
          <a:xfrm>
            <a:off x="4953000" y="3860678"/>
            <a:ext cx="4608512" cy="2606627"/>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プレースホルダ 1"/>
          <p:cNvSpPr txBox="1">
            <a:spLocks/>
          </p:cNvSpPr>
          <p:nvPr/>
        </p:nvSpPr>
        <p:spPr>
          <a:xfrm>
            <a:off x="4953000" y="3803333"/>
            <a:ext cx="4752528" cy="2567722"/>
          </a:xfrm>
          <a:prstGeom prst="rect">
            <a:avLst/>
          </a:prstGeom>
          <a:noFill/>
          <a:extLst>
            <a:ext uri="{909E8E84-426E-40DD-AFC4-6F175D3DCCD1}">
              <a14:hiddenFill xmlns:a14="http://schemas.microsoft.com/office/drawing/2010/main">
                <a:solidFill>
                  <a:srgbClr val="DDE6F3"/>
                </a:solidFill>
              </a14:hiddenFill>
            </a:ext>
          </a:extLst>
        </p:spPr>
        <p:txBody>
          <a:bodyPr lIns="216000" tIns="216000" rIns="108000" bIns="216000" numCol="1" spcCol="14400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28600" indent="-228600">
              <a:buClr>
                <a:schemeClr val="tx1"/>
              </a:buClr>
              <a:buFont typeface="+mj-lt"/>
              <a:buAutoNum type="arabicPeriod"/>
            </a:pPr>
            <a:r>
              <a:rPr lang="ja-JP" altLang="en-US" sz="1050" dirty="0"/>
              <a:t>製造者の住所を含む詳細</a:t>
            </a:r>
            <a:endParaRPr lang="en-US" altLang="ja-JP" sz="1050" dirty="0"/>
          </a:p>
          <a:p>
            <a:pPr marL="228600" indent="-228600">
              <a:buClr>
                <a:schemeClr val="tx1"/>
              </a:buClr>
              <a:buFont typeface="+mj-lt"/>
              <a:buAutoNum type="arabicPeriod"/>
            </a:pPr>
            <a:r>
              <a:rPr lang="ja-JP" altLang="en-US" sz="1050" dirty="0"/>
              <a:t>背景の詳細</a:t>
            </a:r>
            <a:endParaRPr lang="en-US" altLang="ja-JP" sz="1050" dirty="0"/>
          </a:p>
          <a:p>
            <a:pPr marL="228600" indent="-228600">
              <a:buClr>
                <a:schemeClr val="tx1"/>
              </a:buClr>
              <a:buFont typeface="+mj-lt"/>
              <a:buAutoNum type="arabicPeriod"/>
            </a:pPr>
            <a:r>
              <a:rPr lang="ja-JP" altLang="en-US" sz="1050" dirty="0"/>
              <a:t>製造施設のグラフィックデザイン</a:t>
            </a:r>
            <a:endParaRPr lang="en-US" altLang="ja-JP" sz="1050" dirty="0"/>
          </a:p>
          <a:p>
            <a:pPr marL="228600" indent="-228600">
              <a:buClr>
                <a:schemeClr val="tx1"/>
              </a:buClr>
              <a:buFont typeface="+mj-lt"/>
              <a:buAutoNum type="arabicPeriod"/>
            </a:pPr>
            <a:r>
              <a:rPr lang="ja-JP" altLang="en-US" sz="1050" dirty="0"/>
              <a:t>製品リスト</a:t>
            </a:r>
            <a:endParaRPr lang="en-US" altLang="ja-JP" sz="1050" dirty="0"/>
          </a:p>
          <a:p>
            <a:pPr marL="228600" indent="-228600">
              <a:buClr>
                <a:schemeClr val="tx1"/>
              </a:buClr>
              <a:buFont typeface="+mj-lt"/>
              <a:buAutoNum type="arabicPeriod"/>
            </a:pPr>
            <a:r>
              <a:rPr lang="ja-JP" altLang="en-US" sz="1050" dirty="0"/>
              <a:t>他社との業務</a:t>
            </a:r>
            <a:endParaRPr lang="en-US" altLang="ja-JP" sz="1050" dirty="0"/>
          </a:p>
          <a:p>
            <a:pPr marL="228600" indent="-228600">
              <a:buClr>
                <a:schemeClr val="tx1"/>
              </a:buClr>
              <a:buFont typeface="+mj-lt"/>
              <a:buAutoNum type="arabicPeriod"/>
            </a:pPr>
            <a:r>
              <a:rPr lang="ja-JP" altLang="en-US" sz="1050" dirty="0"/>
              <a:t>争議に関する情報（もしあれば）</a:t>
            </a:r>
            <a:endParaRPr lang="en-US" altLang="ja-JP" sz="1050" dirty="0"/>
          </a:p>
          <a:p>
            <a:pPr marL="228600" indent="-228600">
              <a:buClr>
                <a:schemeClr val="tx1"/>
              </a:buClr>
              <a:buFont typeface="+mj-lt"/>
              <a:buAutoNum type="arabicPeriod"/>
            </a:pPr>
            <a:r>
              <a:rPr lang="ja-JP" altLang="en-US" sz="1050" dirty="0"/>
              <a:t>検査報告書</a:t>
            </a:r>
          </a:p>
          <a:p>
            <a:pPr marL="228600" indent="-228600">
              <a:buClr>
                <a:schemeClr val="tx1"/>
              </a:buClr>
              <a:buFont typeface="+mj-lt"/>
              <a:buAutoNum type="arabicPeriod"/>
            </a:pPr>
            <a:r>
              <a:rPr lang="ja-JP" altLang="en-US" sz="1050" dirty="0"/>
              <a:t>保健証券</a:t>
            </a:r>
            <a:endParaRPr lang="en-US" altLang="ja-JP" sz="1050" dirty="0"/>
          </a:p>
          <a:p>
            <a:pPr marL="228600" indent="-228600">
              <a:buClr>
                <a:schemeClr val="tx1"/>
              </a:buClr>
              <a:buFont typeface="+mj-lt"/>
              <a:buAutoNum type="arabicPeriod"/>
            </a:pPr>
            <a:r>
              <a:rPr lang="ja-JP" altLang="en-US" sz="1050" dirty="0"/>
              <a:t>最終製品の情報</a:t>
            </a:r>
            <a:endParaRPr lang="en-US" altLang="ja-JP" sz="1050" dirty="0"/>
          </a:p>
          <a:p>
            <a:pPr marL="228600" indent="-228600">
              <a:buClr>
                <a:schemeClr val="tx1"/>
              </a:buClr>
              <a:buFont typeface="+mj-lt"/>
              <a:buAutoNum type="arabicPeriod"/>
            </a:pPr>
            <a:r>
              <a:rPr lang="ja-JP" altLang="en-US" sz="1050" dirty="0"/>
              <a:t>活性物質の情報</a:t>
            </a:r>
            <a:endParaRPr lang="en-US" altLang="ja-JP" sz="1050" dirty="0"/>
          </a:p>
          <a:p>
            <a:pPr marL="228600" indent="-228600">
              <a:buClr>
                <a:schemeClr val="tx1"/>
              </a:buClr>
              <a:buFont typeface="+mj-lt"/>
              <a:buAutoNum type="arabicPeriod"/>
            </a:pPr>
            <a:r>
              <a:rPr lang="ja-JP" altLang="en-US" sz="1050" dirty="0"/>
              <a:t>医薬総局の価格承認</a:t>
            </a:r>
            <a:endParaRPr lang="en-US" altLang="ja-JP" sz="1050" dirty="0"/>
          </a:p>
        </p:txBody>
      </p:sp>
      <p:grpSp>
        <p:nvGrpSpPr>
          <p:cNvPr id="33" name="グループ化 32"/>
          <p:cNvGrpSpPr/>
          <p:nvPr/>
        </p:nvGrpSpPr>
        <p:grpSpPr>
          <a:xfrm>
            <a:off x="4953000" y="3356992"/>
            <a:ext cx="4608512" cy="360040"/>
            <a:chOff x="200472" y="1124744"/>
            <a:chExt cx="9505950" cy="360040"/>
          </a:xfrm>
        </p:grpSpPr>
        <p:cxnSp>
          <p:nvCxnSpPr>
            <p:cNvPr id="34" name="直線コネクタ 33"/>
            <p:cNvCxnSpPr/>
            <p:nvPr/>
          </p:nvCxnSpPr>
          <p:spPr>
            <a:xfrm>
              <a:off x="200472" y="1484784"/>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200472" y="1124744"/>
              <a:ext cx="9505950" cy="360040"/>
            </a:xfrm>
            <a:prstGeom prst="rect">
              <a:avLst/>
            </a:prstGeom>
            <a:noFill/>
            <a:ln w="9525">
              <a:noFill/>
              <a:miter lim="800000"/>
              <a:headEnd/>
              <a:tailEnd/>
            </a:ln>
          </p:spPr>
          <p:txBody>
            <a:bodyPr wrap="square" lIns="0" tIns="46800" rIns="0" bIns="72000" anchor="b" anchorCtr="0">
              <a:noAutofit/>
            </a:bodyPr>
            <a:lstStyle/>
            <a:p>
              <a:pPr defTabSz="955675" fontAlgn="base">
                <a:spcBef>
                  <a:spcPct val="0"/>
                </a:spcBef>
                <a:spcAft>
                  <a:spcPct val="0"/>
                </a:spcAft>
                <a:buSzPct val="120000"/>
              </a:pPr>
              <a:r>
                <a:rPr lang="ja-JP" altLang="en-US" sz="1400" dirty="0">
                  <a:solidFill>
                    <a:srgbClr val="000000"/>
                  </a:solidFill>
                  <a:latin typeface="Arial Black" pitchFamily="34" charset="0"/>
                  <a:ea typeface="HGP創英角ｺﾞｼｯｸUB" pitchFamily="50" charset="-128"/>
                </a:rPr>
                <a:t>製品登録申請時の提出書類</a:t>
              </a:r>
              <a:endParaRPr lang="en-US" altLang="ko-KR" sz="1400" dirty="0">
                <a:solidFill>
                  <a:srgbClr val="000000"/>
                </a:solidFill>
                <a:latin typeface="Arial Black" pitchFamily="34" charset="0"/>
                <a:ea typeface="HGP創英角ｺﾞｼｯｸUB" pitchFamily="50" charset="-128"/>
              </a:endParaRPr>
            </a:p>
          </p:txBody>
        </p:sp>
      </p:grpSp>
      <p:grpSp>
        <p:nvGrpSpPr>
          <p:cNvPr id="36" name="グループ化 35"/>
          <p:cNvGrpSpPr/>
          <p:nvPr/>
        </p:nvGrpSpPr>
        <p:grpSpPr>
          <a:xfrm>
            <a:off x="7977336" y="4696189"/>
            <a:ext cx="1319825" cy="1627101"/>
            <a:chOff x="7569377" y="3903973"/>
            <a:chExt cx="1752281" cy="2160240"/>
          </a:xfrm>
        </p:grpSpPr>
        <p:grpSp>
          <p:nvGrpSpPr>
            <p:cNvPr id="42" name="グループ化 41"/>
            <p:cNvGrpSpPr/>
            <p:nvPr/>
          </p:nvGrpSpPr>
          <p:grpSpPr>
            <a:xfrm rot="767249">
              <a:off x="7569377" y="3903973"/>
              <a:ext cx="1224136" cy="1656184"/>
              <a:chOff x="2432720" y="3429000"/>
              <a:chExt cx="1224136" cy="1656184"/>
            </a:xfrm>
          </p:grpSpPr>
          <p:sp>
            <p:nvSpPr>
              <p:cNvPr id="74" name="正方形/長方形 73"/>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5" name="直線コネクタ 74"/>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43" name="グループ化 42"/>
            <p:cNvGrpSpPr/>
            <p:nvPr/>
          </p:nvGrpSpPr>
          <p:grpSpPr>
            <a:xfrm rot="767249">
              <a:off x="8097522" y="4408029"/>
              <a:ext cx="1224136" cy="1656184"/>
              <a:chOff x="2432720" y="3429000"/>
              <a:chExt cx="1224136" cy="1656184"/>
            </a:xfrm>
          </p:grpSpPr>
          <p:sp>
            <p:nvSpPr>
              <p:cNvPr id="44" name="正方形/長方形 43"/>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5" name="直線コネクタ 44"/>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5" name="テキスト ボックス 4"/>
          <p:cNvSpPr txBox="1"/>
          <p:nvPr/>
        </p:nvSpPr>
        <p:spPr>
          <a:xfrm>
            <a:off x="190521" y="3983608"/>
            <a:ext cx="4464496" cy="2123658"/>
          </a:xfrm>
          <a:prstGeom prst="rect">
            <a:avLst/>
          </a:prstGeom>
          <a:noFill/>
        </p:spPr>
        <p:txBody>
          <a:bodyPr wrap="square" rtlCol="0">
            <a:spAutoFit/>
          </a:bodyPr>
          <a:lstStyle/>
          <a:p>
            <a:pPr marL="285750" indent="-285750">
              <a:buClr>
                <a:srgbClr val="3D6AA7"/>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新たな診断のための医薬品、革新的医薬品、公的医療支出の削減や公衆の医薬品への迅速なアクセスという観点から必要とされる医薬品については、審査機関が</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180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日に短縮される。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Clr>
                <a:srgbClr val="3D6AA7"/>
              </a:buClr>
              <a:buFont typeface="Wingdings" panose="05000000000000000000" pitchFamily="2" charset="2"/>
              <a:buChar char="l"/>
            </a:pP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Clr>
                <a:srgbClr val="3D6AA7"/>
              </a:buClr>
              <a:buFont typeface="Wingdings" panose="05000000000000000000" pitchFamily="2" charset="2"/>
              <a:buChar char="l"/>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病院や薬局とやり取りを行うために、外国企業が公認の販売業者をトルコ国内で指名する場合、審査手続きを迅速化できる可能性がある。</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Clr>
                <a:srgbClr val="3D6AA7"/>
              </a:buClr>
              <a:buFont typeface="Wingdings" panose="05000000000000000000" pitchFamily="2" charset="2"/>
              <a:buChar char="l"/>
            </a:pP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Clr>
                <a:srgbClr val="3D6AA7"/>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審査手続きには、証明書の学校等に時間を要するものもあり、例えば米国から医薬品を輸入する場合、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証明を取得するために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年を要する場合がある。</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Rectangle 6"/>
          <p:cNvSpPr>
            <a:spLocks noChangeArrowheads="1"/>
          </p:cNvSpPr>
          <p:nvPr/>
        </p:nvSpPr>
        <p:spPr bwMode="auto">
          <a:xfrm>
            <a:off x="200472" y="1768581"/>
            <a:ext cx="799281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トルコの医薬品に関する法令</a:t>
            </a:r>
            <a:endParaRPr lang="en-US" altLang="ko-KR" sz="1400" dirty="0">
              <a:solidFill>
                <a:srgbClr val="000000"/>
              </a:solidFill>
              <a:latin typeface="Arial Black" pitchFamily="34" charset="0"/>
              <a:ea typeface="HGP創英角ｺﾞｼｯｸUB" pitchFamily="50" charset="-128"/>
            </a:endParaRPr>
          </a:p>
        </p:txBody>
      </p:sp>
      <p:sp>
        <p:nvSpPr>
          <p:cNvPr id="96" name="Rectangle 6"/>
          <p:cNvSpPr>
            <a:spLocks noChangeArrowheads="1"/>
          </p:cNvSpPr>
          <p:nvPr/>
        </p:nvSpPr>
        <p:spPr bwMode="auto">
          <a:xfrm>
            <a:off x="272480" y="2128621"/>
            <a:ext cx="302433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endParaRPr lang="ja-JP" altLang="en-US" sz="1400" dirty="0">
              <a:solidFill>
                <a:srgbClr val="000000"/>
              </a:solidFill>
              <a:latin typeface="Arial Black" pitchFamily="34" charset="0"/>
              <a:ea typeface="HGP創英角ｺﾞｼｯｸUB" pitchFamily="50" charset="-128"/>
            </a:endParaRPr>
          </a:p>
        </p:txBody>
      </p:sp>
      <p:grpSp>
        <p:nvGrpSpPr>
          <p:cNvPr id="97" name="グループ化 96"/>
          <p:cNvGrpSpPr/>
          <p:nvPr/>
        </p:nvGrpSpPr>
        <p:grpSpPr>
          <a:xfrm>
            <a:off x="524384" y="2113793"/>
            <a:ext cx="9037128" cy="360001"/>
            <a:chOff x="848547" y="4005103"/>
            <a:chExt cx="8712966" cy="360001"/>
          </a:xfrm>
        </p:grpSpPr>
        <p:sp>
          <p:nvSpPr>
            <p:cNvPr id="98" name="正方形/長方形 97"/>
            <p:cNvSpPr/>
            <p:nvPr/>
          </p:nvSpPr>
          <p:spPr>
            <a:xfrm>
              <a:off x="3188933" y="4005104"/>
              <a:ext cx="6372580" cy="360000"/>
            </a:xfrm>
            <a:prstGeom prst="rect">
              <a:avLst/>
            </a:prstGeom>
            <a:gradFill>
              <a:gsLst>
                <a:gs pos="84000">
                  <a:srgbClr val="DDE6F3"/>
                </a:gs>
                <a:gs pos="100000">
                  <a:schemeClr val="bg1"/>
                </a:gs>
              </a:gsLst>
              <a:lin ang="0" scaled="1"/>
            </a:gradFill>
          </p:spPr>
          <p:txBody>
            <a:bodyPr anchor="ctr" anchorCtr="0">
              <a:noAutofit/>
            </a:bodyPr>
            <a:lstStyle/>
            <a:p>
              <a:pPr fontAlgn="ctr"/>
              <a:r>
                <a:rPr lang="en-US" altLang="ja-JP" sz="1000" dirty="0"/>
                <a:t>Act on Medical products for Human Use</a:t>
              </a:r>
              <a:r>
                <a:rPr lang="ja-JP" altLang="en-US" sz="1000" dirty="0"/>
                <a:t>（</a:t>
              </a:r>
              <a:r>
                <a:rPr lang="en-US" altLang="ja-JP" sz="1000" dirty="0"/>
                <a:t>Act No. 1262, </a:t>
              </a:r>
              <a:r>
                <a:rPr lang="en-US" altLang="ja-JP" sz="1000" dirty="0" err="1"/>
                <a:t>OfficialGazette</a:t>
              </a:r>
              <a:r>
                <a:rPr lang="en-US" altLang="ja-JP" sz="1000" dirty="0"/>
                <a:t> No. 809, 26.05.1928</a:t>
              </a:r>
              <a:r>
                <a:rPr lang="ja-JP" altLang="en-US" sz="1000" dirty="0"/>
                <a:t>）</a:t>
              </a:r>
            </a:p>
          </p:txBody>
        </p:sp>
        <p:sp>
          <p:nvSpPr>
            <p:cNvPr id="99" name="片側の 2 つの角を丸めた四角形 98"/>
            <p:cNvSpPr/>
            <p:nvPr/>
          </p:nvSpPr>
          <p:spPr>
            <a:xfrm rot="16200000">
              <a:off x="1838741" y="3014909"/>
              <a:ext cx="360000" cy="2340387"/>
            </a:xfrm>
            <a:prstGeom prst="round2SameRect">
              <a:avLst/>
            </a:prstGeom>
            <a:solidFill>
              <a:srgbClr val="A2BBDC"/>
            </a:solidFill>
          </p:spPr>
          <p:txBody>
            <a:bodyPr vert="vert" wrap="none" tIns="72000" rtlCol="0" anchor="ctr">
              <a:noAutofit/>
            </a:bodyPr>
            <a:lstStyle/>
            <a:p>
              <a:pPr fontAlgn="ctr"/>
              <a:r>
                <a:rPr lang="ja-JP" altLang="en-US" sz="1200" dirty="0">
                  <a:solidFill>
                    <a:srgbClr val="000000"/>
                  </a:solidFill>
                  <a:latin typeface="Arial Black" pitchFamily="34" charset="0"/>
                  <a:ea typeface="HGP創英角ｺﾞｼｯｸUB" pitchFamily="50" charset="-128"/>
                </a:rPr>
                <a:t>薬品・調合薬剤法（</a:t>
              </a:r>
              <a:r>
                <a:rPr lang="en-US" altLang="ja-JP" sz="1200" dirty="0">
                  <a:solidFill>
                    <a:srgbClr val="000000"/>
                  </a:solidFill>
                  <a:latin typeface="Arial Black" pitchFamily="34" charset="0"/>
                  <a:ea typeface="HGP創英角ｺﾞｼｯｸUB" pitchFamily="50" charset="-128"/>
                </a:rPr>
                <a:t>1928</a:t>
              </a:r>
              <a:r>
                <a:rPr lang="ja-JP" altLang="en-US" sz="1200" dirty="0">
                  <a:solidFill>
                    <a:srgbClr val="000000"/>
                  </a:solidFill>
                  <a:latin typeface="Arial Black" pitchFamily="34" charset="0"/>
                  <a:ea typeface="HGP創英角ｺﾞｼｯｸUB" pitchFamily="50" charset="-128"/>
                </a:rPr>
                <a:t>年）</a:t>
              </a:r>
            </a:p>
          </p:txBody>
        </p:sp>
      </p:grpSp>
      <p:grpSp>
        <p:nvGrpSpPr>
          <p:cNvPr id="100" name="グループ化 99"/>
          <p:cNvGrpSpPr/>
          <p:nvPr/>
        </p:nvGrpSpPr>
        <p:grpSpPr>
          <a:xfrm>
            <a:off x="524383" y="2636951"/>
            <a:ext cx="9037128" cy="360001"/>
            <a:chOff x="848546" y="4005103"/>
            <a:chExt cx="8712966" cy="360001"/>
          </a:xfrm>
        </p:grpSpPr>
        <p:sp>
          <p:nvSpPr>
            <p:cNvPr id="101" name="正方形/長方形 100"/>
            <p:cNvSpPr/>
            <p:nvPr/>
          </p:nvSpPr>
          <p:spPr>
            <a:xfrm>
              <a:off x="3188932" y="4005104"/>
              <a:ext cx="6372580" cy="360000"/>
            </a:xfrm>
            <a:prstGeom prst="rect">
              <a:avLst/>
            </a:prstGeom>
            <a:gradFill>
              <a:gsLst>
                <a:gs pos="84000">
                  <a:srgbClr val="DDE6F3"/>
                </a:gs>
                <a:gs pos="100000">
                  <a:schemeClr val="bg1"/>
                </a:gs>
              </a:gsLst>
              <a:lin ang="0" scaled="1"/>
            </a:gradFill>
          </p:spPr>
          <p:txBody>
            <a:bodyPr anchor="ctr" anchorCtr="0">
              <a:noAutofit/>
            </a:bodyPr>
            <a:lstStyle/>
            <a:p>
              <a:r>
                <a:rPr lang="en-US" altLang="ja-JP" sz="1000" dirty="0"/>
                <a:t>Regulation  on  the  Registration  of  Medicinal  Products  </a:t>
              </a:r>
              <a:r>
                <a:rPr lang="en-US" altLang="ja-JP" sz="1000" dirty="0" err="1"/>
                <a:t>forHuman</a:t>
              </a:r>
              <a:r>
                <a:rPr lang="en-US" altLang="ja-JP" sz="1000" dirty="0"/>
                <a:t> Use</a:t>
              </a:r>
              <a:r>
                <a:rPr lang="ja-JP" altLang="en-US" sz="1000" dirty="0"/>
                <a:t>（</a:t>
              </a:r>
              <a:r>
                <a:rPr lang="en-US" altLang="ja-JP" sz="1000" dirty="0"/>
                <a:t>Official Gazette No.25705, 19.01.2005</a:t>
              </a:r>
              <a:r>
                <a:rPr lang="ja-JP" altLang="en-US" sz="1000" dirty="0"/>
                <a:t>）</a:t>
              </a:r>
            </a:p>
          </p:txBody>
        </p:sp>
        <p:sp>
          <p:nvSpPr>
            <p:cNvPr id="102" name="片側の 2 つの角を丸めた四角形 101"/>
            <p:cNvSpPr/>
            <p:nvPr/>
          </p:nvSpPr>
          <p:spPr>
            <a:xfrm rot="16200000">
              <a:off x="1838739" y="3014910"/>
              <a:ext cx="360000" cy="2340385"/>
            </a:xfrm>
            <a:prstGeom prst="round2SameRect">
              <a:avLst/>
            </a:prstGeom>
            <a:solidFill>
              <a:srgbClr val="A2BBDC"/>
            </a:solidFill>
          </p:spPr>
          <p:txBody>
            <a:bodyPr vert="vert" wrap="none" tIns="72000" rtlCol="0" anchor="ctr">
              <a:noAutofit/>
            </a:bodyPr>
            <a:lstStyle/>
            <a:p>
              <a:pPr defTabSz="955675">
                <a:buSzPct val="120000"/>
              </a:pPr>
              <a:r>
                <a:rPr lang="ja-JP" altLang="en-US" sz="1200" dirty="0">
                  <a:solidFill>
                    <a:srgbClr val="000000"/>
                  </a:solidFill>
                  <a:latin typeface="Arial Black" pitchFamily="34" charset="0"/>
                  <a:ea typeface="HGP創英角ｺﾞｼｯｸUB" pitchFamily="50" charset="-128"/>
                </a:rPr>
                <a:t>医薬品の承認規定に関する規制</a:t>
              </a:r>
            </a:p>
          </p:txBody>
        </p:sp>
      </p:grpSp>
    </p:spTree>
    <p:extLst>
      <p:ext uri="{BB962C8B-B14F-4D97-AF65-F5344CB8AC3E}">
        <p14:creationId xmlns:p14="http://schemas.microsoft.com/office/powerpoint/2010/main" val="2333536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片側の 2 つの角を丸めた四角形 60"/>
          <p:cNvSpPr/>
          <p:nvPr/>
        </p:nvSpPr>
        <p:spPr>
          <a:xfrm>
            <a:off x="7614944" y="2780928"/>
            <a:ext cx="2160240" cy="360040"/>
          </a:xfrm>
          <a:prstGeom prst="round2SameRect">
            <a:avLst/>
          </a:prstGeom>
          <a:solidFill>
            <a:srgbClr val="3D6AA7"/>
          </a:solidFill>
        </p:spPr>
        <p:txBody>
          <a:bodyPr wrap="square" tIns="0" bIns="36000" rtlCol="0" anchor="ctr">
            <a:noAutofit/>
          </a:bodyPr>
          <a:lstStyle/>
          <a:p>
            <a:pPr algn="ctr" fontAlgn="ctr">
              <a:lnSpc>
                <a:spcPct val="114000"/>
              </a:lnSpc>
              <a:spcAft>
                <a:spcPts val="400"/>
              </a:spcAft>
            </a:pPr>
            <a:r>
              <a:rPr lang="en-US" altLang="ja-JP" sz="1200" dirty="0">
                <a:solidFill>
                  <a:schemeClr val="bg1"/>
                </a:solidFill>
                <a:latin typeface="Arial Black" panose="020B0A04020102020204" pitchFamily="34" charset="0"/>
              </a:rPr>
              <a:t>MOH</a:t>
            </a:r>
            <a:r>
              <a:rPr lang="ja-JP" altLang="en-US" sz="1200" dirty="0">
                <a:solidFill>
                  <a:schemeClr val="bg1"/>
                </a:solidFill>
                <a:latin typeface="Arial Black" panose="020B0A04020102020204" pitchFamily="34" charset="0"/>
              </a:rPr>
              <a:t> </a:t>
            </a:r>
          </a:p>
        </p:txBody>
      </p:sp>
      <p:sp>
        <p:nvSpPr>
          <p:cNvPr id="62" name="正方形/長方形 61"/>
          <p:cNvSpPr/>
          <p:nvPr/>
        </p:nvSpPr>
        <p:spPr>
          <a:xfrm>
            <a:off x="7614944" y="3140969"/>
            <a:ext cx="2160240" cy="130501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 name="タイトル 1"/>
          <p:cNvSpPr>
            <a:spLocks noGrp="1"/>
          </p:cNvSpPr>
          <p:nvPr>
            <p:ph type="title"/>
          </p:nvPr>
        </p:nvSpPr>
        <p:spPr/>
        <p:txBody>
          <a:bodyPr/>
          <a:lstStyle/>
          <a:p>
            <a:r>
              <a:rPr lang="ja-JP" altLang="en-US" dirty="0"/>
              <a:t>トルコ／医療関連／制度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臨床試験についても、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EU</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の定める規制へのハーモナイゼーションを完了し、内容は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 Directives (EC 2001/20 and EC 2005/28)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と同様のものとなっている。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保健省により設立された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Ethics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Committee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）によって臨床試験の承認が行われる。</a:t>
            </a:r>
          </a:p>
        </p:txBody>
      </p:sp>
      <p:sp>
        <p:nvSpPr>
          <p:cNvPr id="5" name="テキスト ボックス 4"/>
          <p:cNvSpPr txBox="1"/>
          <p:nvPr/>
        </p:nvSpPr>
        <p:spPr>
          <a:xfrm>
            <a:off x="200025" y="6654908"/>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Pahrm-Olam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Conducting Clinical Trials in Turkey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grpSp>
        <p:nvGrpSpPr>
          <p:cNvPr id="15" name="グループ化 7"/>
          <p:cNvGrpSpPr/>
          <p:nvPr/>
        </p:nvGrpSpPr>
        <p:grpSpPr>
          <a:xfrm>
            <a:off x="416496" y="2348879"/>
            <a:ext cx="9289032"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臨床試験の申請と承認／非承認の流れ</a:t>
              </a:r>
            </a:p>
          </p:txBody>
        </p:sp>
      </p:grpSp>
      <p:sp>
        <p:nvSpPr>
          <p:cNvPr id="6" name="片側の 2 つの角を丸めた四角形 5"/>
          <p:cNvSpPr/>
          <p:nvPr/>
        </p:nvSpPr>
        <p:spPr>
          <a:xfrm>
            <a:off x="272480" y="2780928"/>
            <a:ext cx="2160240"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申請者</a:t>
            </a:r>
          </a:p>
        </p:txBody>
      </p:sp>
      <p:sp>
        <p:nvSpPr>
          <p:cNvPr id="21" name="片側の 2 つの角を丸めた四角形 20"/>
          <p:cNvSpPr/>
          <p:nvPr/>
        </p:nvSpPr>
        <p:spPr>
          <a:xfrm>
            <a:off x="2864768" y="2780928"/>
            <a:ext cx="4508762" cy="360040"/>
          </a:xfrm>
          <a:prstGeom prst="round2SameRect">
            <a:avLst/>
          </a:prstGeom>
          <a:solidFill>
            <a:srgbClr val="3D6AA7"/>
          </a:solidFill>
        </p:spPr>
        <p:txBody>
          <a:bodyPr wrap="square" tIns="0" bIns="36000" rtlCol="0" anchor="ctr">
            <a:noAutofit/>
          </a:bodyPr>
          <a:lstStyle/>
          <a:p>
            <a:pPr algn="ctr" fontAlgn="ctr">
              <a:lnSpc>
                <a:spcPct val="114000"/>
              </a:lnSpc>
              <a:spcAft>
                <a:spcPts val="400"/>
              </a:spcAft>
            </a:pPr>
            <a:r>
              <a:rPr lang="en-US" altLang="ja-JP" sz="1200" dirty="0">
                <a:solidFill>
                  <a:schemeClr val="bg1"/>
                </a:solidFill>
                <a:latin typeface="Arial Black" panose="020B0A04020102020204" pitchFamily="34" charset="0"/>
              </a:rPr>
              <a:t>MOH</a:t>
            </a:r>
            <a:r>
              <a:rPr lang="ja-JP" altLang="en-US" sz="1200" dirty="0">
                <a:solidFill>
                  <a:schemeClr val="bg1"/>
                </a:solidFill>
                <a:latin typeface="Arial Black" panose="020B0A04020102020204" pitchFamily="34" charset="0"/>
              </a:rPr>
              <a:t> </a:t>
            </a:r>
            <a:r>
              <a:rPr lang="en-US" altLang="ja-JP" sz="1200" dirty="0">
                <a:solidFill>
                  <a:schemeClr val="bg1"/>
                </a:solidFill>
                <a:latin typeface="Arial Black" panose="020B0A04020102020204" pitchFamily="34" charset="0"/>
              </a:rPr>
              <a:t>EC</a:t>
            </a:r>
            <a:endParaRPr lang="ja-JP" altLang="en-US" sz="1200" dirty="0">
              <a:solidFill>
                <a:schemeClr val="bg1"/>
              </a:solidFill>
              <a:latin typeface="Arial Black" panose="020B0A04020102020204" pitchFamily="34" charset="0"/>
            </a:endParaRPr>
          </a:p>
        </p:txBody>
      </p:sp>
      <p:sp>
        <p:nvSpPr>
          <p:cNvPr id="8" name="正方形/長方形 7"/>
          <p:cNvSpPr/>
          <p:nvPr/>
        </p:nvSpPr>
        <p:spPr>
          <a:xfrm>
            <a:off x="272480" y="3140969"/>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3" name="正方形/長方形 22"/>
          <p:cNvSpPr/>
          <p:nvPr/>
        </p:nvSpPr>
        <p:spPr>
          <a:xfrm>
            <a:off x="2864768" y="3140968"/>
            <a:ext cx="4508762" cy="1305019"/>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4" name="角丸四角形 23"/>
          <p:cNvSpPr/>
          <p:nvPr/>
        </p:nvSpPr>
        <p:spPr>
          <a:xfrm>
            <a:off x="432540" y="4149080"/>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現地調査</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現地評価　</a:t>
            </a:r>
          </a:p>
        </p:txBody>
      </p:sp>
      <p:sp>
        <p:nvSpPr>
          <p:cNvPr id="26" name="角丸四角形 25"/>
          <p:cNvSpPr/>
          <p:nvPr/>
        </p:nvSpPr>
        <p:spPr>
          <a:xfrm>
            <a:off x="3008784" y="3356992"/>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評価</a:t>
            </a:r>
          </a:p>
        </p:txBody>
      </p:sp>
      <p:sp>
        <p:nvSpPr>
          <p:cNvPr id="10" name="下矢印 9"/>
          <p:cNvSpPr/>
          <p:nvPr/>
        </p:nvSpPr>
        <p:spPr>
          <a:xfrm rot="16200000">
            <a:off x="2480036" y="3345681"/>
            <a:ext cx="288032" cy="670696"/>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37"/>
          <p:cNvSpPr/>
          <p:nvPr/>
        </p:nvSpPr>
        <p:spPr>
          <a:xfrm>
            <a:off x="616814" y="434922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1</a:t>
            </a:r>
            <a:endParaRPr lang="ja-JP" altLang="en-US" sz="1600" dirty="0">
              <a:solidFill>
                <a:schemeClr val="bg1"/>
              </a:solidFill>
              <a:latin typeface="Arial Black" panose="020B0A04020102020204" pitchFamily="34" charset="0"/>
            </a:endParaRPr>
          </a:p>
        </p:txBody>
      </p:sp>
      <p:sp>
        <p:nvSpPr>
          <p:cNvPr id="45" name="角丸四角形 44"/>
          <p:cNvSpPr/>
          <p:nvPr/>
        </p:nvSpPr>
        <p:spPr>
          <a:xfrm>
            <a:off x="3193058" y="3557141"/>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2</a:t>
            </a:r>
            <a:endParaRPr lang="ja-JP" altLang="en-US" sz="1600" dirty="0">
              <a:solidFill>
                <a:schemeClr val="bg1"/>
              </a:solidFill>
              <a:latin typeface="Arial Black" panose="020B0A04020102020204" pitchFamily="34" charset="0"/>
            </a:endParaRPr>
          </a:p>
        </p:txBody>
      </p:sp>
      <p:sp>
        <p:nvSpPr>
          <p:cNvPr id="35" name="片側の 2 つの角を丸めた四角形 34"/>
          <p:cNvSpPr/>
          <p:nvPr/>
        </p:nvSpPr>
        <p:spPr>
          <a:xfrm>
            <a:off x="2864768" y="4428237"/>
            <a:ext cx="4508762" cy="360040"/>
          </a:xfrm>
          <a:prstGeom prst="round2SameRect">
            <a:avLst/>
          </a:prstGeom>
          <a:solidFill>
            <a:srgbClr val="3D6AA7"/>
          </a:solidFill>
        </p:spPr>
        <p:txBody>
          <a:bodyPr wrap="square" tIns="0" bIns="36000" rtlCol="0" anchor="ctr">
            <a:noAutofit/>
          </a:bodyPr>
          <a:lstStyle/>
          <a:p>
            <a:pPr algn="ctr" fontAlgn="ctr">
              <a:lnSpc>
                <a:spcPct val="114000"/>
              </a:lnSpc>
              <a:spcAft>
                <a:spcPts val="400"/>
              </a:spcAft>
            </a:pPr>
            <a:r>
              <a:rPr lang="ja-JP" altLang="en-US" sz="1200" dirty="0">
                <a:solidFill>
                  <a:schemeClr val="bg1"/>
                </a:solidFill>
                <a:latin typeface="Arial Black" panose="020B0A04020102020204" pitchFamily="34" charset="0"/>
              </a:rPr>
              <a:t>地方</a:t>
            </a:r>
            <a:r>
              <a:rPr lang="en-US" altLang="ja-JP" sz="1200" dirty="0">
                <a:solidFill>
                  <a:schemeClr val="bg1"/>
                </a:solidFill>
                <a:latin typeface="Arial Black" panose="020B0A04020102020204" pitchFamily="34" charset="0"/>
              </a:rPr>
              <a:t>EC</a:t>
            </a:r>
            <a:endParaRPr lang="ja-JP" altLang="en-US" sz="1200" dirty="0">
              <a:solidFill>
                <a:schemeClr val="bg1"/>
              </a:solidFill>
              <a:latin typeface="Arial Black" panose="020B0A04020102020204" pitchFamily="34" charset="0"/>
            </a:endParaRPr>
          </a:p>
        </p:txBody>
      </p:sp>
      <p:sp>
        <p:nvSpPr>
          <p:cNvPr id="36" name="正方形/長方形 35"/>
          <p:cNvSpPr/>
          <p:nvPr/>
        </p:nvSpPr>
        <p:spPr>
          <a:xfrm>
            <a:off x="2864768" y="4788277"/>
            <a:ext cx="4508762" cy="1305019"/>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7" name="角丸四角形 36"/>
          <p:cNvSpPr/>
          <p:nvPr/>
        </p:nvSpPr>
        <p:spPr>
          <a:xfrm>
            <a:off x="3008784" y="500430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評価</a:t>
            </a:r>
          </a:p>
        </p:txBody>
      </p:sp>
      <p:sp>
        <p:nvSpPr>
          <p:cNvPr id="39" name="角丸四角形 38"/>
          <p:cNvSpPr/>
          <p:nvPr/>
        </p:nvSpPr>
        <p:spPr>
          <a:xfrm>
            <a:off x="3193058" y="520445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2</a:t>
            </a:r>
            <a:endParaRPr lang="ja-JP" altLang="en-US" sz="1600" dirty="0">
              <a:solidFill>
                <a:schemeClr val="bg1"/>
              </a:solidFill>
              <a:latin typeface="Arial Black" panose="020B0A04020102020204" pitchFamily="34" charset="0"/>
            </a:endParaRPr>
          </a:p>
        </p:txBody>
      </p:sp>
      <p:sp>
        <p:nvSpPr>
          <p:cNvPr id="41" name="下矢印 40"/>
          <p:cNvSpPr/>
          <p:nvPr/>
        </p:nvSpPr>
        <p:spPr>
          <a:xfrm rot="16200000">
            <a:off x="2486097" y="4987410"/>
            <a:ext cx="288032" cy="670696"/>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354651" y="5004301"/>
            <a:ext cx="466794" cy="261610"/>
          </a:xfrm>
          <a:prstGeom prst="rect">
            <a:avLst/>
          </a:prstGeom>
          <a:noFill/>
        </p:spPr>
        <p:txBody>
          <a:bodyPr wrap="none" rtlCol="0">
            <a:spAutoFit/>
          </a:bodyPr>
          <a:lstStyle/>
          <a:p>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申請</a:t>
            </a:r>
          </a:p>
        </p:txBody>
      </p:sp>
      <p:sp>
        <p:nvSpPr>
          <p:cNvPr id="42" name="角丸四角形 41"/>
          <p:cNvSpPr/>
          <p:nvPr/>
        </p:nvSpPr>
        <p:spPr>
          <a:xfrm>
            <a:off x="5457056" y="500430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p>
        </p:txBody>
      </p:sp>
      <p:sp>
        <p:nvSpPr>
          <p:cNvPr id="43" name="角丸四角形 42"/>
          <p:cNvSpPr/>
          <p:nvPr/>
        </p:nvSpPr>
        <p:spPr>
          <a:xfrm>
            <a:off x="5641330" y="520445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3</a:t>
            </a:r>
            <a:endParaRPr lang="ja-JP" altLang="en-US" sz="1600" dirty="0">
              <a:solidFill>
                <a:schemeClr val="bg1"/>
              </a:solidFill>
              <a:latin typeface="Arial Black" panose="020B0A04020102020204" pitchFamily="34" charset="0"/>
            </a:endParaRPr>
          </a:p>
        </p:txBody>
      </p:sp>
      <p:sp>
        <p:nvSpPr>
          <p:cNvPr id="50" name="角丸四角形 49"/>
          <p:cNvSpPr/>
          <p:nvPr/>
        </p:nvSpPr>
        <p:spPr>
          <a:xfrm>
            <a:off x="5457056" y="3353694"/>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p>
        </p:txBody>
      </p:sp>
      <p:sp>
        <p:nvSpPr>
          <p:cNvPr id="51" name="角丸四角形 50"/>
          <p:cNvSpPr/>
          <p:nvPr/>
        </p:nvSpPr>
        <p:spPr>
          <a:xfrm>
            <a:off x="5641330" y="3553843"/>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3</a:t>
            </a:r>
            <a:endParaRPr lang="ja-JP" altLang="en-US" sz="1600" dirty="0">
              <a:solidFill>
                <a:schemeClr val="bg1"/>
              </a:solidFill>
              <a:latin typeface="Arial Black" panose="020B0A04020102020204" pitchFamily="34" charset="0"/>
            </a:endParaRPr>
          </a:p>
        </p:txBody>
      </p:sp>
      <p:sp>
        <p:nvSpPr>
          <p:cNvPr id="52" name="テキスト ボックス 51"/>
          <p:cNvSpPr txBox="1"/>
          <p:nvPr/>
        </p:nvSpPr>
        <p:spPr>
          <a:xfrm>
            <a:off x="1872700" y="3202674"/>
            <a:ext cx="1383712" cy="430887"/>
          </a:xfrm>
          <a:prstGeom prst="rect">
            <a:avLst/>
          </a:prstGeom>
          <a:noFill/>
        </p:spPr>
        <p:txBody>
          <a:bodyPr wrap="none" rtlCol="0">
            <a:spAutoFit/>
          </a:bodyPr>
          <a:lstStyle/>
          <a:p>
            <a:pPr algn="ct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申請</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100" dirty="0">
                <a:latin typeface="Arial" panose="020B0604020202020204" pitchFamily="34" charset="0"/>
                <a:ea typeface="ＭＳ Ｐゴシック" panose="020B0600070205080204" pitchFamily="50" charset="-128"/>
                <a:cs typeface="Arial" panose="020B0604020202020204" pitchFamily="34" charset="0"/>
              </a:rPr>
              <a:t>（紙媒体・電子両方）</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下矢印 52"/>
          <p:cNvSpPr/>
          <p:nvPr/>
        </p:nvSpPr>
        <p:spPr>
          <a:xfrm rot="16200000">
            <a:off x="5065537" y="3358568"/>
            <a:ext cx="288032" cy="657122"/>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下矢印 53"/>
          <p:cNvSpPr/>
          <p:nvPr/>
        </p:nvSpPr>
        <p:spPr>
          <a:xfrm rot="16200000">
            <a:off x="5071598" y="5000297"/>
            <a:ext cx="288032" cy="657122"/>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テキスト ボックス 54"/>
          <p:cNvSpPr txBox="1"/>
          <p:nvPr/>
        </p:nvSpPr>
        <p:spPr>
          <a:xfrm>
            <a:off x="4984508" y="5009604"/>
            <a:ext cx="482824" cy="261610"/>
          </a:xfrm>
          <a:prstGeom prst="rect">
            <a:avLst/>
          </a:prstGeom>
          <a:noFill/>
        </p:spPr>
        <p:txBody>
          <a:bodyPr wrap="none" rtlCol="0">
            <a:spAutoFit/>
          </a:bodyPr>
          <a:lstStyle/>
          <a:p>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日</a:t>
            </a:r>
          </a:p>
        </p:txBody>
      </p:sp>
      <p:sp>
        <p:nvSpPr>
          <p:cNvPr id="56" name="テキスト ボックス 55"/>
          <p:cNvSpPr txBox="1"/>
          <p:nvPr/>
        </p:nvSpPr>
        <p:spPr>
          <a:xfrm>
            <a:off x="4953000" y="3356992"/>
            <a:ext cx="482824" cy="261610"/>
          </a:xfrm>
          <a:prstGeom prst="rect">
            <a:avLst/>
          </a:prstGeom>
          <a:noFill/>
        </p:spPr>
        <p:txBody>
          <a:bodyPr wrap="none" rtlCol="0">
            <a:spAutoFit/>
          </a:bodyPr>
          <a:lstStyle/>
          <a:p>
            <a:pPr algn="ct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90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日</a:t>
            </a:r>
          </a:p>
        </p:txBody>
      </p:sp>
      <p:sp>
        <p:nvSpPr>
          <p:cNvPr id="57" name="角丸四角形 56"/>
          <p:cNvSpPr/>
          <p:nvPr/>
        </p:nvSpPr>
        <p:spPr>
          <a:xfrm>
            <a:off x="7777356" y="3348463"/>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輸入資格の</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p>
        </p:txBody>
      </p:sp>
      <p:sp>
        <p:nvSpPr>
          <p:cNvPr id="58" name="角丸四角形 57"/>
          <p:cNvSpPr/>
          <p:nvPr/>
        </p:nvSpPr>
        <p:spPr>
          <a:xfrm>
            <a:off x="7961630" y="3548612"/>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4</a:t>
            </a:r>
            <a:endParaRPr lang="ja-JP" altLang="en-US" sz="1600" dirty="0">
              <a:solidFill>
                <a:schemeClr val="bg1"/>
              </a:solidFill>
              <a:latin typeface="Arial Black" panose="020B0A04020102020204" pitchFamily="34" charset="0"/>
            </a:endParaRPr>
          </a:p>
        </p:txBody>
      </p:sp>
      <p:sp>
        <p:nvSpPr>
          <p:cNvPr id="59" name="下矢印 58"/>
          <p:cNvSpPr/>
          <p:nvPr/>
        </p:nvSpPr>
        <p:spPr>
          <a:xfrm rot="16200000">
            <a:off x="7504611" y="3362535"/>
            <a:ext cx="288032" cy="638725"/>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テキスト ボックス 59"/>
          <p:cNvSpPr txBox="1"/>
          <p:nvPr/>
        </p:nvSpPr>
        <p:spPr>
          <a:xfrm>
            <a:off x="7257256" y="3351761"/>
            <a:ext cx="482824" cy="261610"/>
          </a:xfrm>
          <a:prstGeom prst="rect">
            <a:avLst/>
          </a:prstGeom>
          <a:noFill/>
        </p:spPr>
        <p:txBody>
          <a:bodyPr wrap="none" rtlCol="0">
            <a:spAutoFit/>
          </a:bodyPr>
          <a:lstStyle/>
          <a:p>
            <a:pPr algn="ctr"/>
            <a:r>
              <a:rPr lang="en-US" altLang="ja-JP" sz="1100" dirty="0">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日</a:t>
            </a:r>
          </a:p>
        </p:txBody>
      </p:sp>
    </p:spTree>
    <p:extLst>
      <p:ext uri="{BB962C8B-B14F-4D97-AF65-F5344CB8AC3E}">
        <p14:creationId xmlns:p14="http://schemas.microsoft.com/office/powerpoint/2010/main" val="1219330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05056" cy="97360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トルコでは、約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の大学で医学部が設置されている。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医療レベルの改善に向けて、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年代には、学生数を減らし、質の高い医学教育を提供しようという試みや、トルコ医師会（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Turkish Medical Association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）が医師の技術的水準向上を目的に継続研修の認定制度を開発するなどの取組が行われてきた。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下矢印 16"/>
          <p:cNvSpPr/>
          <p:nvPr/>
        </p:nvSpPr>
        <p:spPr>
          <a:xfrm>
            <a:off x="3548844" y="3743387"/>
            <a:ext cx="288032" cy="367539"/>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角丸四角形 12"/>
          <p:cNvSpPr/>
          <p:nvPr/>
        </p:nvSpPr>
        <p:spPr>
          <a:xfrm>
            <a:off x="2720752" y="2735274"/>
            <a:ext cx="1944216" cy="99311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6</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年制大学</a:t>
            </a:r>
          </a:p>
        </p:txBody>
      </p:sp>
      <p:sp>
        <p:nvSpPr>
          <p:cNvPr id="45" name="テキスト ボックス 44"/>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「トルコ共和国アイドゥン県における国立総合病院整備事業準備調査（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PPP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インフラ事業）報告書」</a:t>
            </a:r>
          </a:p>
        </p:txBody>
      </p:sp>
      <p:grpSp>
        <p:nvGrpSpPr>
          <p:cNvPr id="40" name="グループ化 7"/>
          <p:cNvGrpSpPr/>
          <p:nvPr/>
        </p:nvGrpSpPr>
        <p:grpSpPr>
          <a:xfrm>
            <a:off x="200472" y="2159211"/>
            <a:ext cx="9505056" cy="288032"/>
            <a:chOff x="4803500" y="2113806"/>
            <a:chExt cx="2954133" cy="288032"/>
          </a:xfrm>
        </p:grpSpPr>
        <p:cxnSp>
          <p:nvCxnSpPr>
            <p:cNvPr id="46" name="直線コネクタ 4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トルコにおける医師免許取得に向けた教育課程</a:t>
              </a:r>
            </a:p>
          </p:txBody>
        </p:sp>
      </p:grpSp>
      <p:sp>
        <p:nvSpPr>
          <p:cNvPr id="49" name="角丸四角形 48"/>
          <p:cNvSpPr/>
          <p:nvPr/>
        </p:nvSpPr>
        <p:spPr>
          <a:xfrm>
            <a:off x="4736976" y="2735275"/>
            <a:ext cx="3096344" cy="28803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3</a:t>
            </a: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年：基礎医学習得期間</a:t>
            </a:r>
          </a:p>
        </p:txBody>
      </p:sp>
      <p:sp>
        <p:nvSpPr>
          <p:cNvPr id="50" name="角丸四角形 49"/>
          <p:cNvSpPr/>
          <p:nvPr/>
        </p:nvSpPr>
        <p:spPr>
          <a:xfrm>
            <a:off x="4736976" y="3087818"/>
            <a:ext cx="3096344" cy="28803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2</a:t>
            </a: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年：病院の各部門を回る臨床医学習得期間</a:t>
            </a:r>
          </a:p>
        </p:txBody>
      </p:sp>
      <p:sp>
        <p:nvSpPr>
          <p:cNvPr id="51" name="角丸四角形 50"/>
          <p:cNvSpPr/>
          <p:nvPr/>
        </p:nvSpPr>
        <p:spPr>
          <a:xfrm>
            <a:off x="4742160" y="3440362"/>
            <a:ext cx="3096344" cy="28803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1</a:t>
            </a: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年：研修医</a:t>
            </a:r>
          </a:p>
        </p:txBody>
      </p:sp>
      <p:sp>
        <p:nvSpPr>
          <p:cNvPr id="52" name="角丸四角形 51"/>
          <p:cNvSpPr/>
          <p:nvPr/>
        </p:nvSpPr>
        <p:spPr>
          <a:xfrm>
            <a:off x="2720752" y="4103427"/>
            <a:ext cx="1944216" cy="424549"/>
          </a:xfrm>
          <a:prstGeom prst="roundRect">
            <a:avLst>
              <a:gd name="adj" fmla="val 10254"/>
            </a:avLst>
          </a:prstGeom>
          <a:solidFill>
            <a:schemeClr val="accent4">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一般医資格</a:t>
            </a:r>
          </a:p>
        </p:txBody>
      </p:sp>
      <p:sp>
        <p:nvSpPr>
          <p:cNvPr id="53" name="下矢印 52"/>
          <p:cNvSpPr/>
          <p:nvPr/>
        </p:nvSpPr>
        <p:spPr>
          <a:xfrm>
            <a:off x="3548844" y="4535780"/>
            <a:ext cx="288032" cy="367539"/>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角丸四角形 53"/>
          <p:cNvSpPr/>
          <p:nvPr/>
        </p:nvSpPr>
        <p:spPr>
          <a:xfrm>
            <a:off x="2720752" y="4887400"/>
            <a:ext cx="1944216" cy="705397"/>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国の統一試験</a:t>
            </a:r>
          </a:p>
        </p:txBody>
      </p:sp>
      <p:sp>
        <p:nvSpPr>
          <p:cNvPr id="55" name="下矢印 54"/>
          <p:cNvSpPr/>
          <p:nvPr/>
        </p:nvSpPr>
        <p:spPr>
          <a:xfrm>
            <a:off x="3548844" y="5596739"/>
            <a:ext cx="288032" cy="367539"/>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角丸四角形 55"/>
          <p:cNvSpPr/>
          <p:nvPr/>
        </p:nvSpPr>
        <p:spPr>
          <a:xfrm>
            <a:off x="2720752" y="5956779"/>
            <a:ext cx="1944216" cy="424549"/>
          </a:xfrm>
          <a:prstGeom prst="roundRect">
            <a:avLst>
              <a:gd name="adj" fmla="val 10254"/>
            </a:avLst>
          </a:prstGeom>
          <a:solidFill>
            <a:schemeClr val="accent4">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専門医資格</a:t>
            </a:r>
          </a:p>
        </p:txBody>
      </p:sp>
    </p:spTree>
    <p:extLst>
      <p:ext uri="{BB962C8B-B14F-4D97-AF65-F5344CB8AC3E}">
        <p14:creationId xmlns:p14="http://schemas.microsoft.com/office/powerpoint/2010/main" val="3864607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4" name="テキスト ボックス 3"/>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トルコでは、先進国と比較して医療従事者の数が不足している。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年に能力給制度が導入されて以降、開業医の数も増えてきているが、一般開業医の給与は依然として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OECD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諸国と比較すると低い。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一方で、専門医の給与は比較的高水準にある。</a:t>
            </a:r>
            <a:endParaRPr lang="en-US" altLang="ja-JP" sz="1400" dirty="0"/>
          </a:p>
        </p:txBody>
      </p:sp>
      <p:sp>
        <p:nvSpPr>
          <p:cNvPr id="63" name="テキスト ボックス 62"/>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（出所）経済産業省　「アイテック株式会社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トルコ共和国における病院整備運営環境調査」</a:t>
            </a:r>
          </a:p>
        </p:txBody>
      </p:sp>
      <p:grpSp>
        <p:nvGrpSpPr>
          <p:cNvPr id="58" name="グループ化 7"/>
          <p:cNvGrpSpPr/>
          <p:nvPr/>
        </p:nvGrpSpPr>
        <p:grpSpPr>
          <a:xfrm>
            <a:off x="848542" y="2891466"/>
            <a:ext cx="8208912" cy="288032"/>
            <a:chOff x="4803500" y="2113806"/>
            <a:chExt cx="2954133" cy="288032"/>
          </a:xfrm>
        </p:grpSpPr>
        <p:cxnSp>
          <p:nvCxnSpPr>
            <p:cNvPr id="61" name="直線コネクタ 6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医療従事者数の国際比較（</a:t>
              </a:r>
              <a:r>
                <a:rPr lang="en-US" altLang="ja-JP" sz="1400" dirty="0">
                  <a:latin typeface="HGP創英角ｺﾞｼｯｸUB" pitchFamily="50" charset="-128"/>
                  <a:ea typeface="HGP創英角ｺﾞｼｯｸUB" pitchFamily="50" charset="-128"/>
                </a:rPr>
                <a:t>2013</a:t>
              </a:r>
              <a:r>
                <a:rPr lang="ja-JP" altLang="en-US" sz="1400" dirty="0">
                  <a:latin typeface="HGP創英角ｺﾞｼｯｸUB" pitchFamily="50" charset="-128"/>
                  <a:ea typeface="HGP創英角ｺﾞｼｯｸUB" pitchFamily="50" charset="-128"/>
                </a:rPr>
                <a:t>）</a:t>
              </a:r>
            </a:p>
          </p:txBody>
        </p:sp>
      </p:grpSp>
      <p:sp>
        <p:nvSpPr>
          <p:cNvPr id="5" name="正方形/長方形 4"/>
          <p:cNvSpPr/>
          <p:nvPr/>
        </p:nvSpPr>
        <p:spPr>
          <a:xfrm>
            <a:off x="1345007" y="3817422"/>
            <a:ext cx="1152128"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トルコ</a:t>
            </a:r>
          </a:p>
        </p:txBody>
      </p:sp>
      <p:sp>
        <p:nvSpPr>
          <p:cNvPr id="65" name="正方形/長方形 64"/>
          <p:cNvSpPr/>
          <p:nvPr/>
        </p:nvSpPr>
        <p:spPr>
          <a:xfrm>
            <a:off x="2641151" y="3817422"/>
            <a:ext cx="1368152"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200" dirty="0"/>
              <a:t>1</a:t>
            </a:r>
            <a:r>
              <a:rPr lang="en-US" altLang="ja-JP" sz="1200" dirty="0"/>
              <a:t>.</a:t>
            </a:r>
            <a:r>
              <a:rPr kumimoji="1" lang="en-US" altLang="ja-JP" sz="1200" dirty="0"/>
              <a:t>8</a:t>
            </a:r>
            <a:r>
              <a:rPr kumimoji="1" lang="ja-JP" altLang="en-US" sz="1200" dirty="0"/>
              <a:t>人</a:t>
            </a:r>
          </a:p>
        </p:txBody>
      </p:sp>
      <p:sp>
        <p:nvSpPr>
          <p:cNvPr id="67" name="正方形/長方形 66"/>
          <p:cNvSpPr/>
          <p:nvPr/>
        </p:nvSpPr>
        <p:spPr>
          <a:xfrm>
            <a:off x="4153319" y="3811860"/>
            <a:ext cx="1368152"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dirty="0"/>
              <a:t>1.8</a:t>
            </a:r>
            <a:r>
              <a:rPr lang="ja-JP" altLang="en-US" sz="1200" dirty="0"/>
              <a:t>人</a:t>
            </a:r>
            <a:endParaRPr kumimoji="1" lang="ja-JP" altLang="en-US" sz="1200" dirty="0"/>
          </a:p>
        </p:txBody>
      </p:sp>
      <p:sp>
        <p:nvSpPr>
          <p:cNvPr id="68" name="正方形/長方形 67"/>
          <p:cNvSpPr/>
          <p:nvPr/>
        </p:nvSpPr>
        <p:spPr>
          <a:xfrm>
            <a:off x="1352600" y="4190725"/>
            <a:ext cx="1152128"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先進国平均</a:t>
            </a:r>
            <a:r>
              <a:rPr kumimoji="1" lang="en-US" altLang="ja-JP" sz="1200" baseline="30000" dirty="0"/>
              <a:t>※</a:t>
            </a:r>
            <a:endParaRPr kumimoji="1" lang="ja-JP" altLang="en-US" sz="1200" baseline="30000" dirty="0"/>
          </a:p>
        </p:txBody>
      </p:sp>
      <p:sp>
        <p:nvSpPr>
          <p:cNvPr id="69" name="正方形/長方形 68"/>
          <p:cNvSpPr/>
          <p:nvPr/>
        </p:nvSpPr>
        <p:spPr>
          <a:xfrm>
            <a:off x="2648744" y="4190725"/>
            <a:ext cx="1368152"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200" dirty="0"/>
              <a:t>3~4</a:t>
            </a:r>
            <a:r>
              <a:rPr kumimoji="1" lang="ja-JP" altLang="en-US" sz="1200" dirty="0"/>
              <a:t>人</a:t>
            </a:r>
          </a:p>
        </p:txBody>
      </p:sp>
      <p:sp>
        <p:nvSpPr>
          <p:cNvPr id="70" name="正方形/長方形 69"/>
          <p:cNvSpPr/>
          <p:nvPr/>
        </p:nvSpPr>
        <p:spPr>
          <a:xfrm>
            <a:off x="4160912" y="4185163"/>
            <a:ext cx="1368152"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200" dirty="0"/>
              <a:t>10</a:t>
            </a:r>
            <a:r>
              <a:rPr kumimoji="1" lang="ja-JP" altLang="en-US" sz="1200" dirty="0"/>
              <a:t>人</a:t>
            </a:r>
          </a:p>
        </p:txBody>
      </p:sp>
      <p:sp>
        <p:nvSpPr>
          <p:cNvPr id="6" name="テキスト ボックス 5"/>
          <p:cNvSpPr txBox="1"/>
          <p:nvPr/>
        </p:nvSpPr>
        <p:spPr>
          <a:xfrm>
            <a:off x="1352600" y="3530085"/>
            <a:ext cx="1144535" cy="276999"/>
          </a:xfrm>
          <a:prstGeom prst="rect">
            <a:avLst/>
          </a:prstGeom>
          <a:noFill/>
        </p:spPr>
        <p:txBody>
          <a:bodyPr wrap="square" rtlCol="0">
            <a:spAutoFit/>
          </a:bodyPr>
          <a:lstStyle/>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国・地域</a:t>
            </a:r>
          </a:p>
        </p:txBody>
      </p:sp>
      <p:sp>
        <p:nvSpPr>
          <p:cNvPr id="71" name="テキスト ボックス 70"/>
          <p:cNvSpPr txBox="1"/>
          <p:nvPr/>
        </p:nvSpPr>
        <p:spPr>
          <a:xfrm>
            <a:off x="2648744" y="3355757"/>
            <a:ext cx="1360559" cy="461665"/>
          </a:xfrm>
          <a:prstGeom prst="rect">
            <a:avLst/>
          </a:prstGeom>
          <a:noFill/>
        </p:spPr>
        <p:txBody>
          <a:bodyPr wrap="square" rtlCol="0">
            <a:spAutoFit/>
          </a:bodyPr>
          <a:lstStyle/>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人口千人あたり</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医師数</a:t>
            </a:r>
          </a:p>
        </p:txBody>
      </p:sp>
      <p:sp>
        <p:nvSpPr>
          <p:cNvPr id="72" name="テキスト ボックス 71"/>
          <p:cNvSpPr txBox="1"/>
          <p:nvPr/>
        </p:nvSpPr>
        <p:spPr>
          <a:xfrm>
            <a:off x="4160912" y="3355757"/>
            <a:ext cx="1360559" cy="461665"/>
          </a:xfrm>
          <a:prstGeom prst="rect">
            <a:avLst/>
          </a:prstGeom>
          <a:noFill/>
        </p:spPr>
        <p:txBody>
          <a:bodyPr wrap="square" rtlCol="0">
            <a:spAutoFit/>
          </a:bodyPr>
          <a:lstStyle/>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人口千人あたり</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200" dirty="0">
                <a:latin typeface="Arial" panose="020B0604020202020204" pitchFamily="34" charset="0"/>
                <a:ea typeface="ＭＳ Ｐゴシック" panose="020B0600070205080204" pitchFamily="50" charset="-128"/>
                <a:cs typeface="Arial" panose="020B0604020202020204" pitchFamily="34" charset="0"/>
              </a:rPr>
              <a:t>看護師</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数</a:t>
            </a:r>
          </a:p>
        </p:txBody>
      </p:sp>
      <p:sp>
        <p:nvSpPr>
          <p:cNvPr id="7" name="四角形吹き出し 6"/>
          <p:cNvSpPr/>
          <p:nvPr/>
        </p:nvSpPr>
        <p:spPr>
          <a:xfrm>
            <a:off x="5889104" y="3774969"/>
            <a:ext cx="2160240" cy="1108420"/>
          </a:xfrm>
          <a:prstGeom prst="wedgeRectCallout">
            <a:avLst>
              <a:gd name="adj1" fmla="val -66297"/>
              <a:gd name="adj2" fmla="val -16024"/>
            </a:avLst>
          </a:prstGeom>
          <a:noFill/>
          <a:ln>
            <a:solidFill>
              <a:srgbClr val="3D6AA7"/>
            </a:solidFill>
          </a:ln>
        </p:spPr>
        <p:txBody>
          <a:bodyPr wrap="square" rtlCol="0" anchor="ctr">
            <a:noAutofit/>
          </a:bodyPr>
          <a:lstStyle/>
          <a:p>
            <a:pPr marL="0" algn="ctr" fontAlgn="ctr">
              <a:lnSpc>
                <a:spcPct val="114000"/>
              </a:lnSpc>
              <a:spcAft>
                <a:spcPts val="400"/>
              </a:spcAft>
            </a:pPr>
            <a:r>
              <a:rPr kumimoji="1" lang="ja-JP" altLang="en-US" sz="1200" dirty="0"/>
              <a:t>先進国の平均と比較し、</a:t>
            </a:r>
            <a:endParaRPr kumimoji="1" lang="en-US" altLang="ja-JP" sz="1200" dirty="0"/>
          </a:p>
          <a:p>
            <a:pPr marL="0" algn="ctr" fontAlgn="ctr">
              <a:lnSpc>
                <a:spcPct val="114000"/>
              </a:lnSpc>
              <a:spcAft>
                <a:spcPts val="400"/>
              </a:spcAft>
            </a:pPr>
            <a:r>
              <a:rPr kumimoji="1" lang="ja-JP" altLang="en-US" sz="1200" dirty="0"/>
              <a:t>医療従事者数は不足している。</a:t>
            </a:r>
          </a:p>
        </p:txBody>
      </p:sp>
      <p:sp>
        <p:nvSpPr>
          <p:cNvPr id="47" name="テキスト ボックス 46"/>
          <p:cNvSpPr txBox="1"/>
          <p:nvPr/>
        </p:nvSpPr>
        <p:spPr>
          <a:xfrm>
            <a:off x="3217396" y="5301208"/>
            <a:ext cx="5840060" cy="253916"/>
          </a:xfrm>
          <a:prstGeom prst="rect">
            <a:avLst/>
          </a:prstGeom>
          <a:noFill/>
        </p:spPr>
        <p:txBody>
          <a:bodyPr wrap="none" rtlCol="0">
            <a:spAutoFit/>
          </a:bodyPr>
          <a:lstStyle/>
          <a:p>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先進国平均は、以下の国の平均値：日本、アメリカ、イギリス、ドイツ、フランス、イタリア、スペイン</a:t>
            </a:r>
          </a:p>
        </p:txBody>
      </p:sp>
    </p:spTree>
    <p:extLst>
      <p:ext uri="{BB962C8B-B14F-4D97-AF65-F5344CB8AC3E}">
        <p14:creationId xmlns:p14="http://schemas.microsoft.com/office/powerpoint/2010/main" val="4258025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4" name="テキスト ボックス 3"/>
          <p:cNvSpPr txBox="1"/>
          <p:nvPr/>
        </p:nvSpPr>
        <p:spPr>
          <a:xfrm>
            <a:off x="200472" y="1124744"/>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月から外国人でも外国人医師免許</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(STS)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を取得することでトルコで医師になれるようになった。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歯科医、薬剤師、助産師、看護師については、依然外国人へオープンとなっていない。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トルコでは、外国人医師が増えることに懸念を示す市民が多いため、外国人の中ではトルコの医科大学を卒業している人材を優先的に雇用するなどの施策を実施している。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25344"/>
            <a:ext cx="8784976" cy="246221"/>
          </a:xfrm>
          <a:prstGeom prst="rect">
            <a:avLst/>
          </a:prstGeom>
          <a:noFill/>
        </p:spPr>
        <p:txBody>
          <a:bodyPr wrap="square" lIns="0" tIns="0" rIns="0" bIns="0" rtlCol="0">
            <a:sp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Daily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News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Foreign doctors have to pass language test for job in Turkey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AREA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REPORTS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トルコ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月号」</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European Medical Mobility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Turkey</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Turkey </a:t>
            </a:r>
            <a:r>
              <a:rPr kumimoji="0" lang="en-US" altLang="ja-JP" sz="800" dirty="0" err="1" bmk="">
                <a:latin typeface="Arial" panose="020B0604020202020204" pitchFamily="34" charset="0"/>
                <a:ea typeface="ＭＳ Ｐゴシック" panose="020B0600070205080204" pitchFamily="50" charset="-128"/>
                <a:cs typeface="Arial" panose="020B0604020202020204" pitchFamily="34" charset="0"/>
              </a:rPr>
              <a:t>iHealth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HOW DO FOREIGNER DENTISTS WORK IN TURKEY?</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27" name="グループ化 7"/>
          <p:cNvGrpSpPr/>
          <p:nvPr/>
        </p:nvGrpSpPr>
        <p:grpSpPr>
          <a:xfrm>
            <a:off x="704528" y="2492896"/>
            <a:ext cx="8352928" cy="288032"/>
            <a:chOff x="4803500" y="2113806"/>
            <a:chExt cx="2954133" cy="288032"/>
          </a:xfrm>
        </p:grpSpPr>
        <p:cxnSp>
          <p:nvCxnSpPr>
            <p:cNvPr id="28" name="直線コネクタ 2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外国人医師免許を取得するのに必要な事項</a:t>
              </a:r>
            </a:p>
          </p:txBody>
        </p:sp>
      </p:grpSp>
      <p:sp>
        <p:nvSpPr>
          <p:cNvPr id="24" name="テキスト ボックス 23"/>
          <p:cNvSpPr txBox="1"/>
          <p:nvPr/>
        </p:nvSpPr>
        <p:spPr>
          <a:xfrm>
            <a:off x="720034" y="3436258"/>
            <a:ext cx="2648790" cy="738664"/>
          </a:xfrm>
          <a:prstGeom prst="rect">
            <a:avLst/>
          </a:prstGeom>
          <a:noFill/>
        </p:spPr>
        <p:txBody>
          <a:bodyPr wrap="square" rtlCol="0">
            <a:spAutoFit/>
          </a:bodyPr>
          <a:lstStyle/>
          <a:p>
            <a:pPr marL="285750" indent="-285750">
              <a:buClr>
                <a:srgbClr val="3D6AA7"/>
              </a:buClr>
              <a:buFont typeface="Wingdings" panose="05000000000000000000" pitchFamily="2" charset="2"/>
              <a:buChar char="l"/>
            </a:pPr>
            <a:r>
              <a:rPr lang="en-US" altLang="ja-JP" sz="1050" dirty="0"/>
              <a:t>Turkish Teaching Application and Research Centers (TÖMER)</a:t>
            </a:r>
            <a:r>
              <a:rPr lang="ja-JP" altLang="en-US" sz="1050" dirty="0"/>
              <a:t>によって運営されているトルコ語試験で</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最低でも</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B</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以上の点数を獲得する必要がある。</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正方形/長方形 5"/>
          <p:cNvSpPr/>
          <p:nvPr/>
        </p:nvSpPr>
        <p:spPr>
          <a:xfrm>
            <a:off x="720034" y="2946236"/>
            <a:ext cx="2648790" cy="32471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トルコ語試験の合格</a:t>
            </a:r>
            <a:r>
              <a:rPr kumimoji="1" lang="en-US" altLang="ja-JP" sz="1200" baseline="30000" dirty="0"/>
              <a:t>※</a:t>
            </a:r>
            <a:endParaRPr kumimoji="1" lang="ja-JP" altLang="en-US" sz="1200" baseline="30000" dirty="0"/>
          </a:p>
        </p:txBody>
      </p:sp>
      <p:sp>
        <p:nvSpPr>
          <p:cNvPr id="31" name="正方形/長方形 30"/>
          <p:cNvSpPr/>
          <p:nvPr/>
        </p:nvSpPr>
        <p:spPr>
          <a:xfrm>
            <a:off x="704528" y="4509120"/>
            <a:ext cx="2664296" cy="324712"/>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教育証明書の提出</a:t>
            </a:r>
            <a:endParaRPr kumimoji="1" lang="ja-JP" altLang="en-US" sz="1200" dirty="0"/>
          </a:p>
        </p:txBody>
      </p:sp>
      <p:sp>
        <p:nvSpPr>
          <p:cNvPr id="33" name="テキスト ボックス 32"/>
          <p:cNvSpPr txBox="1"/>
          <p:nvPr/>
        </p:nvSpPr>
        <p:spPr>
          <a:xfrm>
            <a:off x="704528" y="4891745"/>
            <a:ext cx="2664295" cy="577081"/>
          </a:xfrm>
          <a:prstGeom prst="rect">
            <a:avLst/>
          </a:prstGeom>
          <a:noFill/>
        </p:spPr>
        <p:txBody>
          <a:bodyPr wrap="square" rtlCol="0">
            <a:spAutoFit/>
          </a:bodyPr>
          <a:lstStyle/>
          <a:p>
            <a:pPr marL="285750" indent="-285750">
              <a:buClr>
                <a:srgbClr val="3D6AA7"/>
              </a:buClr>
              <a:buFont typeface="Wingdings" panose="05000000000000000000" pitchFamily="2" charset="2"/>
              <a:buChar char="l"/>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トルコで大学卒業レベルに相当する教育水準を証明する書類を提出する必要がある。</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3628605" y="2947842"/>
            <a:ext cx="2648790"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トルコでの労働資格の取得</a:t>
            </a:r>
          </a:p>
        </p:txBody>
      </p:sp>
      <p:sp>
        <p:nvSpPr>
          <p:cNvPr id="35" name="正方形/長方形 34"/>
          <p:cNvSpPr/>
          <p:nvPr/>
        </p:nvSpPr>
        <p:spPr>
          <a:xfrm>
            <a:off x="6537176" y="2941072"/>
            <a:ext cx="2648790"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トルコでの在住資格の取得</a:t>
            </a:r>
          </a:p>
        </p:txBody>
      </p:sp>
      <p:sp>
        <p:nvSpPr>
          <p:cNvPr id="36" name="正方形/長方形 35"/>
          <p:cNvSpPr/>
          <p:nvPr/>
        </p:nvSpPr>
        <p:spPr>
          <a:xfrm>
            <a:off x="3628605" y="4490632"/>
            <a:ext cx="2664296" cy="324712"/>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前病院での契約内容の提出</a:t>
            </a:r>
            <a:endParaRPr kumimoji="1" lang="ja-JP" altLang="en-US" sz="1200" dirty="0"/>
          </a:p>
        </p:txBody>
      </p:sp>
      <p:sp>
        <p:nvSpPr>
          <p:cNvPr id="37" name="テキスト ボックス 36"/>
          <p:cNvSpPr txBox="1"/>
          <p:nvPr/>
        </p:nvSpPr>
        <p:spPr>
          <a:xfrm>
            <a:off x="3613100" y="4863819"/>
            <a:ext cx="2664295" cy="1061829"/>
          </a:xfrm>
          <a:prstGeom prst="rect">
            <a:avLst/>
          </a:prstGeom>
          <a:noFill/>
        </p:spPr>
        <p:txBody>
          <a:bodyPr wrap="square" rtlCol="0">
            <a:spAutoFit/>
          </a:bodyPr>
          <a:lstStyle/>
          <a:p>
            <a:pPr marL="285750" indent="-285750">
              <a:buClr>
                <a:srgbClr val="3D6AA7"/>
              </a:buClr>
              <a:buFont typeface="Wingdings" panose="05000000000000000000" pitchFamily="2" charset="2"/>
              <a:buChar char="l"/>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外国人医師とその外国人医師を雇用する医療機関は、母国での契約内容を政府に提出する必要がある。</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Clr>
                <a:srgbClr val="3D6AA7"/>
              </a:buClr>
              <a:buFont typeface="Wingdings" panose="05000000000000000000" pitchFamily="2" charset="2"/>
              <a:buChar char="l"/>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特に以前の月給が記載されていることで、トルコにおける給料をこれを基に検討する。</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6537176" y="4483694"/>
            <a:ext cx="2648790"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母国での医師免許</a:t>
            </a:r>
          </a:p>
        </p:txBody>
      </p:sp>
      <p:sp>
        <p:nvSpPr>
          <p:cNvPr id="11" name="テキスト ボックス 10"/>
          <p:cNvSpPr txBox="1"/>
          <p:nvPr/>
        </p:nvSpPr>
        <p:spPr>
          <a:xfrm>
            <a:off x="5601072" y="5939988"/>
            <a:ext cx="4041491" cy="369332"/>
          </a:xfrm>
          <a:prstGeom prst="rect">
            <a:avLst/>
          </a:prstGeom>
          <a:noFill/>
        </p:spPr>
        <p:txBody>
          <a:bodyPr wrap="none" rtlCol="0">
            <a:spAutoFit/>
          </a:bodyPr>
          <a:lstStyle/>
          <a:p>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より柔軟に外国から医療渡航客を誘致するため、外国人医師の必須条件から</a:t>
            </a:r>
            <a:endParaRPr kumimoji="1"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900" dirty="0">
                <a:latin typeface="Arial" panose="020B0604020202020204" pitchFamily="34" charset="0"/>
                <a:ea typeface="ＭＳ Ｐゴシック" panose="020B0600070205080204" pitchFamily="50" charset="-128"/>
                <a:cs typeface="Arial" panose="020B0604020202020204" pitchFamily="34" charset="0"/>
              </a:rPr>
              <a:t>　　トルコ語を外す計画がある。しかし、具体的な方針は未定。</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03743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8"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トルコ／医療関連／制度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4630178"/>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日に、初めての包括的な個人データ保護法（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Law on the Protection of Personal Data No. 6698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）が施行され、また独立した規制機関としてトルコデータ保護機関（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Turkish Data Protection Authority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）が設立された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同機関は、憲法で定められたプライバシーと個人の自由に係る原則に基づき、個人情報の適切な保護の促進等を管轄する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2021</a:t>
            </a:r>
            <a:r>
              <a:rPr lang="ja-JP" altLang="en-US" sz="1400" dirty="0"/>
              <a:t>年</a:t>
            </a:r>
            <a:r>
              <a:rPr lang="en-US" altLang="ja-JP" sz="1400" dirty="0"/>
              <a:t>12</a:t>
            </a:r>
            <a:r>
              <a:rPr lang="ja-JP" altLang="en-US" sz="1400" dirty="0"/>
              <a:t>月時点ではデータサーバーの置き場に関する明確な法規制・ガイドラインは確認されなかった。もっとも、上述の通り国外へのデータ移転には規制が設けられている（</a:t>
            </a:r>
            <a:r>
              <a:rPr lang="en-US" altLang="ja-JP" sz="1400" dirty="0"/>
              <a:t>9</a:t>
            </a:r>
            <a:r>
              <a:rPr lang="ja-JP" altLang="en-US" sz="1400" dirty="0"/>
              <a:t>条）</a:t>
            </a: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nvGraphicFramePr>
        <p:xfrm>
          <a:off x="200025" y="2204864"/>
          <a:ext cx="9505056" cy="2510904"/>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84047">
                <a:tc>
                  <a:txBody>
                    <a:bodyPr/>
                    <a:lstStyle/>
                    <a:p>
                      <a:pPr algn="ctr" fontAlgn="ctr" hangingPunct="0"/>
                      <a:r>
                        <a:rPr lang="ja-JP" altLang="en-US" sz="1050" b="1" u="none" dirty="0">
                          <a:solidFill>
                            <a:schemeClr val="bg1"/>
                          </a:solidFill>
                          <a:latin typeface="+mn-lt"/>
                          <a:ea typeface="+mn-ea"/>
                        </a:rPr>
                        <a:t>個人情報の定義</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特定の自然人、或いは特定し得る自然人に関連するいかなる情報も個人情報として定義される</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人種、民族、政治思想、宗教、健康状態、性生活、生体認証、遺伝情報等については、特に保護されるべき機密性の高い個人情報（</a:t>
                      </a:r>
                      <a:r>
                        <a:rPr lang="en-US" altLang="ja-JP" sz="1000" dirty="0">
                          <a:solidFill>
                            <a:srgbClr val="000000"/>
                          </a:solidFill>
                          <a:latin typeface="+mn-lt"/>
                          <a:ea typeface="+mn-ea"/>
                        </a:rPr>
                        <a:t>sensitive personal data</a:t>
                      </a:r>
                      <a:r>
                        <a:rPr lang="ja-JP" altLang="en-US" sz="1000" dirty="0">
                          <a:solidFill>
                            <a:srgbClr val="000000"/>
                          </a:solidFill>
                          <a:latin typeface="+mn-lt"/>
                          <a:ea typeface="+mn-ea"/>
                        </a:rPr>
                        <a:t>）として定義されており、データを処理するにあたっての条件がより厳格となっている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46112">
                <a:tc>
                  <a:txBody>
                    <a:bodyPr/>
                    <a:lstStyle/>
                    <a:p>
                      <a:pPr algn="ctr" fontAlgn="ctr" hangingPunct="0"/>
                      <a:r>
                        <a:rPr kumimoji="1" lang="ja-JP" altLang="en-US" sz="1050" b="1" u="none" dirty="0">
                          <a:solidFill>
                            <a:schemeClr val="bg1"/>
                          </a:solidFill>
                          <a:latin typeface="+mn-lt"/>
                          <a:ea typeface="+mn-ea"/>
                          <a:cs typeface="Arial" panose="020B0604020202020204" pitchFamily="34" charset="0"/>
                        </a:rPr>
                        <a:t>適用範囲</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個人情報を処理する幅広い活動（収集、記録、保管、保持、変更、再編成、開示、移転等）に適用される</a:t>
                      </a:r>
                      <a:endParaRPr lang="en-US" altLang="ja-JP" sz="10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644054224"/>
                  </a:ext>
                </a:extLst>
              </a:tr>
              <a:tr h="541558">
                <a:tc>
                  <a:txBody>
                    <a:bodyPr/>
                    <a:lstStyle/>
                    <a:p>
                      <a:pPr algn="ctr" fontAlgn="ctr" hangingPunct="0"/>
                      <a:r>
                        <a:rPr lang="ja-JP" altLang="en-US" sz="1050" b="1" i="0" u="none" dirty="0">
                          <a:solidFill>
                            <a:schemeClr val="bg1"/>
                          </a:solidFill>
                          <a:effectLst/>
                          <a:latin typeface="+mn-lt"/>
                          <a:ea typeface="+mn-ea"/>
                        </a:rPr>
                        <a:t>個人情報の移転</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原則として、個人情報のデータ取得者から第</a:t>
                      </a:r>
                      <a:r>
                        <a:rPr lang="en-US" altLang="ja-JP" sz="1000" b="0" i="0" dirty="0">
                          <a:solidFill>
                            <a:srgbClr val="000000"/>
                          </a:solidFill>
                          <a:effectLst/>
                          <a:latin typeface="+mn-lt"/>
                          <a:ea typeface="+mn-ea"/>
                        </a:rPr>
                        <a:t>3</a:t>
                      </a:r>
                      <a:r>
                        <a:rPr lang="ja-JP" altLang="en-US" sz="1000" b="0" i="0" dirty="0">
                          <a:solidFill>
                            <a:srgbClr val="000000"/>
                          </a:solidFill>
                          <a:effectLst/>
                          <a:latin typeface="+mn-lt"/>
                          <a:ea typeface="+mn-ea"/>
                        </a:rPr>
                        <a:t>者へのデータ移転は、データ主体の明示的な同意の取得なしには禁じられている。例外的に同意なしで移転が可能なのは、法律で明確に規定されている、特定個人の保護のために個人情報の移転が不可欠である、何らかの契約の締結または履行のために個人情報の移転が不可欠である場合等に限られる</a:t>
                      </a:r>
                      <a:endParaRPr lang="en-US" altLang="ja-JP" sz="1000" b="0" i="0" dirty="0">
                        <a:solidFill>
                          <a:srgbClr val="000000"/>
                        </a:solidFill>
                        <a:effectLst/>
                        <a:latin typeface="+mn-lt"/>
                        <a:ea typeface="+mn-ea"/>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機密性の高い個人情報については、特に厳しい制限がかけられており、法律で明確に規定されている場合を除いて、データ主体の明示的な合意なしには移転が認められない。中でも、健康状態と性生活に関する個人データは、法律で明確に規定されている場合であったとしても、公衆衛生等に責務を有しており、また秘密保持義務を負う個人や公的機関によってのみ処理が認められている</a:t>
                      </a:r>
                      <a:endParaRPr lang="en-US" altLang="ja-JP" sz="1000" b="0" i="0" dirty="0">
                        <a:solidFill>
                          <a:srgbClr val="000000"/>
                        </a:solidFill>
                        <a:effectLst/>
                        <a:latin typeface="+mn-lt"/>
                        <a:ea typeface="+mn-ea"/>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国外への個人情報の移転は更にハードルが高く、個人情報保護委員会（</a:t>
                      </a:r>
                      <a:r>
                        <a:rPr lang="en-US" altLang="ja-JP" sz="1000" b="0" i="0" dirty="0">
                          <a:solidFill>
                            <a:srgbClr val="000000"/>
                          </a:solidFill>
                          <a:effectLst/>
                          <a:latin typeface="+mn-lt"/>
                          <a:ea typeface="+mn-ea"/>
                        </a:rPr>
                        <a:t>Personal Data Protection Board</a:t>
                      </a:r>
                      <a:r>
                        <a:rPr lang="ja-JP" altLang="en-US" sz="1000" b="0" i="0" dirty="0">
                          <a:solidFill>
                            <a:srgbClr val="000000"/>
                          </a:solidFill>
                          <a:effectLst/>
                          <a:latin typeface="+mn-lt"/>
                          <a:ea typeface="+mn-ea"/>
                        </a:rPr>
                        <a:t>）が認可した、十分な個人情報保護の仕組みがある国への移転のみが認められている</a:t>
                      </a:r>
                      <a:endParaRPr lang="en-US" altLang="ja-JP" sz="10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220959">
                <a:tc>
                  <a:txBody>
                    <a:bodyPr/>
                    <a:lstStyle/>
                    <a:p>
                      <a:pPr algn="ctr" fontAlgn="ctr" hangingPunct="0"/>
                      <a:r>
                        <a:rPr lang="ja-JP" altLang="en-US" sz="1050" b="1" u="none" dirty="0">
                          <a:solidFill>
                            <a:schemeClr val="bg1"/>
                          </a:solidFill>
                          <a:latin typeface="+mn-lt"/>
                          <a:ea typeface="+mn-ea"/>
                        </a:rPr>
                        <a:t>個人情報の処理に係る</a:t>
                      </a:r>
                      <a:r>
                        <a:rPr lang="ja-JP" altLang="en-US" sz="1050" b="1" i="0" u="none" dirty="0">
                          <a:solidFill>
                            <a:schemeClr val="bg1"/>
                          </a:solidFill>
                          <a:effectLst/>
                          <a:latin typeface="+mn-lt"/>
                          <a:ea typeface="+mn-ea"/>
                        </a:rPr>
                        <a:t>同意</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lang="ja-JP" altLang="en-US" sz="1000" dirty="0">
                          <a:solidFill>
                            <a:srgbClr val="000000"/>
                          </a:solidFill>
                          <a:latin typeface="+mn-lt"/>
                          <a:ea typeface="+mn-ea"/>
                        </a:rPr>
                        <a:t>個人情報を処理するためには、原則として、データ主体の同意が必要である。</a:t>
                      </a:r>
                      <a:r>
                        <a:rPr lang="ja-JP" altLang="en-US" sz="1000" b="0" i="0" dirty="0">
                          <a:solidFill>
                            <a:srgbClr val="000000"/>
                          </a:solidFill>
                          <a:effectLst/>
                          <a:latin typeface="+mn-lt"/>
                          <a:ea typeface="+mn-ea"/>
                        </a:rPr>
                        <a:t>また一旦同意を取得したとしても、個人情報の収集が必要である理由が消滅した際には、データ管理者はデータ主体からの要請に応じて当該個人情報を削除する義務を負う</a:t>
                      </a:r>
                      <a:endParaRPr kumimoji="1" lang="ja-JP" altLang="en-US"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テキスト ボックス 14">
            <a:extLst>
              <a:ext uri="{FF2B5EF4-FFF2-40B4-BE49-F238E27FC236}">
                <a16:creationId xmlns:a16="http://schemas.microsoft.com/office/drawing/2014/main" id="{9EC3482B-A61B-46BE-8938-EF9E4B9AAF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（出所）トルコデータ保護機関「個人データ保護法」</a:t>
            </a:r>
          </a:p>
        </p:txBody>
      </p:sp>
    </p:spTree>
    <p:extLst>
      <p:ext uri="{BB962C8B-B14F-4D97-AF65-F5344CB8AC3E}">
        <p14:creationId xmlns:p14="http://schemas.microsoft.com/office/powerpoint/2010/main" val="830796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extLst>
              <p:ext uri="{D42A27DB-BD31-4B8C-83A1-F6EECF244321}">
                <p14:modId xmlns:p14="http://schemas.microsoft.com/office/powerpoint/2010/main" val="3658836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125"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トルコ／医療関連／制度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4" name="Slide Number Placeholder 3">
            <a:extLst>
              <a:ext uri="{FF2B5EF4-FFF2-40B4-BE49-F238E27FC236}">
                <a16:creationId xmlns:a16="http://schemas.microsoft.com/office/drawing/2014/main" id="{EDB79779-D75F-4622-B00B-931DA87FFC6C}"/>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35</a:t>
            </a:fld>
            <a:endParaRPr lang="ja-JP" alt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医療現場では、書面および口頭のコミュニケーションにおいて一般的にトルコ語・英語が使用され、トルコ語の使用が主。</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Property Turkey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and medical in Turkey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1644220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3485889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008" name="think-cell Slide" r:id="rId25" imgW="360" imgH="360" progId="TCLayout.ActiveDocument.1">
                  <p:embed/>
                </p:oleObj>
              </mc:Choice>
              <mc:Fallback>
                <p:oleObj name="think-cell Slide" r:id="rId25" imgW="360" imgH="360" progId="TCLayout.ActiveDocument.1">
                  <p:embed/>
                  <p:pic>
                    <p:nvPicPr>
                      <p:cNvPr id="0" name="Picture 13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トルコ／医療関連／医療サービス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1208584"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ここでは、総保健医療支出額を医療サービスの市場規模と定義した</a:t>
            </a:r>
          </a:p>
        </p:txBody>
      </p:sp>
      <p:graphicFrame>
        <p:nvGraphicFramePr>
          <p:cNvPr id="45" name="Chart 44">
            <a:extLst>
              <a:ext uri="{FF2B5EF4-FFF2-40B4-BE49-F238E27FC236}">
                <a16:creationId xmlns:a16="http://schemas.microsoft.com/office/drawing/2014/main" id="{2C48B4E6-4EBB-4BFB-A67B-D9AF61EA1950}"/>
              </a:ext>
            </a:extLst>
          </p:cNvPr>
          <p:cNvGraphicFramePr/>
          <p:nvPr>
            <p:custDataLst>
              <p:tags r:id="rId4"/>
            </p:custDataLst>
            <p:extLst>
              <p:ext uri="{D42A27DB-BD31-4B8C-83A1-F6EECF244321}">
                <p14:modId xmlns:p14="http://schemas.microsoft.com/office/powerpoint/2010/main" val="470138605"/>
              </p:ext>
            </p:extLst>
          </p:nvPr>
        </p:nvGraphicFramePr>
        <p:xfrm>
          <a:off x="723900" y="2441575"/>
          <a:ext cx="8632825" cy="3409950"/>
        </p:xfrm>
        <a:graphic>
          <a:graphicData uri="http://schemas.openxmlformats.org/drawingml/2006/chart">
            <c:chart xmlns:c="http://schemas.openxmlformats.org/drawingml/2006/chart" xmlns:r="http://schemas.openxmlformats.org/officeDocument/2006/relationships" r:id="rId27"/>
          </a:graphicData>
        </a:graphic>
      </p:graphicFrame>
      <p:sp>
        <p:nvSpPr>
          <p:cNvPr id="46" name="テキスト プレースホルダ 9"/>
          <p:cNvSpPr>
            <a:spLocks noGrp="1"/>
          </p:cNvSpPr>
          <p:nvPr>
            <p:custDataLst>
              <p:tags r:id="rId5"/>
            </p:custDataLst>
          </p:nvPr>
        </p:nvSpPr>
        <p:spPr bwMode="auto">
          <a:xfrm>
            <a:off x="30003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1E9CFABF-B7A2-4C59-A596-DB2B157974FF}"/>
              </a:ext>
            </a:extLst>
          </p:cNvPr>
          <p:cNvSpPr>
            <a:spLocks noGrp="1"/>
          </p:cNvSpPr>
          <p:nvPr>
            <p:custDataLst>
              <p:tags r:id="rId6"/>
            </p:custDataLst>
          </p:nvPr>
        </p:nvSpPr>
        <p:spPr bwMode="auto">
          <a:xfrm>
            <a:off x="89836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A06208-7523-4ED8-8B00-D5AD3111718C}" type="datetime'''''''''''''''''1''''''''''''''8'''''''''''''''''''''''">
              <a:rPr kumimoji="0" lang="ja-JP" altLang="en-US" sz="1000" smtClean="0"/>
              <a:pPr/>
              <a:t>18</a:t>
            </a:fld>
            <a:endParaRPr kumimoji="0" lang="ja-JP" altLang="en-US" sz="1000" dirty="0">
              <a:sym typeface="+mn-lt"/>
            </a:endParaRPr>
          </a:p>
        </p:txBody>
      </p:sp>
      <p:sp>
        <p:nvSpPr>
          <p:cNvPr id="40" name="テキスト プレースホルダ 9"/>
          <p:cNvSpPr>
            <a:spLocks noGrp="1"/>
          </p:cNvSpPr>
          <p:nvPr>
            <p:custDataLst>
              <p:tags r:id="rId7"/>
            </p:custDataLst>
          </p:nvPr>
        </p:nvSpPr>
        <p:spPr bwMode="auto">
          <a:xfrm>
            <a:off x="42814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1000" dirty="0">
              <a:sym typeface="+mn-lt"/>
            </a:endParaRPr>
          </a:p>
        </p:txBody>
      </p:sp>
      <p:sp>
        <p:nvSpPr>
          <p:cNvPr id="55" name="テキスト プレースホルダ 9"/>
          <p:cNvSpPr>
            <a:spLocks noGrp="1"/>
          </p:cNvSpPr>
          <p:nvPr>
            <p:custDataLst>
              <p:tags r:id="rId8"/>
            </p:custDataLst>
          </p:nvPr>
        </p:nvSpPr>
        <p:spPr bwMode="auto">
          <a:xfrm>
            <a:off x="1220788"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1000" dirty="0">
              <a:sym typeface="+mn-lt"/>
            </a:endParaRPr>
          </a:p>
        </p:txBody>
      </p:sp>
      <p:sp>
        <p:nvSpPr>
          <p:cNvPr id="35" name="テキスト プレースホルダ 9">
            <a:extLst>
              <a:ext uri="{FF2B5EF4-FFF2-40B4-BE49-F238E27FC236}">
                <a16:creationId xmlns:a16="http://schemas.microsoft.com/office/drawing/2014/main" id="{56DA420E-FB4F-478B-BC36-CD36A1B29E03}"/>
              </a:ext>
            </a:extLst>
          </p:cNvPr>
          <p:cNvSpPr>
            <a:spLocks noGrp="1"/>
          </p:cNvSpPr>
          <p:nvPr>
            <p:custDataLst>
              <p:tags r:id="rId9"/>
            </p:custDataLst>
          </p:nvPr>
        </p:nvSpPr>
        <p:spPr bwMode="auto">
          <a:xfrm>
            <a:off x="81280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CE86FB-3327-4C1B-A27E-9B04B0A02303}" type="datetime'''''''''''''''1''''''''''''''6'''''''''''''''''''''''''''''''">
              <a:rPr kumimoji="0" lang="ja-JP" altLang="en-US" sz="1000" smtClean="0"/>
              <a:pPr/>
              <a:t>16</a:t>
            </a:fld>
            <a:endParaRPr kumimoji="0" lang="ja-JP" altLang="en-US" sz="1000" dirty="0">
              <a:sym typeface="+mn-lt"/>
            </a:endParaRPr>
          </a:p>
        </p:txBody>
      </p:sp>
      <p:sp>
        <p:nvSpPr>
          <p:cNvPr id="34" name="テキスト プレースホルダ 9"/>
          <p:cNvSpPr>
            <a:spLocks noGrp="1"/>
          </p:cNvSpPr>
          <p:nvPr>
            <p:custDataLst>
              <p:tags r:id="rId10"/>
            </p:custDataLst>
          </p:nvPr>
        </p:nvSpPr>
        <p:spPr bwMode="auto">
          <a:xfrm>
            <a:off x="55641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1000" dirty="0">
              <a:sym typeface="+mn-lt"/>
            </a:endParaRPr>
          </a:p>
        </p:txBody>
      </p:sp>
      <p:sp>
        <p:nvSpPr>
          <p:cNvPr id="53" name="テキスト プレースホルダ 9"/>
          <p:cNvSpPr>
            <a:spLocks noGrp="1"/>
          </p:cNvSpPr>
          <p:nvPr>
            <p:custDataLst>
              <p:tags r:id="rId11"/>
            </p:custDataLst>
          </p:nvPr>
        </p:nvSpPr>
        <p:spPr bwMode="auto">
          <a:xfrm>
            <a:off x="17176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1000" dirty="0">
              <a:sym typeface="+mn-lt"/>
            </a:endParaRPr>
          </a:p>
        </p:txBody>
      </p:sp>
      <p:sp>
        <p:nvSpPr>
          <p:cNvPr id="44" name="テキスト プレースホルダ 9"/>
          <p:cNvSpPr>
            <a:spLocks noGrp="1"/>
          </p:cNvSpPr>
          <p:nvPr>
            <p:custDataLst>
              <p:tags r:id="rId12"/>
            </p:custDataLst>
          </p:nvPr>
        </p:nvSpPr>
        <p:spPr bwMode="auto">
          <a:xfrm>
            <a:off x="34274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1000" dirty="0">
              <a:sym typeface="+mn-lt"/>
            </a:endParaRPr>
          </a:p>
        </p:txBody>
      </p:sp>
      <p:sp>
        <p:nvSpPr>
          <p:cNvPr id="36" name="テキスト プレースホルダ 9"/>
          <p:cNvSpPr>
            <a:spLocks noGrp="1"/>
          </p:cNvSpPr>
          <p:nvPr>
            <p:custDataLst>
              <p:tags r:id="rId13"/>
            </p:custDataLst>
          </p:nvPr>
        </p:nvSpPr>
        <p:spPr bwMode="auto">
          <a:xfrm>
            <a:off x="51371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1000" dirty="0">
              <a:sym typeface="+mn-lt"/>
            </a:endParaRPr>
          </a:p>
        </p:txBody>
      </p:sp>
      <p:sp>
        <p:nvSpPr>
          <p:cNvPr id="50" name="テキスト プレースホルダ 9"/>
          <p:cNvSpPr>
            <a:spLocks noGrp="1"/>
          </p:cNvSpPr>
          <p:nvPr>
            <p:custDataLst>
              <p:tags r:id="rId14"/>
            </p:custDataLst>
          </p:nvPr>
        </p:nvSpPr>
        <p:spPr bwMode="auto">
          <a:xfrm>
            <a:off x="21447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1000" dirty="0">
              <a:sym typeface="+mn-lt"/>
            </a:endParaRPr>
          </a:p>
        </p:txBody>
      </p:sp>
      <p:sp>
        <p:nvSpPr>
          <p:cNvPr id="48" name="テキスト プレースホルダ 9"/>
          <p:cNvSpPr>
            <a:spLocks noGrp="1"/>
          </p:cNvSpPr>
          <p:nvPr>
            <p:custDataLst>
              <p:tags r:id="rId15"/>
            </p:custDataLst>
          </p:nvPr>
        </p:nvSpPr>
        <p:spPr bwMode="auto">
          <a:xfrm>
            <a:off x="25733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1000" dirty="0">
              <a:sym typeface="+mn-lt"/>
            </a:endParaRPr>
          </a:p>
        </p:txBody>
      </p:sp>
      <p:sp>
        <p:nvSpPr>
          <p:cNvPr id="42" name="テキスト プレースホルダ 9"/>
          <p:cNvSpPr>
            <a:spLocks noGrp="1"/>
          </p:cNvSpPr>
          <p:nvPr>
            <p:custDataLst>
              <p:tags r:id="rId16"/>
            </p:custDataLst>
          </p:nvPr>
        </p:nvSpPr>
        <p:spPr bwMode="auto">
          <a:xfrm>
            <a:off x="38544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1000" dirty="0">
              <a:sym typeface="+mn-lt"/>
            </a:endParaRPr>
          </a:p>
        </p:txBody>
      </p:sp>
      <p:sp>
        <p:nvSpPr>
          <p:cNvPr id="38" name="テキスト プレースホルダ 9"/>
          <p:cNvSpPr>
            <a:spLocks noGrp="1"/>
          </p:cNvSpPr>
          <p:nvPr>
            <p:custDataLst>
              <p:tags r:id="rId17"/>
            </p:custDataLst>
          </p:nvPr>
        </p:nvSpPr>
        <p:spPr bwMode="auto">
          <a:xfrm>
            <a:off x="47101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1000" dirty="0">
              <a:sym typeface="+mn-lt"/>
            </a:endParaRPr>
          </a:p>
        </p:txBody>
      </p:sp>
      <p:sp>
        <p:nvSpPr>
          <p:cNvPr id="32" name="テキスト プレースホルダ 9"/>
          <p:cNvSpPr>
            <a:spLocks noGrp="1"/>
          </p:cNvSpPr>
          <p:nvPr>
            <p:custDataLst>
              <p:tags r:id="rId18"/>
            </p:custDataLst>
          </p:nvPr>
        </p:nvSpPr>
        <p:spPr bwMode="auto">
          <a:xfrm>
            <a:off x="59912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1000" dirty="0">
              <a:sym typeface="+mn-lt"/>
            </a:endParaRPr>
          </a:p>
        </p:txBody>
      </p:sp>
      <p:sp>
        <p:nvSpPr>
          <p:cNvPr id="30" name="テキスト プレースホルダ 9"/>
          <p:cNvSpPr>
            <a:spLocks noGrp="1"/>
          </p:cNvSpPr>
          <p:nvPr>
            <p:custDataLst>
              <p:tags r:id="rId19"/>
            </p:custDataLst>
          </p:nvPr>
        </p:nvSpPr>
        <p:spPr bwMode="auto">
          <a:xfrm>
            <a:off x="64198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1000" dirty="0">
              <a:sym typeface="+mn-lt"/>
            </a:endParaRPr>
          </a:p>
        </p:txBody>
      </p:sp>
      <p:sp>
        <p:nvSpPr>
          <p:cNvPr id="28" name="テキスト プレースホルダ 9"/>
          <p:cNvSpPr>
            <a:spLocks noGrp="1"/>
          </p:cNvSpPr>
          <p:nvPr>
            <p:custDataLst>
              <p:tags r:id="rId20"/>
            </p:custDataLst>
          </p:nvPr>
        </p:nvSpPr>
        <p:spPr bwMode="auto">
          <a:xfrm>
            <a:off x="68468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1000" dirty="0">
              <a:sym typeface="+mn-lt"/>
            </a:endParaRPr>
          </a:p>
        </p:txBody>
      </p:sp>
      <p:sp>
        <p:nvSpPr>
          <p:cNvPr id="26" name="テキスト プレースホルダ 9"/>
          <p:cNvSpPr>
            <a:spLocks noGrp="1"/>
          </p:cNvSpPr>
          <p:nvPr>
            <p:custDataLst>
              <p:tags r:id="rId21"/>
            </p:custDataLst>
          </p:nvPr>
        </p:nvSpPr>
        <p:spPr bwMode="auto">
          <a:xfrm>
            <a:off x="72739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1000" dirty="0">
              <a:sym typeface="+mn-lt"/>
            </a:endParaRPr>
          </a:p>
        </p:txBody>
      </p:sp>
      <p:sp>
        <p:nvSpPr>
          <p:cNvPr id="24" name="テキスト プレースホルダ 9"/>
          <p:cNvSpPr>
            <a:spLocks noGrp="1"/>
          </p:cNvSpPr>
          <p:nvPr>
            <p:custDataLst>
              <p:tags r:id="rId22"/>
            </p:custDataLst>
          </p:nvPr>
        </p:nvSpPr>
        <p:spPr bwMode="auto">
          <a:xfrm>
            <a:off x="77009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5D4FD75F-B82F-4CAB-B9AF-945351EA85B1}"/>
              </a:ext>
            </a:extLst>
          </p:cNvPr>
          <p:cNvSpPr>
            <a:spLocks noGrp="1"/>
          </p:cNvSpPr>
          <p:nvPr>
            <p:custDataLst>
              <p:tags r:id="rId23"/>
            </p:custDataLst>
          </p:nvPr>
        </p:nvSpPr>
        <p:spPr bwMode="auto">
          <a:xfrm>
            <a:off x="85566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CB3DE8-DB57-47C0-9C1D-BA1138FF083C}" type="datetime'''''''''''''''''1''''''''''''''''''''''7'''''''''''''''''''">
              <a:rPr kumimoji="0" lang="ja-JP" altLang="en-US" sz="1000" smtClean="0"/>
              <a:pPr/>
              <a:t>17</a:t>
            </a:fld>
            <a:endParaRPr kumimoji="0" lang="ja-JP" altLang="en-US" sz="1000" dirty="0">
              <a:sym typeface="+mn-lt"/>
            </a:endParaRP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年まで急激に増加し、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前後で落ち着いている。</a:t>
            </a:r>
          </a:p>
        </p:txBody>
      </p:sp>
    </p:spTree>
    <p:extLst>
      <p:ext uri="{BB962C8B-B14F-4D97-AF65-F5344CB8AC3E}">
        <p14:creationId xmlns:p14="http://schemas.microsoft.com/office/powerpoint/2010/main" val="1318158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44488" y="2395850"/>
            <a:ext cx="9244011" cy="2617326"/>
          </a:xfrm>
          <a:prstGeom prst="roundRect">
            <a:avLst>
              <a:gd name="adj" fmla="val 2782"/>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トルコ／医療関連／医療サービス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Arial Black" panose="020B0A04020102020204" pitchFamily="34" charset="0"/>
              </a:rPr>
              <a:t>参考） 総保健医療支出額（</a:t>
            </a:r>
            <a:r>
              <a:rPr lang="en-US" altLang="ja-JP" dirty="0">
                <a:latin typeface="Arial Black" panose="020B0A04020102020204" pitchFamily="34" charset="0"/>
              </a:rPr>
              <a:t>THE</a:t>
            </a:r>
            <a:r>
              <a:rPr lang="ja-JP" altLang="en-US" dirty="0">
                <a:latin typeface="Arial Black" panose="020B0A04020102020204" pitchFamily="34" charset="0"/>
              </a:rPr>
              <a:t>）とは</a:t>
            </a:r>
          </a:p>
        </p:txBody>
      </p:sp>
      <p:sp>
        <p:nvSpPr>
          <p:cNvPr id="10" name="テキスト ボックス 9"/>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JRI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レビュー　「「総保健医療支出」における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Long-term care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推計の現状と課題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1" name="正方形/長方形 30"/>
          <p:cNvSpPr/>
          <p:nvPr/>
        </p:nvSpPr>
        <p:spPr>
          <a:xfrm>
            <a:off x="2334199" y="3108278"/>
            <a:ext cx="1656000"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健康診断・人間ドック</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大衆薬</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予防・健康管理サービス（眼鏡・補聴器、衛生材料等）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医療周辺サービス（救急業務費等）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4179449" y="3108278"/>
            <a:ext cx="1656000"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介護保険における保健医療部分（訪問介護、短期入所療養介護、介護老人保健施設、介護療養型医療施設等）</a:t>
            </a:r>
            <a:endParaRPr lang="en-US" altLang="ja-JP" sz="10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保健医療機関の資本形成</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6024699" y="3108278"/>
            <a:ext cx="1656000"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民間保険からの給付（手術給付費、障害給付費等の現金給付）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7869950" y="3108278"/>
            <a:ext cx="1596267"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医療保険の「間接部分」（保険者等の事務経費、民間生命保険の管理業務費等）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5" name="グループ化 7"/>
          <p:cNvGrpSpPr/>
          <p:nvPr/>
        </p:nvGrpSpPr>
        <p:grpSpPr>
          <a:xfrm>
            <a:off x="200026" y="1905969"/>
            <a:ext cx="9504840" cy="288032"/>
            <a:chOff x="4803500" y="2113806"/>
            <a:chExt cx="4032624" cy="288032"/>
          </a:xfrm>
        </p:grpSpPr>
        <p:cxnSp>
          <p:nvCxnSpPr>
            <p:cNvPr id="36" name="直線コネクタ 35"/>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総保健医療支出額（</a:t>
              </a:r>
              <a:r>
                <a:rPr lang="en-US" altLang="ja-JP" sz="1400" dirty="0">
                  <a:solidFill>
                    <a:srgbClr val="000000"/>
                  </a:solidFill>
                  <a:latin typeface="Arial Black" pitchFamily="34" charset="0"/>
                  <a:ea typeface="HGP創英角ｺﾞｼｯｸUB" pitchFamily="50" charset="-128"/>
                </a:rPr>
                <a:t>Total Health Expenditure : THE</a:t>
              </a:r>
              <a:r>
                <a:rPr lang="ja-JP" altLang="en-US" sz="1400">
                  <a:solidFill>
                    <a:srgbClr val="000000"/>
                  </a:solidFill>
                  <a:latin typeface="Arial Black" pitchFamily="34" charset="0"/>
                  <a:ea typeface="HGP創英角ｺﾞｼｯｸUB" pitchFamily="50" charset="-128"/>
                </a:rPr>
                <a:t>）</a:t>
              </a:r>
              <a:endParaRPr lang="en-US" altLang="ja-JP" baseline="30000" dirty="0">
                <a:solidFill>
                  <a:srgbClr val="000000"/>
                </a:solidFill>
                <a:latin typeface="HGP創英角ｺﾞｼｯｸUB" panose="020B0900000000000000" pitchFamily="50" charset="-128"/>
                <a:ea typeface="HGP創英角ｺﾞｼｯｸUB" panose="020B0900000000000000" pitchFamily="50" charset="-128"/>
              </a:endParaRPr>
            </a:p>
          </p:txBody>
        </p:sp>
      </p:grpSp>
      <p:grpSp>
        <p:nvGrpSpPr>
          <p:cNvPr id="4" name="グループ化 3"/>
          <p:cNvGrpSpPr/>
          <p:nvPr/>
        </p:nvGrpSpPr>
        <p:grpSpPr>
          <a:xfrm>
            <a:off x="488949" y="2539770"/>
            <a:ext cx="1620000" cy="498024"/>
            <a:chOff x="488949" y="2539770"/>
            <a:chExt cx="1620000" cy="498024"/>
          </a:xfrm>
        </p:grpSpPr>
        <p:sp>
          <p:nvSpPr>
            <p:cNvPr id="18" name="正方形/長方形 17"/>
            <p:cNvSpPr/>
            <p:nvPr/>
          </p:nvSpPr>
          <p:spPr>
            <a:xfrm>
              <a:off x="488949"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医療費</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3000"/>
                </a:lnSpc>
              </a:pPr>
              <a:r>
                <a:rPr lang="ja-JP" altLang="en-US" sz="105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（医療費支出総額</a:t>
              </a: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41" name="正方形/長方形 40"/>
            <p:cNvSpPr/>
            <p:nvPr/>
          </p:nvSpPr>
          <p:spPr>
            <a:xfrm>
              <a:off x="488949"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grpSp>
        <p:nvGrpSpPr>
          <p:cNvPr id="6" name="グループ化 5"/>
          <p:cNvGrpSpPr/>
          <p:nvPr/>
        </p:nvGrpSpPr>
        <p:grpSpPr>
          <a:xfrm>
            <a:off x="2334199" y="2539770"/>
            <a:ext cx="1620000" cy="498024"/>
            <a:chOff x="2316086" y="2539770"/>
            <a:chExt cx="1620000" cy="498024"/>
          </a:xfrm>
        </p:grpSpPr>
        <p:sp>
          <p:nvSpPr>
            <p:cNvPr id="21" name="正方形/長方形 20"/>
            <p:cNvSpPr/>
            <p:nvPr/>
          </p:nvSpPr>
          <p:spPr>
            <a:xfrm>
              <a:off x="2316086"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予防・健康増進等</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3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316086"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grpSp>
        <p:nvGrpSpPr>
          <p:cNvPr id="7" name="グループ化 6"/>
          <p:cNvGrpSpPr/>
          <p:nvPr/>
        </p:nvGrpSpPr>
        <p:grpSpPr>
          <a:xfrm>
            <a:off x="4179449" y="2539770"/>
            <a:ext cx="1620000" cy="498024"/>
            <a:chOff x="4143223" y="2539770"/>
            <a:chExt cx="1620000" cy="498024"/>
          </a:xfrm>
        </p:grpSpPr>
        <p:sp>
          <p:nvSpPr>
            <p:cNvPr id="22" name="正方形/長方形 21"/>
            <p:cNvSpPr/>
            <p:nvPr/>
          </p:nvSpPr>
          <p:spPr>
            <a:xfrm>
              <a:off x="4143223"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福祉・介護</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3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p>
          </p:txBody>
        </p:sp>
        <p:sp>
          <p:nvSpPr>
            <p:cNvPr id="47" name="正方形/長方形 46"/>
            <p:cNvSpPr/>
            <p:nvPr/>
          </p:nvSpPr>
          <p:spPr>
            <a:xfrm>
              <a:off x="4143223"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grpSp>
        <p:nvGrpSpPr>
          <p:cNvPr id="8" name="グループ化 7"/>
          <p:cNvGrpSpPr/>
          <p:nvPr/>
        </p:nvGrpSpPr>
        <p:grpSpPr>
          <a:xfrm>
            <a:off x="6024699" y="2539770"/>
            <a:ext cx="1620000" cy="498024"/>
            <a:chOff x="5970360" y="2539770"/>
            <a:chExt cx="1620000" cy="498024"/>
          </a:xfrm>
        </p:grpSpPr>
        <p:sp>
          <p:nvSpPr>
            <p:cNvPr id="23" name="正方形/長方形 22"/>
            <p:cNvSpPr/>
            <p:nvPr/>
          </p:nvSpPr>
          <p:spPr>
            <a:xfrm>
              <a:off x="5970360"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spc="-2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高度先端医療・研究開発</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p>
          </p:txBody>
        </p:sp>
        <p:sp>
          <p:nvSpPr>
            <p:cNvPr id="48" name="正方形/長方形 47"/>
            <p:cNvSpPr/>
            <p:nvPr/>
          </p:nvSpPr>
          <p:spPr>
            <a:xfrm>
              <a:off x="5970360"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4</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sp>
        <p:nvSpPr>
          <p:cNvPr id="24" name="正方形/長方形 23"/>
          <p:cNvSpPr/>
          <p:nvPr/>
        </p:nvSpPr>
        <p:spPr>
          <a:xfrm>
            <a:off x="7869950" y="2539770"/>
            <a:ext cx="1548117"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spc="-2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生活サービス・アメニティ等</a:t>
            </a:r>
            <a:r>
              <a:rPr lang="ja-JP" altLang="en-US" sz="10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p>
        </p:txBody>
      </p:sp>
      <p:sp>
        <p:nvSpPr>
          <p:cNvPr id="49" name="正方形/長方形 48"/>
          <p:cNvSpPr/>
          <p:nvPr/>
        </p:nvSpPr>
        <p:spPr>
          <a:xfrm>
            <a:off x="7869950"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5</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9" name="十字形 58"/>
          <p:cNvSpPr/>
          <p:nvPr/>
        </p:nvSpPr>
        <p:spPr>
          <a:xfrm>
            <a:off x="2045985"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十字形 59"/>
          <p:cNvSpPr/>
          <p:nvPr/>
        </p:nvSpPr>
        <p:spPr>
          <a:xfrm>
            <a:off x="3907442"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十字形 60"/>
          <p:cNvSpPr/>
          <p:nvPr/>
        </p:nvSpPr>
        <p:spPr>
          <a:xfrm>
            <a:off x="5752708"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十字形 61"/>
          <p:cNvSpPr/>
          <p:nvPr/>
        </p:nvSpPr>
        <p:spPr>
          <a:xfrm>
            <a:off x="7593507"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29"/>
          <p:cNvSpPr/>
          <p:nvPr/>
        </p:nvSpPr>
        <p:spPr>
          <a:xfrm>
            <a:off x="488948" y="3108278"/>
            <a:ext cx="1655763"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診療・治療等（自己負担額＋医療保険給付分）</a:t>
            </a:r>
            <a:endParaRPr kumimoji="1"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看護</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在宅医療</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入院基本料</a:t>
            </a:r>
            <a:endParaRPr kumimoji="1"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テキスト ボックス 41"/>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総保健医療支出額（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Total Health Expenditure: THE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　　医療費（医療費支出総額）」に、下記の　　～　　のような費用を加算することで算出される。</a:t>
            </a:r>
          </a:p>
        </p:txBody>
      </p:sp>
      <p:grpSp>
        <p:nvGrpSpPr>
          <p:cNvPr id="45" name="グループ化 7"/>
          <p:cNvGrpSpPr/>
          <p:nvPr/>
        </p:nvGrpSpPr>
        <p:grpSpPr>
          <a:xfrm>
            <a:off x="212952" y="5157192"/>
            <a:ext cx="9491911" cy="288032"/>
            <a:chOff x="4944173" y="2113806"/>
            <a:chExt cx="5861371" cy="288032"/>
          </a:xfrm>
        </p:grpSpPr>
        <p:cxnSp>
          <p:nvCxnSpPr>
            <p:cNvPr id="50" name="直線コネクタ 4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留意点</a:t>
              </a:r>
            </a:p>
          </p:txBody>
        </p:sp>
      </p:grpSp>
      <p:sp>
        <p:nvSpPr>
          <p:cNvPr id="52" name="テキスト ボックス 51"/>
          <p:cNvSpPr txBox="1"/>
          <p:nvPr/>
        </p:nvSpPr>
        <p:spPr>
          <a:xfrm>
            <a:off x="344488" y="5517232"/>
            <a:ext cx="9143332" cy="820033"/>
          </a:xfrm>
          <a:prstGeom prst="rect">
            <a:avLst/>
          </a:prstGeom>
          <a:noFill/>
        </p:spPr>
        <p:txBody>
          <a:bodyPr wrap="square" rtlCol="0">
            <a:spAutoFit/>
          </a:bodyPr>
          <a:lstStyle/>
          <a:p>
            <a:pPr marL="130175" indent="-130175">
              <a:lnSpc>
                <a:spcPct val="113000"/>
              </a:lnSpc>
              <a:spcAft>
                <a:spcPts val="600"/>
              </a:spcAft>
              <a:buClr>
                <a:srgbClr val="3D6AA7"/>
              </a:buClr>
              <a:buSzPct val="80000"/>
              <a:buFont typeface="Wingdings" panose="05000000000000000000" pitchFamily="2" charset="2"/>
              <a:buChar char="l"/>
            </a:pPr>
            <a:r>
              <a:rPr lang="ja-JP" altLang="en-US" sz="1100" spc="-30" dirty="0"/>
              <a:t>ただし、各国ごとに医療制度などが異なることから、推計方法も異なる点に留意が必要である。</a:t>
            </a:r>
          </a:p>
          <a:p>
            <a:pPr marL="447675" lvl="1" indent="-1809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例えば、「      福祉・介護にかかる費用」が「      医療費」に含まれる国があったり、      ～ ⑤  を正確に把握していない国があったりする。</a:t>
            </a:r>
          </a:p>
          <a:p>
            <a:pPr marL="447675" lvl="1" indent="-1809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したがって、「総保健医療支出額」と「      医療費（医療費支出総額）」が一致する場合もある。</a:t>
            </a:r>
          </a:p>
        </p:txBody>
      </p:sp>
      <p:sp>
        <p:nvSpPr>
          <p:cNvPr id="53" name="正方形/長方形 52"/>
          <p:cNvSpPr/>
          <p:nvPr/>
        </p:nvSpPr>
        <p:spPr>
          <a:xfrm>
            <a:off x="1449135"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5448312"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5810262"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5</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3321889"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2970312" y="60838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4845008" y="1124743"/>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4" name="正方形/長方形 63"/>
          <p:cNvSpPr/>
          <p:nvPr/>
        </p:nvSpPr>
        <p:spPr>
          <a:xfrm>
            <a:off x="7957434" y="1128421"/>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5" name="正方形/長方形 64"/>
          <p:cNvSpPr/>
          <p:nvPr/>
        </p:nvSpPr>
        <p:spPr>
          <a:xfrm>
            <a:off x="8373400" y="1128421"/>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5</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04325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11158740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62" name="think-cell Slide" r:id="rId18" imgW="270" imgH="270" progId="TCLayout.ActiveDocument.1">
                  <p:embed/>
                </p:oleObj>
              </mc:Choice>
              <mc:Fallback>
                <p:oleObj name="think-cell Slide" r:id="rId18" imgW="270" imgH="270" progId="TCLayout.ActiveDocument.1">
                  <p:embed/>
                  <p:pic>
                    <p:nvPicPr>
                      <p:cNvPr id="0" name="Picture 20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025" y="189225"/>
            <a:ext cx="9505055" cy="360050"/>
          </a:xfrm>
        </p:spPr>
        <p:txBody>
          <a:bodyPr/>
          <a:lstStyle/>
          <a:p>
            <a:r>
              <a:rPr lang="ja-JP" altLang="en-US" dirty="0"/>
              <a:t>トルコ／医療関連／医療機器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Fitch Solutions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Worldwide Medical Devices Market Forecasts2020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2" name="Chart 3"/>
          <p:cNvGraphicFramePr/>
          <p:nvPr>
            <p:custDataLst>
              <p:tags r:id="rId4"/>
            </p:custDataLst>
            <p:extLst>
              <p:ext uri="{D42A27DB-BD31-4B8C-83A1-F6EECF244321}">
                <p14:modId xmlns:p14="http://schemas.microsoft.com/office/powerpoint/2010/main" val="1566929004"/>
              </p:ext>
            </p:extLst>
          </p:nvPr>
        </p:nvGraphicFramePr>
        <p:xfrm>
          <a:off x="231775" y="2352675"/>
          <a:ext cx="9555163" cy="3676650"/>
        </p:xfrm>
        <a:graphic>
          <a:graphicData uri="http://schemas.openxmlformats.org/drawingml/2006/chart">
            <c:chart xmlns:c="http://schemas.openxmlformats.org/drawingml/2006/chart" xmlns:r="http://schemas.openxmlformats.org/officeDocument/2006/relationships" r:id="rId20"/>
          </a:graphicData>
        </a:graphic>
      </p:graphicFrame>
      <p:sp>
        <p:nvSpPr>
          <p:cNvPr id="29" name="テキスト プレースホルダ 9"/>
          <p:cNvSpPr>
            <a:spLocks noGrp="1"/>
          </p:cNvSpPr>
          <p:nvPr>
            <p:custDataLst>
              <p:tags r:id="rId5"/>
            </p:custDataLst>
          </p:nvPr>
        </p:nvSpPr>
        <p:spPr bwMode="auto">
          <a:xfrm>
            <a:off x="1746250"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5892B1-C65E-4D89-A8C1-3845DA356AD7}" type="datetime'''''''''''1''''''''''''''''''''''''''''''''''''''''''''''3'''">
              <a:rPr lang="ja-JP" altLang="en-US" sz="1000"/>
              <a:pPr marL="0" indent="0" algn="ctr">
                <a:spcBef>
                  <a:spcPct val="0"/>
                </a:spcBef>
                <a:buNone/>
              </a:pPr>
              <a:t>13</a:t>
            </a:fld>
            <a:endParaRPr kumimoji="0" lang="ja-JP" altLang="en-US" sz="1000" dirty="0">
              <a:sym typeface="+mn-lt"/>
            </a:endParaRPr>
          </a:p>
        </p:txBody>
      </p:sp>
      <p:sp>
        <p:nvSpPr>
          <p:cNvPr id="28" name="テキスト プレースホルダ 9"/>
          <p:cNvSpPr>
            <a:spLocks noGrp="1"/>
          </p:cNvSpPr>
          <p:nvPr>
            <p:custDataLst>
              <p:tags r:id="rId6"/>
            </p:custDataLst>
          </p:nvPr>
        </p:nvSpPr>
        <p:spPr bwMode="auto">
          <a:xfrm>
            <a:off x="925513" y="60166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EE1ED1-DB2F-4533-8529-918CC8A43C58}" type="datetime'''''2''''''0''''''''''1''''''''''2'''''''''''''''''">
              <a:rPr lang="ja-JP" altLang="en-US" sz="1000"/>
              <a:pPr marL="0" indent="0" algn="ctr">
                <a:spcBef>
                  <a:spcPct val="0"/>
                </a:spcBef>
                <a:buNone/>
              </a:pPr>
              <a:t>2012</a:t>
            </a:fld>
            <a:endParaRPr kumimoji="0" lang="ja-JP" altLang="en-US" sz="1000" dirty="0">
              <a:sym typeface="+mn-lt"/>
            </a:endParaRPr>
          </a:p>
        </p:txBody>
      </p:sp>
      <p:sp>
        <p:nvSpPr>
          <p:cNvPr id="35" name="テキスト プレースホルダ 9"/>
          <p:cNvSpPr>
            <a:spLocks noGrp="1"/>
          </p:cNvSpPr>
          <p:nvPr>
            <p:custDataLst>
              <p:tags r:id="rId7"/>
            </p:custDataLst>
          </p:nvPr>
        </p:nvSpPr>
        <p:spPr bwMode="auto">
          <a:xfrm>
            <a:off x="3997325"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2EBBAB-E621-47B0-A49B-5F4535656BFA}" type="datetime'''''''1''''''6'''''''''''''''''''''''''''''''''''''''''''''">
              <a:rPr lang="ja-JP" altLang="en-US" sz="1000"/>
              <a:pPr marL="0" indent="0" algn="ctr">
                <a:spcBef>
                  <a:spcPct val="0"/>
                </a:spcBef>
                <a:buNone/>
              </a:pPr>
              <a:t>16</a:t>
            </a:fld>
            <a:endParaRPr kumimoji="0" lang="ja-JP" altLang="en-US" sz="1000" dirty="0">
              <a:sym typeface="+mn-lt"/>
            </a:endParaRPr>
          </a:p>
        </p:txBody>
      </p:sp>
      <p:sp>
        <p:nvSpPr>
          <p:cNvPr id="30" name="テキスト プレースホルダ 9"/>
          <p:cNvSpPr>
            <a:spLocks noGrp="1"/>
          </p:cNvSpPr>
          <p:nvPr>
            <p:custDataLst>
              <p:tags r:id="rId8"/>
            </p:custDataLst>
          </p:nvPr>
        </p:nvSpPr>
        <p:spPr bwMode="auto">
          <a:xfrm>
            <a:off x="2497138"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7ACD77-779A-4DAB-BE25-416770A9079C}" type="datetime'''''''''''''''''''''1''''''''''''''''''''''''''''''''4'">
              <a:rPr lang="ja-JP" altLang="en-US" sz="1000"/>
              <a:pPr marL="0" indent="0" algn="ctr">
                <a:spcBef>
                  <a:spcPct val="0"/>
                </a:spcBef>
                <a:buNone/>
              </a:pPr>
              <a:t>14</a:t>
            </a:fld>
            <a:endParaRPr kumimoji="0" lang="ja-JP" altLang="en-US" sz="1000" dirty="0">
              <a:sym typeface="+mn-lt"/>
            </a:endParaRPr>
          </a:p>
        </p:txBody>
      </p:sp>
      <p:sp>
        <p:nvSpPr>
          <p:cNvPr id="38" name="テキスト プレースホルダ 9"/>
          <p:cNvSpPr>
            <a:spLocks noGrp="1"/>
          </p:cNvSpPr>
          <p:nvPr>
            <p:custDataLst>
              <p:tags r:id="rId9"/>
            </p:custDataLst>
          </p:nvPr>
        </p:nvSpPr>
        <p:spPr bwMode="auto">
          <a:xfrm>
            <a:off x="6249988"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1A4D38-32E4-4A93-8C0A-53ECF9BD938F}" type="datetime'''''1''''''9'''''''">
              <a:rPr lang="ja-JP" altLang="en-US" sz="1000"/>
              <a:pPr marL="0" indent="0" algn="ctr">
                <a:spcBef>
                  <a:spcPct val="0"/>
                </a:spcBef>
                <a:buNone/>
              </a:pPr>
              <a:t>19</a:t>
            </a:fld>
            <a:endParaRPr kumimoji="0" lang="ja-JP" altLang="en-US" sz="1000" dirty="0">
              <a:sym typeface="+mn-lt"/>
            </a:endParaRPr>
          </a:p>
        </p:txBody>
      </p:sp>
      <p:sp>
        <p:nvSpPr>
          <p:cNvPr id="37" name="テキスト プレースホルダ 9"/>
          <p:cNvSpPr>
            <a:spLocks noGrp="1"/>
          </p:cNvSpPr>
          <p:nvPr>
            <p:custDataLst>
              <p:tags r:id="rId10"/>
            </p:custDataLst>
          </p:nvPr>
        </p:nvSpPr>
        <p:spPr bwMode="auto">
          <a:xfrm>
            <a:off x="5499100"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8E3CE-163C-4987-9D1B-D2187F72D1F6}" type="datetime'''''''''''''1''8'''''''''''''''''''''''''">
              <a:rPr lang="ja-JP" altLang="en-US" sz="1000"/>
              <a:pPr marL="0" indent="0" algn="ctr">
                <a:spcBef>
                  <a:spcPct val="0"/>
                </a:spcBef>
                <a:buNone/>
              </a:pPr>
              <a:t>18</a:t>
            </a:fld>
            <a:endParaRPr kumimoji="0" lang="ja-JP" altLang="en-US" sz="1000" dirty="0">
              <a:sym typeface="+mn-lt"/>
            </a:endParaRPr>
          </a:p>
        </p:txBody>
      </p:sp>
      <p:sp>
        <p:nvSpPr>
          <p:cNvPr id="34" name="テキスト プレースホルダ 9"/>
          <p:cNvSpPr>
            <a:spLocks noGrp="1"/>
          </p:cNvSpPr>
          <p:nvPr>
            <p:custDataLst>
              <p:tags r:id="rId11"/>
            </p:custDataLst>
          </p:nvPr>
        </p:nvSpPr>
        <p:spPr bwMode="auto">
          <a:xfrm>
            <a:off x="3246438"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FC22FB-5EF3-4EB7-A945-A4D1165A8790}" type="datetime'''''''''''''''''''''1''5'''''''''''''">
              <a:rPr lang="ja-JP" altLang="en-US" sz="1000"/>
              <a:pPr marL="0" indent="0" algn="ctr">
                <a:spcBef>
                  <a:spcPct val="0"/>
                </a:spcBef>
                <a:buNone/>
              </a:pPr>
              <a:t>15</a:t>
            </a:fld>
            <a:endParaRPr kumimoji="0" lang="ja-JP" altLang="en-US" sz="1000" dirty="0">
              <a:sym typeface="+mn-lt"/>
            </a:endParaRPr>
          </a:p>
        </p:txBody>
      </p:sp>
      <p:sp>
        <p:nvSpPr>
          <p:cNvPr id="36" name="テキスト プレースホルダ 9"/>
          <p:cNvSpPr>
            <a:spLocks noGrp="1"/>
          </p:cNvSpPr>
          <p:nvPr>
            <p:custDataLst>
              <p:tags r:id="rId12"/>
            </p:custDataLst>
          </p:nvPr>
        </p:nvSpPr>
        <p:spPr bwMode="auto">
          <a:xfrm>
            <a:off x="4748213"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804B6B-7047-4B3E-9EF1-7ADA3406A241}" type="datetime'''1''''''''''''''''''''''''7'''''''''''">
              <a:rPr lang="ja-JP" altLang="en-US" sz="1000"/>
              <a:pPr marL="0" indent="0" algn="ctr">
                <a:spcBef>
                  <a:spcPct val="0"/>
                </a:spcBef>
                <a:buNone/>
              </a:pPr>
              <a:t>17</a:t>
            </a:fld>
            <a:endParaRPr kumimoji="0" lang="ja-JP" altLang="en-US" sz="1000" dirty="0">
              <a:sym typeface="+mn-lt"/>
            </a:endParaRPr>
          </a:p>
        </p:txBody>
      </p:sp>
      <p:sp>
        <p:nvSpPr>
          <p:cNvPr id="39" name="テキスト プレースホルダ 9"/>
          <p:cNvSpPr>
            <a:spLocks noGrp="1"/>
          </p:cNvSpPr>
          <p:nvPr>
            <p:custDataLst>
              <p:tags r:id="rId13"/>
            </p:custDataLst>
          </p:nvPr>
        </p:nvSpPr>
        <p:spPr bwMode="auto">
          <a:xfrm>
            <a:off x="7000875"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1D434A-CD3B-4A60-8391-D912A9DC7DD5}" type="datetime'''''''''''''''''''''''''''''''''''''''2''''0'''''''">
              <a:rPr lang="ja-JP" altLang="en-US" sz="1000"/>
              <a:pPr marL="0" indent="0" algn="ctr">
                <a:spcBef>
                  <a:spcPct val="0"/>
                </a:spcBef>
                <a:buNone/>
              </a:pPr>
              <a:t>20</a:t>
            </a:fld>
            <a:endParaRPr kumimoji="0" lang="ja-JP" altLang="en-US" sz="1000" dirty="0">
              <a:sym typeface="+mn-lt"/>
            </a:endParaRPr>
          </a:p>
        </p:txBody>
      </p:sp>
      <p:sp>
        <p:nvSpPr>
          <p:cNvPr id="40" name="テキスト プレースホルダ 9"/>
          <p:cNvSpPr>
            <a:spLocks noGrp="1"/>
          </p:cNvSpPr>
          <p:nvPr>
            <p:custDataLst>
              <p:tags r:id="rId14"/>
            </p:custDataLst>
          </p:nvPr>
        </p:nvSpPr>
        <p:spPr bwMode="auto">
          <a:xfrm>
            <a:off x="7750175"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29B93E-5335-4D0C-A7D6-DA35CF6D4771}" type="datetime'''''''''''''''''''''''''''''''''''''''''2''''1'">
              <a:rPr lang="ja-JP" altLang="en-US" sz="1000"/>
              <a:pPr marL="0" indent="0" algn="ctr">
                <a:spcBef>
                  <a:spcPct val="0"/>
                </a:spcBef>
                <a:buNone/>
              </a:pPr>
              <a:t>21</a:t>
            </a:fld>
            <a:endParaRPr kumimoji="0" lang="ja-JP" altLang="en-US" sz="1000" dirty="0">
              <a:sym typeface="+mn-lt"/>
            </a:endParaRPr>
          </a:p>
        </p:txBody>
      </p:sp>
      <p:sp>
        <p:nvSpPr>
          <p:cNvPr id="26" name="テキスト プレースホルダ 9"/>
          <p:cNvSpPr>
            <a:spLocks noGrp="1"/>
          </p:cNvSpPr>
          <p:nvPr>
            <p:custDataLst>
              <p:tags r:id="rId15"/>
            </p:custDataLst>
          </p:nvPr>
        </p:nvSpPr>
        <p:spPr bwMode="auto">
          <a:xfrm>
            <a:off x="8501063"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DE73B6-D06E-4738-8F3E-10525CCB084B}" type="datetime'''''''''''''''''''2''''''''2'''''''">
              <a:rPr lang="ja-JP" altLang="en-US" sz="1000" smtClean="0"/>
              <a:pPr marL="0" indent="0" algn="ctr">
                <a:spcBef>
                  <a:spcPct val="0"/>
                </a:spcBef>
                <a:buNone/>
              </a:pPr>
              <a:t>22</a:t>
            </a:fld>
            <a:endParaRPr kumimoji="0" lang="ja-JP" altLang="en-US" sz="1000" dirty="0">
              <a:sym typeface="+mn-lt"/>
            </a:endParaRPr>
          </a:p>
        </p:txBody>
      </p:sp>
      <p:sp>
        <p:nvSpPr>
          <p:cNvPr id="33" name="テキスト プレースホルダ 9"/>
          <p:cNvSpPr>
            <a:spLocks noGrp="1"/>
          </p:cNvSpPr>
          <p:nvPr>
            <p:custDataLst>
              <p:tags r:id="rId16"/>
            </p:custDataLst>
          </p:nvPr>
        </p:nvSpPr>
        <p:spPr bwMode="auto">
          <a:xfrm>
            <a:off x="9251950"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2CE067-3E96-48FB-99FD-BBACDA65BA44}" type="datetime'''''''''''''''''''''''''''''23'''''''''''''''''''''''''">
              <a:rPr lang="en-US" altLang="en-US" sz="1000" smtClean="0"/>
              <a:pPr marL="0" indent="0" algn="ctr">
                <a:spcBef>
                  <a:spcPct val="0"/>
                </a:spcBef>
                <a:buNone/>
              </a:pPr>
              <a:t>23</a:t>
            </a:fld>
            <a:endParaRPr kumimoji="0" lang="ja-JP" altLang="en-US" sz="1000" dirty="0">
              <a:sym typeface="+mn-lt"/>
            </a:endParaRPr>
          </a:p>
        </p:txBody>
      </p:sp>
      <p:grpSp>
        <p:nvGrpSpPr>
          <p:cNvPr id="22" name="グループ化 21"/>
          <p:cNvGrpSpPr/>
          <p:nvPr/>
        </p:nvGrpSpPr>
        <p:grpSpPr>
          <a:xfrm>
            <a:off x="6688900" y="2420888"/>
            <a:ext cx="3031298" cy="4158191"/>
            <a:chOff x="6112514" y="-41433"/>
            <a:chExt cx="4540963" cy="4083889"/>
          </a:xfrm>
        </p:grpSpPr>
        <p:sp>
          <p:nvSpPr>
            <p:cNvPr id="23" name="フリーフォーム 22"/>
            <p:cNvSpPr/>
            <p:nvPr/>
          </p:nvSpPr>
          <p:spPr>
            <a:xfrm>
              <a:off x="6112514" y="-41433"/>
              <a:ext cx="4540963" cy="3945702"/>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7478275" y="3702409"/>
              <a:ext cx="2182397" cy="340047"/>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sp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トルコの医療機器市場は、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の市場となっている。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年以降は市場が横ばいになると予測されている。</a:t>
            </a:r>
          </a:p>
        </p:txBody>
      </p:sp>
    </p:spTree>
    <p:extLst>
      <p:ext uri="{BB962C8B-B14F-4D97-AF65-F5344CB8AC3E}">
        <p14:creationId xmlns:p14="http://schemas.microsoft.com/office/powerpoint/2010/main" val="153100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7463617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256" name="think-cell Slide" r:id="rId38" imgW="360" imgH="360" progId="TCLayout.ActiveDocument.1">
                  <p:embed/>
                </p:oleObj>
              </mc:Choice>
              <mc:Fallback>
                <p:oleObj name="think-cell Slide" r:id="rId38" imgW="360" imgH="360" progId="TCLayout.ActiveDocument.1">
                  <p:embed/>
                  <p:pic>
                    <p:nvPicPr>
                      <p:cNvPr id="0" name="Picture 230"/>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a:lstStyle/>
          <a:p>
            <a:r>
              <a:rPr lang="ja-JP" altLang="en-US" dirty="0"/>
              <a:t>トルコ／医療関連／医療機器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輸出入額</a:t>
            </a:r>
          </a:p>
        </p:txBody>
      </p:sp>
      <p:sp>
        <p:nvSpPr>
          <p:cNvPr id="10" name="テキスト ボックス 9"/>
          <p:cNvSpPr txBox="1"/>
          <p:nvPr/>
        </p:nvSpPr>
        <p:spPr>
          <a:xfrm>
            <a:off x="272480" y="2492896"/>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897216" y="2780928"/>
            <a:ext cx="2664296"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2016</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53" name="Chart 3"/>
          <p:cNvGraphicFramePr/>
          <p:nvPr>
            <p:custDataLst>
              <p:tags r:id="rId4"/>
            </p:custDataLst>
            <p:extLst>
              <p:ext uri="{D42A27DB-BD31-4B8C-83A1-F6EECF244321}">
                <p14:modId xmlns:p14="http://schemas.microsoft.com/office/powerpoint/2010/main" val="2014300790"/>
              </p:ext>
            </p:extLst>
          </p:nvPr>
        </p:nvGraphicFramePr>
        <p:xfrm>
          <a:off x="187325" y="2682875"/>
          <a:ext cx="6635750" cy="3275013"/>
        </p:xfrm>
        <a:graphic>
          <a:graphicData uri="http://schemas.openxmlformats.org/drawingml/2006/chart">
            <c:chart xmlns:c="http://schemas.openxmlformats.org/drawingml/2006/chart" xmlns:r="http://schemas.openxmlformats.org/officeDocument/2006/relationships" r:id="rId40"/>
          </a:graphicData>
        </a:graphic>
      </p:graphicFrame>
      <p:sp useBgFill="1">
        <p:nvSpPr>
          <p:cNvPr id="77" name="テキスト プレースホルダ 9"/>
          <p:cNvSpPr>
            <a:spLocks noGrp="1"/>
          </p:cNvSpPr>
          <p:nvPr>
            <p:custDataLst>
              <p:tags r:id="rId5"/>
            </p:custDataLst>
          </p:nvPr>
        </p:nvSpPr>
        <p:spPr bwMode="gray">
          <a:xfrm>
            <a:off x="2306638" y="3571875"/>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32BFB1-E4E1-4E2F-A395-C98503A2EF78}" type="datetime'''''''''8''''''''''''''''''''''5''''''''''.''1'''''">
              <a:rPr kumimoji="0" lang="ja-JP" altLang="en-US" sz="1000" smtClean="0">
                <a:sym typeface="+mn-lt"/>
              </a:rPr>
              <a:pPr marL="0" indent="0" algn="ctr">
                <a:spcBef>
                  <a:spcPct val="0"/>
                </a:spcBef>
                <a:buNone/>
              </a:pPr>
              <a:t>85.1</a:t>
            </a:fld>
            <a:endParaRPr kumimoji="0" lang="ja-JP" altLang="en-US" sz="1000" dirty="0">
              <a:sym typeface="+mn-lt"/>
            </a:endParaRPr>
          </a:p>
        </p:txBody>
      </p:sp>
      <p:sp>
        <p:nvSpPr>
          <p:cNvPr id="82" name="テキスト プレースホルダ 9"/>
          <p:cNvSpPr>
            <a:spLocks noGrp="1"/>
          </p:cNvSpPr>
          <p:nvPr>
            <p:custDataLst>
              <p:tags r:id="rId6"/>
            </p:custDataLst>
          </p:nvPr>
        </p:nvSpPr>
        <p:spPr bwMode="auto">
          <a:xfrm>
            <a:off x="6329363" y="2522538"/>
            <a:ext cx="127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ja-JP" altLang="en-US" sz="1000" dirty="0">
                <a:sym typeface="+mn-lt"/>
              </a:rPr>
              <a:t>％</a:t>
            </a:r>
          </a:p>
        </p:txBody>
      </p:sp>
      <p:sp useBgFill="1">
        <p:nvSpPr>
          <p:cNvPr id="76" name="テキスト プレースホルダ 9"/>
          <p:cNvSpPr>
            <a:spLocks noGrp="1"/>
          </p:cNvSpPr>
          <p:nvPr>
            <p:custDataLst>
              <p:tags r:id="rId7"/>
            </p:custDataLst>
          </p:nvPr>
        </p:nvSpPr>
        <p:spPr bwMode="gray">
          <a:xfrm>
            <a:off x="1589088" y="3576638"/>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6E4D8B-458B-4FC4-847F-BE90EB2242EB}" type="datetime'8''''''5.''''''''''''''''''''''''''''''''0'''''''''''''">
              <a:rPr kumimoji="0" lang="ja-JP" altLang="en-US" sz="1000" smtClean="0">
                <a:sym typeface="+mn-lt"/>
              </a:rPr>
              <a:pPr marL="0" indent="0" algn="ctr">
                <a:spcBef>
                  <a:spcPct val="0"/>
                </a:spcBef>
                <a:buNone/>
              </a:pPr>
              <a:t>85.0</a:t>
            </a:fld>
            <a:endParaRPr kumimoji="0" lang="ja-JP" altLang="en-US" sz="1000" dirty="0">
              <a:sym typeface="+mn-lt"/>
            </a:endParaRPr>
          </a:p>
        </p:txBody>
      </p:sp>
      <p:sp useBgFill="1">
        <p:nvSpPr>
          <p:cNvPr id="119" name="テキスト プレースホルダ 9"/>
          <p:cNvSpPr>
            <a:spLocks noGrp="1"/>
          </p:cNvSpPr>
          <p:nvPr>
            <p:custDataLst>
              <p:tags r:id="rId8"/>
            </p:custDataLst>
          </p:nvPr>
        </p:nvSpPr>
        <p:spPr bwMode="gray">
          <a:xfrm>
            <a:off x="871538" y="3575050"/>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E37F18-0211-436A-9499-1F24B121A2E1}" type="datetime'''''8''''5''''''.''0'''''''''">
              <a:rPr kumimoji="0" lang="ja-JP" altLang="en-US" sz="1000" smtClean="0">
                <a:sym typeface="+mn-lt"/>
              </a:rPr>
              <a:pPr marL="0" indent="0" algn="ctr">
                <a:spcBef>
                  <a:spcPct val="0"/>
                </a:spcBef>
                <a:buNone/>
              </a:pPr>
              <a:t>85.0</a:t>
            </a:fld>
            <a:endParaRPr kumimoji="0" lang="ja-JP" altLang="en-US" sz="1000" dirty="0">
              <a:sym typeface="+mn-lt"/>
            </a:endParaRPr>
          </a:p>
        </p:txBody>
      </p:sp>
      <p:sp>
        <p:nvSpPr>
          <p:cNvPr id="22" name="テキスト プレースホルダ 9"/>
          <p:cNvSpPr>
            <a:spLocks noGrp="1"/>
          </p:cNvSpPr>
          <p:nvPr>
            <p:custDataLst>
              <p:tags r:id="rId9"/>
            </p:custDataLst>
          </p:nvPr>
        </p:nvSpPr>
        <p:spPr bwMode="auto">
          <a:xfrm>
            <a:off x="2370138" y="5945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FB8F44-81E5-447D-85EF-EFBCFD354314}" type="datetime'''''''''''''''''''14'''''''''''''''''''''''">
              <a:rPr lang="ja-JP" altLang="en-US" sz="1000"/>
              <a:pPr marL="0" indent="0" algn="ctr">
                <a:spcBef>
                  <a:spcPct val="0"/>
                </a:spcBef>
                <a:buNone/>
              </a:pPr>
              <a:t>14</a:t>
            </a:fld>
            <a:endParaRPr kumimoji="0" lang="ja-JP" altLang="en-US" sz="1000" dirty="0">
              <a:sym typeface="+mn-lt"/>
            </a:endParaRPr>
          </a:p>
        </p:txBody>
      </p:sp>
      <p:sp>
        <p:nvSpPr>
          <p:cNvPr id="24" name="テキスト プレースホルダ 9"/>
          <p:cNvSpPr>
            <a:spLocks noGrp="1"/>
          </p:cNvSpPr>
          <p:nvPr>
            <p:custDataLst>
              <p:tags r:id="rId10"/>
            </p:custDataLst>
          </p:nvPr>
        </p:nvSpPr>
        <p:spPr bwMode="auto">
          <a:xfrm>
            <a:off x="865188" y="59451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A2BABE-4309-4973-A6B7-8D7B7E669A59}" type="datetime'''''''''''''''''2''''''0''''''''''''''''12'''''''''''''''">
              <a:rPr lang="ja-JP" altLang="en-US" sz="1000"/>
              <a:pPr marL="0" indent="0" algn="ctr">
                <a:spcBef>
                  <a:spcPct val="0"/>
                </a:spcBef>
                <a:buNone/>
              </a:pPr>
              <a:t>2012</a:t>
            </a:fld>
            <a:endParaRPr kumimoji="0" lang="ja-JP" altLang="en-US" sz="1000" dirty="0">
              <a:sym typeface="+mn-lt"/>
            </a:endParaRPr>
          </a:p>
        </p:txBody>
      </p:sp>
      <p:sp>
        <p:nvSpPr>
          <p:cNvPr id="23" name="テキスト プレースホルダ 9"/>
          <p:cNvSpPr>
            <a:spLocks noGrp="1"/>
          </p:cNvSpPr>
          <p:nvPr>
            <p:custDataLst>
              <p:tags r:id="rId11"/>
            </p:custDataLst>
          </p:nvPr>
        </p:nvSpPr>
        <p:spPr bwMode="auto">
          <a:xfrm>
            <a:off x="1652588" y="5945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9AB2A1-8693-44D9-8740-F8D4CF167C8F}" type="datetime'''1''''''''''''''''''''''''3'''''">
              <a:rPr lang="ja-JP" altLang="en-US" sz="1000"/>
              <a:pPr marL="0" indent="0" algn="ctr">
                <a:spcBef>
                  <a:spcPct val="0"/>
                </a:spcBef>
                <a:buNone/>
              </a:pPr>
              <a:t>13</a:t>
            </a:fld>
            <a:endParaRPr kumimoji="0" lang="ja-JP" altLang="en-US" sz="1000" dirty="0">
              <a:sym typeface="+mn-lt"/>
            </a:endParaRPr>
          </a:p>
        </p:txBody>
      </p:sp>
      <p:sp useBgFill="1">
        <p:nvSpPr>
          <p:cNvPr id="78" name="テキスト プレースホルダ 9"/>
          <p:cNvSpPr>
            <a:spLocks noGrp="1"/>
          </p:cNvSpPr>
          <p:nvPr>
            <p:custDataLst>
              <p:tags r:id="rId12"/>
            </p:custDataLst>
          </p:nvPr>
        </p:nvSpPr>
        <p:spPr bwMode="gray">
          <a:xfrm>
            <a:off x="3024188" y="3576638"/>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46A88-7F93-4A33-B20A-F5DF143B7E80}" type="datetime'''8''''''5''''''''''''''.''''''''''''''''''''''''0'''''''''''">
              <a:rPr kumimoji="0" lang="ja-JP" altLang="en-US" sz="1000" smtClean="0">
                <a:sym typeface="+mn-lt"/>
              </a:rPr>
              <a:pPr marL="0" indent="0" algn="ctr">
                <a:spcBef>
                  <a:spcPct val="0"/>
                </a:spcBef>
                <a:buNone/>
              </a:pPr>
              <a:t>85.0</a:t>
            </a:fld>
            <a:endParaRPr kumimoji="0" lang="ja-JP" altLang="en-US" sz="1000" dirty="0">
              <a:sym typeface="+mn-lt"/>
            </a:endParaRPr>
          </a:p>
        </p:txBody>
      </p:sp>
      <p:sp>
        <p:nvSpPr>
          <p:cNvPr id="21" name="テキスト プレースホルダ 9"/>
          <p:cNvSpPr>
            <a:spLocks noGrp="1"/>
          </p:cNvSpPr>
          <p:nvPr>
            <p:custDataLst>
              <p:tags r:id="rId13"/>
            </p:custDataLst>
          </p:nvPr>
        </p:nvSpPr>
        <p:spPr bwMode="auto">
          <a:xfrm>
            <a:off x="3087688" y="5945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7DFB67-9BD3-4D36-B59D-9D06D97A3484}" type="datetime'15'''''''">
              <a:rPr lang="ja-JP" altLang="en-US" sz="1000"/>
              <a:pPr marL="0" indent="0" algn="ctr">
                <a:spcBef>
                  <a:spcPct val="0"/>
                </a:spcBef>
                <a:buNone/>
              </a:pPr>
              <a:t>15</a:t>
            </a:fld>
            <a:endParaRPr kumimoji="0" lang="ja-JP" altLang="en-US" sz="1000" dirty="0">
              <a:sym typeface="+mn-lt"/>
            </a:endParaRPr>
          </a:p>
        </p:txBody>
      </p:sp>
      <p:sp useBgFill="1">
        <p:nvSpPr>
          <p:cNvPr id="79" name="テキスト プレースホルダ 9"/>
          <p:cNvSpPr>
            <a:spLocks noGrp="1"/>
          </p:cNvSpPr>
          <p:nvPr>
            <p:custDataLst>
              <p:tags r:id="rId14"/>
            </p:custDataLst>
          </p:nvPr>
        </p:nvSpPr>
        <p:spPr bwMode="gray">
          <a:xfrm>
            <a:off x="3741738" y="3575050"/>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A28A3B-F069-41B6-BAEE-7B224AE9CD86}" type="datetime'''''''''''''''''''''''''''''''85''''''''''.''''0'''">
              <a:rPr kumimoji="0" lang="ja-JP" altLang="en-US" sz="1000" smtClean="0">
                <a:sym typeface="+mn-lt"/>
              </a:rPr>
              <a:pPr marL="0" indent="0" algn="ctr">
                <a:spcBef>
                  <a:spcPct val="0"/>
                </a:spcBef>
                <a:buNone/>
              </a:pPr>
              <a:t>85.0</a:t>
            </a:fld>
            <a:endParaRPr kumimoji="0" lang="ja-JP" altLang="en-US" sz="1000" dirty="0">
              <a:sym typeface="+mn-lt"/>
            </a:endParaRPr>
          </a:p>
        </p:txBody>
      </p:sp>
      <p:sp useBgFill="1">
        <p:nvSpPr>
          <p:cNvPr id="126" name="テキスト プレースホルダ 9"/>
          <p:cNvSpPr>
            <a:spLocks noGrp="1"/>
          </p:cNvSpPr>
          <p:nvPr>
            <p:custDataLst>
              <p:tags r:id="rId15"/>
            </p:custDataLst>
          </p:nvPr>
        </p:nvSpPr>
        <p:spPr bwMode="gray">
          <a:xfrm>
            <a:off x="4459288" y="3571875"/>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56AA7B9-B643-4549-B940-26037154419D}" type="datetime'''''''''''''''''''''''''''''8''''''''''''''''''5.2'''''''''">
              <a:rPr kumimoji="0" lang="ja-JP" altLang="en-US" sz="1000" smtClean="0">
                <a:sym typeface="+mn-lt"/>
              </a:rPr>
              <a:pPr marL="0" indent="0" algn="ctr">
                <a:spcBef>
                  <a:spcPct val="0"/>
                </a:spcBef>
                <a:buNone/>
              </a:pPr>
              <a:t>85.2</a:t>
            </a:fld>
            <a:endParaRPr kumimoji="0" lang="ja-JP" altLang="en-US" sz="1000" dirty="0">
              <a:sym typeface="+mn-lt"/>
            </a:endParaRPr>
          </a:p>
        </p:txBody>
      </p:sp>
      <p:sp>
        <p:nvSpPr>
          <p:cNvPr id="20" name="テキスト プレースホルダ 9"/>
          <p:cNvSpPr>
            <a:spLocks noGrp="1"/>
          </p:cNvSpPr>
          <p:nvPr>
            <p:custDataLst>
              <p:tags r:id="rId16"/>
            </p:custDataLst>
          </p:nvPr>
        </p:nvSpPr>
        <p:spPr bwMode="auto">
          <a:xfrm>
            <a:off x="3805238" y="5945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7B1BD3-181F-417D-84A6-36DDD616F5D1}" type="datetime'''''''''''''''''''''''''''''''1''''''6'">
              <a:rPr lang="ja-JP" altLang="en-US" sz="1000"/>
              <a:pPr marL="0" indent="0" algn="ctr">
                <a:spcBef>
                  <a:spcPct val="0"/>
                </a:spcBef>
                <a:buNone/>
              </a:pPr>
              <a:t>16</a:t>
            </a:fld>
            <a:endParaRPr kumimoji="0" lang="ja-JP" altLang="en-US" sz="1000" dirty="0">
              <a:sym typeface="+mn-lt"/>
            </a:endParaRPr>
          </a:p>
        </p:txBody>
      </p:sp>
      <p:sp>
        <p:nvSpPr>
          <p:cNvPr id="65" name="テキスト プレースホルダ 9"/>
          <p:cNvSpPr>
            <a:spLocks noGrp="1"/>
          </p:cNvSpPr>
          <p:nvPr>
            <p:custDataLst>
              <p:tags r:id="rId17"/>
            </p:custDataLst>
          </p:nvPr>
        </p:nvSpPr>
        <p:spPr bwMode="auto">
          <a:xfrm>
            <a:off x="4522788" y="5945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F777C1-66DE-46AB-95C7-C5292939815B}" type="datetime'''''''''''''''''''''''''''1''''''''7'''''''''''''''''''''''">
              <a:rPr lang="ja-JP" altLang="en-US" sz="1000" smtClean="0"/>
              <a:pPr marL="0" indent="0" algn="ctr">
                <a:spcBef>
                  <a:spcPct val="0"/>
                </a:spcBef>
                <a:buNone/>
              </a:pPr>
              <a:t>17</a:t>
            </a:fld>
            <a:endParaRPr kumimoji="0" lang="ja-JP" altLang="en-US" sz="1000" dirty="0">
              <a:sym typeface="+mn-lt"/>
            </a:endParaRPr>
          </a:p>
        </p:txBody>
      </p:sp>
      <p:sp>
        <p:nvSpPr>
          <p:cNvPr id="67" name="テキスト プレースホルダ 9"/>
          <p:cNvSpPr>
            <a:spLocks noGrp="1"/>
          </p:cNvSpPr>
          <p:nvPr>
            <p:custDataLst>
              <p:tags r:id="rId18"/>
            </p:custDataLst>
          </p:nvPr>
        </p:nvSpPr>
        <p:spPr bwMode="auto">
          <a:xfrm>
            <a:off x="5240338" y="5945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93FDB3-1EAB-4718-8231-4D0BFD894EF9}" type="datetime'''''''1''''''''''''''''''''''''''8'''''''''''''''''''''''''''">
              <a:rPr lang="ja-JP" altLang="en-US" sz="1000" smtClean="0"/>
              <a:pPr marL="0" indent="0" algn="ctr">
                <a:spcBef>
                  <a:spcPct val="0"/>
                </a:spcBef>
                <a:buNone/>
              </a:pPr>
              <a:t>18</a:t>
            </a:fld>
            <a:endParaRPr kumimoji="0" lang="ja-JP" altLang="en-US" sz="1000" dirty="0">
              <a:sym typeface="+mn-lt"/>
            </a:endParaRPr>
          </a:p>
        </p:txBody>
      </p:sp>
      <p:sp>
        <p:nvSpPr>
          <p:cNvPr id="46" name="テキスト プレースホルダ 9"/>
          <p:cNvSpPr>
            <a:spLocks noGrp="1"/>
          </p:cNvSpPr>
          <p:nvPr>
            <p:custDataLst>
              <p:tags r:id="rId19"/>
            </p:custDataLst>
          </p:nvPr>
        </p:nvSpPr>
        <p:spPr bwMode="auto">
          <a:xfrm>
            <a:off x="5957888" y="5945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44807-458C-4448-B3AF-0AFD4D4A11AF}" type="datetime'''''''''''''''''''''''''''1''''''''''''''9'''''''''">
              <a:rPr lang="en-US" altLang="en-US" sz="1000" smtClean="0"/>
              <a:pPr marL="0" indent="0" algn="ctr">
                <a:spcBef>
                  <a:spcPct val="0"/>
                </a:spcBef>
                <a:buNone/>
              </a:pPr>
              <a:t>19</a:t>
            </a:fld>
            <a:endParaRPr kumimoji="0" lang="ja-JP" altLang="en-US" sz="1000" dirty="0">
              <a:sym typeface="+mn-lt"/>
            </a:endParaRPr>
          </a:p>
        </p:txBody>
      </p:sp>
      <p:sp useBgFill="1">
        <p:nvSpPr>
          <p:cNvPr id="125" name="テキスト プレースホルダ 9"/>
          <p:cNvSpPr>
            <a:spLocks noGrp="1"/>
          </p:cNvSpPr>
          <p:nvPr>
            <p:custDataLst>
              <p:tags r:id="rId20"/>
            </p:custDataLst>
          </p:nvPr>
        </p:nvSpPr>
        <p:spPr bwMode="gray">
          <a:xfrm>
            <a:off x="4597400" y="3186113"/>
            <a:ext cx="27940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012A7C-CF95-4655-A7B9-1DE2EB156D89}" type="datetime'''''''''''''''''1''''''9''''''''''''''''''.''''''''5'''''">
              <a:rPr kumimoji="0" lang="ja-JP" altLang="en-US" sz="1000" smtClean="0">
                <a:sym typeface="+mn-lt"/>
              </a:rPr>
              <a:pPr marL="0" indent="0" algn="ctr">
                <a:spcBef>
                  <a:spcPct val="0"/>
                </a:spcBef>
                <a:buNone/>
              </a:pPr>
              <a:t>19.5</a:t>
            </a:fld>
            <a:endParaRPr kumimoji="0" lang="ja-JP" altLang="en-US" sz="1000" dirty="0">
              <a:sym typeface="+mn-lt"/>
            </a:endParaRPr>
          </a:p>
        </p:txBody>
      </p:sp>
      <p:graphicFrame>
        <p:nvGraphicFramePr>
          <p:cNvPr id="88" name="Chart 3"/>
          <p:cNvGraphicFramePr/>
          <p:nvPr>
            <p:custDataLst>
              <p:tags r:id="rId21"/>
            </p:custDataLst>
            <p:extLst>
              <p:ext uri="{D42A27DB-BD31-4B8C-83A1-F6EECF244321}">
                <p14:modId xmlns:p14="http://schemas.microsoft.com/office/powerpoint/2010/main" val="2437189714"/>
              </p:ext>
            </p:extLst>
          </p:nvPr>
        </p:nvGraphicFramePr>
        <p:xfrm>
          <a:off x="6958013" y="3308350"/>
          <a:ext cx="2616200" cy="2616200"/>
        </p:xfrm>
        <a:graphic>
          <a:graphicData uri="http://schemas.openxmlformats.org/drawingml/2006/chart">
            <c:chart xmlns:c="http://schemas.openxmlformats.org/drawingml/2006/chart" xmlns:r="http://schemas.openxmlformats.org/officeDocument/2006/relationships" r:id="rId41"/>
          </a:graphicData>
        </a:graphic>
      </p:graphicFrame>
      <p:sp>
        <p:nvSpPr>
          <p:cNvPr id="34" name="テキスト プレースホルダ 9"/>
          <p:cNvSpPr>
            <a:spLocks noGrp="1"/>
          </p:cNvSpPr>
          <p:nvPr>
            <p:custDataLst>
              <p:tags r:id="rId22"/>
            </p:custDataLst>
          </p:nvPr>
        </p:nvSpPr>
        <p:spPr bwMode="auto">
          <a:xfrm>
            <a:off x="9515475" y="4862513"/>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B7D2395-346F-4E4A-B0D6-D3AFC760235E}" type="datetime'''''''ド''''''''''''''イ''ツ'''''''''">
              <a:rPr lang="ja-JP" altLang="en-US" sz="1000"/>
              <a:pPr marL="0" indent="0">
                <a:spcBef>
                  <a:spcPct val="0"/>
                </a:spcBef>
                <a:buNone/>
              </a:pPr>
              <a:t>ドイツ</a:t>
            </a:fld>
            <a:endParaRPr kumimoji="0" lang="ja-JP" altLang="en-US" sz="1000" dirty="0">
              <a:sym typeface="+mn-lt"/>
            </a:endParaRPr>
          </a:p>
        </p:txBody>
      </p:sp>
      <p:sp>
        <p:nvSpPr>
          <p:cNvPr id="33" name="テキスト プレースホルダ 9"/>
          <p:cNvSpPr>
            <a:spLocks noGrp="1"/>
          </p:cNvSpPr>
          <p:nvPr>
            <p:custDataLst>
              <p:tags r:id="rId23"/>
            </p:custDataLst>
          </p:nvPr>
        </p:nvSpPr>
        <p:spPr bwMode="auto">
          <a:xfrm>
            <a:off x="9028113" y="3467100"/>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1265C84-9DE0-439E-977E-6E5CEFB4C73E}" type="datetime'''ア''メ''''''''''''''''''''''''''''''''''リ''''''カ'''''''''''">
              <a:rPr lang="ja-JP" altLang="en-US" sz="1000"/>
              <a:pPr marL="0" indent="0">
                <a:spcBef>
                  <a:spcPct val="0"/>
                </a:spcBef>
                <a:buNone/>
              </a:pPr>
              <a:t>アメリカ</a:t>
            </a:fld>
            <a:endParaRPr kumimoji="0" lang="ja-JP" altLang="en-US" sz="1000" dirty="0">
              <a:sym typeface="+mn-lt"/>
            </a:endParaRPr>
          </a:p>
        </p:txBody>
      </p:sp>
      <p:sp>
        <p:nvSpPr>
          <p:cNvPr id="54" name="テキスト プレースホルダ 9"/>
          <p:cNvSpPr>
            <a:spLocks noGrp="1"/>
          </p:cNvSpPr>
          <p:nvPr>
            <p:custDataLst>
              <p:tags r:id="rId24"/>
            </p:custDataLst>
          </p:nvPr>
        </p:nvSpPr>
        <p:spPr bwMode="auto">
          <a:xfrm>
            <a:off x="6780213" y="386397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B081B44-A93E-47BA-83D6-04DF0F45F08A}" type="datetime'''''''そ''''''''''''''の''''''''''''他'''''''''''''">
              <a:rPr lang="ja-JP" altLang="en-US" sz="1000"/>
              <a:pPr marL="0" indent="0" algn="r">
                <a:spcBef>
                  <a:spcPct val="0"/>
                </a:spcBef>
                <a:buNone/>
              </a:pPr>
              <a:t>その他</a:t>
            </a:fld>
            <a:endParaRPr kumimoji="0" lang="ja-JP" altLang="en-US" sz="1000" dirty="0">
              <a:sym typeface="+mn-lt"/>
            </a:endParaRPr>
          </a:p>
        </p:txBody>
      </p:sp>
      <p:sp>
        <p:nvSpPr>
          <p:cNvPr id="35" name="テキスト プレースホルダ 9"/>
          <p:cNvSpPr>
            <a:spLocks noGrp="1"/>
          </p:cNvSpPr>
          <p:nvPr>
            <p:custDataLst>
              <p:tags r:id="rId25"/>
            </p:custDataLst>
          </p:nvPr>
        </p:nvSpPr>
        <p:spPr bwMode="auto">
          <a:xfrm>
            <a:off x="8843963" y="57261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6B139DF-F5C6-4723-BE06-C474C6C21D69}" type="datetime'''''''''中''''''''''''''''''国'''''''''''''''''''''''''">
              <a:rPr lang="ja-JP" altLang="en-US" sz="1000"/>
              <a:pPr marL="0" indent="0">
                <a:spcBef>
                  <a:spcPct val="0"/>
                </a:spcBef>
                <a:buNone/>
              </a:pPr>
              <a:t>中国</a:t>
            </a:fld>
            <a:endParaRPr kumimoji="0" lang="ja-JP" altLang="en-US" sz="1000" dirty="0">
              <a:sym typeface="+mn-lt"/>
            </a:endParaRPr>
          </a:p>
        </p:txBody>
      </p:sp>
      <p:sp>
        <p:nvSpPr>
          <p:cNvPr id="37" name="テキスト プレースホルダ 9"/>
          <p:cNvSpPr>
            <a:spLocks noGrp="1"/>
          </p:cNvSpPr>
          <p:nvPr>
            <p:custDataLst>
              <p:tags r:id="rId26"/>
            </p:custDataLst>
          </p:nvPr>
        </p:nvSpPr>
        <p:spPr bwMode="auto">
          <a:xfrm>
            <a:off x="7962900" y="5878513"/>
            <a:ext cx="5730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41AD4D2-9BD2-4E09-BF5A-782796367262}" type="datetime'''''''''マ''''''''''''''''''''''レ''''''''''''''ー''''''''''シ''ア'">
              <a:rPr lang="ja-JP" altLang="en-US" sz="1000"/>
              <a:pPr marL="0" indent="0">
                <a:spcBef>
                  <a:spcPct val="0"/>
                </a:spcBef>
                <a:buNone/>
              </a:pPr>
              <a:t>マレーシア</a:t>
            </a:fld>
            <a:endParaRPr kumimoji="0" lang="ja-JP" altLang="en-US" sz="1000" dirty="0">
              <a:sym typeface="+mn-lt"/>
            </a:endParaRPr>
          </a:p>
        </p:txBody>
      </p:sp>
      <p:sp>
        <p:nvSpPr>
          <p:cNvPr id="39" name="テキスト プレースホルダ 9"/>
          <p:cNvSpPr>
            <a:spLocks noGrp="1"/>
          </p:cNvSpPr>
          <p:nvPr>
            <p:custDataLst>
              <p:tags r:id="rId27"/>
            </p:custDataLst>
          </p:nvPr>
        </p:nvSpPr>
        <p:spPr bwMode="auto">
          <a:xfrm>
            <a:off x="7212013" y="5803900"/>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266805D-7F14-4BDF-B586-F5974505D72E}" type="datetime'ア''''''''''''''''''''''''イ''''''ル''''''ラ''''ン''ド'''''''''">
              <a:rPr lang="ja-JP" altLang="en-US" sz="1000"/>
              <a:pPr marL="0" indent="0" algn="r">
                <a:spcBef>
                  <a:spcPct val="0"/>
                </a:spcBef>
                <a:buNone/>
              </a:pPr>
              <a:t>アイルランド</a:t>
            </a:fld>
            <a:endParaRPr kumimoji="0" lang="ja-JP" altLang="en-US" sz="1000" dirty="0">
              <a:sym typeface="+mn-lt"/>
            </a:endParaRPr>
          </a:p>
        </p:txBody>
      </p:sp>
      <p:sp>
        <p:nvSpPr>
          <p:cNvPr id="51" name="テキスト プレースホルダ 9"/>
          <p:cNvSpPr>
            <a:spLocks noGrp="1"/>
          </p:cNvSpPr>
          <p:nvPr>
            <p:custDataLst>
              <p:tags r:id="rId28"/>
            </p:custDataLst>
          </p:nvPr>
        </p:nvSpPr>
        <p:spPr bwMode="auto">
          <a:xfrm>
            <a:off x="7246938" y="5610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BF53115-6B50-4EBF-ACD5-CB6169682154}" type="datetime'日''''本'''''''''''''''''''''''''''''''''''''">
              <a:rPr lang="ja-JP" altLang="en-US" sz="1000"/>
              <a:pPr marL="0" indent="0" algn="r">
                <a:spcBef>
                  <a:spcPct val="0"/>
                </a:spcBef>
                <a:buNone/>
              </a:pPr>
              <a:t>日本</a:t>
            </a:fld>
            <a:endParaRPr kumimoji="0" lang="ja-JP" altLang="en-US" sz="1000" dirty="0">
              <a:sym typeface="+mn-lt"/>
            </a:endParaRPr>
          </a:p>
        </p:txBody>
      </p:sp>
      <p:sp>
        <p:nvSpPr>
          <p:cNvPr id="52" name="テキスト プレースホルダ 9"/>
          <p:cNvSpPr>
            <a:spLocks noGrp="1"/>
          </p:cNvSpPr>
          <p:nvPr>
            <p:custDataLst>
              <p:tags r:id="rId29"/>
            </p:custDataLst>
          </p:nvPr>
        </p:nvSpPr>
        <p:spPr bwMode="auto">
          <a:xfrm>
            <a:off x="6926263" y="5367338"/>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36A2574-EE0C-4564-9800-8D3CD6CC76D4}" type="datetime'''''''''''''''''''ス''''''イ''''''''''''''''''''''''''''ス'''">
              <a:rPr lang="ja-JP" altLang="en-US" sz="1000"/>
              <a:pPr marL="0" indent="0" algn="r">
                <a:spcBef>
                  <a:spcPct val="0"/>
                </a:spcBef>
                <a:buNone/>
              </a:pPr>
              <a:t>スイス</a:t>
            </a:fld>
            <a:endParaRPr kumimoji="0" lang="ja-JP" altLang="en-US" sz="1000" dirty="0">
              <a:sym typeface="+mn-lt"/>
            </a:endParaRPr>
          </a:p>
        </p:txBody>
      </p:sp>
      <p:sp>
        <p:nvSpPr>
          <p:cNvPr id="42" name="テキスト ボックス 21"/>
          <p:cNvSpPr txBox="1"/>
          <p:nvPr/>
        </p:nvSpPr>
        <p:spPr>
          <a:xfrm>
            <a:off x="200472" y="652534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latin typeface="Arial" panose="020B0604020202020204" pitchFamily="34" charset="0"/>
                <a:ea typeface="ＭＳ Ｐゴシック" panose="020B0600070205080204" pitchFamily="50" charset="-128"/>
                <a:cs typeface="Arial" panose="020B0604020202020204" pitchFamily="34" charset="0"/>
              </a:rPr>
              <a:t>BMI Research </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r>
              <a:rPr lang="en-US" altLang="ja-JP" dirty="0">
                <a:latin typeface="Arial" panose="020B0604020202020204" pitchFamily="34" charset="0"/>
                <a:ea typeface="ＭＳ Ｐゴシック" panose="020B0600070205080204" pitchFamily="50" charset="-128"/>
                <a:cs typeface="Arial" panose="020B0604020202020204" pitchFamily="34" charset="0"/>
              </a:rPr>
              <a:t>Worldwide Medical Devices Market Factbook2019</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dirty="0"/>
          </a:p>
        </p:txBody>
      </p:sp>
      <p:sp>
        <p:nvSpPr>
          <p:cNvPr id="19" name="Rectangle 18"/>
          <p:cNvSpPr/>
          <p:nvPr>
            <p:custDataLst>
              <p:tags r:id="rId30"/>
            </p:custDataLst>
          </p:nvPr>
        </p:nvSpPr>
        <p:spPr bwMode="gray">
          <a:xfrm>
            <a:off x="1290638" y="625316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7" name="直線コネクタ 26"/>
          <p:cNvCxnSpPr/>
          <p:nvPr>
            <p:custDataLst>
              <p:tags r:id="rId31"/>
            </p:custDataLst>
          </p:nvPr>
        </p:nvCxnSpPr>
        <p:spPr bwMode="gray">
          <a:xfrm>
            <a:off x="2560639" y="6319838"/>
            <a:ext cx="238125" cy="0"/>
          </a:xfrm>
          <a:prstGeom prst="line">
            <a:avLst/>
          </a:prstGeom>
          <a:ln w="9525"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custDataLst>
              <p:tags r:id="rId32"/>
            </p:custDataLst>
          </p:nvPr>
        </p:nvSpPr>
        <p:spPr bwMode="gray">
          <a:xfrm>
            <a:off x="1962150" y="625316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円/楕円 27"/>
          <p:cNvSpPr/>
          <p:nvPr>
            <p:custDataLst>
              <p:tags r:id="rId33"/>
            </p:custDataLst>
          </p:nvPr>
        </p:nvSpPr>
        <p:spPr bwMode="auto">
          <a:xfrm>
            <a:off x="2641600" y="62817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63" name="テキスト プレースホルダ 9"/>
          <p:cNvSpPr>
            <a:spLocks noGrp="1"/>
          </p:cNvSpPr>
          <p:nvPr>
            <p:custDataLst>
              <p:tags r:id="rId34"/>
            </p:custDataLst>
          </p:nvPr>
        </p:nvSpPr>
        <p:spPr bwMode="auto">
          <a:xfrm>
            <a:off x="1520825" y="62484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35"/>
            </p:custDataLst>
          </p:nvPr>
        </p:nvSpPr>
        <p:spPr bwMode="auto">
          <a:xfrm>
            <a:off x="2192338" y="62484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70" name="テキスト プレースホルダ 9"/>
          <p:cNvSpPr>
            <a:spLocks noGrp="1"/>
          </p:cNvSpPr>
          <p:nvPr>
            <p:custDataLst>
              <p:tags r:id="rId36"/>
            </p:custDataLst>
          </p:nvPr>
        </p:nvSpPr>
        <p:spPr bwMode="auto">
          <a:xfrm>
            <a:off x="2863850" y="6248400"/>
            <a:ext cx="13684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7523D5C-1C6F-44C5-A560-D2B6A046F37A}" type="datetime'市''''場に''''''占''''''''''''''''''''''''''''''める''''''輸入''の割合'">
              <a:rPr lang="ja-JP" altLang="en-US" sz="1000" smtClean="0"/>
              <a:pPr marL="0" indent="0">
                <a:spcBef>
                  <a:spcPct val="0"/>
                </a:spcBef>
                <a:buNone/>
              </a:pPr>
              <a:t>市場に占める輸入の割合</a:t>
            </a:fld>
            <a:endParaRPr kumimoji="0" lang="ja-JP" altLang="en-US" sz="1000" dirty="0">
              <a:sym typeface="+mn-lt"/>
            </a:endParaRPr>
          </a:p>
        </p:txBody>
      </p:sp>
      <p:sp>
        <p:nvSpPr>
          <p:cNvPr id="66" name="テキスト ボックス 44"/>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医療機器市場の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近くが輸入によるものである。</a:t>
            </a:r>
            <a:endPar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輸入先としてはアメリカが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％以上を占め、続いて、ドイツ、中国となっている。</a:t>
            </a:r>
          </a:p>
        </p:txBody>
      </p:sp>
      <p:sp>
        <p:nvSpPr>
          <p:cNvPr id="2" name="テキスト ボックス 1"/>
          <p:cNvSpPr txBox="1"/>
          <p:nvPr/>
        </p:nvSpPr>
        <p:spPr>
          <a:xfrm>
            <a:off x="99956" y="6636207"/>
            <a:ext cx="5059398" cy="215444"/>
          </a:xfrm>
          <a:prstGeom prst="rect">
            <a:avLst/>
          </a:prstGeom>
          <a:noFill/>
        </p:spPr>
        <p:txBody>
          <a:bodyPr wrap="none" rtlCol="0">
            <a:spAutoFit/>
          </a:bodyPr>
          <a:lstStyle/>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輸入依存度が</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を超</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過しているのは、トルコを中継して輸出されている分が含まれているためと考えられる。</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84666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42637096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4" name="think-cell Slide" r:id="rId123" imgW="270" imgH="270" progId="TCLayout.ActiveDocument.1">
                  <p:embed/>
                </p:oleObj>
              </mc:Choice>
              <mc:Fallback>
                <p:oleObj name="think-cell Slide" r:id="rId123" imgW="270" imgH="270" progId="TCLayout.ActiveDocument.1">
                  <p:embed/>
                  <p:pic>
                    <p:nvPicPr>
                      <p:cNvPr id="0" name="Picture 296"/>
                      <p:cNvPicPr>
                        <a:picLocks noChangeAspect="1" noChangeArrowheads="1"/>
                      </p:cNvPicPr>
                      <p:nvPr/>
                    </p:nvPicPr>
                    <p:blipFill>
                      <a:blip r:embed="rId1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a:lstStyle/>
          <a:p>
            <a:r>
              <a:rPr lang="ja-JP" altLang="en-US" dirty="0"/>
              <a:t>トルコ／医療関連／医療機器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今後、高い需要が見込まれる医療機器</a:t>
            </a:r>
          </a:p>
        </p:txBody>
      </p:sp>
      <p:grpSp>
        <p:nvGrpSpPr>
          <p:cNvPr id="24" name="グループ化 7"/>
          <p:cNvGrpSpPr/>
          <p:nvPr/>
        </p:nvGrpSpPr>
        <p:grpSpPr>
          <a:xfrm>
            <a:off x="200471" y="1759421"/>
            <a:ext cx="4536507" cy="288032"/>
            <a:chOff x="4803500" y="2113806"/>
            <a:chExt cx="2954133" cy="288032"/>
          </a:xfrm>
        </p:grpSpPr>
        <p:cxnSp>
          <p:nvCxnSpPr>
            <p:cNvPr id="25" name="直線コネクタ 2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医療機器別市場規模</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27" name="グループ化 26"/>
          <p:cNvGrpSpPr/>
          <p:nvPr/>
        </p:nvGrpSpPr>
        <p:grpSpPr>
          <a:xfrm>
            <a:off x="5169024" y="1759421"/>
            <a:ext cx="4536507" cy="288032"/>
            <a:chOff x="4803500" y="2113806"/>
            <a:chExt cx="2954133" cy="288032"/>
          </a:xfrm>
        </p:grpSpPr>
        <p:cxnSp>
          <p:nvCxnSpPr>
            <p:cNvPr id="28" name="直線コネクタ 2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（参考）医療機器別市場規模 </a:t>
              </a:r>
              <a:r>
                <a:rPr lang="en-US" altLang="ja-JP"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 その他の内訳</a:t>
              </a:r>
              <a:endParaRPr lang="en-US" altLang="ko-KR" sz="1400" dirty="0">
                <a:solidFill>
                  <a:srgbClr val="000000"/>
                </a:solidFill>
                <a:latin typeface="Arial Black" pitchFamily="34" charset="0"/>
                <a:ea typeface="HGP創英角ｺﾞｼｯｸUB" pitchFamily="50" charset="-128"/>
              </a:endParaRPr>
            </a:p>
          </p:txBody>
        </p:sp>
      </p:grpSp>
      <p:sp>
        <p:nvSpPr>
          <p:cNvPr id="30" name="テキスト ボックス 29"/>
          <p:cNvSpPr txBox="1"/>
          <p:nvPr/>
        </p:nvSpPr>
        <p:spPr>
          <a:xfrm>
            <a:off x="200472" y="2047453"/>
            <a:ext cx="576064" cy="13764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2" name="テキスト ボックス 31"/>
          <p:cNvSpPr txBox="1"/>
          <p:nvPr/>
        </p:nvSpPr>
        <p:spPr>
          <a:xfrm>
            <a:off x="5169024" y="2047453"/>
            <a:ext cx="576064" cy="13764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7" name="テキスト ボックス 36"/>
          <p:cNvSpPr txBox="1"/>
          <p:nvPr/>
        </p:nvSpPr>
        <p:spPr>
          <a:xfrm>
            <a:off x="272480" y="6525344"/>
            <a:ext cx="475252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Fitch Solutions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Worldwide Medical Devices Market Forecasts2020]</a:t>
            </a:r>
          </a:p>
          <a:p>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フリーフォーム 41"/>
          <p:cNvSpPr/>
          <p:nvPr/>
        </p:nvSpPr>
        <p:spPr>
          <a:xfrm>
            <a:off x="8177634" y="2294468"/>
            <a:ext cx="1278660" cy="399359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1" name="角丸四角形 40"/>
          <p:cNvSpPr/>
          <p:nvPr/>
        </p:nvSpPr>
        <p:spPr>
          <a:xfrm>
            <a:off x="8210255" y="6212260"/>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rPr>
              <a:t>2020</a:t>
            </a:r>
            <a:r>
              <a:rPr lang="ja-JP" altLang="en-US" sz="800" dirty="0">
                <a:solidFill>
                  <a:srgbClr val="000000"/>
                </a:solidFill>
              </a:rPr>
              <a:t>年以降は予測値</a:t>
            </a:r>
            <a:endParaRPr lang="en-US" altLang="ja-JP" sz="800" dirty="0">
              <a:solidFill>
                <a:srgbClr val="000000"/>
              </a:solidFill>
            </a:endParaRPr>
          </a:p>
        </p:txBody>
      </p:sp>
      <p:graphicFrame>
        <p:nvGraphicFramePr>
          <p:cNvPr id="166" name="Chart 3"/>
          <p:cNvGraphicFramePr/>
          <p:nvPr>
            <p:custDataLst>
              <p:tags r:id="rId4"/>
            </p:custDataLst>
            <p:extLst>
              <p:ext uri="{D42A27DB-BD31-4B8C-83A1-F6EECF244321}">
                <p14:modId xmlns:p14="http://schemas.microsoft.com/office/powerpoint/2010/main" val="3425473792"/>
              </p:ext>
            </p:extLst>
          </p:nvPr>
        </p:nvGraphicFramePr>
        <p:xfrm>
          <a:off x="117475" y="2178050"/>
          <a:ext cx="5032375" cy="3725863"/>
        </p:xfrm>
        <a:graphic>
          <a:graphicData uri="http://schemas.openxmlformats.org/drawingml/2006/chart">
            <c:chart xmlns:c="http://schemas.openxmlformats.org/drawingml/2006/chart" xmlns:r="http://schemas.openxmlformats.org/officeDocument/2006/relationships" r:id="rId125"/>
          </a:graphicData>
        </a:graphic>
      </p:graphicFrame>
      <p:cxnSp>
        <p:nvCxnSpPr>
          <p:cNvPr id="3" name="直線コネクタ 2"/>
          <p:cNvCxnSpPr/>
          <p:nvPr>
            <p:custDataLst>
              <p:tags r:id="rId5"/>
            </p:custDataLst>
          </p:nvPr>
        </p:nvCxnSpPr>
        <p:spPr bwMode="auto">
          <a:xfrm>
            <a:off x="4268788" y="3911600"/>
            <a:ext cx="47625" cy="25558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custDataLst>
              <p:tags r:id="rId6"/>
            </p:custDataLst>
          </p:nvPr>
        </p:nvCxnSpPr>
        <p:spPr bwMode="auto">
          <a:xfrm>
            <a:off x="3894137" y="4022725"/>
            <a:ext cx="19050" cy="20955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useBgFill="1">
        <p:nvSpPr>
          <p:cNvPr id="112" name="テキスト プレースホルダ 9"/>
          <p:cNvSpPr>
            <a:spLocks noGrp="1"/>
          </p:cNvSpPr>
          <p:nvPr>
            <p:custDataLst>
              <p:tags r:id="rId7"/>
            </p:custDataLst>
          </p:nvPr>
        </p:nvSpPr>
        <p:spPr bwMode="gray">
          <a:xfrm>
            <a:off x="571500" y="4692650"/>
            <a:ext cx="2857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E06F3EF-673F-4CBB-B98E-30DCDE84167F}" type="datetime'''''''''''''''''''''3''''''85''''''''''''.''1'''''''''''''''">
              <a:rPr lang="en-US" altLang="en-US" sz="800" smtClean="0"/>
              <a:pPr marL="0" indent="0">
                <a:spcBef>
                  <a:spcPct val="0"/>
                </a:spcBef>
                <a:buNone/>
              </a:pPr>
              <a:t>385.1</a:t>
            </a:fld>
            <a:endParaRPr kumimoji="0" lang="ja-JP" altLang="en-US" sz="800" dirty="0">
              <a:sym typeface="+mn-lt"/>
            </a:endParaRPr>
          </a:p>
        </p:txBody>
      </p:sp>
      <p:sp>
        <p:nvSpPr>
          <p:cNvPr id="108" name="テキスト プレースホルダ 9"/>
          <p:cNvSpPr>
            <a:spLocks noGrp="1"/>
          </p:cNvSpPr>
          <p:nvPr>
            <p:custDataLst>
              <p:tags r:id="rId8"/>
            </p:custDataLst>
          </p:nvPr>
        </p:nvSpPr>
        <p:spPr bwMode="auto">
          <a:xfrm>
            <a:off x="4660900"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CC95E5C-86D7-4E25-8587-1E37B06E7716}" type="datetime'''''''''2''''''''3'''''''''''''''''''''''''">
              <a:rPr lang="en-US" altLang="en-US" sz="1000" smtClean="0"/>
              <a:pPr marL="0" indent="0" algn="ctr">
                <a:spcBef>
                  <a:spcPct val="0"/>
                </a:spcBef>
                <a:buNone/>
              </a:pPr>
              <a:t>23</a:t>
            </a:fld>
            <a:endParaRPr kumimoji="0" lang="ja-JP" altLang="en-US" sz="1000" dirty="0">
              <a:sym typeface="+mn-lt"/>
            </a:endParaRPr>
          </a:p>
        </p:txBody>
      </p:sp>
      <p:sp useBgFill="1">
        <p:nvSpPr>
          <p:cNvPr id="114" name="テキスト プレースホルダ 9"/>
          <p:cNvSpPr>
            <a:spLocks noGrp="1"/>
          </p:cNvSpPr>
          <p:nvPr>
            <p:custDataLst>
              <p:tags r:id="rId9"/>
            </p:custDataLst>
          </p:nvPr>
        </p:nvSpPr>
        <p:spPr bwMode="gray">
          <a:xfrm>
            <a:off x="622300" y="3570288"/>
            <a:ext cx="2857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ADE1529-A410-408D-BCAA-9122ACD1E79E}" type="datetime'6''''''75''.''''''8'''''''''''''''''''''''''">
              <a:rPr lang="en-US" altLang="en-US" sz="800" smtClean="0"/>
              <a:pPr marL="0" indent="0">
                <a:spcBef>
                  <a:spcPct val="0"/>
                </a:spcBef>
                <a:buNone/>
              </a:pPr>
              <a:t>675.8</a:t>
            </a:fld>
            <a:endParaRPr kumimoji="0" lang="ja-JP" altLang="en-US" sz="800" dirty="0">
              <a:sym typeface="+mn-lt"/>
            </a:endParaRPr>
          </a:p>
        </p:txBody>
      </p:sp>
      <p:sp useBgFill="1">
        <p:nvSpPr>
          <p:cNvPr id="110" name="テキスト プレースホルダ 9"/>
          <p:cNvSpPr>
            <a:spLocks noGrp="1"/>
          </p:cNvSpPr>
          <p:nvPr>
            <p:custDataLst>
              <p:tags r:id="rId10"/>
            </p:custDataLst>
          </p:nvPr>
        </p:nvSpPr>
        <p:spPr bwMode="gray">
          <a:xfrm>
            <a:off x="625475" y="4502150"/>
            <a:ext cx="2857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573E10-FE3E-48D1-A928-C7AB35C1667A}" type="datetime'4''''''''''''''''5''''''''''''''7''''''''.''8'">
              <a:rPr lang="en-US" altLang="en-US" sz="800" smtClean="0"/>
              <a:pPr marL="0" indent="0">
                <a:spcBef>
                  <a:spcPct val="0"/>
                </a:spcBef>
                <a:buNone/>
              </a:pPr>
              <a:t>457.8</a:t>
            </a:fld>
            <a:endParaRPr kumimoji="0" lang="ja-JP" altLang="en-US" sz="800" dirty="0">
              <a:sym typeface="+mn-lt"/>
            </a:endParaRPr>
          </a:p>
        </p:txBody>
      </p:sp>
      <p:sp>
        <p:nvSpPr>
          <p:cNvPr id="56" name="テキスト プレースホルダ 9"/>
          <p:cNvSpPr>
            <a:spLocks noGrp="1"/>
          </p:cNvSpPr>
          <p:nvPr>
            <p:custDataLst>
              <p:tags r:id="rId11"/>
            </p:custDataLst>
          </p:nvPr>
        </p:nvSpPr>
        <p:spPr bwMode="auto">
          <a:xfrm>
            <a:off x="1801813"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F9857C-B2B8-4C36-9AB8-5015F5FDF0AA}" type="datetime'''''''1''6'''''''''''''''''''''''''''''''''''''''''''''''">
              <a:rPr lang="en-US" altLang="en-US" sz="1000" smtClean="0"/>
              <a:pPr marL="0" indent="0" algn="ctr">
                <a:spcBef>
                  <a:spcPct val="0"/>
                </a:spcBef>
                <a:buNone/>
              </a:pPr>
              <a:t>16</a:t>
            </a:fld>
            <a:endParaRPr kumimoji="0" lang="ja-JP" altLang="en-US" sz="1000" dirty="0">
              <a:sym typeface="+mn-lt"/>
            </a:endParaRPr>
          </a:p>
        </p:txBody>
      </p:sp>
      <p:sp useBgFill="1">
        <p:nvSpPr>
          <p:cNvPr id="109" name="テキスト プレースホルダ 9"/>
          <p:cNvSpPr>
            <a:spLocks noGrp="1"/>
          </p:cNvSpPr>
          <p:nvPr>
            <p:custDataLst>
              <p:tags r:id="rId12"/>
            </p:custDataLst>
          </p:nvPr>
        </p:nvSpPr>
        <p:spPr bwMode="gray">
          <a:xfrm>
            <a:off x="622300" y="4105275"/>
            <a:ext cx="2857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486BAE5-DA61-4727-8820-A189821841AD}" type="datetime'5''''0''''''''''''6.''''''''''''''''''''''4'''''''''">
              <a:rPr lang="en-US" altLang="en-US" sz="800" smtClean="0"/>
              <a:pPr marL="0" indent="0">
                <a:spcBef>
                  <a:spcPct val="0"/>
                </a:spcBef>
                <a:buNone/>
              </a:pPr>
              <a:t>506.4</a:t>
            </a:fld>
            <a:endParaRPr kumimoji="0" lang="ja-JP" altLang="en-US" sz="800" dirty="0">
              <a:sym typeface="+mn-lt"/>
            </a:endParaRPr>
          </a:p>
        </p:txBody>
      </p:sp>
      <p:sp useBgFill="1">
        <p:nvSpPr>
          <p:cNvPr id="111" name="テキスト プレースホルダ 9"/>
          <p:cNvSpPr>
            <a:spLocks noGrp="1"/>
          </p:cNvSpPr>
          <p:nvPr>
            <p:custDataLst>
              <p:tags r:id="rId13"/>
            </p:custDataLst>
          </p:nvPr>
        </p:nvSpPr>
        <p:spPr bwMode="gray">
          <a:xfrm>
            <a:off x="615950" y="5327650"/>
            <a:ext cx="2857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1B48DBC-FAA4-442F-B61E-8F7B0FE814D8}" type="datetime'''''''''''''''''''''''''''''''''''''''''18''1.''''''''''6'''">
              <a:rPr lang="en-US" altLang="en-US" sz="800" smtClean="0"/>
              <a:pPr marL="0" indent="0">
                <a:spcBef>
                  <a:spcPct val="0"/>
                </a:spcBef>
                <a:buNone/>
              </a:pPr>
              <a:t>181.6</a:t>
            </a:fld>
            <a:endParaRPr kumimoji="0" lang="ja-JP" altLang="en-US" sz="800" dirty="0">
              <a:sym typeface="+mn-lt"/>
            </a:endParaRPr>
          </a:p>
        </p:txBody>
      </p:sp>
      <p:sp useBgFill="1">
        <p:nvSpPr>
          <p:cNvPr id="113" name="テキスト プレースホルダ 9"/>
          <p:cNvSpPr>
            <a:spLocks noGrp="1"/>
          </p:cNvSpPr>
          <p:nvPr>
            <p:custDataLst>
              <p:tags r:id="rId14"/>
            </p:custDataLst>
          </p:nvPr>
        </p:nvSpPr>
        <p:spPr bwMode="gray">
          <a:xfrm>
            <a:off x="574675" y="4973638"/>
            <a:ext cx="2857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8CFD6D6-5EAF-4C58-BEB1-15915A40F690}" type="datetime'''214.''''''''''''8'">
              <a:rPr lang="en-US" altLang="en-US" sz="800" smtClean="0"/>
              <a:pPr marL="0" indent="0">
                <a:spcBef>
                  <a:spcPct val="0"/>
                </a:spcBef>
                <a:buNone/>
              </a:pPr>
              <a:t>214.8</a:t>
            </a:fld>
            <a:endParaRPr kumimoji="0" lang="ja-JP" altLang="en-US" sz="800" dirty="0">
              <a:sym typeface="+mn-lt"/>
            </a:endParaRPr>
          </a:p>
        </p:txBody>
      </p:sp>
      <p:sp>
        <p:nvSpPr>
          <p:cNvPr id="53" name="テキスト プレースホルダ 9"/>
          <p:cNvSpPr>
            <a:spLocks noGrp="1"/>
          </p:cNvSpPr>
          <p:nvPr>
            <p:custDataLst>
              <p:tags r:id="rId15"/>
            </p:custDataLst>
          </p:nvPr>
        </p:nvSpPr>
        <p:spPr bwMode="auto">
          <a:xfrm>
            <a:off x="506413" y="58912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3B3C32-4D3C-4EC6-A483-4E895CF29DA2}" type="datetime'''''''''20''''''''''''''''''''1''''3'">
              <a:rPr lang="en-US" altLang="en-US" sz="1000" smtClean="0"/>
              <a:pPr marL="0" indent="0" algn="ctr">
                <a:spcBef>
                  <a:spcPct val="0"/>
                </a:spcBef>
                <a:buNone/>
              </a:pPr>
              <a:t>2013</a:t>
            </a:fld>
            <a:endParaRPr kumimoji="0" lang="ja-JP" altLang="en-US" sz="1000" dirty="0">
              <a:sym typeface="+mn-lt"/>
            </a:endParaRPr>
          </a:p>
        </p:txBody>
      </p:sp>
      <p:sp useBgFill="1">
        <p:nvSpPr>
          <p:cNvPr id="118" name="テキスト プレースホルダ 9"/>
          <p:cNvSpPr>
            <a:spLocks noGrp="1"/>
          </p:cNvSpPr>
          <p:nvPr>
            <p:custDataLst>
              <p:tags r:id="rId16"/>
            </p:custDataLst>
          </p:nvPr>
        </p:nvSpPr>
        <p:spPr bwMode="gray">
          <a:xfrm>
            <a:off x="2692400" y="5006975"/>
            <a:ext cx="2857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519F15F-8FAB-4D99-ADCF-D863A1A36349}" type="datetime'''''''''''''''''''''''2''''''''4''''''''0.''''''''''''7'''''''">
              <a:rPr lang="en-US" altLang="en-US" sz="800" smtClean="0"/>
              <a:pPr marL="0" indent="0">
                <a:spcBef>
                  <a:spcPct val="0"/>
                </a:spcBef>
                <a:buNone/>
              </a:pPr>
              <a:t>240.7</a:t>
            </a:fld>
            <a:endParaRPr kumimoji="0" lang="ja-JP" altLang="en-US" sz="800" dirty="0">
              <a:sym typeface="+mn-lt"/>
            </a:endParaRPr>
          </a:p>
        </p:txBody>
      </p:sp>
      <p:sp useBgFill="1">
        <p:nvSpPr>
          <p:cNvPr id="115" name="テキスト プレースホルダ 9"/>
          <p:cNvSpPr>
            <a:spLocks noGrp="1"/>
          </p:cNvSpPr>
          <p:nvPr>
            <p:custDataLst>
              <p:tags r:id="rId17"/>
            </p:custDataLst>
          </p:nvPr>
        </p:nvSpPr>
        <p:spPr bwMode="gray">
          <a:xfrm>
            <a:off x="1068388" y="4340225"/>
            <a:ext cx="2857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7F7E91B-DFC4-453F-A210-ACD91A221934}" type="datetime'''''5''''''0''''''''''''0''''''''''''''''.''6'''''">
              <a:rPr lang="en-US" altLang="en-US" sz="800" smtClean="0"/>
              <a:pPr marL="0" indent="0">
                <a:spcBef>
                  <a:spcPct val="0"/>
                </a:spcBef>
                <a:buNone/>
              </a:pPr>
              <a:t>500.6</a:t>
            </a:fld>
            <a:endParaRPr kumimoji="0" lang="ja-JP" altLang="en-US" sz="800" dirty="0">
              <a:sym typeface="+mn-lt"/>
            </a:endParaRPr>
          </a:p>
        </p:txBody>
      </p:sp>
      <p:sp>
        <p:nvSpPr>
          <p:cNvPr id="54" name="テキスト プレースホルダ 9"/>
          <p:cNvSpPr>
            <a:spLocks noGrp="1"/>
          </p:cNvSpPr>
          <p:nvPr>
            <p:custDataLst>
              <p:tags r:id="rId18"/>
            </p:custDataLst>
          </p:nvPr>
        </p:nvSpPr>
        <p:spPr bwMode="auto">
          <a:xfrm>
            <a:off x="984250"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4EDFE1-62F9-4F65-A00A-8824F83ED7BA}" type="datetime'''''''1''''''''''''''''''4'''''''''">
              <a:rPr lang="en-US" altLang="en-US" sz="1000" smtClean="0"/>
              <a:pPr marL="0" indent="0" algn="ctr">
                <a:spcBef>
                  <a:spcPct val="0"/>
                </a:spcBef>
                <a:buNone/>
              </a:pPr>
              <a:t>14</a:t>
            </a:fld>
            <a:endParaRPr kumimoji="0" lang="ja-JP" altLang="en-US" sz="1000" dirty="0">
              <a:sym typeface="+mn-lt"/>
            </a:endParaRPr>
          </a:p>
        </p:txBody>
      </p:sp>
      <p:sp useBgFill="1">
        <p:nvSpPr>
          <p:cNvPr id="215" name="テキスト プレースホルダ 9"/>
          <p:cNvSpPr>
            <a:spLocks noGrp="1"/>
          </p:cNvSpPr>
          <p:nvPr>
            <p:custDataLst>
              <p:tags r:id="rId19"/>
            </p:custDataLst>
          </p:nvPr>
        </p:nvSpPr>
        <p:spPr bwMode="gray">
          <a:xfrm>
            <a:off x="3228975" y="5195888"/>
            <a:ext cx="2857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9BD8110-4ADD-46E7-8B21-3B135CBB1A2E}" type="datetime'''''''1''6''''''''''''''7''.''''''9'''''''''''''''''''''''">
              <a:rPr lang="en-US" altLang="en-US" sz="800" smtClean="0"/>
              <a:pPr marL="0" indent="0">
                <a:spcBef>
                  <a:spcPct val="0"/>
                </a:spcBef>
                <a:buNone/>
              </a:pPr>
              <a:t>167.9</a:t>
            </a:fld>
            <a:endParaRPr kumimoji="0" lang="ja-JP" altLang="en-US" sz="800" dirty="0">
              <a:sym typeface="+mn-lt"/>
            </a:endParaRPr>
          </a:p>
        </p:txBody>
      </p:sp>
      <p:sp useBgFill="1">
        <p:nvSpPr>
          <p:cNvPr id="243" name="テキスト プレースホルダ 9"/>
          <p:cNvSpPr>
            <a:spLocks noGrp="1"/>
          </p:cNvSpPr>
          <p:nvPr>
            <p:custDataLst>
              <p:tags r:id="rId20"/>
            </p:custDataLst>
          </p:nvPr>
        </p:nvSpPr>
        <p:spPr bwMode="gray">
          <a:xfrm>
            <a:off x="1422400" y="4524375"/>
            <a:ext cx="2857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93B80F9-4D7C-4374-9321-9322623DBDE9}" type="datetime'''4''''''''4''8''''.4'''''''''''">
              <a:rPr lang="en-US" altLang="en-US" sz="800" smtClean="0"/>
              <a:pPr marL="0" indent="0">
                <a:spcBef>
                  <a:spcPct val="0"/>
                </a:spcBef>
                <a:buNone/>
              </a:pPr>
              <a:t>448.4</a:t>
            </a:fld>
            <a:endParaRPr kumimoji="0" lang="ja-JP" altLang="en-US" sz="800" dirty="0">
              <a:sym typeface="+mn-lt"/>
            </a:endParaRPr>
          </a:p>
        </p:txBody>
      </p:sp>
      <p:sp>
        <p:nvSpPr>
          <p:cNvPr id="55" name="テキスト プレースホルダ 9"/>
          <p:cNvSpPr>
            <a:spLocks noGrp="1"/>
          </p:cNvSpPr>
          <p:nvPr>
            <p:custDataLst>
              <p:tags r:id="rId21"/>
            </p:custDataLst>
          </p:nvPr>
        </p:nvSpPr>
        <p:spPr bwMode="auto">
          <a:xfrm>
            <a:off x="1393825"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325681C-0F7B-48F0-B7F9-C88CD7A396F0}" type="datetime'''''''''''1''''''''''''''''''''''''''''5'''''''''''''''''''''">
              <a:rPr lang="en-US" altLang="en-US" sz="1000" smtClean="0"/>
              <a:pPr marL="0" indent="0" algn="ctr">
                <a:spcBef>
                  <a:spcPct val="0"/>
                </a:spcBef>
                <a:buNone/>
              </a:pPr>
              <a:t>15</a:t>
            </a:fld>
            <a:endParaRPr kumimoji="0" lang="ja-JP" altLang="en-US" sz="1000" dirty="0">
              <a:sym typeface="+mn-lt"/>
            </a:endParaRPr>
          </a:p>
        </p:txBody>
      </p:sp>
      <p:sp useBgFill="1">
        <p:nvSpPr>
          <p:cNvPr id="149" name="テキスト プレースホルダ 9"/>
          <p:cNvSpPr>
            <a:spLocks noGrp="1"/>
          </p:cNvSpPr>
          <p:nvPr>
            <p:custDataLst>
              <p:tags r:id="rId22"/>
            </p:custDataLst>
          </p:nvPr>
        </p:nvSpPr>
        <p:spPr bwMode="gray">
          <a:xfrm>
            <a:off x="1735138" y="4606925"/>
            <a:ext cx="285750" cy="122238"/>
          </a:xfrm>
          <a:prstGeom prst="rect">
            <a:avLst/>
          </a:prstGeom>
          <a:ln>
            <a:noFill/>
          </a:ln>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D22577-043E-4507-99ED-9E40598F31DD}" type="datetime'''''''''''''''''''3''''''3''3''''''.3'''''''''''''''''''">
              <a:rPr kumimoji="0" lang="en-US" altLang="en-US" sz="800" smtClean="0">
                <a:sym typeface="+mn-lt"/>
              </a:rPr>
              <a:pPr marL="0" indent="0" algn="ctr">
                <a:spcBef>
                  <a:spcPct val="0"/>
                </a:spcBef>
                <a:buNone/>
              </a:pPr>
              <a:t>333.3</a:t>
            </a:fld>
            <a:endParaRPr kumimoji="0" lang="ja-JP" altLang="en-US" sz="800" dirty="0">
              <a:sym typeface="+mn-lt"/>
            </a:endParaRPr>
          </a:p>
        </p:txBody>
      </p:sp>
      <p:sp useBgFill="1">
        <p:nvSpPr>
          <p:cNvPr id="162" name="テキスト プレースホルダ 9"/>
          <p:cNvSpPr>
            <a:spLocks noGrp="1"/>
          </p:cNvSpPr>
          <p:nvPr>
            <p:custDataLst>
              <p:tags r:id="rId23"/>
            </p:custDataLst>
          </p:nvPr>
        </p:nvSpPr>
        <p:spPr bwMode="gray">
          <a:xfrm>
            <a:off x="2097088" y="3940175"/>
            <a:ext cx="2857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69F6AAF-1DF6-4518-A91E-4D103084316E}" type="datetime'''''5''''''''75.''''''''''''''''''''''0'''''''">
              <a:rPr lang="en-US" altLang="en-US" sz="800" smtClean="0"/>
              <a:pPr marL="0" indent="0">
                <a:spcBef>
                  <a:spcPct val="0"/>
                </a:spcBef>
                <a:buNone/>
              </a:pPr>
              <a:t>575.0</a:t>
            </a:fld>
            <a:endParaRPr kumimoji="0" lang="ja-JP" altLang="en-US" sz="800" dirty="0">
              <a:sym typeface="+mn-lt"/>
            </a:endParaRPr>
          </a:p>
        </p:txBody>
      </p:sp>
      <p:sp>
        <p:nvSpPr>
          <p:cNvPr id="57" name="テキスト プレースホルダ 9"/>
          <p:cNvSpPr>
            <a:spLocks noGrp="1"/>
          </p:cNvSpPr>
          <p:nvPr>
            <p:custDataLst>
              <p:tags r:id="rId24"/>
            </p:custDataLst>
          </p:nvPr>
        </p:nvSpPr>
        <p:spPr bwMode="auto">
          <a:xfrm>
            <a:off x="2209800"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A9E07E-6E5B-45ED-A92B-9DF9BC3B4CE2}" type="datetime'''''''''''1''''''''''''''''''''''''''''''''''''''''''7'">
              <a:rPr lang="en-US" altLang="en-US" sz="1000" smtClean="0"/>
              <a:pPr marL="0" indent="0" algn="ctr">
                <a:spcBef>
                  <a:spcPct val="0"/>
                </a:spcBef>
                <a:buNone/>
              </a:pPr>
              <a:t>17</a:t>
            </a:fld>
            <a:endParaRPr kumimoji="0" lang="ja-JP" altLang="en-US" sz="1000" dirty="0">
              <a:sym typeface="+mn-lt"/>
            </a:endParaRPr>
          </a:p>
        </p:txBody>
      </p:sp>
      <p:sp useBgFill="1">
        <p:nvSpPr>
          <p:cNvPr id="117" name="テキスト プレースホルダ 9"/>
          <p:cNvSpPr>
            <a:spLocks noGrp="1"/>
          </p:cNvSpPr>
          <p:nvPr>
            <p:custDataLst>
              <p:tags r:id="rId25"/>
            </p:custDataLst>
          </p:nvPr>
        </p:nvSpPr>
        <p:spPr bwMode="gray">
          <a:xfrm>
            <a:off x="2474913" y="4387850"/>
            <a:ext cx="2857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C795F08-B0CB-4625-A7BB-ACE78B5A1039}" type="datetime'''''''''''''''48''''''''7''''''.''''''''''''''''''''''''''9'''">
              <a:rPr lang="en-US" altLang="en-US" sz="800" smtClean="0"/>
              <a:pPr marL="0" indent="0">
                <a:spcBef>
                  <a:spcPct val="0"/>
                </a:spcBef>
                <a:buNone/>
              </a:pPr>
              <a:t>487.9</a:t>
            </a:fld>
            <a:endParaRPr kumimoji="0" lang="ja-JP" altLang="en-US" sz="800" dirty="0">
              <a:sym typeface="+mn-lt"/>
            </a:endParaRPr>
          </a:p>
        </p:txBody>
      </p:sp>
      <p:sp useBgFill="1">
        <p:nvSpPr>
          <p:cNvPr id="227" name="テキスト プレースホルダ 9"/>
          <p:cNvSpPr>
            <a:spLocks noGrp="1"/>
          </p:cNvSpPr>
          <p:nvPr>
            <p:custDataLst>
              <p:tags r:id="rId26"/>
            </p:custDataLst>
          </p:nvPr>
        </p:nvSpPr>
        <p:spPr bwMode="gray">
          <a:xfrm>
            <a:off x="4162425" y="5137150"/>
            <a:ext cx="2857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0A6AA63-62DE-49FC-96D8-EACC9E4CCA6B}" type="datetime'''''''''''''''''''1''''''''''''''''7''''''''''3''''.4'''''''">
              <a:rPr lang="en-US" altLang="en-US" sz="800" smtClean="0"/>
              <a:pPr marL="0" indent="0">
                <a:spcBef>
                  <a:spcPct val="0"/>
                </a:spcBef>
                <a:buNone/>
              </a:pPr>
              <a:t>173.4</a:t>
            </a:fld>
            <a:endParaRPr kumimoji="0" lang="ja-JP" altLang="en-US" sz="800" dirty="0">
              <a:sym typeface="+mn-lt"/>
            </a:endParaRPr>
          </a:p>
        </p:txBody>
      </p:sp>
      <p:sp useBgFill="1">
        <p:nvSpPr>
          <p:cNvPr id="163" name="テキスト プレースホルダ 9"/>
          <p:cNvSpPr>
            <a:spLocks noGrp="1"/>
          </p:cNvSpPr>
          <p:nvPr>
            <p:custDataLst>
              <p:tags r:id="rId27"/>
            </p:custDataLst>
          </p:nvPr>
        </p:nvSpPr>
        <p:spPr bwMode="gray">
          <a:xfrm>
            <a:off x="2413000" y="5122863"/>
            <a:ext cx="2857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89D1019-E307-4A50-A45E-7D26F2770FDD}" type="datetime'''''1''''''''''''''71.''''''2'''''''''''''''''''''''''''''">
              <a:rPr kumimoji="0" lang="en-US" altLang="en-US" sz="800" smtClean="0">
                <a:sym typeface="+mn-lt"/>
              </a:rPr>
              <a:pPr marL="0" indent="0">
                <a:spcBef>
                  <a:spcPct val="0"/>
                </a:spcBef>
                <a:buNone/>
              </a:pPr>
              <a:t>171.2</a:t>
            </a:fld>
            <a:endParaRPr kumimoji="0" lang="ja-JP" altLang="en-US" sz="800" dirty="0">
              <a:sym typeface="+mn-lt"/>
            </a:endParaRPr>
          </a:p>
        </p:txBody>
      </p:sp>
      <p:sp>
        <p:nvSpPr>
          <p:cNvPr id="58" name="テキスト プレースホルダ 9"/>
          <p:cNvSpPr>
            <a:spLocks noGrp="1"/>
          </p:cNvSpPr>
          <p:nvPr>
            <p:custDataLst>
              <p:tags r:id="rId28"/>
            </p:custDataLst>
          </p:nvPr>
        </p:nvSpPr>
        <p:spPr bwMode="auto">
          <a:xfrm>
            <a:off x="2619375"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93DE72-833F-4CF6-8DA6-26DE42BD8182}" type="datetime'''''''''''18'''''''''''''">
              <a:rPr lang="en-US" altLang="en-US" sz="1000" smtClean="0"/>
              <a:pPr marL="0" indent="0" algn="ctr">
                <a:spcBef>
                  <a:spcPct val="0"/>
                </a:spcBef>
                <a:buNone/>
              </a:pPr>
              <a:t>18</a:t>
            </a:fld>
            <a:endParaRPr kumimoji="0" lang="ja-JP" altLang="en-US" sz="1000" dirty="0">
              <a:sym typeface="+mn-lt"/>
            </a:endParaRPr>
          </a:p>
        </p:txBody>
      </p:sp>
      <p:sp useBgFill="1">
        <p:nvSpPr>
          <p:cNvPr id="150" name="テキスト プレースホルダ 9"/>
          <p:cNvSpPr>
            <a:spLocks noGrp="1"/>
          </p:cNvSpPr>
          <p:nvPr>
            <p:custDataLst>
              <p:tags r:id="rId29"/>
            </p:custDataLst>
          </p:nvPr>
        </p:nvSpPr>
        <p:spPr bwMode="gray">
          <a:xfrm>
            <a:off x="2963863" y="4359275"/>
            <a:ext cx="2857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ABD7FC0-C6B8-4726-94A1-DB7DF2E2E19F}" type="datetime'''''''''''4''''''9''''4''''''''''''''''''''''''.''''''7'''''">
              <a:rPr lang="en-US" altLang="en-US" sz="800" smtClean="0"/>
              <a:pPr marL="0" indent="0">
                <a:spcBef>
                  <a:spcPct val="0"/>
                </a:spcBef>
                <a:buNone/>
              </a:pPr>
              <a:t>494.7</a:t>
            </a:fld>
            <a:endParaRPr kumimoji="0" lang="ja-JP" altLang="en-US" sz="800" dirty="0">
              <a:sym typeface="+mn-lt"/>
            </a:endParaRPr>
          </a:p>
        </p:txBody>
      </p:sp>
      <p:sp>
        <p:nvSpPr>
          <p:cNvPr id="59" name="テキスト プレースホルダ 9"/>
          <p:cNvSpPr>
            <a:spLocks noGrp="1"/>
          </p:cNvSpPr>
          <p:nvPr>
            <p:custDataLst>
              <p:tags r:id="rId30"/>
            </p:custDataLst>
          </p:nvPr>
        </p:nvSpPr>
        <p:spPr bwMode="auto">
          <a:xfrm>
            <a:off x="3027363"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E8F152C-D0C6-44E2-8844-34C486B15DD1}" type="datetime'''''1''''''''''''9'''''''''''''">
              <a:rPr lang="en-US" altLang="en-US" sz="1000" smtClean="0"/>
              <a:pPr marL="0" indent="0" algn="ctr">
                <a:spcBef>
                  <a:spcPct val="0"/>
                </a:spcBef>
                <a:buNone/>
              </a:pPr>
              <a:t>19</a:t>
            </a:fld>
            <a:endParaRPr kumimoji="0" lang="ja-JP" altLang="en-US" sz="1000" dirty="0">
              <a:sym typeface="+mn-lt"/>
            </a:endParaRPr>
          </a:p>
        </p:txBody>
      </p:sp>
      <p:sp>
        <p:nvSpPr>
          <p:cNvPr id="60" name="テキスト プレースホルダ 9"/>
          <p:cNvSpPr>
            <a:spLocks noGrp="1"/>
          </p:cNvSpPr>
          <p:nvPr>
            <p:custDataLst>
              <p:tags r:id="rId31"/>
            </p:custDataLst>
          </p:nvPr>
        </p:nvSpPr>
        <p:spPr bwMode="auto">
          <a:xfrm>
            <a:off x="3435350"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CBC452-E369-4180-8953-0B7C923B6DF5}" type="datetime'''''''''''''''''''''''2''''''''''''''''''0'''''''''''''''''">
              <a:rPr lang="en-US" altLang="en-US" sz="1000" smtClean="0"/>
              <a:pPr marL="0" indent="0" algn="ctr">
                <a:spcBef>
                  <a:spcPct val="0"/>
                </a:spcBef>
                <a:buNone/>
              </a:pPr>
              <a:t>20</a:t>
            </a:fld>
            <a:endParaRPr kumimoji="0" lang="ja-JP" altLang="en-US" sz="1000" dirty="0">
              <a:sym typeface="+mn-lt"/>
            </a:endParaRPr>
          </a:p>
        </p:txBody>
      </p:sp>
      <p:sp useBgFill="1">
        <p:nvSpPr>
          <p:cNvPr id="229" name="テキスト プレースホルダ 9"/>
          <p:cNvSpPr>
            <a:spLocks noGrp="1"/>
          </p:cNvSpPr>
          <p:nvPr>
            <p:custDataLst>
              <p:tags r:id="rId32"/>
            </p:custDataLst>
          </p:nvPr>
        </p:nvSpPr>
        <p:spPr bwMode="gray">
          <a:xfrm>
            <a:off x="3738563" y="5157788"/>
            <a:ext cx="2857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585FFA-CD03-4393-B9AE-14FFEC345D12}" type="datetime'''''''1''''''''''''''''''6''''''''''''8.9'''''''''''">
              <a:rPr lang="en-US" altLang="en-US" sz="800" smtClean="0"/>
              <a:pPr marL="0" indent="0">
                <a:spcBef>
                  <a:spcPct val="0"/>
                </a:spcBef>
                <a:buNone/>
              </a:pPr>
              <a:t>168.9</a:t>
            </a:fld>
            <a:endParaRPr kumimoji="0" lang="ja-JP" altLang="en-US" sz="800" dirty="0">
              <a:sym typeface="+mn-lt"/>
            </a:endParaRPr>
          </a:p>
        </p:txBody>
      </p:sp>
      <p:sp>
        <p:nvSpPr>
          <p:cNvPr id="61" name="テキスト プレースホルダ 9"/>
          <p:cNvSpPr>
            <a:spLocks noGrp="1"/>
          </p:cNvSpPr>
          <p:nvPr>
            <p:custDataLst>
              <p:tags r:id="rId33"/>
            </p:custDataLst>
          </p:nvPr>
        </p:nvSpPr>
        <p:spPr bwMode="auto">
          <a:xfrm>
            <a:off x="3843338"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F98976-8B2D-4128-AAEF-63C1CF160CC2}" type="datetime'''''''2''''''1'''''''''''''''">
              <a:rPr lang="en-US" altLang="en-US" sz="1000" smtClean="0"/>
              <a:pPr marL="0" indent="0" algn="ctr">
                <a:spcBef>
                  <a:spcPct val="0"/>
                </a:spcBef>
                <a:buNone/>
              </a:pPr>
              <a:t>21</a:t>
            </a:fld>
            <a:endParaRPr kumimoji="0" lang="ja-JP" altLang="en-US" sz="1000" dirty="0">
              <a:sym typeface="+mn-lt"/>
            </a:endParaRPr>
          </a:p>
        </p:txBody>
      </p:sp>
      <p:sp>
        <p:nvSpPr>
          <p:cNvPr id="62" name="テキスト プレースホルダ 9"/>
          <p:cNvSpPr>
            <a:spLocks noGrp="1"/>
          </p:cNvSpPr>
          <p:nvPr>
            <p:custDataLst>
              <p:tags r:id="rId34"/>
            </p:custDataLst>
          </p:nvPr>
        </p:nvSpPr>
        <p:spPr bwMode="auto">
          <a:xfrm>
            <a:off x="4252913"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AC7CA3-AD85-4CF4-869C-F16EE4C418E5}" type="datetime'''2''''2'''''''''''''''''''''''''">
              <a:rPr lang="en-US" altLang="en-US" sz="1000" smtClean="0"/>
              <a:pPr marL="0" indent="0" algn="ctr">
                <a:spcBef>
                  <a:spcPct val="0"/>
                </a:spcBef>
                <a:buNone/>
              </a:pPr>
              <a:t>22</a:t>
            </a:fld>
            <a:endParaRPr kumimoji="0" lang="ja-JP" altLang="en-US" sz="1000" dirty="0">
              <a:sym typeface="+mn-lt"/>
            </a:endParaRPr>
          </a:p>
        </p:txBody>
      </p:sp>
      <p:cxnSp>
        <p:nvCxnSpPr>
          <p:cNvPr id="13" name="Straight Connector 12"/>
          <p:cNvCxnSpPr/>
          <p:nvPr>
            <p:custDataLst>
              <p:tags r:id="rId35"/>
            </p:custDataLst>
          </p:nvPr>
        </p:nvCxnSpPr>
        <p:spPr bwMode="gray">
          <a:xfrm>
            <a:off x="1966914" y="2674938"/>
            <a:ext cx="238125" cy="0"/>
          </a:xfrm>
          <a:prstGeom prst="line">
            <a:avLst/>
          </a:prstGeom>
          <a:ln w="9525" algn="ctr">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36"/>
            </p:custDataLst>
          </p:nvPr>
        </p:nvCxnSpPr>
        <p:spPr bwMode="gray">
          <a:xfrm>
            <a:off x="1966914" y="2471738"/>
            <a:ext cx="238125" cy="0"/>
          </a:xfrm>
          <a:prstGeom prst="line">
            <a:avLst/>
          </a:prstGeom>
          <a:ln w="9525" algn="ctr">
            <a:solidFill>
              <a:srgbClr val="DC87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37"/>
            </p:custDataLst>
          </p:nvPr>
        </p:nvCxnSpPr>
        <p:spPr bwMode="gray">
          <a:xfrm>
            <a:off x="1966914" y="2268538"/>
            <a:ext cx="238125" cy="0"/>
          </a:xfrm>
          <a:prstGeom prst="line">
            <a:avLst/>
          </a:prstGeom>
          <a:ln w="9525" algn="ctr">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38"/>
            </p:custDataLst>
          </p:nvPr>
        </p:nvCxnSpPr>
        <p:spPr bwMode="gray">
          <a:xfrm>
            <a:off x="1966914" y="2878138"/>
            <a:ext cx="238125" cy="0"/>
          </a:xfrm>
          <a:prstGeom prst="line">
            <a:avLst/>
          </a:prstGeom>
          <a:ln w="9525" algn="ctr">
            <a:solidFill>
              <a:srgbClr val="4D4D4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39"/>
            </p:custDataLst>
          </p:nvPr>
        </p:nvCxnSpPr>
        <p:spPr bwMode="gray">
          <a:xfrm>
            <a:off x="1966914" y="3081338"/>
            <a:ext cx="238125" cy="0"/>
          </a:xfrm>
          <a:prstGeom prst="line">
            <a:avLst/>
          </a:prstGeom>
          <a:ln w="9525" algn="ctr">
            <a:solidFill>
              <a:srgbClr val="65593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40"/>
            </p:custDataLst>
          </p:nvPr>
        </p:nvCxnSpPr>
        <p:spPr bwMode="gray">
          <a:xfrm>
            <a:off x="1966914" y="3284538"/>
            <a:ext cx="238125" cy="0"/>
          </a:xfrm>
          <a:prstGeom prst="line">
            <a:avLst/>
          </a:prstGeom>
          <a:ln w="9525" algn="ctr">
            <a:solidFill>
              <a:srgbClr val="CFA64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2" name="Rectangle 21"/>
          <p:cNvSpPr/>
          <p:nvPr>
            <p:custDataLst>
              <p:tags r:id="rId41"/>
            </p:custDataLst>
          </p:nvPr>
        </p:nvSpPr>
        <p:spPr bwMode="gray">
          <a:xfrm>
            <a:off x="2047875" y="2433638"/>
            <a:ext cx="76200" cy="76200"/>
          </a:xfrm>
          <a:prstGeom prst="rect">
            <a:avLst/>
          </a:prstGeom>
          <a:solidFill>
            <a:srgbClr val="FFFFFF"/>
          </a:solidFill>
          <a:ln w="9525">
            <a:solidFill>
              <a:srgbClr val="DC870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2" name="Oval 11"/>
          <p:cNvSpPr/>
          <p:nvPr>
            <p:custDataLst>
              <p:tags r:id="rId42"/>
            </p:custDataLst>
          </p:nvPr>
        </p:nvSpPr>
        <p:spPr bwMode="gray">
          <a:xfrm>
            <a:off x="2047875" y="2230438"/>
            <a:ext cx="76200" cy="76200"/>
          </a:xfrm>
          <a:prstGeom prst="ellipse">
            <a:avLst/>
          </a:prstGeom>
          <a:solidFill>
            <a:schemeClr val="tx2"/>
          </a:solidFill>
          <a:ln w="9525">
            <a:solidFill>
              <a:schemeClr val="tx2"/>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43"/>
            </p:custDataLst>
          </p:nvPr>
        </p:nvSpPr>
        <p:spPr bwMode="gray">
          <a:xfrm>
            <a:off x="2047875" y="2636838"/>
            <a:ext cx="76200" cy="76200"/>
          </a:xfrm>
          <a:prstGeom prst="rect">
            <a:avLst/>
          </a:prstGeom>
          <a:solidFill>
            <a:srgbClr val="3D6E81"/>
          </a:solidFill>
          <a:ln w="9525">
            <a:solidFill>
              <a:srgbClr val="3D6E8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8" name="Diamond 17"/>
          <p:cNvSpPr/>
          <p:nvPr>
            <p:custDataLst>
              <p:tags r:id="rId44"/>
            </p:custDataLst>
          </p:nvPr>
        </p:nvSpPr>
        <p:spPr bwMode="gray">
          <a:xfrm>
            <a:off x="2047875" y="2840038"/>
            <a:ext cx="76200" cy="76200"/>
          </a:xfrm>
          <a:prstGeom prst="diamond">
            <a:avLst/>
          </a:prstGeom>
          <a:solidFill>
            <a:srgbClr val="4D4D4D"/>
          </a:solidFill>
          <a:ln w="9525">
            <a:solidFill>
              <a:srgbClr val="4D4D4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65" name="Isosceles Triangle 64"/>
          <p:cNvSpPr/>
          <p:nvPr>
            <p:custDataLst>
              <p:tags r:id="rId45"/>
            </p:custDataLst>
          </p:nvPr>
        </p:nvSpPr>
        <p:spPr bwMode="gray">
          <a:xfrm>
            <a:off x="2047875" y="3043238"/>
            <a:ext cx="76200" cy="76200"/>
          </a:xfrm>
          <a:prstGeom prst="triangle">
            <a:avLst/>
          </a:prstGeom>
          <a:solidFill>
            <a:srgbClr val="655939"/>
          </a:solidFill>
          <a:ln w="9525">
            <a:solidFill>
              <a:srgbClr val="655939"/>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0" name="Oval 19"/>
          <p:cNvSpPr/>
          <p:nvPr>
            <p:custDataLst>
              <p:tags r:id="rId46"/>
            </p:custDataLst>
          </p:nvPr>
        </p:nvSpPr>
        <p:spPr bwMode="gray">
          <a:xfrm>
            <a:off x="2047875" y="3246438"/>
            <a:ext cx="76200" cy="76200"/>
          </a:xfrm>
          <a:prstGeom prst="ellipse">
            <a:avLst/>
          </a:prstGeom>
          <a:solidFill>
            <a:srgbClr val="FFFFFF"/>
          </a:solidFill>
          <a:ln w="9525">
            <a:solidFill>
              <a:srgbClr val="CFA649"/>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7" name="テキスト プレースホルダ 9"/>
          <p:cNvSpPr>
            <a:spLocks noGrp="1"/>
          </p:cNvSpPr>
          <p:nvPr>
            <p:custDataLst>
              <p:tags r:id="rId47"/>
            </p:custDataLst>
          </p:nvPr>
        </p:nvSpPr>
        <p:spPr bwMode="auto">
          <a:xfrm>
            <a:off x="2270125" y="21971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7D60A2C-495E-4CEF-B4E3-D75DB3F91BA3}" type="datetime'''''''''''''''''''''''''''''''''''消耗''''''''''''''''品'">
              <a:rPr lang="ja-JP" altLang="en-US" sz="1000"/>
              <a:pPr marL="0" indent="0">
                <a:spcBef>
                  <a:spcPct val="0"/>
                </a:spcBef>
                <a:buNone/>
              </a:pPr>
              <a:t>消耗品</a:t>
            </a:fld>
            <a:endParaRPr kumimoji="0" lang="ja-JP" altLang="en-US" sz="1000" dirty="0">
              <a:sym typeface="+mn-lt"/>
            </a:endParaRPr>
          </a:p>
        </p:txBody>
      </p:sp>
      <p:sp>
        <p:nvSpPr>
          <p:cNvPr id="52" name="テキスト プレースホルダ 9"/>
          <p:cNvSpPr>
            <a:spLocks noGrp="1"/>
          </p:cNvSpPr>
          <p:nvPr>
            <p:custDataLst>
              <p:tags r:id="rId48"/>
            </p:custDataLst>
          </p:nvPr>
        </p:nvSpPr>
        <p:spPr bwMode="auto">
          <a:xfrm>
            <a:off x="2270125" y="2400300"/>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67C0D4-CF62-487F-AFE0-DAE47B8E8D09}" type="datetime'そ''の''''''他'''''''''''''''''''''''">
              <a:rPr lang="ja-JP" altLang="en-US" sz="1000"/>
              <a:pPr marL="0" indent="0">
                <a:spcBef>
                  <a:spcPct val="0"/>
                </a:spcBef>
                <a:buNone/>
              </a:pPr>
              <a:t>その他</a:t>
            </a:fld>
            <a:endParaRPr kumimoji="0" lang="ja-JP" altLang="en-US" sz="1000" dirty="0">
              <a:sym typeface="+mn-lt"/>
            </a:endParaRPr>
          </a:p>
        </p:txBody>
      </p:sp>
      <p:sp>
        <p:nvSpPr>
          <p:cNvPr id="51" name="テキスト プレースホルダ 9"/>
          <p:cNvSpPr>
            <a:spLocks noGrp="1"/>
          </p:cNvSpPr>
          <p:nvPr>
            <p:custDataLst>
              <p:tags r:id="rId49"/>
            </p:custDataLst>
          </p:nvPr>
        </p:nvSpPr>
        <p:spPr bwMode="auto">
          <a:xfrm>
            <a:off x="2270125" y="3213100"/>
            <a:ext cx="635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2FD1728-DEA6-4A8E-A1C7-98D70BC755CB}" type="datetime'''''''''''''患''''''''''者''''''補''助''''''''具'''''">
              <a:rPr lang="ja-JP" altLang="en-US" sz="1000"/>
              <a:pPr marL="0" indent="0">
                <a:spcBef>
                  <a:spcPct val="0"/>
                </a:spcBef>
                <a:buNone/>
              </a:pPr>
              <a:t>患者補助具</a:t>
            </a:fld>
            <a:endParaRPr kumimoji="0" lang="ja-JP" altLang="en-US" sz="1000" dirty="0">
              <a:sym typeface="+mn-lt"/>
            </a:endParaRPr>
          </a:p>
        </p:txBody>
      </p:sp>
      <p:sp>
        <p:nvSpPr>
          <p:cNvPr id="48" name="テキスト プレースホルダ 9"/>
          <p:cNvSpPr>
            <a:spLocks noGrp="1"/>
          </p:cNvSpPr>
          <p:nvPr>
            <p:custDataLst>
              <p:tags r:id="rId50"/>
            </p:custDataLst>
          </p:nvPr>
        </p:nvSpPr>
        <p:spPr bwMode="auto">
          <a:xfrm>
            <a:off x="2270125" y="260350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FB97C28-8F0F-446C-839F-7BF1C2C4A936}" type="datetime'''''診断機''''''''''''''''''''''''''''器'''''''''''''''''''''''''">
              <a:rPr lang="ja-JP" altLang="en-US" sz="1000"/>
              <a:pPr marL="0" indent="0">
                <a:spcBef>
                  <a:spcPct val="0"/>
                </a:spcBef>
                <a:buNone/>
              </a:pPr>
              <a:t>診断機器</a:t>
            </a:fld>
            <a:endParaRPr kumimoji="0" lang="ja-JP" altLang="en-US" sz="1000" dirty="0">
              <a:sym typeface="+mn-lt"/>
            </a:endParaRPr>
          </a:p>
        </p:txBody>
      </p:sp>
      <p:sp>
        <p:nvSpPr>
          <p:cNvPr id="50" name="テキスト プレースホルダ 9"/>
          <p:cNvSpPr>
            <a:spLocks noGrp="1"/>
          </p:cNvSpPr>
          <p:nvPr>
            <p:custDataLst>
              <p:tags r:id="rId51"/>
            </p:custDataLst>
          </p:nvPr>
        </p:nvSpPr>
        <p:spPr bwMode="auto">
          <a:xfrm>
            <a:off x="2270125" y="2806700"/>
            <a:ext cx="1333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586F947-B7E4-411A-ACCA-9625D6EC734B}" type="datetime'整''''形''''外科''''''製品''''''・人''工装''''''''具'''''''''">
              <a:rPr lang="ja-JP" altLang="en-US" sz="1000"/>
              <a:pPr marL="0" indent="0">
                <a:spcBef>
                  <a:spcPct val="0"/>
                </a:spcBef>
                <a:buNone/>
              </a:pPr>
              <a:t>整形外科製品・人工装具</a:t>
            </a:fld>
            <a:endParaRPr kumimoji="0" lang="ja-JP" altLang="en-US" sz="1000" dirty="0">
              <a:sym typeface="+mn-lt"/>
            </a:endParaRPr>
          </a:p>
        </p:txBody>
      </p:sp>
      <p:sp>
        <p:nvSpPr>
          <p:cNvPr id="63" name="テキスト プレースホルダ 9"/>
          <p:cNvSpPr>
            <a:spLocks noGrp="1"/>
          </p:cNvSpPr>
          <p:nvPr>
            <p:custDataLst>
              <p:tags r:id="rId52"/>
            </p:custDataLst>
          </p:nvPr>
        </p:nvSpPr>
        <p:spPr bwMode="auto">
          <a:xfrm>
            <a:off x="2270125" y="300990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F4169F-1931-4682-94B2-C685B0FB428D}" type="datetime'''''''''''''''''歯''''''''''''''''''''''科''''''製品'''''''''">
              <a:rPr lang="ja-JP" altLang="en-US" sz="1000"/>
              <a:pPr marL="0" indent="0">
                <a:spcBef>
                  <a:spcPct val="0"/>
                </a:spcBef>
                <a:buNone/>
              </a:pPr>
              <a:t>歯科製品</a:t>
            </a:fld>
            <a:endParaRPr kumimoji="0" lang="ja-JP" altLang="en-US" sz="1000" dirty="0">
              <a:sym typeface="+mn-lt"/>
            </a:endParaRPr>
          </a:p>
        </p:txBody>
      </p:sp>
      <p:sp>
        <p:nvSpPr>
          <p:cNvPr id="34" name="フリーフォーム 33"/>
          <p:cNvSpPr/>
          <p:nvPr/>
        </p:nvSpPr>
        <p:spPr>
          <a:xfrm>
            <a:off x="3306157" y="2294468"/>
            <a:ext cx="1342424" cy="4014852"/>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35" name="角丸四角形 34"/>
          <p:cNvSpPr/>
          <p:nvPr/>
        </p:nvSpPr>
        <p:spPr>
          <a:xfrm>
            <a:off x="3366184" y="6215408"/>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rPr>
              <a:t>2020</a:t>
            </a:r>
            <a:r>
              <a:rPr lang="ja-JP" altLang="en-US" sz="800" dirty="0">
                <a:solidFill>
                  <a:srgbClr val="000000"/>
                </a:solidFill>
              </a:rPr>
              <a:t>年以降は予測値</a:t>
            </a:r>
            <a:endParaRPr lang="en-US" altLang="ja-JP" sz="800" dirty="0">
              <a:solidFill>
                <a:srgbClr val="000000"/>
              </a:solidFill>
            </a:endParaRPr>
          </a:p>
        </p:txBody>
      </p:sp>
      <p:graphicFrame>
        <p:nvGraphicFramePr>
          <p:cNvPr id="200" name="Chart 3"/>
          <p:cNvGraphicFramePr/>
          <p:nvPr>
            <p:custDataLst>
              <p:tags r:id="rId53"/>
            </p:custDataLst>
            <p:extLst>
              <p:ext uri="{D42A27DB-BD31-4B8C-83A1-F6EECF244321}">
                <p14:modId xmlns:p14="http://schemas.microsoft.com/office/powerpoint/2010/main" val="2094082448"/>
              </p:ext>
            </p:extLst>
          </p:nvPr>
        </p:nvGraphicFramePr>
        <p:xfrm>
          <a:off x="5056188" y="2178050"/>
          <a:ext cx="4875212" cy="3775075"/>
        </p:xfrm>
        <a:graphic>
          <a:graphicData uri="http://schemas.openxmlformats.org/drawingml/2006/chart">
            <c:chart xmlns:c="http://schemas.openxmlformats.org/drawingml/2006/chart" xmlns:r="http://schemas.openxmlformats.org/officeDocument/2006/relationships" r:id="rId126"/>
          </a:graphicData>
        </a:graphic>
      </p:graphicFrame>
      <p:cxnSp>
        <p:nvCxnSpPr>
          <p:cNvPr id="15" name="直線コネクタ 14"/>
          <p:cNvCxnSpPr/>
          <p:nvPr>
            <p:custDataLst>
              <p:tags r:id="rId54"/>
            </p:custDataLst>
          </p:nvPr>
        </p:nvCxnSpPr>
        <p:spPr bwMode="auto">
          <a:xfrm>
            <a:off x="7100888" y="5181600"/>
            <a:ext cx="34925" cy="26828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custDataLst>
              <p:tags r:id="rId55"/>
            </p:custDataLst>
          </p:nvPr>
        </p:nvCxnSpPr>
        <p:spPr bwMode="auto">
          <a:xfrm>
            <a:off x="6694488" y="5181600"/>
            <a:ext cx="26988" cy="21748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useBgFill="1">
        <p:nvSpPr>
          <p:cNvPr id="221" name="テキスト プレースホルダ 9"/>
          <p:cNvSpPr>
            <a:spLocks noGrp="1"/>
          </p:cNvSpPr>
          <p:nvPr>
            <p:custDataLst>
              <p:tags r:id="rId56"/>
            </p:custDataLst>
          </p:nvPr>
        </p:nvSpPr>
        <p:spPr bwMode="gray">
          <a:xfrm>
            <a:off x="5489575" y="5459413"/>
            <a:ext cx="22860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63C951C-EC43-4DA1-8D71-D582095CEBE8}" type="datetime'2''''''''1''''''''''''''''''''''''''''.''''4'''''''''''">
              <a:rPr lang="en-US" altLang="en-US" sz="800" smtClean="0"/>
              <a:pPr marL="0" indent="0">
                <a:spcBef>
                  <a:spcPct val="0"/>
                </a:spcBef>
                <a:buNone/>
              </a:pPr>
              <a:t>21.4</a:t>
            </a:fld>
            <a:endParaRPr kumimoji="0" lang="ja-JP" altLang="en-US" sz="800" dirty="0">
              <a:sym typeface="+mn-lt"/>
            </a:endParaRPr>
          </a:p>
        </p:txBody>
      </p:sp>
      <p:sp useBgFill="1">
        <p:nvSpPr>
          <p:cNvPr id="304" name="テキスト プレースホルダ 9"/>
          <p:cNvSpPr>
            <a:spLocks noGrp="1"/>
          </p:cNvSpPr>
          <p:nvPr>
            <p:custDataLst>
              <p:tags r:id="rId57"/>
            </p:custDataLst>
          </p:nvPr>
        </p:nvSpPr>
        <p:spPr bwMode="gray">
          <a:xfrm>
            <a:off x="7150100" y="5645150"/>
            <a:ext cx="22860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EEC0DBB-F774-47A8-B683-22D20D948FAF}" type="datetime'''''''''''''''2''''''''''''''''''''''''''''''0''''''''.9'''">
              <a:rPr lang="en-US" altLang="en-US" sz="800" smtClean="0"/>
              <a:pPr marL="0" indent="0">
                <a:spcBef>
                  <a:spcPct val="0"/>
                </a:spcBef>
                <a:buNone/>
              </a:pPr>
              <a:t>20.9</a:t>
            </a:fld>
            <a:endParaRPr kumimoji="0" lang="ja-JP" altLang="en-US" sz="800" dirty="0">
              <a:sym typeface="+mn-lt"/>
            </a:endParaRPr>
          </a:p>
        </p:txBody>
      </p:sp>
      <p:sp useBgFill="1">
        <p:nvSpPr>
          <p:cNvPr id="268" name="テキスト プレースホルダ 9"/>
          <p:cNvSpPr>
            <a:spLocks noGrp="1"/>
          </p:cNvSpPr>
          <p:nvPr>
            <p:custDataLst>
              <p:tags r:id="rId58"/>
            </p:custDataLst>
          </p:nvPr>
        </p:nvSpPr>
        <p:spPr bwMode="gray">
          <a:xfrm>
            <a:off x="5480050" y="5576888"/>
            <a:ext cx="22860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A86BE1A-6080-42F0-AA34-6F234F83C04A}" type="datetime'''''''''''''''''''''''''''''1''''''''''''''4.''''''''''7'">
              <a:rPr lang="en-US" altLang="en-US" sz="800" smtClean="0"/>
              <a:pPr marL="0" indent="0">
                <a:spcBef>
                  <a:spcPct val="0"/>
                </a:spcBef>
                <a:buNone/>
              </a:pPr>
              <a:t>14.7</a:t>
            </a:fld>
            <a:endParaRPr kumimoji="0" lang="ja-JP" altLang="en-US" sz="800" dirty="0">
              <a:sym typeface="+mn-lt"/>
            </a:endParaRPr>
          </a:p>
        </p:txBody>
      </p:sp>
      <p:sp useBgFill="1">
        <p:nvSpPr>
          <p:cNvPr id="207" name="テキスト プレースホルダ 9"/>
          <p:cNvSpPr>
            <a:spLocks noGrp="1"/>
          </p:cNvSpPr>
          <p:nvPr>
            <p:custDataLst>
              <p:tags r:id="rId59"/>
            </p:custDataLst>
          </p:nvPr>
        </p:nvSpPr>
        <p:spPr bwMode="gray">
          <a:xfrm>
            <a:off x="8069263" y="5641975"/>
            <a:ext cx="228600" cy="122238"/>
          </a:xfrm>
          <a:prstGeom prst="rect">
            <a:avLst/>
          </a:prstGeom>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DB054AF-48FE-4573-88D3-6E5CC80DC3E6}" type="datetime'''''''''''1''7''''''.''''''''''''''4'''''''">
              <a:rPr lang="ja-JP" altLang="en-US" sz="800" smtClean="0"/>
              <a:pPr marL="0" indent="0">
                <a:spcBef>
                  <a:spcPct val="0"/>
                </a:spcBef>
                <a:buNone/>
              </a:pPr>
              <a:t>17.4</a:t>
            </a:fld>
            <a:endParaRPr kumimoji="0" lang="ja-JP" altLang="en-US" sz="800" dirty="0">
              <a:sym typeface="+mn-lt"/>
            </a:endParaRPr>
          </a:p>
        </p:txBody>
      </p:sp>
      <p:sp>
        <p:nvSpPr>
          <p:cNvPr id="152" name="テキスト プレースホルダ 9"/>
          <p:cNvSpPr>
            <a:spLocks noGrp="1"/>
          </p:cNvSpPr>
          <p:nvPr>
            <p:custDataLst>
              <p:tags r:id="rId60"/>
            </p:custDataLst>
          </p:nvPr>
        </p:nvSpPr>
        <p:spPr bwMode="auto">
          <a:xfrm>
            <a:off x="7069138" y="5969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4F301A-5A6A-4884-A20C-CC69C9A74DE4}" type="datetime'''''''''''1''''''''''''''''''''7'''''''''''''''">
              <a:rPr lang="en-US" altLang="en-US" sz="1000" smtClean="0"/>
              <a:pPr marL="0" indent="0" algn="ctr">
                <a:spcBef>
                  <a:spcPct val="0"/>
                </a:spcBef>
                <a:buNone/>
              </a:pPr>
              <a:t>17</a:t>
            </a:fld>
            <a:endParaRPr kumimoji="0" lang="ja-JP" altLang="en-US" sz="1000" dirty="0">
              <a:sym typeface="+mn-lt"/>
            </a:endParaRPr>
          </a:p>
        </p:txBody>
      </p:sp>
      <p:sp useBgFill="1">
        <p:nvSpPr>
          <p:cNvPr id="240" name="テキスト プレースホルダ 9"/>
          <p:cNvSpPr>
            <a:spLocks noGrp="1"/>
          </p:cNvSpPr>
          <p:nvPr>
            <p:custDataLst>
              <p:tags r:id="rId61"/>
            </p:custDataLst>
          </p:nvPr>
        </p:nvSpPr>
        <p:spPr bwMode="gray">
          <a:xfrm>
            <a:off x="5451475" y="5322888"/>
            <a:ext cx="22860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C761DA-F11A-40C2-BE15-06DCA1836356}" type="datetime'''''''43''''''''''''''''''''''''''''''''.''''''3'''''''''''''">
              <a:rPr lang="en-US" altLang="en-US" sz="800" smtClean="0"/>
              <a:pPr marL="0" indent="0">
                <a:spcBef>
                  <a:spcPct val="0"/>
                </a:spcBef>
                <a:buNone/>
              </a:pPr>
              <a:t>43.3</a:t>
            </a:fld>
            <a:endParaRPr kumimoji="0" lang="ja-JP" altLang="en-US" sz="800" dirty="0">
              <a:sym typeface="+mn-lt"/>
            </a:endParaRPr>
          </a:p>
        </p:txBody>
      </p:sp>
      <p:sp useBgFill="1">
        <p:nvSpPr>
          <p:cNvPr id="316" name="テキスト プレースホルダ 9"/>
          <p:cNvSpPr>
            <a:spLocks noGrp="1"/>
          </p:cNvSpPr>
          <p:nvPr>
            <p:custDataLst>
              <p:tags r:id="rId62"/>
            </p:custDataLst>
          </p:nvPr>
        </p:nvSpPr>
        <p:spPr bwMode="gray">
          <a:xfrm>
            <a:off x="8412163" y="5664200"/>
            <a:ext cx="22860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7562804-8C70-4D39-B048-9DA8D575AA43}" type="datetime'1''7''''''''''''''''''''''.''''3'''''''''''">
              <a:rPr lang="en-US" altLang="en-US" sz="800" smtClean="0"/>
              <a:pPr marL="0" indent="0">
                <a:spcBef>
                  <a:spcPct val="0"/>
                </a:spcBef>
                <a:buNone/>
              </a:pPr>
              <a:t>17.3</a:t>
            </a:fld>
            <a:endParaRPr kumimoji="0" lang="ja-JP" altLang="en-US" sz="800" dirty="0">
              <a:sym typeface="+mn-lt"/>
            </a:endParaRPr>
          </a:p>
        </p:txBody>
      </p:sp>
      <p:sp useBgFill="1">
        <p:nvSpPr>
          <p:cNvPr id="241" name="テキスト プレースホルダ 9"/>
          <p:cNvSpPr>
            <a:spLocks noGrp="1"/>
          </p:cNvSpPr>
          <p:nvPr>
            <p:custDataLst>
              <p:tags r:id="rId63"/>
            </p:custDataLst>
          </p:nvPr>
        </p:nvSpPr>
        <p:spPr bwMode="gray">
          <a:xfrm>
            <a:off x="5464175" y="5046663"/>
            <a:ext cx="22860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3F9A3CE-0F79-4353-8870-76CAE323EB95}" type="datetime'''''''7''2''''''''''''''''''''''.''''0'''''''''''''''''''''''">
              <a:rPr lang="en-US" altLang="en-US" sz="800" smtClean="0"/>
              <a:pPr marL="0" indent="0">
                <a:spcBef>
                  <a:spcPct val="0"/>
                </a:spcBef>
                <a:buNone/>
              </a:pPr>
              <a:t>72.0</a:t>
            </a:fld>
            <a:endParaRPr kumimoji="0" lang="ja-JP" altLang="en-US" sz="800" dirty="0">
              <a:sym typeface="+mn-lt"/>
            </a:endParaRPr>
          </a:p>
        </p:txBody>
      </p:sp>
      <p:sp useBgFill="1">
        <p:nvSpPr>
          <p:cNvPr id="278" name="テキスト プレースホルダ 9"/>
          <p:cNvSpPr>
            <a:spLocks noGrp="1"/>
          </p:cNvSpPr>
          <p:nvPr>
            <p:custDataLst>
              <p:tags r:id="rId64"/>
            </p:custDataLst>
          </p:nvPr>
        </p:nvSpPr>
        <p:spPr bwMode="gray">
          <a:xfrm>
            <a:off x="6299200" y="5802313"/>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19FB8C4-967E-46C8-B401-959D517D27F2}" type="datetime'4''''''.''''''''''''''''2'''''''''''''''">
              <a:rPr lang="en-US" altLang="en-US" sz="800" smtClean="0"/>
              <a:pPr marL="0" indent="0">
                <a:spcBef>
                  <a:spcPct val="0"/>
                </a:spcBef>
                <a:buNone/>
              </a:pPr>
              <a:t>4.2</a:t>
            </a:fld>
            <a:endParaRPr kumimoji="0" lang="ja-JP" altLang="en-US" sz="800" dirty="0">
              <a:sym typeface="+mn-lt"/>
            </a:endParaRPr>
          </a:p>
        </p:txBody>
      </p:sp>
      <p:sp useBgFill="1">
        <p:nvSpPr>
          <p:cNvPr id="242" name="テキスト プレースホルダ 9"/>
          <p:cNvSpPr>
            <a:spLocks noGrp="1"/>
          </p:cNvSpPr>
          <p:nvPr>
            <p:custDataLst>
              <p:tags r:id="rId65"/>
            </p:custDataLst>
          </p:nvPr>
        </p:nvSpPr>
        <p:spPr bwMode="gray">
          <a:xfrm>
            <a:off x="5472113" y="2754313"/>
            <a:ext cx="34925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0B601C3-34C6-4FC9-BD3C-627B33B61455}" type="datetime'''''''''''''''51''''''''''''''5''''''.''''2'''''''''">
              <a:rPr lang="en-US" altLang="en-US" sz="1000" smtClean="0"/>
              <a:pPr marL="0" indent="0">
                <a:spcBef>
                  <a:spcPct val="0"/>
                </a:spcBef>
                <a:buNone/>
              </a:pPr>
              <a:t>515.2</a:t>
            </a:fld>
            <a:endParaRPr kumimoji="0" lang="ja-JP" altLang="en-US" sz="1000" dirty="0">
              <a:sym typeface="+mn-lt"/>
            </a:endParaRPr>
          </a:p>
        </p:txBody>
      </p:sp>
      <p:sp>
        <p:nvSpPr>
          <p:cNvPr id="154" name="テキスト プレースホルダ 9"/>
          <p:cNvSpPr>
            <a:spLocks noGrp="1"/>
          </p:cNvSpPr>
          <p:nvPr>
            <p:custDataLst>
              <p:tags r:id="rId66"/>
            </p:custDataLst>
          </p:nvPr>
        </p:nvSpPr>
        <p:spPr bwMode="auto">
          <a:xfrm>
            <a:off x="6654800" y="5969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D44A23-3F13-4F88-8962-BE1076673E69}" type="datetime'''''''''''''''''1''''6'''''''''''''''''''''''''''''''">
              <a:rPr lang="en-US" altLang="en-US" sz="1000" smtClean="0"/>
              <a:pPr marL="0" indent="0" algn="ctr">
                <a:spcBef>
                  <a:spcPct val="0"/>
                </a:spcBef>
                <a:buNone/>
              </a:pPr>
              <a:t>16</a:t>
            </a:fld>
            <a:endParaRPr kumimoji="0" lang="ja-JP" altLang="en-US" sz="1000" dirty="0">
              <a:sym typeface="+mn-lt"/>
            </a:endParaRPr>
          </a:p>
        </p:txBody>
      </p:sp>
      <p:sp>
        <p:nvSpPr>
          <p:cNvPr id="161" name="テキスト プレースホルダ 9"/>
          <p:cNvSpPr>
            <a:spLocks noGrp="1"/>
          </p:cNvSpPr>
          <p:nvPr>
            <p:custDataLst>
              <p:tags r:id="rId67"/>
            </p:custDataLst>
          </p:nvPr>
        </p:nvSpPr>
        <p:spPr bwMode="auto">
          <a:xfrm>
            <a:off x="5340350" y="59690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3D72A3-EA7C-4C3D-A58B-CC00DB2702DE}" type="datetime'2''''''''''''0''1''''''''''''''''''''3'''''''">
              <a:rPr lang="en-US" altLang="en-US" sz="1000" smtClean="0"/>
              <a:pPr marL="0" indent="0" algn="ctr">
                <a:spcBef>
                  <a:spcPct val="0"/>
                </a:spcBef>
                <a:buNone/>
              </a:pPr>
              <a:t>2013</a:t>
            </a:fld>
            <a:endParaRPr kumimoji="0" lang="ja-JP" altLang="en-US" sz="1000" dirty="0">
              <a:sym typeface="+mn-lt"/>
            </a:endParaRPr>
          </a:p>
        </p:txBody>
      </p:sp>
      <p:sp useBgFill="1">
        <p:nvSpPr>
          <p:cNvPr id="300" name="テキスト プレースホルダ 9"/>
          <p:cNvSpPr>
            <a:spLocks noGrp="1"/>
          </p:cNvSpPr>
          <p:nvPr>
            <p:custDataLst>
              <p:tags r:id="rId68"/>
            </p:custDataLst>
          </p:nvPr>
        </p:nvSpPr>
        <p:spPr bwMode="gray">
          <a:xfrm>
            <a:off x="6757988" y="5551488"/>
            <a:ext cx="22860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CDB1FA7-01D7-4C42-8BCC-5151D9575568}" type="datetime'''''''2''''''''''''6''''''''''''.''2'">
              <a:rPr lang="en-US" altLang="en-US" sz="800" smtClean="0"/>
              <a:pPr marL="0" indent="0">
                <a:spcBef>
                  <a:spcPct val="0"/>
                </a:spcBef>
                <a:buNone/>
              </a:pPr>
              <a:t>26.2</a:t>
            </a:fld>
            <a:endParaRPr kumimoji="0" lang="ja-JP" altLang="en-US" sz="800" dirty="0">
              <a:sym typeface="+mn-lt"/>
            </a:endParaRPr>
          </a:p>
        </p:txBody>
      </p:sp>
      <p:sp useBgFill="1">
        <p:nvSpPr>
          <p:cNvPr id="271" name="テキスト プレースホルダ 9"/>
          <p:cNvSpPr>
            <a:spLocks noGrp="1"/>
          </p:cNvSpPr>
          <p:nvPr>
            <p:custDataLst>
              <p:tags r:id="rId69"/>
            </p:custDataLst>
          </p:nvPr>
        </p:nvSpPr>
        <p:spPr bwMode="gray">
          <a:xfrm>
            <a:off x="5908675" y="5602288"/>
            <a:ext cx="22860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6BA560C-4BEB-4442-A917-396C1C4B3135}" type="datetime'''''''''''''''''''1''''6.''3'''''''''''''''''''''''''">
              <a:rPr lang="en-US" altLang="en-US" sz="800" smtClean="0"/>
              <a:pPr marL="0" indent="0">
                <a:spcBef>
                  <a:spcPct val="0"/>
                </a:spcBef>
                <a:buNone/>
              </a:pPr>
              <a:t>16.3</a:t>
            </a:fld>
            <a:endParaRPr kumimoji="0" lang="ja-JP" altLang="en-US" sz="800" dirty="0">
              <a:sym typeface="+mn-lt"/>
            </a:endParaRPr>
          </a:p>
        </p:txBody>
      </p:sp>
      <p:sp useBgFill="1">
        <p:nvSpPr>
          <p:cNvPr id="277" name="テキスト プレースホルダ 9"/>
          <p:cNvSpPr>
            <a:spLocks noGrp="1"/>
          </p:cNvSpPr>
          <p:nvPr>
            <p:custDataLst>
              <p:tags r:id="rId70"/>
            </p:custDataLst>
          </p:nvPr>
        </p:nvSpPr>
        <p:spPr bwMode="gray">
          <a:xfrm>
            <a:off x="5927725" y="5287963"/>
            <a:ext cx="22860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0052FC-59AF-4539-9E88-56F399EE1910}" type="datetime'''''''''''''''''''''5''''''5''''''''.''''''''4'''''''''''''''">
              <a:rPr lang="en-US" altLang="en-US" sz="800" smtClean="0"/>
              <a:pPr marL="0" indent="0">
                <a:spcBef>
                  <a:spcPct val="0"/>
                </a:spcBef>
                <a:buNone/>
              </a:pPr>
              <a:t>55.4</a:t>
            </a:fld>
            <a:endParaRPr kumimoji="0" lang="ja-JP" altLang="en-US" sz="800" dirty="0">
              <a:sym typeface="+mn-lt"/>
            </a:endParaRPr>
          </a:p>
        </p:txBody>
      </p:sp>
      <p:sp>
        <p:nvSpPr>
          <p:cNvPr id="153" name="テキスト プレースホルダ 9"/>
          <p:cNvSpPr>
            <a:spLocks noGrp="1"/>
          </p:cNvSpPr>
          <p:nvPr>
            <p:custDataLst>
              <p:tags r:id="rId71"/>
            </p:custDataLst>
          </p:nvPr>
        </p:nvSpPr>
        <p:spPr bwMode="auto">
          <a:xfrm>
            <a:off x="9142413" y="5969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57090B2-78C0-420E-BD98-5650E99BC234}" type="datetime'''''''''''''''''''2''''''''''2'''''''''''''''''''''''">
              <a:rPr lang="en-US" altLang="en-US" sz="1000" smtClean="0"/>
              <a:pPr marL="0" indent="0" algn="ctr">
                <a:spcBef>
                  <a:spcPct val="0"/>
                </a:spcBef>
                <a:buNone/>
              </a:pPr>
              <a:t>22</a:t>
            </a:fld>
            <a:endParaRPr kumimoji="0" lang="ja-JP" altLang="en-US" sz="1000" dirty="0">
              <a:sym typeface="+mn-lt"/>
            </a:endParaRPr>
          </a:p>
        </p:txBody>
      </p:sp>
      <p:sp useBgFill="1">
        <p:nvSpPr>
          <p:cNvPr id="317" name="テキスト プレースホルダ 9"/>
          <p:cNvSpPr>
            <a:spLocks noGrp="1"/>
          </p:cNvSpPr>
          <p:nvPr>
            <p:custDataLst>
              <p:tags r:id="rId72"/>
            </p:custDataLst>
          </p:nvPr>
        </p:nvSpPr>
        <p:spPr bwMode="gray">
          <a:xfrm>
            <a:off x="8431213" y="5527675"/>
            <a:ext cx="22860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5584795-510C-4EF0-8EA1-BA273F49E612}" type="datetime'''''''2''1''''''.''''''''''''''0'''''''''''''''''">
              <a:rPr lang="en-US" altLang="en-US" sz="800" smtClean="0"/>
              <a:pPr marL="0" indent="0">
                <a:spcBef>
                  <a:spcPct val="0"/>
                </a:spcBef>
                <a:buNone/>
              </a:pPr>
              <a:t>21.0</a:t>
            </a:fld>
            <a:endParaRPr kumimoji="0" lang="ja-JP" altLang="en-US" sz="800" dirty="0">
              <a:sym typeface="+mn-lt"/>
            </a:endParaRPr>
          </a:p>
        </p:txBody>
      </p:sp>
      <p:sp useBgFill="1">
        <p:nvSpPr>
          <p:cNvPr id="274" name="テキスト プレースホルダ 9"/>
          <p:cNvSpPr>
            <a:spLocks noGrp="1"/>
          </p:cNvSpPr>
          <p:nvPr>
            <p:custDataLst>
              <p:tags r:id="rId73"/>
            </p:custDataLst>
          </p:nvPr>
        </p:nvSpPr>
        <p:spPr bwMode="gray">
          <a:xfrm>
            <a:off x="5915025" y="5500688"/>
            <a:ext cx="22860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EAA9937-DEC8-40C6-9A80-C2DF3EEC6559}" type="datetime'''2''1''''''.4'''''''''''''''''''''''''''''''''''">
              <a:rPr kumimoji="0" lang="ja-JP" altLang="en-US" sz="800">
                <a:sym typeface="+mn-lt"/>
              </a:rPr>
              <a:pPr marL="0" indent="0">
                <a:spcBef>
                  <a:spcPct val="0"/>
                </a:spcBef>
                <a:buNone/>
              </a:pPr>
              <a:t>21.4</a:t>
            </a:fld>
            <a:endParaRPr kumimoji="0" lang="ja-JP" altLang="en-US" sz="800" dirty="0">
              <a:sym typeface="+mn-lt"/>
            </a:endParaRPr>
          </a:p>
        </p:txBody>
      </p:sp>
      <p:sp useBgFill="1">
        <p:nvSpPr>
          <p:cNvPr id="275" name="テキスト プレースホルダ 9"/>
          <p:cNvSpPr>
            <a:spLocks noGrp="1"/>
          </p:cNvSpPr>
          <p:nvPr>
            <p:custDataLst>
              <p:tags r:id="rId74"/>
            </p:custDataLst>
          </p:nvPr>
        </p:nvSpPr>
        <p:spPr bwMode="gray">
          <a:xfrm>
            <a:off x="5892800" y="5764213"/>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1ED8E4A-277F-4B1D-8B09-C59DAEF1FAFA}" type="datetime'''''8''''''''''''.''''''''''''''''''4'''''''''''''''''''''''''">
              <a:rPr lang="en-US" altLang="en-US" sz="800" smtClean="0"/>
              <a:pPr marL="0" indent="0">
                <a:spcBef>
                  <a:spcPct val="0"/>
                </a:spcBef>
                <a:buNone/>
              </a:pPr>
              <a:t>8.4</a:t>
            </a:fld>
            <a:endParaRPr kumimoji="0" lang="ja-JP" altLang="en-US" sz="800" dirty="0">
              <a:sym typeface="+mn-lt"/>
            </a:endParaRPr>
          </a:p>
        </p:txBody>
      </p:sp>
      <p:sp useBgFill="1">
        <p:nvSpPr>
          <p:cNvPr id="254" name="テキスト プレースホルダ 9"/>
          <p:cNvSpPr>
            <a:spLocks noGrp="1"/>
          </p:cNvSpPr>
          <p:nvPr>
            <p:custDataLst>
              <p:tags r:id="rId75"/>
            </p:custDataLst>
          </p:nvPr>
        </p:nvSpPr>
        <p:spPr bwMode="gray">
          <a:xfrm>
            <a:off x="9244013" y="5656263"/>
            <a:ext cx="22860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0352570-94A6-4D3C-95B6-E5436C35C2EA}" type="datetime'''1''''''''''8''''.''''1'''''''">
              <a:rPr lang="en-US" altLang="en-US" sz="800" smtClean="0"/>
              <a:pPr marL="0" indent="0">
                <a:spcBef>
                  <a:spcPct val="0"/>
                </a:spcBef>
                <a:buNone/>
              </a:pPr>
              <a:t>18.1</a:t>
            </a:fld>
            <a:endParaRPr kumimoji="0" lang="ja-JP" altLang="en-US" sz="800" dirty="0">
              <a:sym typeface="+mn-lt"/>
            </a:endParaRPr>
          </a:p>
        </p:txBody>
      </p:sp>
      <p:sp useBgFill="1">
        <p:nvSpPr>
          <p:cNvPr id="213" name="テキスト プレースホルダ 9"/>
          <p:cNvSpPr>
            <a:spLocks noGrp="1"/>
          </p:cNvSpPr>
          <p:nvPr>
            <p:custDataLst>
              <p:tags r:id="rId76"/>
            </p:custDataLst>
          </p:nvPr>
        </p:nvSpPr>
        <p:spPr bwMode="gray">
          <a:xfrm>
            <a:off x="8848725" y="5511800"/>
            <a:ext cx="22860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3A121C4-707C-4C8E-AA96-C8091CFF874A}" type="datetime'''''2''''''''''0''''''''''''''''''''''''''.''''''''7'''''">
              <a:rPr lang="en-US" altLang="en-US" sz="800" smtClean="0"/>
              <a:pPr marL="0" indent="0">
                <a:spcBef>
                  <a:spcPct val="0"/>
                </a:spcBef>
                <a:buNone/>
              </a:pPr>
              <a:t>20.7</a:t>
            </a:fld>
            <a:endParaRPr kumimoji="0" lang="ja-JP" altLang="en-US" sz="800" dirty="0">
              <a:sym typeface="+mn-lt"/>
            </a:endParaRPr>
          </a:p>
        </p:txBody>
      </p:sp>
      <p:sp>
        <p:nvSpPr>
          <p:cNvPr id="160" name="テキスト プレースホルダ 9"/>
          <p:cNvSpPr>
            <a:spLocks noGrp="1"/>
          </p:cNvSpPr>
          <p:nvPr>
            <p:custDataLst>
              <p:tags r:id="rId77"/>
            </p:custDataLst>
          </p:nvPr>
        </p:nvSpPr>
        <p:spPr bwMode="auto">
          <a:xfrm>
            <a:off x="5824538" y="5969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FA0224-547F-4701-B9F1-8355923EA363}" type="datetime'''''''''1''4'''''''''''">
              <a:rPr lang="en-US" altLang="en-US" sz="1000" smtClean="0"/>
              <a:pPr marL="0" indent="0" algn="ctr">
                <a:spcBef>
                  <a:spcPct val="0"/>
                </a:spcBef>
                <a:buNone/>
              </a:pPr>
              <a:t>14</a:t>
            </a:fld>
            <a:endParaRPr kumimoji="0" lang="ja-JP" altLang="en-US" sz="1000" dirty="0">
              <a:sym typeface="+mn-lt"/>
            </a:endParaRPr>
          </a:p>
        </p:txBody>
      </p:sp>
      <p:sp useBgFill="1">
        <p:nvSpPr>
          <p:cNvPr id="204" name="テキスト プレースホルダ 9"/>
          <p:cNvSpPr>
            <a:spLocks noGrp="1"/>
          </p:cNvSpPr>
          <p:nvPr>
            <p:custDataLst>
              <p:tags r:id="rId78"/>
            </p:custDataLst>
          </p:nvPr>
        </p:nvSpPr>
        <p:spPr bwMode="gray">
          <a:xfrm>
            <a:off x="7577138" y="5641975"/>
            <a:ext cx="22860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7D5808-EC14-453D-81DE-6FE0B9BE26E5}" type="datetime'''1''''''''''''''''''''''''''''7.''''''''''4'''''''''''">
              <a:rPr lang="en-US" altLang="en-US" sz="800" smtClean="0"/>
              <a:pPr marL="0" indent="0">
                <a:spcBef>
                  <a:spcPct val="0"/>
                </a:spcBef>
                <a:buNone/>
              </a:pPr>
              <a:t>17.4</a:t>
            </a:fld>
            <a:endParaRPr kumimoji="0" lang="ja-JP" altLang="en-US" sz="800" dirty="0">
              <a:sym typeface="+mn-lt"/>
            </a:endParaRPr>
          </a:p>
        </p:txBody>
      </p:sp>
      <p:sp useBgFill="1">
        <p:nvSpPr>
          <p:cNvPr id="286" name="テキスト プレースホルダ 9"/>
          <p:cNvSpPr>
            <a:spLocks noGrp="1"/>
          </p:cNvSpPr>
          <p:nvPr>
            <p:custDataLst>
              <p:tags r:id="rId79"/>
            </p:custDataLst>
          </p:nvPr>
        </p:nvSpPr>
        <p:spPr bwMode="gray">
          <a:xfrm>
            <a:off x="6321425" y="5684838"/>
            <a:ext cx="22860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8DF5047-8BE3-4C79-88E4-2A531F96DB38}" type="datetime'''''''''1''''''''''4''''''''''''''''''''''''''''''''''''.8'''">
              <a:rPr lang="en-US" altLang="en-US" sz="800" smtClean="0"/>
              <a:pPr marL="0" indent="0">
                <a:spcBef>
                  <a:spcPct val="0"/>
                </a:spcBef>
                <a:buNone/>
              </a:pPr>
              <a:t>14.8</a:t>
            </a:fld>
            <a:endParaRPr kumimoji="0" lang="ja-JP" altLang="en-US" sz="800" dirty="0">
              <a:sym typeface="+mn-lt"/>
            </a:endParaRPr>
          </a:p>
        </p:txBody>
      </p:sp>
      <p:sp>
        <p:nvSpPr>
          <p:cNvPr id="155" name="テキスト プレースホルダ 9"/>
          <p:cNvSpPr>
            <a:spLocks noGrp="1"/>
          </p:cNvSpPr>
          <p:nvPr>
            <p:custDataLst>
              <p:tags r:id="rId80"/>
            </p:custDataLst>
          </p:nvPr>
        </p:nvSpPr>
        <p:spPr bwMode="auto">
          <a:xfrm>
            <a:off x="8728075" y="5969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6A8B87-D1D4-4B94-BACA-F5A317C05BF0}" type="datetime'''''''''''''''''''''''''''''''''''''''''''''''''''''21'">
              <a:rPr lang="en-US" altLang="en-US" sz="1000" smtClean="0"/>
              <a:pPr marL="0" indent="0" algn="ctr">
                <a:spcBef>
                  <a:spcPct val="0"/>
                </a:spcBef>
                <a:buNone/>
              </a:pPr>
              <a:t>21</a:t>
            </a:fld>
            <a:endParaRPr kumimoji="0" lang="ja-JP" altLang="en-US" sz="1000" dirty="0">
              <a:sym typeface="+mn-lt"/>
            </a:endParaRPr>
          </a:p>
        </p:txBody>
      </p:sp>
      <p:sp>
        <p:nvSpPr>
          <p:cNvPr id="159" name="テキスト プレースホルダ 9"/>
          <p:cNvSpPr>
            <a:spLocks noGrp="1"/>
          </p:cNvSpPr>
          <p:nvPr>
            <p:custDataLst>
              <p:tags r:id="rId81"/>
            </p:custDataLst>
          </p:nvPr>
        </p:nvSpPr>
        <p:spPr bwMode="auto">
          <a:xfrm>
            <a:off x="6238875" y="5969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BC0B4A-B74A-4238-BB7F-E7FB8256E673}" type="datetime'''''''''''''''1''''''''''5'''''''''''''''">
              <a:rPr lang="en-US" altLang="en-US" sz="1000" smtClean="0"/>
              <a:pPr marL="0" indent="0" algn="ctr">
                <a:spcBef>
                  <a:spcPct val="0"/>
                </a:spcBef>
                <a:buNone/>
              </a:pPr>
              <a:t>15</a:t>
            </a:fld>
            <a:endParaRPr kumimoji="0" lang="ja-JP" altLang="en-US" sz="1000" dirty="0">
              <a:sym typeface="+mn-lt"/>
            </a:endParaRPr>
          </a:p>
        </p:txBody>
      </p:sp>
      <p:sp useBgFill="1">
        <p:nvSpPr>
          <p:cNvPr id="295" name="テキスト プレースホルダ 9"/>
          <p:cNvSpPr>
            <a:spLocks noGrp="1"/>
          </p:cNvSpPr>
          <p:nvPr>
            <p:custDataLst>
              <p:tags r:id="rId82"/>
            </p:custDataLst>
          </p:nvPr>
        </p:nvSpPr>
        <p:spPr bwMode="gray">
          <a:xfrm>
            <a:off x="6316663" y="5457825"/>
            <a:ext cx="22860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5B1C9E5-405B-40EC-BB6B-FE9EE432485C}" type="datetime'''4''''7.''''''''''''''''''''''''''''''''''9'''">
              <a:rPr lang="en-US" altLang="en-US" sz="800" smtClean="0"/>
              <a:pPr marL="0" indent="0">
                <a:spcBef>
                  <a:spcPct val="0"/>
                </a:spcBef>
                <a:buNone/>
              </a:pPr>
              <a:t>47.9</a:t>
            </a:fld>
            <a:endParaRPr kumimoji="0" lang="ja-JP" altLang="en-US" sz="800" dirty="0">
              <a:sym typeface="+mn-lt"/>
            </a:endParaRPr>
          </a:p>
        </p:txBody>
      </p:sp>
      <p:sp useBgFill="1">
        <p:nvSpPr>
          <p:cNvPr id="244" name="テキスト プレースホルダ 9"/>
          <p:cNvSpPr>
            <a:spLocks noGrp="1"/>
          </p:cNvSpPr>
          <p:nvPr>
            <p:custDataLst>
              <p:tags r:id="rId83"/>
            </p:custDataLst>
          </p:nvPr>
        </p:nvSpPr>
        <p:spPr bwMode="gray">
          <a:xfrm>
            <a:off x="6313488" y="5529263"/>
            <a:ext cx="22860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CFA2AF4-94DB-49D1-AE88-A12042479389}" type="datetime'''''2''''4''''''''''''''''''''''''''''''''.''''''''8'''''">
              <a:rPr lang="en-US" altLang="en-US" sz="800" smtClean="0"/>
              <a:pPr marL="0" indent="0">
                <a:spcBef>
                  <a:spcPct val="0"/>
                </a:spcBef>
                <a:buNone/>
              </a:pPr>
              <a:t>24.8</a:t>
            </a:fld>
            <a:endParaRPr kumimoji="0" lang="ja-JP" altLang="en-US" sz="800" dirty="0">
              <a:sym typeface="+mn-lt"/>
            </a:endParaRPr>
          </a:p>
        </p:txBody>
      </p:sp>
      <p:sp useBgFill="1">
        <p:nvSpPr>
          <p:cNvPr id="247" name="テキスト プレースホルダ 9"/>
          <p:cNvSpPr>
            <a:spLocks noGrp="1"/>
          </p:cNvSpPr>
          <p:nvPr>
            <p:custDataLst>
              <p:tags r:id="rId84"/>
            </p:custDataLst>
          </p:nvPr>
        </p:nvSpPr>
        <p:spPr bwMode="gray">
          <a:xfrm>
            <a:off x="7577138" y="5792788"/>
            <a:ext cx="1714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B4E64A9-987F-4D39-B722-78A0A4B2B230}" type="datetime'''4.''''''4'''''''">
              <a:rPr lang="en-US" altLang="en-US" sz="800" smtClean="0"/>
              <a:pPr marL="0" indent="0">
                <a:spcBef>
                  <a:spcPct val="0"/>
                </a:spcBef>
                <a:buNone/>
              </a:pPr>
              <a:t>4.4</a:t>
            </a:fld>
            <a:endParaRPr kumimoji="0" lang="ja-JP" altLang="en-US" sz="800" dirty="0">
              <a:sym typeface="+mn-lt"/>
            </a:endParaRPr>
          </a:p>
        </p:txBody>
      </p:sp>
      <p:sp useBgFill="1">
        <p:nvSpPr>
          <p:cNvPr id="170" name="テキスト プレースホルダ 9"/>
          <p:cNvSpPr>
            <a:spLocks noGrp="1"/>
          </p:cNvSpPr>
          <p:nvPr>
            <p:custDataLst>
              <p:tags r:id="rId85"/>
            </p:custDataLst>
          </p:nvPr>
        </p:nvSpPr>
        <p:spPr bwMode="gray">
          <a:xfrm>
            <a:off x="6140450" y="2662238"/>
            <a:ext cx="3492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B3A601-5759-4752-9D34-7D70F4DD108B}" type="datetime'''''''''''''''4''''''9''''''''2''''.''''''''''4'''''">
              <a:rPr kumimoji="0" lang="en-US" altLang="en-US" sz="1000" smtClean="0">
                <a:sym typeface="+mn-lt"/>
              </a:rPr>
              <a:pPr marL="0" indent="0" algn="ctr">
                <a:spcBef>
                  <a:spcPct val="0"/>
                </a:spcBef>
                <a:buNone/>
              </a:pPr>
              <a:t>492.4</a:t>
            </a:fld>
            <a:endParaRPr kumimoji="0" lang="ja-JP" altLang="en-US" sz="1000" dirty="0">
              <a:sym typeface="+mn-lt"/>
            </a:endParaRPr>
          </a:p>
        </p:txBody>
      </p:sp>
      <p:sp useBgFill="1">
        <p:nvSpPr>
          <p:cNvPr id="299" name="テキスト プレースホルダ 9"/>
          <p:cNvSpPr>
            <a:spLocks noGrp="1"/>
          </p:cNvSpPr>
          <p:nvPr>
            <p:custDataLst>
              <p:tags r:id="rId86"/>
            </p:custDataLst>
          </p:nvPr>
        </p:nvSpPr>
        <p:spPr bwMode="gray">
          <a:xfrm>
            <a:off x="6734175" y="5651500"/>
            <a:ext cx="22860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27CDBF9-BA43-408F-9917-EC6623CBCBE3}" type="datetime'''''''''''''''''''17''''''''''''''''.7'''''''''''''''">
              <a:rPr lang="en-US" altLang="en-US" sz="800" smtClean="0"/>
              <a:pPr marL="0" indent="0">
                <a:spcBef>
                  <a:spcPct val="0"/>
                </a:spcBef>
                <a:buNone/>
              </a:pPr>
              <a:t>17.7</a:t>
            </a:fld>
            <a:endParaRPr kumimoji="0" lang="ja-JP" altLang="en-US" sz="800" dirty="0">
              <a:sym typeface="+mn-lt"/>
            </a:endParaRPr>
          </a:p>
        </p:txBody>
      </p:sp>
      <p:sp useBgFill="1">
        <p:nvSpPr>
          <p:cNvPr id="259" name="テキスト プレースホルダ 9"/>
          <p:cNvSpPr>
            <a:spLocks noGrp="1"/>
          </p:cNvSpPr>
          <p:nvPr>
            <p:custDataLst>
              <p:tags r:id="rId87"/>
            </p:custDataLst>
          </p:nvPr>
        </p:nvSpPr>
        <p:spPr bwMode="gray">
          <a:xfrm>
            <a:off x="5476875" y="5756275"/>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ADC13D9-FC44-44B0-B87A-EC1591F96DB0}" type="datetime'''''''''''''''''''''''''''''''''''9''''''''''.''''2'">
              <a:rPr lang="en-US" altLang="en-US" sz="800" smtClean="0"/>
              <a:pPr marL="0" indent="0">
                <a:spcBef>
                  <a:spcPct val="0"/>
                </a:spcBef>
                <a:buNone/>
              </a:pPr>
              <a:t>9.2</a:t>
            </a:fld>
            <a:endParaRPr kumimoji="0" lang="ja-JP" altLang="en-US" sz="800" dirty="0">
              <a:sym typeface="+mn-lt"/>
            </a:endParaRPr>
          </a:p>
        </p:txBody>
      </p:sp>
      <p:sp useBgFill="1">
        <p:nvSpPr>
          <p:cNvPr id="298" name="テキスト プレースホルダ 9"/>
          <p:cNvSpPr>
            <a:spLocks noGrp="1"/>
          </p:cNvSpPr>
          <p:nvPr>
            <p:custDataLst>
              <p:tags r:id="rId88"/>
            </p:custDataLst>
          </p:nvPr>
        </p:nvSpPr>
        <p:spPr bwMode="gray">
          <a:xfrm>
            <a:off x="6726238" y="5780088"/>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96E03C5-D25A-43DB-8C56-55079B6ABCA1}" type="datetime'''''''''''''''''''''4''''''''''''''''''.''''9'''''''''''''''''">
              <a:rPr lang="en-US" altLang="en-US" sz="800" smtClean="0"/>
              <a:pPr marL="0" indent="0">
                <a:spcBef>
                  <a:spcPct val="0"/>
                </a:spcBef>
                <a:buNone/>
              </a:pPr>
              <a:t>4.9</a:t>
            </a:fld>
            <a:endParaRPr kumimoji="0" lang="ja-JP" altLang="en-US" sz="800" dirty="0">
              <a:sym typeface="+mn-lt"/>
            </a:endParaRPr>
          </a:p>
        </p:txBody>
      </p:sp>
      <p:sp useBgFill="1">
        <p:nvSpPr>
          <p:cNvPr id="305" name="テキスト プレースホルダ 9"/>
          <p:cNvSpPr>
            <a:spLocks noGrp="1"/>
          </p:cNvSpPr>
          <p:nvPr>
            <p:custDataLst>
              <p:tags r:id="rId89"/>
            </p:custDataLst>
          </p:nvPr>
        </p:nvSpPr>
        <p:spPr bwMode="gray">
          <a:xfrm>
            <a:off x="7154863" y="5545138"/>
            <a:ext cx="22860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06CA7E7-BE6E-4BB3-B99F-E2B1E87D87DE}" type="datetime'''2''''8''''''''''.''''''''''''''''''2'''''''''">
              <a:rPr lang="en-US" altLang="en-US" sz="800" smtClean="0"/>
              <a:pPr marL="0" indent="0">
                <a:spcBef>
                  <a:spcPct val="0"/>
                </a:spcBef>
                <a:buNone/>
              </a:pPr>
              <a:t>28.2</a:t>
            </a:fld>
            <a:endParaRPr kumimoji="0" lang="ja-JP" altLang="en-US" sz="800" dirty="0">
              <a:sym typeface="+mn-lt"/>
            </a:endParaRPr>
          </a:p>
        </p:txBody>
      </p:sp>
      <p:sp useBgFill="1">
        <p:nvSpPr>
          <p:cNvPr id="245" name="テキスト プレースホルダ 9"/>
          <p:cNvSpPr>
            <a:spLocks noGrp="1"/>
          </p:cNvSpPr>
          <p:nvPr>
            <p:custDataLst>
              <p:tags r:id="rId90"/>
            </p:custDataLst>
          </p:nvPr>
        </p:nvSpPr>
        <p:spPr bwMode="gray">
          <a:xfrm>
            <a:off x="7137400" y="5788025"/>
            <a:ext cx="1714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61ED3A5-77B4-4088-812C-1562CCEBF429}" type="datetime'''''''''''''''''5''''.''''''''''''''''2'''''''''''''''''''''">
              <a:rPr lang="en-US" altLang="en-US" sz="800" smtClean="0"/>
              <a:pPr marL="0" indent="0">
                <a:spcBef>
                  <a:spcPct val="0"/>
                </a:spcBef>
                <a:buNone/>
              </a:pPr>
              <a:t>5.2</a:t>
            </a:fld>
            <a:endParaRPr kumimoji="0" lang="ja-JP" altLang="en-US" sz="800" dirty="0">
              <a:sym typeface="+mn-lt"/>
            </a:endParaRPr>
          </a:p>
        </p:txBody>
      </p:sp>
      <p:sp useBgFill="1">
        <p:nvSpPr>
          <p:cNvPr id="308" name="テキスト プレースホルダ 9"/>
          <p:cNvSpPr>
            <a:spLocks noGrp="1"/>
          </p:cNvSpPr>
          <p:nvPr>
            <p:custDataLst>
              <p:tags r:id="rId91"/>
            </p:custDataLst>
          </p:nvPr>
        </p:nvSpPr>
        <p:spPr bwMode="gray">
          <a:xfrm>
            <a:off x="7575550" y="5514975"/>
            <a:ext cx="22860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C666104-9437-4A3E-846E-505B1642A81D}" type="datetime'''''''''''''''2''''''''2.''''''''''''''''''''''''''6'''''''">
              <a:rPr lang="en-US" altLang="en-US" sz="800" smtClean="0"/>
              <a:pPr marL="0" indent="0">
                <a:spcBef>
                  <a:spcPct val="0"/>
                </a:spcBef>
                <a:buNone/>
              </a:pPr>
              <a:t>22.6</a:t>
            </a:fld>
            <a:endParaRPr kumimoji="0" lang="ja-JP" altLang="en-US" sz="800" dirty="0">
              <a:sym typeface="+mn-lt"/>
            </a:endParaRPr>
          </a:p>
        </p:txBody>
      </p:sp>
      <p:sp useBgFill="1">
        <p:nvSpPr>
          <p:cNvPr id="171" name="テキスト プレースホルダ 9"/>
          <p:cNvSpPr>
            <a:spLocks noGrp="1"/>
          </p:cNvSpPr>
          <p:nvPr>
            <p:custDataLst>
              <p:tags r:id="rId92"/>
            </p:custDataLst>
          </p:nvPr>
        </p:nvSpPr>
        <p:spPr bwMode="gray">
          <a:xfrm>
            <a:off x="7385050" y="3305175"/>
            <a:ext cx="3492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8D2B5F-AC71-4770-B68F-C6C0E362AD0A}" type="datetime'3''''''''''''''''8''''''''''''''''''''''''3''.1'">
              <a:rPr kumimoji="0" lang="en-US" altLang="en-US" sz="1000" smtClean="0">
                <a:sym typeface="+mn-lt"/>
              </a:rPr>
              <a:pPr marL="0" indent="0" algn="ctr">
                <a:spcBef>
                  <a:spcPct val="0"/>
                </a:spcBef>
                <a:buNone/>
              </a:pPr>
              <a:t>383.1</a:t>
            </a:fld>
            <a:endParaRPr kumimoji="0" lang="ja-JP" altLang="en-US" sz="1000" dirty="0">
              <a:sym typeface="+mn-lt"/>
            </a:endParaRPr>
          </a:p>
        </p:txBody>
      </p:sp>
      <p:sp>
        <p:nvSpPr>
          <p:cNvPr id="158" name="テキスト プレースホルダ 9"/>
          <p:cNvSpPr>
            <a:spLocks noGrp="1"/>
          </p:cNvSpPr>
          <p:nvPr>
            <p:custDataLst>
              <p:tags r:id="rId93"/>
            </p:custDataLst>
          </p:nvPr>
        </p:nvSpPr>
        <p:spPr bwMode="auto">
          <a:xfrm>
            <a:off x="7483475" y="5969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5CE4DA-9032-444A-9F33-3DDF70356796}" type="datetime'''''''''''''''''''''''''''''''''''''''''18'''''''''''''''''''">
              <a:rPr lang="en-US" altLang="en-US" sz="1000" smtClean="0"/>
              <a:pPr marL="0" indent="0" algn="ctr">
                <a:spcBef>
                  <a:spcPct val="0"/>
                </a:spcBef>
                <a:buNone/>
              </a:pPr>
              <a:t>18</a:t>
            </a:fld>
            <a:endParaRPr kumimoji="0" lang="ja-JP" altLang="en-US" sz="1000" dirty="0">
              <a:sym typeface="+mn-lt"/>
            </a:endParaRPr>
          </a:p>
        </p:txBody>
      </p:sp>
      <p:sp useBgFill="1">
        <p:nvSpPr>
          <p:cNvPr id="312" name="テキスト プレースホルダ 9"/>
          <p:cNvSpPr>
            <a:spLocks noGrp="1"/>
          </p:cNvSpPr>
          <p:nvPr>
            <p:custDataLst>
              <p:tags r:id="rId94"/>
            </p:custDataLst>
          </p:nvPr>
        </p:nvSpPr>
        <p:spPr bwMode="gray">
          <a:xfrm>
            <a:off x="8002588" y="5492750"/>
            <a:ext cx="22860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67A8B3A-7D24-48C6-8472-38DB756A2FEF}" type="datetime'''''''2''''''1''''''''''''''''.''8'''''''''''''''">
              <a:rPr lang="en-US" altLang="en-US" sz="800" smtClean="0"/>
              <a:pPr marL="0" indent="0">
                <a:spcBef>
                  <a:spcPct val="0"/>
                </a:spcBef>
                <a:buNone/>
              </a:pPr>
              <a:t>21.8</a:t>
            </a:fld>
            <a:endParaRPr kumimoji="0" lang="ja-JP" altLang="en-US" sz="800" dirty="0">
              <a:sym typeface="+mn-lt"/>
            </a:endParaRPr>
          </a:p>
        </p:txBody>
      </p:sp>
      <p:sp useBgFill="1">
        <p:nvSpPr>
          <p:cNvPr id="248" name="テキスト プレースホルダ 9"/>
          <p:cNvSpPr>
            <a:spLocks noGrp="1"/>
          </p:cNvSpPr>
          <p:nvPr>
            <p:custDataLst>
              <p:tags r:id="rId95"/>
            </p:custDataLst>
          </p:nvPr>
        </p:nvSpPr>
        <p:spPr bwMode="gray">
          <a:xfrm>
            <a:off x="7983538" y="5792788"/>
            <a:ext cx="1714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5E0E78B-3CA6-4A43-B3A2-8E94DE1F8A2E}" type="datetime'''4''.''''''''''''''''4'''''''''''''''">
              <a:rPr lang="ja-JP" altLang="en-US" sz="800" smtClean="0"/>
              <a:pPr marL="0" indent="0">
                <a:spcBef>
                  <a:spcPct val="0"/>
                </a:spcBef>
                <a:buNone/>
              </a:pPr>
              <a:t>4.4</a:t>
            </a:fld>
            <a:endParaRPr kumimoji="0" lang="ja-JP" altLang="en-US" sz="800" dirty="0">
              <a:sym typeface="+mn-lt"/>
            </a:endParaRPr>
          </a:p>
        </p:txBody>
      </p:sp>
      <p:sp>
        <p:nvSpPr>
          <p:cNvPr id="156" name="テキスト プレースホルダ 9"/>
          <p:cNvSpPr>
            <a:spLocks noGrp="1"/>
          </p:cNvSpPr>
          <p:nvPr>
            <p:custDataLst>
              <p:tags r:id="rId96"/>
            </p:custDataLst>
          </p:nvPr>
        </p:nvSpPr>
        <p:spPr bwMode="auto">
          <a:xfrm>
            <a:off x="7897813" y="5969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5C2E915-7B61-404F-BB50-8374FF2383B8}" type="datetime'''''''''1''''''''''''9'''''''''''''''''''''''">
              <a:rPr lang="en-US" altLang="en-US" sz="1000" smtClean="0"/>
              <a:pPr marL="0" indent="0" algn="ctr">
                <a:spcBef>
                  <a:spcPct val="0"/>
                </a:spcBef>
                <a:buNone/>
              </a:pPr>
              <a:t>19</a:t>
            </a:fld>
            <a:endParaRPr kumimoji="0" lang="ja-JP" altLang="en-US" sz="1000" dirty="0">
              <a:sym typeface="+mn-lt"/>
            </a:endParaRPr>
          </a:p>
        </p:txBody>
      </p:sp>
      <p:sp useBgFill="1">
        <p:nvSpPr>
          <p:cNvPr id="250" name="テキスト プレースホルダ 9"/>
          <p:cNvSpPr>
            <a:spLocks noGrp="1"/>
          </p:cNvSpPr>
          <p:nvPr>
            <p:custDataLst>
              <p:tags r:id="rId97"/>
            </p:custDataLst>
          </p:nvPr>
        </p:nvSpPr>
        <p:spPr bwMode="gray">
          <a:xfrm>
            <a:off x="8394700" y="5803900"/>
            <a:ext cx="1714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85FD948-4756-479A-BCEA-F410E9919ADC}" type="datetime'''4''''''''.''''''''''''''''3'''''''''''''">
              <a:rPr lang="en-US" altLang="en-US" sz="800" smtClean="0"/>
              <a:pPr marL="0" indent="0">
                <a:spcBef>
                  <a:spcPct val="0"/>
                </a:spcBef>
                <a:buNone/>
              </a:pPr>
              <a:t>4.3</a:t>
            </a:fld>
            <a:endParaRPr kumimoji="0" lang="ja-JP" altLang="en-US" sz="800" dirty="0">
              <a:sym typeface="+mn-lt"/>
            </a:endParaRPr>
          </a:p>
        </p:txBody>
      </p:sp>
      <p:sp>
        <p:nvSpPr>
          <p:cNvPr id="157" name="テキスト プレースホルダ 9"/>
          <p:cNvSpPr>
            <a:spLocks noGrp="1"/>
          </p:cNvSpPr>
          <p:nvPr>
            <p:custDataLst>
              <p:tags r:id="rId98"/>
            </p:custDataLst>
          </p:nvPr>
        </p:nvSpPr>
        <p:spPr bwMode="auto">
          <a:xfrm>
            <a:off x="8312150" y="5969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4666C4-4AA6-4BC9-B003-B1DC00874CE6}" type="datetime'''''20'''''''''''''''''''''''''''''''''''''''''''''''''''">
              <a:rPr lang="en-US" altLang="en-US" sz="1000" smtClean="0"/>
              <a:pPr marL="0" indent="0" algn="ctr">
                <a:spcBef>
                  <a:spcPct val="0"/>
                </a:spcBef>
                <a:buNone/>
              </a:pPr>
              <a:t>20</a:t>
            </a:fld>
            <a:endParaRPr kumimoji="0" lang="ja-JP" altLang="en-US" sz="1000" dirty="0">
              <a:sym typeface="+mn-lt"/>
            </a:endParaRPr>
          </a:p>
        </p:txBody>
      </p:sp>
      <p:sp useBgFill="1">
        <p:nvSpPr>
          <p:cNvPr id="321" name="テキスト プレースホルダ 9"/>
          <p:cNvSpPr>
            <a:spLocks noGrp="1"/>
          </p:cNvSpPr>
          <p:nvPr>
            <p:custDataLst>
              <p:tags r:id="rId99"/>
            </p:custDataLst>
          </p:nvPr>
        </p:nvSpPr>
        <p:spPr bwMode="gray">
          <a:xfrm>
            <a:off x="8832850" y="5667375"/>
            <a:ext cx="22860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C33B7CF-DF59-487B-AD6A-ADE5D00B2CCC}" type="datetime'''''''''''''''1''''7''''''''''.''''''5'''''''''''">
              <a:rPr lang="en-US" altLang="en-US" sz="800" smtClean="0"/>
              <a:pPr marL="0" indent="0">
                <a:spcBef>
                  <a:spcPct val="0"/>
                </a:spcBef>
                <a:buNone/>
              </a:pPr>
              <a:t>17.5</a:t>
            </a:fld>
            <a:endParaRPr kumimoji="0" lang="ja-JP" altLang="en-US" sz="800" dirty="0">
              <a:sym typeface="+mn-lt"/>
            </a:endParaRPr>
          </a:p>
        </p:txBody>
      </p:sp>
      <p:sp useBgFill="1">
        <p:nvSpPr>
          <p:cNvPr id="253" name="テキスト プレースホルダ 9"/>
          <p:cNvSpPr>
            <a:spLocks noGrp="1"/>
          </p:cNvSpPr>
          <p:nvPr>
            <p:custDataLst>
              <p:tags r:id="rId100"/>
            </p:custDataLst>
          </p:nvPr>
        </p:nvSpPr>
        <p:spPr bwMode="gray">
          <a:xfrm>
            <a:off x="8816975" y="5802313"/>
            <a:ext cx="1714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69CEBA4-6D56-48ED-8850-3056267C64B0}" type="datetime'''4''.''''''''''4'''''''''''''''''''''''''''">
              <a:rPr lang="en-US" altLang="en-US" sz="800" smtClean="0"/>
              <a:pPr marL="0" indent="0">
                <a:spcBef>
                  <a:spcPct val="0"/>
                </a:spcBef>
                <a:buNone/>
              </a:pPr>
              <a:t>4.4</a:t>
            </a:fld>
            <a:endParaRPr kumimoji="0" lang="ja-JP" altLang="en-US" sz="800" dirty="0">
              <a:sym typeface="+mn-lt"/>
            </a:endParaRPr>
          </a:p>
        </p:txBody>
      </p:sp>
      <p:sp useBgFill="1">
        <p:nvSpPr>
          <p:cNvPr id="258" name="テキスト プレースホルダ 9"/>
          <p:cNvSpPr>
            <a:spLocks noGrp="1"/>
          </p:cNvSpPr>
          <p:nvPr>
            <p:custDataLst>
              <p:tags r:id="rId101"/>
            </p:custDataLst>
          </p:nvPr>
        </p:nvSpPr>
        <p:spPr bwMode="gray">
          <a:xfrm>
            <a:off x="9518650" y="5473700"/>
            <a:ext cx="228600" cy="122238"/>
          </a:xfrm>
          <a:prstGeom prst="rect">
            <a:avLst/>
          </a:prstGeom>
          <a:ln>
            <a:noFill/>
          </a:ln>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BE42E5-83E1-4954-8ADE-DA5934666E17}" type="datetime'''1''''9''''.3'''''''''''''''''''''''''''''''''''''''''''''">
              <a:rPr lang="en-US" altLang="en-US" sz="800" smtClean="0"/>
              <a:pPr marL="0" indent="0" algn="ctr">
                <a:spcBef>
                  <a:spcPct val="0"/>
                </a:spcBef>
                <a:buNone/>
              </a:pPr>
              <a:t>19.3</a:t>
            </a:fld>
            <a:endParaRPr kumimoji="0" lang="ja-JP" altLang="en-US" sz="800" dirty="0">
              <a:sym typeface="+mn-lt"/>
            </a:endParaRPr>
          </a:p>
        </p:txBody>
      </p:sp>
      <p:sp useBgFill="1">
        <p:nvSpPr>
          <p:cNvPr id="260" name="テキスト プレースホルダ 9"/>
          <p:cNvSpPr>
            <a:spLocks noGrp="1"/>
          </p:cNvSpPr>
          <p:nvPr>
            <p:custDataLst>
              <p:tags r:id="rId102"/>
            </p:custDataLst>
          </p:nvPr>
        </p:nvSpPr>
        <p:spPr bwMode="gray">
          <a:xfrm>
            <a:off x="9518650" y="5459413"/>
            <a:ext cx="228600" cy="122238"/>
          </a:xfrm>
          <a:prstGeom prst="rect">
            <a:avLst/>
          </a:prstGeom>
          <a:ln>
            <a:noFill/>
          </a:ln>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996C78-42E6-462C-97B1-4FE6717A6967}" type="datetime'21''''''''''''.7'''''''''''">
              <a:rPr lang="en-US" altLang="en-US" sz="800" smtClean="0"/>
              <a:pPr marL="0" indent="0" algn="ctr">
                <a:spcBef>
                  <a:spcPct val="0"/>
                </a:spcBef>
                <a:buNone/>
              </a:pPr>
              <a:t>21.7</a:t>
            </a:fld>
            <a:endParaRPr kumimoji="0" lang="ja-JP" altLang="en-US" sz="800" dirty="0">
              <a:sym typeface="+mn-lt"/>
            </a:endParaRPr>
          </a:p>
        </p:txBody>
      </p:sp>
      <p:sp>
        <p:nvSpPr>
          <p:cNvPr id="239" name="テキスト プレースホルダ 9"/>
          <p:cNvSpPr>
            <a:spLocks noGrp="1"/>
          </p:cNvSpPr>
          <p:nvPr>
            <p:custDataLst>
              <p:tags r:id="rId103"/>
            </p:custDataLst>
          </p:nvPr>
        </p:nvSpPr>
        <p:spPr bwMode="auto">
          <a:xfrm>
            <a:off x="9556750" y="5969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F25058-FE29-4F4C-9B42-2BCC57AC2D6A}" type="datetime'''''''''''''''''''''''''''''''''2''''''''''''3'''">
              <a:rPr lang="en-US" altLang="en-US" sz="1000" smtClean="0"/>
              <a:pPr marL="0" indent="0" algn="ctr">
                <a:spcBef>
                  <a:spcPct val="0"/>
                </a:spcBef>
                <a:buNone/>
              </a:pPr>
              <a:t>23</a:t>
            </a:fld>
            <a:endParaRPr kumimoji="0" lang="ja-JP" altLang="en-US" sz="1000" dirty="0">
              <a:sym typeface="+mn-lt"/>
            </a:endParaRPr>
          </a:p>
        </p:txBody>
      </p:sp>
      <p:cxnSp>
        <p:nvCxnSpPr>
          <p:cNvPr id="185" name="Straight Connector 184"/>
          <p:cNvCxnSpPr/>
          <p:nvPr>
            <p:custDataLst>
              <p:tags r:id="rId104"/>
            </p:custDataLst>
          </p:nvPr>
        </p:nvCxnSpPr>
        <p:spPr bwMode="gray">
          <a:xfrm>
            <a:off x="5922964" y="3538538"/>
            <a:ext cx="238125" cy="0"/>
          </a:xfrm>
          <a:prstGeom prst="line">
            <a:avLst/>
          </a:prstGeom>
          <a:ln w="9525" algn="ctr">
            <a:solidFill>
              <a:srgbClr val="DC87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custDataLst>
              <p:tags r:id="rId105"/>
            </p:custDataLst>
          </p:nvPr>
        </p:nvCxnSpPr>
        <p:spPr bwMode="gray">
          <a:xfrm>
            <a:off x="5922964" y="3944938"/>
            <a:ext cx="238125" cy="0"/>
          </a:xfrm>
          <a:prstGeom prst="line">
            <a:avLst/>
          </a:prstGeom>
          <a:ln w="9525" algn="ctr">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custDataLst>
              <p:tags r:id="rId106"/>
            </p:custDataLst>
          </p:nvPr>
        </p:nvCxnSpPr>
        <p:spPr bwMode="gray">
          <a:xfrm>
            <a:off x="5922964" y="4554538"/>
            <a:ext cx="238125" cy="0"/>
          </a:xfrm>
          <a:prstGeom prst="line">
            <a:avLst/>
          </a:prstGeom>
          <a:ln w="9525" algn="ctr">
            <a:solidFill>
              <a:srgbClr val="CFA64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custDataLst>
              <p:tags r:id="rId107"/>
            </p:custDataLst>
          </p:nvPr>
        </p:nvCxnSpPr>
        <p:spPr bwMode="gray">
          <a:xfrm>
            <a:off x="5922964" y="3741738"/>
            <a:ext cx="238125" cy="0"/>
          </a:xfrm>
          <a:prstGeom prst="line">
            <a:avLst/>
          </a:prstGeom>
          <a:ln w="9525" algn="ctr">
            <a:solidFill>
              <a:srgbClr val="65593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custDataLst>
              <p:tags r:id="rId108"/>
            </p:custDataLst>
          </p:nvPr>
        </p:nvCxnSpPr>
        <p:spPr bwMode="gray">
          <a:xfrm>
            <a:off x="5922964" y="4148138"/>
            <a:ext cx="238125" cy="0"/>
          </a:xfrm>
          <a:prstGeom prst="line">
            <a:avLst/>
          </a:prstGeom>
          <a:ln w="9525" algn="ctr">
            <a:solidFill>
              <a:srgbClr val="4D4D4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custDataLst>
              <p:tags r:id="rId109"/>
            </p:custDataLst>
          </p:nvPr>
        </p:nvCxnSpPr>
        <p:spPr bwMode="gray">
          <a:xfrm>
            <a:off x="5922964" y="4351338"/>
            <a:ext cx="238125" cy="0"/>
          </a:xfrm>
          <a:prstGeom prst="line">
            <a:avLst/>
          </a:prstGeom>
          <a:ln w="9525" algn="ctr">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8" name="Rectangle 187"/>
          <p:cNvSpPr/>
          <p:nvPr>
            <p:custDataLst>
              <p:tags r:id="rId110"/>
            </p:custDataLst>
          </p:nvPr>
        </p:nvSpPr>
        <p:spPr bwMode="gray">
          <a:xfrm>
            <a:off x="6003925" y="3500438"/>
            <a:ext cx="76200" cy="76200"/>
          </a:xfrm>
          <a:prstGeom prst="rect">
            <a:avLst/>
          </a:prstGeom>
          <a:solidFill>
            <a:srgbClr val="FFFFFF"/>
          </a:solidFill>
          <a:ln w="9525">
            <a:solidFill>
              <a:srgbClr val="DC870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89" name="Isosceles Triangle 188"/>
          <p:cNvSpPr/>
          <p:nvPr>
            <p:custDataLst>
              <p:tags r:id="rId111"/>
            </p:custDataLst>
          </p:nvPr>
        </p:nvSpPr>
        <p:spPr bwMode="gray">
          <a:xfrm>
            <a:off x="6003925" y="3703638"/>
            <a:ext cx="76200" cy="76200"/>
          </a:xfrm>
          <a:prstGeom prst="triangle">
            <a:avLst/>
          </a:prstGeom>
          <a:solidFill>
            <a:srgbClr val="655939"/>
          </a:solidFill>
          <a:ln w="9525">
            <a:solidFill>
              <a:srgbClr val="655939"/>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86" name="Rectangle 185"/>
          <p:cNvSpPr/>
          <p:nvPr>
            <p:custDataLst>
              <p:tags r:id="rId112"/>
            </p:custDataLst>
          </p:nvPr>
        </p:nvSpPr>
        <p:spPr bwMode="gray">
          <a:xfrm>
            <a:off x="6003925" y="3906838"/>
            <a:ext cx="76200" cy="76200"/>
          </a:xfrm>
          <a:prstGeom prst="rect">
            <a:avLst/>
          </a:prstGeom>
          <a:solidFill>
            <a:srgbClr val="3D6E81"/>
          </a:solidFill>
          <a:ln w="9525">
            <a:solidFill>
              <a:srgbClr val="3D6E8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90" name="Diamond 189"/>
          <p:cNvSpPr/>
          <p:nvPr>
            <p:custDataLst>
              <p:tags r:id="rId113"/>
            </p:custDataLst>
          </p:nvPr>
        </p:nvSpPr>
        <p:spPr bwMode="gray">
          <a:xfrm>
            <a:off x="6003925" y="4110037"/>
            <a:ext cx="76200" cy="76200"/>
          </a:xfrm>
          <a:prstGeom prst="diamond">
            <a:avLst/>
          </a:prstGeom>
          <a:solidFill>
            <a:srgbClr val="4D4D4D"/>
          </a:solidFill>
          <a:ln w="9525">
            <a:solidFill>
              <a:srgbClr val="4D4D4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87" name="Oval 186"/>
          <p:cNvSpPr/>
          <p:nvPr>
            <p:custDataLst>
              <p:tags r:id="rId114"/>
            </p:custDataLst>
          </p:nvPr>
        </p:nvSpPr>
        <p:spPr bwMode="gray">
          <a:xfrm>
            <a:off x="6003925" y="4313238"/>
            <a:ext cx="76200" cy="76200"/>
          </a:xfrm>
          <a:prstGeom prst="ellipse">
            <a:avLst/>
          </a:prstGeom>
          <a:solidFill>
            <a:schemeClr val="tx2"/>
          </a:solidFill>
          <a:ln w="9525">
            <a:solidFill>
              <a:schemeClr val="tx2"/>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91" name="Oval 190"/>
          <p:cNvSpPr/>
          <p:nvPr>
            <p:custDataLst>
              <p:tags r:id="rId115"/>
            </p:custDataLst>
          </p:nvPr>
        </p:nvSpPr>
        <p:spPr bwMode="gray">
          <a:xfrm>
            <a:off x="6003925" y="4516438"/>
            <a:ext cx="76200" cy="76200"/>
          </a:xfrm>
          <a:prstGeom prst="ellipse">
            <a:avLst/>
          </a:prstGeom>
          <a:solidFill>
            <a:srgbClr val="FFFFFF"/>
          </a:solidFill>
          <a:ln w="9525">
            <a:solidFill>
              <a:srgbClr val="CFA649"/>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97" name="テキスト プレースホルダ 9"/>
          <p:cNvSpPr>
            <a:spLocks noGrp="1"/>
          </p:cNvSpPr>
          <p:nvPr>
            <p:custDataLst>
              <p:tags r:id="rId116"/>
            </p:custDataLst>
          </p:nvPr>
        </p:nvSpPr>
        <p:spPr bwMode="auto">
          <a:xfrm>
            <a:off x="6226175" y="3467100"/>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CEA36AC-DCF7-47F9-AC23-F6479C38C48F}" type="datetime'''''''その''''他'''''''''''''">
              <a:rPr lang="ja-JP" altLang="en-US" sz="1000"/>
              <a:pPr marL="0" indent="0">
                <a:spcBef>
                  <a:spcPct val="0"/>
                </a:spcBef>
                <a:buNone/>
              </a:pPr>
              <a:t>その他</a:t>
            </a:fld>
            <a:endParaRPr kumimoji="0" lang="ja-JP" altLang="en-US" sz="1000" dirty="0">
              <a:sym typeface="+mn-lt"/>
            </a:endParaRPr>
          </a:p>
        </p:txBody>
      </p:sp>
      <p:sp>
        <p:nvSpPr>
          <p:cNvPr id="195" name="テキスト プレースホルダ 9"/>
          <p:cNvSpPr>
            <a:spLocks noGrp="1"/>
          </p:cNvSpPr>
          <p:nvPr>
            <p:custDataLst>
              <p:tags r:id="rId117"/>
            </p:custDataLst>
          </p:nvPr>
        </p:nvSpPr>
        <p:spPr bwMode="auto">
          <a:xfrm>
            <a:off x="6226175" y="387350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8EFE3F-5562-4802-A529-3754E119BDF3}" type="datetime'''''''''''''''''''''''''眼''''''''''''''''科''''''''''''製品'''''">
              <a:rPr lang="ja-JP" altLang="en-US" sz="1000"/>
              <a:pPr marL="0" indent="0">
                <a:spcBef>
                  <a:spcPct val="0"/>
                </a:spcBef>
                <a:buNone/>
              </a:pPr>
              <a:t>眼科製品</a:t>
            </a:fld>
            <a:endParaRPr kumimoji="0" lang="ja-JP" altLang="en-US" sz="1000" dirty="0">
              <a:sym typeface="+mn-lt"/>
            </a:endParaRPr>
          </a:p>
        </p:txBody>
      </p:sp>
      <p:sp>
        <p:nvSpPr>
          <p:cNvPr id="192" name="テキスト プレースホルダ 9"/>
          <p:cNvSpPr>
            <a:spLocks noGrp="1"/>
          </p:cNvSpPr>
          <p:nvPr>
            <p:custDataLst>
              <p:tags r:id="rId118"/>
            </p:custDataLst>
          </p:nvPr>
        </p:nvSpPr>
        <p:spPr bwMode="auto">
          <a:xfrm>
            <a:off x="6226175" y="367030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4C0EC4D-A15B-4295-AA07-19AF628CA6AA}" type="datetime'''''''施''設''''''''''''''''''''''備品'''''">
              <a:rPr lang="ja-JP" altLang="en-US" sz="1000"/>
              <a:pPr marL="0" indent="0">
                <a:spcBef>
                  <a:spcPct val="0"/>
                </a:spcBef>
                <a:buNone/>
              </a:pPr>
              <a:t>施設備品</a:t>
            </a:fld>
            <a:endParaRPr kumimoji="0" lang="ja-JP" altLang="en-US" sz="1000" dirty="0">
              <a:sym typeface="+mn-lt"/>
            </a:endParaRPr>
          </a:p>
        </p:txBody>
      </p:sp>
      <p:sp>
        <p:nvSpPr>
          <p:cNvPr id="193" name="テキスト プレースホルダ 9"/>
          <p:cNvSpPr>
            <a:spLocks noGrp="1"/>
          </p:cNvSpPr>
          <p:nvPr>
            <p:custDataLst>
              <p:tags r:id="rId119"/>
            </p:custDataLst>
          </p:nvPr>
        </p:nvSpPr>
        <p:spPr bwMode="auto">
          <a:xfrm>
            <a:off x="6226175" y="40767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4EA535D-6433-4CCF-A62D-4CC689337CDA}" type="datetime'''''''''滅''''''''''''''''''''''菌''''''''''''''''''器'''''">
              <a:rPr lang="ja-JP" altLang="en-US" sz="1000"/>
              <a:pPr marL="0" indent="0">
                <a:spcBef>
                  <a:spcPct val="0"/>
                </a:spcBef>
                <a:buNone/>
              </a:pPr>
              <a:t>滅菌器</a:t>
            </a:fld>
            <a:endParaRPr kumimoji="0" lang="ja-JP" altLang="en-US" sz="1000" dirty="0">
              <a:sym typeface="+mn-lt"/>
            </a:endParaRPr>
          </a:p>
        </p:txBody>
      </p:sp>
      <p:sp>
        <p:nvSpPr>
          <p:cNvPr id="196" name="テキスト プレースホルダ 9"/>
          <p:cNvSpPr>
            <a:spLocks noGrp="1"/>
          </p:cNvSpPr>
          <p:nvPr>
            <p:custDataLst>
              <p:tags r:id="rId120"/>
            </p:custDataLst>
          </p:nvPr>
        </p:nvSpPr>
        <p:spPr bwMode="auto">
          <a:xfrm>
            <a:off x="6226175" y="4279900"/>
            <a:ext cx="3698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6AE128-6D49-4C98-843D-9C1647F28852}" type="datetime'''''車''''いす'''''''''''''''''''''''">
              <a:rPr lang="ja-JP" altLang="en-US" sz="1000"/>
              <a:pPr marL="0" indent="0">
                <a:spcBef>
                  <a:spcPct val="0"/>
                </a:spcBef>
                <a:buNone/>
              </a:pPr>
              <a:t>車いす</a:t>
            </a:fld>
            <a:endParaRPr kumimoji="0" lang="ja-JP" altLang="en-US" sz="1000" dirty="0">
              <a:sym typeface="+mn-lt"/>
            </a:endParaRPr>
          </a:p>
        </p:txBody>
      </p:sp>
      <p:sp>
        <p:nvSpPr>
          <p:cNvPr id="194" name="テキスト プレースホルダ 9"/>
          <p:cNvSpPr>
            <a:spLocks noGrp="1"/>
          </p:cNvSpPr>
          <p:nvPr>
            <p:custDataLst>
              <p:tags r:id="rId121"/>
            </p:custDataLst>
          </p:nvPr>
        </p:nvSpPr>
        <p:spPr bwMode="auto">
          <a:xfrm>
            <a:off x="6226175" y="4483100"/>
            <a:ext cx="1079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EE4362E-552C-41C5-9558-DB5A388E4DA5}" type="datetime'紫''''''外線・''''''''赤外線''機''''''''器'''''''''''">
              <a:rPr lang="ja-JP" altLang="en-US" sz="1000"/>
              <a:pPr marL="0" indent="0">
                <a:spcBef>
                  <a:spcPct val="0"/>
                </a:spcBef>
                <a:buNone/>
              </a:pPr>
              <a:t>紫外線・赤外線機器</a:t>
            </a:fld>
            <a:endParaRPr kumimoji="0" lang="ja-JP" altLang="en-US" sz="1000" dirty="0">
              <a:sym typeface="+mn-lt"/>
            </a:endParaRPr>
          </a:p>
        </p:txBody>
      </p:sp>
      <p:sp>
        <p:nvSpPr>
          <p:cNvPr id="231" name="テキスト ボックス 3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年以降はいずれの医療機器も市場規模は横ばいになる見込み。</a:t>
            </a:r>
          </a:p>
        </p:txBody>
      </p:sp>
    </p:spTree>
    <p:extLst>
      <p:ext uri="{BB962C8B-B14F-4D97-AF65-F5344CB8AC3E}">
        <p14:creationId xmlns:p14="http://schemas.microsoft.com/office/powerpoint/2010/main" val="3067185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Siemens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といったグローバル企業の多くがトルコ市場に参入しており、医療機器市場シェアの約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nvGraphicFramePr>
        <p:xfrm>
          <a:off x="200471" y="2132856"/>
          <a:ext cx="9484241" cy="4064692"/>
        </p:xfrm>
        <a:graphic>
          <a:graphicData uri="http://schemas.openxmlformats.org/drawingml/2006/table">
            <a:tbl>
              <a:tblPr firstRow="1" bandRow="1">
                <a:tableStyleId>{5C22544A-7EE6-4342-B048-85BDC9FD1C3A}</a:tableStyleId>
              </a:tblPr>
              <a:tblGrid>
                <a:gridCol w="1008113">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843280">
                  <a:extLst>
                    <a:ext uri="{9D8B030D-6E8A-4147-A177-3AD203B41FA5}">
                      <a16:colId xmlns:a16="http://schemas.microsoft.com/office/drawing/2014/main" val="20003"/>
                    </a:ext>
                  </a:extLst>
                </a:gridCol>
                <a:gridCol w="5184576">
                  <a:extLst>
                    <a:ext uri="{9D8B030D-6E8A-4147-A177-3AD203B41FA5}">
                      <a16:colId xmlns:a16="http://schemas.microsoft.com/office/drawing/2014/main" val="20004"/>
                    </a:ext>
                  </a:extLst>
                </a:gridCol>
              </a:tblGrid>
              <a:tr h="319321">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現地の役割</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トルコでの</a:t>
                      </a:r>
                      <a:endPar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事業年数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411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err="1">
                          <a:solidFill>
                            <a:schemeClr val="tx1"/>
                          </a:solidFill>
                          <a:latin typeface="Arial" panose="020B0604020202020204" pitchFamily="34" charset="0"/>
                          <a:ea typeface="HGP創英角ｺﾞｼｯｸUB" pitchFamily="50" charset="-128"/>
                          <a:cs typeface="Arial" panose="020B0604020202020204" pitchFamily="34" charset="0"/>
                        </a:rPr>
                        <a:t>Bıçakçılar</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本社</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56</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600</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トルコの医療機器メーカー。代理店や消耗品メーカーとしての役割もある。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トルコに本社を構えるが、その他計</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カ国でビジネスを行っている。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以上の医療機器、</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以上の消耗品医療器具を取り扱う。</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年にクウェートの資産運営会社</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Global Capital Management Ltd</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資本を買収された。</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200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GE</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EAGM</a:t>
                      </a:r>
                      <a:r>
                        <a:rPr kumimoji="1" lang="en-US" altLang="ja-JP" sz="105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市場の拠点</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(Eastern</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and African Growth Market)</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27</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Florence Nightingale Hospital Group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を含め、多くのトルコの病院とパートナーシップを結んでいる。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ロンドン本社に備えていたオペレーション機能の大部分をイスタンブールに移動し、海外市場（主に</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EAGM</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市場）に向けたオペレーション拠点としている。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84</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ヶ国のオペレーション管理をトルコの拠点から行っている。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200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Siemens</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生産拠点、</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センター</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160</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Adana Integrated Healthcare </a:t>
                      </a: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CampusProject</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に他</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機関と共同で€</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433Mn</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の投資を行い、トルコの官民連携病院の設立に参画する。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トルコ最大の民間病院チェーンの</a:t>
                      </a: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Acibadem</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Group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線システム・</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MR</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の専門提供パートナーとなっている。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92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Baxter</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支店（営業・マーケティング）、</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生産拠点</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55</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1994</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年からトルコの製造メーカーである</a:t>
                      </a: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Eczacıbaşı</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50―50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のパートナーシップを提携し、以降</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Baxter Hospital Supply Inc.,</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としてトルコでの事業を実施している。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lang="ja-JP" altLang="en-US" sz="1050" dirty="0"/>
                        <a:t>トルコで近年急増中の腹膜透析患者に向けて、在宅医療でイノベーティブな医療サービスを提供していく方針である。</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6" name="テキスト ボックス 5"/>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各社</a:t>
            </a:r>
            <a:r>
              <a:rPr kumimoji="0" lang="en-US" altLang="ja-JP" sz="800" dirty="0" bmk=""/>
              <a:t>HP</a:t>
            </a:r>
            <a:r>
              <a:rPr kumimoji="0" lang="ja-JP" altLang="en-US" sz="800" dirty="0" err="1" bmk=""/>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p:txBody>
      </p:sp>
      <p:sp>
        <p:nvSpPr>
          <p:cNvPr id="12" name="Rectangle 6"/>
          <p:cNvSpPr>
            <a:spLocks noChangeArrowheads="1"/>
          </p:cNvSpPr>
          <p:nvPr/>
        </p:nvSpPr>
        <p:spPr bwMode="auto">
          <a:xfrm>
            <a:off x="200472" y="1772816"/>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医療機器市場の主要メーカーの概要（日系メーカー以外）</a:t>
            </a:r>
          </a:p>
        </p:txBody>
      </p:sp>
    </p:spTree>
    <p:extLst>
      <p:ext uri="{BB962C8B-B14F-4D97-AF65-F5344CB8AC3E}">
        <p14:creationId xmlns:p14="http://schemas.microsoft.com/office/powerpoint/2010/main" val="3154031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74941276"/>
              </p:ext>
            </p:extLst>
          </p:nvPr>
        </p:nvGraphicFramePr>
        <p:xfrm>
          <a:off x="200023" y="1412776"/>
          <a:ext cx="9504000" cy="291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Asahi Kasei </a:t>
                      </a:r>
                      <a:r>
                        <a:rPr kumimoji="1" lang="en-US" sz="1100" b="0" i="0" u="none" strike="noStrike" kern="1200" dirty="0" err="1">
                          <a:solidFill>
                            <a:srgbClr val="000000"/>
                          </a:solidFill>
                          <a:effectLst/>
                          <a:latin typeface="+mn-lt"/>
                          <a:ea typeface="ＭＳ Ｐゴシック" panose="020B0600070205080204" pitchFamily="50" charset="-128"/>
                          <a:cs typeface="+mn-cs"/>
                        </a:rPr>
                        <a:t>Tibbi</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Cihazlar</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Ticaret</a:t>
                      </a:r>
                      <a:r>
                        <a:rPr kumimoji="1" lang="en-US" sz="1100" b="0" i="0" u="none" strike="noStrike" kern="1200" dirty="0">
                          <a:solidFill>
                            <a:srgbClr val="000000"/>
                          </a:solidFill>
                          <a:effectLst/>
                          <a:latin typeface="+mn-lt"/>
                          <a:ea typeface="ＭＳ Ｐゴシック" panose="020B0600070205080204" pitchFamily="50" charset="-128"/>
                          <a:cs typeface="+mn-cs"/>
                        </a:rPr>
                        <a:t> Ltd. </a:t>
                      </a:r>
                      <a:r>
                        <a:rPr kumimoji="1" lang="en-US" sz="1100" b="0" i="0" u="none" strike="noStrike" kern="1200" dirty="0" err="1">
                          <a:solidFill>
                            <a:srgbClr val="000000"/>
                          </a:solidFill>
                          <a:effectLst/>
                          <a:latin typeface="+mn-lt"/>
                          <a:ea typeface="ＭＳ Ｐゴシック" panose="020B0600070205080204" pitchFamily="50" charset="-128"/>
                          <a:cs typeface="+mn-cs"/>
                        </a:rPr>
                        <a:t>Sirketi</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ＭＳ Ｐゴシック" panose="020B0600070205080204" pitchFamily="50" charset="-128"/>
                          <a:cs typeface="+mn-cs"/>
                        </a:rPr>
                        <a:t>旭化成メディカル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医療機器等の販売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1100" b="0" i="0" u="none" strike="noStrike" kern="1200" dirty="0">
                          <a:solidFill>
                            <a:srgbClr val="000000"/>
                          </a:solidFill>
                          <a:effectLst/>
                          <a:latin typeface="+mn-lt"/>
                          <a:ea typeface="ＭＳ Ｐゴシック" panose="020B0600070205080204" pitchFamily="50" charset="-128"/>
                          <a:cs typeface="+mn-cs"/>
                        </a:rPr>
                        <a:t>FUJIFILM Dis Ticaret A. S.</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富士フィルム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イメージング・電子映像・グラフィック・メディカル製品の販売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endParaRPr kumimoji="1" lang="en-US" altLang="ja-JP"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1100" b="0" i="0" u="none" strike="noStrike" kern="1200" dirty="0">
                          <a:solidFill>
                            <a:srgbClr val="000000"/>
                          </a:solidFill>
                          <a:effectLst/>
                          <a:latin typeface="+mn-lt"/>
                          <a:ea typeface="ＭＳ Ｐゴシック" panose="020B0600070205080204" pitchFamily="50" charset="-128"/>
                          <a:cs typeface="+mn-cs"/>
                        </a:rPr>
                        <a:t>Lnsinoh Laboratories Medical Devices Design Industry and Commerce Ltd. Co.</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ピジョン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育児用品及び女性ケア用品の製造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ＭＳ Ｐゴシック" panose="020B0600070205080204" pitchFamily="50" charset="-128"/>
                          <a:cs typeface="+mn-cs"/>
                        </a:rPr>
                        <a:t>100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1100" b="0" i="0" u="none" strike="noStrike" kern="1200" dirty="0">
                          <a:solidFill>
                            <a:srgbClr val="000000"/>
                          </a:solidFill>
                          <a:effectLst/>
                          <a:latin typeface="+mn-lt"/>
                          <a:ea typeface="ＭＳ Ｐゴシック" panose="020B0600070205080204" pitchFamily="50" charset="-128"/>
                          <a:cs typeface="+mn-cs"/>
                        </a:rPr>
                        <a:t>Nitto Bento Bantcilik San. ｖe Tec. A. S.</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日東電工</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工業用テープ、衛生用関連製品の製造・販売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ＭＳ Ｐゴシック" panose="020B0600070205080204" pitchFamily="50" charset="-128"/>
                          <a:cs typeface="+mn-cs"/>
                        </a:rPr>
                        <a:t>464</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ＭＳ Ｐゴシック" panose="020B0600070205080204" pitchFamily="50" charset="-128"/>
                          <a:cs typeface="+mn-cs"/>
                        </a:rPr>
                        <a:t>Sysmex</a:t>
                      </a:r>
                      <a:r>
                        <a:rPr kumimoji="1" lang="en-US" sz="1100" b="0" i="0" u="none" strike="noStrike" kern="1200" dirty="0">
                          <a:solidFill>
                            <a:srgbClr val="000000"/>
                          </a:solidFill>
                          <a:effectLst/>
                          <a:latin typeface="+mn-lt"/>
                          <a:ea typeface="ＭＳ Ｐゴシック" panose="020B0600070205080204" pitchFamily="50" charset="-128"/>
                          <a:cs typeface="+mn-cs"/>
                        </a:rPr>
                        <a:t> Turkey </a:t>
                      </a:r>
                      <a:r>
                        <a:rPr kumimoji="1" lang="en-US" sz="1100" b="0" i="0" u="none" strike="noStrike" kern="1200" dirty="0" err="1">
                          <a:solidFill>
                            <a:srgbClr val="000000"/>
                          </a:solidFill>
                          <a:effectLst/>
                          <a:latin typeface="+mn-lt"/>
                          <a:ea typeface="ＭＳ Ｐゴシック" panose="020B0600070205080204" pitchFamily="50" charset="-128"/>
                          <a:cs typeface="+mn-cs"/>
                        </a:rPr>
                        <a:t>Diagnostik</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Sistemaleri</a:t>
                      </a:r>
                      <a:r>
                        <a:rPr kumimoji="1" lang="en-US" sz="1100" b="0" i="0" u="none" strike="noStrike" kern="1200" dirty="0">
                          <a:solidFill>
                            <a:srgbClr val="000000"/>
                          </a:solidFill>
                          <a:effectLst/>
                          <a:latin typeface="+mn-lt"/>
                          <a:ea typeface="ＭＳ Ｐゴシック" panose="020B0600070205080204" pitchFamily="50" charset="-128"/>
                          <a:cs typeface="+mn-cs"/>
                        </a:rPr>
                        <a:t> Ltd. </a:t>
                      </a:r>
                      <a:r>
                        <a:rPr kumimoji="1" lang="en-US" sz="1100" b="0" i="0" u="none" strike="noStrike" kern="1200" dirty="0" err="1">
                          <a:solidFill>
                            <a:srgbClr val="000000"/>
                          </a:solidFill>
                          <a:effectLst/>
                          <a:latin typeface="+mn-lt"/>
                          <a:ea typeface="ＭＳ Ｐゴシック" panose="020B0600070205080204" pitchFamily="50" charset="-128"/>
                          <a:cs typeface="+mn-cs"/>
                        </a:rPr>
                        <a:t>Sti</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検体検査機器、試薬の販売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Terumo BCT </a:t>
                      </a:r>
                      <a:r>
                        <a:rPr kumimoji="1" lang="en-US" sz="1100" b="0" i="0" u="none" strike="noStrike" kern="1200" dirty="0" err="1">
                          <a:solidFill>
                            <a:srgbClr val="000000"/>
                          </a:solidFill>
                          <a:effectLst/>
                          <a:latin typeface="+mn-lt"/>
                          <a:ea typeface="ＭＳ Ｐゴシック" panose="020B0600070205080204" pitchFamily="50" charset="-128"/>
                          <a:cs typeface="+mn-cs"/>
                        </a:rPr>
                        <a:t>Tibbi</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Cihazlar</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Dagitimve</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Hizmetleri</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50243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日本企業の動向と評価</a:t>
            </a:r>
          </a:p>
        </p:txBody>
      </p:sp>
      <p:sp>
        <p:nvSpPr>
          <p:cNvPr id="20" name="テキスト ボックス 19"/>
          <p:cNvSpPr txBox="1"/>
          <p:nvPr/>
        </p:nvSpPr>
        <p:spPr>
          <a:xfrm>
            <a:off x="128464"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「トルコ共和国アイドゥン県における国立総合病院整備事業準備調査（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PPP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インフラ事業）報告書」</a:t>
            </a:r>
            <a:endParaRPr kumimoji="0" lang="ja-JP" altLang="en-US" sz="800" dirty="0" bmk=""/>
          </a:p>
        </p:txBody>
      </p:sp>
      <p:grpSp>
        <p:nvGrpSpPr>
          <p:cNvPr id="18" name="グループ化 7"/>
          <p:cNvGrpSpPr/>
          <p:nvPr/>
        </p:nvGrpSpPr>
        <p:grpSpPr>
          <a:xfrm>
            <a:off x="344488" y="1978740"/>
            <a:ext cx="8993187" cy="288032"/>
            <a:chOff x="4944173" y="2113806"/>
            <a:chExt cx="18300885" cy="288032"/>
          </a:xfrm>
        </p:grpSpPr>
        <p:cxnSp>
          <p:nvCxnSpPr>
            <p:cNvPr id="21" name="直線コネクタ 20"/>
            <p:cNvCxnSpPr/>
            <p:nvPr/>
          </p:nvCxnSpPr>
          <p:spPr>
            <a:xfrm>
              <a:off x="4944173" y="2401838"/>
              <a:ext cx="1830088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日本企業のシェアが高い医療機器</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23" name="表 22"/>
          <p:cNvGraphicFramePr>
            <a:graphicFrameLocks noGrp="1"/>
          </p:cNvGraphicFramePr>
          <p:nvPr/>
        </p:nvGraphicFramePr>
        <p:xfrm>
          <a:off x="683428" y="2885560"/>
          <a:ext cx="1872209" cy="1571625"/>
        </p:xfrm>
        <a:graphic>
          <a:graphicData uri="http://schemas.openxmlformats.org/drawingml/2006/table">
            <a:tbl>
              <a:tblPr firstRow="1" bandRow="1">
                <a:tableStyleId>{5C22544A-7EE6-4342-B048-85BDC9FD1C3A}</a:tableStyleId>
              </a:tblPr>
              <a:tblGrid>
                <a:gridCol w="1019447">
                  <a:extLst>
                    <a:ext uri="{9D8B030D-6E8A-4147-A177-3AD203B41FA5}">
                      <a16:colId xmlns:a16="http://schemas.microsoft.com/office/drawing/2014/main" val="20000"/>
                    </a:ext>
                  </a:extLst>
                </a:gridCol>
                <a:gridCol w="852762">
                  <a:extLst>
                    <a:ext uri="{9D8B030D-6E8A-4147-A177-3AD203B41FA5}">
                      <a16:colId xmlns:a16="http://schemas.microsoft.com/office/drawing/2014/main" val="20001"/>
                    </a:ext>
                  </a:extLst>
                </a:gridCol>
              </a:tblGrid>
              <a:tr h="222565">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シェア</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19592">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東芝</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41</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27</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その他</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11" name="テキスト ボックス 10"/>
          <p:cNvSpPr txBox="1"/>
          <p:nvPr/>
        </p:nvSpPr>
        <p:spPr>
          <a:xfrm>
            <a:off x="1036692" y="2372141"/>
            <a:ext cx="1107996" cy="276999"/>
          </a:xfrm>
          <a:prstGeom prst="rect">
            <a:avLst/>
          </a:prstGeom>
          <a:noFill/>
        </p:spPr>
        <p:txBody>
          <a:bodyPr wrap="none" rtlCol="0">
            <a:spAutoFit/>
          </a:bodyPr>
          <a:lstStyle/>
          <a:p>
            <a:r>
              <a:rPr kumimoji="1" lang="ja-JP" altLang="en-US" sz="1200" dirty="0">
                <a:latin typeface="HG創英角ｺﾞｼｯｸUB" panose="020B0909000000000000" pitchFamily="49" charset="-128"/>
                <a:ea typeface="HG創英角ｺﾞｼｯｸUB" panose="020B0909000000000000" pitchFamily="49" charset="-128"/>
                <a:cs typeface="Arial" panose="020B0604020202020204" pitchFamily="34" charset="0"/>
              </a:rPr>
              <a:t>画像診断機器</a:t>
            </a:r>
          </a:p>
        </p:txBody>
      </p:sp>
      <p:sp>
        <p:nvSpPr>
          <p:cNvPr id="24" name="テキスト ボックス 23"/>
          <p:cNvSpPr txBox="1"/>
          <p:nvPr/>
        </p:nvSpPr>
        <p:spPr>
          <a:xfrm>
            <a:off x="1424608" y="2649369"/>
            <a:ext cx="389850" cy="276999"/>
          </a:xfrm>
          <a:prstGeom prst="rect">
            <a:avLst/>
          </a:prstGeom>
          <a:noFill/>
        </p:spPr>
        <p:txBody>
          <a:bodyPr wrap="none" rtlCol="0">
            <a:spAutoFit/>
          </a:bodyPr>
          <a:lstStyle/>
          <a:p>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CT</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5" name="表 24"/>
          <p:cNvGraphicFramePr>
            <a:graphicFrameLocks noGrp="1"/>
          </p:cNvGraphicFramePr>
          <p:nvPr/>
        </p:nvGraphicFramePr>
        <p:xfrm>
          <a:off x="683428" y="4835819"/>
          <a:ext cx="1872209" cy="1571625"/>
        </p:xfrm>
        <a:graphic>
          <a:graphicData uri="http://schemas.openxmlformats.org/drawingml/2006/table">
            <a:tbl>
              <a:tblPr firstRow="1" bandRow="1">
                <a:tableStyleId>{5C22544A-7EE6-4342-B048-85BDC9FD1C3A}</a:tableStyleId>
              </a:tblPr>
              <a:tblGrid>
                <a:gridCol w="1019447">
                  <a:extLst>
                    <a:ext uri="{9D8B030D-6E8A-4147-A177-3AD203B41FA5}">
                      <a16:colId xmlns:a16="http://schemas.microsoft.com/office/drawing/2014/main" val="20000"/>
                    </a:ext>
                  </a:extLst>
                </a:gridCol>
                <a:gridCol w="852762">
                  <a:extLst>
                    <a:ext uri="{9D8B030D-6E8A-4147-A177-3AD203B41FA5}">
                      <a16:colId xmlns:a16="http://schemas.microsoft.com/office/drawing/2014/main" val="20001"/>
                    </a:ext>
                  </a:extLst>
                </a:gridCol>
              </a:tblGrid>
              <a:tr h="222565">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シェア</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19592">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東芝</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22</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その他</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26" name="テキスト ボックス 25"/>
          <p:cNvSpPr txBox="1"/>
          <p:nvPr/>
        </p:nvSpPr>
        <p:spPr>
          <a:xfrm>
            <a:off x="920552" y="4581128"/>
            <a:ext cx="1569660" cy="276999"/>
          </a:xfrm>
          <a:prstGeom prst="rect">
            <a:avLst/>
          </a:prstGeom>
          <a:noFill/>
        </p:spPr>
        <p:txBody>
          <a:bodyPr wrap="none" rtlCol="0">
            <a:spAutoFit/>
          </a:bodyPr>
          <a:lstStyle/>
          <a:p>
            <a:r>
              <a:rPr lang="ja-JP" altLang="en-US" sz="1200"/>
              <a:t>超音波画像診断機器</a:t>
            </a:r>
          </a:p>
        </p:txBody>
      </p:sp>
      <p:sp>
        <p:nvSpPr>
          <p:cNvPr id="27" name="テキスト ボックス 26"/>
          <p:cNvSpPr txBox="1"/>
          <p:nvPr/>
        </p:nvSpPr>
        <p:spPr>
          <a:xfrm>
            <a:off x="4592960" y="2380696"/>
            <a:ext cx="646331" cy="276999"/>
          </a:xfrm>
          <a:prstGeom prst="rect">
            <a:avLst/>
          </a:prstGeom>
          <a:noFill/>
        </p:spPr>
        <p:txBody>
          <a:bodyPr wrap="none" rtlCol="0">
            <a:spAutoFit/>
          </a:bodyPr>
          <a:lstStyle/>
          <a:p>
            <a:r>
              <a:rPr lang="ja-JP" altLang="en-US" sz="1200" dirty="0">
                <a:latin typeface="HG創英角ｺﾞｼｯｸUB" panose="020B0909000000000000" pitchFamily="49" charset="-128"/>
                <a:ea typeface="HG創英角ｺﾞｼｯｸUB" panose="020B0909000000000000" pitchFamily="49" charset="-128"/>
                <a:cs typeface="Arial" panose="020B0604020202020204" pitchFamily="34" charset="0"/>
              </a:rPr>
              <a:t>内視鏡</a:t>
            </a:r>
            <a:endParaRPr kumimoji="1" lang="ja-JP" altLang="en-US" sz="1200" dirty="0">
              <a:latin typeface="HG創英角ｺﾞｼｯｸUB" panose="020B0909000000000000" pitchFamily="49" charset="-128"/>
              <a:ea typeface="HG創英角ｺﾞｼｯｸUB" panose="020B0909000000000000" pitchFamily="49" charset="-128"/>
              <a:cs typeface="Arial" panose="020B0604020202020204" pitchFamily="34" charset="0"/>
            </a:endParaRPr>
          </a:p>
        </p:txBody>
      </p:sp>
      <p:graphicFrame>
        <p:nvGraphicFramePr>
          <p:cNvPr id="28" name="表 27"/>
          <p:cNvGraphicFramePr>
            <a:graphicFrameLocks noGrp="1"/>
          </p:cNvGraphicFramePr>
          <p:nvPr/>
        </p:nvGraphicFramePr>
        <p:xfrm>
          <a:off x="4016895" y="2883909"/>
          <a:ext cx="1872209" cy="1312164"/>
        </p:xfrm>
        <a:graphic>
          <a:graphicData uri="http://schemas.openxmlformats.org/drawingml/2006/table">
            <a:tbl>
              <a:tblPr firstRow="1" bandRow="1">
                <a:tableStyleId>{5C22544A-7EE6-4342-B048-85BDC9FD1C3A}</a:tableStyleId>
              </a:tblPr>
              <a:tblGrid>
                <a:gridCol w="1019447">
                  <a:extLst>
                    <a:ext uri="{9D8B030D-6E8A-4147-A177-3AD203B41FA5}">
                      <a16:colId xmlns:a16="http://schemas.microsoft.com/office/drawing/2014/main" val="20000"/>
                    </a:ext>
                  </a:extLst>
                </a:gridCol>
                <a:gridCol w="852762">
                  <a:extLst>
                    <a:ext uri="{9D8B030D-6E8A-4147-A177-3AD203B41FA5}">
                      <a16:colId xmlns:a16="http://schemas.microsoft.com/office/drawing/2014/main" val="20001"/>
                    </a:ext>
                  </a:extLst>
                </a:gridCol>
              </a:tblGrid>
              <a:tr h="222565">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シェア</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19592">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富士フィルム</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55</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オリンパス</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ペンタックス</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その他</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0</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29" name="テキスト ボックス 28"/>
          <p:cNvSpPr txBox="1"/>
          <p:nvPr/>
        </p:nvSpPr>
        <p:spPr>
          <a:xfrm>
            <a:off x="4448944" y="2647718"/>
            <a:ext cx="954107"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軟性内視鏡</a:t>
            </a:r>
          </a:p>
        </p:txBody>
      </p:sp>
      <p:sp>
        <p:nvSpPr>
          <p:cNvPr id="30" name="テキスト ボックス 29"/>
          <p:cNvSpPr txBox="1"/>
          <p:nvPr/>
        </p:nvSpPr>
        <p:spPr>
          <a:xfrm>
            <a:off x="7689304" y="2369890"/>
            <a:ext cx="1107996" cy="276999"/>
          </a:xfrm>
          <a:prstGeom prst="rect">
            <a:avLst/>
          </a:prstGeom>
          <a:noFill/>
        </p:spPr>
        <p:txBody>
          <a:bodyPr wrap="none" rtlCol="0">
            <a:spAutoFit/>
          </a:bodyPr>
          <a:lstStyle/>
          <a:p>
            <a:r>
              <a:rPr lang="ja-JP" altLang="en-US" sz="1200" dirty="0">
                <a:latin typeface="HG創英角ｺﾞｼｯｸUB" panose="020B0909000000000000" pitchFamily="49" charset="-128"/>
                <a:ea typeface="HG創英角ｺﾞｼｯｸUB" panose="020B0909000000000000" pitchFamily="49" charset="-128"/>
                <a:cs typeface="Arial" panose="020B0604020202020204" pitchFamily="34" charset="0"/>
              </a:rPr>
              <a:t>人工透析機器</a:t>
            </a:r>
            <a:endParaRPr kumimoji="1" lang="ja-JP" altLang="en-US" sz="1200" dirty="0">
              <a:latin typeface="HG創英角ｺﾞｼｯｸUB" panose="020B0909000000000000" pitchFamily="49" charset="-128"/>
              <a:ea typeface="HG創英角ｺﾞｼｯｸUB" panose="020B0909000000000000" pitchFamily="49" charset="-128"/>
              <a:cs typeface="Arial" panose="020B0604020202020204" pitchFamily="34" charset="0"/>
            </a:endParaRPr>
          </a:p>
        </p:txBody>
      </p:sp>
      <p:graphicFrame>
        <p:nvGraphicFramePr>
          <p:cNvPr id="31" name="表 30"/>
          <p:cNvGraphicFramePr>
            <a:graphicFrameLocks noGrp="1"/>
          </p:cNvGraphicFramePr>
          <p:nvPr/>
        </p:nvGraphicFramePr>
        <p:xfrm>
          <a:off x="7296358" y="2873103"/>
          <a:ext cx="1872209" cy="1571625"/>
        </p:xfrm>
        <a:graphic>
          <a:graphicData uri="http://schemas.openxmlformats.org/drawingml/2006/table">
            <a:tbl>
              <a:tblPr firstRow="1" bandRow="1">
                <a:tableStyleId>{5C22544A-7EE6-4342-B048-85BDC9FD1C3A}</a:tableStyleId>
              </a:tblPr>
              <a:tblGrid>
                <a:gridCol w="1019447">
                  <a:extLst>
                    <a:ext uri="{9D8B030D-6E8A-4147-A177-3AD203B41FA5}">
                      <a16:colId xmlns:a16="http://schemas.microsoft.com/office/drawing/2014/main" val="20000"/>
                    </a:ext>
                  </a:extLst>
                </a:gridCol>
                <a:gridCol w="852762">
                  <a:extLst>
                    <a:ext uri="{9D8B030D-6E8A-4147-A177-3AD203B41FA5}">
                      <a16:colId xmlns:a16="http://schemas.microsoft.com/office/drawing/2014/main" val="20001"/>
                    </a:ext>
                  </a:extLst>
                </a:gridCol>
              </a:tblGrid>
              <a:tr h="222565">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シェア</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19592">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Fresenius</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Nipro</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Baxter</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B.Braun</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210510">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その他</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37</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32" name="テキスト ボックス 31"/>
          <p:cNvSpPr txBox="1"/>
          <p:nvPr/>
        </p:nvSpPr>
        <p:spPr>
          <a:xfrm>
            <a:off x="7733436" y="2636912"/>
            <a:ext cx="1107996"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人工透析装置</a:t>
            </a:r>
          </a:p>
        </p:txBody>
      </p:sp>
      <p:sp>
        <p:nvSpPr>
          <p:cNvPr id="12" name="正方形/長方形 11"/>
          <p:cNvSpPr/>
          <p:nvPr/>
        </p:nvSpPr>
        <p:spPr>
          <a:xfrm>
            <a:off x="6411791" y="5192226"/>
            <a:ext cx="3293735" cy="1477134"/>
          </a:xfrm>
          <a:prstGeom prst="rect">
            <a:avLst/>
          </a:prstGeom>
          <a:solidFill>
            <a:schemeClr val="accent3">
              <a:lumMod val="20000"/>
              <a:lumOff val="80000"/>
            </a:schemeClr>
          </a:solidFill>
        </p:spPr>
        <p:txBody>
          <a:bodyPr wrap="square" rtlCol="0" anchor="ctr">
            <a:noAutofit/>
          </a:bodyPr>
          <a:lstStyle/>
          <a:p>
            <a:pPr marL="0" fontAlgn="ctr">
              <a:lnSpc>
                <a:spcPct val="114000"/>
              </a:lnSpc>
              <a:spcAft>
                <a:spcPts val="400"/>
              </a:spcAft>
            </a:pPr>
            <a:r>
              <a:rPr lang="ja-JP" altLang="en-US" sz="1050" dirty="0">
                <a:latin typeface="HG創英角ｺﾞｼｯｸUB" panose="020B0909000000000000" pitchFamily="49" charset="-128"/>
                <a:ea typeface="HG創英角ｺﾞｼｯｸUB" panose="020B0909000000000000" pitchFamily="49" charset="-128"/>
              </a:rPr>
              <a:t>その他トルコに進出している医療機器メーカー</a:t>
            </a:r>
            <a:endParaRPr lang="en-US" altLang="ja-JP" sz="1050" dirty="0">
              <a:latin typeface="HG創英角ｺﾞｼｯｸUB" panose="020B0909000000000000" pitchFamily="49" charset="-128"/>
              <a:ea typeface="HG創英角ｺﾞｼｯｸUB" panose="020B0909000000000000" pitchFamily="49" charset="-128"/>
            </a:endParaRPr>
          </a:p>
          <a:p>
            <a:pPr marL="171450" indent="-171450" fontAlgn="ctr">
              <a:lnSpc>
                <a:spcPct val="114000"/>
              </a:lnSpc>
              <a:spcAft>
                <a:spcPts val="400"/>
              </a:spcAft>
              <a:buClr>
                <a:srgbClr val="3D6AA7"/>
              </a:buClr>
              <a:buFont typeface="Wingdings" panose="05000000000000000000" pitchFamily="2" charset="2"/>
              <a:buChar char="l"/>
            </a:pPr>
            <a:r>
              <a:rPr lang="ja-JP" altLang="en-US" sz="1050" dirty="0"/>
              <a:t>体外診断用医療機器：</a:t>
            </a:r>
            <a:r>
              <a:rPr lang="en-US" altLang="ja-JP" sz="1050" dirty="0" err="1"/>
              <a:t>Sysmex</a:t>
            </a:r>
            <a:r>
              <a:rPr lang="ja-JP" altLang="en-US" sz="1050" dirty="0" err="1"/>
              <a:t>、</a:t>
            </a:r>
            <a:r>
              <a:rPr lang="ja-JP" altLang="en-US" sz="1050" dirty="0"/>
              <a:t>サクラファインテック</a:t>
            </a:r>
            <a:endParaRPr lang="en-US" altLang="ja-JP" sz="1050" dirty="0"/>
          </a:p>
          <a:p>
            <a:pPr marL="171450" indent="-171450" fontAlgn="ctr">
              <a:lnSpc>
                <a:spcPct val="114000"/>
              </a:lnSpc>
              <a:spcAft>
                <a:spcPts val="400"/>
              </a:spcAft>
              <a:buClr>
                <a:srgbClr val="3D6AA7"/>
              </a:buClr>
              <a:buFont typeface="Wingdings" panose="05000000000000000000" pitchFamily="2" charset="2"/>
              <a:buChar char="l"/>
            </a:pPr>
            <a:r>
              <a:rPr lang="ja-JP" altLang="en-US" sz="1050" dirty="0"/>
              <a:t>生体情報監視装置：フクダ電子、日本光電</a:t>
            </a:r>
            <a:endParaRPr lang="en-US" altLang="ja-JP" sz="1050" dirty="0"/>
          </a:p>
          <a:p>
            <a:pPr marL="171450" indent="-171450" fontAlgn="ctr">
              <a:lnSpc>
                <a:spcPct val="114000"/>
              </a:lnSpc>
              <a:spcAft>
                <a:spcPts val="400"/>
              </a:spcAft>
              <a:buClr>
                <a:srgbClr val="3D6AA7"/>
              </a:buClr>
              <a:buFont typeface="Wingdings" panose="05000000000000000000" pitchFamily="2" charset="2"/>
              <a:buChar char="l"/>
            </a:pPr>
            <a:r>
              <a:rPr lang="ja-JP" altLang="en-US" sz="1050" dirty="0"/>
              <a:t>洗浄減菌機器：サクラ精機</a:t>
            </a:r>
            <a:endParaRPr lang="en-US" altLang="ja-JP" sz="1050" dirty="0"/>
          </a:p>
          <a:p>
            <a:pPr marL="171450" indent="-171450" fontAlgn="ctr">
              <a:lnSpc>
                <a:spcPct val="114000"/>
              </a:lnSpc>
              <a:spcAft>
                <a:spcPts val="400"/>
              </a:spcAft>
              <a:buClr>
                <a:srgbClr val="3D6AA7"/>
              </a:buClr>
              <a:buFont typeface="Wingdings" panose="05000000000000000000" pitchFamily="2" charset="2"/>
              <a:buChar char="l"/>
            </a:pPr>
            <a:r>
              <a:rPr lang="ja-JP" altLang="en-US" sz="1050" dirty="0"/>
              <a:t>手術関連機器：パラマウントベッド</a:t>
            </a:r>
            <a:endParaRPr lang="en-US" altLang="ja-JP" sz="1050" dirty="0"/>
          </a:p>
          <a:p>
            <a:pPr marL="171450" indent="-171450" fontAlgn="ctr">
              <a:lnSpc>
                <a:spcPct val="114000"/>
              </a:lnSpc>
              <a:spcAft>
                <a:spcPts val="400"/>
              </a:spcAft>
              <a:buClr>
                <a:srgbClr val="3D6AA7"/>
              </a:buClr>
              <a:buFont typeface="Wingdings" panose="05000000000000000000" pitchFamily="2" charset="2"/>
              <a:buChar char="l"/>
            </a:pPr>
            <a:r>
              <a:rPr lang="ja-JP" altLang="en-US" sz="1050" dirty="0"/>
              <a:t>手術顕微鏡：トプコン、オリンパス</a:t>
            </a:r>
            <a:endParaRPr lang="en-US" altLang="ja-JP" sz="1050" dirty="0"/>
          </a:p>
        </p:txBody>
      </p:sp>
      <p:sp>
        <p:nvSpPr>
          <p:cNvPr id="33" name="テキスト ボックス 32"/>
          <p:cNvSpPr txBox="1"/>
          <p:nvPr/>
        </p:nvSpPr>
        <p:spPr>
          <a:xfrm>
            <a:off x="4448944" y="4293096"/>
            <a:ext cx="1107996" cy="276999"/>
          </a:xfrm>
          <a:prstGeom prst="rect">
            <a:avLst/>
          </a:prstGeom>
          <a:noFill/>
        </p:spPr>
        <p:txBody>
          <a:bodyPr wrap="none" rtlCol="0">
            <a:spAutoFit/>
          </a:bodyPr>
          <a:lstStyle/>
          <a:p>
            <a:r>
              <a:rPr kumimoji="1" lang="ja-JP" altLang="en-US" sz="1200" dirty="0">
                <a:latin typeface="HG創英角ｺﾞｼｯｸUB" panose="020B0909000000000000" pitchFamily="49" charset="-128"/>
                <a:ea typeface="HG創英角ｺﾞｼｯｸUB" panose="020B0909000000000000" pitchFamily="49" charset="-128"/>
                <a:cs typeface="Arial" panose="020B0604020202020204" pitchFamily="34" charset="0"/>
              </a:rPr>
              <a:t>眼科検査機器</a:t>
            </a:r>
          </a:p>
        </p:txBody>
      </p:sp>
      <p:graphicFrame>
        <p:nvGraphicFramePr>
          <p:cNvPr id="34" name="表 33"/>
          <p:cNvGraphicFramePr>
            <a:graphicFrameLocks noGrp="1"/>
          </p:cNvGraphicFramePr>
          <p:nvPr/>
        </p:nvGraphicFramePr>
        <p:xfrm>
          <a:off x="4016895" y="4758336"/>
          <a:ext cx="1872209" cy="1831086"/>
        </p:xfrm>
        <a:graphic>
          <a:graphicData uri="http://schemas.openxmlformats.org/drawingml/2006/table">
            <a:tbl>
              <a:tblPr firstRow="1" bandRow="1">
                <a:tableStyleId>{5C22544A-7EE6-4342-B048-85BDC9FD1C3A}</a:tableStyleId>
              </a:tblPr>
              <a:tblGrid>
                <a:gridCol w="1019447">
                  <a:extLst>
                    <a:ext uri="{9D8B030D-6E8A-4147-A177-3AD203B41FA5}">
                      <a16:colId xmlns:a16="http://schemas.microsoft.com/office/drawing/2014/main" val="20000"/>
                    </a:ext>
                  </a:extLst>
                </a:gridCol>
                <a:gridCol w="852762">
                  <a:extLst>
                    <a:ext uri="{9D8B030D-6E8A-4147-A177-3AD203B41FA5}">
                      <a16:colId xmlns:a16="http://schemas.microsoft.com/office/drawing/2014/main" val="20001"/>
                    </a:ext>
                  </a:extLst>
                </a:gridCol>
              </a:tblGrid>
              <a:tr h="203880">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シェア</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92837">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キャノン</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92837">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ニデック</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92837">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トプコン</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92837">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イナミ</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AC8C8"/>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AC8C8"/>
                    </a:solidFill>
                  </a:tcPr>
                </a:tc>
                <a:extLst>
                  <a:ext uri="{0D108BD9-81ED-4DB2-BD59-A6C34878D82A}">
                    <a16:rowId xmlns:a16="http://schemas.microsoft.com/office/drawing/2014/main" val="10004"/>
                  </a:ext>
                </a:extLst>
              </a:tr>
              <a:tr h="192837">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コーワ</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AC8C8"/>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AC8C8"/>
                    </a:solidFill>
                  </a:tcPr>
                </a:tc>
                <a:extLst>
                  <a:ext uri="{0D108BD9-81ED-4DB2-BD59-A6C34878D82A}">
                    <a16:rowId xmlns:a16="http://schemas.microsoft.com/office/drawing/2014/main" val="10005"/>
                  </a:ext>
                </a:extLst>
              </a:tr>
              <a:tr h="192837">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高木セイコー</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AC8C8"/>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AC8C8"/>
                    </a:solidFill>
                  </a:tcPr>
                </a:tc>
                <a:extLst>
                  <a:ext uri="{0D108BD9-81ED-4DB2-BD59-A6C34878D82A}">
                    <a16:rowId xmlns:a16="http://schemas.microsoft.com/office/drawing/2014/main" val="10006"/>
                  </a:ext>
                </a:extLst>
              </a:tr>
            </a:tbl>
          </a:graphicData>
        </a:graphic>
      </p:graphicFrame>
      <p:sp>
        <p:nvSpPr>
          <p:cNvPr id="35" name="テキスト ボックス 34"/>
          <p:cNvSpPr txBox="1"/>
          <p:nvPr/>
        </p:nvSpPr>
        <p:spPr>
          <a:xfrm>
            <a:off x="3440832" y="4509120"/>
            <a:ext cx="3837910"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眼科検査機器</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（眼底カメラ、スリットランプ、レンズメーター等）</a:t>
            </a:r>
          </a:p>
        </p:txBody>
      </p:sp>
      <p:sp>
        <p:nvSpPr>
          <p:cNvPr id="13" name="テキスト ボックス 12"/>
          <p:cNvSpPr txBox="1"/>
          <p:nvPr/>
        </p:nvSpPr>
        <p:spPr>
          <a:xfrm>
            <a:off x="2876743" y="5565239"/>
            <a:ext cx="1018227" cy="553998"/>
          </a:xfrm>
          <a:prstGeom prst="rect">
            <a:avLst/>
          </a:prstGeom>
          <a:noFill/>
        </p:spPr>
        <p:txBody>
          <a:bodyPr wrap="none" rtlCol="0">
            <a:spAutoFit/>
          </a:bodyPr>
          <a:lstStyle/>
          <a:p>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日本企業で</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　全体の</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80%</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を</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　占める</a:t>
            </a:r>
          </a:p>
        </p:txBody>
      </p:sp>
      <p:sp>
        <p:nvSpPr>
          <p:cNvPr id="36" name="左中かっこ 35"/>
          <p:cNvSpPr/>
          <p:nvPr/>
        </p:nvSpPr>
        <p:spPr>
          <a:xfrm>
            <a:off x="3800872" y="5025911"/>
            <a:ext cx="144016" cy="1563511"/>
          </a:xfrm>
          <a:prstGeom prst="lef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テキスト ボックス 36"/>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画像診断機器では、東芝が海外メーカー以上にシェアを取っている機器もある。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また、内視鏡や眼科検査機器では、日本企業が市場の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p>
        </p:txBody>
      </p:sp>
    </p:spTree>
    <p:extLst>
      <p:ext uri="{BB962C8B-B14F-4D97-AF65-F5344CB8AC3E}">
        <p14:creationId xmlns:p14="http://schemas.microsoft.com/office/powerpoint/2010/main" val="1066468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公立病院では、公的競争入札もしくはリース、民間病院では一般調達が実施されている。</a:t>
            </a:r>
          </a:p>
        </p:txBody>
      </p:sp>
      <p:grpSp>
        <p:nvGrpSpPr>
          <p:cNvPr id="5" name="グループ化 7"/>
          <p:cNvGrpSpPr/>
          <p:nvPr/>
        </p:nvGrpSpPr>
        <p:grpSpPr>
          <a:xfrm>
            <a:off x="416496" y="2060848"/>
            <a:ext cx="8352854"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公的病院と民間病院における調達</a:t>
              </a:r>
              <a:endParaRPr lang="zh-TW" altLang="en-US" sz="1400" dirty="0">
                <a:solidFill>
                  <a:srgbClr val="000000"/>
                </a:solidFill>
                <a:latin typeface="Arial Black" pitchFamily="34" charset="0"/>
                <a:ea typeface="HGP創英角ｺﾞｼｯｸUB" pitchFamily="50" charset="-128"/>
              </a:endParaRPr>
            </a:p>
          </p:txBody>
        </p:sp>
      </p:grpSp>
      <p:sp>
        <p:nvSpPr>
          <p:cNvPr id="17" name="テキスト ボックス 16"/>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みずほ情報総研　「海外における医薬品・医療機器審査制度、審査実態等調査及び分析業務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20" name="角丸四角形 19"/>
          <p:cNvSpPr/>
          <p:nvPr/>
        </p:nvSpPr>
        <p:spPr>
          <a:xfrm>
            <a:off x="1497410" y="2894462"/>
            <a:ext cx="2304256" cy="72008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latin typeface="HG創英角ｺﾞｼｯｸUB" panose="020B0909000000000000" pitchFamily="49" charset="-128"/>
                <a:ea typeface="HG創英角ｺﾞｼｯｸUB" panose="020B0909000000000000" pitchFamily="49" charset="-128"/>
              </a:rPr>
              <a:t>公立病院</a:t>
            </a:r>
          </a:p>
        </p:txBody>
      </p:sp>
      <p:sp>
        <p:nvSpPr>
          <p:cNvPr id="21" name="角丸四角形 20"/>
          <p:cNvSpPr/>
          <p:nvPr/>
        </p:nvSpPr>
        <p:spPr>
          <a:xfrm>
            <a:off x="5529064" y="2894462"/>
            <a:ext cx="2304256" cy="720080"/>
          </a:xfrm>
          <a:prstGeom prst="roundRect">
            <a:avLst/>
          </a:prstGeom>
          <a:solidFill>
            <a:schemeClr val="accent4"/>
          </a:solidFill>
        </p:spPr>
        <p:txBody>
          <a:bodyPr wrap="square" rtlCol="0" anchor="ctr">
            <a:noAutofit/>
          </a:bodyPr>
          <a:lstStyle/>
          <a:p>
            <a:pPr marL="0" algn="ctr" fontAlgn="ctr">
              <a:lnSpc>
                <a:spcPct val="114000"/>
              </a:lnSpc>
              <a:spcAft>
                <a:spcPts val="400"/>
              </a:spcAft>
            </a:pPr>
            <a:r>
              <a:rPr lang="ja-JP" altLang="en-US" sz="1200" dirty="0">
                <a:latin typeface="HG創英角ｺﾞｼｯｸUB" panose="020B0909000000000000" pitchFamily="49" charset="-128"/>
                <a:ea typeface="HG創英角ｺﾞｼｯｸUB" panose="020B0909000000000000" pitchFamily="49" charset="-128"/>
              </a:rPr>
              <a:t>民間</a:t>
            </a:r>
            <a:r>
              <a:rPr kumimoji="1" lang="ja-JP" altLang="en-US" sz="1200" dirty="0">
                <a:latin typeface="HG創英角ｺﾞｼｯｸUB" panose="020B0909000000000000" pitchFamily="49" charset="-128"/>
                <a:ea typeface="HG創英角ｺﾞｼｯｸUB" panose="020B0909000000000000" pitchFamily="49" charset="-128"/>
              </a:rPr>
              <a:t>病院</a:t>
            </a:r>
          </a:p>
        </p:txBody>
      </p:sp>
      <p:sp>
        <p:nvSpPr>
          <p:cNvPr id="22" name="正方形/長方形 21"/>
          <p:cNvSpPr/>
          <p:nvPr/>
        </p:nvSpPr>
        <p:spPr>
          <a:xfrm>
            <a:off x="1497410" y="3509741"/>
            <a:ext cx="2304256" cy="1224136"/>
          </a:xfrm>
          <a:prstGeom prst="rect">
            <a:avLst/>
          </a:prstGeom>
          <a:solidFill>
            <a:schemeClr val="accent2">
              <a:lumMod val="20000"/>
              <a:lumOff val="80000"/>
            </a:schemeClr>
          </a:solidFill>
        </p:spPr>
        <p:txBody>
          <a:bodyPr wrap="square" rtlCol="0" anchor="ctr">
            <a:noAutofit/>
          </a:bodyPr>
          <a:lstStyle/>
          <a:p>
            <a:pPr marL="0" algn="ctr" fontAlgn="ctr">
              <a:lnSpc>
                <a:spcPct val="114000"/>
              </a:lnSpc>
              <a:spcAft>
                <a:spcPts val="400"/>
              </a:spcAft>
            </a:pPr>
            <a:r>
              <a:rPr kumimoji="1" lang="ja-JP" altLang="en-US" sz="1200" dirty="0"/>
              <a:t>公的競争入札</a:t>
            </a:r>
            <a:endParaRPr kumimoji="1" lang="en-US" altLang="ja-JP" sz="1200" dirty="0"/>
          </a:p>
          <a:p>
            <a:pPr marL="0" algn="ctr" fontAlgn="ctr">
              <a:lnSpc>
                <a:spcPct val="114000"/>
              </a:lnSpc>
              <a:spcAft>
                <a:spcPts val="400"/>
              </a:spcAft>
            </a:pPr>
            <a:r>
              <a:rPr lang="ja-JP" altLang="en-US" sz="1200" dirty="0"/>
              <a:t>リース</a:t>
            </a:r>
            <a:endParaRPr lang="en-US" altLang="ja-JP" sz="1200" dirty="0"/>
          </a:p>
          <a:p>
            <a:pPr algn="ctr" fontAlgn="ctr">
              <a:lnSpc>
                <a:spcPct val="114000"/>
              </a:lnSpc>
              <a:spcAft>
                <a:spcPts val="400"/>
              </a:spcAft>
            </a:pPr>
            <a:r>
              <a:rPr lang="en-US" altLang="ja-JP" sz="1050" dirty="0"/>
              <a:t>※Public Procurement Authority</a:t>
            </a:r>
            <a:r>
              <a:rPr lang="ja-JP" altLang="en-US" sz="1050" dirty="0"/>
              <a:t>によって管轄される。</a:t>
            </a:r>
            <a:endParaRPr lang="en-US" altLang="ja-JP" sz="1050" dirty="0"/>
          </a:p>
        </p:txBody>
      </p:sp>
      <p:sp>
        <p:nvSpPr>
          <p:cNvPr id="23" name="正方形/長方形 22"/>
          <p:cNvSpPr/>
          <p:nvPr/>
        </p:nvSpPr>
        <p:spPr>
          <a:xfrm>
            <a:off x="5529064" y="3548055"/>
            <a:ext cx="2304256" cy="1224136"/>
          </a:xfrm>
          <a:prstGeom prst="rect">
            <a:avLst/>
          </a:prstGeom>
          <a:solidFill>
            <a:schemeClr val="accent4">
              <a:lumMod val="20000"/>
              <a:lumOff val="80000"/>
            </a:schemeClr>
          </a:solidFill>
        </p:spPr>
        <p:txBody>
          <a:bodyPr wrap="square" rtlCol="0" anchor="ctr">
            <a:noAutofit/>
          </a:bodyPr>
          <a:lstStyle/>
          <a:p>
            <a:pPr marL="0" algn="ctr" fontAlgn="ctr">
              <a:lnSpc>
                <a:spcPct val="114000"/>
              </a:lnSpc>
              <a:spcAft>
                <a:spcPts val="400"/>
              </a:spcAft>
            </a:pPr>
            <a:r>
              <a:rPr kumimoji="1" lang="ja-JP" altLang="en-US" sz="1200" dirty="0"/>
              <a:t>一般調達</a:t>
            </a:r>
          </a:p>
        </p:txBody>
      </p:sp>
    </p:spTree>
    <p:extLst>
      <p:ext uri="{BB962C8B-B14F-4D97-AF65-F5344CB8AC3E}">
        <p14:creationId xmlns:p14="http://schemas.microsoft.com/office/powerpoint/2010/main" val="1150749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18728423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013" name="think-cell Slide" r:id="rId19" imgW="360" imgH="360" progId="TCLayout.ActiveDocument.1">
                  <p:embed/>
                </p:oleObj>
              </mc:Choice>
              <mc:Fallback>
                <p:oleObj name="think-cell Slide" r:id="rId19" imgW="360" imgH="360" progId="TCLayout.ActiveDocument.1">
                  <p:embed/>
                  <p:pic>
                    <p:nvPicPr>
                      <p:cNvPr id="0" name="Picture 1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graphicFrame>
        <p:nvGraphicFramePr>
          <p:cNvPr id="48" name="Chart 3"/>
          <p:cNvGraphicFramePr/>
          <p:nvPr>
            <p:custDataLst>
              <p:tags r:id="rId4"/>
            </p:custDataLst>
            <p:extLst>
              <p:ext uri="{D42A27DB-BD31-4B8C-83A1-F6EECF244321}">
                <p14:modId xmlns:p14="http://schemas.microsoft.com/office/powerpoint/2010/main" val="1841688098"/>
              </p:ext>
            </p:extLst>
          </p:nvPr>
        </p:nvGraphicFramePr>
        <p:xfrm>
          <a:off x="96838" y="2466975"/>
          <a:ext cx="9691687" cy="3508375"/>
        </p:xfrm>
        <a:graphic>
          <a:graphicData uri="http://schemas.openxmlformats.org/drawingml/2006/chart">
            <c:chart xmlns:c="http://schemas.openxmlformats.org/drawingml/2006/chart" xmlns:r="http://schemas.openxmlformats.org/officeDocument/2006/relationships" r:id="rId21"/>
          </a:graphicData>
        </a:graphic>
      </p:graphicFrame>
      <p:sp>
        <p:nvSpPr>
          <p:cNvPr id="28" name="テキスト プレースホルダ 9"/>
          <p:cNvSpPr>
            <a:spLocks noGrp="1"/>
          </p:cNvSpPr>
          <p:nvPr>
            <p:custDataLst>
              <p:tags r:id="rId5"/>
            </p:custDataLst>
          </p:nvPr>
        </p:nvSpPr>
        <p:spPr bwMode="auto">
          <a:xfrm>
            <a:off x="23637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FB2D09-3B5A-4DE5-BC81-216FA795254E}" type="datetime'''''''1''''''''''''''5'''''''''''''''''''''">
              <a:rPr lang="ja-JP" altLang="en-US" sz="1000"/>
              <a:pPr marL="0" indent="0" algn="ctr">
                <a:spcBef>
                  <a:spcPct val="0"/>
                </a:spcBef>
                <a:buNone/>
              </a:pPr>
              <a:t>15</a:t>
            </a:fld>
            <a:endParaRPr kumimoji="0" lang="ja-JP" altLang="en-US" sz="1000" dirty="0">
              <a:sym typeface="+mn-lt"/>
            </a:endParaRPr>
          </a:p>
        </p:txBody>
      </p:sp>
      <p:sp>
        <p:nvSpPr>
          <p:cNvPr id="25" name="テキスト プレースホルダ 9"/>
          <p:cNvSpPr>
            <a:spLocks noGrp="1"/>
          </p:cNvSpPr>
          <p:nvPr>
            <p:custDataLst>
              <p:tags r:id="rId6"/>
            </p:custDataLst>
          </p:nvPr>
        </p:nvSpPr>
        <p:spPr bwMode="auto">
          <a:xfrm>
            <a:off x="188913" y="2251075"/>
            <a:ext cx="4127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sz="900" dirty="0">
                <a:sym typeface="+mn-lt"/>
              </a:rPr>
              <a:t>(</a:t>
            </a:r>
            <a:r>
              <a:rPr kumimoji="0" lang="ja-JP" altLang="en-US" sz="900" dirty="0">
                <a:sym typeface="+mn-lt"/>
              </a:rPr>
              <a:t>億</a:t>
            </a:r>
            <a:r>
              <a:rPr kumimoji="0" lang="en-US" altLang="ja-JP" sz="900" dirty="0">
                <a:sym typeface="+mn-lt"/>
              </a:rPr>
              <a:t>US$)</a:t>
            </a:r>
            <a:endParaRPr kumimoji="0" lang="ja-JP" altLang="en-US" sz="900" dirty="0">
              <a:sym typeface="+mn-lt"/>
            </a:endParaRPr>
          </a:p>
        </p:txBody>
      </p:sp>
      <p:sp>
        <p:nvSpPr>
          <p:cNvPr id="40" name="テキスト プレースホルダ 9"/>
          <p:cNvSpPr>
            <a:spLocks noGrp="1"/>
          </p:cNvSpPr>
          <p:nvPr>
            <p:custDataLst>
              <p:tags r:id="rId7"/>
            </p:custDataLst>
          </p:nvPr>
        </p:nvSpPr>
        <p:spPr bwMode="auto">
          <a:xfrm>
            <a:off x="84820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5BB310B-D8E4-4FE2-B661-5EE53AE52EFB}" type="datetime'''''''''''''''''''''''''''''''''''''''''''''''''''2''''''3'">
              <a:rPr lang="ja-JP" altLang="en-US" sz="1000" smtClean="0"/>
              <a:pPr marL="0" indent="0" algn="ctr">
                <a:spcBef>
                  <a:spcPct val="0"/>
                </a:spcBef>
                <a:buNone/>
              </a:pPr>
              <a:t>23</a:t>
            </a:fld>
            <a:endParaRPr kumimoji="0" lang="ja-JP" altLang="en-US" sz="1000" dirty="0">
              <a:sym typeface="+mn-lt"/>
            </a:endParaRPr>
          </a:p>
        </p:txBody>
      </p:sp>
      <p:sp>
        <p:nvSpPr>
          <p:cNvPr id="26" name="テキスト プレースホルダ 9"/>
          <p:cNvSpPr>
            <a:spLocks noGrp="1"/>
          </p:cNvSpPr>
          <p:nvPr>
            <p:custDataLst>
              <p:tags r:id="rId8"/>
            </p:custDataLst>
          </p:nvPr>
        </p:nvSpPr>
        <p:spPr bwMode="auto">
          <a:xfrm>
            <a:off x="763588"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5D5933-2F8D-44CC-AD0D-DD1C346170C3}" type="datetime'''''''''''''''''''''''2''''''''''0''''''1''''''''''3'''">
              <a:rPr lang="ja-JP" altLang="en-US" sz="1000"/>
              <a:pPr marL="0" indent="0" algn="ctr">
                <a:spcBef>
                  <a:spcPct val="0"/>
                </a:spcBef>
                <a:buNone/>
              </a:pPr>
              <a:t>2013</a:t>
            </a:fld>
            <a:endParaRPr kumimoji="0" lang="ja-JP" altLang="en-US" sz="1000" dirty="0">
              <a:sym typeface="+mn-lt"/>
            </a:endParaRPr>
          </a:p>
        </p:txBody>
      </p:sp>
      <p:sp>
        <p:nvSpPr>
          <p:cNvPr id="27" name="テキスト プレースホルダ 9"/>
          <p:cNvSpPr>
            <a:spLocks noGrp="1"/>
          </p:cNvSpPr>
          <p:nvPr>
            <p:custDataLst>
              <p:tags r:id="rId9"/>
            </p:custDataLst>
          </p:nvPr>
        </p:nvSpPr>
        <p:spPr bwMode="auto">
          <a:xfrm>
            <a:off x="15986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1F46A7-CD31-4A84-85B1-549814426CAD}" type="datetime'''''''''''1''''''''''''''''''''''''''''''''''4'''">
              <a:rPr lang="ja-JP" altLang="en-US" sz="1000"/>
              <a:pPr marL="0" indent="0" algn="ctr">
                <a:spcBef>
                  <a:spcPct val="0"/>
                </a:spcBef>
                <a:buNone/>
              </a:pPr>
              <a:t>14</a:t>
            </a:fld>
            <a:endParaRPr kumimoji="0" lang="ja-JP" altLang="en-US" sz="1000" dirty="0">
              <a:sym typeface="+mn-lt"/>
            </a:endParaRPr>
          </a:p>
        </p:txBody>
      </p:sp>
      <p:sp>
        <p:nvSpPr>
          <p:cNvPr id="32" name="テキスト プレースホルダ 9"/>
          <p:cNvSpPr>
            <a:spLocks noGrp="1"/>
          </p:cNvSpPr>
          <p:nvPr>
            <p:custDataLst>
              <p:tags r:id="rId10"/>
            </p:custDataLst>
          </p:nvPr>
        </p:nvSpPr>
        <p:spPr bwMode="auto">
          <a:xfrm>
            <a:off x="31273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6FDAEA-60CC-4554-84A9-1B0BCC105487}" type="datetime'''''''''''''''''''''''''''''16'''''">
              <a:rPr lang="ja-JP" altLang="en-US" sz="1000"/>
              <a:pPr marL="0" indent="0" algn="ctr">
                <a:spcBef>
                  <a:spcPct val="0"/>
                </a:spcBef>
                <a:buNone/>
              </a:pPr>
              <a:t>16</a:t>
            </a:fld>
            <a:endParaRPr kumimoji="0" lang="ja-JP" altLang="en-US" sz="1000" dirty="0">
              <a:sym typeface="+mn-lt"/>
            </a:endParaRPr>
          </a:p>
        </p:txBody>
      </p:sp>
      <p:sp>
        <p:nvSpPr>
          <p:cNvPr id="34" name="テキスト プレースホルダ 9"/>
          <p:cNvSpPr>
            <a:spLocks noGrp="1"/>
          </p:cNvSpPr>
          <p:nvPr>
            <p:custDataLst>
              <p:tags r:id="rId11"/>
            </p:custDataLst>
          </p:nvPr>
        </p:nvSpPr>
        <p:spPr bwMode="auto">
          <a:xfrm>
            <a:off x="46577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929E6D-71B8-428D-9AAD-7901EC7EEC72}" type="datetime'''''''1''8'''''''''''''''''''''">
              <a:rPr lang="ja-JP" altLang="en-US" sz="1000"/>
              <a:pPr marL="0" indent="0" algn="ctr">
                <a:spcBef>
                  <a:spcPct val="0"/>
                </a:spcBef>
                <a:buNone/>
              </a:pPr>
              <a:t>18</a:t>
            </a:fld>
            <a:endParaRPr kumimoji="0" lang="ja-JP" altLang="en-US" sz="1000" dirty="0">
              <a:sym typeface="+mn-lt"/>
            </a:endParaRPr>
          </a:p>
        </p:txBody>
      </p:sp>
      <p:sp>
        <p:nvSpPr>
          <p:cNvPr id="41" name="テキスト プレースホルダ 9"/>
          <p:cNvSpPr>
            <a:spLocks noGrp="1"/>
          </p:cNvSpPr>
          <p:nvPr>
            <p:custDataLst>
              <p:tags r:id="rId12"/>
            </p:custDataLst>
          </p:nvPr>
        </p:nvSpPr>
        <p:spPr bwMode="auto">
          <a:xfrm>
            <a:off x="92471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700863-C6FE-4B64-B063-23D25715D82C}" type="datetime'''''''''''''2''''''4'">
              <a:rPr lang="en-US" altLang="en-US" sz="1000" smtClean="0"/>
              <a:pPr marL="0" indent="0" algn="ctr">
                <a:spcBef>
                  <a:spcPct val="0"/>
                </a:spcBef>
                <a:buNone/>
              </a:pPr>
              <a:t>24</a:t>
            </a:fld>
            <a:endParaRPr kumimoji="0" lang="ja-JP" altLang="en-US" sz="1000" dirty="0">
              <a:sym typeface="+mn-lt"/>
            </a:endParaRPr>
          </a:p>
        </p:txBody>
      </p:sp>
      <p:sp>
        <p:nvSpPr>
          <p:cNvPr id="33" name="テキスト プレースホルダ 9"/>
          <p:cNvSpPr>
            <a:spLocks noGrp="1"/>
          </p:cNvSpPr>
          <p:nvPr>
            <p:custDataLst>
              <p:tags r:id="rId13"/>
            </p:custDataLst>
          </p:nvPr>
        </p:nvSpPr>
        <p:spPr bwMode="auto">
          <a:xfrm>
            <a:off x="38925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CEB66A-C652-4A0C-8155-3F69D607ACBF}" type="datetime'''''''''''''''''''''''''1''''''''''''''''7'''">
              <a:rPr lang="ja-JP" altLang="en-US" sz="1000"/>
              <a:pPr marL="0" indent="0" algn="ctr">
                <a:spcBef>
                  <a:spcPct val="0"/>
                </a:spcBef>
                <a:buNone/>
              </a:pPr>
              <a:t>17</a:t>
            </a:fld>
            <a:endParaRPr kumimoji="0" lang="ja-JP" altLang="en-US" sz="1000" dirty="0">
              <a:sym typeface="+mn-lt"/>
            </a:endParaRPr>
          </a:p>
        </p:txBody>
      </p:sp>
      <p:sp>
        <p:nvSpPr>
          <p:cNvPr id="35" name="テキスト プレースホルダ 9"/>
          <p:cNvSpPr>
            <a:spLocks noGrp="1"/>
          </p:cNvSpPr>
          <p:nvPr>
            <p:custDataLst>
              <p:tags r:id="rId14"/>
            </p:custDataLst>
          </p:nvPr>
        </p:nvSpPr>
        <p:spPr bwMode="auto">
          <a:xfrm>
            <a:off x="54229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0E15DE-3285-4CFC-AD27-06EB42BD5B3C}" type="datetime'''''''''''''''''''''''''''''1''''9'''''''''">
              <a:rPr lang="ja-JP" altLang="en-US" sz="1000"/>
              <a:pPr marL="0" indent="0" algn="ctr">
                <a:spcBef>
                  <a:spcPct val="0"/>
                </a:spcBef>
                <a:buNone/>
              </a:pPr>
              <a:t>19</a:t>
            </a:fld>
            <a:endParaRPr kumimoji="0" lang="ja-JP" altLang="en-US" sz="1000" dirty="0">
              <a:sym typeface="+mn-lt"/>
            </a:endParaRPr>
          </a:p>
        </p:txBody>
      </p:sp>
      <p:sp>
        <p:nvSpPr>
          <p:cNvPr id="36" name="テキスト プレースホルダ 9"/>
          <p:cNvSpPr>
            <a:spLocks noGrp="1"/>
          </p:cNvSpPr>
          <p:nvPr>
            <p:custDataLst>
              <p:tags r:id="rId15"/>
            </p:custDataLst>
          </p:nvPr>
        </p:nvSpPr>
        <p:spPr bwMode="auto">
          <a:xfrm>
            <a:off x="61880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7387E5-C211-40D1-A3B2-EC9B10A0375D}" type="datetime'''''''''2''0'''''''''''''''''''''''''''''''''''''''''''''">
              <a:rPr lang="ja-JP" altLang="en-US" sz="1000"/>
              <a:pPr marL="0" indent="0" algn="ctr">
                <a:spcBef>
                  <a:spcPct val="0"/>
                </a:spcBef>
                <a:buNone/>
              </a:pPr>
              <a:t>20</a:t>
            </a:fld>
            <a:endParaRPr kumimoji="0" lang="ja-JP" altLang="en-US" sz="1000" dirty="0">
              <a:sym typeface="+mn-lt"/>
            </a:endParaRPr>
          </a:p>
        </p:txBody>
      </p:sp>
      <p:sp>
        <p:nvSpPr>
          <p:cNvPr id="37" name="テキスト プレースホルダ 9"/>
          <p:cNvSpPr>
            <a:spLocks noGrp="1"/>
          </p:cNvSpPr>
          <p:nvPr>
            <p:custDataLst>
              <p:tags r:id="rId16"/>
            </p:custDataLst>
          </p:nvPr>
        </p:nvSpPr>
        <p:spPr bwMode="auto">
          <a:xfrm>
            <a:off x="69532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D69037F-70EF-4644-9771-A1DD46E8F354}" type="datetime'''''''''''2''''''''''1'''">
              <a:rPr lang="ja-JP" altLang="en-US" sz="1000"/>
              <a:pPr marL="0" indent="0" algn="ctr">
                <a:spcBef>
                  <a:spcPct val="0"/>
                </a:spcBef>
                <a:buNone/>
              </a:pPr>
              <a:t>21</a:t>
            </a:fld>
            <a:endParaRPr kumimoji="0" lang="ja-JP" altLang="en-US" sz="1000" dirty="0">
              <a:sym typeface="+mn-lt"/>
            </a:endParaRPr>
          </a:p>
        </p:txBody>
      </p:sp>
      <p:sp>
        <p:nvSpPr>
          <p:cNvPr id="39" name="テキスト プレースホルダ 9"/>
          <p:cNvSpPr>
            <a:spLocks noGrp="1"/>
          </p:cNvSpPr>
          <p:nvPr>
            <p:custDataLst>
              <p:tags r:id="rId17"/>
            </p:custDataLst>
          </p:nvPr>
        </p:nvSpPr>
        <p:spPr bwMode="auto">
          <a:xfrm>
            <a:off x="77168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7834A0-1B86-4730-AC30-7E07EEB5D778}" type="datetime'''''''''''2''''''''''''''''''2'''''''''''">
              <a:rPr lang="ja-JP" altLang="en-US" sz="1000" smtClean="0"/>
              <a:pPr marL="0" indent="0" algn="ctr">
                <a:spcBef>
                  <a:spcPct val="0"/>
                </a:spcBef>
                <a:buNone/>
              </a:pPr>
              <a:t>22</a:t>
            </a:fld>
            <a:endParaRPr kumimoji="0" lang="ja-JP" altLang="en-US" sz="1000" dirty="0">
              <a:sym typeface="+mn-lt"/>
            </a:endParaRPr>
          </a:p>
        </p:txBody>
      </p:sp>
      <p:sp>
        <p:nvSpPr>
          <p:cNvPr id="2" name="タイトル 1"/>
          <p:cNvSpPr>
            <a:spLocks noGrp="1"/>
          </p:cNvSpPr>
          <p:nvPr>
            <p:ph type="title"/>
          </p:nvPr>
        </p:nvSpPr>
        <p:spPr/>
        <p:txBody>
          <a:bodyPr/>
          <a:lstStyle/>
          <a:p>
            <a:r>
              <a:rPr lang="ja-JP" altLang="en-US" dirty="0"/>
              <a:t>トルコ／医療関連／医薬品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3" name="テキスト ボックス 22"/>
          <p:cNvSpPr txBox="1"/>
          <p:nvPr/>
        </p:nvSpPr>
        <p:spPr>
          <a:xfrm>
            <a:off x="200472" y="6525344"/>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Fitch Solutions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Worldwide Pharmaceutical Market Forecasts 2019</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30" name="グループ化 8"/>
          <p:cNvGrpSpPr/>
          <p:nvPr/>
        </p:nvGrpSpPr>
        <p:grpSpPr>
          <a:xfrm>
            <a:off x="5097016" y="2276872"/>
            <a:ext cx="4340584" cy="4085379"/>
            <a:chOff x="4257040" y="2300288"/>
            <a:chExt cx="4512310" cy="4109191"/>
          </a:xfrm>
        </p:grpSpPr>
        <p:sp>
          <p:nvSpPr>
            <p:cNvPr id="31" name="フリーフォーム 19"/>
            <p:cNvSpPr/>
            <p:nvPr/>
          </p:nvSpPr>
          <p:spPr>
            <a:xfrm>
              <a:off x="4257040" y="2300288"/>
              <a:ext cx="4512310" cy="3992656"/>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21"/>
            <p:cNvSpPr/>
            <p:nvPr/>
          </p:nvSpPr>
          <p:spPr>
            <a:xfrm>
              <a:off x="5814235" y="6176865"/>
              <a:ext cx="1406900" cy="23261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9" name="テキスト ボックス 1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トルコの医薬品市場は、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の規模である。</a:t>
            </a:r>
          </a:p>
        </p:txBody>
      </p:sp>
    </p:spTree>
    <p:extLst>
      <p:ext uri="{BB962C8B-B14F-4D97-AF65-F5344CB8AC3E}">
        <p14:creationId xmlns:p14="http://schemas.microsoft.com/office/powerpoint/2010/main" val="2207544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5696888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177" name="think-cell Slide" r:id="rId26" imgW="360" imgH="360" progId="TCLayout.ActiveDocument.1">
                  <p:embed/>
                </p:oleObj>
              </mc:Choice>
              <mc:Fallback>
                <p:oleObj name="think-cell Slide" r:id="rId26" imgW="360" imgH="360" progId="TCLayout.ActiveDocument.1">
                  <p:embed/>
                  <p:pic>
                    <p:nvPicPr>
                      <p:cNvPr id="0" name="Picture 18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19" name="テキスト ボックス 18"/>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医薬品は、大幅な輸入超過となっている。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市場縮小にともない、輸入額も微減傾向にあるが、輸入割合は微増傾向にある。</a:t>
            </a:r>
          </a:p>
        </p:txBody>
      </p:sp>
      <p:sp>
        <p:nvSpPr>
          <p:cNvPr id="11" name="テキスト ボックス 10"/>
          <p:cNvSpPr txBox="1"/>
          <p:nvPr/>
        </p:nvSpPr>
        <p:spPr>
          <a:xfrm>
            <a:off x="200472" y="6525344"/>
            <a:ext cx="8568952" cy="216024"/>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Fitch Solutions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Worldwide Pharmaceutical Market </a:t>
            </a:r>
            <a:r>
              <a:rPr kumimoji="0" lang="en-US" altLang="ja-JP" sz="800" dirty="0" err="1" bmk="">
                <a:latin typeface="Arial" panose="020B0604020202020204" pitchFamily="34" charset="0"/>
                <a:ea typeface="ＭＳ Ｐゴシック" panose="020B0600070205080204" pitchFamily="50" charset="-128"/>
                <a:cs typeface="Arial" panose="020B0604020202020204" pitchFamily="34" charset="0"/>
              </a:rPr>
              <a:t>Factbook</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2019</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片側の 2 つの角を丸めた四角形 13"/>
          <p:cNvSpPr/>
          <p:nvPr/>
        </p:nvSpPr>
        <p:spPr>
          <a:xfrm>
            <a:off x="6753200" y="2492896"/>
            <a:ext cx="2880320"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輸入相手国（</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p>
        </p:txBody>
      </p:sp>
      <p:grpSp>
        <p:nvGrpSpPr>
          <p:cNvPr id="15" name="グループ化 7"/>
          <p:cNvGrpSpPr/>
          <p:nvPr/>
        </p:nvGrpSpPr>
        <p:grpSpPr>
          <a:xfrm>
            <a:off x="200472" y="1772816"/>
            <a:ext cx="9505056" cy="288032"/>
            <a:chOff x="4803500" y="2113806"/>
            <a:chExt cx="5626916" cy="288032"/>
          </a:xfrm>
        </p:grpSpPr>
        <p:cxnSp>
          <p:nvCxnSpPr>
            <p:cNvPr id="16" name="直線コネクタ 1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cs typeface="Arial" panose="020B0604020202020204" pitchFamily="34" charset="0"/>
                </a:rPr>
                <a:t>医薬品の輸出入額</a:t>
              </a:r>
              <a:endParaRPr lang="en-US" altLang="ko-KR" sz="1400" dirty="0">
                <a:solidFill>
                  <a:srgbClr val="000000"/>
                </a:solidFill>
                <a:cs typeface="Arial" panose="020B0604020202020204" pitchFamily="34" charset="0"/>
              </a:endParaRPr>
            </a:p>
          </p:txBody>
        </p:sp>
      </p:grpSp>
      <p:sp>
        <p:nvSpPr>
          <p:cNvPr id="26" name="テキスト ボックス 9"/>
          <p:cNvSpPr txBox="1"/>
          <p:nvPr/>
        </p:nvSpPr>
        <p:spPr>
          <a:xfrm>
            <a:off x="344488" y="2132856"/>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52" name="Chart 3"/>
          <p:cNvGraphicFramePr/>
          <p:nvPr>
            <p:custDataLst>
              <p:tags r:id="rId4"/>
            </p:custDataLst>
            <p:extLst>
              <p:ext uri="{D42A27DB-BD31-4B8C-83A1-F6EECF244321}">
                <p14:modId xmlns:p14="http://schemas.microsoft.com/office/powerpoint/2010/main" val="1121042090"/>
              </p:ext>
            </p:extLst>
          </p:nvPr>
        </p:nvGraphicFramePr>
        <p:xfrm>
          <a:off x="23813" y="2471738"/>
          <a:ext cx="6624637" cy="3482975"/>
        </p:xfrm>
        <a:graphic>
          <a:graphicData uri="http://schemas.openxmlformats.org/drawingml/2006/chart">
            <c:chart xmlns:c="http://schemas.openxmlformats.org/drawingml/2006/chart" xmlns:r="http://schemas.openxmlformats.org/officeDocument/2006/relationships" r:id="rId28"/>
          </a:graphicData>
        </a:graphic>
      </p:graphicFrame>
      <p:sp>
        <p:nvSpPr>
          <p:cNvPr id="31" name="テキスト プレースホルダ 9"/>
          <p:cNvSpPr>
            <a:spLocks noGrp="1"/>
          </p:cNvSpPr>
          <p:nvPr>
            <p:custDataLst>
              <p:tags r:id="rId5"/>
            </p:custDataLst>
          </p:nvPr>
        </p:nvSpPr>
        <p:spPr bwMode="auto">
          <a:xfrm>
            <a:off x="1498600" y="5942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041782-A67F-42D2-B865-2506DF43D43F}" type="datetime'''''1''''3'''''''''''''''''''''''''">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13</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64" name="テキスト プレースホルダ 9"/>
          <p:cNvSpPr>
            <a:spLocks noGrp="1"/>
          </p:cNvSpPr>
          <p:nvPr>
            <p:custDataLst>
              <p:tags r:id="rId6"/>
            </p:custDataLst>
          </p:nvPr>
        </p:nvSpPr>
        <p:spPr bwMode="auto">
          <a:xfrm>
            <a:off x="6224588" y="2311400"/>
            <a:ext cx="127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ja-JP" altLang="en-US" sz="1000" dirty="0">
                <a:latin typeface="Arial" panose="020B0604020202020204" pitchFamily="34" charset="0"/>
                <a:cs typeface="Arial" panose="020B0604020202020204" pitchFamily="34" charset="0"/>
                <a:sym typeface="Arial" panose="020B0604020202020204" pitchFamily="34" charset="0"/>
              </a:rPr>
              <a:t>％</a:t>
            </a:r>
          </a:p>
        </p:txBody>
      </p:sp>
      <p:sp>
        <p:nvSpPr>
          <p:cNvPr id="37" name="テキスト プレースホルダ 9"/>
          <p:cNvSpPr>
            <a:spLocks noGrp="1"/>
          </p:cNvSpPr>
          <p:nvPr>
            <p:custDataLst>
              <p:tags r:id="rId7"/>
            </p:custDataLst>
          </p:nvPr>
        </p:nvSpPr>
        <p:spPr bwMode="auto">
          <a:xfrm>
            <a:off x="5122863" y="5942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B2A844-89E8-4C4A-B72A-F951344180E0}" type="datetime'''''''''''''''''''''''''''1''''''''''8'''''''''''''''''">
              <a:rPr lang="en-US" altLang="en-US" sz="1000" smtClean="0">
                <a:cs typeface="Arial" panose="020B0604020202020204" pitchFamily="34" charset="0"/>
              </a:rPr>
              <a:pPr marL="0" indent="0" algn="ctr">
                <a:spcBef>
                  <a:spcPct val="0"/>
                </a:spcBef>
                <a:buNone/>
              </a:pPr>
              <a:t>18</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テキスト プレースホルダ 9"/>
          <p:cNvSpPr>
            <a:spLocks noGrp="1"/>
          </p:cNvSpPr>
          <p:nvPr>
            <p:custDataLst>
              <p:tags r:id="rId8"/>
            </p:custDataLst>
          </p:nvPr>
        </p:nvSpPr>
        <p:spPr bwMode="auto">
          <a:xfrm>
            <a:off x="3673475" y="5942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4306E2-EFCD-438E-B62F-2E8F7118662D}" type="datetime'''1''''''''''''''''''''''''''''''''''''6'">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16</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テキスト プレースホルダ 9"/>
          <p:cNvSpPr>
            <a:spLocks noGrp="1"/>
          </p:cNvSpPr>
          <p:nvPr>
            <p:custDataLst>
              <p:tags r:id="rId9"/>
            </p:custDataLst>
          </p:nvPr>
        </p:nvSpPr>
        <p:spPr bwMode="auto">
          <a:xfrm>
            <a:off x="704850" y="59420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922F0D0-8162-4092-819D-16FA85F2B1E0}" type="datetime'''''''''''''''''''''''2''''''''''''0''''''''1''2'''''''''''">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2012</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テキスト プレースホルダ 9"/>
          <p:cNvSpPr>
            <a:spLocks noGrp="1"/>
          </p:cNvSpPr>
          <p:nvPr>
            <p:custDataLst>
              <p:tags r:id="rId10"/>
            </p:custDataLst>
          </p:nvPr>
        </p:nvSpPr>
        <p:spPr bwMode="auto">
          <a:xfrm>
            <a:off x="2224088" y="5942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6798C7-3B2C-4A28-AAB8-0A94645AD3EA}" type="datetime'''''''''''''''''''1''''''''''''''''''''4'''''''''''''''">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14</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テキスト プレースホルダ 9"/>
          <p:cNvSpPr>
            <a:spLocks noGrp="1"/>
          </p:cNvSpPr>
          <p:nvPr>
            <p:custDataLst>
              <p:tags r:id="rId11"/>
            </p:custDataLst>
          </p:nvPr>
        </p:nvSpPr>
        <p:spPr bwMode="auto">
          <a:xfrm>
            <a:off x="2949575" y="5942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2CC97E-FD8D-45FF-881A-EA4AA6BE9FAB}" type="datetime'''''''''''1''''''''''''''''''5'''''''''''''''''''''''''''">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15</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6" name="テキスト プレースホルダ 9"/>
          <p:cNvSpPr>
            <a:spLocks noGrp="1"/>
          </p:cNvSpPr>
          <p:nvPr>
            <p:custDataLst>
              <p:tags r:id="rId12"/>
            </p:custDataLst>
          </p:nvPr>
        </p:nvSpPr>
        <p:spPr bwMode="auto">
          <a:xfrm>
            <a:off x="4398963" y="5942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9F4374-E8E0-4087-966C-81AB878A2FDD}" type="datetime'''1''''''''7'''''''''''''''''''''''''''''''''''''''''">
              <a:rPr lang="ja-JP" altLang="en-US" sz="1000" smtClean="0">
                <a:cs typeface="Arial" panose="020B0604020202020204" pitchFamily="34" charset="0"/>
              </a:rPr>
              <a:pPr marL="0" indent="0" algn="ctr">
                <a:spcBef>
                  <a:spcPct val="0"/>
                </a:spcBef>
                <a:buNone/>
              </a:pPr>
              <a:t>17</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8" name="テキスト プレースホルダ 9"/>
          <p:cNvSpPr>
            <a:spLocks noGrp="1"/>
          </p:cNvSpPr>
          <p:nvPr>
            <p:custDataLst>
              <p:tags r:id="rId13"/>
            </p:custDataLst>
          </p:nvPr>
        </p:nvSpPr>
        <p:spPr bwMode="auto">
          <a:xfrm>
            <a:off x="5848350" y="5942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B9361B-F1E4-449D-A5F1-05230C62C012}" type="datetime'''''''''''''''''''''1''''''''''''''''''''9'''">
              <a:rPr lang="en-US" altLang="en-US" sz="1000" smtClean="0">
                <a:cs typeface="Arial" panose="020B0604020202020204" pitchFamily="34" charset="0"/>
              </a:rPr>
              <a:pPr marL="0" indent="0" algn="ctr">
                <a:spcBef>
                  <a:spcPct val="0"/>
                </a:spcBef>
                <a:buNone/>
              </a:pPr>
              <a:t>19</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39" name="テキスト プレースホルダ 9"/>
          <p:cNvSpPr>
            <a:spLocks noGrp="1"/>
          </p:cNvSpPr>
          <p:nvPr>
            <p:custDataLst>
              <p:tags r:id="rId14"/>
            </p:custDataLst>
          </p:nvPr>
        </p:nvSpPr>
        <p:spPr bwMode="gray">
          <a:xfrm>
            <a:off x="1436688" y="3654425"/>
            <a:ext cx="27940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7AC129-C71F-4884-A754-05933153AE98}" type="datetime'''''''3''''5''''''''''''.''''''''''''''''''''8'''''''''''">
              <a:rPr kumimoji="0" lang="en-US" altLang="en-US" sz="1000" smtClean="0">
                <a:cs typeface="Arial" panose="020B0604020202020204" pitchFamily="34" charset="0"/>
                <a:sym typeface="+mn-lt"/>
              </a:rPr>
              <a:pPr marL="0" indent="0" algn="ctr">
                <a:spcBef>
                  <a:spcPct val="0"/>
                </a:spcBef>
                <a:buNone/>
              </a:pPr>
              <a:t>35.8</a:t>
            </a:fld>
            <a:endParaRPr kumimoji="0" lang="ja-JP" altLang="en-US" sz="1000" dirty="0">
              <a:cs typeface="Arial" panose="020B0604020202020204" pitchFamily="34" charset="0"/>
              <a:sym typeface="+mn-lt"/>
            </a:endParaRPr>
          </a:p>
        </p:txBody>
      </p:sp>
      <p:sp useBgFill="1">
        <p:nvSpPr>
          <p:cNvPr id="40" name="テキスト プレースホルダ 9"/>
          <p:cNvSpPr>
            <a:spLocks noGrp="1"/>
          </p:cNvSpPr>
          <p:nvPr>
            <p:custDataLst>
              <p:tags r:id="rId15"/>
            </p:custDataLst>
          </p:nvPr>
        </p:nvSpPr>
        <p:spPr bwMode="gray">
          <a:xfrm>
            <a:off x="2160588" y="3509963"/>
            <a:ext cx="27940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EE94102-A314-4926-8B87-C26D5348FC74}" type="datetime'''3''''''''''''''''''''''''8''''.''''''''''''''4'''''''">
              <a:rPr kumimoji="0" lang="en-US" altLang="en-US" sz="1000" smtClean="0">
                <a:cs typeface="Arial" panose="020B0604020202020204" pitchFamily="34" charset="0"/>
                <a:sym typeface="+mn-lt"/>
              </a:rPr>
              <a:pPr marL="0" indent="0" algn="ctr">
                <a:spcBef>
                  <a:spcPct val="0"/>
                </a:spcBef>
                <a:buNone/>
              </a:pPr>
              <a:t>38.4</a:t>
            </a:fld>
            <a:endParaRPr kumimoji="0" lang="ja-JP" altLang="en-US" sz="1000" dirty="0">
              <a:cs typeface="Arial" panose="020B0604020202020204" pitchFamily="34" charset="0"/>
              <a:sym typeface="+mn-lt"/>
            </a:endParaRPr>
          </a:p>
        </p:txBody>
      </p:sp>
      <p:sp useBgFill="1">
        <p:nvSpPr>
          <p:cNvPr id="42" name="テキスト プレースホルダ 9"/>
          <p:cNvSpPr>
            <a:spLocks noGrp="1"/>
          </p:cNvSpPr>
          <p:nvPr>
            <p:custDataLst>
              <p:tags r:id="rId16"/>
            </p:custDataLst>
          </p:nvPr>
        </p:nvSpPr>
        <p:spPr bwMode="gray">
          <a:xfrm>
            <a:off x="3070225" y="3417888"/>
            <a:ext cx="27940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F75FA5-1085-4BE3-88D6-47FC328C453F}" type="datetime'''''''''''''''4''''''''''1''''''.''''3'''''''''">
              <a:rPr kumimoji="0" lang="en-US" altLang="en-US" sz="1000" smtClean="0">
                <a:cs typeface="Arial" panose="020B0604020202020204" pitchFamily="34" charset="0"/>
                <a:sym typeface="+mn-lt"/>
              </a:rPr>
              <a:pPr marL="0" indent="0" algn="ctr">
                <a:spcBef>
                  <a:spcPct val="0"/>
                </a:spcBef>
                <a:buNone/>
              </a:pPr>
              <a:t>41.3</a:t>
            </a:fld>
            <a:endParaRPr kumimoji="0" lang="ja-JP" altLang="en-US" sz="1000" dirty="0">
              <a:cs typeface="Arial" panose="020B0604020202020204" pitchFamily="34" charset="0"/>
              <a:sym typeface="+mn-lt"/>
            </a:endParaRPr>
          </a:p>
        </p:txBody>
      </p:sp>
      <p:sp useBgFill="1">
        <p:nvSpPr>
          <p:cNvPr id="44" name="テキスト プレースホルダ 9"/>
          <p:cNvSpPr>
            <a:spLocks noGrp="1"/>
          </p:cNvSpPr>
          <p:nvPr>
            <p:custDataLst>
              <p:tags r:id="rId17"/>
            </p:custDataLst>
          </p:nvPr>
        </p:nvSpPr>
        <p:spPr bwMode="gray">
          <a:xfrm>
            <a:off x="3898900" y="3467100"/>
            <a:ext cx="27940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A7E82C-0821-4951-A35E-7547D559C3F2}" type="datetime'4''''''''''''''0''.''4'''''''''''">
              <a:rPr kumimoji="0" lang="en-US" altLang="en-US" sz="1000" smtClean="0">
                <a:cs typeface="Arial" panose="020B0604020202020204" pitchFamily="34" charset="0"/>
                <a:sym typeface="+mn-lt"/>
              </a:rPr>
              <a:pPr marL="0" indent="0" algn="ctr">
                <a:spcBef>
                  <a:spcPct val="0"/>
                </a:spcBef>
                <a:buNone/>
              </a:pPr>
              <a:t>40.4</a:t>
            </a:fld>
            <a:endParaRPr kumimoji="0" lang="ja-JP" altLang="en-US" sz="1000" dirty="0">
              <a:cs typeface="Arial" panose="020B0604020202020204" pitchFamily="34" charset="0"/>
              <a:sym typeface="+mn-lt"/>
            </a:endParaRPr>
          </a:p>
        </p:txBody>
      </p:sp>
      <p:sp>
        <p:nvSpPr>
          <p:cNvPr id="34" name="Rectangle 33"/>
          <p:cNvSpPr/>
          <p:nvPr>
            <p:custDataLst>
              <p:tags r:id="rId18"/>
            </p:custDataLst>
          </p:nvPr>
        </p:nvSpPr>
        <p:spPr bwMode="gray">
          <a:xfrm>
            <a:off x="1152525" y="6194425"/>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3" name="Rectangle 32"/>
          <p:cNvSpPr/>
          <p:nvPr>
            <p:custDataLst>
              <p:tags r:id="rId19"/>
            </p:custDataLst>
          </p:nvPr>
        </p:nvSpPr>
        <p:spPr bwMode="gray">
          <a:xfrm>
            <a:off x="1811338" y="6194425"/>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3" name="直線コネクタ 2"/>
          <p:cNvCxnSpPr/>
          <p:nvPr>
            <p:custDataLst>
              <p:tags r:id="rId20"/>
            </p:custDataLst>
          </p:nvPr>
        </p:nvCxnSpPr>
        <p:spPr bwMode="gray">
          <a:xfrm>
            <a:off x="2403476" y="6261100"/>
            <a:ext cx="238125" cy="0"/>
          </a:xfrm>
          <a:prstGeom prst="line">
            <a:avLst/>
          </a:prstGeom>
          <a:ln w="9525"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円/楕円 4"/>
          <p:cNvSpPr/>
          <p:nvPr>
            <p:custDataLst>
              <p:tags r:id="rId21"/>
            </p:custDataLst>
          </p:nvPr>
        </p:nvSpPr>
        <p:spPr bwMode="auto">
          <a:xfrm>
            <a:off x="2490788" y="6229350"/>
            <a:ext cx="63500" cy="635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5" name="テキスト プレースホルダ 9"/>
          <p:cNvSpPr>
            <a:spLocks noGrp="1"/>
          </p:cNvSpPr>
          <p:nvPr>
            <p:custDataLst>
              <p:tags r:id="rId22"/>
            </p:custDataLst>
          </p:nvPr>
        </p:nvSpPr>
        <p:spPr bwMode="auto">
          <a:xfrm>
            <a:off x="1382713" y="61896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9F28F2F-6FF6-4B27-BE1C-E201780D9727}" type="datetime'''輸''''''''''''''''''''''出'''''''''''''''''''''''">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spcBef>
                  <a:spcPct val="0"/>
                </a:spcBef>
                <a:buNone/>
              </a:pPr>
              <a:t>輸出</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8" name="テキスト プレースホルダ 9"/>
          <p:cNvSpPr>
            <a:spLocks noGrp="1"/>
          </p:cNvSpPr>
          <p:nvPr>
            <p:custDataLst>
              <p:tags r:id="rId23"/>
            </p:custDataLst>
          </p:nvPr>
        </p:nvSpPr>
        <p:spPr bwMode="auto">
          <a:xfrm>
            <a:off x="2700338" y="6189663"/>
            <a:ext cx="13684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3AC7E47-EDEA-46C7-B872-31472F0B5DF1}" type="datetime'市場に''''占''''める輸''''''''''''''入''の''''''''割合'''">
              <a:rPr lang="ja-JP" altLang="en-US" sz="1000" smtClean="0">
                <a:cs typeface="Arial" panose="020B0604020202020204" pitchFamily="34" charset="0"/>
              </a:rPr>
              <a:pPr marL="0" indent="0">
                <a:spcBef>
                  <a:spcPct val="0"/>
                </a:spcBef>
                <a:buNone/>
              </a:pPr>
              <a:t>市場に占める輸入の割合</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6" name="テキスト プレースホルダ 9"/>
          <p:cNvSpPr>
            <a:spLocks noGrp="1"/>
          </p:cNvSpPr>
          <p:nvPr>
            <p:custDataLst>
              <p:tags r:id="rId24"/>
            </p:custDataLst>
          </p:nvPr>
        </p:nvSpPr>
        <p:spPr bwMode="auto">
          <a:xfrm>
            <a:off x="2041525" y="61896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758F12B-5B8F-4FD8-B81D-771D54C01065}" type="datetime'''''''''''''''輸''''入'''''''''">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spcBef>
                  <a:spcPct val="0"/>
                </a:spcBef>
                <a:buNone/>
              </a:pPr>
              <a:t>輸入</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aphicFrame>
        <p:nvGraphicFramePr>
          <p:cNvPr id="49" name="グラフ 48"/>
          <p:cNvGraphicFramePr/>
          <p:nvPr>
            <p:extLst>
              <p:ext uri="{D42A27DB-BD31-4B8C-83A1-F6EECF244321}">
                <p14:modId xmlns:p14="http://schemas.microsoft.com/office/powerpoint/2010/main" val="1518467110"/>
              </p:ext>
            </p:extLst>
          </p:nvPr>
        </p:nvGraphicFramePr>
        <p:xfrm>
          <a:off x="6609183" y="2924944"/>
          <a:ext cx="3054133" cy="3031769"/>
        </p:xfrm>
        <a:graphic>
          <a:graphicData uri="http://schemas.openxmlformats.org/drawingml/2006/chart">
            <c:chart xmlns:c="http://schemas.openxmlformats.org/drawingml/2006/chart" xmlns:r="http://schemas.openxmlformats.org/officeDocument/2006/relationships" r:id="rId29"/>
          </a:graphicData>
        </a:graphic>
      </p:graphicFrame>
      <p:sp>
        <p:nvSpPr>
          <p:cNvPr id="41" name="タイトル 4"/>
          <p:cNvSpPr>
            <a:spLocks noGrp="1"/>
          </p:cNvSpPr>
          <p:nvPr>
            <p:ph type="title"/>
          </p:nvPr>
        </p:nvSpPr>
        <p:spPr>
          <a:xfrm>
            <a:off x="200471" y="188550"/>
            <a:ext cx="9505055" cy="360050"/>
          </a:xfrm>
        </p:spPr>
        <p:txBody>
          <a:bodyPr/>
          <a:lstStyle/>
          <a:p>
            <a:r>
              <a:rPr lang="ja-JP" altLang="en-US" dirty="0"/>
              <a:t>トルコ／医療関連／医薬品</a:t>
            </a:r>
            <a:endParaRPr kumimoji="1" lang="ja-JP" altLang="en-US" dirty="0"/>
          </a:p>
        </p:txBody>
      </p:sp>
      <p:sp>
        <p:nvSpPr>
          <p:cNvPr id="43" name="テキスト プレースホルダー 5"/>
          <p:cNvSpPr>
            <a:spLocks noGrp="1"/>
          </p:cNvSpPr>
          <p:nvPr>
            <p:ph type="body" sz="quarter" idx="15"/>
          </p:nvPr>
        </p:nvSpPr>
        <p:spPr>
          <a:xfrm>
            <a:off x="200025" y="549275"/>
            <a:ext cx="9505950" cy="359445"/>
          </a:xfrm>
        </p:spPr>
        <p:txBody>
          <a:bodyPr/>
          <a:lstStyle/>
          <a:p>
            <a:r>
              <a:rPr lang="ja-JP" altLang="en-US"/>
              <a:t>輸出入額</a:t>
            </a:r>
          </a:p>
        </p:txBody>
      </p:sp>
    </p:spTree>
    <p:extLst>
      <p:ext uri="{BB962C8B-B14F-4D97-AF65-F5344CB8AC3E}">
        <p14:creationId xmlns:p14="http://schemas.microsoft.com/office/powerpoint/2010/main" val="649780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3745676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063" name="think-cell Slide" r:id="rId27" imgW="360" imgH="360" progId="TCLayout.ActiveDocument.1">
                  <p:embed/>
                </p:oleObj>
              </mc:Choice>
              <mc:Fallback>
                <p:oleObj name="think-cell Slide" r:id="rId27" imgW="360" imgH="360" progId="TCLayout.ActiveDocument.1">
                  <p:embed/>
                  <p:pic>
                    <p:nvPicPr>
                      <p:cNvPr id="0" name="Picture 12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a:lstStyle/>
          <a:p>
            <a:r>
              <a:rPr lang="ja-JP" altLang="en-US" dirty="0"/>
              <a:t>トルコ／医療関連／医薬品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今後、高い需要が見込まれる医薬品</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医薬品の市場規模</a:t>
              </a:r>
              <a:r>
                <a:rPr lang="en-US" altLang="ja-JP" sz="1400" baseline="30000" dirty="0">
                  <a:solidFill>
                    <a:srgbClr val="000000"/>
                  </a:solidFill>
                  <a:latin typeface="Arial Black" pitchFamily="34" charset="0"/>
                  <a:ea typeface="HGP創英角ｺﾞｼｯｸUB" pitchFamily="50" charset="-128"/>
                </a:rPr>
                <a:t>※</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8" name="テキスト ボックス 7"/>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0" name="グループ化 9"/>
          <p:cNvGrpSpPr/>
          <p:nvPr/>
        </p:nvGrpSpPr>
        <p:grpSpPr>
          <a:xfrm>
            <a:off x="5974915" y="2348880"/>
            <a:ext cx="2893512" cy="4104456"/>
            <a:chOff x="6335144" y="-18657"/>
            <a:chExt cx="3099464" cy="4007397"/>
          </a:xfrm>
        </p:grpSpPr>
        <p:sp>
          <p:nvSpPr>
            <p:cNvPr id="11" name="フリーフォーム 10"/>
            <p:cNvSpPr/>
            <p:nvPr/>
          </p:nvSpPr>
          <p:spPr>
            <a:xfrm>
              <a:off x="6335144" y="-18657"/>
              <a:ext cx="3099464" cy="3882725"/>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角丸四角形 11"/>
            <p:cNvSpPr/>
            <p:nvPr/>
          </p:nvSpPr>
          <p:spPr>
            <a:xfrm>
              <a:off x="7086091" y="3756126"/>
              <a:ext cx="1406900" cy="23261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6" name="テキスト ボックス 15"/>
          <p:cNvSpPr txBox="1"/>
          <p:nvPr/>
        </p:nvSpPr>
        <p:spPr>
          <a:xfrm>
            <a:off x="1136576" y="6165304"/>
            <a:ext cx="2088232" cy="144016"/>
          </a:xfrm>
          <a:prstGeom prst="rect">
            <a:avLst/>
          </a:prstGeom>
          <a:noFill/>
        </p:spPr>
        <p:txBody>
          <a:bodyPr wrap="square" lIns="0" tIns="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凡例の（）内は、年平均成長率を示した</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3" name="Chart 3"/>
          <p:cNvGraphicFramePr/>
          <p:nvPr>
            <p:custDataLst>
              <p:tags r:id="rId4"/>
            </p:custDataLst>
            <p:extLst>
              <p:ext uri="{D42A27DB-BD31-4B8C-83A1-F6EECF244321}">
                <p14:modId xmlns:p14="http://schemas.microsoft.com/office/powerpoint/2010/main" val="2092340680"/>
              </p:ext>
            </p:extLst>
          </p:nvPr>
        </p:nvGraphicFramePr>
        <p:xfrm>
          <a:off x="635000" y="2270125"/>
          <a:ext cx="8269288" cy="3633788"/>
        </p:xfrm>
        <a:graphic>
          <a:graphicData uri="http://schemas.openxmlformats.org/drawingml/2006/chart">
            <c:chart xmlns:c="http://schemas.openxmlformats.org/drawingml/2006/chart" xmlns:r="http://schemas.openxmlformats.org/officeDocument/2006/relationships" r:id="rId29"/>
          </a:graphicData>
        </a:graphic>
      </p:graphicFrame>
      <p:sp>
        <p:nvSpPr>
          <p:cNvPr id="44" name="テキスト プレースホルダ 9"/>
          <p:cNvSpPr>
            <a:spLocks noGrp="1"/>
          </p:cNvSpPr>
          <p:nvPr>
            <p:custDataLst>
              <p:tags r:id="rId5"/>
            </p:custDataLst>
          </p:nvPr>
        </p:nvSpPr>
        <p:spPr bwMode="auto">
          <a:xfrm>
            <a:off x="1690688"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667186-A515-469F-BB2E-6600CACEC1C1}" type="datetime'1''''''''''''''''''''''''''''''''''4'''''''''''''''''''''''''">
              <a:rPr kumimoji="0" lang="ja-JP" altLang="en-US" sz="1000">
                <a:sym typeface="+mn-lt"/>
              </a:rPr>
              <a:pPr marL="0" indent="0" algn="ctr">
                <a:spcBef>
                  <a:spcPct val="0"/>
                </a:spcBef>
                <a:buNone/>
              </a:pPr>
              <a:t>14</a:t>
            </a:fld>
            <a:endParaRPr kumimoji="0" lang="ja-JP" altLang="en-US" sz="1000" dirty="0">
              <a:sym typeface="+mn-lt"/>
            </a:endParaRPr>
          </a:p>
        </p:txBody>
      </p:sp>
      <p:sp>
        <p:nvSpPr>
          <p:cNvPr id="45" name="テキスト プレースホルダ 9"/>
          <p:cNvSpPr>
            <a:spLocks noGrp="1"/>
          </p:cNvSpPr>
          <p:nvPr>
            <p:custDataLst>
              <p:tags r:id="rId6"/>
            </p:custDataLst>
          </p:nvPr>
        </p:nvSpPr>
        <p:spPr bwMode="auto">
          <a:xfrm>
            <a:off x="2393950"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541A34-939A-4904-A692-7A39687F014A}" type="datetime'''''''''''''''''''''''1''''''''''''''5'''''''''''''''''">
              <a:rPr lang="ja-JP" altLang="en-US" sz="1000"/>
              <a:pPr marL="0" indent="0" algn="ctr">
                <a:spcBef>
                  <a:spcPct val="0"/>
                </a:spcBef>
                <a:buNone/>
              </a:pPr>
              <a:t>15</a:t>
            </a:fld>
            <a:endParaRPr kumimoji="0" lang="ja-JP" altLang="en-US" sz="1000" dirty="0">
              <a:sym typeface="+mn-lt"/>
            </a:endParaRPr>
          </a:p>
        </p:txBody>
      </p:sp>
      <p:sp>
        <p:nvSpPr>
          <p:cNvPr id="43" name="テキスト プレースホルダ 9"/>
          <p:cNvSpPr>
            <a:spLocks noGrp="1"/>
          </p:cNvSpPr>
          <p:nvPr>
            <p:custDataLst>
              <p:tags r:id="rId7"/>
            </p:custDataLst>
          </p:nvPr>
        </p:nvSpPr>
        <p:spPr bwMode="auto">
          <a:xfrm>
            <a:off x="919163" y="58912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2F94B0-6105-42E9-B2F0-ACACE6638564}" type="datetime'''''''''2''''''''''''''''0''''''''''''''''''1''''''3'''''">
              <a:rPr kumimoji="0" lang="ja-JP" altLang="en-US" sz="1000">
                <a:sym typeface="+mn-lt"/>
              </a:rPr>
              <a:pPr marL="0" indent="0" algn="ctr">
                <a:spcBef>
                  <a:spcPct val="0"/>
                </a:spcBef>
                <a:buNone/>
              </a:pPr>
              <a:t>2013</a:t>
            </a:fld>
            <a:endParaRPr kumimoji="0" lang="ja-JP" altLang="en-US" sz="1000" dirty="0">
              <a:sym typeface="+mn-lt"/>
            </a:endParaRPr>
          </a:p>
        </p:txBody>
      </p:sp>
      <p:sp>
        <p:nvSpPr>
          <p:cNvPr id="48" name="テキスト プレースホルダ 9"/>
          <p:cNvSpPr>
            <a:spLocks noGrp="1"/>
          </p:cNvSpPr>
          <p:nvPr>
            <p:custDataLst>
              <p:tags r:id="rId8"/>
            </p:custDataLst>
          </p:nvPr>
        </p:nvSpPr>
        <p:spPr bwMode="auto">
          <a:xfrm>
            <a:off x="4498975"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EF9450-889C-4436-A30B-251D4F82CC05}" type="datetime'''''''''''''''''''''''''''''''''''''1''''8'">
              <a:rPr lang="ja-JP" altLang="en-US" sz="1000"/>
              <a:pPr marL="0" indent="0" algn="ctr">
                <a:spcBef>
                  <a:spcPct val="0"/>
                </a:spcBef>
                <a:buNone/>
              </a:pPr>
              <a:t>18</a:t>
            </a:fld>
            <a:endParaRPr kumimoji="0" lang="ja-JP" altLang="en-US" sz="1000" dirty="0">
              <a:sym typeface="+mn-lt"/>
            </a:endParaRPr>
          </a:p>
        </p:txBody>
      </p:sp>
      <p:sp>
        <p:nvSpPr>
          <p:cNvPr id="46" name="テキスト プレースホルダ 9"/>
          <p:cNvSpPr>
            <a:spLocks noGrp="1"/>
          </p:cNvSpPr>
          <p:nvPr>
            <p:custDataLst>
              <p:tags r:id="rId9"/>
            </p:custDataLst>
          </p:nvPr>
        </p:nvSpPr>
        <p:spPr bwMode="auto">
          <a:xfrm>
            <a:off x="3095625"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A55160-6E87-4E4A-A2ED-F8BCD7D91132}" type="datetime'''''''''''''''''''''''''1''''6'''''''''''''''''''''">
              <a:rPr lang="ja-JP" altLang="en-US" sz="1000"/>
              <a:pPr marL="0" indent="0" algn="ctr">
                <a:spcBef>
                  <a:spcPct val="0"/>
                </a:spcBef>
                <a:buNone/>
              </a:pPr>
              <a:t>16</a:t>
            </a:fld>
            <a:endParaRPr kumimoji="0" lang="ja-JP" altLang="en-US" sz="1000" dirty="0">
              <a:sym typeface="+mn-lt"/>
            </a:endParaRPr>
          </a:p>
        </p:txBody>
      </p:sp>
      <p:sp>
        <p:nvSpPr>
          <p:cNvPr id="50" name="テキスト プレースホルダ 9"/>
          <p:cNvSpPr>
            <a:spLocks noGrp="1"/>
          </p:cNvSpPr>
          <p:nvPr>
            <p:custDataLst>
              <p:tags r:id="rId10"/>
            </p:custDataLst>
          </p:nvPr>
        </p:nvSpPr>
        <p:spPr bwMode="auto">
          <a:xfrm>
            <a:off x="5903913"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E7B98F-9550-4665-8076-4792DEFA9C3E}" type="datetime'2''0'''''''''''''''''''''''''''''''''''''''">
              <a:rPr lang="ja-JP" altLang="en-US" sz="1000"/>
              <a:pPr marL="0" indent="0" algn="ctr">
                <a:spcBef>
                  <a:spcPct val="0"/>
                </a:spcBef>
                <a:buNone/>
              </a:pPr>
              <a:t>20</a:t>
            </a:fld>
            <a:endParaRPr kumimoji="0" lang="ja-JP" altLang="en-US" sz="1000" dirty="0">
              <a:sym typeface="+mn-lt"/>
            </a:endParaRPr>
          </a:p>
        </p:txBody>
      </p:sp>
      <p:sp>
        <p:nvSpPr>
          <p:cNvPr id="47" name="テキスト プレースホルダ 9"/>
          <p:cNvSpPr>
            <a:spLocks noGrp="1"/>
          </p:cNvSpPr>
          <p:nvPr>
            <p:custDataLst>
              <p:tags r:id="rId11"/>
            </p:custDataLst>
          </p:nvPr>
        </p:nvSpPr>
        <p:spPr bwMode="auto">
          <a:xfrm>
            <a:off x="3797300"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B10C2D-F07B-43E8-B821-B190E0FF30F5}" type="datetime'''''''''''''''''''''''''''''''''1''''''''''''''''''''''7'">
              <a:rPr lang="ja-JP" altLang="en-US" sz="1000"/>
              <a:pPr marL="0" indent="0" algn="ctr">
                <a:spcBef>
                  <a:spcPct val="0"/>
                </a:spcBef>
                <a:buNone/>
              </a:pPr>
              <a:t>17</a:t>
            </a:fld>
            <a:endParaRPr kumimoji="0" lang="ja-JP" altLang="en-US" sz="1000" dirty="0">
              <a:sym typeface="+mn-lt"/>
            </a:endParaRPr>
          </a:p>
        </p:txBody>
      </p:sp>
      <p:sp>
        <p:nvSpPr>
          <p:cNvPr id="49" name="テキスト プレースホルダ 9"/>
          <p:cNvSpPr>
            <a:spLocks noGrp="1"/>
          </p:cNvSpPr>
          <p:nvPr>
            <p:custDataLst>
              <p:tags r:id="rId12"/>
            </p:custDataLst>
          </p:nvPr>
        </p:nvSpPr>
        <p:spPr bwMode="auto">
          <a:xfrm>
            <a:off x="5202238"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70B4DE-BC4A-4819-BFCB-21D2278CC401}" type="datetime'''''''''''1''''''''''''''''''''''''''''''''''''''''''''9'">
              <a:rPr lang="ja-JP" altLang="en-US" sz="1000"/>
              <a:pPr marL="0" indent="0" algn="ctr">
                <a:spcBef>
                  <a:spcPct val="0"/>
                </a:spcBef>
                <a:buNone/>
              </a:pPr>
              <a:t>19</a:t>
            </a:fld>
            <a:endParaRPr kumimoji="0" lang="ja-JP" altLang="en-US" sz="1000" dirty="0">
              <a:sym typeface="+mn-lt"/>
            </a:endParaRPr>
          </a:p>
        </p:txBody>
      </p:sp>
      <p:sp>
        <p:nvSpPr>
          <p:cNvPr id="51" name="テキスト プレースホルダ 9"/>
          <p:cNvSpPr>
            <a:spLocks noGrp="1"/>
          </p:cNvSpPr>
          <p:nvPr>
            <p:custDataLst>
              <p:tags r:id="rId13"/>
            </p:custDataLst>
          </p:nvPr>
        </p:nvSpPr>
        <p:spPr bwMode="auto">
          <a:xfrm>
            <a:off x="6605588"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B9C5BC-1479-48D1-B3A7-471E9C74B532}" type="datetime'''''''''''''''2''''''''''''''''''''''''1'''''''''">
              <a:rPr lang="ja-JP" altLang="en-US" sz="1000"/>
              <a:pPr marL="0" indent="0" algn="ctr">
                <a:spcBef>
                  <a:spcPct val="0"/>
                </a:spcBef>
                <a:buNone/>
              </a:pPr>
              <a:t>21</a:t>
            </a:fld>
            <a:endParaRPr kumimoji="0" lang="ja-JP" altLang="en-US" sz="1000" dirty="0">
              <a:sym typeface="+mn-lt"/>
            </a:endParaRPr>
          </a:p>
        </p:txBody>
      </p:sp>
      <p:sp>
        <p:nvSpPr>
          <p:cNvPr id="36" name="テキスト プレースホルダ 9"/>
          <p:cNvSpPr>
            <a:spLocks noGrp="1"/>
          </p:cNvSpPr>
          <p:nvPr>
            <p:custDataLst>
              <p:tags r:id="rId14"/>
            </p:custDataLst>
          </p:nvPr>
        </p:nvSpPr>
        <p:spPr bwMode="auto">
          <a:xfrm>
            <a:off x="7307263"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5C56B5-AE78-4965-916D-0BC576F3C576}" type="datetime'''''''''''''''''''''''''''''''''''''''''2''2'''''''''''''''''">
              <a:rPr lang="ja-JP" altLang="en-US" sz="1000" smtClean="0"/>
              <a:pPr marL="0" indent="0" algn="ctr">
                <a:spcBef>
                  <a:spcPct val="0"/>
                </a:spcBef>
                <a:buNone/>
              </a:pPr>
              <a:t>22</a:t>
            </a:fld>
            <a:endParaRPr kumimoji="0" lang="ja-JP" altLang="en-US" sz="1000" dirty="0">
              <a:sym typeface="+mn-lt"/>
            </a:endParaRPr>
          </a:p>
        </p:txBody>
      </p:sp>
      <p:sp>
        <p:nvSpPr>
          <p:cNvPr id="37" name="テキスト プレースホルダ 9"/>
          <p:cNvSpPr>
            <a:spLocks noGrp="1"/>
          </p:cNvSpPr>
          <p:nvPr>
            <p:custDataLst>
              <p:tags r:id="rId15"/>
            </p:custDataLst>
          </p:nvPr>
        </p:nvSpPr>
        <p:spPr bwMode="auto">
          <a:xfrm>
            <a:off x="8010525"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4386C7C-6C0C-49FA-B6DB-DCB2D27C9429}" type="datetime'''''''2''''''''''''''''''''3'''''''''''''''''''''''''''''''''">
              <a:rPr lang="ja-JP" altLang="en-US" sz="1000" smtClean="0"/>
              <a:pPr marL="0" indent="0" algn="ctr">
                <a:spcBef>
                  <a:spcPct val="0"/>
                </a:spcBef>
                <a:buNone/>
              </a:pPr>
              <a:t>23</a:t>
            </a:fld>
            <a:endParaRPr kumimoji="0" lang="ja-JP" altLang="en-US" sz="1000" dirty="0">
              <a:sym typeface="+mn-lt"/>
            </a:endParaRPr>
          </a:p>
        </p:txBody>
      </p:sp>
      <p:sp>
        <p:nvSpPr>
          <p:cNvPr id="38" name="テキスト プレースホルダ 9"/>
          <p:cNvSpPr>
            <a:spLocks noGrp="1"/>
          </p:cNvSpPr>
          <p:nvPr>
            <p:custDataLst>
              <p:tags r:id="rId16"/>
            </p:custDataLst>
          </p:nvPr>
        </p:nvSpPr>
        <p:spPr bwMode="auto">
          <a:xfrm>
            <a:off x="8712200"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9622C1-B2A7-46AB-B940-2DB8A53CC54A}" type="datetime'''''''''''''''2''''''''''''''''''''''''''4'''''''''''''">
              <a:rPr lang="en-US" altLang="en-US" sz="1000" smtClean="0"/>
              <a:pPr marL="0" indent="0" algn="ctr">
                <a:spcBef>
                  <a:spcPct val="0"/>
                </a:spcBef>
                <a:buNone/>
              </a:pPr>
              <a:t>24</a:t>
            </a:fld>
            <a:endParaRPr kumimoji="0" lang="ja-JP" altLang="en-US" sz="1000" dirty="0">
              <a:sym typeface="+mn-lt"/>
            </a:endParaRPr>
          </a:p>
        </p:txBody>
      </p:sp>
      <p:cxnSp>
        <p:nvCxnSpPr>
          <p:cNvPr id="24" name="Straight Connector 23"/>
          <p:cNvCxnSpPr/>
          <p:nvPr>
            <p:custDataLst>
              <p:tags r:id="rId17"/>
            </p:custDataLst>
          </p:nvPr>
        </p:nvCxnSpPr>
        <p:spPr bwMode="gray">
          <a:xfrm>
            <a:off x="1692276" y="2489200"/>
            <a:ext cx="238125" cy="0"/>
          </a:xfrm>
          <a:prstGeom prst="line">
            <a:avLst/>
          </a:prstGeom>
          <a:ln w="9525" algn="ctr">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49" name="Straight Connector 2048"/>
          <p:cNvCxnSpPr/>
          <p:nvPr>
            <p:custDataLst>
              <p:tags r:id="rId18"/>
            </p:custDataLst>
          </p:nvPr>
        </p:nvCxnSpPr>
        <p:spPr bwMode="gray">
          <a:xfrm>
            <a:off x="1692276" y="2692400"/>
            <a:ext cx="238125" cy="0"/>
          </a:xfrm>
          <a:prstGeom prst="line">
            <a:avLst/>
          </a:prstGeom>
          <a:ln w="9525" algn="ctr">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52" name="Straight Connector 2051"/>
          <p:cNvCxnSpPr/>
          <p:nvPr>
            <p:custDataLst>
              <p:tags r:id="rId19"/>
            </p:custDataLst>
          </p:nvPr>
        </p:nvCxnSpPr>
        <p:spPr bwMode="gray">
          <a:xfrm>
            <a:off x="1692276" y="2895600"/>
            <a:ext cx="238125" cy="0"/>
          </a:xfrm>
          <a:prstGeom prst="line">
            <a:avLst/>
          </a:prstGeom>
          <a:ln w="9525" algn="ctr">
            <a:solidFill>
              <a:srgbClr val="65593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50" name="Rectangle 2049"/>
          <p:cNvSpPr/>
          <p:nvPr>
            <p:custDataLst>
              <p:tags r:id="rId20"/>
            </p:custDataLst>
          </p:nvPr>
        </p:nvSpPr>
        <p:spPr bwMode="gray">
          <a:xfrm>
            <a:off x="1773238" y="2654300"/>
            <a:ext cx="76200" cy="76200"/>
          </a:xfrm>
          <a:prstGeom prst="rect">
            <a:avLst/>
          </a:prstGeom>
          <a:solidFill>
            <a:srgbClr val="3D6E81"/>
          </a:solidFill>
          <a:ln w="9525">
            <a:solidFill>
              <a:srgbClr val="3D6E81"/>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48" name="Oval 2047"/>
          <p:cNvSpPr/>
          <p:nvPr>
            <p:custDataLst>
              <p:tags r:id="rId21"/>
            </p:custDataLst>
          </p:nvPr>
        </p:nvSpPr>
        <p:spPr bwMode="gray">
          <a:xfrm>
            <a:off x="1773238" y="2451100"/>
            <a:ext cx="76200" cy="76200"/>
          </a:xfrm>
          <a:prstGeom prst="ellipse">
            <a:avLst/>
          </a:prstGeom>
          <a:solidFill>
            <a:schemeClr val="tx2"/>
          </a:solidFill>
          <a:ln w="9525">
            <a:solidFill>
              <a:schemeClr val="tx2"/>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53" name="Isosceles Triangle 2052"/>
          <p:cNvSpPr/>
          <p:nvPr>
            <p:custDataLst>
              <p:tags r:id="rId22"/>
            </p:custDataLst>
          </p:nvPr>
        </p:nvSpPr>
        <p:spPr bwMode="gray">
          <a:xfrm>
            <a:off x="1773238" y="2857500"/>
            <a:ext cx="76200" cy="76200"/>
          </a:xfrm>
          <a:prstGeom prst="triangle">
            <a:avLst/>
          </a:prstGeom>
          <a:solidFill>
            <a:srgbClr val="655939"/>
          </a:solidFill>
          <a:ln w="9525">
            <a:solidFill>
              <a:srgbClr val="655939"/>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プレースホルダ 9"/>
          <p:cNvSpPr>
            <a:spLocks noGrp="1"/>
          </p:cNvSpPr>
          <p:nvPr>
            <p:custDataLst>
              <p:tags r:id="rId23"/>
            </p:custDataLst>
          </p:nvPr>
        </p:nvSpPr>
        <p:spPr bwMode="auto">
          <a:xfrm>
            <a:off x="1995488" y="2417763"/>
            <a:ext cx="14859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3D28519-EFA6-4964-943C-45BE02F3FBF5}" type="datetime'''''''''''ジェ''''ネ''リ''''''''''ック''''''''''''''''''医''薬品'''''''">
              <a:rPr lang="ja-JP" altLang="en-US" sz="1000" smtClean="0"/>
              <a:pPr marL="0" indent="0">
                <a:spcBef>
                  <a:spcPct val="0"/>
                </a:spcBef>
                <a:buNone/>
              </a:pPr>
              <a:t>ジェネリック医薬品</a:t>
            </a:fld>
            <a:r>
              <a:rPr lang="ja-JP" altLang="en-US" sz="1000"/>
              <a:t>（</a:t>
            </a:r>
            <a:fld id="{8EA236CF-AEE2-40E7-8065-57C362129168}" type="datetime'''+''1''''''''''''''''''''''''''''''''''.''9%'''''''''''">
              <a:rPr lang="en-US" altLang="en-US" sz="1000" smtClean="0"/>
              <a:pPr marL="0" indent="0">
                <a:spcBef>
                  <a:spcPct val="0"/>
                </a:spcBef>
                <a:buNone/>
              </a:pPr>
              <a:t>+1.9%</a:t>
            </a:fld>
            <a:r>
              <a:rPr lang="ja-JP" altLang="en-US" sz="1000"/>
              <a:t>）</a:t>
            </a:r>
            <a:endParaRPr kumimoji="0" lang="ja-JP" altLang="en-US" sz="1000" dirty="0">
              <a:sym typeface="+mn-lt"/>
            </a:endParaRPr>
          </a:p>
        </p:txBody>
      </p:sp>
      <p:sp>
        <p:nvSpPr>
          <p:cNvPr id="34" name="テキスト プレースホルダ 9"/>
          <p:cNvSpPr>
            <a:spLocks noGrp="1"/>
          </p:cNvSpPr>
          <p:nvPr>
            <p:custDataLst>
              <p:tags r:id="rId24"/>
            </p:custDataLst>
          </p:nvPr>
        </p:nvSpPr>
        <p:spPr bwMode="auto">
          <a:xfrm>
            <a:off x="1995488" y="2620963"/>
            <a:ext cx="16049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C8E824F-4B25-4926-837A-CA54BEA51C2C}" type="datetime'一''''''''''般''''''''用(''O''''''''''''''''''''''TC)''''医''薬''品'">
              <a:rPr lang="ja-JP" altLang="en-US" sz="1000" smtClean="0"/>
              <a:pPr marL="0" indent="0">
                <a:spcBef>
                  <a:spcPct val="0"/>
                </a:spcBef>
                <a:buNone/>
              </a:pPr>
              <a:t>一般用(OTC)医薬品</a:t>
            </a:fld>
            <a:r>
              <a:rPr lang="ja-JP" altLang="en-US" sz="1000"/>
              <a:t>（</a:t>
            </a:r>
            <a:fld id="{AB6637F1-544A-4064-8AFB-388EF090FDC4}" type="datetime'''+''''''0''''''''''''''''''.''''''''''''3''''''''''''''''%'''">
              <a:rPr lang="en-US" altLang="en-US" sz="1000" smtClean="0"/>
              <a:pPr marL="0" indent="0">
                <a:spcBef>
                  <a:spcPct val="0"/>
                </a:spcBef>
                <a:buNone/>
              </a:pPr>
              <a:t>+0.3%</a:t>
            </a:fld>
            <a:r>
              <a:rPr lang="ja-JP" altLang="en-US" sz="1000"/>
              <a:t>）</a:t>
            </a:r>
            <a:endParaRPr kumimoji="0" lang="ja-JP" altLang="en-US" sz="1000" dirty="0">
              <a:sym typeface="+mn-lt"/>
            </a:endParaRPr>
          </a:p>
        </p:txBody>
      </p:sp>
      <p:sp>
        <p:nvSpPr>
          <p:cNvPr id="35" name="テキスト プレースホルダ 9"/>
          <p:cNvSpPr>
            <a:spLocks noGrp="1"/>
          </p:cNvSpPr>
          <p:nvPr>
            <p:custDataLst>
              <p:tags r:id="rId25"/>
            </p:custDataLst>
          </p:nvPr>
        </p:nvSpPr>
        <p:spPr bwMode="auto">
          <a:xfrm>
            <a:off x="1995488" y="2824163"/>
            <a:ext cx="8699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2FF86A1-91D4-4952-AB19-95367B9ECB46}" type="datetime'''''''''''''''''''''''''''特''''''許''''''薬'''''''''''''">
              <a:rPr lang="ja-JP" altLang="en-US" sz="1000" smtClean="0"/>
              <a:pPr marL="0" indent="0">
                <a:spcBef>
                  <a:spcPct val="0"/>
                </a:spcBef>
                <a:buNone/>
              </a:pPr>
              <a:t>特許薬</a:t>
            </a:fld>
            <a:r>
              <a:rPr lang="ja-JP" altLang="en-US" sz="1000"/>
              <a:t>（</a:t>
            </a:r>
            <a:fld id="{AABF4513-FD3A-4202-8071-FC95BFAC2568}" type="datetime'''''''''+0''''''''''''''.''''''''''''''''7''''%'''''''">
              <a:rPr lang="en-US" altLang="en-US" sz="1000" smtClean="0"/>
              <a:pPr marL="0" indent="0">
                <a:spcBef>
                  <a:spcPct val="0"/>
                </a:spcBef>
                <a:buNone/>
              </a:pPr>
              <a:t>+0.7%</a:t>
            </a:fld>
            <a:r>
              <a:rPr lang="ja-JP" altLang="en-US" sz="1000"/>
              <a:t>）</a:t>
            </a:r>
            <a:endParaRPr kumimoji="0" lang="ja-JP" altLang="en-US" sz="1000" dirty="0">
              <a:sym typeface="+mn-lt"/>
            </a:endParaRPr>
          </a:p>
        </p:txBody>
      </p:sp>
      <p:sp>
        <p:nvSpPr>
          <p:cNvPr id="54" name="テキスト ボックス 22"/>
          <p:cNvSpPr txBox="1"/>
          <p:nvPr/>
        </p:nvSpPr>
        <p:spPr>
          <a:xfrm>
            <a:off x="200472" y="6525344"/>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Fitch Solutions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Worldwide Pharmaceutical Market Forecasts 2019</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sp>
        <p:nvSpPr>
          <p:cNvPr id="55"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トルコでは、特許薬が占める割合が大きい。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047767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医薬品製造に関しては、海外メーカーが大部分を占めているものの、医薬品卸に関しては、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以上のシェアを地場の大手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企業が占めている。</a:t>
            </a:r>
          </a:p>
        </p:txBody>
      </p:sp>
      <p:graphicFrame>
        <p:nvGraphicFramePr>
          <p:cNvPr id="8" name="表 7"/>
          <p:cNvGraphicFramePr>
            <a:graphicFrameLocks noGrp="1"/>
          </p:cNvGraphicFramePr>
          <p:nvPr>
            <p:extLst>
              <p:ext uri="{D42A27DB-BD31-4B8C-83A1-F6EECF244321}">
                <p14:modId xmlns:p14="http://schemas.microsoft.com/office/powerpoint/2010/main" val="4083343960"/>
              </p:ext>
            </p:extLst>
          </p:nvPr>
        </p:nvGraphicFramePr>
        <p:xfrm>
          <a:off x="488504" y="2455622"/>
          <a:ext cx="8640961" cy="3376931"/>
        </p:xfrm>
        <a:graphic>
          <a:graphicData uri="http://schemas.openxmlformats.org/drawingml/2006/table">
            <a:tbl>
              <a:tblPr firstRow="1" bandRow="1">
                <a:tableStyleId>{2D5ABB26-0587-4C30-8999-92F81FD0307C}</a:tableStyleId>
              </a:tblPr>
              <a:tblGrid>
                <a:gridCol w="1489821">
                  <a:extLst>
                    <a:ext uri="{9D8B030D-6E8A-4147-A177-3AD203B41FA5}">
                      <a16:colId xmlns:a16="http://schemas.microsoft.com/office/drawing/2014/main" val="20000"/>
                    </a:ext>
                  </a:extLst>
                </a:gridCol>
                <a:gridCol w="1087569">
                  <a:extLst>
                    <a:ext uri="{9D8B030D-6E8A-4147-A177-3AD203B41FA5}">
                      <a16:colId xmlns:a16="http://schemas.microsoft.com/office/drawing/2014/main" val="20001"/>
                    </a:ext>
                  </a:extLst>
                </a:gridCol>
                <a:gridCol w="1087569">
                  <a:extLst>
                    <a:ext uri="{9D8B030D-6E8A-4147-A177-3AD203B41FA5}">
                      <a16:colId xmlns:a16="http://schemas.microsoft.com/office/drawing/2014/main" val="20002"/>
                    </a:ext>
                  </a:extLst>
                </a:gridCol>
                <a:gridCol w="1087569">
                  <a:extLst>
                    <a:ext uri="{9D8B030D-6E8A-4147-A177-3AD203B41FA5}">
                      <a16:colId xmlns:a16="http://schemas.microsoft.com/office/drawing/2014/main" val="20003"/>
                    </a:ext>
                  </a:extLst>
                </a:gridCol>
                <a:gridCol w="3888433">
                  <a:extLst>
                    <a:ext uri="{9D8B030D-6E8A-4147-A177-3AD203B41FA5}">
                      <a16:colId xmlns:a16="http://schemas.microsoft.com/office/drawing/2014/main" val="20004"/>
                    </a:ext>
                  </a:extLst>
                </a:gridCol>
              </a:tblGrid>
              <a:tr h="25329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設立年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売上高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従業員数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概要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4375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Selçuk</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Ecza</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dirty="0"/>
                        <a:t>1958</a:t>
                      </a:r>
                      <a:r>
                        <a:rPr kumimoji="1" lang="ja-JP" altLang="en-US" sz="1200" dirty="0"/>
                        <a:t>年</a:t>
                      </a:r>
                      <a:endParaRPr kumimoji="1" lang="en-US" altLang="ja-JP"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50" dirty="0"/>
                        <a:t>2.7</a:t>
                      </a:r>
                      <a:r>
                        <a:rPr kumimoji="1" lang="ja-JP" altLang="en-US" sz="1050" dirty="0"/>
                        <a:t>　</a:t>
                      </a:r>
                      <a:r>
                        <a:rPr kumimoji="1" lang="en-US" altLang="ja-JP" sz="1050" dirty="0" err="1"/>
                        <a:t>Bn</a:t>
                      </a:r>
                      <a:r>
                        <a:rPr kumimoji="1" lang="ja-JP" altLang="en-US" sz="1050" dirty="0"/>
                        <a:t> </a:t>
                      </a:r>
                      <a:r>
                        <a:rPr kumimoji="1" lang="en-US" altLang="ja-JP" sz="1050" dirty="0"/>
                        <a:t>USD</a:t>
                      </a:r>
                    </a:p>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50" dirty="0"/>
                        <a:t>（</a:t>
                      </a:r>
                      <a:r>
                        <a:rPr kumimoji="1" lang="en-US" altLang="ja-JP" sz="1050" dirty="0"/>
                        <a:t>2012</a:t>
                      </a:r>
                      <a:r>
                        <a:rPr kumimoji="1" lang="ja-JP" altLang="en-US" sz="105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dirty="0"/>
                        <a:t>5,322</a:t>
                      </a:r>
                      <a:r>
                        <a:rPr kumimoji="1" lang="ja-JP" altLang="en-US" sz="1200" dirty="0"/>
                        <a:t>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コンヤで</a:t>
                      </a:r>
                      <a:r>
                        <a:rPr kumimoji="1" lang="en-US" altLang="ja-JP" sz="1200" dirty="0"/>
                        <a:t>1958</a:t>
                      </a:r>
                      <a:r>
                        <a:rPr kumimoji="1" lang="ja-JP" altLang="en-US" sz="1200" dirty="0"/>
                        <a:t>年に設立され、</a:t>
                      </a:r>
                      <a:r>
                        <a:rPr kumimoji="1" lang="en-US" altLang="ja-JP" sz="1200" dirty="0" err="1"/>
                        <a:t>Keleşoğlu</a:t>
                      </a:r>
                      <a:r>
                        <a:rPr kumimoji="1" lang="ja-JP" altLang="en-US" sz="1200" dirty="0"/>
                        <a:t>一家によって経営されている。</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トルコ全土に計</a:t>
                      </a:r>
                      <a:r>
                        <a:rPr kumimoji="1" lang="en-US" altLang="ja-JP" sz="1200" dirty="0"/>
                        <a:t>102</a:t>
                      </a:r>
                      <a:r>
                        <a:rPr kumimoji="1" lang="ja-JP" altLang="en-US" sz="1200" dirty="0"/>
                        <a:t>の医薬品倉庫を保有している。</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37%</a:t>
                      </a:r>
                      <a:r>
                        <a:rPr kumimoji="1" lang="ja-JP" altLang="en-US" sz="1200" dirty="0"/>
                        <a:t>の市場シェアを持つ。</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4375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Hedef</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Alliance</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1987</a:t>
                      </a:r>
                      <a:r>
                        <a:rPr kumimoji="1" lang="ja-JP" altLang="en-US" sz="1200" kern="1200" dirty="0">
                          <a:solidFill>
                            <a:schemeClr val="tx1"/>
                          </a:solidFill>
                          <a:latin typeface="+mn-lt"/>
                          <a:ea typeface="+mn-ea"/>
                          <a:cs typeface="+mn-cs"/>
                        </a:rPr>
                        <a:t>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3.2 </a:t>
                      </a:r>
                      <a:r>
                        <a:rPr kumimoji="1" lang="en-US" altLang="ja-JP" sz="1200" kern="1200" dirty="0" err="1">
                          <a:solidFill>
                            <a:schemeClr val="tx1"/>
                          </a:solidFill>
                          <a:latin typeface="+mn-lt"/>
                          <a:ea typeface="+mn-ea"/>
                          <a:cs typeface="+mn-cs"/>
                        </a:rPr>
                        <a:t>Bn</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USD</a:t>
                      </a:r>
                    </a:p>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2011</a:t>
                      </a:r>
                      <a:r>
                        <a:rPr kumimoji="1" lang="ja-JP" altLang="en-US" sz="1200" kern="1200" dirty="0">
                          <a:solidFill>
                            <a:schemeClr val="tx1"/>
                          </a:solidFill>
                          <a:latin typeface="+mn-lt"/>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4,000</a:t>
                      </a:r>
                      <a:r>
                        <a:rPr kumimoji="1" lang="ja-JP" altLang="en-US" sz="1200" kern="1200" dirty="0">
                          <a:solidFill>
                            <a:schemeClr val="tx1"/>
                          </a:solidFill>
                          <a:latin typeface="+mn-lt"/>
                          <a:ea typeface="+mn-ea"/>
                          <a:cs typeface="+mn-cs"/>
                        </a:rPr>
                        <a:t>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イスタンブールで</a:t>
                      </a:r>
                      <a:r>
                        <a:rPr kumimoji="1" lang="en-US" altLang="ja-JP" sz="1200" kern="1200" dirty="0" err="1">
                          <a:solidFill>
                            <a:schemeClr val="tx1"/>
                          </a:solidFill>
                          <a:latin typeface="+mn-lt"/>
                          <a:ea typeface="+mn-ea"/>
                          <a:cs typeface="+mn-cs"/>
                        </a:rPr>
                        <a:t>Hedef</a:t>
                      </a:r>
                      <a:r>
                        <a:rPr kumimoji="1" lang="en-US" altLang="ja-JP" sz="1200" kern="1200" dirty="0">
                          <a:solidFill>
                            <a:schemeClr val="tx1"/>
                          </a:solidFill>
                          <a:latin typeface="+mn-lt"/>
                          <a:ea typeface="+mn-ea"/>
                          <a:cs typeface="+mn-cs"/>
                        </a:rPr>
                        <a:t> Alliance Holding</a:t>
                      </a:r>
                      <a:r>
                        <a:rPr kumimoji="1" lang="ja-JP" altLang="en-US" sz="1200" kern="1200" dirty="0">
                          <a:solidFill>
                            <a:schemeClr val="tx1"/>
                          </a:solidFill>
                          <a:latin typeface="+mn-lt"/>
                          <a:ea typeface="+mn-ea"/>
                          <a:cs typeface="+mn-cs"/>
                        </a:rPr>
                        <a:t>として設立。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2001</a:t>
                      </a:r>
                      <a:r>
                        <a:rPr kumimoji="1" lang="ja-JP" altLang="en-US" sz="1200" kern="1200" dirty="0">
                          <a:solidFill>
                            <a:schemeClr val="tx1"/>
                          </a:solidFill>
                          <a:latin typeface="+mn-lt"/>
                          <a:ea typeface="+mn-ea"/>
                          <a:cs typeface="+mn-cs"/>
                        </a:rPr>
                        <a:t>年には、</a:t>
                      </a:r>
                      <a:r>
                        <a:rPr kumimoji="1" lang="en-US" altLang="ja-JP" sz="1200" kern="1200" dirty="0">
                          <a:solidFill>
                            <a:schemeClr val="tx1"/>
                          </a:solidFill>
                          <a:latin typeface="+mn-lt"/>
                          <a:ea typeface="+mn-ea"/>
                          <a:cs typeface="+mn-cs"/>
                        </a:rPr>
                        <a:t>1849</a:t>
                      </a:r>
                      <a:r>
                        <a:rPr kumimoji="1" lang="ja-JP" altLang="en-US" sz="1200" kern="1200" dirty="0">
                          <a:solidFill>
                            <a:schemeClr val="tx1"/>
                          </a:solidFill>
                          <a:latin typeface="+mn-lt"/>
                          <a:ea typeface="+mn-ea"/>
                          <a:cs typeface="+mn-cs"/>
                        </a:rPr>
                        <a:t>年から長い歴史を持つ欧米医薬品メーカーの</a:t>
                      </a:r>
                      <a:r>
                        <a:rPr kumimoji="1" lang="en-US" altLang="ja-JP" sz="1200" kern="1200" dirty="0">
                          <a:solidFill>
                            <a:schemeClr val="tx1"/>
                          </a:solidFill>
                          <a:latin typeface="+mn-lt"/>
                          <a:ea typeface="+mn-ea"/>
                          <a:cs typeface="+mn-cs"/>
                        </a:rPr>
                        <a:t>Alliance Boots</a:t>
                      </a:r>
                      <a:r>
                        <a:rPr kumimoji="1" lang="ja-JP" altLang="en-US" sz="1200" kern="1200" dirty="0">
                          <a:solidFill>
                            <a:schemeClr val="tx1"/>
                          </a:solidFill>
                          <a:latin typeface="+mn-lt"/>
                          <a:ea typeface="+mn-ea"/>
                          <a:cs typeface="+mn-cs"/>
                        </a:rPr>
                        <a:t>とパートナーシップを提携。</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トルコ全土に</a:t>
                      </a:r>
                      <a:r>
                        <a:rPr kumimoji="1" lang="en-US" altLang="ja-JP" sz="1200" kern="1200" dirty="0">
                          <a:solidFill>
                            <a:schemeClr val="tx1"/>
                          </a:solidFill>
                          <a:latin typeface="+mn-lt"/>
                          <a:ea typeface="+mn-ea"/>
                          <a:cs typeface="+mn-cs"/>
                        </a:rPr>
                        <a:t>68</a:t>
                      </a:r>
                      <a:r>
                        <a:rPr kumimoji="1" lang="ja-JP" altLang="en-US" sz="1200" kern="1200" dirty="0">
                          <a:solidFill>
                            <a:schemeClr val="tx1"/>
                          </a:solidFill>
                          <a:latin typeface="+mn-lt"/>
                          <a:ea typeface="+mn-ea"/>
                          <a:cs typeface="+mn-cs"/>
                        </a:rPr>
                        <a:t>の営業所を展開しており、約</a:t>
                      </a:r>
                      <a:r>
                        <a:rPr kumimoji="1" lang="en-US" altLang="ja-JP" sz="1200" kern="1200" dirty="0">
                          <a:solidFill>
                            <a:schemeClr val="tx1"/>
                          </a:solidFill>
                          <a:latin typeface="+mn-lt"/>
                          <a:ea typeface="+mn-ea"/>
                          <a:cs typeface="+mn-cs"/>
                        </a:rPr>
                        <a:t>17,000</a:t>
                      </a:r>
                      <a:r>
                        <a:rPr kumimoji="1" lang="ja-JP" altLang="en-US" sz="1200" kern="1200" dirty="0">
                          <a:solidFill>
                            <a:schemeClr val="tx1"/>
                          </a:solidFill>
                          <a:latin typeface="+mn-lt"/>
                          <a:ea typeface="+mn-ea"/>
                          <a:cs typeface="+mn-cs"/>
                        </a:rPr>
                        <a:t>の薬局へ商品を提供している。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2011</a:t>
                      </a:r>
                      <a:r>
                        <a:rPr kumimoji="1" lang="ja-JP" altLang="en-US" sz="1200" kern="1200" dirty="0">
                          <a:solidFill>
                            <a:schemeClr val="tx1"/>
                          </a:solidFill>
                          <a:latin typeface="+mn-lt"/>
                          <a:ea typeface="+mn-ea"/>
                          <a:cs typeface="+mn-cs"/>
                        </a:rPr>
                        <a:t>年には、</a:t>
                      </a:r>
                      <a:r>
                        <a:rPr kumimoji="1" lang="en-US" altLang="ja-JP" sz="1200" kern="1200" dirty="0">
                          <a:solidFill>
                            <a:schemeClr val="tx1"/>
                          </a:solidFill>
                          <a:latin typeface="+mn-lt"/>
                          <a:ea typeface="+mn-ea"/>
                          <a:cs typeface="+mn-cs"/>
                        </a:rPr>
                        <a:t>Alliance Boots</a:t>
                      </a:r>
                      <a:r>
                        <a:rPr kumimoji="1" lang="ja-JP" altLang="en-US" sz="1200" kern="1200" dirty="0">
                          <a:solidFill>
                            <a:schemeClr val="tx1"/>
                          </a:solidFill>
                          <a:latin typeface="+mn-lt"/>
                          <a:ea typeface="+mn-ea"/>
                          <a:cs typeface="+mn-cs"/>
                        </a:rPr>
                        <a:t>が</a:t>
                      </a:r>
                      <a:r>
                        <a:rPr kumimoji="1" lang="en-US" altLang="ja-JP" sz="1200" kern="1200" dirty="0" err="1">
                          <a:solidFill>
                            <a:schemeClr val="tx1"/>
                          </a:solidFill>
                          <a:latin typeface="+mn-lt"/>
                          <a:ea typeface="+mn-ea"/>
                          <a:cs typeface="+mn-cs"/>
                        </a:rPr>
                        <a:t>Hedef</a:t>
                      </a:r>
                      <a:r>
                        <a:rPr kumimoji="1" lang="en-US" altLang="ja-JP" sz="1200" kern="1200" dirty="0">
                          <a:solidFill>
                            <a:schemeClr val="tx1"/>
                          </a:solidFill>
                          <a:latin typeface="+mn-lt"/>
                          <a:ea typeface="+mn-ea"/>
                          <a:cs typeface="+mn-cs"/>
                        </a:rPr>
                        <a:t> Alliance</a:t>
                      </a:r>
                      <a:r>
                        <a:rPr kumimoji="1" lang="ja-JP" altLang="en-US" sz="1200" kern="1200" dirty="0">
                          <a:solidFill>
                            <a:schemeClr val="tx1"/>
                          </a:solidFill>
                          <a:latin typeface="+mn-lt"/>
                          <a:ea typeface="+mn-ea"/>
                          <a:cs typeface="+mn-cs"/>
                        </a:rPr>
                        <a:t>の保有株率を</a:t>
                      </a:r>
                      <a:r>
                        <a:rPr kumimoji="1" lang="en-US" altLang="ja-JP" sz="1200" kern="1200" dirty="0">
                          <a:solidFill>
                            <a:schemeClr val="tx1"/>
                          </a:solidFill>
                          <a:latin typeface="+mn-lt"/>
                          <a:ea typeface="+mn-ea"/>
                          <a:cs typeface="+mn-cs"/>
                        </a:rPr>
                        <a:t>70%</a:t>
                      </a:r>
                      <a:r>
                        <a:rPr kumimoji="1" lang="ja-JP" altLang="en-US" sz="1200" kern="1200" dirty="0">
                          <a:solidFill>
                            <a:schemeClr val="tx1"/>
                          </a:solidFill>
                          <a:latin typeface="+mn-lt"/>
                          <a:ea typeface="+mn-ea"/>
                          <a:cs typeface="+mn-cs"/>
                        </a:rPr>
                        <a:t>に引き上げた。</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9" name="Rectangle 6"/>
          <p:cNvSpPr>
            <a:spLocks noChangeArrowheads="1"/>
          </p:cNvSpPr>
          <p:nvPr/>
        </p:nvSpPr>
        <p:spPr bwMode="auto">
          <a:xfrm>
            <a:off x="488504" y="2031328"/>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地場医薬品卸メーカー</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Tree>
    <p:extLst>
      <p:ext uri="{BB962C8B-B14F-4D97-AF65-F5344CB8AC3E}">
        <p14:creationId xmlns:p14="http://schemas.microsoft.com/office/powerpoint/2010/main" val="3274204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トルコ／一般概況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2994131567"/>
              </p:ext>
            </p:extLst>
          </p:nvPr>
        </p:nvGraphicFramePr>
        <p:xfrm>
          <a:off x="200472" y="1052737"/>
          <a:ext cx="9505056" cy="5507536"/>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31443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アンカラ</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443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トルコ語（ウラル・アルタイ語系）</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443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トルコリラ（</a:t>
                      </a:r>
                      <a:r>
                        <a:rPr kumimoji="1" lang="en-US" altLang="ja-JP" sz="1200" b="0" dirty="0">
                          <a:solidFill>
                            <a:schemeClr val="tx1"/>
                          </a:solidFill>
                        </a:rPr>
                        <a:t>PHP</a:t>
                      </a:r>
                      <a:r>
                        <a:rPr kumimoji="1" lang="ja-JP" altLang="en-US" sz="1200" b="0" dirty="0">
                          <a:solidFill>
                            <a:schemeClr val="tx1"/>
                          </a:solidFill>
                        </a:rPr>
                        <a:t>）　＝　</a:t>
                      </a:r>
                      <a:r>
                        <a:rPr kumimoji="1" lang="en-US" altLang="ja-JP" sz="1200" b="0" dirty="0">
                          <a:solidFill>
                            <a:schemeClr val="tx1"/>
                          </a:solidFill>
                        </a:rPr>
                        <a:t>16.87</a:t>
                      </a:r>
                      <a:r>
                        <a:rPr kumimoji="1" lang="ja-JP" altLang="en-US" sz="1200" b="0" dirty="0">
                          <a:solidFill>
                            <a:schemeClr val="tx1"/>
                          </a:solidFill>
                        </a:rPr>
                        <a:t>円　</a:t>
                      </a:r>
                      <a:r>
                        <a:rPr kumimoji="1" lang="ja-JP" altLang="en-US" sz="1000" b="0" dirty="0">
                          <a:solidFill>
                            <a:schemeClr val="tx1"/>
                          </a:solidFill>
                        </a:rPr>
                        <a:t>（</a:t>
                      </a:r>
                      <a:r>
                        <a:rPr kumimoji="1" lang="en-US" altLang="ja-JP" sz="1000" b="0" dirty="0">
                          <a:solidFill>
                            <a:schemeClr val="tx1"/>
                          </a:solidFill>
                        </a:rPr>
                        <a:t>2020</a:t>
                      </a:r>
                      <a:r>
                        <a:rPr kumimoji="1" lang="ja-JP" altLang="en-US" sz="1000" b="0" dirty="0">
                          <a:solidFill>
                            <a:schemeClr val="tx1"/>
                          </a:solidFill>
                        </a:rPr>
                        <a:t>年</a:t>
                      </a:r>
                      <a:r>
                        <a:rPr kumimoji="1" lang="en-US" altLang="ja-JP" sz="1000" b="0" dirty="0">
                          <a:solidFill>
                            <a:schemeClr val="tx1"/>
                          </a:solidFill>
                        </a:rPr>
                        <a:t>03</a:t>
                      </a:r>
                      <a:r>
                        <a:rPr kumimoji="1" lang="ja-JP" altLang="en-US" sz="1000" b="0" dirty="0">
                          <a:solidFill>
                            <a:schemeClr val="tx1"/>
                          </a:solidFill>
                        </a:rPr>
                        <a:t>月</a:t>
                      </a:r>
                      <a:r>
                        <a:rPr kumimoji="1" lang="en-US" altLang="ja-JP" sz="1000" b="0" dirty="0">
                          <a:solidFill>
                            <a:schemeClr val="tx1"/>
                          </a:solidFill>
                        </a:rPr>
                        <a:t>24</a:t>
                      </a:r>
                      <a:r>
                        <a:rPr kumimoji="1" lang="ja-JP" altLang="en-US" sz="10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4124">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一般的な会計年度は</a:t>
                      </a:r>
                      <a:r>
                        <a:rPr kumimoji="1" lang="en-US" altLang="ja-JP" sz="1200" b="0" dirty="0">
                          <a:solidFill>
                            <a:schemeClr val="tx1"/>
                          </a:solidFill>
                        </a:rPr>
                        <a:t>1</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日から</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31</a:t>
                      </a:r>
                      <a:r>
                        <a:rPr kumimoji="1" lang="ja-JP" altLang="en-US" sz="1200" b="0" dirty="0">
                          <a:solidFill>
                            <a:schemeClr val="tx1"/>
                          </a:solidFill>
                        </a:rPr>
                        <a:t>日までであるが、財務省の承認に基づきその他の会計年度に変更することができる。</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302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イスラム教が</a:t>
                      </a:r>
                      <a:r>
                        <a:rPr kumimoji="1" lang="en-US" altLang="ja-JP" sz="1200" kern="1200" dirty="0">
                          <a:solidFill>
                            <a:schemeClr val="dk1"/>
                          </a:solidFill>
                          <a:latin typeface="+mn-lt"/>
                          <a:ea typeface="+mn-ea"/>
                          <a:cs typeface="+mn-cs"/>
                        </a:rPr>
                        <a:t>99%</a:t>
                      </a:r>
                      <a:r>
                        <a:rPr kumimoji="1" lang="ja-JP" altLang="en-US" sz="1200" kern="1200" dirty="0">
                          <a:solidFill>
                            <a:schemeClr val="dk1"/>
                          </a:solidFill>
                          <a:latin typeface="+mn-lt"/>
                          <a:ea typeface="+mn-ea"/>
                          <a:cs typeface="+mn-cs"/>
                        </a:rPr>
                        <a:t>を占める。その他、キリスト教等も存在する。</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443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共和制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010216">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トルコ周辺の中東北アフリカ地域の政治経済情勢では、イラク・シリア・エジプトなどアラブ諸国において、反政府運動や過激派武装勢力による戦闘行為が終息する兆しが見えず、政治・治安情勢好転の目途が立たないという深刻な事態に陥っ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エルドアン政権が推進するイスラム主義色の強い政策に不満がある。大統領は、現政権に不満を持つ軍人や官僚を排除することで事態収拾を図ると見られているが、これが反発に繋がり地域紛争の引き金になる恐れもあ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63436">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113000"/>
                        </a:lnSpc>
                        <a:spcAft>
                          <a:spcPts val="300"/>
                        </a:spcAft>
                      </a:pPr>
                      <a:r>
                        <a:rPr lang="ja-JP" altLang="en-US" sz="1200" dirty="0"/>
                        <a:t>外務省は、シリアとの国境地帯、イラクとの国境地帯の一部に「レベル４：退避勧告」を発出しており、テロ、誤爆、流弾等の危害が及ぶ可能性があるため、渡航禁止、滞在者は退避するように呼びかけている。</a:t>
                      </a:r>
                      <a:endParaRPr kumimoji="1" lang="en-US" altLang="ja-JP" sz="1200" b="0" dirty="0">
                        <a:solidFill>
                          <a:schemeClr val="tx1"/>
                        </a:solidFill>
                      </a:endParaRPr>
                    </a:p>
                    <a:p>
                      <a:pPr algn="just">
                        <a:lnSpc>
                          <a:spcPct val="113000"/>
                        </a:lnSpc>
                        <a:spcAft>
                          <a:spcPts val="300"/>
                        </a:spcAft>
                      </a:pPr>
                      <a:r>
                        <a:rPr lang="ja-JP" altLang="en-US" sz="1200" dirty="0"/>
                        <a:t>また、ディヤルバクル県及びイラクとの国境地帯についても「レベル３：渡航中止勧告」を発出しており、治安当局を狙ったテロや治安当局と</a:t>
                      </a:r>
                      <a:r>
                        <a:rPr lang="en-US" altLang="ja-JP" sz="1200" dirty="0"/>
                        <a:t>PKK</a:t>
                      </a:r>
                      <a:r>
                        <a:rPr lang="ja-JP" altLang="en-US" sz="1200" dirty="0"/>
                        <a:t>の衝突が継続しているため渡航を禁止している。</a:t>
                      </a:r>
                      <a:endParaRPr lang="en-US" altLang="ja-JP" sz="1200" dirty="0"/>
                    </a:p>
                    <a:p>
                      <a:pPr algn="just">
                        <a:lnSpc>
                          <a:spcPct val="113000"/>
                        </a:lnSpc>
                        <a:spcAft>
                          <a:spcPts val="300"/>
                        </a:spcAft>
                      </a:pPr>
                      <a:r>
                        <a:rPr lang="ja-JP" altLang="en-US" sz="1200" dirty="0"/>
                        <a:t>シリア情勢の悪化に伴い、現在トルコには約</a:t>
                      </a:r>
                      <a:r>
                        <a:rPr lang="en-US" altLang="ja-JP" sz="1200" dirty="0"/>
                        <a:t>270</a:t>
                      </a:r>
                      <a:r>
                        <a:rPr lang="ja-JP" altLang="en-US" sz="1200" dirty="0"/>
                        <a:t>万人のシリア難民が流入しており、そのシリア難民にイスラム過激派組織</a:t>
                      </a:r>
                      <a:r>
                        <a:rPr lang="en-US" altLang="ja-JP" sz="1200" dirty="0"/>
                        <a:t>ISIL</a:t>
                      </a:r>
                      <a:r>
                        <a:rPr lang="ja-JP" altLang="en-US" sz="1200" dirty="0"/>
                        <a:t>（イラク・レバントのイス ラム国）関係者が紛れ込んでいると言われている。トルコは引き続き</a:t>
                      </a:r>
                      <a:r>
                        <a:rPr lang="en-US" altLang="ja-JP" sz="1200" dirty="0"/>
                        <a:t>ISIL</a:t>
                      </a:r>
                      <a:r>
                        <a:rPr lang="ja-JP" altLang="en-US" sz="1200" dirty="0"/>
                        <a:t>に対する取締りを強化しており、トルコ各地で</a:t>
                      </a:r>
                      <a:r>
                        <a:rPr lang="en-US" altLang="ja-JP" sz="1200" dirty="0"/>
                        <a:t>ISIL</a:t>
                      </a:r>
                      <a:r>
                        <a:rPr lang="ja-JP" altLang="en-US" sz="1200" dirty="0"/>
                        <a:t>関係者を拘束しているが、依然トルコ国内各地に</a:t>
                      </a:r>
                      <a:r>
                        <a:rPr lang="en-US" altLang="ja-JP" sz="1200" dirty="0"/>
                        <a:t>ISIL</a:t>
                      </a:r>
                      <a:r>
                        <a:rPr lang="ja-JP" altLang="en-US" sz="1200" dirty="0"/>
                        <a:t>関係者が潜伏しているものと見られている。こうした状況の下、</a:t>
                      </a:r>
                      <a:r>
                        <a:rPr lang="en-US" altLang="ja-JP" sz="1200" dirty="0"/>
                        <a:t>2016</a:t>
                      </a:r>
                      <a:r>
                        <a:rPr lang="ja-JP" altLang="en-US" sz="1200" dirty="0"/>
                        <a:t>年</a:t>
                      </a:r>
                      <a:r>
                        <a:rPr lang="en-US" altLang="ja-JP" sz="1200" dirty="0"/>
                        <a:t>8</a:t>
                      </a:r>
                      <a:r>
                        <a:rPr lang="ja-JP" altLang="en-US" sz="1200" dirty="0"/>
                        <a:t>月から</a:t>
                      </a:r>
                      <a:r>
                        <a:rPr lang="en-US" altLang="ja-JP" sz="1200" dirty="0"/>
                        <a:t>2017</a:t>
                      </a:r>
                      <a:r>
                        <a:rPr lang="ja-JP" altLang="en-US" sz="1200" dirty="0"/>
                        <a:t>年</a:t>
                      </a:r>
                      <a:r>
                        <a:rPr lang="en-US" altLang="ja-JP" sz="1200" dirty="0"/>
                        <a:t>3</a:t>
                      </a:r>
                      <a:r>
                        <a:rPr lang="ja-JP" altLang="en-US" sz="1200" dirty="0"/>
                        <a:t>月にかけて、トルコ軍はシリア北部において</a:t>
                      </a:r>
                      <a:r>
                        <a:rPr lang="en-US" altLang="ja-JP" sz="1200" dirty="0"/>
                        <a:t>ISIL</a:t>
                      </a:r>
                      <a:r>
                        <a:rPr lang="ja-JP" altLang="en-US" sz="1200" dirty="0"/>
                        <a:t>の排除を目的とする「ユーフラテスの盾」作戦を実施した。今後もトルコ国内における</a:t>
                      </a:r>
                      <a:r>
                        <a:rPr lang="en-US" altLang="ja-JP" sz="1200" dirty="0"/>
                        <a:t>ISIL</a:t>
                      </a:r>
                      <a:r>
                        <a:rPr lang="ja-JP" altLang="en-US" sz="1200" dirty="0"/>
                        <a:t>関係者によるテロの発生に警戒する必要がある。</a:t>
                      </a:r>
                      <a:endParaRPr lang="en-US" altLang="ja-JP" sz="1200" dirty="0"/>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472" y="6597352"/>
            <a:ext cx="9289032" cy="188640"/>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a:t>
            </a:r>
            <a:r>
              <a:rPr lang="en-US" altLang="ja-JP" sz="800" dirty="0"/>
              <a:t>HP</a:t>
            </a:r>
            <a:r>
              <a:rPr lang="ja-JP" altLang="en-US" sz="800" dirty="0" err="1"/>
              <a:t>、</a:t>
            </a:r>
            <a:r>
              <a:rPr lang="ja-JP" altLang="en-US" sz="800" dirty="0"/>
              <a:t>海外安全ホームページ、</a:t>
            </a:r>
            <a:r>
              <a:rPr lang="en-US" altLang="ja-JP" sz="800" dirty="0"/>
              <a:t>JETRO HP</a:t>
            </a:r>
            <a:r>
              <a:rPr lang="ja-JP" altLang="en-US" sz="800" dirty="0" err="1"/>
              <a:t>、</a:t>
            </a:r>
            <a:r>
              <a:rPr lang="ja-JP" altLang="en-US" sz="800" dirty="0"/>
              <a:t>みずほ銀行</a:t>
            </a:r>
            <a:r>
              <a:rPr lang="en-US" altLang="ja-JP" sz="800" dirty="0"/>
              <a:t>HP</a:t>
            </a:r>
            <a:r>
              <a:rPr lang="ja-JP" altLang="en-US" sz="800" dirty="0" err="1"/>
              <a:t>、</a:t>
            </a:r>
            <a:r>
              <a:rPr lang="ja-JP" altLang="en-US" sz="800" dirty="0"/>
              <a:t>三菱</a:t>
            </a:r>
            <a:r>
              <a:rPr lang="en-US" altLang="ja-JP" sz="800" dirty="0"/>
              <a:t>UFJ</a:t>
            </a:r>
            <a:r>
              <a:rPr lang="ja-JP" altLang="en-US" sz="800" dirty="0"/>
              <a:t>リサーチコンサルティング　「トルコ経済の現状と今後の展望」、</a:t>
            </a:r>
            <a:endParaRPr lang="en-US" altLang="ja-JP" sz="800" dirty="0"/>
          </a:p>
          <a:p>
            <a:r>
              <a:rPr lang="ja-JP" altLang="en-US" sz="800" dirty="0"/>
              <a:t>　　　　　野村アセットマネジメント　「クーデター鎮圧後のトルコ情勢　</a:t>
            </a:r>
            <a:r>
              <a:rPr lang="en-US" altLang="ja-JP" sz="800" dirty="0"/>
              <a:t>2016</a:t>
            </a:r>
            <a:r>
              <a:rPr lang="ja-JP" altLang="en-US" sz="800" dirty="0"/>
              <a:t>年</a:t>
            </a:r>
            <a:r>
              <a:rPr lang="en-US" altLang="ja-JP" sz="800" dirty="0"/>
              <a:t>7</a:t>
            </a:r>
            <a:r>
              <a:rPr lang="ja-JP" altLang="en-US" sz="800" dirty="0"/>
              <a:t>月</a:t>
            </a:r>
            <a:r>
              <a:rPr lang="en-US" altLang="ja-JP" sz="800" dirty="0"/>
              <a:t>19</a:t>
            </a:r>
            <a:r>
              <a:rPr lang="ja-JP" altLang="en-US" sz="800" dirty="0"/>
              <a:t>日」、</a:t>
            </a:r>
            <a:r>
              <a:rPr lang="en-US" altLang="ja-JP" sz="800" dirty="0"/>
              <a:t>JBIC</a:t>
            </a:r>
            <a:r>
              <a:rPr lang="ja-JP" altLang="en-US" sz="800" dirty="0"/>
              <a:t>ホームページ、朝日新聞記事</a:t>
            </a:r>
            <a:r>
              <a:rPr lang="en-US" altLang="ja-JP" sz="800" dirty="0"/>
              <a:t>2017</a:t>
            </a:r>
            <a:r>
              <a:rPr lang="ja-JP" altLang="en-US" sz="800" dirty="0"/>
              <a:t>年</a:t>
            </a:r>
            <a:r>
              <a:rPr lang="en-US" altLang="ja-JP" sz="800" dirty="0"/>
              <a:t>3</a:t>
            </a:r>
            <a:r>
              <a:rPr lang="ja-JP" altLang="en-US" sz="800" dirty="0"/>
              <a:t>月</a:t>
            </a:r>
            <a:r>
              <a:rPr lang="en-US" altLang="ja-JP" sz="800" dirty="0"/>
              <a:t>30</a:t>
            </a:r>
            <a:r>
              <a:rPr lang="ja-JP" altLang="en-US" sz="800" dirty="0"/>
              <a:t>日</a:t>
            </a:r>
          </a:p>
        </p:txBody>
      </p:sp>
    </p:spTree>
    <p:extLst>
      <p:ext uri="{BB962C8B-B14F-4D97-AF65-F5344CB8AC3E}">
        <p14:creationId xmlns:p14="http://schemas.microsoft.com/office/powerpoint/2010/main" val="1360989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主要海外メーカー（日本企業以外）</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医薬品については、海外メーカーが市場を独占している。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海外メーカーもトルコ製薬工業協会（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İEİS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Pharmaceutical Manufacturers Association of Turkey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）に加入している。</a:t>
            </a:r>
          </a:p>
        </p:txBody>
      </p:sp>
      <p:grpSp>
        <p:nvGrpSpPr>
          <p:cNvPr id="5" name="グループ化 7"/>
          <p:cNvGrpSpPr/>
          <p:nvPr/>
        </p:nvGrpSpPr>
        <p:grpSpPr>
          <a:xfrm>
            <a:off x="272481" y="2075537"/>
            <a:ext cx="9144218" cy="288032"/>
            <a:chOff x="4756230" y="2113806"/>
            <a:chExt cx="3001402"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75623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医薬品市場の主要海外メーカー概要</a:t>
              </a:r>
            </a:p>
          </p:txBody>
        </p:sp>
      </p:grpSp>
      <p:sp>
        <p:nvSpPr>
          <p:cNvPr id="34" name="テキスト ボックス 33"/>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aphicFrame>
        <p:nvGraphicFramePr>
          <p:cNvPr id="37" name="表 36"/>
          <p:cNvGraphicFramePr>
            <a:graphicFrameLocks noGrp="1"/>
          </p:cNvGraphicFramePr>
          <p:nvPr>
            <p:extLst>
              <p:ext uri="{D42A27DB-BD31-4B8C-83A1-F6EECF244321}">
                <p14:modId xmlns:p14="http://schemas.microsoft.com/office/powerpoint/2010/main" val="254989554"/>
              </p:ext>
            </p:extLst>
          </p:nvPr>
        </p:nvGraphicFramePr>
        <p:xfrm>
          <a:off x="246189" y="2512017"/>
          <a:ext cx="9484239" cy="3941319"/>
        </p:xfrm>
        <a:graphic>
          <a:graphicData uri="http://schemas.openxmlformats.org/drawingml/2006/table">
            <a:tbl>
              <a:tblPr firstRow="1" bandRow="1">
                <a:tableStyleId>{5C22544A-7EE6-4342-B048-85BDC9FD1C3A}</a:tableStyleId>
              </a:tblPr>
              <a:tblGrid>
                <a:gridCol w="1610467">
                  <a:extLst>
                    <a:ext uri="{9D8B030D-6E8A-4147-A177-3AD203B41FA5}">
                      <a16:colId xmlns:a16="http://schemas.microsoft.com/office/drawing/2014/main" val="20000"/>
                    </a:ext>
                  </a:extLst>
                </a:gridCol>
                <a:gridCol w="984109">
                  <a:extLst>
                    <a:ext uri="{9D8B030D-6E8A-4147-A177-3AD203B41FA5}">
                      <a16:colId xmlns:a16="http://schemas.microsoft.com/office/drawing/2014/main" val="20001"/>
                    </a:ext>
                  </a:extLst>
                </a:gridCol>
                <a:gridCol w="984109">
                  <a:extLst>
                    <a:ext uri="{9D8B030D-6E8A-4147-A177-3AD203B41FA5}">
                      <a16:colId xmlns:a16="http://schemas.microsoft.com/office/drawing/2014/main" val="20002"/>
                    </a:ext>
                  </a:extLst>
                </a:gridCol>
                <a:gridCol w="984109">
                  <a:extLst>
                    <a:ext uri="{9D8B030D-6E8A-4147-A177-3AD203B41FA5}">
                      <a16:colId xmlns:a16="http://schemas.microsoft.com/office/drawing/2014/main" val="20003"/>
                    </a:ext>
                  </a:extLst>
                </a:gridCol>
                <a:gridCol w="4921445">
                  <a:extLst>
                    <a:ext uri="{9D8B030D-6E8A-4147-A177-3AD203B41FA5}">
                      <a16:colId xmlns:a16="http://schemas.microsoft.com/office/drawing/2014/main" val="20004"/>
                    </a:ext>
                  </a:extLst>
                </a:gridCol>
              </a:tblGrid>
              <a:tr h="319321">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売上高</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トルコでの</a:t>
                      </a:r>
                      <a:endPar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事業年数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411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Glaxo Smith Kline</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(GSK)</a:t>
                      </a: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44.1 </a:t>
                      </a:r>
                      <a:r>
                        <a:rPr kumimoji="1" lang="en-US" altLang="ja-JP" sz="1050"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Bn</a:t>
                      </a:r>
                      <a:r>
                        <a:rPr kumimoji="1" lang="en-US" altLang="ja-JP" sz="105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USD</a:t>
                      </a:r>
                    </a:p>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42,000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（世界合計）</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グローバル企業で計</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ヶ国に商品を提供、</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102</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の商品開発施設を保有している。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トルコ国内には、</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ヵ所の支店を展開している。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GSK</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は、トルコを</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MEA</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Middle</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East</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&amp;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Africa</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）の地域拠点とし、特にイスタンブールに</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MEA</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本社を設立している。</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200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Novartis</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57.9 </a:t>
                      </a: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Bn</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USD</a:t>
                      </a:r>
                    </a:p>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スウェーデンに本社を構える医薬品メーカー。</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2007</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年に、ゲブゼにある</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Roche</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の施設と製品を買収。</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トルコに生産工場を設立し、東南アジア、中央アジア、アフリカへの商品販売を促進する計画。</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200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Pfizer</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51.6 </a:t>
                      </a: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Bn</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USD</a:t>
                      </a:r>
                    </a:p>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トルコは、カフカス・中央アジア地域への地域拠点となっている。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Hacettepe</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Teknokent</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（大学）に</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センターを設立。</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7,500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万箱の大量生産が可能なキャパシティを持つペンディックに、生産工場を設立。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92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Bayer</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25.9</a:t>
                      </a:r>
                      <a:r>
                        <a:rPr kumimoji="1" lang="en-US" altLang="ja-JP" sz="105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Bn</a:t>
                      </a:r>
                      <a:r>
                        <a:rPr kumimoji="1" lang="en-US" altLang="ja-JP" sz="105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USD</a:t>
                      </a:r>
                    </a:p>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ドイツに本社を構える医薬品メーカー。</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トルコ全土に</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のオフィスを展開している。トルコ本社は、イスタンブール。</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年以降、トルコへの投資を積極的に続けており、</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年までの投資額は</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75</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Mn</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EUR</a:t>
                      </a:r>
                      <a:r>
                        <a:rPr kumimoji="1" lang="ja-JP" altLang="en-US"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にも</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上る。 </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86196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816568384"/>
              </p:ext>
            </p:extLst>
          </p:nvPr>
        </p:nvGraphicFramePr>
        <p:xfrm>
          <a:off x="200023" y="1412776"/>
          <a:ext cx="9504000" cy="16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Daiichi Sankyo </a:t>
                      </a:r>
                      <a:r>
                        <a:rPr kumimoji="1" lang="en-US" sz="1100" b="0" i="0" u="none" strike="noStrike" kern="1200" dirty="0" err="1">
                          <a:solidFill>
                            <a:srgbClr val="000000"/>
                          </a:solidFill>
                          <a:effectLst/>
                          <a:latin typeface="+mn-lt"/>
                          <a:ea typeface="ＭＳ Ｐゴシック" panose="020B0600070205080204" pitchFamily="50" charset="-128"/>
                          <a:cs typeface="+mn-cs"/>
                        </a:rPr>
                        <a:t>llac</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Ticaret</a:t>
                      </a:r>
                      <a:r>
                        <a:rPr kumimoji="1" lang="en-US" sz="1100" b="0" i="0" u="none" strike="noStrike" kern="1200" dirty="0">
                          <a:solidFill>
                            <a:srgbClr val="000000"/>
                          </a:solidFill>
                          <a:effectLst/>
                          <a:latin typeface="+mn-lt"/>
                          <a:ea typeface="ＭＳ Ｐゴシック" panose="020B0600070205080204" pitchFamily="50" charset="-128"/>
                          <a:cs typeface="+mn-cs"/>
                        </a:rPr>
                        <a:t> Ltd. </a:t>
                      </a:r>
                      <a:r>
                        <a:rPr kumimoji="1" lang="en-US" sz="1100" b="0" i="0" u="none" strike="noStrike" kern="1200" dirty="0" err="1">
                          <a:solidFill>
                            <a:srgbClr val="000000"/>
                          </a:solidFill>
                          <a:effectLst/>
                          <a:latin typeface="+mn-lt"/>
                          <a:ea typeface="ＭＳ Ｐゴシック" panose="020B0600070205080204" pitchFamily="50" charset="-128"/>
                          <a:cs typeface="+mn-cs"/>
                        </a:rPr>
                        <a:t>Sti</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第一三共</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ＭＳ Ｐゴシック" panose="020B0600070205080204" pitchFamily="50" charset="-128"/>
                          <a:cs typeface="+mn-cs"/>
                        </a:rPr>
                        <a:t>Neutec</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Toplam</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Kalite</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Yonetimi</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Sanayi</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Ticaret</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Anonim</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Sirket</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rgbClr val="000000"/>
                          </a:solidFill>
                          <a:effectLst/>
                          <a:latin typeface="+mn-lt"/>
                          <a:ea typeface="ＭＳ Ｐゴシック" panose="020B0600070205080204" pitchFamily="50" charset="-128"/>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Abdi Ibrahim Otsuka Pharmaceutical Co.</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大塚製薬</a:t>
                      </a:r>
                      <a:endParaRPr kumimoji="1" lang="zh-TW" alt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512863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年から民間薬局からの外来処方薬剤の給付が可能となり、それ以降、急速に医薬分業が拡大した。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薬局の業務、開設、所有ルールは薬剤師・薬局法（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Act on Pharmacists and Pharmacies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ActNo</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6197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））で規制されている。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薬局が医療卸に対しメーカーの無料販促製品（サンプル）を要求し、償還請求を行うことが一般的となっており、無料サンプルの有無が薬局における代替調剤薬の決定要素となっている実態がある。</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みずほ情報総研　「海外における医薬品・医療機器審査制度、審査実態等調査及び分析業務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12" name="グループ化 7"/>
          <p:cNvGrpSpPr/>
          <p:nvPr/>
        </p:nvGrpSpPr>
        <p:grpSpPr>
          <a:xfrm>
            <a:off x="416496" y="2661873"/>
            <a:ext cx="8352854" cy="288032"/>
            <a:chOff x="4944173" y="2113806"/>
            <a:chExt cx="5861371" cy="288032"/>
          </a:xfrm>
        </p:grpSpPr>
        <p:cxnSp>
          <p:nvCxnSpPr>
            <p:cNvPr id="14" name="直線コネクタ 1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公的病院と民間病院における調達</a:t>
              </a:r>
              <a:endParaRPr lang="zh-TW" altLang="en-US" sz="1400" dirty="0">
                <a:solidFill>
                  <a:srgbClr val="000000"/>
                </a:solidFill>
                <a:latin typeface="Arial Black" pitchFamily="34" charset="0"/>
                <a:ea typeface="HGP創英角ｺﾞｼｯｸUB" pitchFamily="50" charset="-128"/>
              </a:endParaRPr>
            </a:p>
          </p:txBody>
        </p:sp>
      </p:grpSp>
      <p:sp>
        <p:nvSpPr>
          <p:cNvPr id="16" name="角丸四角形 15"/>
          <p:cNvSpPr/>
          <p:nvPr/>
        </p:nvSpPr>
        <p:spPr>
          <a:xfrm>
            <a:off x="1497410" y="3495487"/>
            <a:ext cx="2304256" cy="72008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latin typeface="HG創英角ｺﾞｼｯｸUB" panose="020B0909000000000000" pitchFamily="49" charset="-128"/>
                <a:ea typeface="HG創英角ｺﾞｼｯｸUB" panose="020B0909000000000000" pitchFamily="49" charset="-128"/>
              </a:rPr>
              <a:t>公立病院</a:t>
            </a:r>
          </a:p>
        </p:txBody>
      </p:sp>
      <p:sp>
        <p:nvSpPr>
          <p:cNvPr id="17" name="角丸四角形 16"/>
          <p:cNvSpPr/>
          <p:nvPr/>
        </p:nvSpPr>
        <p:spPr>
          <a:xfrm>
            <a:off x="5529064" y="3495487"/>
            <a:ext cx="2304256" cy="720080"/>
          </a:xfrm>
          <a:prstGeom prst="roundRect">
            <a:avLst/>
          </a:prstGeom>
          <a:solidFill>
            <a:schemeClr val="accent4"/>
          </a:solidFill>
        </p:spPr>
        <p:txBody>
          <a:bodyPr wrap="square" rtlCol="0" anchor="ctr">
            <a:noAutofit/>
          </a:bodyPr>
          <a:lstStyle/>
          <a:p>
            <a:pPr marL="0" algn="ctr" fontAlgn="ctr">
              <a:lnSpc>
                <a:spcPct val="114000"/>
              </a:lnSpc>
              <a:spcAft>
                <a:spcPts val="400"/>
              </a:spcAft>
            </a:pPr>
            <a:r>
              <a:rPr lang="ja-JP" altLang="en-US" sz="1200" dirty="0">
                <a:latin typeface="HG創英角ｺﾞｼｯｸUB" panose="020B0909000000000000" pitchFamily="49" charset="-128"/>
                <a:ea typeface="HG創英角ｺﾞｼｯｸUB" panose="020B0909000000000000" pitchFamily="49" charset="-128"/>
              </a:rPr>
              <a:t>民間</a:t>
            </a:r>
            <a:r>
              <a:rPr kumimoji="1" lang="ja-JP" altLang="en-US" sz="1200" dirty="0">
                <a:latin typeface="HG創英角ｺﾞｼｯｸUB" panose="020B0909000000000000" pitchFamily="49" charset="-128"/>
                <a:ea typeface="HG創英角ｺﾞｼｯｸUB" panose="020B0909000000000000" pitchFamily="49" charset="-128"/>
              </a:rPr>
              <a:t>病院</a:t>
            </a:r>
          </a:p>
        </p:txBody>
      </p:sp>
      <p:sp>
        <p:nvSpPr>
          <p:cNvPr id="18" name="正方形/長方形 17"/>
          <p:cNvSpPr/>
          <p:nvPr/>
        </p:nvSpPr>
        <p:spPr>
          <a:xfrm>
            <a:off x="1497410" y="4110766"/>
            <a:ext cx="2304256" cy="2126546"/>
          </a:xfrm>
          <a:prstGeom prst="rect">
            <a:avLst/>
          </a:prstGeom>
          <a:solidFill>
            <a:schemeClr val="accent2">
              <a:lumMod val="20000"/>
              <a:lumOff val="80000"/>
            </a:schemeClr>
          </a:solidFill>
        </p:spPr>
        <p:txBody>
          <a:bodyPr wrap="square" rtlCol="0" anchor="t">
            <a:noAutofit/>
          </a:bodyPr>
          <a:lstStyle/>
          <a:p>
            <a:pPr marL="0" algn="ctr" fontAlgn="ctr">
              <a:lnSpc>
                <a:spcPct val="114000"/>
              </a:lnSpc>
              <a:spcAft>
                <a:spcPts val="400"/>
              </a:spcAft>
            </a:pPr>
            <a:endParaRPr kumimoji="1" lang="en-US" altLang="ja-JP" sz="1200" dirty="0"/>
          </a:p>
          <a:p>
            <a:pPr marL="0" algn="ctr" fontAlgn="ctr">
              <a:lnSpc>
                <a:spcPct val="114000"/>
              </a:lnSpc>
              <a:spcAft>
                <a:spcPts val="400"/>
              </a:spcAft>
            </a:pPr>
            <a:r>
              <a:rPr kumimoji="1" lang="ja-JP" altLang="en-US" sz="1200" dirty="0"/>
              <a:t>公的競争入札</a:t>
            </a:r>
            <a:endParaRPr kumimoji="1" lang="en-US" altLang="ja-JP" sz="1200" dirty="0"/>
          </a:p>
          <a:p>
            <a:endParaRPr lang="en-US" altLang="ja-JP" sz="1050" dirty="0"/>
          </a:p>
        </p:txBody>
      </p:sp>
      <p:sp>
        <p:nvSpPr>
          <p:cNvPr id="19" name="正方形/長方形 18"/>
          <p:cNvSpPr/>
          <p:nvPr/>
        </p:nvSpPr>
        <p:spPr>
          <a:xfrm>
            <a:off x="5529064" y="4149080"/>
            <a:ext cx="2304256" cy="2088232"/>
          </a:xfrm>
          <a:prstGeom prst="rect">
            <a:avLst/>
          </a:prstGeom>
          <a:solidFill>
            <a:schemeClr val="accent4">
              <a:lumMod val="20000"/>
              <a:lumOff val="80000"/>
            </a:schemeClr>
          </a:solidFill>
        </p:spPr>
        <p:txBody>
          <a:bodyPr wrap="square" rtlCol="0" anchor="t">
            <a:noAutofit/>
          </a:bodyPr>
          <a:lstStyle/>
          <a:p>
            <a:pPr marL="0" algn="ctr" fontAlgn="ctr">
              <a:lnSpc>
                <a:spcPct val="114000"/>
              </a:lnSpc>
              <a:spcAft>
                <a:spcPts val="400"/>
              </a:spcAft>
            </a:pPr>
            <a:endParaRPr kumimoji="1" lang="en-US" altLang="ja-JP" sz="1200" dirty="0"/>
          </a:p>
          <a:p>
            <a:pPr marL="0" algn="ctr" fontAlgn="ctr">
              <a:lnSpc>
                <a:spcPct val="114000"/>
              </a:lnSpc>
              <a:spcAft>
                <a:spcPts val="400"/>
              </a:spcAft>
            </a:pPr>
            <a:r>
              <a:rPr kumimoji="1" lang="ja-JP" altLang="en-US" sz="1200" dirty="0"/>
              <a:t>一般調達</a:t>
            </a:r>
            <a:endParaRPr kumimoji="1" lang="en-US" altLang="ja-JP" sz="1200" dirty="0"/>
          </a:p>
          <a:p>
            <a:pPr fontAlgn="ctr">
              <a:lnSpc>
                <a:spcPct val="114000"/>
              </a:lnSpc>
              <a:spcAft>
                <a:spcPts val="400"/>
              </a:spcAft>
            </a:pPr>
            <a:endParaRPr lang="en-US" altLang="ja-JP" sz="1050" dirty="0"/>
          </a:p>
        </p:txBody>
      </p:sp>
      <p:sp>
        <p:nvSpPr>
          <p:cNvPr id="5" name="正方形/長方形 4"/>
          <p:cNvSpPr/>
          <p:nvPr/>
        </p:nvSpPr>
        <p:spPr>
          <a:xfrm>
            <a:off x="1569418" y="4791630"/>
            <a:ext cx="2160240" cy="936104"/>
          </a:xfrm>
          <a:prstGeom prst="rect">
            <a:avLst/>
          </a:prstGeom>
          <a:solidFill>
            <a:srgbClr val="E4EEF5"/>
          </a:solidFill>
          <a:ln>
            <a:solidFill>
              <a:schemeClr val="accent1"/>
            </a:solidFill>
          </a:ln>
        </p:spPr>
        <p:txBody>
          <a:bodyPr wrap="square" rtlCol="0" anchor="ctr">
            <a:noAutofit/>
          </a:bodyPr>
          <a:lstStyle/>
          <a:p>
            <a:pPr lvl="0"/>
            <a:r>
              <a:rPr lang="ja-JP" altLang="en-US" sz="1050" dirty="0">
                <a:solidFill>
                  <a:srgbClr val="000000"/>
                </a:solidFill>
              </a:rPr>
              <a:t>政府は入札を告知して卸売業者に参加を求め、最低価格を付けた者が選ばれる。</a:t>
            </a:r>
          </a:p>
        </p:txBody>
      </p:sp>
      <p:sp>
        <p:nvSpPr>
          <p:cNvPr id="20" name="正方形/長方形 19"/>
          <p:cNvSpPr/>
          <p:nvPr/>
        </p:nvSpPr>
        <p:spPr>
          <a:xfrm>
            <a:off x="5601072" y="4779487"/>
            <a:ext cx="2160240" cy="1404156"/>
          </a:xfrm>
          <a:prstGeom prst="rect">
            <a:avLst/>
          </a:prstGeom>
          <a:solidFill>
            <a:srgbClr val="FAE5D0"/>
          </a:solidFill>
          <a:ln>
            <a:solidFill>
              <a:schemeClr val="accent4"/>
            </a:solidFill>
          </a:ln>
        </p:spPr>
        <p:txBody>
          <a:bodyPr wrap="square" rtlCol="0" anchor="ctr">
            <a:noAutofit/>
          </a:bodyPr>
          <a:lstStyle/>
          <a:p>
            <a:pPr fontAlgn="ctr">
              <a:lnSpc>
                <a:spcPct val="114000"/>
              </a:lnSpc>
              <a:spcAft>
                <a:spcPts val="400"/>
              </a:spcAft>
            </a:pPr>
            <a:r>
              <a:rPr lang="ja-JP" altLang="en-US" sz="1050" dirty="0"/>
              <a:t>民間市場では、医師に対する説明が重要である。</a:t>
            </a:r>
            <a:endParaRPr lang="en-US" altLang="ja-JP" sz="1050" dirty="0"/>
          </a:p>
          <a:p>
            <a:pPr fontAlgn="ctr">
              <a:lnSpc>
                <a:spcPct val="114000"/>
              </a:lnSpc>
              <a:spcAft>
                <a:spcPts val="400"/>
              </a:spcAft>
            </a:pPr>
            <a:r>
              <a:rPr lang="ja-JP" altLang="en-US" sz="1050" dirty="0"/>
              <a:t>外国企業は現地拠点を持たないことが多く、医師との関係を構築するために専門知識を持ったスタッフが必要になる。販売後の調査もそのスタッフがサポートを行う。</a:t>
            </a:r>
            <a:endParaRPr lang="en-US" altLang="ja-JP" sz="1050" dirty="0"/>
          </a:p>
        </p:txBody>
      </p:sp>
    </p:spTree>
    <p:extLst>
      <p:ext uri="{BB962C8B-B14F-4D97-AF65-F5344CB8AC3E}">
        <p14:creationId xmlns:p14="http://schemas.microsoft.com/office/powerpoint/2010/main" val="3683261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18046393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992" name="think-cell Slide" r:id="rId20" imgW="444" imgH="443" progId="TCLayout.ActiveDocument.1">
                  <p:embed/>
                </p:oleObj>
              </mc:Choice>
              <mc:Fallback>
                <p:oleObj name="think-cell Slide" r:id="rId20" imgW="444" imgH="443" progId="TCLayout.ActiveDocument.1">
                  <p:embed/>
                  <p:pic>
                    <p:nvPicPr>
                      <p:cNvPr id="0" name=""/>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a:lstStyle/>
          <a:p>
            <a:r>
              <a:rPr lang="ja-JP" altLang="en-US" dirty="0"/>
              <a:t>トルコ／医療関連／介護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介護サービスで最も市場が大きいのは、在宅ケア。</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44.6</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サービス別の市場規模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42" name="グループ化 41"/>
          <p:cNvGrpSpPr/>
          <p:nvPr/>
        </p:nvGrpSpPr>
        <p:grpSpPr>
          <a:xfrm>
            <a:off x="3872880" y="2348880"/>
            <a:ext cx="5112568" cy="4036763"/>
            <a:chOff x="5780425" y="-18657"/>
            <a:chExt cx="4550866" cy="3962503"/>
          </a:xfrm>
        </p:grpSpPr>
        <p:sp>
          <p:nvSpPr>
            <p:cNvPr id="43" name="フリーフォーム 42"/>
            <p:cNvSpPr/>
            <p:nvPr/>
          </p:nvSpPr>
          <p:spPr>
            <a:xfrm>
              <a:off x="5780425" y="-18657"/>
              <a:ext cx="4550866" cy="389086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角丸四角形 44"/>
            <p:cNvSpPr/>
            <p:nvPr/>
          </p:nvSpPr>
          <p:spPr>
            <a:xfrm>
              <a:off x="7086092" y="3756126"/>
              <a:ext cx="2022902" cy="187720"/>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Bridge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Market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Research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Elderly Care Market - Industry Trends and Forecast to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2" name="Chart 3"/>
          <p:cNvGraphicFramePr/>
          <p:nvPr>
            <p:custDataLst>
              <p:tags r:id="rId4"/>
            </p:custDataLst>
            <p:extLst>
              <p:ext uri="{D42A27DB-BD31-4B8C-83A1-F6EECF244321}">
                <p14:modId xmlns:p14="http://schemas.microsoft.com/office/powerpoint/2010/main" val="1172315660"/>
              </p:ext>
            </p:extLst>
          </p:nvPr>
        </p:nvGraphicFramePr>
        <p:xfrm>
          <a:off x="314325" y="2262188"/>
          <a:ext cx="8729663" cy="3713162"/>
        </p:xfrm>
        <a:graphic>
          <a:graphicData uri="http://schemas.openxmlformats.org/drawingml/2006/chart">
            <c:chart xmlns:c="http://schemas.openxmlformats.org/drawingml/2006/chart" xmlns:r="http://schemas.openxmlformats.org/officeDocument/2006/relationships" r:id="rId22"/>
          </a:graphicData>
        </a:graphic>
      </p:graphicFrame>
      <p:sp>
        <p:nvSpPr>
          <p:cNvPr id="62" name="テキスト プレースホルダ 9"/>
          <p:cNvSpPr>
            <a:spLocks noGrp="1"/>
          </p:cNvSpPr>
          <p:nvPr>
            <p:custDataLst>
              <p:tags r:id="rId5"/>
            </p:custDataLst>
          </p:nvPr>
        </p:nvSpPr>
        <p:spPr bwMode="auto">
          <a:xfrm>
            <a:off x="27717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CF6A19-557A-4CF4-8966-61266E8EF679}" type="datetime'''''''''''''''''''''''''''''''''''''''''''''''1''''''7'''">
              <a:rPr lang="ja-JP" altLang="en-US" sz="1000" smtClean="0"/>
              <a:pPr marL="0" indent="0" algn="ctr">
                <a:spcBef>
                  <a:spcPct val="0"/>
                </a:spcBef>
                <a:buNone/>
              </a:pPr>
              <a:t>17</a:t>
            </a:fld>
            <a:endParaRPr kumimoji="0" lang="ja-JP" altLang="en-US" sz="1000" dirty="0">
              <a:sym typeface="+mn-lt"/>
            </a:endParaRPr>
          </a:p>
        </p:txBody>
      </p:sp>
      <p:sp>
        <p:nvSpPr>
          <p:cNvPr id="93" name="テキスト プレースホルダ 9"/>
          <p:cNvSpPr>
            <a:spLocks noGrp="1"/>
          </p:cNvSpPr>
          <p:nvPr>
            <p:custDataLst>
              <p:tags r:id="rId6"/>
            </p:custDataLst>
          </p:nvPr>
        </p:nvSpPr>
        <p:spPr bwMode="auto">
          <a:xfrm>
            <a:off x="47688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171DE2-D57A-4C6A-9367-8210D747F27F}" type="datetime'''''''1''''''''''''''''''''''''''''''8'''''''''''''''">
              <a:rPr lang="ja-JP" altLang="en-US" sz="1000" smtClean="0"/>
              <a:pPr marL="0" indent="0" algn="ctr">
                <a:spcBef>
                  <a:spcPct val="0"/>
                </a:spcBef>
                <a:buNone/>
              </a:pPr>
              <a:t>18</a:t>
            </a:fld>
            <a:endParaRPr kumimoji="0" lang="ja-JP" altLang="en-US" sz="1000" dirty="0">
              <a:sym typeface="+mn-lt"/>
            </a:endParaRPr>
          </a:p>
        </p:txBody>
      </p:sp>
      <p:sp>
        <p:nvSpPr>
          <p:cNvPr id="65" name="テキスト プレースホルダ 9"/>
          <p:cNvSpPr>
            <a:spLocks noGrp="1"/>
          </p:cNvSpPr>
          <p:nvPr>
            <p:custDataLst>
              <p:tags r:id="rId7"/>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610B99-4552-4C98-8BDA-53CB67C0457C}" type="datetime'''''2''''''01''''''''''''''''''''''''''''''''''''''6'''''''''">
              <a:rPr lang="ja-JP" altLang="en-US" sz="1000" smtClean="0"/>
              <a:pPr marL="0" indent="0" algn="ctr">
                <a:spcBef>
                  <a:spcPct val="0"/>
                </a:spcBef>
                <a:buNone/>
              </a:pPr>
              <a:t>2016</a:t>
            </a:fld>
            <a:endParaRPr kumimoji="0" lang="ja-JP" altLang="en-US" sz="1000" dirty="0">
              <a:sym typeface="+mn-lt"/>
            </a:endParaRPr>
          </a:p>
        </p:txBody>
      </p:sp>
      <p:sp>
        <p:nvSpPr>
          <p:cNvPr id="95" name="テキスト プレースホルダ 9"/>
          <p:cNvSpPr>
            <a:spLocks noGrp="1"/>
          </p:cNvSpPr>
          <p:nvPr>
            <p:custDataLst>
              <p:tags r:id="rId8"/>
            </p:custDataLst>
          </p:nvPr>
        </p:nvSpPr>
        <p:spPr bwMode="auto">
          <a:xfrm>
            <a:off x="67675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90364F-E3EE-49F2-80D4-75A44913DEC0}" type="datetime'''''''''''2''''''''''''''''''''''1'">
              <a:rPr lang="ja-JP" altLang="en-US" sz="1000" smtClean="0"/>
              <a:pPr marL="0" indent="0" algn="ctr">
                <a:spcBef>
                  <a:spcPct val="0"/>
                </a:spcBef>
                <a:buNone/>
              </a:pPr>
              <a:t>21</a:t>
            </a:fld>
            <a:endParaRPr kumimoji="0" lang="ja-JP" altLang="en-US" sz="1000" dirty="0">
              <a:sym typeface="+mn-lt"/>
            </a:endParaRPr>
          </a:p>
        </p:txBody>
      </p:sp>
      <p:sp>
        <p:nvSpPr>
          <p:cNvPr id="97" name="テキスト プレースホルダ 9"/>
          <p:cNvSpPr>
            <a:spLocks noGrp="1"/>
          </p:cNvSpPr>
          <p:nvPr>
            <p:custDataLst>
              <p:tags r:id="rId9"/>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31A47D-9B65-4BAB-A258-F003FF865DE2}" type="datetime'2''''''''''''''''''''''''''''''''''''''''''''''''5'''''''''''">
              <a:rPr lang="ja-JP" altLang="en-US" sz="1000" smtClean="0"/>
              <a:pPr marL="0" indent="0" algn="ctr">
                <a:spcBef>
                  <a:spcPct val="0"/>
                </a:spcBef>
                <a:buNone/>
              </a:pPr>
              <a:t>25</a:t>
            </a:fld>
            <a:endParaRPr kumimoji="0" lang="ja-JP" altLang="en-US" sz="1000" dirty="0">
              <a:sym typeface="+mn-lt"/>
            </a:endParaRPr>
          </a:p>
        </p:txBody>
      </p:sp>
      <p:cxnSp>
        <p:nvCxnSpPr>
          <p:cNvPr id="6" name="直線コネクタ 5"/>
          <p:cNvCxnSpPr/>
          <p:nvPr>
            <p:custDataLst>
              <p:tags r:id="rId10"/>
            </p:custDataLst>
          </p:nvPr>
        </p:nvCxnSpPr>
        <p:spPr bwMode="gray">
          <a:xfrm>
            <a:off x="1728788" y="2722563"/>
            <a:ext cx="285750" cy="0"/>
          </a:xfrm>
          <a:prstGeom prst="line">
            <a:avLst/>
          </a:prstGeom>
          <a:ln w="9525"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custDataLst>
              <p:tags r:id="rId11"/>
            </p:custDataLst>
          </p:nvPr>
        </p:nvCxnSpPr>
        <p:spPr bwMode="gray">
          <a:xfrm>
            <a:off x="1728788" y="2925763"/>
            <a:ext cx="285750" cy="0"/>
          </a:xfrm>
          <a:prstGeom prst="line">
            <a:avLst/>
          </a:prstGeom>
          <a:ln w="9525" cap="flat" cmpd="sng" algn="ctr">
            <a:solidFill>
              <a:srgbClr val="3D6E8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custDataLst>
              <p:tags r:id="rId12"/>
            </p:custDataLst>
          </p:nvPr>
        </p:nvCxnSpPr>
        <p:spPr bwMode="gray">
          <a:xfrm>
            <a:off x="1728788" y="3128963"/>
            <a:ext cx="285750" cy="0"/>
          </a:xfrm>
          <a:prstGeom prst="line">
            <a:avLst/>
          </a:prstGeom>
          <a:ln w="9525" cap="flat" cmpd="sng" algn="ctr">
            <a:solidFill>
              <a:srgbClr val="65593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二等辺三角形 14"/>
          <p:cNvSpPr/>
          <p:nvPr>
            <p:custDataLst>
              <p:tags r:id="rId13"/>
            </p:custDataLst>
          </p:nvPr>
        </p:nvSpPr>
        <p:spPr bwMode="auto">
          <a:xfrm>
            <a:off x="1833563" y="3090863"/>
            <a:ext cx="76200" cy="76200"/>
          </a:xfrm>
          <a:prstGeom prst="triangle">
            <a:avLst/>
          </a:prstGeom>
          <a:solidFill>
            <a:srgbClr val="655939"/>
          </a:solidFill>
          <a:ln w="9525">
            <a:solidFill>
              <a:srgbClr val="655939"/>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正方形/長方形 10"/>
          <p:cNvSpPr/>
          <p:nvPr>
            <p:custDataLst>
              <p:tags r:id="rId14"/>
            </p:custDataLst>
          </p:nvPr>
        </p:nvSpPr>
        <p:spPr bwMode="auto">
          <a:xfrm>
            <a:off x="1833563" y="2887663"/>
            <a:ext cx="76200" cy="76200"/>
          </a:xfrm>
          <a:prstGeom prst="rect">
            <a:avLst/>
          </a:prstGeom>
          <a:solidFill>
            <a:srgbClr val="3D6E81"/>
          </a:solidFill>
          <a:ln w="9525">
            <a:solidFill>
              <a:srgbClr val="3D6E81"/>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円/楕円 6"/>
          <p:cNvSpPr/>
          <p:nvPr>
            <p:custDataLst>
              <p:tags r:id="rId15"/>
            </p:custDataLst>
          </p:nvPr>
        </p:nvSpPr>
        <p:spPr bwMode="auto">
          <a:xfrm>
            <a:off x="1833563" y="2684463"/>
            <a:ext cx="76200" cy="76200"/>
          </a:xfrm>
          <a:prstGeom prst="ellipse">
            <a:avLst/>
          </a:prstGeom>
          <a:solidFill>
            <a:schemeClr val="tx2"/>
          </a:solidFill>
          <a:ln w="9525">
            <a:solidFill>
              <a:schemeClr val="tx2"/>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2" name="テキスト プレースホルダ 9"/>
          <p:cNvSpPr>
            <a:spLocks noGrp="1"/>
          </p:cNvSpPr>
          <p:nvPr>
            <p:custDataLst>
              <p:tags r:id="rId16"/>
            </p:custDataLst>
          </p:nvPr>
        </p:nvSpPr>
        <p:spPr bwMode="auto">
          <a:xfrm>
            <a:off x="2065338" y="2651125"/>
            <a:ext cx="4857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B6A6F54-4CD6-40F7-9724-E92E6A15C9C1}" type="datetime'''''''''''''''''''在''''''''''宅''''''''''ケ''''ア'''''''">
              <a:rPr lang="ja-JP" altLang="en-US" sz="1000" smtClean="0"/>
              <a:pPr marL="0" indent="0">
                <a:spcBef>
                  <a:spcPct val="0"/>
                </a:spcBef>
                <a:buNone/>
              </a:pPr>
              <a:t>在宅ケア</a:t>
            </a:fld>
            <a:endParaRPr kumimoji="0" lang="ja-JP" altLang="en-US" sz="1000" dirty="0">
              <a:sym typeface="+mn-lt"/>
            </a:endParaRPr>
          </a:p>
        </p:txBody>
      </p:sp>
      <p:sp>
        <p:nvSpPr>
          <p:cNvPr id="115" name="テキスト プレースホルダ 9"/>
          <p:cNvSpPr>
            <a:spLocks noGrp="1"/>
          </p:cNvSpPr>
          <p:nvPr>
            <p:custDataLst>
              <p:tags r:id="rId17"/>
            </p:custDataLst>
          </p:nvPr>
        </p:nvSpPr>
        <p:spPr bwMode="auto">
          <a:xfrm>
            <a:off x="2065338" y="3057525"/>
            <a:ext cx="45878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E158C99-166A-4EF0-8608-D4587028702C}" type="datetime'''''''デ''''''''''''''''イ''''''''''ケ''''''''''''''ア'''''">
              <a:rPr lang="ja-JP" altLang="en-US" sz="1000" smtClean="0"/>
              <a:pPr marL="0" indent="0">
                <a:spcBef>
                  <a:spcPct val="0"/>
                </a:spcBef>
                <a:buNone/>
              </a:pPr>
              <a:t>デイケア</a:t>
            </a:fld>
            <a:endParaRPr kumimoji="0" lang="ja-JP" altLang="en-US" sz="1000" dirty="0">
              <a:sym typeface="+mn-lt"/>
            </a:endParaRPr>
          </a:p>
        </p:txBody>
      </p:sp>
      <p:sp>
        <p:nvSpPr>
          <p:cNvPr id="109" name="テキスト プレースホルダ 9"/>
          <p:cNvSpPr>
            <a:spLocks noGrp="1"/>
          </p:cNvSpPr>
          <p:nvPr>
            <p:custDataLst>
              <p:tags r:id="rId18"/>
            </p:custDataLst>
          </p:nvPr>
        </p:nvSpPr>
        <p:spPr bwMode="auto">
          <a:xfrm>
            <a:off x="2065338" y="2854325"/>
            <a:ext cx="4857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BA9E0FC-CEF7-4A78-B55A-1EC5FD476206}" type="datetime'''施''設''''''ケ''''ア'''''''''''''''''''''''">
              <a:rPr lang="ja-JP" altLang="en-US" sz="1000" smtClean="0">
                <a:sym typeface="+mn-lt"/>
              </a:rPr>
              <a:pPr marL="0" indent="0">
                <a:spcBef>
                  <a:spcPct val="0"/>
                </a:spcBef>
                <a:buNone/>
              </a:pPr>
              <a:t>施設ケア</a:t>
            </a:fld>
            <a:endParaRPr kumimoji="0" lang="ja-JP" altLang="en-US" sz="1000" dirty="0">
              <a:sym typeface="+mn-lt"/>
            </a:endParaRPr>
          </a:p>
        </p:txBody>
      </p:sp>
    </p:spTree>
    <p:extLst>
      <p:ext uri="{BB962C8B-B14F-4D97-AF65-F5344CB8AC3E}">
        <p14:creationId xmlns:p14="http://schemas.microsoft.com/office/powerpoint/2010/main" val="28764441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3289351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015" name="think-cell Slide" r:id="rId4" imgW="444" imgH="443" progId="TCLayout.ActiveDocument.1">
                  <p:embed/>
                </p:oleObj>
              </mc:Choice>
              <mc:Fallback>
                <p:oleObj name="think-cell Slide" r:id="rId4" imgW="444" imgH="44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トルコ／医療関連／介護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トルコに進出している介護事業者、福祉用具事業者は、確認できなかった。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3097247803"/>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728425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3404659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039" name="think-cell Slide" r:id="rId22" imgW="444" imgH="443" progId="TCLayout.ActiveDocument.1">
                  <p:embed/>
                </p:oleObj>
              </mc:Choice>
              <mc:Fallback>
                <p:oleObj name="think-cell Slide" r:id="rId22" imgW="444" imgH="443" progId="TCLayout.ActiveDocument.1">
                  <p:embed/>
                  <p:pic>
                    <p:nvPicPr>
                      <p:cNvPr id="0" name=""/>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a:lstStyle/>
          <a:p>
            <a:r>
              <a:rPr lang="ja-JP" altLang="en-US" dirty="0"/>
              <a:t>トルコ／医療関連／歯科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消費者用品の市場規模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年時点において、歯磨き粉の市場規模は、約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歯ブラシの市場規模は、約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a:latin typeface="Arial" panose="020B0604020202020204" pitchFamily="34" charset="0"/>
                <a:ea typeface="ＭＳ Ｐゴシック" panose="020B0600070205080204" pitchFamily="50" charset="-128"/>
                <a:cs typeface="Arial" panose="020B0604020202020204" pitchFamily="34" charset="0"/>
              </a:rPr>
              <a:t>） ユーロモニター</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7"/>
          <p:cNvGrpSpPr/>
          <p:nvPr/>
        </p:nvGrpSpPr>
        <p:grpSpPr>
          <a:xfrm>
            <a:off x="632520" y="1772816"/>
            <a:ext cx="8640960"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歯科関連用品の市場規模の推移</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17" name="テキスト ボックス 16"/>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8" name="グループ化 17"/>
          <p:cNvGrpSpPr/>
          <p:nvPr/>
        </p:nvGrpSpPr>
        <p:grpSpPr>
          <a:xfrm>
            <a:off x="6033120" y="2348881"/>
            <a:ext cx="3099892" cy="4032448"/>
            <a:chOff x="5780425" y="-18657"/>
            <a:chExt cx="4550866" cy="3962503"/>
          </a:xfrm>
        </p:grpSpPr>
        <p:sp>
          <p:nvSpPr>
            <p:cNvPr id="19" name="フリーフォーム 18"/>
            <p:cNvSpPr/>
            <p:nvPr/>
          </p:nvSpPr>
          <p:spPr>
            <a:xfrm>
              <a:off x="5780425" y="-18657"/>
              <a:ext cx="4550866" cy="389086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角丸四角形 19"/>
            <p:cNvSpPr/>
            <p:nvPr/>
          </p:nvSpPr>
          <p:spPr>
            <a:xfrm>
              <a:off x="7086092" y="3756126"/>
              <a:ext cx="2022902" cy="187720"/>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38" name="Chart 3"/>
          <p:cNvGraphicFramePr/>
          <p:nvPr>
            <p:custDataLst>
              <p:tags r:id="rId4"/>
            </p:custDataLst>
            <p:extLst>
              <p:ext uri="{D42A27DB-BD31-4B8C-83A1-F6EECF244321}">
                <p14:modId xmlns:p14="http://schemas.microsoft.com/office/powerpoint/2010/main" val="1444216513"/>
              </p:ext>
            </p:extLst>
          </p:nvPr>
        </p:nvGraphicFramePr>
        <p:xfrm>
          <a:off x="419100" y="2270125"/>
          <a:ext cx="8572500" cy="3705225"/>
        </p:xfrm>
        <a:graphic>
          <a:graphicData uri="http://schemas.openxmlformats.org/drawingml/2006/chart">
            <c:chart xmlns:c="http://schemas.openxmlformats.org/drawingml/2006/chart" xmlns:r="http://schemas.openxmlformats.org/officeDocument/2006/relationships" r:id="rId24"/>
          </a:graphicData>
        </a:graphic>
      </p:graphicFrame>
      <p:sp>
        <p:nvSpPr>
          <p:cNvPr id="25" name="テキスト プレースホルダ 9"/>
          <p:cNvSpPr>
            <a:spLocks noGrp="1"/>
          </p:cNvSpPr>
          <p:nvPr>
            <p:custDataLst>
              <p:tags r:id="rId5"/>
            </p:custDataLst>
          </p:nvPr>
        </p:nvSpPr>
        <p:spPr bwMode="auto">
          <a:xfrm>
            <a:off x="13874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28702F-7B87-4486-931F-330753AA72A4}" type="datetime'''''''''''''''''''''''''''''''''''''''''''1''''''1'''">
              <a:rPr lang="ja-JP" altLang="en-US" sz="1000" smtClean="0"/>
              <a:pPr marL="0" indent="0" algn="ctr">
                <a:spcBef>
                  <a:spcPct val="0"/>
                </a:spcBef>
                <a:buNone/>
              </a:pPr>
              <a:t>11</a:t>
            </a:fld>
            <a:endParaRPr kumimoji="0" lang="ja-JP" altLang="en-US" sz="1000" dirty="0">
              <a:sym typeface="+mn-lt"/>
            </a:endParaRPr>
          </a:p>
        </p:txBody>
      </p:sp>
      <p:sp>
        <p:nvSpPr>
          <p:cNvPr id="32" name="テキスト プレースホルダ 9"/>
          <p:cNvSpPr>
            <a:spLocks noGrp="1"/>
          </p:cNvSpPr>
          <p:nvPr>
            <p:custDataLst>
              <p:tags r:id="rId6"/>
            </p:custDataLst>
          </p:nvPr>
        </p:nvSpPr>
        <p:spPr bwMode="auto">
          <a:xfrm>
            <a:off x="50768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DF9F6B-6772-45F6-B1D6-97606E739628}" type="datetime'''''''1''''''''''''''''''''''7'''''">
              <a:rPr lang="ja-JP" altLang="en-US" sz="1000" smtClean="0"/>
              <a:pPr marL="0" indent="0" algn="ctr">
                <a:spcBef>
                  <a:spcPct val="0"/>
                </a:spcBef>
                <a:buNone/>
              </a:pPr>
              <a:t>17</a:t>
            </a:fld>
            <a:endParaRPr kumimoji="0" lang="ja-JP" altLang="en-US" sz="1000" dirty="0">
              <a:sym typeface="+mn-lt"/>
            </a:endParaRPr>
          </a:p>
        </p:txBody>
      </p:sp>
      <p:sp>
        <p:nvSpPr>
          <p:cNvPr id="28" name="テキスト プレースホルダ 9"/>
          <p:cNvSpPr>
            <a:spLocks noGrp="1"/>
          </p:cNvSpPr>
          <p:nvPr>
            <p:custDataLst>
              <p:tags r:id="rId7"/>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681FD8-511C-4138-9125-22280C023952}" type="datetime'''''''2''''''''0''''1''''''''0'''''''''''''">
              <a:rPr lang="ja-JP" altLang="en-US" sz="1000" smtClean="0"/>
              <a:pPr marL="0" indent="0" algn="ctr">
                <a:spcBef>
                  <a:spcPct val="0"/>
                </a:spcBef>
                <a:buNone/>
              </a:pPr>
              <a:t>2010</a:t>
            </a:fld>
            <a:endParaRPr kumimoji="0" lang="ja-JP" altLang="en-US" sz="1000" dirty="0">
              <a:sym typeface="+mn-lt"/>
            </a:endParaRPr>
          </a:p>
        </p:txBody>
      </p:sp>
      <p:sp>
        <p:nvSpPr>
          <p:cNvPr id="51" name="テキスト プレースホルダ 9"/>
          <p:cNvSpPr>
            <a:spLocks noGrp="1"/>
          </p:cNvSpPr>
          <p:nvPr>
            <p:custDataLst>
              <p:tags r:id="rId8"/>
            </p:custDataLst>
          </p:nvPr>
        </p:nvSpPr>
        <p:spPr bwMode="auto">
          <a:xfrm>
            <a:off x="75358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7E7935-2792-4A11-936B-B1F68167DBFB}" type="datetime'2''''''''''''''1'''''''''''''''''''''''">
              <a:rPr lang="ja-JP" altLang="en-US" sz="1000" smtClean="0"/>
              <a:pPr marL="0" indent="0" algn="ctr">
                <a:spcBef>
                  <a:spcPct val="0"/>
                </a:spcBef>
                <a:buNone/>
              </a:pPr>
              <a:t>21</a:t>
            </a:fld>
            <a:endParaRPr kumimoji="0" lang="ja-JP" altLang="en-US" sz="1000" dirty="0">
              <a:sym typeface="+mn-lt"/>
            </a:endParaRPr>
          </a:p>
        </p:txBody>
      </p:sp>
      <p:sp>
        <p:nvSpPr>
          <p:cNvPr id="27" name="テキスト プレースホルダ 9"/>
          <p:cNvSpPr>
            <a:spLocks noGrp="1"/>
          </p:cNvSpPr>
          <p:nvPr>
            <p:custDataLst>
              <p:tags r:id="rId9"/>
            </p:custDataLst>
          </p:nvPr>
        </p:nvSpPr>
        <p:spPr bwMode="auto">
          <a:xfrm>
            <a:off x="20018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3D02F4-341C-46F6-A284-14E2FC8B09E9}" type="datetime'''1''''''''2'''''''''''''''''''''''''''''">
              <a:rPr lang="ja-JP" altLang="en-US" sz="1000" smtClean="0"/>
              <a:pPr marL="0" indent="0" algn="ctr">
                <a:spcBef>
                  <a:spcPct val="0"/>
                </a:spcBef>
                <a:buNone/>
              </a:pPr>
              <a:t>12</a:t>
            </a:fld>
            <a:endParaRPr kumimoji="0" lang="ja-JP" altLang="en-US" sz="1000" dirty="0">
              <a:sym typeface="+mn-lt"/>
            </a:endParaRPr>
          </a:p>
        </p:txBody>
      </p:sp>
      <p:sp>
        <p:nvSpPr>
          <p:cNvPr id="29" name="テキスト プレースホルダ 9"/>
          <p:cNvSpPr>
            <a:spLocks noGrp="1"/>
          </p:cNvSpPr>
          <p:nvPr>
            <p:custDataLst>
              <p:tags r:id="rId10"/>
            </p:custDataLst>
          </p:nvPr>
        </p:nvSpPr>
        <p:spPr bwMode="auto">
          <a:xfrm>
            <a:off x="26177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D1DBB4-48CE-4444-A045-68E57820B9F5}" type="datetime'''''''''''''''''''''''1''''''''''''''''3'">
              <a:rPr lang="ja-JP" altLang="en-US" sz="1000" smtClean="0"/>
              <a:pPr marL="0" indent="0" algn="ctr">
                <a:spcBef>
                  <a:spcPct val="0"/>
                </a:spcBef>
                <a:buNone/>
              </a:pPr>
              <a:t>13</a:t>
            </a:fld>
            <a:endParaRPr kumimoji="0" lang="ja-JP" altLang="en-US" sz="1000" dirty="0">
              <a:sym typeface="+mn-lt"/>
            </a:endParaRPr>
          </a:p>
        </p:txBody>
      </p:sp>
      <p:sp>
        <p:nvSpPr>
          <p:cNvPr id="31" name="テキスト プレースホルダ 9"/>
          <p:cNvSpPr>
            <a:spLocks noGrp="1"/>
          </p:cNvSpPr>
          <p:nvPr>
            <p:custDataLst>
              <p:tags r:id="rId11"/>
            </p:custDataLst>
          </p:nvPr>
        </p:nvSpPr>
        <p:spPr bwMode="auto">
          <a:xfrm>
            <a:off x="44608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BACAD1-AD73-4C5B-A9C3-8293DB55F188}" type="datetime'''''''''1''''''''''''6'">
              <a:rPr lang="ja-JP" altLang="en-US" sz="1000" smtClean="0"/>
              <a:pPr marL="0" indent="0" algn="ctr">
                <a:spcBef>
                  <a:spcPct val="0"/>
                </a:spcBef>
                <a:buNone/>
              </a:pPr>
              <a:t>16</a:t>
            </a:fld>
            <a:endParaRPr kumimoji="0" lang="ja-JP" altLang="en-US" sz="1000" dirty="0">
              <a:sym typeface="+mn-lt"/>
            </a:endParaRPr>
          </a:p>
        </p:txBody>
      </p:sp>
      <p:sp>
        <p:nvSpPr>
          <p:cNvPr id="30" name="テキスト プレースホルダ 9"/>
          <p:cNvSpPr>
            <a:spLocks noGrp="1"/>
          </p:cNvSpPr>
          <p:nvPr>
            <p:custDataLst>
              <p:tags r:id="rId12"/>
            </p:custDataLst>
          </p:nvPr>
        </p:nvSpPr>
        <p:spPr bwMode="auto">
          <a:xfrm>
            <a:off x="38465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A28D61-550D-4305-B6DD-86B57B55F17E}" type="datetime'''''''''''''1''''''''''''5'''''''''''''''''">
              <a:rPr lang="ja-JP" altLang="en-US" sz="1000" smtClean="0"/>
              <a:pPr marL="0" indent="0" algn="ctr">
                <a:spcBef>
                  <a:spcPct val="0"/>
                </a:spcBef>
                <a:buNone/>
              </a:pPr>
              <a:t>15</a:t>
            </a:fld>
            <a:endParaRPr kumimoji="0" lang="ja-JP" altLang="en-US" sz="1000" dirty="0">
              <a:sym typeface="+mn-lt"/>
            </a:endParaRPr>
          </a:p>
        </p:txBody>
      </p:sp>
      <p:sp>
        <p:nvSpPr>
          <p:cNvPr id="62" name="テキスト プレースホルダ 9"/>
          <p:cNvSpPr>
            <a:spLocks noGrp="1"/>
          </p:cNvSpPr>
          <p:nvPr>
            <p:custDataLst>
              <p:tags r:id="rId13"/>
            </p:custDataLst>
          </p:nvPr>
        </p:nvSpPr>
        <p:spPr bwMode="auto">
          <a:xfrm>
            <a:off x="8985250" y="4516438"/>
            <a:ext cx="4572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A8E0D68-236B-469F-831D-E67E9713518A}" type="datetime'歯''''''''''''ブ''''''''''''''ラ''シ'''''''''''''''''''">
              <a:rPr lang="ja-JP" altLang="en-US" sz="1000" smtClean="0"/>
              <a:pPr marL="0" indent="0">
                <a:spcBef>
                  <a:spcPct val="0"/>
                </a:spcBef>
                <a:buNone/>
              </a:pPr>
              <a:t>歯ブラシ</a:t>
            </a:fld>
            <a:endParaRPr kumimoji="0" lang="ja-JP" altLang="en-US" sz="1000" dirty="0">
              <a:sym typeface="+mn-lt"/>
            </a:endParaRPr>
          </a:p>
        </p:txBody>
      </p:sp>
      <p:sp>
        <p:nvSpPr>
          <p:cNvPr id="24" name="テキスト プレースホルダ 9"/>
          <p:cNvSpPr>
            <a:spLocks noGrp="1"/>
          </p:cNvSpPr>
          <p:nvPr>
            <p:custDataLst>
              <p:tags r:id="rId14"/>
            </p:custDataLst>
          </p:nvPr>
        </p:nvSpPr>
        <p:spPr bwMode="auto">
          <a:xfrm>
            <a:off x="32321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62AD79-EE71-41AF-AFEA-319DBED053D4}" type="datetime'''''''''''''''14'''''">
              <a:rPr lang="ja-JP" altLang="en-US" sz="1000" smtClean="0"/>
              <a:pPr marL="0" indent="0" algn="ctr">
                <a:spcBef>
                  <a:spcPct val="0"/>
                </a:spcBef>
                <a:buNone/>
              </a:pPr>
              <a:t>14</a:t>
            </a:fld>
            <a:endParaRPr kumimoji="0" lang="ja-JP" altLang="en-US" sz="1000" dirty="0">
              <a:sym typeface="+mn-lt"/>
            </a:endParaRPr>
          </a:p>
        </p:txBody>
      </p:sp>
      <p:sp>
        <p:nvSpPr>
          <p:cNvPr id="33" name="テキスト プレースホルダ 9"/>
          <p:cNvSpPr>
            <a:spLocks noGrp="1"/>
          </p:cNvSpPr>
          <p:nvPr>
            <p:custDataLst>
              <p:tags r:id="rId15"/>
            </p:custDataLst>
          </p:nvPr>
        </p:nvSpPr>
        <p:spPr bwMode="auto">
          <a:xfrm>
            <a:off x="56911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1B347B-1193-4A9E-AB7E-63B0A0E8C3A3}" type="datetime'''''''''''''''18'''''''''''''''''''''''''''''''''''''">
              <a:rPr lang="ja-JP" altLang="en-US" sz="1000" smtClean="0"/>
              <a:pPr marL="0" indent="0" algn="ctr">
                <a:spcBef>
                  <a:spcPct val="0"/>
                </a:spcBef>
                <a:buNone/>
              </a:pPr>
              <a:t>18</a:t>
            </a:fld>
            <a:endParaRPr kumimoji="0" lang="ja-JP" altLang="en-US" sz="1000" dirty="0">
              <a:sym typeface="+mn-lt"/>
            </a:endParaRPr>
          </a:p>
        </p:txBody>
      </p:sp>
      <p:sp>
        <p:nvSpPr>
          <p:cNvPr id="34" name="テキスト プレースホルダ 9"/>
          <p:cNvSpPr>
            <a:spLocks noGrp="1"/>
          </p:cNvSpPr>
          <p:nvPr>
            <p:custDataLst>
              <p:tags r:id="rId16"/>
            </p:custDataLst>
          </p:nvPr>
        </p:nvSpPr>
        <p:spPr bwMode="auto">
          <a:xfrm>
            <a:off x="63055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AA026E-7700-4B23-87CB-A2E8DB41F59D}" type="datetime'''''''''''''''''''''1''''''''''''''''''''''''''9'''''''''''">
              <a:rPr lang="ja-JP" altLang="en-US" sz="1000" smtClean="0"/>
              <a:pPr marL="0" indent="0" algn="ctr">
                <a:spcBef>
                  <a:spcPct val="0"/>
                </a:spcBef>
                <a:buNone/>
              </a:pPr>
              <a:t>19</a:t>
            </a:fld>
            <a:endParaRPr kumimoji="0" lang="ja-JP" altLang="en-US" sz="1000" dirty="0">
              <a:sym typeface="+mn-lt"/>
            </a:endParaRPr>
          </a:p>
        </p:txBody>
      </p:sp>
      <p:sp>
        <p:nvSpPr>
          <p:cNvPr id="26" name="テキスト プレースホルダ 9"/>
          <p:cNvSpPr>
            <a:spLocks noGrp="1"/>
          </p:cNvSpPr>
          <p:nvPr>
            <p:custDataLst>
              <p:tags r:id="rId17"/>
            </p:custDataLst>
          </p:nvPr>
        </p:nvSpPr>
        <p:spPr bwMode="auto">
          <a:xfrm>
            <a:off x="69199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247658-FF10-41C6-9C87-12F844CB0A26}" type="datetime'''''''2''''''''''''''''''''''''''0'''''''''''''''''">
              <a:rPr lang="ja-JP" altLang="en-US" sz="1000" smtClean="0"/>
              <a:pPr marL="0" indent="0" algn="ctr">
                <a:spcBef>
                  <a:spcPct val="0"/>
                </a:spcBef>
                <a:buNone/>
              </a:pPr>
              <a:t>20</a:t>
            </a:fld>
            <a:endParaRPr kumimoji="0" lang="ja-JP" altLang="en-US" sz="1000" dirty="0">
              <a:sym typeface="+mn-lt"/>
            </a:endParaRPr>
          </a:p>
        </p:txBody>
      </p:sp>
      <p:sp>
        <p:nvSpPr>
          <p:cNvPr id="52" name="テキスト プレースホルダ 9"/>
          <p:cNvSpPr>
            <a:spLocks noGrp="1"/>
          </p:cNvSpPr>
          <p:nvPr>
            <p:custDataLst>
              <p:tags r:id="rId18"/>
            </p:custDataLst>
          </p:nvPr>
        </p:nvSpPr>
        <p:spPr bwMode="auto">
          <a:xfrm>
            <a:off x="81502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E91ADA-1CD9-441E-AE3D-6CB312C00BFA}" type="datetime'''''''''''''''''''''''''2''''''''''''''''''2'''''''''''''">
              <a:rPr lang="ja-JP" altLang="en-US" sz="1000" smtClean="0"/>
              <a:pPr marL="0" indent="0" algn="ctr">
                <a:spcBef>
                  <a:spcPct val="0"/>
                </a:spcBef>
                <a:buNone/>
              </a:pPr>
              <a:t>22</a:t>
            </a:fld>
            <a:endParaRPr kumimoji="0" lang="ja-JP" altLang="en-US" sz="1000" dirty="0">
              <a:sym typeface="+mn-lt"/>
            </a:endParaRPr>
          </a:p>
        </p:txBody>
      </p:sp>
      <p:sp>
        <p:nvSpPr>
          <p:cNvPr id="60" name="テキスト プレースホルダ 9"/>
          <p:cNvSpPr>
            <a:spLocks noGrp="1"/>
          </p:cNvSpPr>
          <p:nvPr>
            <p:custDataLst>
              <p:tags r:id="rId19"/>
            </p:custDataLst>
          </p:nvPr>
        </p:nvSpPr>
        <p:spPr bwMode="auto">
          <a:xfrm>
            <a:off x="8985250" y="3408363"/>
            <a:ext cx="4889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8A3722B-66B1-46F1-8E5B-B469967F78C1}" type="datetime'''''''''''''''''''''''''''歯''''''''''''''''磨''''''''き''粉'''''">
              <a:rPr lang="ja-JP" altLang="en-US" sz="1000" smtClean="0"/>
              <a:pPr marL="0" indent="0">
                <a:spcBef>
                  <a:spcPct val="0"/>
                </a:spcBef>
                <a:buNone/>
              </a:pPr>
              <a:t>歯磨き粉</a:t>
            </a:fld>
            <a:endParaRPr kumimoji="0" lang="ja-JP" altLang="en-US" sz="1000" dirty="0">
              <a:sym typeface="+mn-lt"/>
            </a:endParaRPr>
          </a:p>
        </p:txBody>
      </p:sp>
      <p:sp>
        <p:nvSpPr>
          <p:cNvPr id="35" name="テキスト プレースホルダ 9"/>
          <p:cNvSpPr>
            <a:spLocks noGrp="1"/>
          </p:cNvSpPr>
          <p:nvPr>
            <p:custDataLst>
              <p:tags r:id="rId20"/>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99A333-C2E0-478D-9F4A-4A5965026537}" type="datetime'''''''''''''''2''''''''''''''''''''''''''''''''''''''''''''3'">
              <a:rPr lang="en-US" altLang="en-US" sz="1000" smtClean="0"/>
              <a:pPr marL="0" indent="0" algn="ctr">
                <a:spcBef>
                  <a:spcPct val="0"/>
                </a:spcBef>
                <a:buNone/>
              </a:pPr>
              <a:t>23</a:t>
            </a:fld>
            <a:endParaRPr kumimoji="0" lang="ja-JP" altLang="en-US" sz="1000" dirty="0">
              <a:sym typeface="+mn-lt"/>
            </a:endParaRPr>
          </a:p>
        </p:txBody>
      </p:sp>
    </p:spTree>
    <p:extLst>
      <p:ext uri="{BB962C8B-B14F-4D97-AF65-F5344CB8AC3E}">
        <p14:creationId xmlns:p14="http://schemas.microsoft.com/office/powerpoint/2010/main" val="35706741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3808679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063" name="think-cell Slide" r:id="rId18" imgW="444" imgH="443" progId="TCLayout.ActiveDocument.1">
                  <p:embed/>
                </p:oleObj>
              </mc:Choice>
              <mc:Fallback>
                <p:oleObj name="think-cell Slide" r:id="rId18" imgW="444" imgH="443"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a:lstStyle/>
          <a:p>
            <a:r>
              <a:rPr lang="ja-JP" altLang="en-US" dirty="0"/>
              <a:t>トルコ／医療関連／歯科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歯科機器の市場規模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年時点において、歯科機器の販売額は、約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であった。 </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0" name="Chart 3"/>
          <p:cNvGraphicFramePr/>
          <p:nvPr>
            <p:custDataLst>
              <p:tags r:id="rId4"/>
            </p:custDataLst>
            <p:extLst>
              <p:ext uri="{D42A27DB-BD31-4B8C-83A1-F6EECF244321}">
                <p14:modId xmlns:p14="http://schemas.microsoft.com/office/powerpoint/2010/main" val="2285862542"/>
              </p:ext>
            </p:extLst>
          </p:nvPr>
        </p:nvGraphicFramePr>
        <p:xfrm>
          <a:off x="490538" y="2466975"/>
          <a:ext cx="8750300" cy="3508375"/>
        </p:xfrm>
        <a:graphic>
          <a:graphicData uri="http://schemas.openxmlformats.org/drawingml/2006/chart">
            <c:chart xmlns:c="http://schemas.openxmlformats.org/drawingml/2006/chart" xmlns:r="http://schemas.openxmlformats.org/officeDocument/2006/relationships" r:id="rId20"/>
          </a:graphicData>
        </a:graphic>
      </p:graphicFrame>
      <p:sp>
        <p:nvSpPr>
          <p:cNvPr id="43" name="テキスト プレースホルダ 9"/>
          <p:cNvSpPr>
            <a:spLocks noGrp="1"/>
          </p:cNvSpPr>
          <p:nvPr>
            <p:custDataLst>
              <p:tags r:id="rId5"/>
            </p:custDataLst>
          </p:nvPr>
        </p:nvSpPr>
        <p:spPr bwMode="auto">
          <a:xfrm>
            <a:off x="42132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84010A-07C7-415B-8B98-87FDAFA0F8FE}" type="datetime'''''''''''''''''''''''''''''''''''''''''''''''''17'">
              <a:rPr lang="ja-JP" altLang="en-US" sz="1000" smtClean="0"/>
              <a:pPr marL="0" indent="0" algn="ctr">
                <a:spcBef>
                  <a:spcPct val="0"/>
                </a:spcBef>
                <a:buNone/>
              </a:pPr>
              <a:t>17</a:t>
            </a:fld>
            <a:endParaRPr kumimoji="0" lang="ja-JP" altLang="en-US" sz="1000" dirty="0">
              <a:sym typeface="+mn-lt"/>
            </a:endParaRPr>
          </a:p>
        </p:txBody>
      </p:sp>
      <p:sp>
        <p:nvSpPr>
          <p:cNvPr id="27" name="テキスト プレースホルダ 9"/>
          <p:cNvSpPr>
            <a:spLocks noGrp="1"/>
          </p:cNvSpPr>
          <p:nvPr>
            <p:custDataLst>
              <p:tags r:id="rId6"/>
            </p:custDataLst>
          </p:nvPr>
        </p:nvSpPr>
        <p:spPr bwMode="auto">
          <a:xfrm>
            <a:off x="87058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CBD947-6D21-436D-A295-237A785BF3F8}" type="datetime'2''''''''''''''''''''''''''''''''''''''''''''''3'''">
              <a:rPr lang="en-US" altLang="en-US" sz="1000" smtClean="0"/>
              <a:pPr marL="0" indent="0" algn="ctr">
                <a:spcBef>
                  <a:spcPct val="0"/>
                </a:spcBef>
                <a:buNone/>
              </a:pPr>
              <a:t>23</a:t>
            </a:fld>
            <a:endParaRPr kumimoji="0" lang="ja-JP" altLang="en-US" sz="1000" dirty="0">
              <a:sym typeface="+mn-lt"/>
            </a:endParaRPr>
          </a:p>
        </p:txBody>
      </p:sp>
      <p:sp>
        <p:nvSpPr>
          <p:cNvPr id="39" name="テキスト プレースホルダ 9"/>
          <p:cNvSpPr>
            <a:spLocks noGrp="1"/>
          </p:cNvSpPr>
          <p:nvPr>
            <p:custDataLst>
              <p:tags r:id="rId7"/>
            </p:custDataLst>
          </p:nvPr>
        </p:nvSpPr>
        <p:spPr bwMode="auto">
          <a:xfrm>
            <a:off x="57102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1759DD-99F4-41D0-BB7F-1B18295B3CCA}" type="datetime'''''''''''''1''''''''9'''''''''''''''''''''''''''">
              <a:rPr lang="ja-JP" altLang="en-US" sz="1000" smtClean="0"/>
              <a:pPr marL="0" indent="0" algn="ctr">
                <a:spcBef>
                  <a:spcPct val="0"/>
                </a:spcBef>
                <a:buNone/>
              </a:pPr>
              <a:t>19</a:t>
            </a:fld>
            <a:endParaRPr kumimoji="0" lang="ja-JP" altLang="en-US" sz="1000" dirty="0">
              <a:sym typeface="+mn-lt"/>
            </a:endParaRPr>
          </a:p>
        </p:txBody>
      </p:sp>
      <p:sp>
        <p:nvSpPr>
          <p:cNvPr id="38" name="テキスト プレースホルダ 9"/>
          <p:cNvSpPr>
            <a:spLocks noGrp="1"/>
          </p:cNvSpPr>
          <p:nvPr>
            <p:custDataLst>
              <p:tags r:id="rId8"/>
            </p:custDataLst>
          </p:nvPr>
        </p:nvSpPr>
        <p:spPr bwMode="auto">
          <a:xfrm>
            <a:off x="582613" y="2251075"/>
            <a:ext cx="5270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sz="900" dirty="0">
                <a:sym typeface="+mn-lt"/>
              </a:rPr>
              <a:t>(</a:t>
            </a:r>
            <a:r>
              <a:rPr kumimoji="0" lang="ja-JP" altLang="en-US" sz="900" dirty="0">
                <a:sym typeface="+mn-lt"/>
              </a:rPr>
              <a:t>百万</a:t>
            </a:r>
            <a:r>
              <a:rPr kumimoji="0" lang="en-US" altLang="ja-JP" sz="900" dirty="0">
                <a:sym typeface="+mn-lt"/>
              </a:rPr>
              <a:t>US$)</a:t>
            </a:r>
            <a:endParaRPr kumimoji="0" lang="ja-JP" altLang="en-US" sz="900" dirty="0">
              <a:sym typeface="+mn-lt"/>
            </a:endParaRPr>
          </a:p>
        </p:txBody>
      </p:sp>
      <p:sp>
        <p:nvSpPr>
          <p:cNvPr id="40" name="テキスト プレースホルダ 9"/>
          <p:cNvSpPr>
            <a:spLocks noGrp="1"/>
          </p:cNvSpPr>
          <p:nvPr>
            <p:custDataLst>
              <p:tags r:id="rId9"/>
            </p:custDataLst>
          </p:nvPr>
        </p:nvSpPr>
        <p:spPr bwMode="auto">
          <a:xfrm>
            <a:off x="11477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0CA097-EC04-4F93-9765-60CAEE7D5244}" type="datetime'''''''''''2''''''''0''''''''''''''''''''''''''13'''">
              <a:rPr lang="ja-JP" altLang="en-US" sz="1000" smtClean="0"/>
              <a:pPr marL="0" indent="0" algn="ctr">
                <a:spcBef>
                  <a:spcPct val="0"/>
                </a:spcBef>
                <a:buNone/>
              </a:pPr>
              <a:t>2013</a:t>
            </a:fld>
            <a:endParaRPr kumimoji="0" lang="ja-JP" altLang="en-US" sz="1000" dirty="0">
              <a:sym typeface="+mn-lt"/>
            </a:endParaRPr>
          </a:p>
        </p:txBody>
      </p:sp>
      <p:sp>
        <p:nvSpPr>
          <p:cNvPr id="37" name="テキスト プレースホルダ 9"/>
          <p:cNvSpPr>
            <a:spLocks noGrp="1"/>
          </p:cNvSpPr>
          <p:nvPr>
            <p:custDataLst>
              <p:tags r:id="rId10"/>
            </p:custDataLst>
          </p:nvPr>
        </p:nvSpPr>
        <p:spPr bwMode="auto">
          <a:xfrm>
            <a:off x="19669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A1A312-5A8A-454A-98A7-3B0E04250C30}" type="datetime'''''1''''''''''''''''''''''''''''''''''''''''''4'''''">
              <a:rPr lang="ja-JP" altLang="en-US" sz="1000" smtClean="0"/>
              <a:pPr marL="0" indent="0" algn="ctr">
                <a:spcBef>
                  <a:spcPct val="0"/>
                </a:spcBef>
                <a:buNone/>
              </a:pPr>
              <a:t>14</a:t>
            </a:fld>
            <a:endParaRPr kumimoji="0" lang="ja-JP" altLang="en-US" sz="1000" dirty="0">
              <a:sym typeface="+mn-lt"/>
            </a:endParaRPr>
          </a:p>
        </p:txBody>
      </p:sp>
      <p:sp>
        <p:nvSpPr>
          <p:cNvPr id="42" name="テキスト プレースホルダ 9"/>
          <p:cNvSpPr>
            <a:spLocks noGrp="1"/>
          </p:cNvSpPr>
          <p:nvPr>
            <p:custDataLst>
              <p:tags r:id="rId11"/>
            </p:custDataLst>
          </p:nvPr>
        </p:nvSpPr>
        <p:spPr bwMode="auto">
          <a:xfrm>
            <a:off x="34639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E99839-B97D-4065-B7EB-1ECB0FB04F4F}" type="datetime'''''''''1''''''''''''''6'''''''''''''''''''''''''''''">
              <a:rPr lang="ja-JP" altLang="en-US" sz="1000" smtClean="0"/>
              <a:pPr marL="0" indent="0" algn="ctr">
                <a:spcBef>
                  <a:spcPct val="0"/>
                </a:spcBef>
                <a:buNone/>
              </a:pPr>
              <a:t>16</a:t>
            </a:fld>
            <a:endParaRPr kumimoji="0" lang="ja-JP" altLang="en-US" sz="1000" dirty="0">
              <a:sym typeface="+mn-lt"/>
            </a:endParaRPr>
          </a:p>
        </p:txBody>
      </p:sp>
      <p:sp>
        <p:nvSpPr>
          <p:cNvPr id="36" name="テキスト プレースホルダ 9"/>
          <p:cNvSpPr>
            <a:spLocks noGrp="1"/>
          </p:cNvSpPr>
          <p:nvPr>
            <p:custDataLst>
              <p:tags r:id="rId12"/>
            </p:custDataLst>
          </p:nvPr>
        </p:nvSpPr>
        <p:spPr bwMode="auto">
          <a:xfrm>
            <a:off x="27146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41A277-A248-4BC9-818B-50439657D9F5}" type="datetime'1''''''''''''''''''''''''''''''''''''5'''''">
              <a:rPr lang="ja-JP" altLang="en-US" sz="1000" smtClean="0"/>
              <a:pPr marL="0" indent="0" algn="ctr">
                <a:spcBef>
                  <a:spcPct val="0"/>
                </a:spcBef>
                <a:buNone/>
              </a:pPr>
              <a:t>15</a:t>
            </a:fld>
            <a:endParaRPr kumimoji="0" lang="ja-JP" altLang="en-US" sz="1000" dirty="0">
              <a:sym typeface="+mn-lt"/>
            </a:endParaRPr>
          </a:p>
        </p:txBody>
      </p:sp>
      <p:sp>
        <p:nvSpPr>
          <p:cNvPr id="41" name="テキスト プレースホルダ 9"/>
          <p:cNvSpPr>
            <a:spLocks noGrp="1"/>
          </p:cNvSpPr>
          <p:nvPr>
            <p:custDataLst>
              <p:tags r:id="rId13"/>
            </p:custDataLst>
          </p:nvPr>
        </p:nvSpPr>
        <p:spPr bwMode="auto">
          <a:xfrm>
            <a:off x="49625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6C52B7-5BF7-4D02-BF5C-1EDE955BBD73}" type="datetime'''''''''''''''1''''''''''''8'''''''''''''''''''''''''''''">
              <a:rPr lang="ja-JP" altLang="en-US" sz="1000" smtClean="0"/>
              <a:pPr marL="0" indent="0" algn="ctr">
                <a:spcBef>
                  <a:spcPct val="0"/>
                </a:spcBef>
                <a:buNone/>
              </a:pPr>
              <a:t>18</a:t>
            </a:fld>
            <a:endParaRPr kumimoji="0" lang="ja-JP" altLang="en-US" sz="1000" dirty="0">
              <a:sym typeface="+mn-lt"/>
            </a:endParaRPr>
          </a:p>
        </p:txBody>
      </p:sp>
      <p:sp>
        <p:nvSpPr>
          <p:cNvPr id="44" name="テキスト プレースホルダ 9"/>
          <p:cNvSpPr>
            <a:spLocks noGrp="1"/>
          </p:cNvSpPr>
          <p:nvPr>
            <p:custDataLst>
              <p:tags r:id="rId14"/>
            </p:custDataLst>
          </p:nvPr>
        </p:nvSpPr>
        <p:spPr bwMode="auto">
          <a:xfrm>
            <a:off x="64595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27A7DB-8C5A-4517-9ACF-B63F49BED276}" type="datetime'''''''''20'">
              <a:rPr lang="ja-JP" altLang="en-US" sz="1000" smtClean="0"/>
              <a:pPr marL="0" indent="0" algn="ctr">
                <a:spcBef>
                  <a:spcPct val="0"/>
                </a:spcBef>
                <a:buNone/>
              </a:pPr>
              <a:t>20</a:t>
            </a:fld>
            <a:endParaRPr kumimoji="0" lang="ja-JP" altLang="en-US" sz="1000" dirty="0">
              <a:sym typeface="+mn-lt"/>
            </a:endParaRPr>
          </a:p>
        </p:txBody>
      </p:sp>
      <p:sp>
        <p:nvSpPr>
          <p:cNvPr id="45" name="テキスト プレースホルダ 9"/>
          <p:cNvSpPr>
            <a:spLocks noGrp="1"/>
          </p:cNvSpPr>
          <p:nvPr>
            <p:custDataLst>
              <p:tags r:id="rId15"/>
            </p:custDataLst>
          </p:nvPr>
        </p:nvSpPr>
        <p:spPr bwMode="auto">
          <a:xfrm>
            <a:off x="72088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E6BE70-01C8-467F-9554-1D3B210DAB75}" type="datetime'2''''''''''''''1'''''''''''''''">
              <a:rPr lang="ja-JP" altLang="en-US" sz="1000" smtClean="0"/>
              <a:pPr marL="0" indent="0" algn="ctr">
                <a:spcBef>
                  <a:spcPct val="0"/>
                </a:spcBef>
                <a:buNone/>
              </a:pPr>
              <a:t>21</a:t>
            </a:fld>
            <a:endParaRPr kumimoji="0" lang="ja-JP" altLang="en-US" sz="1000" dirty="0">
              <a:sym typeface="+mn-lt"/>
            </a:endParaRPr>
          </a:p>
        </p:txBody>
      </p:sp>
      <p:sp>
        <p:nvSpPr>
          <p:cNvPr id="46" name="テキスト プレースホルダ 9"/>
          <p:cNvSpPr>
            <a:spLocks noGrp="1"/>
          </p:cNvSpPr>
          <p:nvPr>
            <p:custDataLst>
              <p:tags r:id="rId16"/>
            </p:custDataLst>
          </p:nvPr>
        </p:nvSpPr>
        <p:spPr bwMode="auto">
          <a:xfrm>
            <a:off x="79581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733042-4734-432B-BFCC-8B2196B61B9E}" type="datetime'''''''''''''''''''''2''''''''''''''2'''''''''''''''">
              <a:rPr lang="ja-JP" altLang="en-US" sz="1000" smtClean="0"/>
              <a:pPr marL="0" indent="0" algn="ctr">
                <a:spcBef>
                  <a:spcPct val="0"/>
                </a:spcBef>
                <a:buNone/>
              </a:pPr>
              <a:t>22</a:t>
            </a:fld>
            <a:endParaRPr kumimoji="0" lang="ja-JP" altLang="en-US" sz="1000" dirty="0">
              <a:sym typeface="+mn-lt"/>
            </a:endParaRPr>
          </a:p>
        </p:txBody>
      </p:sp>
      <p:grpSp>
        <p:nvGrpSpPr>
          <p:cNvPr id="48" name="グループ化 7"/>
          <p:cNvGrpSpPr/>
          <p:nvPr/>
        </p:nvGrpSpPr>
        <p:grpSpPr>
          <a:xfrm>
            <a:off x="632520" y="1772816"/>
            <a:ext cx="8640960" cy="288032"/>
            <a:chOff x="4803500" y="2113806"/>
            <a:chExt cx="5626916" cy="288032"/>
          </a:xfrm>
        </p:grpSpPr>
        <p:cxnSp>
          <p:nvCxnSpPr>
            <p:cNvPr id="49" name="直線コネクタ 4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歯科機器の販売額</a:t>
              </a:r>
              <a:endParaRPr lang="en-US" altLang="ko-KR" sz="1400" dirty="0">
                <a:solidFill>
                  <a:srgbClr val="000000"/>
                </a:solidFill>
                <a:latin typeface="Arial Black" pitchFamily="34" charset="0"/>
                <a:ea typeface="HGP創英角ｺﾞｼｯｸUB" pitchFamily="50" charset="-128"/>
              </a:endParaRPr>
            </a:p>
          </p:txBody>
        </p:sp>
      </p:grpSp>
      <p:sp>
        <p:nvSpPr>
          <p:cNvPr id="53" name="テキスト ボックス 52"/>
          <p:cNvSpPr txBox="1"/>
          <p:nvPr/>
        </p:nvSpPr>
        <p:spPr>
          <a:xfrm>
            <a:off x="200472" y="6525344"/>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Worldwide Medical Devices Market Forecasts 2020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53"/>
          <p:cNvGrpSpPr/>
          <p:nvPr/>
        </p:nvGrpSpPr>
        <p:grpSpPr>
          <a:xfrm>
            <a:off x="5423770" y="2276873"/>
            <a:ext cx="3633686" cy="4104456"/>
            <a:chOff x="5010743" y="2613948"/>
            <a:chExt cx="3724773" cy="3788934"/>
          </a:xfrm>
        </p:grpSpPr>
        <p:sp>
          <p:nvSpPr>
            <p:cNvPr id="55" name="フリーフォーム 54"/>
            <p:cNvSpPr/>
            <p:nvPr/>
          </p:nvSpPr>
          <p:spPr>
            <a:xfrm>
              <a:off x="5010743" y="2613948"/>
              <a:ext cx="3724773" cy="3678997"/>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角丸四角形 55"/>
            <p:cNvSpPr/>
            <p:nvPr/>
          </p:nvSpPr>
          <p:spPr>
            <a:xfrm>
              <a:off x="5490316" y="6176865"/>
              <a:ext cx="1844392" cy="226017"/>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4089573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2"/>
            </p:custDataLst>
            <p:extLst>
              <p:ext uri="{D42A27DB-BD31-4B8C-83A1-F6EECF244321}">
                <p14:modId xmlns:p14="http://schemas.microsoft.com/office/powerpoint/2010/main" val="2227138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50" name="think-cell Slide" r:id="rId5" imgW="395" imgH="396" progId="TCLayout.ActiveDocument.1">
                  <p:embed/>
                </p:oleObj>
              </mc:Choice>
              <mc:Fallback>
                <p:oleObj name="think-cell Slide" r:id="rId5"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トルコ／医療関連／その他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p:spPr>
        <p:txBody>
          <a:bodyPr>
            <a:spAutoFit/>
          </a:bodyPr>
          <a:lstStyle/>
          <a:p>
            <a:r>
              <a:rPr kumimoji="1" lang="ja-JP" altLang="en-US" dirty="0"/>
              <a:t>オンライン診療の主要プラットフォーマー</a:t>
            </a:r>
            <a:endParaRPr kumimoji="1" lang="en-US" dirty="0"/>
          </a:p>
        </p:txBody>
      </p:sp>
      <p:sp>
        <p:nvSpPr>
          <p:cNvPr id="4" name="Slide Number Placeholder 3">
            <a:extLst>
              <a:ext uri="{FF2B5EF4-FFF2-40B4-BE49-F238E27FC236}">
                <a16:creationId xmlns:a16="http://schemas.microsoft.com/office/drawing/2014/main" id="{FDAF7541-7A7C-4B24-9F65-3B3062DC5F15}"/>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56</a:t>
            </a:fld>
            <a:endParaRPr lang="ja-JP" alt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p>
        </p:txBody>
      </p:sp>
      <p:sp>
        <p:nvSpPr>
          <p:cNvPr id="11" name="テキスト プレースホルダー 1">
            <a:extLst>
              <a:ext uri="{FF2B5EF4-FFF2-40B4-BE49-F238E27FC236}">
                <a16:creationId xmlns:a16="http://schemas.microsoft.com/office/drawing/2014/main" id="{2F4E54C8-7AD3-48B5-AC92-B9FCB78B84B7}"/>
              </a:ext>
            </a:extLst>
          </p:cNvPr>
          <p:cNvSpPr txBox="1">
            <a:spLocks/>
          </p:cNvSpPr>
          <p:nvPr/>
        </p:nvSpPr>
        <p:spPr>
          <a:xfrm>
            <a:off x="199710" y="1124745"/>
            <a:ext cx="9505950" cy="236988"/>
          </a:xfrm>
          <a:prstGeom prst="rect">
            <a:avLst/>
          </a:prstGeom>
          <a:noFill/>
        </p:spPr>
        <p:txBody>
          <a:bodyPr wrap="square" lIns="0" tIns="0" rIns="0" bIns="0" rtlCol="0">
            <a:sp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hangingPunct="0"/>
            <a:r>
              <a:rPr lang="en-US" altLang="ja-JP" spc="-20" baseline="30000" dirty="0"/>
              <a:t> </a:t>
            </a:r>
            <a:r>
              <a:rPr lang="en-US" altLang="ja-JP" spc="-20" dirty="0"/>
              <a:t>Teledoc</a:t>
            </a:r>
            <a:r>
              <a:rPr lang="en-US" altLang="ja-JP" spc="-20" baseline="30000" dirty="0"/>
              <a:t>1</a:t>
            </a:r>
            <a:r>
              <a:rPr lang="ja-JP" altLang="en-US" spc="-20" dirty="0"/>
              <a:t>、</a:t>
            </a:r>
            <a:r>
              <a:rPr lang="en-US" altLang="ja-JP" spc="-20" dirty="0"/>
              <a:t> MIOT Telemedicine</a:t>
            </a:r>
            <a:r>
              <a:rPr lang="en-US" altLang="ja-JP" spc="-20" baseline="30000" dirty="0"/>
              <a:t>2</a:t>
            </a:r>
            <a:r>
              <a:rPr lang="ja-JP" altLang="en-US" spc="-20" dirty="0"/>
              <a:t>などが遠隔医療サービスを提供している。  </a:t>
            </a:r>
            <a:endParaRPr lang="en-US" altLang="ja-JP" spc="-20" dirty="0"/>
          </a:p>
        </p:txBody>
      </p:sp>
      <p:sp>
        <p:nvSpPr>
          <p:cNvPr id="6" name="4. Footnote">
            <a:extLst>
              <a:ext uri="{FF2B5EF4-FFF2-40B4-BE49-F238E27FC236}">
                <a16:creationId xmlns:a16="http://schemas.microsoft.com/office/drawing/2014/main" id="{568E7160-694D-4C2B-B7AD-9378DE2B93FD}"/>
              </a:ext>
            </a:extLst>
          </p:cNvPr>
          <p:cNvSpPr txBox="1">
            <a:spLocks/>
          </p:cNvSpPr>
          <p:nvPr>
            <p:custDataLst>
              <p:tags r:id="rId3"/>
            </p:custDataLst>
          </p:nvPr>
        </p:nvSpPr>
        <p:spPr>
          <a:xfrm>
            <a:off x="411479" y="6243777"/>
            <a:ext cx="9505950" cy="246221"/>
          </a:xfrm>
          <a:prstGeom prst="rect">
            <a:avLst/>
          </a:prstGeom>
          <a:noFill/>
        </p:spPr>
        <p:txBody>
          <a:bodyPr vert="horz" wrap="square" lIns="0" tIns="0" rIns="0" bIns="0" rtlCol="0" anchor="b" anchorCtr="0">
            <a:spAutoFit/>
          </a:bodyPr>
          <a:lstStyle/>
          <a:p>
            <a:pPr marL="104775" indent="-104775"/>
            <a:r>
              <a:rPr kumimoji="1" lang="en-US" altLang="ja-JP" sz="80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トルコにおけるユーザー数等の実績は不明。</a:t>
            </a:r>
          </a:p>
          <a:p>
            <a:pPr marL="104775" indent="-104775"/>
            <a:r>
              <a:rPr kumimoji="1" lang="en-US" altLang="ja-JP" sz="800">
                <a:latin typeface="Arial" panose="020B0604020202020204" pitchFamily="34" charset="0"/>
                <a:ea typeface="ＭＳ Ｐゴシック" panose="020B0600070205080204" pitchFamily="50" charset="-128"/>
                <a:cs typeface="Arial" panose="020B0604020202020204" pitchFamily="34" charset="0"/>
              </a:rPr>
              <a:t>2.	250</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人の医者がプラットフォームに参加、</a:t>
            </a:r>
            <a:r>
              <a:rPr kumimoji="1" lang="en-US" altLang="ja-JP" sz="800">
                <a:latin typeface="Arial" panose="020B0604020202020204" pitchFamily="34" charset="0"/>
                <a:ea typeface="ＭＳ Ｐゴシック" panose="020B0600070205080204" pitchFamily="50" charset="-128"/>
                <a:cs typeface="Arial" panose="020B0604020202020204" pitchFamily="34" charset="0"/>
              </a:rPr>
              <a:t>MIOT</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国際病院グループの展開する事業</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910339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endParaRPr lang="en-US" altLang="ja-JP"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トルコにおける医師に関する組織としては、トルコ医師会（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Turkish Medical Association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基本的に医師は、トルコ医師会、もしくは、トルコ医師会の傘下である地方医師会に加入する義務がある。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988840"/>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トルコにおける医師に関する組織と学会</a:t>
              </a:r>
            </a:p>
          </p:txBody>
        </p:sp>
      </p:grpSp>
      <p:sp>
        <p:nvSpPr>
          <p:cNvPr id="8" name="片側の 2 つの角を丸めた四角形 7"/>
          <p:cNvSpPr/>
          <p:nvPr/>
        </p:nvSpPr>
        <p:spPr>
          <a:xfrm>
            <a:off x="2864768" y="3140968"/>
            <a:ext cx="3240360" cy="715648"/>
          </a:xfrm>
          <a:prstGeom prst="round2SameRect">
            <a:avLst>
              <a:gd name="adj1" fmla="val 0"/>
              <a:gd name="adj2" fmla="val 64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1953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年にイスタンブールに設立された</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1983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年にアンカラへと移動された。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片側の 2 つの角を丸めた四角形 8"/>
          <p:cNvSpPr/>
          <p:nvPr/>
        </p:nvSpPr>
        <p:spPr>
          <a:xfrm>
            <a:off x="2864768" y="4882028"/>
            <a:ext cx="3240360" cy="859663"/>
          </a:xfrm>
          <a:prstGeom prst="round2SameRect">
            <a:avLst>
              <a:gd name="adj1" fmla="val 0"/>
              <a:gd name="adj2" fmla="val 60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65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の州全てに地方医師会が設置されている</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地方医師会には、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人以上の医師が所属している。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a:off x="2864768" y="4449980"/>
            <a:ext cx="3240360" cy="432048"/>
          </a:xfrm>
          <a:prstGeom prst="round2SameRect">
            <a:avLst/>
          </a:prstGeom>
          <a:solidFill>
            <a:srgbClr val="3D6AA7"/>
          </a:solidFill>
        </p:spPr>
        <p:txBody>
          <a:bodyPr wrap="square" anchor="ctr" anchorCtr="0">
            <a:noAutofit/>
          </a:bodyPr>
          <a:lstStyle/>
          <a:p>
            <a:pPr lvl="0" algn="ctr" fontAlgn="ctr"/>
            <a:r>
              <a:rPr lang="en-US" altLang="ja-JP" sz="14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65</a:t>
            </a:r>
            <a:r>
              <a:rPr lang="ja-JP" altLang="ja-JP"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a:t>
            </a: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地方医師会</a:t>
            </a:r>
            <a:endParaRPr lang="ja-JP" altLang="en-US"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9" name="片側の 2 つの角を丸めた四角形 18"/>
          <p:cNvSpPr/>
          <p:nvPr/>
        </p:nvSpPr>
        <p:spPr>
          <a:xfrm>
            <a:off x="2864768" y="2708920"/>
            <a:ext cx="3240360"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トルコ医師会</a:t>
            </a:r>
            <a:b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Turkish Medical Association</a:t>
            </a:r>
            <a:r>
              <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a:t>
            </a: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TMA</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Turkish Medical Association HP</a:t>
            </a:r>
          </a:p>
        </p:txBody>
      </p:sp>
      <p:cxnSp>
        <p:nvCxnSpPr>
          <p:cNvPr id="15" name="直線コネクタ 14"/>
          <p:cNvCxnSpPr>
            <a:stCxn id="8" idx="1"/>
            <a:endCxn id="11" idx="3"/>
          </p:cNvCxnSpPr>
          <p:nvPr/>
        </p:nvCxnSpPr>
        <p:spPr>
          <a:xfrm>
            <a:off x="4484948" y="3856616"/>
            <a:ext cx="0" cy="593364"/>
          </a:xfrm>
          <a:prstGeom prst="line">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sp>
        <p:nvSpPr>
          <p:cNvPr id="30" name="片側の 2 つの角を丸めた四角形 29"/>
          <p:cNvSpPr/>
          <p:nvPr/>
        </p:nvSpPr>
        <p:spPr>
          <a:xfrm>
            <a:off x="283558" y="4851267"/>
            <a:ext cx="2243326" cy="567279"/>
          </a:xfrm>
          <a:prstGeom prst="round2SameRect">
            <a:avLst>
              <a:gd name="adj1" fmla="val 0"/>
              <a:gd name="adj2" fmla="val 60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各地方医師会のメンバーより選ばれた</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人で構成される。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片側の 2 つの角を丸めた四角形 30"/>
          <p:cNvSpPr/>
          <p:nvPr/>
        </p:nvSpPr>
        <p:spPr>
          <a:xfrm>
            <a:off x="283558" y="4419219"/>
            <a:ext cx="2243326" cy="432048"/>
          </a:xfrm>
          <a:prstGeom prst="round2SameRect">
            <a:avLst/>
          </a:prstGeom>
          <a:solidFill>
            <a:srgbClr val="3D6AA7"/>
          </a:solidFill>
        </p:spPr>
        <p:txBody>
          <a:bodyPr wrap="square" anchor="ctr" anchorCtr="0">
            <a:noAutofit/>
          </a:bodyP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地方特別委員会</a:t>
            </a:r>
            <a:endParaRPr lang="ja-JP" altLang="en-US"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33" name="片側の 2 つの角を丸めた四角形 32"/>
          <p:cNvSpPr/>
          <p:nvPr/>
        </p:nvSpPr>
        <p:spPr>
          <a:xfrm>
            <a:off x="272480" y="5485446"/>
            <a:ext cx="2243326" cy="432048"/>
          </a:xfrm>
          <a:prstGeom prst="round2SameRect">
            <a:avLst/>
          </a:prstGeom>
          <a:solidFill>
            <a:srgbClr val="3D6AA7"/>
          </a:solidFill>
        </p:spPr>
        <p:txBody>
          <a:bodyPr wrap="square" anchor="ctr" anchorCtr="0">
            <a:noAutofit/>
          </a:bodyP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地方名誉委員会</a:t>
            </a:r>
            <a:endParaRPr lang="ja-JP" altLang="en-US"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34" name="片側の 2 つの角を丸めた四角形 33"/>
          <p:cNvSpPr/>
          <p:nvPr/>
        </p:nvSpPr>
        <p:spPr>
          <a:xfrm>
            <a:off x="272480" y="5990527"/>
            <a:ext cx="2243326" cy="432048"/>
          </a:xfrm>
          <a:prstGeom prst="round2SameRect">
            <a:avLst/>
          </a:prstGeom>
          <a:solidFill>
            <a:srgbClr val="3D6AA7"/>
          </a:solidFill>
        </p:spPr>
        <p:txBody>
          <a:bodyPr wrap="square" anchor="ctr" anchorCtr="0">
            <a:noAutofit/>
          </a:bodyP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監査委員会</a:t>
            </a:r>
            <a:endParaRPr lang="ja-JP" altLang="en-US"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endParaRPr>
          </a:p>
        </p:txBody>
      </p:sp>
      <p:cxnSp>
        <p:nvCxnSpPr>
          <p:cNvPr id="35" name="カギ線コネクタ 34"/>
          <p:cNvCxnSpPr>
            <a:stCxn id="9" idx="2"/>
            <a:endCxn id="33" idx="0"/>
          </p:cNvCxnSpPr>
          <p:nvPr/>
        </p:nvCxnSpPr>
        <p:spPr>
          <a:xfrm rot="10800000" flipV="1">
            <a:off x="2515806" y="5311860"/>
            <a:ext cx="348962" cy="389610"/>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36" name="カギ線コネクタ 35"/>
          <p:cNvCxnSpPr>
            <a:stCxn id="9" idx="2"/>
          </p:cNvCxnSpPr>
          <p:nvPr/>
        </p:nvCxnSpPr>
        <p:spPr>
          <a:xfrm rot="10800000" flipV="1">
            <a:off x="2526884" y="5311859"/>
            <a:ext cx="337884" cy="894691"/>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stCxn id="9" idx="2"/>
            <a:endCxn id="30" idx="0"/>
          </p:cNvCxnSpPr>
          <p:nvPr/>
        </p:nvCxnSpPr>
        <p:spPr>
          <a:xfrm rot="10800000">
            <a:off x="2526884" y="5134908"/>
            <a:ext cx="337884" cy="176953"/>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sp>
        <p:nvSpPr>
          <p:cNvPr id="42" name="片側の 2 つの角を丸めた四角形 41"/>
          <p:cNvSpPr/>
          <p:nvPr/>
        </p:nvSpPr>
        <p:spPr>
          <a:xfrm>
            <a:off x="6393160" y="3135009"/>
            <a:ext cx="3240360" cy="715648"/>
          </a:xfrm>
          <a:prstGeom prst="round2SameRect">
            <a:avLst>
              <a:gd name="adj1" fmla="val 0"/>
              <a:gd name="adj2" fmla="val 64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地方特別委員会によって選出された</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名によって構成される。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片側の 2 つの角を丸めた四角形 42"/>
          <p:cNvSpPr/>
          <p:nvPr/>
        </p:nvSpPr>
        <p:spPr>
          <a:xfrm>
            <a:off x="6393160" y="2702961"/>
            <a:ext cx="3240360"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医師評議会</a:t>
            </a:r>
            <a:b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Council</a:t>
            </a:r>
            <a:r>
              <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 </a:t>
            </a: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of</a:t>
            </a:r>
            <a:r>
              <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  </a:t>
            </a: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the</a:t>
            </a:r>
            <a:r>
              <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 </a:t>
            </a: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TMA</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46" name="片側の 2 つの角を丸めた四角形 45"/>
          <p:cNvSpPr/>
          <p:nvPr/>
        </p:nvSpPr>
        <p:spPr>
          <a:xfrm>
            <a:off x="272480" y="3251412"/>
            <a:ext cx="2243326" cy="432048"/>
          </a:xfrm>
          <a:prstGeom prst="round2SameRect">
            <a:avLst/>
          </a:prstGeom>
          <a:solidFill>
            <a:srgbClr val="3D6AA7"/>
          </a:solidFill>
        </p:spPr>
        <p:txBody>
          <a:bodyPr wrap="square" anchor="ctr" anchorCtr="0">
            <a:noAutofit/>
          </a:bodyP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名誉委員会</a:t>
            </a:r>
            <a:endParaRPr lang="ja-JP" altLang="en-US"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47" name="片側の 2 つの角を丸めた四角形 46"/>
          <p:cNvSpPr/>
          <p:nvPr/>
        </p:nvSpPr>
        <p:spPr>
          <a:xfrm>
            <a:off x="272480" y="2716879"/>
            <a:ext cx="2243326" cy="432048"/>
          </a:xfrm>
          <a:prstGeom prst="round2SameRect">
            <a:avLst/>
          </a:prstGeom>
          <a:solidFill>
            <a:srgbClr val="3D6AA7"/>
          </a:solidFill>
        </p:spPr>
        <p:txBody>
          <a:bodyPr wrap="square" anchor="ctr" anchorCtr="0">
            <a:noAutofit/>
          </a:bodyP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管理委員会</a:t>
            </a:r>
            <a:endParaRPr lang="ja-JP" altLang="en-US"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48" name="片側の 2 つの角を丸めた四角形 47"/>
          <p:cNvSpPr/>
          <p:nvPr/>
        </p:nvSpPr>
        <p:spPr>
          <a:xfrm>
            <a:off x="6393160" y="4882028"/>
            <a:ext cx="3240360" cy="1291711"/>
          </a:xfrm>
          <a:prstGeom prst="round2SameRect">
            <a:avLst>
              <a:gd name="adj1" fmla="val 0"/>
              <a:gd name="adj2" fmla="val 60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各地方医師会のメンバーより</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名代表を輩出して構成される。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医師評議会の運営の監視役として機能している。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回の定期集会がある。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片側の 2 つの角を丸めた四角形 48"/>
          <p:cNvSpPr/>
          <p:nvPr/>
        </p:nvSpPr>
        <p:spPr>
          <a:xfrm>
            <a:off x="6393160" y="4449980"/>
            <a:ext cx="3240360" cy="432048"/>
          </a:xfrm>
          <a:prstGeom prst="round2SameRect">
            <a:avLst/>
          </a:prstGeom>
          <a:solidFill>
            <a:srgbClr val="3D6AA7"/>
          </a:solidFill>
        </p:spPr>
        <p:txBody>
          <a:bodyPr wrap="square" anchor="ctr" anchorCtr="0">
            <a:noAutofit/>
          </a:bodyP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総合管理員会</a:t>
            </a:r>
            <a:br>
              <a:rPr lang="en-US" altLang="ja-JP"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rPr>
              <a:t>General Administrative Committee: GYK</a:t>
            </a:r>
            <a:endParaRPr lang="ja-JP" altLang="en-US" sz="1000" dirty="0">
              <a:solidFill>
                <a:srgbClr val="FFFFFF"/>
              </a:solidFill>
              <a:latin typeface="Arial" panose="020B0604020202020204" pitchFamily="34" charset="0"/>
              <a:ea typeface="HGP創英角ｺﾞｼｯｸUB" panose="020B0900000000000000" pitchFamily="50" charset="-128"/>
              <a:cs typeface="Arial" panose="020B0604020202020204" pitchFamily="34" charset="0"/>
            </a:endParaRPr>
          </a:p>
        </p:txBody>
      </p:sp>
      <p:cxnSp>
        <p:nvCxnSpPr>
          <p:cNvPr id="67" name="直線コネクタ 66"/>
          <p:cNvCxnSpPr/>
          <p:nvPr/>
        </p:nvCxnSpPr>
        <p:spPr>
          <a:xfrm flipH="1">
            <a:off x="6096478" y="5311859"/>
            <a:ext cx="296682" cy="0"/>
          </a:xfrm>
          <a:prstGeom prst="line">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a:stCxn id="49" idx="3"/>
            <a:endCxn id="42" idx="1"/>
          </p:cNvCxnSpPr>
          <p:nvPr/>
        </p:nvCxnSpPr>
        <p:spPr>
          <a:xfrm flipV="1">
            <a:off x="8013340" y="3850657"/>
            <a:ext cx="0" cy="599323"/>
          </a:xfrm>
          <a:prstGeom prst="straightConnector1">
            <a:avLst/>
          </a:prstGeom>
          <a:ln w="9525">
            <a:solidFill>
              <a:srgbClr val="3D6AA7"/>
            </a:solidFill>
            <a:tailEnd type="triangle"/>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8049344" y="4077072"/>
            <a:ext cx="441146" cy="246221"/>
          </a:xfrm>
          <a:prstGeom prst="rect">
            <a:avLst/>
          </a:prstGeom>
          <a:noFill/>
          <a:ln>
            <a:noFill/>
          </a:ln>
        </p:spPr>
        <p:txBody>
          <a:bodyPr wrap="none" rtlCol="0">
            <a:spAutoFit/>
          </a:bodyPr>
          <a:lstStyle/>
          <a:p>
            <a:r>
              <a:rPr kumimoji="1" lang="ja-JP" altLang="en-US" sz="1000" dirty="0">
                <a:solidFill>
                  <a:srgbClr val="3D6AA7"/>
                </a:solidFill>
                <a:latin typeface="Arial" panose="020B0604020202020204" pitchFamily="34" charset="0"/>
                <a:ea typeface="ＭＳ Ｐゴシック" panose="020B0600070205080204" pitchFamily="50" charset="-128"/>
                <a:cs typeface="Arial" panose="020B0604020202020204" pitchFamily="34" charset="0"/>
              </a:rPr>
              <a:t>監査</a:t>
            </a:r>
          </a:p>
        </p:txBody>
      </p:sp>
      <p:cxnSp>
        <p:nvCxnSpPr>
          <p:cNvPr id="74" name="カギ線コネクタ 73"/>
          <p:cNvCxnSpPr>
            <a:stCxn id="8" idx="2"/>
            <a:endCxn id="47" idx="0"/>
          </p:cNvCxnSpPr>
          <p:nvPr/>
        </p:nvCxnSpPr>
        <p:spPr>
          <a:xfrm rot="10800000">
            <a:off x="2515806" y="2932904"/>
            <a:ext cx="348962" cy="565889"/>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75" name="カギ線コネクタ 74"/>
          <p:cNvCxnSpPr>
            <a:stCxn id="8" idx="2"/>
            <a:endCxn id="46" idx="0"/>
          </p:cNvCxnSpPr>
          <p:nvPr/>
        </p:nvCxnSpPr>
        <p:spPr>
          <a:xfrm rot="10800000">
            <a:off x="2515806" y="3467436"/>
            <a:ext cx="348962" cy="31356"/>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4142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7" name="テキスト ボックス 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12" name="テキスト ボックス 11"/>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医薬品・医療機器関連の代表的なイベントを以下に示す。</a:t>
            </a:r>
          </a:p>
        </p:txBody>
      </p:sp>
      <p:graphicFrame>
        <p:nvGraphicFramePr>
          <p:cNvPr id="13" name="表 12"/>
          <p:cNvGraphicFramePr>
            <a:graphicFrameLocks noGrp="1"/>
          </p:cNvGraphicFramePr>
          <p:nvPr>
            <p:extLst>
              <p:ext uri="{D42A27DB-BD31-4B8C-83A1-F6EECF244321}">
                <p14:modId xmlns:p14="http://schemas.microsoft.com/office/powerpoint/2010/main" val="715820680"/>
              </p:ext>
            </p:extLst>
          </p:nvPr>
        </p:nvGraphicFramePr>
        <p:xfrm>
          <a:off x="200472" y="2013224"/>
          <a:ext cx="9505054" cy="2563722"/>
        </p:xfrm>
        <a:graphic>
          <a:graphicData uri="http://schemas.openxmlformats.org/drawingml/2006/table">
            <a:tbl>
              <a:tblPr firstRow="1" bandRow="1">
                <a:tableStyleId>{2D5ABB26-0587-4C30-8999-92F81FD0307C}</a:tableStyleId>
              </a:tblPr>
              <a:tblGrid>
                <a:gridCol w="1584176">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374441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512166">
                  <a:extLst>
                    <a:ext uri="{9D8B030D-6E8A-4147-A177-3AD203B41FA5}">
                      <a16:colId xmlns:a16="http://schemas.microsoft.com/office/drawing/2014/main" val="20004"/>
                    </a:ext>
                  </a:extLst>
                </a:gridCol>
              </a:tblGrid>
              <a:tr h="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扱い機器</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CPhI</a:t>
                      </a: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Istanbul</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UBM</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ワクチン、抗生物質、抗酸化剤、ホルモン・合成物質、保存料、甘味料、薬草、カプセル剤、塗布剤、乳化剤など。</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hlinkClick r:id="rId2"/>
                        </a:rPr>
                        <a:t>http://www.cphi.com/istanbul/</a:t>
                      </a:r>
                      <a:endParaRPr kumimoji="1" lang="en-US" altLang="ja-JP" sz="9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Istanbul Dental </a:t>
                      </a:r>
                      <a:r>
                        <a:rPr kumimoji="1" lang="en-US" altLang="ja-JP" sz="10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Equipments</a:t>
                      </a: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and Materials Exhibition</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IDEX</a:t>
                      </a:r>
                      <a:r>
                        <a:rPr kumimoji="1" lang="en-US" altLang="ja-JP" sz="1000" b="1"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Istanbul</a:t>
                      </a:r>
                      <a:r>
                        <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CNR EXPO</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1000" dirty="0"/>
                        <a:t>歯科口腔</a:t>
                      </a:r>
                      <a:endParaRPr kumimoji="1" lang="ja-JP" altLang="en-US" sz="9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hlinkClick r:id="rId3"/>
                        </a:rPr>
                        <a:t>http://cnridex.com/</a:t>
                      </a:r>
                      <a:endParaRPr kumimoji="1" lang="en-US" altLang="ja-JP" sz="9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Expomed</a:t>
                      </a: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Eurasia</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REED TUYAP EXHIBITIONS INC.</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a:t>
                      </a:r>
                      <a:r>
                        <a:rPr kumimoji="1" lang="en-US" altLang="ja-JP" sz="900" kern="1200" dirty="0">
                          <a:solidFill>
                            <a:schemeClr val="dk1"/>
                          </a:solidFill>
                          <a:latin typeface="+mn-lt"/>
                          <a:ea typeface="+mn-ea"/>
                          <a:cs typeface="+mn-cs"/>
                        </a:rPr>
                        <a:t>1</a:t>
                      </a:r>
                      <a:r>
                        <a:rPr kumimoji="1" lang="ja-JP" altLang="en-US" sz="900" kern="1200" dirty="0">
                          <a:solidFill>
                            <a:schemeClr val="dk1"/>
                          </a:solidFill>
                          <a:latin typeface="+mn-lt"/>
                          <a:ea typeface="+mn-ea"/>
                          <a:cs typeface="+mn-cs"/>
                        </a:rPr>
                        <a:t>）分析・試験機器：クロマトグラフ、ガスクロマトグラフ、スペクトル分析器、質量分析装置、光学、スペクトロスコープ 等</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a:t>
                      </a:r>
                      <a:r>
                        <a:rPr kumimoji="1" lang="en-US" altLang="ja-JP" sz="900" kern="1200" dirty="0">
                          <a:solidFill>
                            <a:schemeClr val="dk1"/>
                          </a:solidFill>
                          <a:latin typeface="+mn-lt"/>
                          <a:ea typeface="+mn-ea"/>
                          <a:cs typeface="+mn-cs"/>
                        </a:rPr>
                        <a:t>2</a:t>
                      </a:r>
                      <a:r>
                        <a:rPr kumimoji="1" lang="ja-JP" altLang="en-US" sz="900" kern="1200" dirty="0">
                          <a:solidFill>
                            <a:schemeClr val="dk1"/>
                          </a:solidFill>
                          <a:latin typeface="+mn-lt"/>
                          <a:ea typeface="+mn-ea"/>
                          <a:cs typeface="+mn-cs"/>
                        </a:rPr>
                        <a:t>）一般機器：計測計量機器、顕微鏡、光学画像、処理機器等の機器と設備</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a:t>
                      </a:r>
                      <a:r>
                        <a:rPr kumimoji="1" lang="en-US" altLang="ja-JP" sz="900" kern="1200" dirty="0">
                          <a:solidFill>
                            <a:schemeClr val="dk1"/>
                          </a:solidFill>
                          <a:latin typeface="+mn-lt"/>
                          <a:ea typeface="+mn-ea"/>
                          <a:cs typeface="+mn-cs"/>
                        </a:rPr>
                        <a:t>3</a:t>
                      </a:r>
                      <a:r>
                        <a:rPr kumimoji="1" lang="ja-JP" altLang="en-US" sz="900" kern="1200" dirty="0">
                          <a:solidFill>
                            <a:schemeClr val="dk1"/>
                          </a:solidFill>
                          <a:latin typeface="+mn-lt"/>
                          <a:ea typeface="+mn-ea"/>
                          <a:cs typeface="+mn-cs"/>
                        </a:rPr>
                        <a:t>）生物化学機器、生命科学と微生物検測器、実験動物施設</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a:t>
                      </a:r>
                      <a:r>
                        <a:rPr kumimoji="1" lang="en-US" altLang="ja-JP" sz="900" kern="1200" dirty="0">
                          <a:solidFill>
                            <a:schemeClr val="dk1"/>
                          </a:solidFill>
                          <a:latin typeface="+mn-lt"/>
                          <a:ea typeface="+mn-ea"/>
                          <a:cs typeface="+mn-cs"/>
                        </a:rPr>
                        <a:t>4</a:t>
                      </a:r>
                      <a:r>
                        <a:rPr kumimoji="1" lang="ja-JP" altLang="en-US" sz="900" kern="1200" dirty="0">
                          <a:solidFill>
                            <a:schemeClr val="dk1"/>
                          </a:solidFill>
                          <a:latin typeface="+mn-lt"/>
                          <a:ea typeface="+mn-ea"/>
                          <a:cs typeface="+mn-cs"/>
                        </a:rPr>
                        <a:t>）業界専用の分析機器と設備、試薬、消耗品、ガラス製品：ガラス器械、医療用ガラス、ガラス器具、特種ガラス。</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hlinkClick r:id="rId4"/>
                        </a:rPr>
                        <a:t>http://expomedistanbul.com/en/</a:t>
                      </a:r>
                      <a:endParaRPr kumimoji="1" lang="ja-JP" altLang="en-US" sz="9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4" name="Rectangle 6"/>
          <p:cNvSpPr>
            <a:spLocks noChangeArrowheads="1"/>
          </p:cNvSpPr>
          <p:nvPr/>
        </p:nvSpPr>
        <p:spPr bwMode="auto">
          <a:xfrm>
            <a:off x="200472" y="1653184"/>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トルコにおける医薬品・医療機器関連イベント</a:t>
            </a:r>
          </a:p>
        </p:txBody>
      </p:sp>
    </p:spTree>
    <p:extLst>
      <p:ext uri="{BB962C8B-B14F-4D97-AF65-F5344CB8AC3E}">
        <p14:creationId xmlns:p14="http://schemas.microsoft.com/office/powerpoint/2010/main" val="260532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6228100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29" name="think-cell Slide" r:id="rId134" imgW="270" imgH="270" progId="TCLayout.ActiveDocument.1">
                  <p:embed/>
                </p:oleObj>
              </mc:Choice>
              <mc:Fallback>
                <p:oleObj name="think-cell Slide" r:id="rId134" imgW="270" imgH="270" progId="TCLayout.ActiveDocument.1">
                  <p:embed/>
                  <p:pic>
                    <p:nvPicPr>
                      <p:cNvPr id="0" name="Picture 404"/>
                      <p:cNvPicPr>
                        <a:picLocks noChangeAspect="1" noChangeArrowheads="1"/>
                      </p:cNvPicPr>
                      <p:nvPr/>
                    </p:nvPicPr>
                    <p:blipFill>
                      <a:blip r:embed="rId13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p:txBody>
          <a:bodyPr/>
          <a:lstStyle/>
          <a:p>
            <a:r>
              <a:rPr lang="ja-JP" altLang="en-US" dirty="0"/>
              <a:t>トルコ／一般概況／経済</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7214992" y="2132856"/>
            <a:ext cx="1410416" cy="2051108"/>
            <a:chOff x="6567257" y="2016372"/>
            <a:chExt cx="1410416" cy="1944217"/>
          </a:xfrm>
        </p:grpSpPr>
        <p:sp>
          <p:nvSpPr>
            <p:cNvPr id="63" name="フリーフォーム 62"/>
            <p:cNvSpPr/>
            <p:nvPr/>
          </p:nvSpPr>
          <p:spPr>
            <a:xfrm>
              <a:off x="6567257" y="2016372"/>
              <a:ext cx="1410416"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年以降、人口成長率は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で成長しており、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万人である。</a:t>
            </a:r>
          </a:p>
        </p:txBody>
      </p:sp>
      <p:grpSp>
        <p:nvGrpSpPr>
          <p:cNvPr id="66" name="グループ化 65"/>
          <p:cNvGrpSpPr/>
          <p:nvPr/>
        </p:nvGrpSpPr>
        <p:grpSpPr>
          <a:xfrm>
            <a:off x="7185248" y="4602423"/>
            <a:ext cx="1296144" cy="1994929"/>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Development Indicators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206" name="Chart 3"/>
          <p:cNvGraphicFramePr/>
          <p:nvPr>
            <p:custDataLst>
              <p:tags r:id="rId4"/>
            </p:custDataLst>
            <p:extLst>
              <p:ext uri="{D42A27DB-BD31-4B8C-83A1-F6EECF244321}">
                <p14:modId xmlns:p14="http://schemas.microsoft.com/office/powerpoint/2010/main" val="547797064"/>
              </p:ext>
            </p:extLst>
          </p:nvPr>
        </p:nvGraphicFramePr>
        <p:xfrm>
          <a:off x="774700" y="2266950"/>
          <a:ext cx="8329613" cy="1631950"/>
        </p:xfrm>
        <a:graphic>
          <a:graphicData uri="http://schemas.openxmlformats.org/drawingml/2006/chart">
            <c:chart xmlns:c="http://schemas.openxmlformats.org/drawingml/2006/chart" xmlns:r="http://schemas.openxmlformats.org/officeDocument/2006/relationships" r:id="rId136"/>
          </a:graphicData>
        </a:graphic>
      </p:graphicFrame>
      <p:sp>
        <p:nvSpPr>
          <p:cNvPr id="52" name="Text Placeholder 12"/>
          <p:cNvSpPr>
            <a:spLocks noGrp="1"/>
          </p:cNvSpPr>
          <p:nvPr>
            <p:custDataLst>
              <p:tags r:id="rId5"/>
            </p:custDataLst>
          </p:nvPr>
        </p:nvSpPr>
        <p:spPr bwMode="auto">
          <a:xfrm>
            <a:off x="1997075"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23CD3A-900F-469B-910A-B3E62F047436}" type="datetime'''''''''''''''''''0''''''''''''2'''''''''''''''''''''''">
              <a:rPr lang="ja-JP" altLang="en-US" sz="800" b="0"/>
              <a:pPr algn="ctr">
                <a:spcBef>
                  <a:spcPct val="0"/>
                </a:spcBef>
                <a:spcAft>
                  <a:spcPct val="0"/>
                </a:spcAft>
              </a:pPr>
              <a:t>02</a:t>
            </a:fld>
            <a:endParaRPr kumimoji="0" lang="ja-JP" altLang="en-US" sz="800" b="0" dirty="0">
              <a:sym typeface="+mn-lt"/>
            </a:endParaRPr>
          </a:p>
        </p:txBody>
      </p:sp>
      <p:sp>
        <p:nvSpPr>
          <p:cNvPr id="48" name="Text Placeholder 12"/>
          <p:cNvSpPr>
            <a:spLocks noGrp="1"/>
          </p:cNvSpPr>
          <p:nvPr>
            <p:custDataLst>
              <p:tags r:id="rId6"/>
            </p:custDataLst>
          </p:nvPr>
        </p:nvSpPr>
        <p:spPr bwMode="auto">
          <a:xfrm>
            <a:off x="866775" y="2085975"/>
            <a:ext cx="3048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800" b="0" dirty="0">
                <a:sym typeface="+mn-lt"/>
              </a:rPr>
              <a:t>（万人）</a:t>
            </a:r>
          </a:p>
        </p:txBody>
      </p:sp>
      <p:sp>
        <p:nvSpPr>
          <p:cNvPr id="50" name="Text Placeholder 12"/>
          <p:cNvSpPr>
            <a:spLocks noGrp="1"/>
          </p:cNvSpPr>
          <p:nvPr>
            <p:custDataLst>
              <p:tags r:id="rId7"/>
            </p:custDataLst>
          </p:nvPr>
        </p:nvSpPr>
        <p:spPr bwMode="auto">
          <a:xfrm>
            <a:off x="1684338"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C0050C5-E690-4466-BDCF-3501085069E8}" type="datetime'''0''''''''1'''''''''''''''''''''''''''''''''''''''''''''''''">
              <a:rPr lang="ja-JP" altLang="en-US" sz="800" b="0"/>
              <a:pPr algn="ctr">
                <a:spcBef>
                  <a:spcPct val="0"/>
                </a:spcBef>
                <a:spcAft>
                  <a:spcPct val="0"/>
                </a:spcAft>
              </a:pPr>
              <a:t>01</a:t>
            </a:fld>
            <a:endParaRPr kumimoji="0" lang="ja-JP" altLang="en-US" sz="800" b="0" dirty="0">
              <a:sym typeface="+mn-lt"/>
            </a:endParaRPr>
          </a:p>
        </p:txBody>
      </p:sp>
      <p:sp>
        <p:nvSpPr>
          <p:cNvPr id="46" name="Text Placeholder 12"/>
          <p:cNvSpPr>
            <a:spLocks noGrp="1"/>
          </p:cNvSpPr>
          <p:nvPr>
            <p:custDataLst>
              <p:tags r:id="rId8"/>
            </p:custDataLst>
          </p:nvPr>
        </p:nvSpPr>
        <p:spPr bwMode="auto">
          <a:xfrm>
            <a:off x="8235950"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37A9DAA-92A0-4768-9EEB-2B099BB3A66F}" type="datetime'''''''''''''''''''''''4''''''''''''''''''''''''''''''''''0'''">
              <a:rPr lang="ja-JP" altLang="en-US" sz="800" b="0"/>
              <a:pPr algn="ctr">
                <a:spcBef>
                  <a:spcPct val="0"/>
                </a:spcBef>
                <a:spcAft>
                  <a:spcPct val="0"/>
                </a:spcAft>
              </a:pPr>
              <a:t>40</a:t>
            </a:fld>
            <a:endParaRPr kumimoji="0" lang="ja-JP" altLang="en-US" sz="800" b="0" dirty="0">
              <a:sym typeface="+mn-lt"/>
            </a:endParaRPr>
          </a:p>
        </p:txBody>
      </p:sp>
      <p:sp>
        <p:nvSpPr>
          <p:cNvPr id="42" name="Text Placeholder 12"/>
          <p:cNvSpPr>
            <a:spLocks noGrp="1"/>
          </p:cNvSpPr>
          <p:nvPr>
            <p:custDataLst>
              <p:tags r:id="rId9"/>
            </p:custDataLst>
          </p:nvPr>
        </p:nvSpPr>
        <p:spPr bwMode="auto">
          <a:xfrm>
            <a:off x="6053138"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83E7465-8DBC-4304-B393-A4539A17E16C}" type="datetime'''''''''''''''''''''''''1''''''''''''5'''''''''">
              <a:rPr lang="ja-JP" altLang="en-US" sz="800" b="0"/>
              <a:pPr algn="ctr">
                <a:spcBef>
                  <a:spcPct val="0"/>
                </a:spcBef>
                <a:spcAft>
                  <a:spcPct val="0"/>
                </a:spcAft>
              </a:pPr>
              <a:t>15</a:t>
            </a:fld>
            <a:endParaRPr kumimoji="0" lang="ja-JP" altLang="en-US" sz="800" b="0" dirty="0">
              <a:sym typeface="+mn-lt"/>
            </a:endParaRPr>
          </a:p>
        </p:txBody>
      </p:sp>
      <p:sp>
        <p:nvSpPr>
          <p:cNvPr id="51" name="Text Placeholder 12"/>
          <p:cNvSpPr>
            <a:spLocks noGrp="1"/>
          </p:cNvSpPr>
          <p:nvPr>
            <p:custDataLst>
              <p:tags r:id="rId10"/>
            </p:custDataLst>
          </p:nvPr>
        </p:nvSpPr>
        <p:spPr bwMode="auto">
          <a:xfrm>
            <a:off x="8809038" y="2085975"/>
            <a:ext cx="2032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800" b="0" dirty="0">
                <a:sym typeface="+mn-lt"/>
              </a:rPr>
              <a:t>（％）</a:t>
            </a:r>
          </a:p>
        </p:txBody>
      </p:sp>
      <p:sp>
        <p:nvSpPr>
          <p:cNvPr id="49" name="Text Placeholder 12"/>
          <p:cNvSpPr>
            <a:spLocks noGrp="1"/>
          </p:cNvSpPr>
          <p:nvPr>
            <p:custDataLst>
              <p:tags r:id="rId11"/>
            </p:custDataLst>
          </p:nvPr>
        </p:nvSpPr>
        <p:spPr bwMode="auto">
          <a:xfrm>
            <a:off x="1316038" y="388143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25C27B-5260-4976-83EE-7C97C179B752}" type="datetime'''2''0''''''''''''''''''''''0''''''''0'''''''''''''''''''''''">
              <a:rPr lang="ja-JP" altLang="en-US" sz="800" b="0"/>
              <a:pPr algn="ctr">
                <a:spcBef>
                  <a:spcPct val="0"/>
                </a:spcBef>
                <a:spcAft>
                  <a:spcPct val="0"/>
                </a:spcAft>
              </a:pPr>
              <a:t>2000</a:t>
            </a:fld>
            <a:endParaRPr kumimoji="0" lang="ja-JP" altLang="en-US" sz="800" b="0" dirty="0">
              <a:sym typeface="+mn-lt"/>
            </a:endParaRPr>
          </a:p>
        </p:txBody>
      </p:sp>
      <p:sp>
        <p:nvSpPr>
          <p:cNvPr id="160" name="Text Placeholder 12"/>
          <p:cNvSpPr>
            <a:spLocks noGrp="1"/>
          </p:cNvSpPr>
          <p:nvPr>
            <p:custDataLst>
              <p:tags r:id="rId12"/>
            </p:custDataLst>
          </p:nvPr>
        </p:nvSpPr>
        <p:spPr bwMode="auto">
          <a:xfrm>
            <a:off x="6988175"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C82B6DD-C253-4C26-9F90-8775CCE0C143}" type="datetime'''''''''''''''''''''''''''''''''1''''8'''''''''''''''''''''''">
              <a:rPr lang="en-US" altLang="en-US" sz="800" b="0" smtClean="0"/>
              <a:pPr algn="ctr">
                <a:spcBef>
                  <a:spcPct val="0"/>
                </a:spcBef>
                <a:spcAft>
                  <a:spcPct val="0"/>
                </a:spcAft>
              </a:pPr>
              <a:t>18</a:t>
            </a:fld>
            <a:endParaRPr kumimoji="0" lang="ja-JP" altLang="en-US" sz="800" b="0" dirty="0">
              <a:sym typeface="+mn-lt"/>
            </a:endParaRPr>
          </a:p>
        </p:txBody>
      </p:sp>
      <p:sp>
        <p:nvSpPr>
          <p:cNvPr id="177" name="Text Placeholder 12"/>
          <p:cNvSpPr>
            <a:spLocks noGrp="1"/>
          </p:cNvSpPr>
          <p:nvPr>
            <p:custDataLst>
              <p:tags r:id="rId13"/>
            </p:custDataLst>
          </p:nvPr>
        </p:nvSpPr>
        <p:spPr bwMode="auto">
          <a:xfrm>
            <a:off x="6677025"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608C0E-2D91-4034-BD4E-C890A1F013CE}" type="datetime'''''''''''1''''''7'''''''''''''''">
              <a:rPr lang="ja-JP" altLang="en-US" sz="800" b="0" smtClean="0"/>
              <a:pPr algn="ctr">
                <a:spcBef>
                  <a:spcPct val="0"/>
                </a:spcBef>
                <a:spcAft>
                  <a:spcPct val="0"/>
                </a:spcAft>
              </a:pPr>
              <a:t>17</a:t>
            </a:fld>
            <a:endParaRPr kumimoji="0" lang="ja-JP" altLang="en-US" sz="800" b="0" dirty="0">
              <a:sym typeface="+mn-lt"/>
            </a:endParaRPr>
          </a:p>
        </p:txBody>
      </p:sp>
      <p:sp>
        <p:nvSpPr>
          <p:cNvPr id="31" name="Text Placeholder 12"/>
          <p:cNvSpPr>
            <a:spLocks noGrp="1"/>
          </p:cNvSpPr>
          <p:nvPr>
            <p:custDataLst>
              <p:tags r:id="rId14"/>
            </p:custDataLst>
          </p:nvPr>
        </p:nvSpPr>
        <p:spPr bwMode="auto">
          <a:xfrm>
            <a:off x="2620963"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EF8E93A-7F7C-4A5C-8401-36F677C61A18}" type="datetime'''''''0''''''''''''''''''''''''''4'''''''''''''''">
              <a:rPr lang="ja-JP" altLang="en-US" sz="800" b="0"/>
              <a:pPr algn="ctr">
                <a:spcBef>
                  <a:spcPct val="0"/>
                </a:spcBef>
                <a:spcAft>
                  <a:spcPct val="0"/>
                </a:spcAft>
              </a:pPr>
              <a:t>04</a:t>
            </a:fld>
            <a:endParaRPr kumimoji="0" lang="ja-JP" altLang="en-US" sz="800" b="0" dirty="0">
              <a:sym typeface="+mn-lt"/>
            </a:endParaRPr>
          </a:p>
        </p:txBody>
      </p:sp>
      <p:sp>
        <p:nvSpPr>
          <p:cNvPr id="30" name="Text Placeholder 12"/>
          <p:cNvSpPr>
            <a:spLocks noGrp="1"/>
          </p:cNvSpPr>
          <p:nvPr>
            <p:custDataLst>
              <p:tags r:id="rId15"/>
            </p:custDataLst>
          </p:nvPr>
        </p:nvSpPr>
        <p:spPr bwMode="auto">
          <a:xfrm>
            <a:off x="2308225"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5B1E7FF-DE3E-48C9-8015-EE6C4FD09A6F}" type="datetime'''''''''''''''''''''''''''0''3'''''''''''''''''''''''''''''''">
              <a:rPr lang="ja-JP" altLang="en-US" sz="800" b="0"/>
              <a:pPr algn="ctr">
                <a:spcBef>
                  <a:spcPct val="0"/>
                </a:spcBef>
                <a:spcAft>
                  <a:spcPct val="0"/>
                </a:spcAft>
              </a:pPr>
              <a:t>03</a:t>
            </a:fld>
            <a:endParaRPr kumimoji="0" lang="ja-JP" altLang="en-US" sz="800" b="0" dirty="0">
              <a:sym typeface="+mn-lt"/>
            </a:endParaRPr>
          </a:p>
        </p:txBody>
      </p:sp>
      <p:sp>
        <p:nvSpPr>
          <p:cNvPr id="32" name="Text Placeholder 12"/>
          <p:cNvSpPr>
            <a:spLocks noGrp="1"/>
          </p:cNvSpPr>
          <p:nvPr>
            <p:custDataLst>
              <p:tags r:id="rId16"/>
            </p:custDataLst>
          </p:nvPr>
        </p:nvSpPr>
        <p:spPr bwMode="auto">
          <a:xfrm>
            <a:off x="2932113"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2F41FD-91CB-4686-AB3F-1380AB42AB00}" type="datetime'''''0''''''''''''''''''''''''5'''''''''''''''''''''">
              <a:rPr lang="ja-JP" altLang="en-US" sz="800" b="0"/>
              <a:pPr algn="ctr">
                <a:spcBef>
                  <a:spcPct val="0"/>
                </a:spcBef>
                <a:spcAft>
                  <a:spcPct val="0"/>
                </a:spcAft>
              </a:pPr>
              <a:t>05</a:t>
            </a:fld>
            <a:endParaRPr kumimoji="0" lang="ja-JP" altLang="en-US" sz="800" b="0" dirty="0">
              <a:sym typeface="+mn-lt"/>
            </a:endParaRPr>
          </a:p>
        </p:txBody>
      </p:sp>
      <p:sp>
        <p:nvSpPr>
          <p:cNvPr id="33" name="Text Placeholder 12"/>
          <p:cNvSpPr>
            <a:spLocks noGrp="1"/>
          </p:cNvSpPr>
          <p:nvPr>
            <p:custDataLst>
              <p:tags r:id="rId17"/>
            </p:custDataLst>
          </p:nvPr>
        </p:nvSpPr>
        <p:spPr bwMode="auto">
          <a:xfrm>
            <a:off x="3244850"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217A575-46C2-4021-A748-A87940D7583A}" type="datetime'''''''''''''''''''''''''''''''0''6'''''''''''''''">
              <a:rPr lang="ja-JP" altLang="en-US" sz="800" b="0"/>
              <a:pPr algn="ctr">
                <a:spcBef>
                  <a:spcPct val="0"/>
                </a:spcBef>
                <a:spcAft>
                  <a:spcPct val="0"/>
                </a:spcAft>
              </a:pPr>
              <a:t>06</a:t>
            </a:fld>
            <a:endParaRPr kumimoji="0" lang="ja-JP" altLang="en-US" sz="800" b="0" dirty="0">
              <a:sym typeface="+mn-lt"/>
            </a:endParaRPr>
          </a:p>
        </p:txBody>
      </p:sp>
      <p:sp>
        <p:nvSpPr>
          <p:cNvPr id="34" name="Text Placeholder 12"/>
          <p:cNvSpPr>
            <a:spLocks noGrp="1"/>
          </p:cNvSpPr>
          <p:nvPr>
            <p:custDataLst>
              <p:tags r:id="rId18"/>
            </p:custDataLst>
          </p:nvPr>
        </p:nvSpPr>
        <p:spPr bwMode="auto">
          <a:xfrm>
            <a:off x="3556000"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B8B6543-53CE-41F4-83D5-A13C6CF4B804}" type="datetime'''''''''''''''''''''''''''''''''''''''0''''''''7'''''">
              <a:rPr lang="ja-JP" altLang="en-US" sz="800" b="0"/>
              <a:pPr algn="ctr">
                <a:spcBef>
                  <a:spcPct val="0"/>
                </a:spcBef>
                <a:spcAft>
                  <a:spcPct val="0"/>
                </a:spcAft>
              </a:pPr>
              <a:t>07</a:t>
            </a:fld>
            <a:endParaRPr kumimoji="0" lang="ja-JP" altLang="en-US" sz="800" b="0" dirty="0">
              <a:sym typeface="+mn-lt"/>
            </a:endParaRPr>
          </a:p>
        </p:txBody>
      </p:sp>
      <p:sp>
        <p:nvSpPr>
          <p:cNvPr id="35" name="Text Placeholder 12"/>
          <p:cNvSpPr>
            <a:spLocks noGrp="1"/>
          </p:cNvSpPr>
          <p:nvPr>
            <p:custDataLst>
              <p:tags r:id="rId19"/>
            </p:custDataLst>
          </p:nvPr>
        </p:nvSpPr>
        <p:spPr bwMode="auto">
          <a:xfrm>
            <a:off x="3868738"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C1FAD3-A01C-4C19-962B-D04A151D8366}" type="datetime'''''''''''''''''''''''0''''''''''''''''''''''8'''''''''''''">
              <a:rPr lang="ja-JP" altLang="en-US" sz="800" b="0"/>
              <a:pPr algn="ctr">
                <a:spcBef>
                  <a:spcPct val="0"/>
                </a:spcBef>
                <a:spcAft>
                  <a:spcPct val="0"/>
                </a:spcAft>
              </a:pPr>
              <a:t>08</a:t>
            </a:fld>
            <a:endParaRPr kumimoji="0" lang="ja-JP" altLang="en-US" sz="800" b="0" dirty="0">
              <a:sym typeface="+mn-lt"/>
            </a:endParaRPr>
          </a:p>
        </p:txBody>
      </p:sp>
      <p:sp>
        <p:nvSpPr>
          <p:cNvPr id="40" name="Text Placeholder 12"/>
          <p:cNvSpPr>
            <a:spLocks noGrp="1"/>
          </p:cNvSpPr>
          <p:nvPr>
            <p:custDataLst>
              <p:tags r:id="rId20"/>
            </p:custDataLst>
          </p:nvPr>
        </p:nvSpPr>
        <p:spPr bwMode="auto">
          <a:xfrm>
            <a:off x="5429250"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D62DD9-6A21-4F90-B420-61C4D2AF6CC9}" type="datetime'''''''1''''''''''3'''''''''''''''">
              <a:rPr lang="ja-JP" altLang="en-US" sz="800" b="0"/>
              <a:pPr algn="ctr">
                <a:spcBef>
                  <a:spcPct val="0"/>
                </a:spcBef>
                <a:spcAft>
                  <a:spcPct val="0"/>
                </a:spcAft>
              </a:pPr>
              <a:t>13</a:t>
            </a:fld>
            <a:endParaRPr kumimoji="0" lang="ja-JP" altLang="en-US" sz="800" b="0" dirty="0">
              <a:sym typeface="+mn-lt"/>
            </a:endParaRPr>
          </a:p>
        </p:txBody>
      </p:sp>
      <p:sp>
        <p:nvSpPr>
          <p:cNvPr id="36" name="Text Placeholder 12"/>
          <p:cNvSpPr>
            <a:spLocks noGrp="1"/>
          </p:cNvSpPr>
          <p:nvPr>
            <p:custDataLst>
              <p:tags r:id="rId21"/>
            </p:custDataLst>
          </p:nvPr>
        </p:nvSpPr>
        <p:spPr bwMode="auto">
          <a:xfrm>
            <a:off x="4179888"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5A7C642-30E5-4A1A-B522-D64328552A3C}" type="datetime'''''''''''''''''''''''''''''''''''''''''''0''''''''9'''">
              <a:rPr lang="ja-JP" altLang="en-US" sz="800" b="0"/>
              <a:pPr algn="ctr">
                <a:spcBef>
                  <a:spcPct val="0"/>
                </a:spcBef>
                <a:spcAft>
                  <a:spcPct val="0"/>
                </a:spcAft>
              </a:pPr>
              <a:t>09</a:t>
            </a:fld>
            <a:endParaRPr kumimoji="0" lang="ja-JP" altLang="en-US" sz="800" b="0" dirty="0">
              <a:sym typeface="+mn-lt"/>
            </a:endParaRPr>
          </a:p>
        </p:txBody>
      </p:sp>
      <p:sp>
        <p:nvSpPr>
          <p:cNvPr id="37" name="Text Placeholder 12"/>
          <p:cNvSpPr>
            <a:spLocks noGrp="1"/>
          </p:cNvSpPr>
          <p:nvPr>
            <p:custDataLst>
              <p:tags r:id="rId22"/>
            </p:custDataLst>
          </p:nvPr>
        </p:nvSpPr>
        <p:spPr bwMode="auto">
          <a:xfrm>
            <a:off x="4492625"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1F04861-AB39-4173-B7AD-449067DA97A4}" type="datetime'''''''''''''1''''''0'''''''''''''''''''''">
              <a:rPr lang="ja-JP" altLang="en-US" sz="800" b="0"/>
              <a:pPr algn="ctr">
                <a:spcBef>
                  <a:spcPct val="0"/>
                </a:spcBef>
                <a:spcAft>
                  <a:spcPct val="0"/>
                </a:spcAft>
              </a:pPr>
              <a:t>10</a:t>
            </a:fld>
            <a:endParaRPr kumimoji="0" lang="ja-JP" altLang="en-US" sz="800" b="0" dirty="0">
              <a:sym typeface="+mn-lt"/>
            </a:endParaRPr>
          </a:p>
        </p:txBody>
      </p:sp>
      <p:sp>
        <p:nvSpPr>
          <p:cNvPr id="44" name="Text Placeholder 12"/>
          <p:cNvSpPr>
            <a:spLocks noGrp="1"/>
          </p:cNvSpPr>
          <p:nvPr>
            <p:custDataLst>
              <p:tags r:id="rId23"/>
            </p:custDataLst>
          </p:nvPr>
        </p:nvSpPr>
        <p:spPr bwMode="auto">
          <a:xfrm>
            <a:off x="7612063"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0AB265E-14DA-443F-99CF-E32434D28FA9}" type="datetime'''''''''''''''''2''''''''''''''''0'''''''''''''''''''''''''''">
              <a:rPr lang="ja-JP" altLang="en-US" sz="800" b="0"/>
              <a:pPr algn="ctr">
                <a:spcBef>
                  <a:spcPct val="0"/>
                </a:spcBef>
                <a:spcAft>
                  <a:spcPct val="0"/>
                </a:spcAft>
              </a:pPr>
              <a:t>20</a:t>
            </a:fld>
            <a:endParaRPr kumimoji="0" lang="ja-JP" altLang="en-US" sz="800" b="0" dirty="0">
              <a:sym typeface="+mn-lt"/>
            </a:endParaRPr>
          </a:p>
        </p:txBody>
      </p:sp>
      <p:sp>
        <p:nvSpPr>
          <p:cNvPr id="38" name="Text Placeholder 12"/>
          <p:cNvSpPr>
            <a:spLocks noGrp="1"/>
          </p:cNvSpPr>
          <p:nvPr>
            <p:custDataLst>
              <p:tags r:id="rId24"/>
            </p:custDataLst>
          </p:nvPr>
        </p:nvSpPr>
        <p:spPr bwMode="auto">
          <a:xfrm>
            <a:off x="4805363"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4E67FB-370F-4F39-A76E-6E9B179D2A7C}" type="datetime'''''''''''''''''''''''''''''''1''1'''''''''''''''">
              <a:rPr lang="ja-JP" altLang="en-US" sz="800" b="0"/>
              <a:pPr algn="ctr">
                <a:spcBef>
                  <a:spcPct val="0"/>
                </a:spcBef>
                <a:spcAft>
                  <a:spcPct val="0"/>
                </a:spcAft>
              </a:pPr>
              <a:t>11</a:t>
            </a:fld>
            <a:endParaRPr kumimoji="0" lang="ja-JP" altLang="en-US" sz="800" b="0" dirty="0">
              <a:sym typeface="+mn-lt"/>
            </a:endParaRPr>
          </a:p>
        </p:txBody>
      </p:sp>
      <p:sp>
        <p:nvSpPr>
          <p:cNvPr id="39" name="Text Placeholder 12"/>
          <p:cNvSpPr>
            <a:spLocks noGrp="1"/>
          </p:cNvSpPr>
          <p:nvPr>
            <p:custDataLst>
              <p:tags r:id="rId25"/>
            </p:custDataLst>
          </p:nvPr>
        </p:nvSpPr>
        <p:spPr bwMode="auto">
          <a:xfrm>
            <a:off x="5116513"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D0DFF9C-BB9C-4092-B250-574BDD0F30B1}" type="datetime'''''''''''''''''''''''''1''''''''''''''''''''''''''''2'''">
              <a:rPr lang="ja-JP" altLang="en-US" sz="800" b="0"/>
              <a:pPr algn="ctr">
                <a:spcBef>
                  <a:spcPct val="0"/>
                </a:spcBef>
                <a:spcAft>
                  <a:spcPct val="0"/>
                </a:spcAft>
              </a:pPr>
              <a:t>12</a:t>
            </a:fld>
            <a:endParaRPr kumimoji="0" lang="ja-JP" altLang="en-US" sz="800" b="0" dirty="0">
              <a:sym typeface="+mn-lt"/>
            </a:endParaRPr>
          </a:p>
        </p:txBody>
      </p:sp>
      <p:sp>
        <p:nvSpPr>
          <p:cNvPr id="41" name="Text Placeholder 12"/>
          <p:cNvSpPr>
            <a:spLocks noGrp="1"/>
          </p:cNvSpPr>
          <p:nvPr>
            <p:custDataLst>
              <p:tags r:id="rId26"/>
            </p:custDataLst>
          </p:nvPr>
        </p:nvSpPr>
        <p:spPr bwMode="auto">
          <a:xfrm>
            <a:off x="5740400"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A27B2B-179B-4B79-A503-6F22A5147A63}" type="datetime'''''''''1''''''''''''''4'''''">
              <a:rPr lang="ja-JP" altLang="en-US" sz="800" b="0"/>
              <a:pPr algn="ctr">
                <a:spcBef>
                  <a:spcPct val="0"/>
                </a:spcBef>
                <a:spcAft>
                  <a:spcPct val="0"/>
                </a:spcAft>
              </a:pPr>
              <a:t>14</a:t>
            </a:fld>
            <a:endParaRPr kumimoji="0" lang="ja-JP" altLang="en-US" sz="800" b="0" dirty="0">
              <a:sym typeface="+mn-lt"/>
            </a:endParaRPr>
          </a:p>
        </p:txBody>
      </p:sp>
      <p:sp>
        <p:nvSpPr>
          <p:cNvPr id="43" name="Text Placeholder 12"/>
          <p:cNvSpPr>
            <a:spLocks noGrp="1"/>
          </p:cNvSpPr>
          <p:nvPr>
            <p:custDataLst>
              <p:tags r:id="rId27"/>
            </p:custDataLst>
          </p:nvPr>
        </p:nvSpPr>
        <p:spPr bwMode="auto">
          <a:xfrm>
            <a:off x="6364288"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AAF8278-59E0-41A6-AF08-F88A047B6CE2}" type="datetime'''''1''''''''''''''''''''''''''''6'">
              <a:rPr lang="ja-JP" altLang="en-US" sz="800" b="0"/>
              <a:pPr algn="ctr">
                <a:spcBef>
                  <a:spcPct val="0"/>
                </a:spcBef>
                <a:spcAft>
                  <a:spcPct val="0"/>
                </a:spcAft>
              </a:pPr>
              <a:t>16</a:t>
            </a:fld>
            <a:endParaRPr kumimoji="0" lang="ja-JP" altLang="en-US" sz="800" b="0" dirty="0">
              <a:sym typeface="+mn-lt"/>
            </a:endParaRPr>
          </a:p>
        </p:txBody>
      </p:sp>
      <p:sp>
        <p:nvSpPr>
          <p:cNvPr id="45" name="Text Placeholder 12"/>
          <p:cNvSpPr>
            <a:spLocks noGrp="1"/>
          </p:cNvSpPr>
          <p:nvPr>
            <p:custDataLst>
              <p:tags r:id="rId28"/>
            </p:custDataLst>
          </p:nvPr>
        </p:nvSpPr>
        <p:spPr bwMode="auto">
          <a:xfrm>
            <a:off x="7924800"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AE8A74-F189-4B6A-ABE3-CFD7F582D962}" type="datetime'''''''''''3''''''0'''''">
              <a:rPr lang="ja-JP" altLang="en-US" sz="800" b="0"/>
              <a:pPr algn="ctr">
                <a:spcBef>
                  <a:spcPct val="0"/>
                </a:spcBef>
                <a:spcAft>
                  <a:spcPct val="0"/>
                </a:spcAft>
              </a:pPr>
              <a:t>30</a:t>
            </a:fld>
            <a:endParaRPr kumimoji="0" lang="ja-JP" altLang="en-US" sz="800" b="0" dirty="0">
              <a:sym typeface="+mn-lt"/>
            </a:endParaRPr>
          </a:p>
        </p:txBody>
      </p:sp>
      <p:sp>
        <p:nvSpPr>
          <p:cNvPr id="47" name="Text Placeholder 12"/>
          <p:cNvSpPr>
            <a:spLocks noGrp="1"/>
          </p:cNvSpPr>
          <p:nvPr>
            <p:custDataLst>
              <p:tags r:id="rId29"/>
            </p:custDataLst>
          </p:nvPr>
        </p:nvSpPr>
        <p:spPr bwMode="auto">
          <a:xfrm>
            <a:off x="8548688"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DD75AD3-4320-476B-9153-AEEDAEB76286}" type="datetime'''''''''''''''''''''''''''''''''''''''''''50'''''">
              <a:rPr lang="ja-JP" altLang="en-US" sz="800" b="0"/>
              <a:pPr algn="ctr">
                <a:spcBef>
                  <a:spcPct val="0"/>
                </a:spcBef>
                <a:spcAft>
                  <a:spcPct val="0"/>
                </a:spcAft>
              </a:pPr>
              <a:t>50</a:t>
            </a:fld>
            <a:endParaRPr kumimoji="0" lang="ja-JP" altLang="en-US" sz="800" b="0" dirty="0">
              <a:sym typeface="+mn-lt"/>
            </a:endParaRPr>
          </a:p>
        </p:txBody>
      </p:sp>
      <p:sp>
        <p:nvSpPr>
          <p:cNvPr id="178" name="Text Placeholder 12"/>
          <p:cNvSpPr>
            <a:spLocks noGrp="1"/>
          </p:cNvSpPr>
          <p:nvPr>
            <p:custDataLst>
              <p:tags r:id="rId30"/>
            </p:custDataLst>
          </p:nvPr>
        </p:nvSpPr>
        <p:spPr bwMode="auto">
          <a:xfrm>
            <a:off x="7300913" y="38814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C51B57E-5174-49FE-972F-BF8475E5C13C}" type="datetime'''''''''''''''''''''''1''''''9'''''''''''''''''''''''''''">
              <a:rPr lang="en-US" altLang="en-US" sz="800" b="0" smtClean="0"/>
              <a:pPr algn="ctr">
                <a:spcBef>
                  <a:spcPct val="0"/>
                </a:spcBef>
                <a:spcAft>
                  <a:spcPct val="0"/>
                </a:spcAft>
              </a:pPr>
              <a:t>19</a:t>
            </a:fld>
            <a:endParaRPr kumimoji="0" lang="ja-JP" altLang="en-US" sz="800" b="0" dirty="0">
              <a:sym typeface="+mn-lt"/>
            </a:endParaRPr>
          </a:p>
        </p:txBody>
      </p:sp>
      <p:cxnSp>
        <p:nvCxnSpPr>
          <p:cNvPr id="53" name="Straight Connector 52"/>
          <p:cNvCxnSpPr/>
          <p:nvPr>
            <p:custDataLst>
              <p:tags r:id="rId31"/>
            </p:custDataLst>
          </p:nvPr>
        </p:nvCxnSpPr>
        <p:spPr bwMode="gray">
          <a:xfrm>
            <a:off x="7524750" y="2317750"/>
            <a:ext cx="180975" cy="0"/>
          </a:xfrm>
          <a:prstGeom prst="line">
            <a:avLst/>
          </a:prstGeom>
          <a:ln w="9525" algn="ctr">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6" name="Rectangle 75"/>
          <p:cNvSpPr/>
          <p:nvPr>
            <p:custDataLst>
              <p:tags r:id="rId32"/>
            </p:custDataLst>
          </p:nvPr>
        </p:nvSpPr>
        <p:spPr bwMode="gray">
          <a:xfrm>
            <a:off x="7573963" y="2438400"/>
            <a:ext cx="142875" cy="106363"/>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77" name="Oval 76"/>
          <p:cNvSpPr/>
          <p:nvPr>
            <p:custDataLst>
              <p:tags r:id="rId33"/>
            </p:custDataLst>
          </p:nvPr>
        </p:nvSpPr>
        <p:spPr bwMode="gray">
          <a:xfrm>
            <a:off x="7589838" y="2292350"/>
            <a:ext cx="50800" cy="508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78" name="Text Placeholder 12"/>
          <p:cNvSpPr>
            <a:spLocks noGrp="1"/>
          </p:cNvSpPr>
          <p:nvPr>
            <p:custDataLst>
              <p:tags r:id="rId34"/>
            </p:custDataLst>
          </p:nvPr>
        </p:nvSpPr>
        <p:spPr bwMode="auto">
          <a:xfrm>
            <a:off x="7767638" y="2260600"/>
            <a:ext cx="7112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6997073-9A08-42FD-8FF1-C7C2FE0CD889}" type="datetime'''''''人''''''''''''''口''''''成長率''''''（''''''％）'''''''">
              <a:rPr lang="ja-JP" altLang="en-US" sz="800" b="0"/>
              <a:pPr>
                <a:spcBef>
                  <a:spcPct val="0"/>
                </a:spcBef>
                <a:spcAft>
                  <a:spcPct val="0"/>
                </a:spcAft>
              </a:pPr>
              <a:t>人口成長率（％）</a:t>
            </a:fld>
            <a:endParaRPr kumimoji="0" lang="ja-JP" altLang="en-US" sz="800" b="0" dirty="0">
              <a:sym typeface="+mn-lt"/>
            </a:endParaRPr>
          </a:p>
        </p:txBody>
      </p:sp>
      <p:sp>
        <p:nvSpPr>
          <p:cNvPr id="79" name="Text Placeholder 12"/>
          <p:cNvSpPr>
            <a:spLocks noGrp="1"/>
          </p:cNvSpPr>
          <p:nvPr>
            <p:custDataLst>
              <p:tags r:id="rId35"/>
            </p:custDataLst>
          </p:nvPr>
        </p:nvSpPr>
        <p:spPr bwMode="auto">
          <a:xfrm>
            <a:off x="7767638" y="2433638"/>
            <a:ext cx="508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EE5CF27-BE86-4965-9AE8-653555E40D68}" type="datetime'''''''''''''''''''''''総''''''''''''計''''''（万人''''''''''）'''">
              <a:rPr lang="ja-JP" altLang="en-US" sz="800" b="0"/>
              <a:pPr>
                <a:spcBef>
                  <a:spcPct val="0"/>
                </a:spcBef>
                <a:spcAft>
                  <a:spcPct val="0"/>
                </a:spcAft>
              </a:pPr>
              <a:t>総計（万人）</a:t>
            </a:fld>
            <a:endParaRPr kumimoji="0" lang="ja-JP" altLang="en-US" sz="800" b="0" dirty="0">
              <a:sym typeface="+mn-lt"/>
            </a:endParaRPr>
          </a:p>
        </p:txBody>
      </p:sp>
      <p:graphicFrame>
        <p:nvGraphicFramePr>
          <p:cNvPr id="226" name="Chart 3"/>
          <p:cNvGraphicFramePr/>
          <p:nvPr>
            <p:custDataLst>
              <p:tags r:id="rId36"/>
            </p:custDataLst>
            <p:extLst>
              <p:ext uri="{D42A27DB-BD31-4B8C-83A1-F6EECF244321}">
                <p14:modId xmlns:p14="http://schemas.microsoft.com/office/powerpoint/2010/main" val="2594025358"/>
              </p:ext>
            </p:extLst>
          </p:nvPr>
        </p:nvGraphicFramePr>
        <p:xfrm>
          <a:off x="746125" y="4572000"/>
          <a:ext cx="7793038" cy="1644650"/>
        </p:xfrm>
        <a:graphic>
          <a:graphicData uri="http://schemas.openxmlformats.org/drawingml/2006/chart">
            <c:chart xmlns:c="http://schemas.openxmlformats.org/drawingml/2006/chart" xmlns:r="http://schemas.openxmlformats.org/officeDocument/2006/relationships" r:id="rId137"/>
          </a:graphicData>
        </a:graphic>
      </p:graphicFrame>
      <p:cxnSp>
        <p:nvCxnSpPr>
          <p:cNvPr id="174" name="Straight Connector 173"/>
          <p:cNvCxnSpPr/>
          <p:nvPr>
            <p:custDataLst>
              <p:tags r:id="rId37"/>
            </p:custDataLst>
          </p:nvPr>
        </p:nvCxnSpPr>
        <p:spPr bwMode="gray">
          <a:xfrm>
            <a:off x="6115050" y="4746625"/>
            <a:ext cx="0" cy="7778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38"/>
            </p:custDataLst>
          </p:nvPr>
        </p:nvCxnSpPr>
        <p:spPr bwMode="gray">
          <a:xfrm>
            <a:off x="1436688" y="4746625"/>
            <a:ext cx="0" cy="6667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custDataLst>
              <p:tags r:id="rId39"/>
            </p:custDataLst>
          </p:nvPr>
        </p:nvCxnSpPr>
        <p:spPr bwMode="gray">
          <a:xfrm>
            <a:off x="3308350" y="4746625"/>
            <a:ext cx="0" cy="7143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custDataLst>
              <p:tags r:id="rId40"/>
            </p:custDataLst>
          </p:nvPr>
        </p:nvCxnSpPr>
        <p:spPr bwMode="gray">
          <a:xfrm>
            <a:off x="2995613" y="4746624"/>
            <a:ext cx="0" cy="6985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custDataLst>
              <p:tags r:id="rId41"/>
            </p:custDataLst>
          </p:nvPr>
        </p:nvCxnSpPr>
        <p:spPr bwMode="gray">
          <a:xfrm>
            <a:off x="3932238" y="4746625"/>
            <a:ext cx="0" cy="7143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custDataLst>
              <p:tags r:id="rId42"/>
            </p:custDataLst>
          </p:nvPr>
        </p:nvCxnSpPr>
        <p:spPr bwMode="gray">
          <a:xfrm>
            <a:off x="2060575" y="4746625"/>
            <a:ext cx="0" cy="6826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custDataLst>
              <p:tags r:id="rId43"/>
            </p:custDataLst>
          </p:nvPr>
        </p:nvCxnSpPr>
        <p:spPr bwMode="gray">
          <a:xfrm>
            <a:off x="8299450" y="4746625"/>
            <a:ext cx="0" cy="10160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custDataLst>
              <p:tags r:id="rId44"/>
            </p:custDataLst>
          </p:nvPr>
        </p:nvCxnSpPr>
        <p:spPr bwMode="gray">
          <a:xfrm>
            <a:off x="2371725" y="4746625"/>
            <a:ext cx="0" cy="6826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45"/>
            </p:custDataLst>
          </p:nvPr>
        </p:nvCxnSpPr>
        <p:spPr bwMode="gray">
          <a:xfrm>
            <a:off x="1747838" y="4746625"/>
            <a:ext cx="0" cy="6667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custDataLst>
              <p:tags r:id="rId46"/>
            </p:custDataLst>
          </p:nvPr>
        </p:nvCxnSpPr>
        <p:spPr bwMode="gray">
          <a:xfrm>
            <a:off x="2684463" y="4746624"/>
            <a:ext cx="0" cy="6985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custDataLst>
              <p:tags r:id="rId47"/>
            </p:custDataLst>
          </p:nvPr>
        </p:nvCxnSpPr>
        <p:spPr bwMode="gray">
          <a:xfrm>
            <a:off x="3619500" y="4746625"/>
            <a:ext cx="0" cy="7143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custDataLst>
              <p:tags r:id="rId48"/>
            </p:custDataLst>
          </p:nvPr>
        </p:nvCxnSpPr>
        <p:spPr bwMode="gray">
          <a:xfrm>
            <a:off x="4243388" y="4746625"/>
            <a:ext cx="0" cy="7302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custDataLst>
              <p:tags r:id="rId49"/>
            </p:custDataLst>
          </p:nvPr>
        </p:nvCxnSpPr>
        <p:spPr bwMode="gray">
          <a:xfrm>
            <a:off x="6427788" y="4746625"/>
            <a:ext cx="0" cy="7937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custDataLst>
              <p:tags r:id="rId50"/>
            </p:custDataLst>
          </p:nvPr>
        </p:nvCxnSpPr>
        <p:spPr bwMode="gray">
          <a:xfrm>
            <a:off x="4556125" y="4746625"/>
            <a:ext cx="0" cy="7302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custDataLst>
              <p:tags r:id="rId51"/>
            </p:custDataLst>
          </p:nvPr>
        </p:nvCxnSpPr>
        <p:spPr bwMode="gray">
          <a:xfrm>
            <a:off x="4867275" y="4746625"/>
            <a:ext cx="0" cy="7461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custDataLst>
              <p:tags r:id="rId52"/>
            </p:custDataLst>
          </p:nvPr>
        </p:nvCxnSpPr>
        <p:spPr bwMode="gray">
          <a:xfrm>
            <a:off x="5180013" y="4746625"/>
            <a:ext cx="0" cy="7461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custDataLst>
              <p:tags r:id="rId53"/>
            </p:custDataLst>
          </p:nvPr>
        </p:nvCxnSpPr>
        <p:spPr bwMode="gray">
          <a:xfrm>
            <a:off x="5491163" y="4746624"/>
            <a:ext cx="0" cy="762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custDataLst>
              <p:tags r:id="rId54"/>
            </p:custDataLst>
          </p:nvPr>
        </p:nvCxnSpPr>
        <p:spPr bwMode="gray">
          <a:xfrm>
            <a:off x="5803900" y="4746624"/>
            <a:ext cx="0" cy="762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custDataLst>
              <p:tags r:id="rId55"/>
            </p:custDataLst>
          </p:nvPr>
        </p:nvCxnSpPr>
        <p:spPr bwMode="auto">
          <a:xfrm>
            <a:off x="6738938" y="4746625"/>
            <a:ext cx="0" cy="80963"/>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custDataLst>
              <p:tags r:id="rId56"/>
            </p:custDataLst>
          </p:nvPr>
        </p:nvCxnSpPr>
        <p:spPr bwMode="gray">
          <a:xfrm>
            <a:off x="7362825" y="4746625"/>
            <a:ext cx="0" cy="8572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custDataLst>
              <p:tags r:id="rId57"/>
            </p:custDataLst>
          </p:nvPr>
        </p:nvCxnSpPr>
        <p:spPr bwMode="gray">
          <a:xfrm>
            <a:off x="7675563" y="4746625"/>
            <a:ext cx="0" cy="10160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custDataLst>
              <p:tags r:id="rId58"/>
            </p:custDataLst>
          </p:nvPr>
        </p:nvCxnSpPr>
        <p:spPr bwMode="gray">
          <a:xfrm>
            <a:off x="7986713" y="4746625"/>
            <a:ext cx="0" cy="10160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custDataLst>
              <p:tags r:id="rId59"/>
            </p:custDataLst>
          </p:nvPr>
        </p:nvCxnSpPr>
        <p:spPr bwMode="auto">
          <a:xfrm>
            <a:off x="7051675" y="4746625"/>
            <a:ext cx="0" cy="8255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0" name="テキスト プレースホルダ 9"/>
          <p:cNvSpPr>
            <a:spLocks noGrp="1"/>
          </p:cNvSpPr>
          <p:nvPr>
            <p:custDataLst>
              <p:tags r:id="rId60"/>
            </p:custDataLst>
          </p:nvPr>
        </p:nvSpPr>
        <p:spPr bwMode="gray">
          <a:xfrm>
            <a:off x="6911975" y="5875338"/>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B0B5A2-6782-4482-BD69-5DE60FFA41AD}" type="datetime'24''''''''''''.''6'''''''''''''''''''''''''''''''''''''''''">
              <a:rPr lang="en-US" altLang="en-US" sz="1000" smtClean="0">
                <a:solidFill>
                  <a:schemeClr val="bg1"/>
                </a:solidFill>
              </a:rPr>
              <a:pPr marL="0" indent="0" algn="ctr">
                <a:spcBef>
                  <a:spcPct val="0"/>
                </a:spcBef>
                <a:buNone/>
              </a:pPr>
              <a:t>24.6</a:t>
            </a:fld>
            <a:endParaRPr kumimoji="0" lang="ja-JP" altLang="en-US" sz="1000" dirty="0">
              <a:solidFill>
                <a:schemeClr val="bg1"/>
              </a:solidFill>
              <a:sym typeface="+mn-lt"/>
            </a:endParaRPr>
          </a:p>
        </p:txBody>
      </p:sp>
      <p:sp>
        <p:nvSpPr>
          <p:cNvPr id="139" name="Text Placeholder 12"/>
          <p:cNvSpPr>
            <a:spLocks noGrp="1"/>
          </p:cNvSpPr>
          <p:nvPr>
            <p:custDataLst>
              <p:tags r:id="rId61"/>
            </p:custDataLst>
          </p:nvPr>
        </p:nvSpPr>
        <p:spPr bwMode="gray">
          <a:xfrm>
            <a:off x="1920874" y="58404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4F00BD8-1732-4388-BD27-5367B59AC28A}" type="datetime'''''''''''''2''9''''''''''''.''''''''8'''''">
              <a:rPr lang="en-US" altLang="en-US" sz="1000" b="0" smtClean="0">
                <a:solidFill>
                  <a:schemeClr val="bg1"/>
                </a:solidFill>
              </a:rPr>
              <a:pPr algn="ctr">
                <a:spcBef>
                  <a:spcPct val="0"/>
                </a:spcBef>
                <a:spcAft>
                  <a:spcPct val="0"/>
                </a:spcAft>
              </a:pPr>
              <a:t>29.8</a:t>
            </a:fld>
            <a:endParaRPr kumimoji="0" lang="ja-JP" altLang="en-US" sz="1000" b="0" dirty="0">
              <a:solidFill>
                <a:schemeClr val="bg1"/>
              </a:solidFill>
              <a:sym typeface="+mn-lt"/>
            </a:endParaRPr>
          </a:p>
        </p:txBody>
      </p:sp>
      <p:sp>
        <p:nvSpPr>
          <p:cNvPr id="119" name="Text Placeholder 12"/>
          <p:cNvSpPr>
            <a:spLocks noGrp="1"/>
          </p:cNvSpPr>
          <p:nvPr>
            <p:custDataLst>
              <p:tags r:id="rId62"/>
            </p:custDataLst>
          </p:nvPr>
        </p:nvSpPr>
        <p:spPr bwMode="gray">
          <a:xfrm>
            <a:off x="2232024" y="52149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E13D53A-891A-4111-BEBF-483750A3E471}" type="datetime'''6''''''''''''''''''''''4''''''''''.''''''''''''''''''''2'''">
              <a:rPr lang="en-US" altLang="en-US" sz="1000" b="0" smtClean="0"/>
              <a:pPr algn="ctr">
                <a:spcBef>
                  <a:spcPct val="0"/>
                </a:spcBef>
                <a:spcAft>
                  <a:spcPct val="0"/>
                </a:spcAft>
              </a:pPr>
              <a:t>64.2</a:t>
            </a:fld>
            <a:endParaRPr kumimoji="0" lang="ja-JP" altLang="en-US" sz="1000" b="0" dirty="0">
              <a:sym typeface="+mn-lt"/>
            </a:endParaRPr>
          </a:p>
        </p:txBody>
      </p:sp>
      <p:sp>
        <p:nvSpPr>
          <p:cNvPr id="104" name="Text Placeholder 12"/>
          <p:cNvSpPr>
            <a:spLocks noGrp="1"/>
          </p:cNvSpPr>
          <p:nvPr>
            <p:custDataLst>
              <p:tags r:id="rId63"/>
            </p:custDataLst>
          </p:nvPr>
        </p:nvSpPr>
        <p:spPr bwMode="auto">
          <a:xfrm>
            <a:off x="5414963"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C5ED1C-9277-4DE8-8AC8-0B6091AB79F0}" type="datetime'''''''''''''''''''''''''1''3'''''''''''''''''''''">
              <a:rPr lang="ja-JP" altLang="en-US" sz="1000" b="0"/>
              <a:pPr algn="ctr">
                <a:spcBef>
                  <a:spcPct val="0"/>
                </a:spcBef>
                <a:spcAft>
                  <a:spcPct val="0"/>
                </a:spcAft>
              </a:pPr>
              <a:t>13</a:t>
            </a:fld>
            <a:endParaRPr kumimoji="0" lang="ja-JP" altLang="en-US" sz="1000" b="0" dirty="0">
              <a:sym typeface="+mn-lt"/>
            </a:endParaRPr>
          </a:p>
        </p:txBody>
      </p:sp>
      <p:sp>
        <p:nvSpPr>
          <p:cNvPr id="101" name="Text Placeholder 12"/>
          <p:cNvSpPr>
            <a:spLocks noGrp="1"/>
          </p:cNvSpPr>
          <p:nvPr>
            <p:custDataLst>
              <p:tags r:id="rId64"/>
            </p:custDataLst>
          </p:nvPr>
        </p:nvSpPr>
        <p:spPr bwMode="auto">
          <a:xfrm>
            <a:off x="4479925"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5508603-7AB0-49A0-9859-6D3E84BAAE40}" type="datetime'''''''''''1''''0'''''''''''''''''''''''''''''''">
              <a:rPr lang="ja-JP" altLang="en-US" sz="1000" b="0"/>
              <a:pPr algn="ctr">
                <a:spcBef>
                  <a:spcPct val="0"/>
                </a:spcBef>
                <a:spcAft>
                  <a:spcPct val="0"/>
                </a:spcAft>
              </a:pPr>
              <a:t>10</a:t>
            </a:fld>
            <a:endParaRPr kumimoji="0" lang="ja-JP" altLang="en-US" sz="1000" b="0" dirty="0">
              <a:sym typeface="+mn-lt"/>
            </a:endParaRPr>
          </a:p>
        </p:txBody>
      </p:sp>
      <p:sp>
        <p:nvSpPr>
          <p:cNvPr id="129" name="Text Placeholder 12"/>
          <p:cNvSpPr>
            <a:spLocks noGrp="1"/>
          </p:cNvSpPr>
          <p:nvPr>
            <p:custDataLst>
              <p:tags r:id="rId65"/>
            </p:custDataLst>
          </p:nvPr>
        </p:nvSpPr>
        <p:spPr bwMode="gray">
          <a:xfrm>
            <a:off x="5351463" y="52435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33A5E5D-FBEC-4B4E-AA43-FF159179FDEC}" type="datetime'''''6''6''''''''.''''''''''''''''''''''''''''''''''''''''3'''">
              <a:rPr lang="en-US" altLang="en-US" sz="1000" b="0" smtClean="0"/>
              <a:pPr algn="ctr">
                <a:spcBef>
                  <a:spcPct val="0"/>
                </a:spcBef>
                <a:spcAft>
                  <a:spcPct val="0"/>
                </a:spcAft>
              </a:pPr>
              <a:t>66.3</a:t>
            </a:fld>
            <a:endParaRPr kumimoji="0" lang="ja-JP" altLang="en-US" sz="1000" b="0" dirty="0">
              <a:sym typeface="+mn-lt"/>
            </a:endParaRPr>
          </a:p>
        </p:txBody>
      </p:sp>
      <p:sp>
        <p:nvSpPr>
          <p:cNvPr id="140" name="Text Placeholder 12"/>
          <p:cNvSpPr>
            <a:spLocks noGrp="1"/>
          </p:cNvSpPr>
          <p:nvPr>
            <p:custDataLst>
              <p:tags r:id="rId66"/>
            </p:custDataLst>
          </p:nvPr>
        </p:nvSpPr>
        <p:spPr bwMode="gray">
          <a:xfrm>
            <a:off x="2232024" y="58435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3862043-A93A-4208-A3BF-1FA84865B0FE}" type="datetime'''''''2''''9''''''''''''''.''''''''''''''4'''''">
              <a:rPr lang="ja-JP" altLang="en-US" sz="1000" b="0">
                <a:solidFill>
                  <a:schemeClr val="bg1"/>
                </a:solidFill>
              </a:rPr>
              <a:pPr algn="ctr">
                <a:spcBef>
                  <a:spcPct val="0"/>
                </a:spcBef>
                <a:spcAft>
                  <a:spcPct val="0"/>
                </a:spcAft>
              </a:pPr>
              <a:t>29.4</a:t>
            </a:fld>
            <a:endParaRPr kumimoji="0" lang="ja-JP" altLang="en-US" sz="1000" b="0" dirty="0">
              <a:solidFill>
                <a:schemeClr val="bg1"/>
              </a:solidFill>
              <a:sym typeface="+mn-lt"/>
            </a:endParaRPr>
          </a:p>
        </p:txBody>
      </p:sp>
      <p:sp>
        <p:nvSpPr>
          <p:cNvPr id="148" name="Text Placeholder 12"/>
          <p:cNvSpPr>
            <a:spLocks noGrp="1"/>
          </p:cNvSpPr>
          <p:nvPr>
            <p:custDataLst>
              <p:tags r:id="rId67"/>
            </p:custDataLst>
          </p:nvPr>
        </p:nvSpPr>
        <p:spPr bwMode="gray">
          <a:xfrm>
            <a:off x="4727575" y="58626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29BD48F-A499-4177-A1CB-AE3AED93E7CA}" type="datetime'''''''26.''6'''''''''''''''''''''''''''''''''''''">
              <a:rPr lang="en-US" altLang="en-US" sz="1000" b="0" smtClean="0">
                <a:solidFill>
                  <a:schemeClr val="bg1"/>
                </a:solidFill>
              </a:rPr>
              <a:pPr algn="ctr">
                <a:spcBef>
                  <a:spcPct val="0"/>
                </a:spcBef>
                <a:spcAft>
                  <a:spcPct val="0"/>
                </a:spcAft>
              </a:pPr>
              <a:t>26.6</a:t>
            </a:fld>
            <a:endParaRPr kumimoji="0" lang="ja-JP" altLang="en-US" sz="1000" b="0" dirty="0">
              <a:solidFill>
                <a:schemeClr val="bg1"/>
              </a:solidFill>
              <a:sym typeface="+mn-lt"/>
            </a:endParaRPr>
          </a:p>
        </p:txBody>
      </p:sp>
      <p:sp>
        <p:nvSpPr>
          <p:cNvPr id="121" name="Text Placeholder 12"/>
          <p:cNvSpPr>
            <a:spLocks noGrp="1"/>
          </p:cNvSpPr>
          <p:nvPr>
            <p:custDataLst>
              <p:tags r:id="rId68"/>
            </p:custDataLst>
          </p:nvPr>
        </p:nvSpPr>
        <p:spPr bwMode="gray">
          <a:xfrm>
            <a:off x="2855912" y="52212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67B02C-6508-491B-96D7-0BECD9D983F7}" type="datetime'''''''''6''''''''''4.''''''7'''''''''">
              <a:rPr lang="en-US" altLang="en-US" sz="1000" b="0" smtClean="0"/>
              <a:pPr algn="ctr">
                <a:spcBef>
                  <a:spcPct val="0"/>
                </a:spcBef>
                <a:spcAft>
                  <a:spcPct val="0"/>
                </a:spcAft>
              </a:pPr>
              <a:t>64.7</a:t>
            </a:fld>
            <a:endParaRPr kumimoji="0" lang="ja-JP" altLang="en-US" sz="1000" b="0" dirty="0">
              <a:sym typeface="+mn-lt"/>
            </a:endParaRPr>
          </a:p>
        </p:txBody>
      </p:sp>
      <p:sp>
        <p:nvSpPr>
          <p:cNvPr id="94" name="Text Placeholder 12"/>
          <p:cNvSpPr>
            <a:spLocks noGrp="1"/>
          </p:cNvSpPr>
          <p:nvPr>
            <p:custDataLst>
              <p:tags r:id="rId69"/>
            </p:custDataLst>
          </p:nvPr>
        </p:nvSpPr>
        <p:spPr bwMode="auto">
          <a:xfrm>
            <a:off x="2295525"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5BEB96-7656-4C5A-A391-6829D55CE3CA}" type="datetime'''''''''''''''''''0''''''''''''''''''''''''''''''''3'''''">
              <a:rPr lang="ja-JP" altLang="en-US" sz="1000" b="0"/>
              <a:pPr algn="ctr">
                <a:spcBef>
                  <a:spcPct val="0"/>
                </a:spcBef>
                <a:spcAft>
                  <a:spcPct val="0"/>
                </a:spcAft>
              </a:pPr>
              <a:t>03</a:t>
            </a:fld>
            <a:endParaRPr kumimoji="0" lang="ja-JP" altLang="en-US" sz="1000" b="0" dirty="0">
              <a:sym typeface="+mn-lt"/>
            </a:endParaRPr>
          </a:p>
        </p:txBody>
      </p:sp>
      <p:sp>
        <p:nvSpPr>
          <p:cNvPr id="147" name="Text Placeholder 12"/>
          <p:cNvSpPr>
            <a:spLocks noGrp="1"/>
          </p:cNvSpPr>
          <p:nvPr>
            <p:custDataLst>
              <p:tags r:id="rId70"/>
            </p:custDataLst>
          </p:nvPr>
        </p:nvSpPr>
        <p:spPr bwMode="gray">
          <a:xfrm>
            <a:off x="4416424" y="58610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8EEE2C6-6074-4FF9-BB3F-B0F64C7AF9F0}" type="datetime'''''2''6''''''''''''''''''.''''''''''''9'''''">
              <a:rPr lang="ja-JP" altLang="en-US" sz="1000" b="0">
                <a:solidFill>
                  <a:schemeClr val="bg1"/>
                </a:solidFill>
              </a:rPr>
              <a:pPr algn="ctr">
                <a:spcBef>
                  <a:spcPct val="0"/>
                </a:spcBef>
                <a:spcAft>
                  <a:spcPct val="0"/>
                </a:spcAft>
              </a:pPr>
              <a:t>26.9</a:t>
            </a:fld>
            <a:endParaRPr kumimoji="0" lang="ja-JP" altLang="en-US" sz="1000" b="0" dirty="0">
              <a:solidFill>
                <a:schemeClr val="bg1"/>
              </a:solidFill>
              <a:sym typeface="+mn-lt"/>
            </a:endParaRPr>
          </a:p>
        </p:txBody>
      </p:sp>
      <p:sp>
        <p:nvSpPr>
          <p:cNvPr id="103" name="Text Placeholder 12"/>
          <p:cNvSpPr>
            <a:spLocks noGrp="1"/>
          </p:cNvSpPr>
          <p:nvPr>
            <p:custDataLst>
              <p:tags r:id="rId71"/>
            </p:custDataLst>
          </p:nvPr>
        </p:nvSpPr>
        <p:spPr bwMode="auto">
          <a:xfrm>
            <a:off x="5103813"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C301632-F2DE-4F2F-9775-5B2C72262020}" type="datetime'''''12'''''''''''''''''''''''''''">
              <a:rPr lang="ja-JP" altLang="en-US" sz="1000" b="0"/>
              <a:pPr algn="ctr">
                <a:spcBef>
                  <a:spcPct val="0"/>
                </a:spcBef>
                <a:spcAft>
                  <a:spcPct val="0"/>
                </a:spcAft>
              </a:pPr>
              <a:t>12</a:t>
            </a:fld>
            <a:endParaRPr kumimoji="0" lang="ja-JP" altLang="en-US" sz="1000" b="0" dirty="0">
              <a:sym typeface="+mn-lt"/>
            </a:endParaRPr>
          </a:p>
        </p:txBody>
      </p:sp>
      <p:sp>
        <p:nvSpPr>
          <p:cNvPr id="150" name="Text Placeholder 12"/>
          <p:cNvSpPr>
            <a:spLocks noGrp="1"/>
          </p:cNvSpPr>
          <p:nvPr>
            <p:custDataLst>
              <p:tags r:id="rId72"/>
            </p:custDataLst>
          </p:nvPr>
        </p:nvSpPr>
        <p:spPr bwMode="gray">
          <a:xfrm>
            <a:off x="2544762" y="58467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B12EB21-9AD4-454A-9ABC-756AE10CB26E}" type="datetime'''''''''''''''''''''''2''''''''''9''''''''''''''''''''.0'''''">
              <a:rPr lang="ja-JP" altLang="en-US" sz="1000" b="0">
                <a:solidFill>
                  <a:schemeClr val="bg1"/>
                </a:solidFill>
              </a:rPr>
              <a:pPr algn="ctr">
                <a:spcBef>
                  <a:spcPct val="0"/>
                </a:spcBef>
                <a:spcAft>
                  <a:spcPct val="0"/>
                </a:spcAft>
              </a:pPr>
              <a:t>29.0</a:t>
            </a:fld>
            <a:endParaRPr kumimoji="0" lang="ja-JP" altLang="en-US" sz="1000" b="0" dirty="0">
              <a:solidFill>
                <a:schemeClr val="bg1"/>
              </a:solidFill>
              <a:sym typeface="+mn-lt"/>
            </a:endParaRPr>
          </a:p>
        </p:txBody>
      </p:sp>
      <p:sp>
        <p:nvSpPr>
          <p:cNvPr id="106" name="Text Placeholder 12"/>
          <p:cNvSpPr>
            <a:spLocks noGrp="1"/>
          </p:cNvSpPr>
          <p:nvPr>
            <p:custDataLst>
              <p:tags r:id="rId73"/>
            </p:custDataLst>
          </p:nvPr>
        </p:nvSpPr>
        <p:spPr bwMode="auto">
          <a:xfrm>
            <a:off x="6038850"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7BBF1AA-D556-4666-AE5D-343C5A6851B7}" type="datetime'''''''''''''''''''''''''''''''1''''''''5'''''">
              <a:rPr lang="ja-JP" altLang="en-US" sz="1000" b="0"/>
              <a:pPr algn="ctr">
                <a:spcBef>
                  <a:spcPct val="0"/>
                </a:spcBef>
                <a:spcAft>
                  <a:spcPct val="0"/>
                </a:spcAft>
              </a:pPr>
              <a:t>15</a:t>
            </a:fld>
            <a:endParaRPr kumimoji="0" lang="ja-JP" altLang="en-US" sz="1000" b="0" dirty="0">
              <a:sym typeface="+mn-lt"/>
            </a:endParaRPr>
          </a:p>
        </p:txBody>
      </p:sp>
      <p:sp>
        <p:nvSpPr>
          <p:cNvPr id="96" name="Text Placeholder 12"/>
          <p:cNvSpPr>
            <a:spLocks noGrp="1"/>
          </p:cNvSpPr>
          <p:nvPr>
            <p:custDataLst>
              <p:tags r:id="rId74"/>
            </p:custDataLst>
          </p:nvPr>
        </p:nvSpPr>
        <p:spPr bwMode="auto">
          <a:xfrm>
            <a:off x="2919413"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976CC9-7D88-4074-AC13-68E80F601FFB}" type="datetime'0''''''''''''''''''5'''''''">
              <a:rPr lang="ja-JP" altLang="en-US" sz="1000" b="0"/>
              <a:pPr algn="ctr">
                <a:spcBef>
                  <a:spcPct val="0"/>
                </a:spcBef>
                <a:spcAft>
                  <a:spcPct val="0"/>
                </a:spcAft>
              </a:pPr>
              <a:t>05</a:t>
            </a:fld>
            <a:endParaRPr kumimoji="0" lang="ja-JP" altLang="en-US" sz="1000" b="0" dirty="0">
              <a:sym typeface="+mn-lt"/>
            </a:endParaRPr>
          </a:p>
        </p:txBody>
      </p:sp>
      <p:sp>
        <p:nvSpPr>
          <p:cNvPr id="95" name="Text Placeholder 12"/>
          <p:cNvSpPr>
            <a:spLocks noGrp="1"/>
          </p:cNvSpPr>
          <p:nvPr>
            <p:custDataLst>
              <p:tags r:id="rId75"/>
            </p:custDataLst>
          </p:nvPr>
        </p:nvSpPr>
        <p:spPr bwMode="auto">
          <a:xfrm>
            <a:off x="2608263"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874D2C8-7563-464C-B504-12D0834153A6}" type="datetime'''''''''''''''''''''''''''''''''''''''''''''''''''''''0''''4'">
              <a:rPr lang="ja-JP" altLang="en-US" sz="1000" b="0"/>
              <a:pPr algn="ctr">
                <a:spcBef>
                  <a:spcPct val="0"/>
                </a:spcBef>
                <a:spcAft>
                  <a:spcPct val="0"/>
                </a:spcAft>
              </a:pPr>
              <a:t>04</a:t>
            </a:fld>
            <a:endParaRPr kumimoji="0" lang="ja-JP" altLang="en-US" sz="1000" b="0" dirty="0">
              <a:sym typeface="+mn-lt"/>
            </a:endParaRPr>
          </a:p>
        </p:txBody>
      </p:sp>
      <p:sp>
        <p:nvSpPr>
          <p:cNvPr id="109" name="Text Placeholder 12"/>
          <p:cNvSpPr>
            <a:spLocks noGrp="1"/>
          </p:cNvSpPr>
          <p:nvPr>
            <p:custDataLst>
              <p:tags r:id="rId76"/>
            </p:custDataLst>
          </p:nvPr>
        </p:nvSpPr>
        <p:spPr bwMode="auto">
          <a:xfrm>
            <a:off x="7599363"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86345FD-8455-45B7-906F-A3EE2205F2C3}" type="datetime'''''''''3''''''''''''''0'''''''''''''''''''''''''''">
              <a:rPr lang="ja-JP" altLang="en-US" sz="1000" b="0"/>
              <a:pPr algn="ctr">
                <a:spcBef>
                  <a:spcPct val="0"/>
                </a:spcBef>
                <a:spcAft>
                  <a:spcPct val="0"/>
                </a:spcAft>
              </a:pPr>
              <a:t>30</a:t>
            </a:fld>
            <a:endParaRPr kumimoji="0" lang="ja-JP" altLang="en-US" sz="1000" b="0" dirty="0">
              <a:sym typeface="+mn-lt"/>
            </a:endParaRPr>
          </a:p>
        </p:txBody>
      </p:sp>
      <p:sp>
        <p:nvSpPr>
          <p:cNvPr id="142" name="Text Placeholder 12"/>
          <p:cNvSpPr>
            <a:spLocks noGrp="1"/>
          </p:cNvSpPr>
          <p:nvPr>
            <p:custDataLst>
              <p:tags r:id="rId77"/>
            </p:custDataLst>
          </p:nvPr>
        </p:nvSpPr>
        <p:spPr bwMode="gray">
          <a:xfrm>
            <a:off x="2855912" y="58499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C01B8A0-FD34-4718-9FBC-AFD8F430C54E}" type="datetime'''''''''2''8''''''''''''''.''''''''''''6'''''''''''">
              <a:rPr lang="ja-JP" altLang="en-US" sz="1000" b="0">
                <a:solidFill>
                  <a:schemeClr val="bg1"/>
                </a:solidFill>
              </a:rPr>
              <a:pPr algn="ctr">
                <a:spcBef>
                  <a:spcPct val="0"/>
                </a:spcBef>
                <a:spcAft>
                  <a:spcPct val="0"/>
                </a:spcAft>
              </a:pPr>
              <a:t>28.6</a:t>
            </a:fld>
            <a:endParaRPr kumimoji="0" lang="ja-JP" altLang="en-US" sz="1000" b="0" dirty="0">
              <a:solidFill>
                <a:schemeClr val="bg1"/>
              </a:solidFill>
              <a:sym typeface="+mn-lt"/>
            </a:endParaRPr>
          </a:p>
        </p:txBody>
      </p:sp>
      <p:sp>
        <p:nvSpPr>
          <p:cNvPr id="143" name="Text Placeholder 12"/>
          <p:cNvSpPr>
            <a:spLocks noGrp="1"/>
          </p:cNvSpPr>
          <p:nvPr>
            <p:custDataLst>
              <p:tags r:id="rId78"/>
            </p:custDataLst>
          </p:nvPr>
        </p:nvSpPr>
        <p:spPr bwMode="gray">
          <a:xfrm>
            <a:off x="3168649" y="58515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DB5CEF5-0E94-4FCE-996E-B7F711A8C08B}" type="datetime'''''28''''''''''''''''.''''''''''''''''2'''''''''''''''''''''">
              <a:rPr lang="en-US" altLang="en-US" sz="1000" b="0" smtClean="0">
                <a:solidFill>
                  <a:schemeClr val="bg1"/>
                </a:solidFill>
              </a:rPr>
              <a:pPr algn="ctr">
                <a:spcBef>
                  <a:spcPct val="0"/>
                </a:spcBef>
                <a:spcAft>
                  <a:spcPct val="0"/>
                </a:spcAft>
              </a:pPr>
              <a:t>28.2</a:t>
            </a:fld>
            <a:endParaRPr kumimoji="0" lang="ja-JP" altLang="en-US" sz="1000" b="0" dirty="0">
              <a:solidFill>
                <a:schemeClr val="bg1"/>
              </a:solidFill>
              <a:sym typeface="+mn-lt"/>
            </a:endParaRPr>
          </a:p>
        </p:txBody>
      </p:sp>
      <p:sp>
        <p:nvSpPr>
          <p:cNvPr id="145" name="Text Placeholder 12"/>
          <p:cNvSpPr>
            <a:spLocks noGrp="1"/>
          </p:cNvSpPr>
          <p:nvPr>
            <p:custDataLst>
              <p:tags r:id="rId79"/>
            </p:custDataLst>
          </p:nvPr>
        </p:nvSpPr>
        <p:spPr bwMode="gray">
          <a:xfrm>
            <a:off x="3792537" y="58562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6EA019-E74E-4F82-8DB4-D8DDFED2E13C}" type="datetime'''''''''''''''''''2''''7''''''''''''''''''.''5'''''''">
              <a:rPr lang="en-US" altLang="en-US" sz="1000" b="0" smtClean="0">
                <a:solidFill>
                  <a:schemeClr val="bg1"/>
                </a:solidFill>
              </a:rPr>
              <a:pPr algn="ctr">
                <a:spcBef>
                  <a:spcPct val="0"/>
                </a:spcBef>
                <a:spcAft>
                  <a:spcPct val="0"/>
                </a:spcAft>
              </a:pPr>
              <a:t>27.5</a:t>
            </a:fld>
            <a:endParaRPr kumimoji="0" lang="ja-JP" altLang="en-US" sz="1000" b="0" dirty="0">
              <a:solidFill>
                <a:schemeClr val="bg1"/>
              </a:solidFill>
              <a:sym typeface="+mn-lt"/>
            </a:endParaRPr>
          </a:p>
        </p:txBody>
      </p:sp>
      <p:sp>
        <p:nvSpPr>
          <p:cNvPr id="97" name="Text Placeholder 12"/>
          <p:cNvSpPr>
            <a:spLocks noGrp="1"/>
          </p:cNvSpPr>
          <p:nvPr>
            <p:custDataLst>
              <p:tags r:id="rId80"/>
            </p:custDataLst>
          </p:nvPr>
        </p:nvSpPr>
        <p:spPr bwMode="auto">
          <a:xfrm>
            <a:off x="3232150"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DCCD432-1C0C-47FF-8D47-AACD1A6EAE18}" type="datetime'''''''''''''''''''''''''''0''''''''''''''''''''6'''">
              <a:rPr lang="ja-JP" altLang="en-US" sz="1000" b="0"/>
              <a:pPr algn="ctr">
                <a:spcBef>
                  <a:spcPct val="0"/>
                </a:spcBef>
                <a:spcAft>
                  <a:spcPct val="0"/>
                </a:spcAft>
              </a:pPr>
              <a:t>06</a:t>
            </a:fld>
            <a:endParaRPr kumimoji="0" lang="ja-JP" altLang="en-US" sz="1000" b="0" dirty="0">
              <a:sym typeface="+mn-lt"/>
            </a:endParaRPr>
          </a:p>
        </p:txBody>
      </p:sp>
      <p:sp>
        <p:nvSpPr>
          <p:cNvPr id="144" name="Text Placeholder 12"/>
          <p:cNvSpPr>
            <a:spLocks noGrp="1"/>
          </p:cNvSpPr>
          <p:nvPr>
            <p:custDataLst>
              <p:tags r:id="rId81"/>
            </p:custDataLst>
          </p:nvPr>
        </p:nvSpPr>
        <p:spPr bwMode="gray">
          <a:xfrm>
            <a:off x="3479799" y="58547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7E320E8-BB9C-40C3-88BB-F594809C8CCE}" type="datetime'''''''2''7''''''''''''.''9'''''''">
              <a:rPr lang="ja-JP" altLang="en-US" sz="1000" b="0">
                <a:solidFill>
                  <a:schemeClr val="bg1"/>
                </a:solidFill>
              </a:rPr>
              <a:pPr algn="ctr">
                <a:spcBef>
                  <a:spcPct val="0"/>
                </a:spcBef>
                <a:spcAft>
                  <a:spcPct val="0"/>
                </a:spcAft>
              </a:pPr>
              <a:t>27.9</a:t>
            </a:fld>
            <a:endParaRPr kumimoji="0" lang="ja-JP" altLang="en-US" sz="1000" b="0" dirty="0">
              <a:solidFill>
                <a:schemeClr val="bg1"/>
              </a:solidFill>
              <a:sym typeface="+mn-lt"/>
            </a:endParaRPr>
          </a:p>
        </p:txBody>
      </p:sp>
      <p:sp>
        <p:nvSpPr>
          <p:cNvPr id="98" name="Text Placeholder 12"/>
          <p:cNvSpPr>
            <a:spLocks noGrp="1"/>
          </p:cNvSpPr>
          <p:nvPr>
            <p:custDataLst>
              <p:tags r:id="rId82"/>
            </p:custDataLst>
          </p:nvPr>
        </p:nvSpPr>
        <p:spPr bwMode="auto">
          <a:xfrm>
            <a:off x="3543300"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CF78BE7-29D3-4ACE-B803-D71E1C0DE6BC}" type="datetime'''''''''0''''''7'''">
              <a:rPr lang="ja-JP" altLang="en-US" sz="1000" b="0"/>
              <a:pPr algn="ctr">
                <a:spcBef>
                  <a:spcPct val="0"/>
                </a:spcBef>
                <a:spcAft>
                  <a:spcPct val="0"/>
                </a:spcAft>
              </a:pPr>
              <a:t>07</a:t>
            </a:fld>
            <a:endParaRPr kumimoji="0" lang="ja-JP" altLang="en-US" sz="1000" b="0" dirty="0">
              <a:sym typeface="+mn-lt"/>
            </a:endParaRPr>
          </a:p>
        </p:txBody>
      </p:sp>
      <p:sp>
        <p:nvSpPr>
          <p:cNvPr id="105" name="Text Placeholder 12"/>
          <p:cNvSpPr>
            <a:spLocks noGrp="1"/>
          </p:cNvSpPr>
          <p:nvPr>
            <p:custDataLst>
              <p:tags r:id="rId83"/>
            </p:custDataLst>
          </p:nvPr>
        </p:nvSpPr>
        <p:spPr bwMode="auto">
          <a:xfrm>
            <a:off x="5727700"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D92CE79-36AF-43ED-87BF-E212E2C24269}" type="datetime'''1''4'">
              <a:rPr lang="ja-JP" altLang="en-US" sz="1000" b="0"/>
              <a:pPr algn="ctr">
                <a:spcBef>
                  <a:spcPct val="0"/>
                </a:spcBef>
                <a:spcAft>
                  <a:spcPct val="0"/>
                </a:spcAft>
              </a:pPr>
              <a:t>14</a:t>
            </a:fld>
            <a:endParaRPr kumimoji="0" lang="ja-JP" altLang="en-US" sz="1000" b="0" dirty="0">
              <a:sym typeface="+mn-lt"/>
            </a:endParaRPr>
          </a:p>
        </p:txBody>
      </p:sp>
      <p:sp>
        <p:nvSpPr>
          <p:cNvPr id="124" name="Text Placeholder 12"/>
          <p:cNvSpPr>
            <a:spLocks noGrp="1"/>
          </p:cNvSpPr>
          <p:nvPr>
            <p:custDataLst>
              <p:tags r:id="rId84"/>
            </p:custDataLst>
          </p:nvPr>
        </p:nvSpPr>
        <p:spPr bwMode="gray">
          <a:xfrm>
            <a:off x="3792537" y="52292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8207DA4-FDF2-4240-AA9F-F6C85F72FBB0}" type="datetime'6''5''''.''5'">
              <a:rPr lang="en-US" altLang="en-US" sz="1000" b="0" smtClean="0"/>
              <a:pPr algn="ctr">
                <a:spcBef>
                  <a:spcPct val="0"/>
                </a:spcBef>
                <a:spcAft>
                  <a:spcPct val="0"/>
                </a:spcAft>
              </a:pPr>
              <a:t>65.5</a:t>
            </a:fld>
            <a:endParaRPr kumimoji="0" lang="ja-JP" altLang="en-US" sz="1000" b="0" dirty="0">
              <a:sym typeface="+mn-lt"/>
            </a:endParaRPr>
          </a:p>
        </p:txBody>
      </p:sp>
      <p:sp>
        <p:nvSpPr>
          <p:cNvPr id="146" name="Text Placeholder 12"/>
          <p:cNvSpPr>
            <a:spLocks noGrp="1"/>
          </p:cNvSpPr>
          <p:nvPr>
            <p:custDataLst>
              <p:tags r:id="rId85"/>
            </p:custDataLst>
          </p:nvPr>
        </p:nvSpPr>
        <p:spPr bwMode="gray">
          <a:xfrm>
            <a:off x="4103687" y="58578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4ABC3B-5BF9-486C-9EAC-AB3FF7749D4C}" type="datetime'''2''''''''''7''.''''''''''''''''2'''''''''''''''''">
              <a:rPr lang="en-US" altLang="en-US" sz="1000" b="0" smtClean="0">
                <a:solidFill>
                  <a:schemeClr val="bg1"/>
                </a:solidFill>
              </a:rPr>
              <a:pPr algn="ctr">
                <a:spcBef>
                  <a:spcPct val="0"/>
                </a:spcBef>
                <a:spcAft>
                  <a:spcPct val="0"/>
                </a:spcAft>
              </a:pPr>
              <a:t>27.2</a:t>
            </a:fld>
            <a:endParaRPr kumimoji="0" lang="ja-JP" altLang="en-US" sz="1000" b="0" dirty="0">
              <a:solidFill>
                <a:schemeClr val="bg1"/>
              </a:solidFill>
              <a:sym typeface="+mn-lt"/>
            </a:endParaRPr>
          </a:p>
        </p:txBody>
      </p:sp>
      <p:sp>
        <p:nvSpPr>
          <p:cNvPr id="99" name="Text Placeholder 12"/>
          <p:cNvSpPr>
            <a:spLocks noGrp="1"/>
          </p:cNvSpPr>
          <p:nvPr>
            <p:custDataLst>
              <p:tags r:id="rId86"/>
            </p:custDataLst>
          </p:nvPr>
        </p:nvSpPr>
        <p:spPr bwMode="auto">
          <a:xfrm>
            <a:off x="3856038"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81AE4C3-0368-4703-852C-F511022A92DF}" type="datetime'''''''''''''''''''''0''''8'''''''''''''''''''''">
              <a:rPr lang="ja-JP" altLang="en-US" sz="1000" b="0"/>
              <a:pPr algn="ctr">
                <a:spcBef>
                  <a:spcPct val="0"/>
                </a:spcBef>
                <a:spcAft>
                  <a:spcPct val="0"/>
                </a:spcAft>
              </a:pPr>
              <a:t>08</a:t>
            </a:fld>
            <a:endParaRPr kumimoji="0" lang="ja-JP" altLang="en-US" sz="1000" b="0" dirty="0">
              <a:sym typeface="+mn-lt"/>
            </a:endParaRPr>
          </a:p>
        </p:txBody>
      </p:sp>
      <p:sp>
        <p:nvSpPr>
          <p:cNvPr id="108" name="Text Placeholder 12"/>
          <p:cNvSpPr>
            <a:spLocks noGrp="1"/>
          </p:cNvSpPr>
          <p:nvPr>
            <p:custDataLst>
              <p:tags r:id="rId87"/>
            </p:custDataLst>
          </p:nvPr>
        </p:nvSpPr>
        <p:spPr bwMode="auto">
          <a:xfrm>
            <a:off x="7286625"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C1C3DD2-0750-427F-B90C-1308846378B0}" type="datetime'''''''''''''''''''''''''''''2''''''''''0'''''''''''''''''''">
              <a:rPr lang="ja-JP" altLang="en-US" sz="1000" b="0"/>
              <a:pPr algn="ctr">
                <a:spcBef>
                  <a:spcPct val="0"/>
                </a:spcBef>
                <a:spcAft>
                  <a:spcPct val="0"/>
                </a:spcAft>
              </a:pPr>
              <a:t>20</a:t>
            </a:fld>
            <a:endParaRPr kumimoji="0" lang="ja-JP" altLang="en-US" sz="1000" b="0" dirty="0">
              <a:sym typeface="+mn-lt"/>
            </a:endParaRPr>
          </a:p>
        </p:txBody>
      </p:sp>
      <p:sp>
        <p:nvSpPr>
          <p:cNvPr id="91" name="Text Placeholder 12"/>
          <p:cNvSpPr>
            <a:spLocks noGrp="1"/>
          </p:cNvSpPr>
          <p:nvPr>
            <p:custDataLst>
              <p:tags r:id="rId88"/>
            </p:custDataLst>
          </p:nvPr>
        </p:nvSpPr>
        <p:spPr bwMode="auto">
          <a:xfrm>
            <a:off x="1290638" y="62039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830426-0B81-4406-89DB-F4457179BA98}" type="datetime'''''''''''''''''''''2''''''''''0''''''''''''''0''''''''0'">
              <a:rPr lang="ja-JP" altLang="en-US" sz="1000" b="0"/>
              <a:pPr algn="ctr">
                <a:spcBef>
                  <a:spcPct val="0"/>
                </a:spcBef>
                <a:spcAft>
                  <a:spcPct val="0"/>
                </a:spcAft>
              </a:pPr>
              <a:t>2000</a:t>
            </a:fld>
            <a:endParaRPr kumimoji="0" lang="ja-JP" altLang="en-US" sz="1000" b="0" dirty="0">
              <a:sym typeface="+mn-lt"/>
            </a:endParaRPr>
          </a:p>
        </p:txBody>
      </p:sp>
      <p:sp>
        <p:nvSpPr>
          <p:cNvPr id="122" name="Text Placeholder 12"/>
          <p:cNvSpPr>
            <a:spLocks noGrp="1"/>
          </p:cNvSpPr>
          <p:nvPr>
            <p:custDataLst>
              <p:tags r:id="rId89"/>
            </p:custDataLst>
          </p:nvPr>
        </p:nvSpPr>
        <p:spPr bwMode="gray">
          <a:xfrm>
            <a:off x="3168649" y="52244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6FAF7A1-98C5-4C68-85C8-531D213D059F}" type="datetime'''''''''''''''''''''''''''''''6''''''''''5''.''''''''0'''''''">
              <a:rPr lang="en-US" altLang="en-US" sz="1000" b="0" smtClean="0"/>
              <a:pPr algn="ctr">
                <a:spcBef>
                  <a:spcPct val="0"/>
                </a:spcBef>
                <a:spcAft>
                  <a:spcPct val="0"/>
                </a:spcAft>
              </a:pPr>
              <a:t>65.0</a:t>
            </a:fld>
            <a:endParaRPr kumimoji="0" lang="ja-JP" altLang="en-US" sz="1000" b="0" dirty="0">
              <a:sym typeface="+mn-lt"/>
            </a:endParaRPr>
          </a:p>
        </p:txBody>
      </p:sp>
      <p:sp>
        <p:nvSpPr>
          <p:cNvPr id="128" name="Text Placeholder 12"/>
          <p:cNvSpPr>
            <a:spLocks noGrp="1"/>
          </p:cNvSpPr>
          <p:nvPr>
            <p:custDataLst>
              <p:tags r:id="rId90"/>
            </p:custDataLst>
          </p:nvPr>
        </p:nvSpPr>
        <p:spPr bwMode="gray">
          <a:xfrm>
            <a:off x="5040312" y="52403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A71028-5735-4ED7-ADD7-DA18F1D7445A}" type="datetime'''''6''''''''''''6.''''''''''''''''''2'''''''''''''''''''''">
              <a:rPr lang="en-US" altLang="en-US" sz="1000" b="0" smtClean="0"/>
              <a:pPr algn="ctr">
                <a:spcBef>
                  <a:spcPct val="0"/>
                </a:spcBef>
                <a:spcAft>
                  <a:spcPct val="0"/>
                </a:spcAft>
              </a:pPr>
              <a:t>66.2</a:t>
            </a:fld>
            <a:endParaRPr kumimoji="0" lang="ja-JP" altLang="en-US" sz="1000" b="0" dirty="0">
              <a:sym typeface="+mn-lt"/>
            </a:endParaRPr>
          </a:p>
        </p:txBody>
      </p:sp>
      <p:sp>
        <p:nvSpPr>
          <p:cNvPr id="100" name="Text Placeholder 12"/>
          <p:cNvSpPr>
            <a:spLocks noGrp="1"/>
          </p:cNvSpPr>
          <p:nvPr>
            <p:custDataLst>
              <p:tags r:id="rId91"/>
            </p:custDataLst>
          </p:nvPr>
        </p:nvSpPr>
        <p:spPr bwMode="auto">
          <a:xfrm>
            <a:off x="4167188"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766E27C-0FE6-411F-B230-3EAA9CC9074C}" type="datetime'''''''''''''''''''0''''''9'''''''''''''''''">
              <a:rPr lang="ja-JP" altLang="en-US" sz="1000" b="0"/>
              <a:pPr algn="ctr">
                <a:spcBef>
                  <a:spcPct val="0"/>
                </a:spcBef>
                <a:spcAft>
                  <a:spcPct val="0"/>
                </a:spcAft>
              </a:pPr>
              <a:t>09</a:t>
            </a:fld>
            <a:endParaRPr kumimoji="0" lang="ja-JP" altLang="en-US" sz="1000" b="0" dirty="0">
              <a:sym typeface="+mn-lt"/>
            </a:endParaRPr>
          </a:p>
        </p:txBody>
      </p:sp>
      <p:sp>
        <p:nvSpPr>
          <p:cNvPr id="137" name="Text Placeholder 12"/>
          <p:cNvSpPr>
            <a:spLocks noGrp="1"/>
          </p:cNvSpPr>
          <p:nvPr>
            <p:custDataLst>
              <p:tags r:id="rId92"/>
            </p:custDataLst>
          </p:nvPr>
        </p:nvSpPr>
        <p:spPr bwMode="gray">
          <a:xfrm>
            <a:off x="1296987" y="58356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E79508D-CAC7-4A4B-B64B-F5C9EA060D5A}" type="datetime'''30''''''''.''''''''''''''''''''''''6'''''''">
              <a:rPr lang="en-US" altLang="en-US" sz="1000" b="0" smtClean="0">
                <a:solidFill>
                  <a:schemeClr val="bg1"/>
                </a:solidFill>
              </a:rPr>
              <a:pPr algn="ctr">
                <a:spcBef>
                  <a:spcPct val="0"/>
                </a:spcBef>
                <a:spcAft>
                  <a:spcPct val="0"/>
                </a:spcAft>
              </a:pPr>
              <a:t>30.6</a:t>
            </a:fld>
            <a:endParaRPr kumimoji="0" lang="ja-JP" altLang="en-US" sz="1000" b="0" dirty="0">
              <a:solidFill>
                <a:schemeClr val="bg1"/>
              </a:solidFill>
              <a:sym typeface="+mn-lt"/>
            </a:endParaRPr>
          </a:p>
        </p:txBody>
      </p:sp>
      <p:sp>
        <p:nvSpPr>
          <p:cNvPr id="130" name="Text Placeholder 12"/>
          <p:cNvSpPr>
            <a:spLocks noGrp="1"/>
          </p:cNvSpPr>
          <p:nvPr>
            <p:custDataLst>
              <p:tags r:id="rId93"/>
            </p:custDataLst>
          </p:nvPr>
        </p:nvSpPr>
        <p:spPr bwMode="gray">
          <a:xfrm>
            <a:off x="5664199" y="52466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615436-1985-4AE1-B260-D3D4BEBB6438}" type="datetime'''''''6''''''''''''''''''''''''6''''''''''.''''''''''''4'''">
              <a:rPr lang="en-US" altLang="en-US" sz="1000" b="0" smtClean="0"/>
              <a:pPr algn="ctr">
                <a:spcBef>
                  <a:spcPct val="0"/>
                </a:spcBef>
                <a:spcAft>
                  <a:spcPct val="0"/>
                </a:spcAft>
              </a:pPr>
              <a:t>66.4</a:t>
            </a:fld>
            <a:endParaRPr kumimoji="0" lang="ja-JP" altLang="en-US" sz="1000" b="0" dirty="0">
              <a:sym typeface="+mn-lt"/>
            </a:endParaRPr>
          </a:p>
        </p:txBody>
      </p:sp>
      <p:sp>
        <p:nvSpPr>
          <p:cNvPr id="126" name="Text Placeholder 12"/>
          <p:cNvSpPr>
            <a:spLocks noGrp="1"/>
          </p:cNvSpPr>
          <p:nvPr>
            <p:custDataLst>
              <p:tags r:id="rId94"/>
            </p:custDataLst>
          </p:nvPr>
        </p:nvSpPr>
        <p:spPr bwMode="gray">
          <a:xfrm>
            <a:off x="4416424" y="52355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9D36807-BA96-4FE0-8614-E87731FF4CEF}" type="datetime'''''''''6''''''5''''.''''''''''''''''''''''''9'''''''''''''">
              <a:rPr lang="en-US" altLang="en-US" sz="1000" b="0" smtClean="0"/>
              <a:pPr algn="ctr">
                <a:spcBef>
                  <a:spcPct val="0"/>
                </a:spcBef>
                <a:spcAft>
                  <a:spcPct val="0"/>
                </a:spcAft>
              </a:pPr>
              <a:t>65.9</a:t>
            </a:fld>
            <a:endParaRPr kumimoji="0" lang="ja-JP" altLang="en-US" sz="1000" b="0" dirty="0">
              <a:sym typeface="+mn-lt"/>
            </a:endParaRPr>
          </a:p>
        </p:txBody>
      </p:sp>
      <p:sp>
        <p:nvSpPr>
          <p:cNvPr id="125" name="Text Placeholder 12"/>
          <p:cNvSpPr>
            <a:spLocks noGrp="1"/>
          </p:cNvSpPr>
          <p:nvPr>
            <p:custDataLst>
              <p:tags r:id="rId95"/>
            </p:custDataLst>
          </p:nvPr>
        </p:nvSpPr>
        <p:spPr bwMode="gray">
          <a:xfrm>
            <a:off x="4103687" y="52324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F68B943-8C7D-4E0C-86A5-FE259B80989D}" type="datetime'''''''''''''6''''''''''''''''''''''''''5''.''''''''7'''">
              <a:rPr lang="en-US" altLang="en-US" sz="1000" b="0" smtClean="0"/>
              <a:pPr algn="ctr">
                <a:spcBef>
                  <a:spcPct val="0"/>
                </a:spcBef>
                <a:spcAft>
                  <a:spcPct val="0"/>
                </a:spcAft>
              </a:pPr>
              <a:t>65.7</a:t>
            </a:fld>
            <a:endParaRPr kumimoji="0" lang="ja-JP" altLang="en-US" sz="1000" b="0" dirty="0">
              <a:sym typeface="+mn-lt"/>
            </a:endParaRPr>
          </a:p>
        </p:txBody>
      </p:sp>
      <p:sp>
        <p:nvSpPr>
          <p:cNvPr id="131" name="Text Placeholder 12"/>
          <p:cNvSpPr>
            <a:spLocks noGrp="1"/>
          </p:cNvSpPr>
          <p:nvPr>
            <p:custDataLst>
              <p:tags r:id="rId96"/>
            </p:custDataLst>
          </p:nvPr>
        </p:nvSpPr>
        <p:spPr bwMode="gray">
          <a:xfrm>
            <a:off x="5975350" y="52498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083D125-FDA2-4AEC-8130-437D76779FFB}" type="datetime'''''''''''''''''''''''6''6''''''''''''''''.''''''''''''''5'">
              <a:rPr lang="en-US" altLang="en-US" sz="1000" b="0" smtClean="0"/>
              <a:pPr algn="ctr">
                <a:spcBef>
                  <a:spcPct val="0"/>
                </a:spcBef>
                <a:spcAft>
                  <a:spcPct val="0"/>
                </a:spcAft>
              </a:pPr>
              <a:t>66.5</a:t>
            </a:fld>
            <a:endParaRPr kumimoji="0" lang="ja-JP" altLang="en-US" sz="1000" b="0" dirty="0">
              <a:sym typeface="+mn-lt"/>
            </a:endParaRPr>
          </a:p>
        </p:txBody>
      </p:sp>
      <p:sp>
        <p:nvSpPr>
          <p:cNvPr id="127" name="Text Placeholder 12"/>
          <p:cNvSpPr>
            <a:spLocks noGrp="1"/>
          </p:cNvSpPr>
          <p:nvPr>
            <p:custDataLst>
              <p:tags r:id="rId97"/>
            </p:custDataLst>
          </p:nvPr>
        </p:nvSpPr>
        <p:spPr bwMode="gray">
          <a:xfrm>
            <a:off x="4727575" y="52387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FF6140-9933-460F-98A1-AC565F877AA5}" type="datetime'''''''''''''''''''''''''''''''''66.''0'''''''''''''''''''''''">
              <a:rPr lang="en-US" altLang="en-US" sz="1000" b="0" smtClean="0"/>
              <a:pPr algn="ctr">
                <a:spcBef>
                  <a:spcPct val="0"/>
                </a:spcBef>
                <a:spcAft>
                  <a:spcPct val="0"/>
                </a:spcAft>
              </a:pPr>
              <a:t>66.0</a:t>
            </a:fld>
            <a:endParaRPr kumimoji="0" lang="ja-JP" altLang="en-US" sz="1000" b="0" dirty="0">
              <a:sym typeface="+mn-lt"/>
            </a:endParaRPr>
          </a:p>
        </p:txBody>
      </p:sp>
      <p:sp>
        <p:nvSpPr>
          <p:cNvPr id="102" name="Text Placeholder 12"/>
          <p:cNvSpPr>
            <a:spLocks noGrp="1"/>
          </p:cNvSpPr>
          <p:nvPr>
            <p:custDataLst>
              <p:tags r:id="rId98"/>
            </p:custDataLst>
          </p:nvPr>
        </p:nvSpPr>
        <p:spPr bwMode="auto">
          <a:xfrm>
            <a:off x="4791075"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895904-BF05-4274-A77A-7603B2C39845}" type="datetime'''''''1''''''''''''''''''''''''''1'''''''''">
              <a:rPr lang="ja-JP" altLang="en-US" sz="1000" b="0"/>
              <a:pPr algn="ctr">
                <a:spcBef>
                  <a:spcPct val="0"/>
                </a:spcBef>
                <a:spcAft>
                  <a:spcPct val="0"/>
                </a:spcAft>
              </a:pPr>
              <a:t>11</a:t>
            </a:fld>
            <a:endParaRPr kumimoji="0" lang="ja-JP" altLang="en-US" sz="1000" b="0" dirty="0">
              <a:sym typeface="+mn-lt"/>
            </a:endParaRPr>
          </a:p>
        </p:txBody>
      </p:sp>
      <p:sp>
        <p:nvSpPr>
          <p:cNvPr id="151" name="Text Placeholder 12"/>
          <p:cNvSpPr>
            <a:spLocks noGrp="1"/>
          </p:cNvSpPr>
          <p:nvPr>
            <p:custDataLst>
              <p:tags r:id="rId99"/>
            </p:custDataLst>
          </p:nvPr>
        </p:nvSpPr>
        <p:spPr bwMode="gray">
          <a:xfrm>
            <a:off x="5664199" y="58674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1996BC5-F067-4D6C-B836-3EF4BA279B23}" type="datetime'''''''''''''''''''''''2''''''''5''.''''''9'''''''''''">
              <a:rPr lang="ja-JP" altLang="en-US" sz="1000" b="0">
                <a:solidFill>
                  <a:schemeClr val="bg1"/>
                </a:solidFill>
              </a:rPr>
              <a:pPr algn="ctr">
                <a:spcBef>
                  <a:spcPct val="0"/>
                </a:spcBef>
                <a:spcAft>
                  <a:spcPct val="0"/>
                </a:spcAft>
              </a:pPr>
              <a:t>25.9</a:t>
            </a:fld>
            <a:endParaRPr kumimoji="0" lang="ja-JP" altLang="en-US" sz="1000" b="0" dirty="0">
              <a:solidFill>
                <a:schemeClr val="bg1"/>
              </a:solidFill>
              <a:sym typeface="+mn-lt"/>
            </a:endParaRPr>
          </a:p>
        </p:txBody>
      </p:sp>
      <p:sp>
        <p:nvSpPr>
          <p:cNvPr id="116" name="Text Placeholder 12"/>
          <p:cNvSpPr>
            <a:spLocks noGrp="1"/>
          </p:cNvSpPr>
          <p:nvPr>
            <p:custDataLst>
              <p:tags r:id="rId100"/>
            </p:custDataLst>
          </p:nvPr>
        </p:nvSpPr>
        <p:spPr bwMode="gray">
          <a:xfrm>
            <a:off x="1296987" y="52038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04A66BB-0FFC-49C8-8192-C7BA9DBA76F9}" type="datetime'''''6''''''''''''''''''''''''''''3''.''''3'''''''''''">
              <a:rPr lang="en-US" altLang="en-US" sz="1000" b="0" smtClean="0"/>
              <a:pPr algn="ctr">
                <a:spcBef>
                  <a:spcPct val="0"/>
                </a:spcBef>
                <a:spcAft>
                  <a:spcPct val="0"/>
                </a:spcAft>
              </a:pPr>
              <a:t>63.3</a:t>
            </a:fld>
            <a:endParaRPr kumimoji="0" lang="ja-JP" altLang="en-US" sz="1000" b="0" dirty="0">
              <a:sym typeface="+mn-lt"/>
            </a:endParaRPr>
          </a:p>
        </p:txBody>
      </p:sp>
      <p:sp>
        <p:nvSpPr>
          <p:cNvPr id="152" name="Text Placeholder 12"/>
          <p:cNvSpPr>
            <a:spLocks noGrp="1"/>
          </p:cNvSpPr>
          <p:nvPr>
            <p:custDataLst>
              <p:tags r:id="rId101"/>
            </p:custDataLst>
          </p:nvPr>
        </p:nvSpPr>
        <p:spPr bwMode="gray">
          <a:xfrm>
            <a:off x="5975350" y="58689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0C8AABA-9FE9-4C24-8464-4725350657CB}" type="datetime'2''''5''''''''''''''''.''''''''''''''''''''6'''''''''">
              <a:rPr lang="en-US" altLang="en-US" sz="1000" b="0" smtClean="0">
                <a:solidFill>
                  <a:schemeClr val="bg1"/>
                </a:solidFill>
              </a:rPr>
              <a:pPr algn="ctr">
                <a:spcBef>
                  <a:spcPct val="0"/>
                </a:spcBef>
                <a:spcAft>
                  <a:spcPct val="0"/>
                </a:spcAft>
              </a:pPr>
              <a:t>25.6</a:t>
            </a:fld>
            <a:endParaRPr kumimoji="0" lang="ja-JP" altLang="en-US" sz="1000" b="0" dirty="0">
              <a:solidFill>
                <a:schemeClr val="bg1"/>
              </a:solidFill>
              <a:sym typeface="+mn-lt"/>
            </a:endParaRPr>
          </a:p>
        </p:txBody>
      </p:sp>
      <p:sp>
        <p:nvSpPr>
          <p:cNvPr id="149" name="Text Placeholder 12"/>
          <p:cNvSpPr>
            <a:spLocks noGrp="1"/>
          </p:cNvSpPr>
          <p:nvPr>
            <p:custDataLst>
              <p:tags r:id="rId102"/>
            </p:custDataLst>
          </p:nvPr>
        </p:nvSpPr>
        <p:spPr bwMode="gray">
          <a:xfrm>
            <a:off x="5040312" y="58642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67070AF-A9E3-4796-BB45-D37F95FDC53E}" type="datetime'''2''''6.''''''''''''''4'''''''''''''''''''''''''''">
              <a:rPr lang="ja-JP" altLang="en-US" sz="1000" b="0">
                <a:solidFill>
                  <a:schemeClr val="bg1"/>
                </a:solidFill>
              </a:rPr>
              <a:pPr algn="ctr">
                <a:spcBef>
                  <a:spcPct val="0"/>
                </a:spcBef>
                <a:spcAft>
                  <a:spcPct val="0"/>
                </a:spcAft>
              </a:pPr>
              <a:t>26.4</a:t>
            </a:fld>
            <a:endParaRPr kumimoji="0" lang="ja-JP" altLang="en-US" sz="1000" b="0" dirty="0">
              <a:solidFill>
                <a:schemeClr val="bg1"/>
              </a:solidFill>
              <a:sym typeface="+mn-lt"/>
            </a:endParaRPr>
          </a:p>
        </p:txBody>
      </p:sp>
      <p:sp>
        <p:nvSpPr>
          <p:cNvPr id="120" name="Text Placeholder 12"/>
          <p:cNvSpPr>
            <a:spLocks noGrp="1"/>
          </p:cNvSpPr>
          <p:nvPr>
            <p:custDataLst>
              <p:tags r:id="rId103"/>
            </p:custDataLst>
          </p:nvPr>
        </p:nvSpPr>
        <p:spPr bwMode="gray">
          <a:xfrm>
            <a:off x="2544762" y="52181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C8B60E2-A454-4D0D-A20D-BF4AB33668F4}" type="datetime'''''''''''''''''''''6''''''''''''''''''''4.''''''''5'''''">
              <a:rPr lang="en-US" altLang="en-US" sz="1000" b="0" smtClean="0"/>
              <a:pPr algn="ctr">
                <a:spcBef>
                  <a:spcPct val="0"/>
                </a:spcBef>
                <a:spcAft>
                  <a:spcPct val="0"/>
                </a:spcAft>
              </a:pPr>
              <a:t>64.5</a:t>
            </a:fld>
            <a:endParaRPr kumimoji="0" lang="ja-JP" altLang="en-US" sz="1000" b="0" dirty="0">
              <a:sym typeface="+mn-lt"/>
            </a:endParaRPr>
          </a:p>
        </p:txBody>
      </p:sp>
      <p:sp>
        <p:nvSpPr>
          <p:cNvPr id="159" name="Text Placeholder 12"/>
          <p:cNvSpPr>
            <a:spLocks noGrp="1"/>
          </p:cNvSpPr>
          <p:nvPr>
            <p:custDataLst>
              <p:tags r:id="rId104"/>
            </p:custDataLst>
          </p:nvPr>
        </p:nvSpPr>
        <p:spPr bwMode="gray">
          <a:xfrm>
            <a:off x="5351463" y="58658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32673A1-5F0F-4A5C-8AD7-32F30AEF6C22}" type="datetime'''''''''2''6''''''''''''''''''.''''''''''''''''''''''1'">
              <a:rPr lang="en-US" altLang="en-US" sz="1000" b="0" smtClean="0">
                <a:solidFill>
                  <a:schemeClr val="bg1"/>
                </a:solidFill>
              </a:rPr>
              <a:pPr algn="ctr">
                <a:spcBef>
                  <a:spcPct val="0"/>
                </a:spcBef>
                <a:spcAft>
                  <a:spcPct val="0"/>
                </a:spcAft>
              </a:pPr>
              <a:t>26.1</a:t>
            </a:fld>
            <a:endParaRPr kumimoji="0" lang="ja-JP" altLang="en-US" sz="1000" b="0" dirty="0">
              <a:solidFill>
                <a:schemeClr val="bg1"/>
              </a:solidFill>
              <a:sym typeface="+mn-lt"/>
            </a:endParaRPr>
          </a:p>
        </p:txBody>
      </p:sp>
      <p:sp>
        <p:nvSpPr>
          <p:cNvPr id="138" name="Text Placeholder 12"/>
          <p:cNvSpPr>
            <a:spLocks noGrp="1"/>
          </p:cNvSpPr>
          <p:nvPr>
            <p:custDataLst>
              <p:tags r:id="rId105"/>
            </p:custDataLst>
          </p:nvPr>
        </p:nvSpPr>
        <p:spPr bwMode="gray">
          <a:xfrm>
            <a:off x="1608137" y="58388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01CC9E-DCA3-49F1-B25B-65B3702B90FD}" type="datetime'''''''3''''''''''''''''''0''''''''''''''''''''.''''2'''''">
              <a:rPr lang="en-US" altLang="en-US" sz="1000" b="0" smtClean="0">
                <a:solidFill>
                  <a:schemeClr val="bg1"/>
                </a:solidFill>
              </a:rPr>
              <a:pPr algn="ctr">
                <a:spcBef>
                  <a:spcPct val="0"/>
                </a:spcBef>
                <a:spcAft>
                  <a:spcPct val="0"/>
                </a:spcAft>
              </a:pPr>
              <a:t>30.2</a:t>
            </a:fld>
            <a:endParaRPr kumimoji="0" lang="ja-JP" altLang="en-US" sz="1000" b="0" dirty="0">
              <a:solidFill>
                <a:schemeClr val="bg1"/>
              </a:solidFill>
              <a:sym typeface="+mn-lt"/>
            </a:endParaRPr>
          </a:p>
        </p:txBody>
      </p:sp>
      <p:sp>
        <p:nvSpPr>
          <p:cNvPr id="132" name="Text Placeholder 12"/>
          <p:cNvSpPr>
            <a:spLocks noGrp="1"/>
          </p:cNvSpPr>
          <p:nvPr>
            <p:custDataLst>
              <p:tags r:id="rId106"/>
            </p:custDataLst>
          </p:nvPr>
        </p:nvSpPr>
        <p:spPr bwMode="gray">
          <a:xfrm>
            <a:off x="6288087" y="52514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4A6E27E-B2CD-42DD-8FA1-A43A76C9D1A6}" type="datetime'6''''''''''6''''''.''''''''''''6'''''''''''''''">
              <a:rPr lang="en-US" altLang="en-US" sz="1000" b="0" smtClean="0"/>
              <a:pPr algn="ctr">
                <a:spcBef>
                  <a:spcPct val="0"/>
                </a:spcBef>
                <a:spcAft>
                  <a:spcPct val="0"/>
                </a:spcAft>
              </a:pPr>
              <a:t>66.6</a:t>
            </a:fld>
            <a:endParaRPr kumimoji="0" lang="ja-JP" altLang="en-US" sz="1000" b="0" dirty="0">
              <a:sym typeface="+mn-lt"/>
            </a:endParaRPr>
          </a:p>
        </p:txBody>
      </p:sp>
      <p:sp>
        <p:nvSpPr>
          <p:cNvPr id="153" name="Text Placeholder 12"/>
          <p:cNvSpPr>
            <a:spLocks noGrp="1"/>
          </p:cNvSpPr>
          <p:nvPr>
            <p:custDataLst>
              <p:tags r:id="rId107"/>
            </p:custDataLst>
          </p:nvPr>
        </p:nvSpPr>
        <p:spPr bwMode="gray">
          <a:xfrm>
            <a:off x="6288087" y="58705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54982A8-B546-4235-9B68-A4A64A2FC9E2}" type="datetime'''''''''2''''''5''''''''''''''''''''''''.''3'''">
              <a:rPr lang="en-US" altLang="en-US" sz="1000" b="0" smtClean="0">
                <a:solidFill>
                  <a:schemeClr val="bg1"/>
                </a:solidFill>
              </a:rPr>
              <a:pPr algn="ctr">
                <a:spcBef>
                  <a:spcPct val="0"/>
                </a:spcBef>
                <a:spcAft>
                  <a:spcPct val="0"/>
                </a:spcAft>
              </a:pPr>
              <a:t>25.3</a:t>
            </a:fld>
            <a:endParaRPr kumimoji="0" lang="ja-JP" altLang="en-US" sz="1000" b="0" dirty="0">
              <a:solidFill>
                <a:schemeClr val="bg1"/>
              </a:solidFill>
              <a:sym typeface="+mn-lt"/>
            </a:endParaRPr>
          </a:p>
        </p:txBody>
      </p:sp>
      <p:sp>
        <p:nvSpPr>
          <p:cNvPr id="118" name="Text Placeholder 12"/>
          <p:cNvSpPr>
            <a:spLocks noGrp="1"/>
          </p:cNvSpPr>
          <p:nvPr>
            <p:custDataLst>
              <p:tags r:id="rId108"/>
            </p:custDataLst>
          </p:nvPr>
        </p:nvSpPr>
        <p:spPr bwMode="gray">
          <a:xfrm>
            <a:off x="1920874" y="52101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AF2E0EB-71F9-4AEF-BB39-A6A1F7FABF3C}" type="datetime'''6''''''''''''''3''''''''''''''''.''8'''''''''''''''''''">
              <a:rPr lang="en-US" altLang="en-US" sz="1000" b="0" smtClean="0"/>
              <a:pPr algn="ctr">
                <a:spcBef>
                  <a:spcPct val="0"/>
                </a:spcBef>
                <a:spcAft>
                  <a:spcPct val="0"/>
                </a:spcAft>
              </a:pPr>
              <a:t>63.8</a:t>
            </a:fld>
            <a:endParaRPr kumimoji="0" lang="ja-JP" altLang="en-US" sz="1000" b="0" dirty="0">
              <a:sym typeface="+mn-lt"/>
            </a:endParaRPr>
          </a:p>
        </p:txBody>
      </p:sp>
      <p:sp>
        <p:nvSpPr>
          <p:cNvPr id="117" name="Text Placeholder 12"/>
          <p:cNvSpPr>
            <a:spLocks noGrp="1"/>
          </p:cNvSpPr>
          <p:nvPr>
            <p:custDataLst>
              <p:tags r:id="rId109"/>
            </p:custDataLst>
          </p:nvPr>
        </p:nvSpPr>
        <p:spPr bwMode="gray">
          <a:xfrm>
            <a:off x="1608137" y="52070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D00CBDC-AA23-4BD9-8855-2DBA6A608A3B}" type="datetime'''''''''''''''''''''''''''''6''''''''''''''3''''.''''''5'">
              <a:rPr lang="en-US" altLang="en-US" sz="1000" b="0" smtClean="0"/>
              <a:pPr algn="ctr">
                <a:spcBef>
                  <a:spcPct val="0"/>
                </a:spcBef>
                <a:spcAft>
                  <a:spcPct val="0"/>
                </a:spcAft>
              </a:pPr>
              <a:t>63.5</a:t>
            </a:fld>
            <a:endParaRPr kumimoji="0" lang="ja-JP" altLang="en-US" sz="1000" b="0" dirty="0">
              <a:sym typeface="+mn-lt"/>
            </a:endParaRPr>
          </a:p>
        </p:txBody>
      </p:sp>
      <p:sp>
        <p:nvSpPr>
          <p:cNvPr id="271" name="テキスト プレースホルダ 9"/>
          <p:cNvSpPr>
            <a:spLocks noGrp="1"/>
          </p:cNvSpPr>
          <p:nvPr>
            <p:custDataLst>
              <p:tags r:id="rId110"/>
            </p:custDataLst>
          </p:nvPr>
        </p:nvSpPr>
        <p:spPr bwMode="gray">
          <a:xfrm>
            <a:off x="6599238" y="525621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0819CF-9B3C-422B-A738-08DF64DF7758}" type="datetime'''''''''''''''''''''6''''''''6.7'''''''''''''''">
              <a:rPr lang="en-US" altLang="en-US" sz="1000" smtClean="0"/>
              <a:pPr marL="0" indent="0" algn="ctr">
                <a:spcBef>
                  <a:spcPct val="0"/>
                </a:spcBef>
                <a:buNone/>
              </a:pPr>
              <a:t>66.7</a:t>
            </a:fld>
            <a:endParaRPr kumimoji="0" lang="ja-JP" altLang="en-US" sz="1000" dirty="0">
              <a:sym typeface="+mn-lt"/>
            </a:endParaRPr>
          </a:p>
        </p:txBody>
      </p:sp>
      <p:sp>
        <p:nvSpPr>
          <p:cNvPr id="273" name="テキスト プレースホルダ 9"/>
          <p:cNvSpPr>
            <a:spLocks noGrp="1"/>
          </p:cNvSpPr>
          <p:nvPr>
            <p:custDataLst>
              <p:tags r:id="rId111"/>
            </p:custDataLst>
          </p:nvPr>
        </p:nvSpPr>
        <p:spPr bwMode="gray">
          <a:xfrm>
            <a:off x="6599238" y="587375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CA8EE1-F3A4-4AEA-85B0-BC22D52786A3}" type="datetime'2''''''''''''5''''''''''''''''.''0'''''''">
              <a:rPr kumimoji="0" lang="ja-JP" altLang="en-US" sz="1000" smtClean="0">
                <a:solidFill>
                  <a:schemeClr val="bg1"/>
                </a:solidFill>
                <a:sym typeface="+mn-lt"/>
              </a:rPr>
              <a:pPr marL="0" indent="0" algn="ctr">
                <a:spcBef>
                  <a:spcPct val="0"/>
                </a:spcBef>
                <a:buNone/>
              </a:pPr>
              <a:t>25.0</a:t>
            </a:fld>
            <a:endParaRPr kumimoji="0" lang="ja-JP" altLang="en-US" sz="1000" dirty="0">
              <a:solidFill>
                <a:schemeClr val="bg1"/>
              </a:solidFill>
              <a:sym typeface="+mn-lt"/>
            </a:endParaRPr>
          </a:p>
        </p:txBody>
      </p:sp>
      <p:sp>
        <p:nvSpPr>
          <p:cNvPr id="267" name="Text Placeholder 12"/>
          <p:cNvSpPr>
            <a:spLocks noGrp="1"/>
          </p:cNvSpPr>
          <p:nvPr>
            <p:custDataLst>
              <p:tags r:id="rId112"/>
            </p:custDataLst>
          </p:nvPr>
        </p:nvSpPr>
        <p:spPr bwMode="auto">
          <a:xfrm>
            <a:off x="6662738"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ADCFC3-7C43-41F9-A624-74996596B632}" type="datetime'''''''''''1''''''''''''''''''''''''''''''''7'''''''''''''">
              <a:rPr lang="ja-JP" altLang="en-US" sz="1000" b="0" smtClean="0"/>
              <a:pPr algn="ctr">
                <a:spcBef>
                  <a:spcPct val="0"/>
                </a:spcBef>
                <a:spcAft>
                  <a:spcPct val="0"/>
                </a:spcAft>
              </a:pPr>
              <a:t>17</a:t>
            </a:fld>
            <a:endParaRPr kumimoji="0" lang="ja-JP" altLang="en-US" sz="1000" b="0" dirty="0">
              <a:sym typeface="+mn-lt"/>
            </a:endParaRPr>
          </a:p>
        </p:txBody>
      </p:sp>
      <p:sp>
        <p:nvSpPr>
          <p:cNvPr id="90" name="Text Placeholder 12"/>
          <p:cNvSpPr>
            <a:spLocks noGrp="1"/>
          </p:cNvSpPr>
          <p:nvPr>
            <p:custDataLst>
              <p:tags r:id="rId113"/>
            </p:custDataLst>
          </p:nvPr>
        </p:nvSpPr>
        <p:spPr bwMode="auto">
          <a:xfrm>
            <a:off x="838200" y="44418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33" name="Text Placeholder 12"/>
          <p:cNvSpPr>
            <a:spLocks noGrp="1"/>
          </p:cNvSpPr>
          <p:nvPr>
            <p:custDataLst>
              <p:tags r:id="rId114"/>
            </p:custDataLst>
          </p:nvPr>
        </p:nvSpPr>
        <p:spPr bwMode="gray">
          <a:xfrm>
            <a:off x="7223125" y="52673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DAD20DB-5815-4E5D-985D-4DA47479F68B}" type="datetime'''6''''''''''''''''''''''''''7''''''''''''''''.''''''''1'''">
              <a:rPr lang="en-US" altLang="en-US" sz="1000" b="0" smtClean="0"/>
              <a:pPr algn="ctr">
                <a:spcBef>
                  <a:spcPct val="0"/>
                </a:spcBef>
                <a:spcAft>
                  <a:spcPct val="0"/>
                </a:spcAft>
              </a:pPr>
              <a:t>67.1</a:t>
            </a:fld>
            <a:endParaRPr kumimoji="0" lang="ja-JP" altLang="en-US" sz="1000" b="0" dirty="0">
              <a:sym typeface="+mn-lt"/>
            </a:endParaRPr>
          </a:p>
        </p:txBody>
      </p:sp>
      <p:sp>
        <p:nvSpPr>
          <p:cNvPr id="154" name="Text Placeholder 12"/>
          <p:cNvSpPr>
            <a:spLocks noGrp="1"/>
          </p:cNvSpPr>
          <p:nvPr>
            <p:custDataLst>
              <p:tags r:id="rId115"/>
            </p:custDataLst>
          </p:nvPr>
        </p:nvSpPr>
        <p:spPr bwMode="gray">
          <a:xfrm>
            <a:off x="7223125" y="58801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4B43024-9D2B-4CF5-B319-148EFE06C144}" type="datetime'''''''''''2''''''''''''''''3''''''''''''.''''9'''''''''">
              <a:rPr lang="en-US" altLang="en-US" sz="1000" b="0" smtClean="0">
                <a:solidFill>
                  <a:schemeClr val="bg1"/>
                </a:solidFill>
              </a:rPr>
              <a:pPr algn="ctr">
                <a:spcBef>
                  <a:spcPct val="0"/>
                </a:spcBef>
                <a:spcAft>
                  <a:spcPct val="0"/>
                </a:spcAft>
              </a:pPr>
              <a:t>23.9</a:t>
            </a:fld>
            <a:endParaRPr kumimoji="0" lang="ja-JP" altLang="en-US" sz="1000" b="0" dirty="0">
              <a:solidFill>
                <a:schemeClr val="bg1"/>
              </a:solidFill>
              <a:sym typeface="+mn-lt"/>
            </a:endParaRPr>
          </a:p>
        </p:txBody>
      </p:sp>
      <p:sp>
        <p:nvSpPr>
          <p:cNvPr id="92" name="Text Placeholder 12"/>
          <p:cNvSpPr>
            <a:spLocks noGrp="1"/>
          </p:cNvSpPr>
          <p:nvPr>
            <p:custDataLst>
              <p:tags r:id="rId116"/>
            </p:custDataLst>
          </p:nvPr>
        </p:nvSpPr>
        <p:spPr bwMode="auto">
          <a:xfrm>
            <a:off x="1671638"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453B13A-45CD-4630-80A5-8A31E74D8944}" type="datetime'''''''01'''''''''''''''''''''''''''''''''''''''''''''''''">
              <a:rPr lang="ja-JP" altLang="en-US" sz="1000" b="0"/>
              <a:pPr algn="ctr">
                <a:spcBef>
                  <a:spcPct val="0"/>
                </a:spcBef>
                <a:spcAft>
                  <a:spcPct val="0"/>
                </a:spcAft>
              </a:pPr>
              <a:t>01</a:t>
            </a:fld>
            <a:endParaRPr kumimoji="0" lang="ja-JP" altLang="en-US" sz="1000" b="0" dirty="0">
              <a:sym typeface="+mn-lt"/>
            </a:endParaRPr>
          </a:p>
        </p:txBody>
      </p:sp>
      <p:sp>
        <p:nvSpPr>
          <p:cNvPr id="134" name="Text Placeholder 12"/>
          <p:cNvSpPr>
            <a:spLocks noGrp="1"/>
          </p:cNvSpPr>
          <p:nvPr>
            <p:custDataLst>
              <p:tags r:id="rId117"/>
            </p:custDataLst>
          </p:nvPr>
        </p:nvSpPr>
        <p:spPr bwMode="gray">
          <a:xfrm>
            <a:off x="7535863" y="53086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271D17E-6A6E-4245-8BF4-39E697BBCA6B}" type="datetime'''''''''''''''''6''''''''''''''''''''''''''6''''''''''.6'''''">
              <a:rPr lang="en-US" altLang="en-US" sz="1000" b="0" smtClean="0"/>
              <a:pPr algn="ctr">
                <a:spcBef>
                  <a:spcPct val="0"/>
                </a:spcBef>
                <a:spcAft>
                  <a:spcPct val="0"/>
                </a:spcAft>
              </a:pPr>
              <a:t>66.6</a:t>
            </a:fld>
            <a:endParaRPr kumimoji="0" lang="ja-JP" altLang="en-US" sz="1000" b="0" dirty="0">
              <a:sym typeface="+mn-lt"/>
            </a:endParaRPr>
          </a:p>
        </p:txBody>
      </p:sp>
      <p:sp>
        <p:nvSpPr>
          <p:cNvPr id="155" name="Text Placeholder 12"/>
          <p:cNvSpPr>
            <a:spLocks noGrp="1"/>
          </p:cNvSpPr>
          <p:nvPr>
            <p:custDataLst>
              <p:tags r:id="rId118"/>
            </p:custDataLst>
          </p:nvPr>
        </p:nvSpPr>
        <p:spPr bwMode="gray">
          <a:xfrm>
            <a:off x="7535863" y="58991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A57B756-4D00-45A7-9B4D-0F6894BD91CC}" type="datetime'''''''''2''''1''''''''.''1'''''''''''''''''''''''''''''''''">
              <a:rPr lang="en-US" altLang="en-US" sz="1000" b="0" smtClean="0">
                <a:solidFill>
                  <a:schemeClr val="bg1"/>
                </a:solidFill>
              </a:rPr>
              <a:pPr algn="ctr">
                <a:spcBef>
                  <a:spcPct val="0"/>
                </a:spcBef>
                <a:spcAft>
                  <a:spcPct val="0"/>
                </a:spcAft>
              </a:pPr>
              <a:t>21.1</a:t>
            </a:fld>
            <a:endParaRPr kumimoji="0" lang="ja-JP" altLang="en-US" sz="1000" b="0" dirty="0">
              <a:solidFill>
                <a:schemeClr val="bg1"/>
              </a:solidFill>
              <a:sym typeface="+mn-lt"/>
            </a:endParaRPr>
          </a:p>
        </p:txBody>
      </p:sp>
      <p:sp>
        <p:nvSpPr>
          <p:cNvPr id="93" name="Text Placeholder 12"/>
          <p:cNvSpPr>
            <a:spLocks noGrp="1"/>
          </p:cNvSpPr>
          <p:nvPr>
            <p:custDataLst>
              <p:tags r:id="rId119"/>
            </p:custDataLst>
          </p:nvPr>
        </p:nvSpPr>
        <p:spPr bwMode="auto">
          <a:xfrm>
            <a:off x="1984375"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5D1604-5707-4D93-ADE9-5F79E6E05A3C}" type="datetime'''''''0''''2'''''''''''''''''''''''''''''''''''''''''''''''">
              <a:rPr lang="ja-JP" altLang="en-US" sz="1000" b="0"/>
              <a:pPr algn="ctr">
                <a:spcBef>
                  <a:spcPct val="0"/>
                </a:spcBef>
                <a:spcAft>
                  <a:spcPct val="0"/>
                </a:spcAft>
              </a:pPr>
              <a:t>02</a:t>
            </a:fld>
            <a:endParaRPr kumimoji="0" lang="ja-JP" altLang="en-US" sz="1000" b="0" dirty="0">
              <a:sym typeface="+mn-lt"/>
            </a:endParaRPr>
          </a:p>
        </p:txBody>
      </p:sp>
      <p:sp>
        <p:nvSpPr>
          <p:cNvPr id="107" name="Text Placeholder 12"/>
          <p:cNvSpPr>
            <a:spLocks noGrp="1"/>
          </p:cNvSpPr>
          <p:nvPr>
            <p:custDataLst>
              <p:tags r:id="rId120"/>
            </p:custDataLst>
          </p:nvPr>
        </p:nvSpPr>
        <p:spPr bwMode="auto">
          <a:xfrm>
            <a:off x="6351588"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E22AF7F-3CD3-43CF-97AA-3C9558FFDEBB}" type="datetime'''''1''''''''''''''''''''''''''6'''''''''''''''''''''''''''">
              <a:rPr lang="ja-JP" altLang="en-US" sz="1000" b="0"/>
              <a:pPr algn="ctr">
                <a:spcBef>
                  <a:spcPct val="0"/>
                </a:spcBef>
                <a:spcAft>
                  <a:spcPct val="0"/>
                </a:spcAft>
              </a:pPr>
              <a:t>16</a:t>
            </a:fld>
            <a:endParaRPr kumimoji="0" lang="ja-JP" altLang="en-US" sz="1000" b="0" dirty="0">
              <a:sym typeface="+mn-lt"/>
            </a:endParaRPr>
          </a:p>
        </p:txBody>
      </p:sp>
      <p:sp>
        <p:nvSpPr>
          <p:cNvPr id="156" name="Text Placeholder 12"/>
          <p:cNvSpPr>
            <a:spLocks noGrp="1"/>
          </p:cNvSpPr>
          <p:nvPr>
            <p:custDataLst>
              <p:tags r:id="rId121"/>
            </p:custDataLst>
          </p:nvPr>
        </p:nvSpPr>
        <p:spPr bwMode="gray">
          <a:xfrm>
            <a:off x="7847013" y="59166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D583556-3CBD-4112-A644-F38DB7645548}" type="datetime'''''1''''8''''.''5'''''''''''''''''''''''''">
              <a:rPr lang="en-US" altLang="en-US" sz="1000" b="0" smtClean="0">
                <a:solidFill>
                  <a:schemeClr val="bg1"/>
                </a:solidFill>
              </a:rPr>
              <a:pPr algn="ctr">
                <a:spcBef>
                  <a:spcPct val="0"/>
                </a:spcBef>
                <a:spcAft>
                  <a:spcPct val="0"/>
                </a:spcAft>
              </a:pPr>
              <a:t>18.5</a:t>
            </a:fld>
            <a:endParaRPr kumimoji="0" lang="ja-JP" altLang="en-US" sz="1000" b="0" dirty="0">
              <a:solidFill>
                <a:schemeClr val="bg1"/>
              </a:solidFill>
              <a:sym typeface="+mn-lt"/>
            </a:endParaRPr>
          </a:p>
        </p:txBody>
      </p:sp>
      <p:sp>
        <p:nvSpPr>
          <p:cNvPr id="110" name="Text Placeholder 12"/>
          <p:cNvSpPr>
            <a:spLocks noGrp="1"/>
          </p:cNvSpPr>
          <p:nvPr>
            <p:custDataLst>
              <p:tags r:id="rId122"/>
            </p:custDataLst>
          </p:nvPr>
        </p:nvSpPr>
        <p:spPr bwMode="auto">
          <a:xfrm>
            <a:off x="7910513"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90ED2BE-F19C-4B1D-B02F-B066D865F8C0}" type="datetime'''''''''''''''''''''''''4''''''''''''''''''''''0'''''">
              <a:rPr lang="ja-JP" altLang="en-US" sz="1000" b="0"/>
              <a:pPr algn="ctr">
                <a:spcBef>
                  <a:spcPct val="0"/>
                </a:spcBef>
                <a:spcAft>
                  <a:spcPct val="0"/>
                </a:spcAft>
              </a:pPr>
              <a:t>40</a:t>
            </a:fld>
            <a:endParaRPr kumimoji="0" lang="ja-JP" altLang="en-US" sz="1000" b="0" dirty="0">
              <a:sym typeface="+mn-lt"/>
            </a:endParaRPr>
          </a:p>
        </p:txBody>
      </p:sp>
      <p:sp>
        <p:nvSpPr>
          <p:cNvPr id="136" name="Text Placeholder 12"/>
          <p:cNvSpPr>
            <a:spLocks noGrp="1"/>
          </p:cNvSpPr>
          <p:nvPr>
            <p:custDataLst>
              <p:tags r:id="rId123"/>
            </p:custDataLst>
          </p:nvPr>
        </p:nvSpPr>
        <p:spPr bwMode="gray">
          <a:xfrm>
            <a:off x="8159750" y="53959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95FA343-CD74-41EA-A4DA-56F68FBB4C4D}" type="datetime'''''''''''6''''''''''''''''''''''''''''2''''''''''.''3'">
              <a:rPr lang="en-US" altLang="en-US" sz="1000" b="0" smtClean="0"/>
              <a:pPr algn="ctr">
                <a:spcBef>
                  <a:spcPct val="0"/>
                </a:spcBef>
                <a:spcAft>
                  <a:spcPct val="0"/>
                </a:spcAft>
              </a:pPr>
              <a:t>62.3</a:t>
            </a:fld>
            <a:endParaRPr kumimoji="0" lang="ja-JP" altLang="en-US" sz="1000" b="0" dirty="0">
              <a:sym typeface="+mn-lt"/>
            </a:endParaRPr>
          </a:p>
        </p:txBody>
      </p:sp>
      <p:sp>
        <p:nvSpPr>
          <p:cNvPr id="157" name="Text Placeholder 12"/>
          <p:cNvSpPr>
            <a:spLocks noGrp="1"/>
          </p:cNvSpPr>
          <p:nvPr>
            <p:custDataLst>
              <p:tags r:id="rId124"/>
            </p:custDataLst>
          </p:nvPr>
        </p:nvSpPr>
        <p:spPr bwMode="gray">
          <a:xfrm>
            <a:off x="8159750" y="59293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E61C3CB-57CC-4F03-AC6B-A4D41BF7606D}" type="datetime'''''''''''''1''''''''''6''''''''.''''''8'''''">
              <a:rPr lang="en-US" altLang="en-US" sz="1000" b="0" smtClean="0">
                <a:solidFill>
                  <a:schemeClr val="bg1"/>
                </a:solidFill>
              </a:rPr>
              <a:pPr algn="ctr">
                <a:spcBef>
                  <a:spcPct val="0"/>
                </a:spcBef>
                <a:spcAft>
                  <a:spcPct val="0"/>
                </a:spcAft>
              </a:pPr>
              <a:t>16.8</a:t>
            </a:fld>
            <a:endParaRPr kumimoji="0" lang="ja-JP" altLang="en-US" sz="1000" b="0" dirty="0">
              <a:solidFill>
                <a:schemeClr val="bg1"/>
              </a:solidFill>
              <a:sym typeface="+mn-lt"/>
            </a:endParaRPr>
          </a:p>
        </p:txBody>
      </p:sp>
      <p:sp>
        <p:nvSpPr>
          <p:cNvPr id="111" name="Text Placeholder 12"/>
          <p:cNvSpPr>
            <a:spLocks noGrp="1"/>
          </p:cNvSpPr>
          <p:nvPr>
            <p:custDataLst>
              <p:tags r:id="rId125"/>
            </p:custDataLst>
          </p:nvPr>
        </p:nvSpPr>
        <p:spPr bwMode="auto">
          <a:xfrm>
            <a:off x="8223250"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FA58E24-86D0-4490-977F-60D4F9C99ABE}" type="datetime'''''''''''''''''''''5''''''''''''''''''''''''''''''''0'''">
              <a:rPr lang="ja-JP" altLang="en-US" sz="1000" b="0"/>
              <a:pPr algn="ctr">
                <a:spcBef>
                  <a:spcPct val="0"/>
                </a:spcBef>
                <a:spcAft>
                  <a:spcPct val="0"/>
                </a:spcAft>
              </a:pPr>
              <a:t>50</a:t>
            </a:fld>
            <a:endParaRPr kumimoji="0" lang="ja-JP" altLang="en-US" sz="1000" b="0" dirty="0">
              <a:sym typeface="+mn-lt"/>
            </a:endParaRPr>
          </a:p>
        </p:txBody>
      </p:sp>
      <p:sp>
        <p:nvSpPr>
          <p:cNvPr id="112" name="Text Placeholder 12"/>
          <p:cNvSpPr>
            <a:spLocks noGrp="1"/>
          </p:cNvSpPr>
          <p:nvPr>
            <p:custDataLst>
              <p:tags r:id="rId126"/>
            </p:custDataLst>
          </p:nvPr>
        </p:nvSpPr>
        <p:spPr bwMode="auto">
          <a:xfrm>
            <a:off x="8499475" y="483552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4C7C382-3BFD-49CE-B9E5-A1F8F6A41E2D}" type="datetime'''''''''''6''''5''''歳''''''''以''''''''''上'''''''''''">
              <a:rPr lang="ja-JP" altLang="en-US" sz="1000" b="0"/>
              <a:pPr>
                <a:spcBef>
                  <a:spcPct val="0"/>
                </a:spcBef>
                <a:spcAft>
                  <a:spcPct val="0"/>
                </a:spcAft>
              </a:pPr>
              <a:t>65歳以上</a:t>
            </a:fld>
            <a:endParaRPr kumimoji="0" lang="ja-JP" altLang="en-US" sz="1000" b="0" dirty="0">
              <a:sym typeface="+mn-lt"/>
            </a:endParaRPr>
          </a:p>
        </p:txBody>
      </p:sp>
      <p:sp>
        <p:nvSpPr>
          <p:cNvPr id="113" name="Text Placeholder 12"/>
          <p:cNvSpPr>
            <a:spLocks noGrp="1"/>
          </p:cNvSpPr>
          <p:nvPr>
            <p:custDataLst>
              <p:tags r:id="rId127"/>
            </p:custDataLst>
          </p:nvPr>
        </p:nvSpPr>
        <p:spPr bwMode="auto">
          <a:xfrm>
            <a:off x="8499475" y="5395913"/>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F994EAA2-B22A-424F-9789-9CC5E491D0AE}" type="datetime'''''''''15''''''''''～''''''''6''''4''''''''歳'''''''">
              <a:rPr lang="ja-JP" altLang="en-US" sz="1000" b="0">
                <a:sym typeface="+mn-lt"/>
              </a:rPr>
              <a:pPr>
                <a:spcBef>
                  <a:spcPct val="0"/>
                </a:spcBef>
                <a:spcAft>
                  <a:spcPct val="0"/>
                </a:spcAft>
              </a:pPr>
              <a:t>15～64歳</a:t>
            </a:fld>
            <a:endParaRPr kumimoji="0" lang="ja-JP" altLang="en-US" sz="1000" b="0" dirty="0">
              <a:sym typeface="+mn-lt"/>
            </a:endParaRPr>
          </a:p>
        </p:txBody>
      </p:sp>
      <p:sp>
        <p:nvSpPr>
          <p:cNvPr id="114" name="Text Placeholder 12"/>
          <p:cNvSpPr>
            <a:spLocks noGrp="1"/>
          </p:cNvSpPr>
          <p:nvPr>
            <p:custDataLst>
              <p:tags r:id="rId128"/>
            </p:custDataLst>
          </p:nvPr>
        </p:nvSpPr>
        <p:spPr bwMode="auto">
          <a:xfrm>
            <a:off x="8499475" y="588962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17ACFCB-14ED-4FF1-8CB2-34B96CEDC7F7}" type="datetime'1''''''5''''''''''''''歳''''''''''''''''未''''満'''''">
              <a:rPr lang="ja-JP" altLang="en-US" sz="1000" b="0">
                <a:sym typeface="+mn-lt"/>
              </a:rPr>
              <a:pPr>
                <a:spcBef>
                  <a:spcPct val="0"/>
                </a:spcBef>
                <a:spcAft>
                  <a:spcPct val="0"/>
                </a:spcAft>
              </a:pPr>
              <a:t>15歳未満</a:t>
            </a:fld>
            <a:endParaRPr kumimoji="0" lang="ja-JP" altLang="en-US" sz="1000" b="0" dirty="0">
              <a:sym typeface="+mn-lt"/>
            </a:endParaRPr>
          </a:p>
        </p:txBody>
      </p:sp>
      <p:sp>
        <p:nvSpPr>
          <p:cNvPr id="187" name="Text Placeholder 12"/>
          <p:cNvSpPr>
            <a:spLocks noGrp="1"/>
          </p:cNvSpPr>
          <p:nvPr>
            <p:custDataLst>
              <p:tags r:id="rId129"/>
            </p:custDataLst>
          </p:nvPr>
        </p:nvSpPr>
        <p:spPr bwMode="auto">
          <a:xfrm>
            <a:off x="6975475"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F6CBBF1-E526-42FE-B368-F0DF7406D3C4}" type="datetime'''1''''''''''''''''''''''''''''''''8'''''''''">
              <a:rPr lang="en-US" altLang="en-US" sz="1000" b="0" smtClean="0"/>
              <a:pPr algn="ctr">
                <a:spcBef>
                  <a:spcPct val="0"/>
                </a:spcBef>
                <a:spcAft>
                  <a:spcPct val="0"/>
                </a:spcAft>
              </a:pPr>
              <a:t>18</a:t>
            </a:fld>
            <a:endParaRPr kumimoji="0" lang="ja-JP" altLang="en-US" sz="1000" b="0" dirty="0">
              <a:sym typeface="+mn-lt"/>
            </a:endParaRPr>
          </a:p>
        </p:txBody>
      </p:sp>
      <p:sp>
        <p:nvSpPr>
          <p:cNvPr id="191" name="テキスト プレースホルダ 9"/>
          <p:cNvSpPr>
            <a:spLocks noGrp="1"/>
          </p:cNvSpPr>
          <p:nvPr>
            <p:custDataLst>
              <p:tags r:id="rId130"/>
            </p:custDataLst>
          </p:nvPr>
        </p:nvSpPr>
        <p:spPr bwMode="gray">
          <a:xfrm>
            <a:off x="6911975" y="5259388"/>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8B1B53-E959-42B3-9122-49BF5CB40B37}" type="datetime'''''''''''6''''''''''''6''''''''''''''.''''9'">
              <a:rPr lang="en-US" altLang="en-US" sz="1000" smtClean="0"/>
              <a:pPr marL="0" indent="0" algn="ctr">
                <a:spcBef>
                  <a:spcPct val="0"/>
                </a:spcBef>
                <a:buNone/>
              </a:pPr>
              <a:t>66.9</a:t>
            </a:fld>
            <a:endParaRPr kumimoji="0" lang="ja-JP" altLang="en-US" sz="1000" dirty="0">
              <a:sym typeface="+mn-lt"/>
            </a:endParaRPr>
          </a:p>
        </p:txBody>
      </p:sp>
      <p:sp>
        <p:nvSpPr>
          <p:cNvPr id="123" name="Text Placeholder 12"/>
          <p:cNvSpPr>
            <a:spLocks noGrp="1"/>
          </p:cNvSpPr>
          <p:nvPr>
            <p:custDataLst>
              <p:tags r:id="rId131"/>
            </p:custDataLst>
          </p:nvPr>
        </p:nvSpPr>
        <p:spPr bwMode="gray">
          <a:xfrm>
            <a:off x="3479799" y="52276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4253868-C57D-4447-8EE0-33ECFC09A8C4}" type="datetime'''''6''''''''''''''''''''5''.''''''''''''''''''''''2'''''">
              <a:rPr lang="en-US" altLang="en-US" sz="1000" b="0" smtClean="0"/>
              <a:pPr algn="ctr">
                <a:spcBef>
                  <a:spcPct val="0"/>
                </a:spcBef>
                <a:spcAft>
                  <a:spcPct val="0"/>
                </a:spcAft>
              </a:pPr>
              <a:t>65.2</a:t>
            </a:fld>
            <a:endParaRPr kumimoji="0" lang="ja-JP" altLang="en-US" sz="1000" b="0" dirty="0">
              <a:sym typeface="+mn-lt"/>
            </a:endParaRPr>
          </a:p>
        </p:txBody>
      </p:sp>
      <p:sp>
        <p:nvSpPr>
          <p:cNvPr id="135" name="Text Placeholder 12"/>
          <p:cNvSpPr>
            <a:spLocks noGrp="1"/>
          </p:cNvSpPr>
          <p:nvPr>
            <p:custDataLst>
              <p:tags r:id="rId132"/>
            </p:custDataLst>
          </p:nvPr>
        </p:nvSpPr>
        <p:spPr bwMode="gray">
          <a:xfrm>
            <a:off x="7847013" y="53546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779E56A-B674-4751-AD0F-B3788B034DAC}" type="datetime'''6''5''''''''''''''''''''''''''''''.''''''''1'''''''''''''''">
              <a:rPr lang="en-US" altLang="en-US" sz="1000" b="0" smtClean="0"/>
              <a:pPr algn="ctr">
                <a:spcBef>
                  <a:spcPct val="0"/>
                </a:spcBef>
                <a:spcAft>
                  <a:spcPct val="0"/>
                </a:spcAft>
              </a:pPr>
              <a:t>65.1</a:t>
            </a:fld>
            <a:endParaRPr kumimoji="0" lang="ja-JP" altLang="en-US" sz="1000" b="0" dirty="0">
              <a:sym typeface="+mn-lt"/>
            </a:endParaRPr>
          </a:p>
        </p:txBody>
      </p:sp>
    </p:spTree>
    <p:extLst>
      <p:ext uri="{BB962C8B-B14F-4D97-AF65-F5344CB8AC3E}">
        <p14:creationId xmlns:p14="http://schemas.microsoft.com/office/powerpoint/2010/main" val="13984016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a:t>
            </a:r>
            <a:r>
              <a:rPr lang="zh-CN" altLang="en-US" b="1" dirty="0"/>
              <a:t>／</a:t>
            </a:r>
            <a:r>
              <a:rPr lang="zh-CN" altLang="en-US" dirty="0"/>
              <a:t>医療渡航</a:t>
            </a:r>
            <a:endParaRPr lang="ja-JP" altLang="en-US" dirty="0"/>
          </a:p>
        </p:txBody>
      </p:sp>
      <p:sp>
        <p:nvSpPr>
          <p:cNvPr id="5" name="テキスト ボックス 4"/>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トルコ保健省は、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年に医療観光部門を設立し、同産業の育成に努めている。建国</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年に当たる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年には、医療観光客数を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万人・支出額を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億ドルまでに増やす目標を掲げている。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また、通常の医療観光に加え、温泉医療観光、高齢者医療観光、障害者医療観光にも注力していく方針である。</a:t>
            </a:r>
          </a:p>
        </p:txBody>
      </p:sp>
      <p:sp>
        <p:nvSpPr>
          <p:cNvPr id="58" name="テキスト ボックス 57"/>
          <p:cNvSpPr txBox="1"/>
          <p:nvPr/>
        </p:nvSpPr>
        <p:spPr>
          <a:xfrm>
            <a:off x="200025" y="6714925"/>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Tu</a:t>
            </a:r>
            <a:r>
              <a:rPr lang="en-US" altLang="ja-JP" sz="800" dirty="0" err="1"/>
              <a:t>rkishAirlines</a:t>
            </a:r>
            <a:r>
              <a:rPr lang="en-US" altLang="ja-JP" sz="800" dirty="0"/>
              <a:t>  </a:t>
            </a:r>
            <a:r>
              <a:rPr lang="en-US" altLang="ja-JP" sz="800" dirty="0" err="1"/>
              <a:t>supportsmedical</a:t>
            </a:r>
            <a:r>
              <a:rPr lang="en-US" altLang="ja-JP" sz="800" dirty="0"/>
              <a:t> tourism </a:t>
            </a:r>
            <a:r>
              <a:rPr lang="ja-JP" altLang="en-US" sz="800" dirty="0"/>
              <a:t>「</a:t>
            </a:r>
            <a:r>
              <a:rPr lang="en-US" altLang="ja-JP" sz="800" dirty="0" err="1"/>
              <a:t>InternationalMedical</a:t>
            </a:r>
            <a:r>
              <a:rPr lang="en-US" altLang="ja-JP" sz="800" dirty="0"/>
              <a:t> </a:t>
            </a:r>
            <a:r>
              <a:rPr lang="en-US" altLang="ja-JP" sz="800" dirty="0" err="1"/>
              <a:t>TravelJournal</a:t>
            </a:r>
            <a:r>
              <a:rPr lang="ja-JP" altLang="en-US" sz="800" dirty="0"/>
              <a:t> </a:t>
            </a:r>
            <a:r>
              <a:rPr lang="en-US" altLang="ja-JP" sz="800" dirty="0"/>
              <a:t>2010</a:t>
            </a:r>
            <a:r>
              <a:rPr lang="ja-JP" altLang="en-US" sz="800" dirty="0"/>
              <a:t>年</a:t>
            </a:r>
            <a:r>
              <a:rPr lang="en-US" altLang="ja-JP" sz="800" dirty="0"/>
              <a:t>9</a:t>
            </a:r>
            <a:r>
              <a:rPr lang="ja-JP" altLang="en-US" sz="800" dirty="0"/>
              <a:t>月</a:t>
            </a:r>
            <a:r>
              <a:rPr lang="en-US" altLang="ja-JP" sz="800" dirty="0"/>
              <a:t>17</a:t>
            </a:r>
            <a:r>
              <a:rPr lang="ja-JP" altLang="en-US" sz="800" dirty="0"/>
              <a:t>日」</a:t>
            </a:r>
            <a:endParaRPr lang="ja-JP" altLang="ja-JP" sz="800" dirty="0"/>
          </a:p>
        </p:txBody>
      </p:sp>
      <p:grpSp>
        <p:nvGrpSpPr>
          <p:cNvPr id="60" name="グループ化 7"/>
          <p:cNvGrpSpPr/>
          <p:nvPr/>
        </p:nvGrpSpPr>
        <p:grpSpPr>
          <a:xfrm>
            <a:off x="344488" y="2060848"/>
            <a:ext cx="5743794" cy="288032"/>
            <a:chOff x="4803500" y="2113806"/>
            <a:chExt cx="2954133" cy="288032"/>
          </a:xfrm>
        </p:grpSpPr>
        <p:cxnSp>
          <p:nvCxnSpPr>
            <p:cNvPr id="61" name="直線コネクタ 6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トルコの医療渡航の強み</a:t>
              </a:r>
            </a:p>
          </p:txBody>
        </p:sp>
      </p:grpSp>
      <p:sp>
        <p:nvSpPr>
          <p:cNvPr id="63" name="片側の 2 つの角を丸めた四角形 62"/>
          <p:cNvSpPr/>
          <p:nvPr/>
        </p:nvSpPr>
        <p:spPr>
          <a:xfrm>
            <a:off x="355151" y="2870802"/>
            <a:ext cx="2791466" cy="1402127"/>
          </a:xfrm>
          <a:prstGeom prst="round2SameRect">
            <a:avLst>
              <a:gd name="adj1" fmla="val 0"/>
              <a:gd name="adj2" fmla="val 64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JCI</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認証を取得している病院は</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以上になり、一国としては世界最大規模である。</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保健省は、医療水準向上のために</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JCI</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と協力し、医療制度（病院デザイン、投薬、感染予防、患者搬送、介護など）の近代化を図ってきた。</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片側の 2 つの角を丸めた四角形 63"/>
          <p:cNvSpPr/>
          <p:nvPr/>
        </p:nvSpPr>
        <p:spPr>
          <a:xfrm>
            <a:off x="355151" y="2438755"/>
            <a:ext cx="2791466"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医療水準の高さ</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65" name="片側の 2 つの角を丸めた四角形 64"/>
          <p:cNvSpPr/>
          <p:nvPr/>
        </p:nvSpPr>
        <p:spPr>
          <a:xfrm>
            <a:off x="3290636" y="2870802"/>
            <a:ext cx="2791466" cy="1402127"/>
          </a:xfrm>
          <a:prstGeom prst="round2SameRect">
            <a:avLst>
              <a:gd name="adj1" fmla="val 0"/>
              <a:gd name="adj2" fmla="val 64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脊椎固定、骨髄移植などでの医療費は、価格競争力が高いインドと同等もしくはインドよりも安い。</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トルコ航空は遠方からの医療観光客誘致のため、米国からの旅客については最大</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％、その他の国からの</a:t>
            </a:r>
            <a:r>
              <a:rPr lang="ja-JP" altLang="en-US" sz="1050" dirty="0"/>
              <a:t>旅客には</a:t>
            </a:r>
            <a:r>
              <a:rPr lang="en-US" altLang="ja-JP" sz="1050" dirty="0"/>
              <a:t>10</a:t>
            </a:r>
            <a:r>
              <a:rPr lang="ja-JP" altLang="en-US" sz="1050" dirty="0"/>
              <a:t>～</a:t>
            </a:r>
            <a:r>
              <a:rPr lang="en-US" altLang="ja-JP" sz="1050" dirty="0"/>
              <a:t>20</a:t>
            </a:r>
            <a:r>
              <a:rPr lang="ja-JP" altLang="en-US" sz="1050" dirty="0"/>
              <a:t>％割り引いた運賃を提供している</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50" dirty="0"/>
          </a:p>
        </p:txBody>
      </p:sp>
      <p:sp>
        <p:nvSpPr>
          <p:cNvPr id="66" name="片側の 2 つの角を丸めた四角形 65"/>
          <p:cNvSpPr/>
          <p:nvPr/>
        </p:nvSpPr>
        <p:spPr>
          <a:xfrm>
            <a:off x="3290636" y="2438755"/>
            <a:ext cx="2791466"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医療費用の安さ</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grpSp>
        <p:nvGrpSpPr>
          <p:cNvPr id="70" name="グループ化 7"/>
          <p:cNvGrpSpPr/>
          <p:nvPr/>
        </p:nvGrpSpPr>
        <p:grpSpPr>
          <a:xfrm>
            <a:off x="6185559" y="2060848"/>
            <a:ext cx="3591975" cy="288032"/>
            <a:chOff x="4803500" y="2113806"/>
            <a:chExt cx="2954133" cy="288032"/>
          </a:xfrm>
        </p:grpSpPr>
        <p:cxnSp>
          <p:nvCxnSpPr>
            <p:cNvPr id="71" name="直線コネクタ 7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トルコへ医療渡航が多い国</a:t>
              </a:r>
            </a:p>
          </p:txBody>
        </p:sp>
      </p:grpSp>
      <p:graphicFrame>
        <p:nvGraphicFramePr>
          <p:cNvPr id="73" name="表 72"/>
          <p:cNvGraphicFramePr>
            <a:graphicFrameLocks noGrp="1"/>
          </p:cNvGraphicFramePr>
          <p:nvPr>
            <p:extLst>
              <p:ext uri="{D42A27DB-BD31-4B8C-83A1-F6EECF244321}">
                <p14:modId xmlns:p14="http://schemas.microsoft.com/office/powerpoint/2010/main" val="2851008402"/>
              </p:ext>
            </p:extLst>
          </p:nvPr>
        </p:nvGraphicFramePr>
        <p:xfrm>
          <a:off x="6681192" y="2438755"/>
          <a:ext cx="2232248" cy="1954885"/>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259435">
                <a:tc>
                  <a:txBody>
                    <a:bodyPr/>
                    <a:lstStyle/>
                    <a:p>
                      <a:pPr 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国</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ドイツ</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1"/>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ブルガリア</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2"/>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イラク</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3"/>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ルーマニア</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4"/>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リビア</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5"/>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アゼルバイジャン</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イギリス</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オランダ</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アメリカ</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66471">
                <a:tc>
                  <a:txBody>
                    <a:bodyPr/>
                    <a:lstStyle/>
                    <a:p>
                      <a:pPr algn="ctr" fontAlgn="ctr"/>
                      <a:r>
                        <a:rPr lang="en-US" altLang="ja-JP" sz="105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ロシア</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bl>
          </a:graphicData>
        </a:graphic>
      </p:graphicFrame>
      <p:sp>
        <p:nvSpPr>
          <p:cNvPr id="74" name="片側の 2 つの角を丸めた四角形 73"/>
          <p:cNvSpPr/>
          <p:nvPr/>
        </p:nvSpPr>
        <p:spPr>
          <a:xfrm>
            <a:off x="1750884" y="4797151"/>
            <a:ext cx="2791466" cy="1797063"/>
          </a:xfrm>
          <a:prstGeom prst="round2SameRect">
            <a:avLst>
              <a:gd name="adj1" fmla="val 0"/>
              <a:gd name="adj2" fmla="val 64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医療観光振興策として、政府は医療フリーゾーンの開設を予定している。 </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医療機関の他、検査施設、大学・研究、温泉療養施設などを含む大規模なもので、健康村を形成する計画である。</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訪問客の</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85</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％を外国人医療観光客（患者）と見込み、建設には減免税措置を与え、外国投資取り込みを図る。</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片側の 2 つの角を丸めた四角形 74"/>
          <p:cNvSpPr/>
          <p:nvPr/>
        </p:nvSpPr>
        <p:spPr>
          <a:xfrm>
            <a:off x="1750884" y="4365104"/>
            <a:ext cx="2791466"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健康村の建設</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spTree>
    <p:extLst>
      <p:ext uri="{BB962C8B-B14F-4D97-AF65-F5344CB8AC3E}">
        <p14:creationId xmlns:p14="http://schemas.microsoft.com/office/powerpoint/2010/main" val="18456543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政策動向</a:t>
            </a:r>
            <a:endParaRPr lang="ja-JP" altLang="en-US" dirty="0"/>
          </a:p>
        </p:txBody>
      </p:sp>
    </p:spTree>
    <p:extLst>
      <p:ext uri="{BB962C8B-B14F-4D97-AF65-F5344CB8AC3E}">
        <p14:creationId xmlns:p14="http://schemas.microsoft.com/office/powerpoint/2010/main" val="31727893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6A2357-9C19-44D2-8518-3FB3BA933341}"/>
              </a:ext>
            </a:extLst>
          </p:cNvPr>
          <p:cNvGraphicFramePr>
            <a:graphicFrameLocks noChangeAspect="1"/>
          </p:cNvGraphicFramePr>
          <p:nvPr>
            <p:custDataLst>
              <p:tags r:id="rId2"/>
            </p:custDataLst>
            <p:extLst>
              <p:ext uri="{D42A27DB-BD31-4B8C-83A1-F6EECF244321}">
                <p14:modId xmlns:p14="http://schemas.microsoft.com/office/powerpoint/2010/main" val="1553303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56"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下矢印 28"/>
          <p:cNvSpPr/>
          <p:nvPr/>
        </p:nvSpPr>
        <p:spPr>
          <a:xfrm rot="10800000">
            <a:off x="1424608" y="3481179"/>
            <a:ext cx="2376264" cy="3044165"/>
          </a:xfrm>
          <a:prstGeom prst="downArrow">
            <a:avLst>
              <a:gd name="adj1" fmla="val 50000"/>
              <a:gd name="adj2" fmla="val 18645"/>
            </a:avLst>
          </a:prstGeom>
          <a:solidFill>
            <a:srgbClr val="3D6AA7"/>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17" name="角丸四角形 16"/>
          <p:cNvSpPr>
            <a:spLocks/>
          </p:cNvSpPr>
          <p:nvPr/>
        </p:nvSpPr>
        <p:spPr>
          <a:xfrm>
            <a:off x="816794" y="3752441"/>
            <a:ext cx="4091465" cy="393331"/>
          </a:xfrm>
          <a:prstGeom prst="roundRect">
            <a:avLst>
              <a:gd name="adj" fmla="val 10254"/>
            </a:avLst>
          </a:prstGeom>
          <a:solidFill>
            <a:schemeClr val="accent3">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477838"/>
            <a:r>
              <a:rPr lang="ja-JP" altLang="en-US"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健康的な生活の推進と普及</a:t>
            </a:r>
          </a:p>
        </p:txBody>
      </p:sp>
      <p:sp>
        <p:nvSpPr>
          <p:cNvPr id="2" name="タイトル 1"/>
          <p:cNvSpPr>
            <a:spLocks noGrp="1"/>
          </p:cNvSpPr>
          <p:nvPr>
            <p:ph type="title"/>
          </p:nvPr>
        </p:nvSpPr>
        <p:spPr/>
        <p:txBody>
          <a:bodyPr vert="horz"/>
          <a:lstStyle/>
          <a:p>
            <a:r>
              <a:rPr lang="ja-JP" altLang="en-US" dirty="0"/>
              <a:t>トルコ／政策動向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1/3</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Strategic Plan 2019-2023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」を発行し、今後の方針を明示した。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Strategic Plan 2019-2023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」では、最終的な目標とそれを実現するための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つの方針を掲げている。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つの方針に紐づいて、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の大目標と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の指標が示されている。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597352"/>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Health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Strategic Plan 2019-2023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13" name="グループ化 7"/>
          <p:cNvGrpSpPr/>
          <p:nvPr/>
        </p:nvGrpSpPr>
        <p:grpSpPr>
          <a:xfrm>
            <a:off x="285289" y="2324345"/>
            <a:ext cx="4824536"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Strategic Plan 2019-2023</a:t>
              </a:r>
              <a:r>
                <a:rPr lang="ja-JP" altLang="en-US" sz="1400" dirty="0">
                  <a:latin typeface="Arial Black" panose="020B0A04020102020204" pitchFamily="34" charset="0"/>
                  <a:ea typeface="HGP創英角ｺﾞｼｯｸUB" pitchFamily="50" charset="-128"/>
                </a:rPr>
                <a:t>における目標の概要</a:t>
              </a:r>
              <a:endParaRPr lang="ja-JP" altLang="en-US" sz="1400" dirty="0">
                <a:latin typeface="HGP創英角ｺﾞｼｯｸUB" pitchFamily="50" charset="-128"/>
                <a:ea typeface="HGP創英角ｺﾞｼｯｸUB" pitchFamily="50" charset="-128"/>
              </a:endParaRPr>
            </a:p>
          </p:txBody>
        </p:sp>
      </p:grpSp>
      <p:sp>
        <p:nvSpPr>
          <p:cNvPr id="18" name="角丸四角形 17"/>
          <p:cNvSpPr/>
          <p:nvPr/>
        </p:nvSpPr>
        <p:spPr>
          <a:xfrm>
            <a:off x="873411" y="3831472"/>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1</a:t>
            </a:r>
            <a:endParaRPr lang="ja-JP" altLang="en-US" sz="1100" dirty="0">
              <a:solidFill>
                <a:schemeClr val="bg1"/>
              </a:solidFill>
              <a:latin typeface="Arial Black" panose="020B0A04020102020204" pitchFamily="34" charset="0"/>
            </a:endParaRPr>
          </a:p>
        </p:txBody>
      </p:sp>
      <p:grpSp>
        <p:nvGrpSpPr>
          <p:cNvPr id="22" name="グループ化 7"/>
          <p:cNvGrpSpPr/>
          <p:nvPr/>
        </p:nvGrpSpPr>
        <p:grpSpPr>
          <a:xfrm>
            <a:off x="5241032" y="2324345"/>
            <a:ext cx="4464943"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2030</a:t>
              </a:r>
              <a:r>
                <a:rPr lang="ja-JP" altLang="en-US" sz="1400" dirty="0">
                  <a:latin typeface="Arial Black" panose="020B0A04020102020204" pitchFamily="34" charset="0"/>
                  <a:ea typeface="HGP創英角ｺﾞｼｯｸUB" pitchFamily="50" charset="-128"/>
                </a:rPr>
                <a:t>年までに実現を目指す具体的な指標例</a:t>
              </a:r>
              <a:endParaRPr lang="ja-JP" altLang="en-US" sz="1400" dirty="0">
                <a:latin typeface="HGP創英角ｺﾞｼｯｸUB" pitchFamily="50" charset="-128"/>
                <a:ea typeface="HGP創英角ｺﾞｼｯｸUB" pitchFamily="50" charset="-128"/>
              </a:endParaRPr>
            </a:p>
          </p:txBody>
        </p:sp>
      </p:grpSp>
      <p:grpSp>
        <p:nvGrpSpPr>
          <p:cNvPr id="5" name="Group 4">
            <a:extLst>
              <a:ext uri="{FF2B5EF4-FFF2-40B4-BE49-F238E27FC236}">
                <a16:creationId xmlns:a16="http://schemas.microsoft.com/office/drawing/2014/main" id="{94D68577-307D-4222-B37B-BBEF2FC988BF}"/>
              </a:ext>
            </a:extLst>
          </p:cNvPr>
          <p:cNvGrpSpPr/>
          <p:nvPr/>
        </p:nvGrpSpPr>
        <p:grpSpPr>
          <a:xfrm>
            <a:off x="815808" y="4214107"/>
            <a:ext cx="4091465" cy="393331"/>
            <a:chOff x="815808" y="4336333"/>
            <a:chExt cx="4091465" cy="393331"/>
          </a:xfrm>
        </p:grpSpPr>
        <p:sp>
          <p:nvSpPr>
            <p:cNvPr id="19" name="角丸四角形 18"/>
            <p:cNvSpPr>
              <a:spLocks/>
            </p:cNvSpPr>
            <p:nvPr/>
          </p:nvSpPr>
          <p:spPr>
            <a:xfrm>
              <a:off x="815808" y="4336333"/>
              <a:ext cx="4091465" cy="393331"/>
            </a:xfrm>
            <a:prstGeom prst="roundRect">
              <a:avLst>
                <a:gd name="adj" fmla="val 10254"/>
              </a:avLst>
            </a:prstGeom>
            <a:solidFill>
              <a:schemeClr val="accent3">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477838"/>
              <a:r>
                <a:rPr lang="ja-JP" altLang="en-US"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プライマリーヘルスの強化</a:t>
              </a:r>
            </a:p>
          </p:txBody>
        </p:sp>
        <p:sp>
          <p:nvSpPr>
            <p:cNvPr id="25" name="角丸四角形 24"/>
            <p:cNvSpPr/>
            <p:nvPr/>
          </p:nvSpPr>
          <p:spPr>
            <a:xfrm>
              <a:off x="873411" y="4416887"/>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2</a:t>
              </a:r>
              <a:endParaRPr lang="ja-JP" altLang="en-US" sz="1100" dirty="0">
                <a:solidFill>
                  <a:schemeClr val="bg1"/>
                </a:solidFill>
                <a:latin typeface="Arial Black" panose="020B0A04020102020204" pitchFamily="34" charset="0"/>
              </a:endParaRPr>
            </a:p>
          </p:txBody>
        </p:sp>
      </p:grpSp>
      <p:grpSp>
        <p:nvGrpSpPr>
          <p:cNvPr id="6" name="Group 5">
            <a:extLst>
              <a:ext uri="{FF2B5EF4-FFF2-40B4-BE49-F238E27FC236}">
                <a16:creationId xmlns:a16="http://schemas.microsoft.com/office/drawing/2014/main" id="{F8F2699A-0937-4014-AC8D-CE7CBDEC2715}"/>
              </a:ext>
            </a:extLst>
          </p:cNvPr>
          <p:cNvGrpSpPr/>
          <p:nvPr/>
        </p:nvGrpSpPr>
        <p:grpSpPr>
          <a:xfrm>
            <a:off x="806196" y="4675773"/>
            <a:ext cx="4091465" cy="393331"/>
            <a:chOff x="806196" y="4992809"/>
            <a:chExt cx="4091465" cy="393331"/>
          </a:xfrm>
        </p:grpSpPr>
        <p:sp>
          <p:nvSpPr>
            <p:cNvPr id="20" name="角丸四角形 19"/>
            <p:cNvSpPr>
              <a:spLocks/>
            </p:cNvSpPr>
            <p:nvPr/>
          </p:nvSpPr>
          <p:spPr>
            <a:xfrm>
              <a:off x="806196" y="4992809"/>
              <a:ext cx="4091465" cy="393331"/>
            </a:xfrm>
            <a:prstGeom prst="roundRect">
              <a:avLst>
                <a:gd name="adj" fmla="val 10254"/>
              </a:avLst>
            </a:prstGeom>
            <a:solidFill>
              <a:schemeClr val="accent3">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477838"/>
              <a:r>
                <a:rPr lang="ja-JP" altLang="en-US"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医療サービスへのアクセスと効率性、質の担保</a:t>
              </a:r>
            </a:p>
          </p:txBody>
        </p:sp>
        <p:sp>
          <p:nvSpPr>
            <p:cNvPr id="26" name="角丸四角形 25"/>
            <p:cNvSpPr/>
            <p:nvPr/>
          </p:nvSpPr>
          <p:spPr>
            <a:xfrm>
              <a:off x="873411" y="5073363"/>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3</a:t>
              </a:r>
              <a:endParaRPr lang="ja-JP" altLang="en-US" sz="1100" dirty="0">
                <a:solidFill>
                  <a:schemeClr val="bg1"/>
                </a:solidFill>
                <a:latin typeface="Arial Black" panose="020B0A04020102020204" pitchFamily="34" charset="0"/>
              </a:endParaRPr>
            </a:p>
          </p:txBody>
        </p:sp>
      </p:grpSp>
      <p:grpSp>
        <p:nvGrpSpPr>
          <p:cNvPr id="7" name="Group 6">
            <a:extLst>
              <a:ext uri="{FF2B5EF4-FFF2-40B4-BE49-F238E27FC236}">
                <a16:creationId xmlns:a16="http://schemas.microsoft.com/office/drawing/2014/main" id="{32E96524-CC82-42F6-89C5-2D35B29EAC20}"/>
              </a:ext>
            </a:extLst>
          </p:cNvPr>
          <p:cNvGrpSpPr/>
          <p:nvPr/>
        </p:nvGrpSpPr>
        <p:grpSpPr>
          <a:xfrm>
            <a:off x="806196" y="5137439"/>
            <a:ext cx="4091465" cy="393331"/>
            <a:chOff x="806196" y="5649285"/>
            <a:chExt cx="4091465" cy="393331"/>
          </a:xfrm>
        </p:grpSpPr>
        <p:sp>
          <p:nvSpPr>
            <p:cNvPr id="21" name="角丸四角形 20"/>
            <p:cNvSpPr>
              <a:spLocks/>
            </p:cNvSpPr>
            <p:nvPr/>
          </p:nvSpPr>
          <p:spPr>
            <a:xfrm>
              <a:off x="806196" y="5649285"/>
              <a:ext cx="4091465" cy="393331"/>
            </a:xfrm>
            <a:prstGeom prst="roundRect">
              <a:avLst>
                <a:gd name="adj" fmla="val 10254"/>
              </a:avLst>
            </a:prstGeom>
            <a:solidFill>
              <a:schemeClr val="accent3">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477838"/>
              <a:r>
                <a:rPr lang="ja-JP" altLang="en-US"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統合医療サービスモデルの導入</a:t>
              </a:r>
            </a:p>
          </p:txBody>
        </p:sp>
        <p:sp>
          <p:nvSpPr>
            <p:cNvPr id="27" name="角丸四角形 26"/>
            <p:cNvSpPr/>
            <p:nvPr/>
          </p:nvSpPr>
          <p:spPr>
            <a:xfrm>
              <a:off x="873411" y="5729839"/>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4</a:t>
              </a:r>
              <a:endParaRPr lang="ja-JP" altLang="en-US" sz="1100" dirty="0">
                <a:solidFill>
                  <a:schemeClr val="bg1"/>
                </a:solidFill>
                <a:latin typeface="Arial Black" panose="020B0A04020102020204" pitchFamily="34" charset="0"/>
              </a:endParaRPr>
            </a:p>
          </p:txBody>
        </p:sp>
      </p:grpSp>
      <p:sp>
        <p:nvSpPr>
          <p:cNvPr id="28" name="角丸四角形 27"/>
          <p:cNvSpPr/>
          <p:nvPr/>
        </p:nvSpPr>
        <p:spPr>
          <a:xfrm>
            <a:off x="815807" y="2708920"/>
            <a:ext cx="4081853" cy="792088"/>
          </a:xfrm>
          <a:prstGeom prst="roundRect">
            <a:avLst/>
          </a:prstGeom>
          <a:solidFill>
            <a:srgbClr val="3D6AA7"/>
          </a:solidFill>
        </p:spPr>
        <p:txBody>
          <a:bodyPr wrap="square" rtlCol="0" anchor="ctr">
            <a:noAutofit/>
          </a:bodyPr>
          <a:lstStyle/>
          <a:p>
            <a:pPr marL="0" algn="ctr" fontAlgn="ctr">
              <a:lnSpc>
                <a:spcPct val="114000"/>
              </a:lnSpc>
              <a:spcAft>
                <a:spcPts val="400"/>
              </a:spcAft>
            </a:pPr>
            <a:r>
              <a:rPr lang="ja-JP" altLang="en-US" sz="1200" dirty="0">
                <a:solidFill>
                  <a:schemeClr val="bg1"/>
                </a:solidFill>
                <a:latin typeface="HG創英角ｺﾞｼｯｸUB" panose="020B0909000000000000" pitchFamily="49" charset="-128"/>
                <a:ea typeface="HG創英角ｺﾞｼｯｸUB" panose="020B0909000000000000" pitchFamily="49" charset="-128"/>
              </a:rPr>
              <a:t>①公衆</a:t>
            </a:r>
            <a:r>
              <a:rPr kumimoji="1" lang="ja-JP" altLang="en-US" sz="1200" dirty="0">
                <a:solidFill>
                  <a:schemeClr val="bg1"/>
                </a:solidFill>
                <a:latin typeface="HG創英角ｺﾞｼｯｸUB" panose="020B0909000000000000" pitchFamily="49" charset="-128"/>
                <a:ea typeface="HG創英角ｺﾞｼｯｸUB" panose="020B0909000000000000" pitchFamily="49" charset="-128"/>
              </a:rPr>
              <a:t>衛生の確保と向上</a:t>
            </a:r>
            <a:endParaRPr kumimoji="1" lang="en-US" altLang="ja-JP" sz="1200" dirty="0">
              <a:solidFill>
                <a:schemeClr val="bg1"/>
              </a:solidFill>
              <a:latin typeface="HG創英角ｺﾞｼｯｸUB" panose="020B0909000000000000" pitchFamily="49" charset="-128"/>
              <a:ea typeface="HG創英角ｺﾞｼｯｸUB" panose="020B0909000000000000" pitchFamily="49" charset="-128"/>
            </a:endParaRPr>
          </a:p>
          <a:p>
            <a:pPr marL="0" algn="ctr" fontAlgn="ctr">
              <a:lnSpc>
                <a:spcPct val="114000"/>
              </a:lnSpc>
              <a:spcAft>
                <a:spcPts val="400"/>
              </a:spcAft>
            </a:pPr>
            <a:r>
              <a:rPr lang="ja-JP" altLang="en-US" sz="1200" dirty="0">
                <a:solidFill>
                  <a:schemeClr val="bg1"/>
                </a:solidFill>
                <a:latin typeface="HG創英角ｺﾞｼｯｸUB" panose="020B0909000000000000" pitchFamily="49" charset="-128"/>
                <a:ea typeface="HG創英角ｺﾞｼｯｸUB" panose="020B0909000000000000" pitchFamily="49" charset="-128"/>
              </a:rPr>
              <a:t>②質の高い医療・保険サービスへのアクセスの担保</a:t>
            </a:r>
            <a:endParaRPr kumimoji="1" lang="ja-JP" altLang="en-US" sz="12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30" name="正方形/長方形 29"/>
          <p:cNvSpPr>
            <a:spLocks/>
          </p:cNvSpPr>
          <p:nvPr/>
        </p:nvSpPr>
        <p:spPr>
          <a:xfrm>
            <a:off x="327818" y="3752441"/>
            <a:ext cx="419239" cy="2701661"/>
          </a:xfrm>
          <a:prstGeom prst="rect">
            <a:avLst/>
          </a:prstGeom>
          <a:solidFill>
            <a:schemeClr val="accent3">
              <a:lumMod val="60000"/>
              <a:lumOff val="40000"/>
            </a:schemeClr>
          </a:solidFill>
        </p:spPr>
        <p:txBody>
          <a:bodyPr vert="eaVert" wrap="square" rtlCol="0" anchor="ctr">
            <a:noAutofit/>
          </a:bodyPr>
          <a:lstStyle/>
          <a:p>
            <a:pPr marL="0" algn="ctr" fontAlgn="ctr">
              <a:lnSpc>
                <a:spcPct val="114000"/>
              </a:lnSpc>
              <a:spcAft>
                <a:spcPts val="400"/>
              </a:spcAft>
            </a:pPr>
            <a:r>
              <a:rPr lang="en-US" altLang="ja-JP" sz="1200" dirty="0"/>
              <a:t>6</a:t>
            </a:r>
            <a:r>
              <a:rPr kumimoji="1" lang="ja-JP" altLang="en-US" sz="1200" dirty="0"/>
              <a:t>つの戦略</a:t>
            </a:r>
          </a:p>
        </p:txBody>
      </p:sp>
      <p:sp>
        <p:nvSpPr>
          <p:cNvPr id="31" name="正方形/長方形 30"/>
          <p:cNvSpPr/>
          <p:nvPr/>
        </p:nvSpPr>
        <p:spPr>
          <a:xfrm>
            <a:off x="317220" y="2730354"/>
            <a:ext cx="419239" cy="770654"/>
          </a:xfrm>
          <a:prstGeom prst="rect">
            <a:avLst/>
          </a:prstGeom>
          <a:solidFill>
            <a:srgbClr val="3D6AA7"/>
          </a:solidFill>
        </p:spPr>
        <p:txBody>
          <a:bodyPr vert="eaVert" wrap="square" rtlCol="0" anchor="ctr">
            <a:noAutofit/>
          </a:bodyPr>
          <a:lstStyle/>
          <a:p>
            <a:pPr marL="0" algn="ctr" fontAlgn="ctr">
              <a:lnSpc>
                <a:spcPct val="114000"/>
              </a:lnSpc>
              <a:spcAft>
                <a:spcPts val="400"/>
              </a:spcAft>
            </a:pPr>
            <a:r>
              <a:rPr lang="ja-JP" altLang="en-US" sz="1200" dirty="0">
                <a:solidFill>
                  <a:schemeClr val="bg1"/>
                </a:solidFill>
                <a:latin typeface="HG創英角ｺﾞｼｯｸUB" panose="020B0909000000000000" pitchFamily="49" charset="-128"/>
                <a:ea typeface="HG創英角ｺﾞｼｯｸUB" panose="020B0909000000000000" pitchFamily="49" charset="-128"/>
              </a:rPr>
              <a:t>目標</a:t>
            </a:r>
            <a:endParaRPr kumimoji="1" lang="ja-JP" altLang="en-US" sz="12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32" name="正方形/長方形 31"/>
          <p:cNvSpPr/>
          <p:nvPr/>
        </p:nvSpPr>
        <p:spPr>
          <a:xfrm>
            <a:off x="5529064" y="2950945"/>
            <a:ext cx="3775568"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保健省基準を満たす飲食店の数の増加</a:t>
            </a:r>
          </a:p>
        </p:txBody>
      </p:sp>
      <p:sp>
        <p:nvSpPr>
          <p:cNvPr id="33" name="正方形/長方形 32"/>
          <p:cNvSpPr/>
          <p:nvPr/>
        </p:nvSpPr>
        <p:spPr>
          <a:xfrm>
            <a:off x="5529064" y="3430730"/>
            <a:ext cx="3775568"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トルコ全土に渡って専門家庭医の普及</a:t>
            </a:r>
          </a:p>
        </p:txBody>
      </p:sp>
      <p:sp>
        <p:nvSpPr>
          <p:cNvPr id="34" name="正方形/長方形 33"/>
          <p:cNvSpPr/>
          <p:nvPr/>
        </p:nvSpPr>
        <p:spPr>
          <a:xfrm>
            <a:off x="5534579" y="3878046"/>
            <a:ext cx="3775568"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検査、画像診断目的のみ通院機会の低減</a:t>
            </a:r>
          </a:p>
        </p:txBody>
      </p:sp>
      <p:sp>
        <p:nvSpPr>
          <p:cNvPr id="35" name="正方形/長方形 34"/>
          <p:cNvSpPr/>
          <p:nvPr/>
        </p:nvSpPr>
        <p:spPr>
          <a:xfrm>
            <a:off x="5529064" y="4335686"/>
            <a:ext cx="3775568"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患者、医療従事者双方の満足度向上</a:t>
            </a:r>
          </a:p>
        </p:txBody>
      </p:sp>
      <p:sp>
        <p:nvSpPr>
          <p:cNvPr id="36" name="正方形/長方形 35"/>
          <p:cNvSpPr/>
          <p:nvPr/>
        </p:nvSpPr>
        <p:spPr>
          <a:xfrm>
            <a:off x="5529064" y="4803346"/>
            <a:ext cx="3775568"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医療渡航のハブ化</a:t>
            </a:r>
          </a:p>
        </p:txBody>
      </p:sp>
      <p:sp>
        <p:nvSpPr>
          <p:cNvPr id="37" name="正方形/長方形 36"/>
          <p:cNvSpPr/>
          <p:nvPr/>
        </p:nvSpPr>
        <p:spPr>
          <a:xfrm>
            <a:off x="5528947" y="5254186"/>
            <a:ext cx="3778613"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幹細胞療法、遺伝子治療、遠隔健康診断への</a:t>
            </a:r>
            <a:r>
              <a:rPr lang="en-US" altLang="ja-JP" sz="1200" dirty="0"/>
              <a:t>R&amp;D</a:t>
            </a:r>
            <a:r>
              <a:rPr lang="ja-JP" altLang="en-US" sz="1200" dirty="0"/>
              <a:t>強化</a:t>
            </a:r>
          </a:p>
        </p:txBody>
      </p:sp>
      <p:sp>
        <p:nvSpPr>
          <p:cNvPr id="38" name="正方形/長方形 37"/>
          <p:cNvSpPr/>
          <p:nvPr/>
        </p:nvSpPr>
        <p:spPr>
          <a:xfrm>
            <a:off x="5528947" y="5700704"/>
            <a:ext cx="3778613" cy="324712"/>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遠隔医療、在宅ケアサービスの活用増加</a:t>
            </a:r>
          </a:p>
        </p:txBody>
      </p:sp>
      <p:grpSp>
        <p:nvGrpSpPr>
          <p:cNvPr id="40" name="Group 39">
            <a:extLst>
              <a:ext uri="{FF2B5EF4-FFF2-40B4-BE49-F238E27FC236}">
                <a16:creationId xmlns:a16="http://schemas.microsoft.com/office/drawing/2014/main" id="{73D02E75-F675-4BCB-881D-5ACA51857C20}"/>
              </a:ext>
            </a:extLst>
          </p:cNvPr>
          <p:cNvGrpSpPr/>
          <p:nvPr/>
        </p:nvGrpSpPr>
        <p:grpSpPr>
          <a:xfrm>
            <a:off x="806196" y="5599105"/>
            <a:ext cx="4091465" cy="393331"/>
            <a:chOff x="806196" y="4992809"/>
            <a:chExt cx="4091465" cy="393331"/>
          </a:xfrm>
        </p:grpSpPr>
        <p:sp>
          <p:nvSpPr>
            <p:cNvPr id="41" name="角丸四角形 19">
              <a:extLst>
                <a:ext uri="{FF2B5EF4-FFF2-40B4-BE49-F238E27FC236}">
                  <a16:creationId xmlns:a16="http://schemas.microsoft.com/office/drawing/2014/main" id="{874036D5-4E51-43AE-971B-355AC7003725}"/>
                </a:ext>
              </a:extLst>
            </p:cNvPr>
            <p:cNvSpPr>
              <a:spLocks/>
            </p:cNvSpPr>
            <p:nvPr/>
          </p:nvSpPr>
          <p:spPr>
            <a:xfrm>
              <a:off x="806196" y="4992809"/>
              <a:ext cx="4091465" cy="393331"/>
            </a:xfrm>
            <a:prstGeom prst="roundRect">
              <a:avLst>
                <a:gd name="adj" fmla="val 10254"/>
              </a:avLst>
            </a:prstGeom>
            <a:solidFill>
              <a:schemeClr val="accent3">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477838"/>
              <a:r>
                <a:rPr lang="ja-JP" altLang="en-US"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患者と医療従事者の満足度と持続可能性を高めること</a:t>
              </a:r>
            </a:p>
          </p:txBody>
        </p:sp>
        <p:sp>
          <p:nvSpPr>
            <p:cNvPr id="42" name="角丸四角形 25">
              <a:extLst>
                <a:ext uri="{FF2B5EF4-FFF2-40B4-BE49-F238E27FC236}">
                  <a16:creationId xmlns:a16="http://schemas.microsoft.com/office/drawing/2014/main" id="{EFE94F72-0212-4033-A907-6AC607A4C482}"/>
                </a:ext>
              </a:extLst>
            </p:cNvPr>
            <p:cNvSpPr/>
            <p:nvPr/>
          </p:nvSpPr>
          <p:spPr>
            <a:xfrm>
              <a:off x="873411" y="5073363"/>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5</a:t>
              </a:r>
              <a:endParaRPr lang="ja-JP" altLang="en-US" sz="1100" dirty="0">
                <a:solidFill>
                  <a:schemeClr val="bg1"/>
                </a:solidFill>
                <a:latin typeface="Arial Black" panose="020B0A04020102020204" pitchFamily="34" charset="0"/>
              </a:endParaRPr>
            </a:p>
          </p:txBody>
        </p:sp>
      </p:grpSp>
      <p:grpSp>
        <p:nvGrpSpPr>
          <p:cNvPr id="43" name="Group 42">
            <a:extLst>
              <a:ext uri="{FF2B5EF4-FFF2-40B4-BE49-F238E27FC236}">
                <a16:creationId xmlns:a16="http://schemas.microsoft.com/office/drawing/2014/main" id="{2025539F-8556-4742-A723-514EC04605A1}"/>
              </a:ext>
            </a:extLst>
          </p:cNvPr>
          <p:cNvGrpSpPr/>
          <p:nvPr/>
        </p:nvGrpSpPr>
        <p:grpSpPr>
          <a:xfrm>
            <a:off x="806196" y="6060771"/>
            <a:ext cx="4091465" cy="393331"/>
            <a:chOff x="806196" y="5649285"/>
            <a:chExt cx="4091465" cy="393331"/>
          </a:xfrm>
        </p:grpSpPr>
        <p:sp>
          <p:nvSpPr>
            <p:cNvPr id="44" name="角丸四角形 20">
              <a:extLst>
                <a:ext uri="{FF2B5EF4-FFF2-40B4-BE49-F238E27FC236}">
                  <a16:creationId xmlns:a16="http://schemas.microsoft.com/office/drawing/2014/main" id="{7BC11DA2-F79D-46AC-8462-93A0628E0472}"/>
                </a:ext>
              </a:extLst>
            </p:cNvPr>
            <p:cNvSpPr>
              <a:spLocks/>
            </p:cNvSpPr>
            <p:nvPr/>
          </p:nvSpPr>
          <p:spPr>
            <a:xfrm>
              <a:off x="806196" y="5649285"/>
              <a:ext cx="4091465" cy="393331"/>
            </a:xfrm>
            <a:prstGeom prst="roundRect">
              <a:avLst>
                <a:gd name="adj" fmla="val 10254"/>
              </a:avLst>
            </a:prstGeom>
            <a:solidFill>
              <a:schemeClr val="accent3">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477838"/>
              <a:r>
                <a:rPr lang="ja-JP" altLang="en-US"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医療分野における国内</a:t>
              </a:r>
              <a:r>
                <a:rPr lang="en-US" altLang="ja-JP"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05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国外の技術や健康水準の向上</a:t>
              </a:r>
            </a:p>
          </p:txBody>
        </p:sp>
        <p:sp>
          <p:nvSpPr>
            <p:cNvPr id="45" name="角丸四角形 26">
              <a:extLst>
                <a:ext uri="{FF2B5EF4-FFF2-40B4-BE49-F238E27FC236}">
                  <a16:creationId xmlns:a16="http://schemas.microsoft.com/office/drawing/2014/main" id="{6A200AB8-EAB0-4FA1-8E52-F9B4F7C490C2}"/>
                </a:ext>
              </a:extLst>
            </p:cNvPr>
            <p:cNvSpPr/>
            <p:nvPr/>
          </p:nvSpPr>
          <p:spPr>
            <a:xfrm>
              <a:off x="873411" y="5729839"/>
              <a:ext cx="247774" cy="232223"/>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100" dirty="0">
                  <a:solidFill>
                    <a:schemeClr val="bg1"/>
                  </a:solidFill>
                  <a:latin typeface="Arial Black" panose="020B0A04020102020204" pitchFamily="34" charset="0"/>
                </a:rPr>
                <a:t>6</a:t>
              </a:r>
              <a:endParaRPr lang="ja-JP" altLang="en-US" sz="11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14753565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2/3</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医療観光振興策として、政府は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Free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Zones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と呼ばれる医療特区の設立を目指している。 </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訪問客の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％を外国人医療観光客（患者）と見込み、建設には減免税措置を与え、外国投資取り込みを図る。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916832"/>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Medical</a:t>
              </a:r>
              <a:r>
                <a:rPr lang="ja-JP" altLang="en-US" sz="1400" dirty="0">
                  <a:latin typeface="Arial Black" panose="020B0A04020102020204" pitchFamily="34" charset="0"/>
                  <a:ea typeface="HGP創英角ｺﾞｼｯｸUB" pitchFamily="50" charset="-128"/>
                </a:rPr>
                <a:t> </a:t>
              </a:r>
              <a:r>
                <a:rPr lang="en-US" altLang="ja-JP" sz="1400" dirty="0">
                  <a:latin typeface="Arial Black" panose="020B0A04020102020204" pitchFamily="34" charset="0"/>
                  <a:ea typeface="HGP創英角ｺﾞｼｯｸUB" pitchFamily="50" charset="-128"/>
                </a:rPr>
                <a:t>Free</a:t>
              </a:r>
              <a:r>
                <a:rPr lang="ja-JP" altLang="en-US" sz="1400" dirty="0">
                  <a:latin typeface="Arial Black" panose="020B0A04020102020204" pitchFamily="34" charset="0"/>
                  <a:ea typeface="HGP創英角ｺﾞｼｯｸUB" pitchFamily="50" charset="-128"/>
                </a:rPr>
                <a:t> </a:t>
              </a:r>
              <a:r>
                <a:rPr lang="en-US" altLang="ja-JP" sz="1400" dirty="0">
                  <a:latin typeface="Arial Black" panose="020B0A04020102020204" pitchFamily="34" charset="0"/>
                  <a:ea typeface="HGP創英角ｺﾞｼｯｸUB" pitchFamily="50" charset="-128"/>
                </a:rPr>
                <a:t>Zones</a:t>
              </a:r>
              <a:r>
                <a:rPr lang="ja-JP" altLang="en-US" sz="1400" dirty="0">
                  <a:latin typeface="Arial Black" panose="020B0A04020102020204" pitchFamily="34" charset="0"/>
                  <a:ea typeface="HGP創英角ｺﾞｼｯｸUB" pitchFamily="50" charset="-128"/>
                </a:rPr>
                <a:t>の設立スケジュール</a:t>
              </a:r>
            </a:p>
          </p:txBody>
        </p:sp>
      </p:grpSp>
      <p:sp>
        <p:nvSpPr>
          <p:cNvPr id="25" name="テキスト ボックス 24"/>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保健省</a:t>
            </a:r>
            <a:r>
              <a:rPr lang="en-US" altLang="ja-JP" sz="800" dirty="0"/>
              <a:t>HP</a:t>
            </a:r>
            <a:r>
              <a:rPr lang="ja-JP" altLang="en-US" sz="800" dirty="0" err="1"/>
              <a:t>、</a:t>
            </a:r>
            <a:r>
              <a:rPr lang="ja-JP" altLang="en-US" sz="800" dirty="0"/>
              <a:t>有識者インタビュー</a:t>
            </a:r>
          </a:p>
        </p:txBody>
      </p:sp>
      <p:sp>
        <p:nvSpPr>
          <p:cNvPr id="24" name="右矢印 23"/>
          <p:cNvSpPr/>
          <p:nvPr/>
        </p:nvSpPr>
        <p:spPr>
          <a:xfrm>
            <a:off x="1784648" y="2592295"/>
            <a:ext cx="6768752" cy="792088"/>
          </a:xfrm>
          <a:prstGeom prst="rightArrow">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6" name="テキスト ボックス 25"/>
          <p:cNvSpPr txBox="1"/>
          <p:nvPr/>
        </p:nvSpPr>
        <p:spPr>
          <a:xfrm>
            <a:off x="2224849" y="2467635"/>
            <a:ext cx="639919" cy="338554"/>
          </a:xfrm>
          <a:prstGeom prst="rect">
            <a:avLst/>
          </a:prstGeom>
          <a:noFill/>
        </p:spPr>
        <p:txBody>
          <a:bodyPr wrap="none" rtlCol="0">
            <a:spAutoFit/>
          </a:bodyPr>
          <a:lstStyle/>
          <a:p>
            <a:r>
              <a:rPr kumimoji="1" lang="en-US" altLang="ja-JP" sz="1600" dirty="0">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4664968" y="2420888"/>
            <a:ext cx="639919" cy="338554"/>
          </a:xfrm>
          <a:prstGeom prst="rect">
            <a:avLst/>
          </a:prstGeom>
          <a:noFill/>
        </p:spPr>
        <p:txBody>
          <a:bodyPr wrap="none" rtlCol="0">
            <a:spAutoFit/>
          </a:bodyPr>
          <a:lstStyle/>
          <a:p>
            <a:r>
              <a:rPr kumimoji="1" lang="en-US" altLang="ja-JP" sz="1600" dirty="0">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7257256" y="2444262"/>
            <a:ext cx="639919" cy="338554"/>
          </a:xfrm>
          <a:prstGeom prst="rect">
            <a:avLst/>
          </a:prstGeom>
          <a:noFill/>
        </p:spPr>
        <p:txBody>
          <a:bodyPr wrap="none" rtlCol="0">
            <a:spAutoFit/>
          </a:bodyPr>
          <a:lstStyle/>
          <a:p>
            <a:r>
              <a:rPr kumimoji="1" lang="en-US" altLang="ja-JP" sz="1600" dirty="0">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正方形/長方形 26"/>
          <p:cNvSpPr/>
          <p:nvPr/>
        </p:nvSpPr>
        <p:spPr>
          <a:xfrm>
            <a:off x="560512" y="3260901"/>
            <a:ext cx="1224136" cy="915399"/>
          </a:xfrm>
          <a:prstGeom prst="rect">
            <a:avLst/>
          </a:prstGeom>
          <a:noFill/>
          <a:ln>
            <a:solidFill>
              <a:srgbClr val="5F8AC3"/>
            </a:solidFill>
          </a:ln>
        </p:spPr>
        <p:txBody>
          <a:bodyPr wrap="square" rtlCol="0" anchor="ctr">
            <a:noAutofit/>
          </a:bodyPr>
          <a:lstStyle/>
          <a:p>
            <a:pPr marL="0" algn="ctr" fontAlgn="ctr">
              <a:lnSpc>
                <a:spcPct val="114000"/>
              </a:lnSpc>
              <a:spcAft>
                <a:spcPts val="400"/>
              </a:spcAft>
            </a:pPr>
            <a:r>
              <a:rPr lang="en-US" altLang="ja-JP" sz="1200" dirty="0"/>
              <a:t>Medical</a:t>
            </a:r>
            <a:r>
              <a:rPr lang="ja-JP" altLang="en-US" sz="1200" dirty="0"/>
              <a:t> </a:t>
            </a:r>
            <a:r>
              <a:rPr lang="en-US" altLang="ja-JP" sz="1200" dirty="0"/>
              <a:t>Free</a:t>
            </a:r>
            <a:r>
              <a:rPr lang="ja-JP" altLang="en-US" sz="1200" dirty="0"/>
              <a:t> </a:t>
            </a:r>
            <a:r>
              <a:rPr lang="en-US" altLang="ja-JP" sz="1200" dirty="0"/>
              <a:t>Zones</a:t>
            </a:r>
          </a:p>
          <a:p>
            <a:pPr marL="0" algn="ctr" fontAlgn="ctr">
              <a:lnSpc>
                <a:spcPct val="114000"/>
              </a:lnSpc>
              <a:spcAft>
                <a:spcPts val="400"/>
              </a:spcAft>
            </a:pPr>
            <a:r>
              <a:rPr lang="ja-JP" altLang="en-US" sz="1200" dirty="0"/>
              <a:t>整備状況</a:t>
            </a:r>
            <a:endParaRPr kumimoji="1" lang="ja-JP" altLang="en-US" sz="1200" dirty="0"/>
          </a:p>
        </p:txBody>
      </p:sp>
      <p:sp>
        <p:nvSpPr>
          <p:cNvPr id="37" name="正方形/長方形 36"/>
          <p:cNvSpPr/>
          <p:nvPr/>
        </p:nvSpPr>
        <p:spPr>
          <a:xfrm>
            <a:off x="1860732" y="3448205"/>
            <a:ext cx="2008071" cy="647215"/>
          </a:xfrm>
          <a:prstGeom prst="rect">
            <a:avLst/>
          </a:prstGeom>
          <a:noFill/>
          <a:ln>
            <a:noFill/>
          </a:ln>
        </p:spPr>
        <p:txBody>
          <a:bodyPr wrap="square" rtlCol="0" anchor="ctr">
            <a:noAutofit/>
          </a:bodyPr>
          <a:lstStyle/>
          <a:p>
            <a:pPr marL="171450" indent="-171450" fontAlgn="ctr">
              <a:lnSpc>
                <a:spcPct val="114000"/>
              </a:lnSpc>
              <a:spcAft>
                <a:spcPts val="400"/>
              </a:spcAft>
              <a:buClr>
                <a:srgbClr val="3D6AA7"/>
              </a:buClr>
              <a:buFont typeface="Wingdings" panose="05000000000000000000" pitchFamily="2" charset="2"/>
              <a:buChar char="l"/>
            </a:pPr>
            <a:r>
              <a:rPr kumimoji="1" lang="ja-JP" altLang="en-US" sz="1050" dirty="0"/>
              <a:t>適応される法規制の整備</a:t>
            </a:r>
            <a:endParaRPr kumimoji="1" lang="en-US" altLang="ja-JP" sz="1050" dirty="0"/>
          </a:p>
          <a:p>
            <a:pPr marL="171450" indent="-171450" fontAlgn="ctr">
              <a:lnSpc>
                <a:spcPct val="114000"/>
              </a:lnSpc>
              <a:spcAft>
                <a:spcPts val="400"/>
              </a:spcAft>
              <a:buClr>
                <a:srgbClr val="3D6AA7"/>
              </a:buClr>
              <a:buFont typeface="Wingdings" panose="05000000000000000000" pitchFamily="2" charset="2"/>
              <a:buChar char="l"/>
            </a:pPr>
            <a:r>
              <a:rPr kumimoji="1" lang="ja-JP" altLang="en-US" sz="1050" dirty="0"/>
              <a:t>オペレーションされている</a:t>
            </a:r>
            <a:r>
              <a:rPr kumimoji="1" lang="en-US" altLang="ja-JP" sz="1050" dirty="0"/>
              <a:t>Medical</a:t>
            </a:r>
            <a:r>
              <a:rPr kumimoji="1" lang="ja-JP" altLang="en-US" sz="1050" dirty="0"/>
              <a:t> </a:t>
            </a:r>
            <a:r>
              <a:rPr kumimoji="1" lang="en-US" altLang="ja-JP" sz="1050" dirty="0"/>
              <a:t>Free</a:t>
            </a:r>
            <a:r>
              <a:rPr kumimoji="1" lang="ja-JP" altLang="en-US" sz="1050" dirty="0"/>
              <a:t> </a:t>
            </a:r>
            <a:r>
              <a:rPr kumimoji="1" lang="en-US" altLang="ja-JP" sz="1050" dirty="0"/>
              <a:t>Zones</a:t>
            </a:r>
            <a:r>
              <a:rPr kumimoji="1" lang="ja-JP" altLang="en-US" sz="1050" dirty="0"/>
              <a:t>はなし</a:t>
            </a:r>
          </a:p>
        </p:txBody>
      </p:sp>
      <p:sp>
        <p:nvSpPr>
          <p:cNvPr id="28" name="円/楕円 27"/>
          <p:cNvSpPr/>
          <p:nvPr/>
        </p:nvSpPr>
        <p:spPr>
          <a:xfrm>
            <a:off x="2328784" y="2837667"/>
            <a:ext cx="432047" cy="353556"/>
          </a:xfrm>
          <a:prstGeom prst="ellipse">
            <a:avLst/>
          </a:prstGeom>
          <a:solidFill>
            <a:srgbClr val="3D6AA7"/>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8" name="円/楕円 37"/>
          <p:cNvSpPr/>
          <p:nvPr/>
        </p:nvSpPr>
        <p:spPr>
          <a:xfrm>
            <a:off x="4736977" y="2810235"/>
            <a:ext cx="432047" cy="353556"/>
          </a:xfrm>
          <a:prstGeom prst="ellipse">
            <a:avLst/>
          </a:prstGeom>
          <a:solidFill>
            <a:srgbClr val="3D6AA7"/>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9" name="円/楕円 38"/>
          <p:cNvSpPr/>
          <p:nvPr/>
        </p:nvSpPr>
        <p:spPr>
          <a:xfrm>
            <a:off x="7411276" y="2792785"/>
            <a:ext cx="432047" cy="353556"/>
          </a:xfrm>
          <a:prstGeom prst="ellipse">
            <a:avLst/>
          </a:prstGeom>
          <a:solidFill>
            <a:srgbClr val="3D6AA7"/>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0" name="正方形/長方形 39"/>
          <p:cNvSpPr/>
          <p:nvPr/>
        </p:nvSpPr>
        <p:spPr>
          <a:xfrm>
            <a:off x="4029525" y="3457726"/>
            <a:ext cx="2008071" cy="647215"/>
          </a:xfrm>
          <a:prstGeom prst="rect">
            <a:avLst/>
          </a:prstGeom>
          <a:noFill/>
          <a:ln>
            <a:noFill/>
          </a:ln>
        </p:spPr>
        <p:txBody>
          <a:bodyPr wrap="square" rtlCol="0" anchor="ctr">
            <a:noAutofit/>
          </a:bodyPr>
          <a:lstStyle/>
          <a:p>
            <a:pPr marL="171450" indent="-171450" fontAlgn="ctr">
              <a:lnSpc>
                <a:spcPct val="114000"/>
              </a:lnSpc>
              <a:spcAft>
                <a:spcPts val="400"/>
              </a:spcAft>
              <a:buClr>
                <a:srgbClr val="3D6AA7"/>
              </a:buClr>
              <a:buFont typeface="Wingdings" panose="05000000000000000000" pitchFamily="2" charset="2"/>
              <a:buChar char="l"/>
            </a:pPr>
            <a:r>
              <a:rPr kumimoji="1" lang="en-US" altLang="ja-JP" sz="1050" dirty="0"/>
              <a:t>2017</a:t>
            </a:r>
            <a:r>
              <a:rPr kumimoji="1" lang="ja-JP" altLang="en-US" sz="1050" dirty="0"/>
              <a:t>年までに</a:t>
            </a:r>
            <a:r>
              <a:rPr kumimoji="1" lang="en-US" altLang="ja-JP" sz="1050" dirty="0"/>
              <a:t>7</a:t>
            </a:r>
            <a:r>
              <a:rPr kumimoji="1" lang="ja-JP" altLang="en-US" sz="1050" dirty="0" err="1"/>
              <a:t>つの</a:t>
            </a:r>
            <a:r>
              <a:rPr kumimoji="1" lang="en-US" altLang="ja-JP" sz="1050" dirty="0"/>
              <a:t>Medical</a:t>
            </a:r>
            <a:r>
              <a:rPr kumimoji="1" lang="ja-JP" altLang="en-US" sz="1050" dirty="0"/>
              <a:t> </a:t>
            </a:r>
            <a:r>
              <a:rPr kumimoji="1" lang="en-US" altLang="ja-JP" sz="1050" dirty="0"/>
              <a:t>Free</a:t>
            </a:r>
            <a:r>
              <a:rPr kumimoji="1" lang="ja-JP" altLang="en-US" sz="1050" dirty="0"/>
              <a:t> </a:t>
            </a:r>
            <a:r>
              <a:rPr kumimoji="1" lang="en-US" altLang="ja-JP" sz="1050" dirty="0"/>
              <a:t>Zones</a:t>
            </a:r>
            <a:r>
              <a:rPr kumimoji="1" lang="ja-JP" altLang="en-US" sz="1050" dirty="0"/>
              <a:t>を建設予定</a:t>
            </a:r>
          </a:p>
        </p:txBody>
      </p:sp>
      <p:sp>
        <p:nvSpPr>
          <p:cNvPr id="41" name="正方形/長方形 40"/>
          <p:cNvSpPr/>
          <p:nvPr/>
        </p:nvSpPr>
        <p:spPr>
          <a:xfrm>
            <a:off x="6861211" y="3427190"/>
            <a:ext cx="2008071" cy="647215"/>
          </a:xfrm>
          <a:prstGeom prst="rect">
            <a:avLst/>
          </a:prstGeom>
          <a:noFill/>
          <a:ln>
            <a:noFill/>
          </a:ln>
        </p:spPr>
        <p:txBody>
          <a:bodyPr wrap="square" rtlCol="0" anchor="ctr">
            <a:noAutofit/>
          </a:bodyPr>
          <a:lstStyle/>
          <a:p>
            <a:pPr marL="171450" indent="-171450" fontAlgn="ctr">
              <a:lnSpc>
                <a:spcPct val="114000"/>
              </a:lnSpc>
              <a:spcAft>
                <a:spcPts val="400"/>
              </a:spcAft>
              <a:buClr>
                <a:srgbClr val="3D6AA7"/>
              </a:buClr>
              <a:buFont typeface="Wingdings" panose="05000000000000000000" pitchFamily="2" charset="2"/>
              <a:buChar char="l"/>
            </a:pPr>
            <a:r>
              <a:rPr kumimoji="1" lang="en-US" altLang="ja-JP" sz="1050" dirty="0"/>
              <a:t>2023</a:t>
            </a:r>
            <a:r>
              <a:rPr kumimoji="1" lang="ja-JP" altLang="en-US" sz="1050" dirty="0"/>
              <a:t>年までに</a:t>
            </a:r>
            <a:r>
              <a:rPr kumimoji="1" lang="en-US" altLang="ja-JP" sz="1050" dirty="0"/>
              <a:t>10</a:t>
            </a:r>
            <a:r>
              <a:rPr kumimoji="1" lang="ja-JP" altLang="en-US" sz="1050" dirty="0" err="1"/>
              <a:t>つの</a:t>
            </a:r>
            <a:r>
              <a:rPr kumimoji="1" lang="en-US" altLang="ja-JP" sz="1050" dirty="0"/>
              <a:t>Medical</a:t>
            </a:r>
            <a:r>
              <a:rPr kumimoji="1" lang="ja-JP" altLang="en-US" sz="1050" dirty="0"/>
              <a:t> </a:t>
            </a:r>
            <a:r>
              <a:rPr kumimoji="1" lang="en-US" altLang="ja-JP" sz="1050" dirty="0"/>
              <a:t>Free</a:t>
            </a:r>
            <a:r>
              <a:rPr kumimoji="1" lang="ja-JP" altLang="en-US" sz="1050" dirty="0"/>
              <a:t> </a:t>
            </a:r>
            <a:r>
              <a:rPr kumimoji="1" lang="en-US" altLang="ja-JP" sz="1050" dirty="0"/>
              <a:t>Zones</a:t>
            </a:r>
            <a:r>
              <a:rPr kumimoji="1" lang="ja-JP" altLang="en-US" sz="1050" dirty="0"/>
              <a:t>を建設予定</a:t>
            </a:r>
          </a:p>
        </p:txBody>
      </p:sp>
      <p:grpSp>
        <p:nvGrpSpPr>
          <p:cNvPr id="42" name="グループ化 7"/>
          <p:cNvGrpSpPr/>
          <p:nvPr/>
        </p:nvGrpSpPr>
        <p:grpSpPr>
          <a:xfrm>
            <a:off x="433606" y="4599305"/>
            <a:ext cx="9217024" cy="288032"/>
            <a:chOff x="4803500" y="2113806"/>
            <a:chExt cx="2954133" cy="288032"/>
          </a:xfrm>
        </p:grpSpPr>
        <p:cxnSp>
          <p:nvCxnSpPr>
            <p:cNvPr id="43" name="直線コネクタ 4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Medical</a:t>
              </a:r>
              <a:r>
                <a:rPr lang="ja-JP" altLang="en-US" sz="1400" dirty="0">
                  <a:latin typeface="Arial Black" panose="020B0A04020102020204" pitchFamily="34" charset="0"/>
                  <a:ea typeface="HGP創英角ｺﾞｼｯｸUB" pitchFamily="50" charset="-128"/>
                </a:rPr>
                <a:t> </a:t>
              </a:r>
              <a:r>
                <a:rPr lang="en-US" altLang="ja-JP" sz="1400" dirty="0">
                  <a:latin typeface="Arial Black" panose="020B0A04020102020204" pitchFamily="34" charset="0"/>
                  <a:ea typeface="HGP創英角ｺﾞｼｯｸUB" pitchFamily="50" charset="-128"/>
                </a:rPr>
                <a:t>Free</a:t>
              </a:r>
              <a:r>
                <a:rPr lang="ja-JP" altLang="en-US" sz="1400" dirty="0">
                  <a:latin typeface="Arial Black" panose="020B0A04020102020204" pitchFamily="34" charset="0"/>
                  <a:ea typeface="HGP創英角ｺﾞｼｯｸUB" pitchFamily="50" charset="-128"/>
                </a:rPr>
                <a:t> </a:t>
              </a:r>
              <a:r>
                <a:rPr lang="en-US" altLang="ja-JP" sz="1400" dirty="0">
                  <a:latin typeface="Arial Black" panose="020B0A04020102020204" pitchFamily="34" charset="0"/>
                  <a:ea typeface="HGP創英角ｺﾞｼｯｸUB" pitchFamily="50" charset="-128"/>
                </a:rPr>
                <a:t>Zones</a:t>
              </a:r>
              <a:r>
                <a:rPr lang="ja-JP" altLang="en-US" sz="1400" dirty="0">
                  <a:latin typeface="Arial Black" panose="020B0A04020102020204" pitchFamily="34" charset="0"/>
                  <a:ea typeface="HGP創英角ｺﾞｼｯｸUB" pitchFamily="50" charset="-128"/>
                </a:rPr>
                <a:t>設立までの手順</a:t>
              </a:r>
            </a:p>
          </p:txBody>
        </p:sp>
      </p:grpSp>
      <p:sp>
        <p:nvSpPr>
          <p:cNvPr id="45" name="正方形/長方形 44"/>
          <p:cNvSpPr/>
          <p:nvPr/>
        </p:nvSpPr>
        <p:spPr>
          <a:xfrm>
            <a:off x="344488" y="5098839"/>
            <a:ext cx="1152128" cy="12150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050" dirty="0">
                <a:solidFill>
                  <a:schemeClr val="tx1"/>
                </a:solidFill>
                <a:latin typeface="+mn-ea"/>
                <a:cs typeface="Arial" panose="020B0604020202020204" pitchFamily="34" charset="0"/>
              </a:rPr>
              <a:t>投資家による位置・案件内容の提案</a:t>
            </a:r>
          </a:p>
        </p:txBody>
      </p:sp>
      <p:sp>
        <p:nvSpPr>
          <p:cNvPr id="46" name="下矢印 45"/>
          <p:cNvSpPr/>
          <p:nvPr/>
        </p:nvSpPr>
        <p:spPr>
          <a:xfrm rot="16200000">
            <a:off x="1454612" y="5594383"/>
            <a:ext cx="288032" cy="204023"/>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角丸四角形 46"/>
          <p:cNvSpPr/>
          <p:nvPr/>
        </p:nvSpPr>
        <p:spPr>
          <a:xfrm>
            <a:off x="796665" y="517536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1</a:t>
            </a:r>
            <a:endParaRPr lang="ja-JP" altLang="en-US" sz="1600" dirty="0">
              <a:solidFill>
                <a:schemeClr val="bg1"/>
              </a:solidFill>
              <a:latin typeface="Arial Black" panose="020B0A04020102020204" pitchFamily="34" charset="0"/>
            </a:endParaRPr>
          </a:p>
        </p:txBody>
      </p:sp>
      <p:sp>
        <p:nvSpPr>
          <p:cNvPr id="58" name="正方形/長方形 57"/>
          <p:cNvSpPr/>
          <p:nvPr/>
        </p:nvSpPr>
        <p:spPr>
          <a:xfrm>
            <a:off x="1700639" y="5098839"/>
            <a:ext cx="1152128" cy="12150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ja-JP" sz="1050" dirty="0">
              <a:solidFill>
                <a:schemeClr val="tx1"/>
              </a:solidFill>
              <a:latin typeface="+mn-ea"/>
              <a:cs typeface="Arial" panose="020B0604020202020204" pitchFamily="34" charset="0"/>
            </a:endParaRPr>
          </a:p>
          <a:p>
            <a:pPr algn="ctr"/>
            <a:r>
              <a:rPr lang="ja-JP" altLang="en-US" sz="1050" dirty="0">
                <a:solidFill>
                  <a:schemeClr val="tx1"/>
                </a:solidFill>
                <a:latin typeface="+mn-ea"/>
                <a:cs typeface="Arial" panose="020B0604020202020204" pitchFamily="34" charset="0"/>
              </a:rPr>
              <a:t>経済省による保健省への提案と案件内容の評価</a:t>
            </a:r>
          </a:p>
        </p:txBody>
      </p:sp>
      <p:sp>
        <p:nvSpPr>
          <p:cNvPr id="59" name="角丸四角形 58"/>
          <p:cNvSpPr/>
          <p:nvPr/>
        </p:nvSpPr>
        <p:spPr>
          <a:xfrm>
            <a:off x="2152816" y="517536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2</a:t>
            </a:r>
            <a:endParaRPr lang="ja-JP" altLang="en-US" sz="1600" dirty="0">
              <a:solidFill>
                <a:schemeClr val="bg1"/>
              </a:solidFill>
              <a:latin typeface="Arial Black" panose="020B0A04020102020204" pitchFamily="34" charset="0"/>
            </a:endParaRPr>
          </a:p>
        </p:txBody>
      </p:sp>
      <p:sp>
        <p:nvSpPr>
          <p:cNvPr id="60" name="正方形/長方形 59"/>
          <p:cNvSpPr/>
          <p:nvPr/>
        </p:nvSpPr>
        <p:spPr>
          <a:xfrm>
            <a:off x="3056790" y="5098839"/>
            <a:ext cx="1152128" cy="12150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050" dirty="0">
                <a:solidFill>
                  <a:schemeClr val="tx1"/>
                </a:solidFill>
                <a:latin typeface="+mn-ea"/>
                <a:cs typeface="Arial" panose="020B0604020202020204" pitchFamily="34" charset="0"/>
              </a:rPr>
              <a:t>内閣府へ案件の提案</a:t>
            </a:r>
          </a:p>
        </p:txBody>
      </p:sp>
      <p:sp>
        <p:nvSpPr>
          <p:cNvPr id="61" name="角丸四角形 60"/>
          <p:cNvSpPr/>
          <p:nvPr/>
        </p:nvSpPr>
        <p:spPr>
          <a:xfrm>
            <a:off x="3508967" y="517536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3</a:t>
            </a:r>
            <a:endParaRPr lang="ja-JP" altLang="en-US" sz="1600" dirty="0">
              <a:solidFill>
                <a:schemeClr val="bg1"/>
              </a:solidFill>
              <a:latin typeface="Arial Black" panose="020B0A04020102020204" pitchFamily="34" charset="0"/>
            </a:endParaRPr>
          </a:p>
        </p:txBody>
      </p:sp>
      <p:sp>
        <p:nvSpPr>
          <p:cNvPr id="62" name="正方形/長方形 61"/>
          <p:cNvSpPr/>
          <p:nvPr/>
        </p:nvSpPr>
        <p:spPr>
          <a:xfrm>
            <a:off x="4412941" y="5098839"/>
            <a:ext cx="1152128" cy="12150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ja-JP" sz="1050" dirty="0">
              <a:solidFill>
                <a:schemeClr val="tx1"/>
              </a:solidFill>
              <a:latin typeface="+mn-ea"/>
              <a:cs typeface="Arial" panose="020B0604020202020204" pitchFamily="34" charset="0"/>
            </a:endParaRPr>
          </a:p>
          <a:p>
            <a:pPr algn="ctr"/>
            <a:r>
              <a:rPr lang="ja-JP" altLang="en-US" sz="1050" dirty="0">
                <a:solidFill>
                  <a:schemeClr val="tx1"/>
                </a:solidFill>
                <a:latin typeface="+mn-ea"/>
                <a:cs typeface="Arial" panose="020B0604020202020204" pitchFamily="34" charset="0"/>
              </a:rPr>
              <a:t>内閣府によって投資家と投資場所の決定・発表</a:t>
            </a:r>
          </a:p>
        </p:txBody>
      </p:sp>
      <p:sp>
        <p:nvSpPr>
          <p:cNvPr id="63" name="角丸四角形 62"/>
          <p:cNvSpPr/>
          <p:nvPr/>
        </p:nvSpPr>
        <p:spPr>
          <a:xfrm>
            <a:off x="4865118" y="517536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4</a:t>
            </a:r>
            <a:endParaRPr lang="ja-JP" altLang="en-US" sz="1600" dirty="0">
              <a:solidFill>
                <a:schemeClr val="bg1"/>
              </a:solidFill>
              <a:latin typeface="Arial Black" panose="020B0A04020102020204" pitchFamily="34" charset="0"/>
            </a:endParaRPr>
          </a:p>
        </p:txBody>
      </p:sp>
      <p:sp>
        <p:nvSpPr>
          <p:cNvPr id="64" name="正方形/長方形 63"/>
          <p:cNvSpPr/>
          <p:nvPr/>
        </p:nvSpPr>
        <p:spPr>
          <a:xfrm>
            <a:off x="5769092" y="5098839"/>
            <a:ext cx="1152128" cy="12150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ja-JP" sz="1050" dirty="0">
              <a:solidFill>
                <a:schemeClr val="tx1"/>
              </a:solidFill>
              <a:latin typeface="+mn-ea"/>
              <a:cs typeface="Arial" panose="020B0604020202020204" pitchFamily="34" charset="0"/>
            </a:endParaRPr>
          </a:p>
          <a:p>
            <a:pPr algn="ctr"/>
            <a:r>
              <a:rPr lang="ja-JP" altLang="en-US" sz="1050" dirty="0">
                <a:solidFill>
                  <a:schemeClr val="tx1"/>
                </a:solidFill>
                <a:latin typeface="+mn-ea"/>
                <a:cs typeface="Arial" panose="020B0604020202020204" pitchFamily="34" charset="0"/>
              </a:rPr>
              <a:t>指定位置でのインフラ整備の開始と詳細計画の検討</a:t>
            </a:r>
          </a:p>
        </p:txBody>
      </p:sp>
      <p:sp>
        <p:nvSpPr>
          <p:cNvPr id="65" name="角丸四角形 64"/>
          <p:cNvSpPr/>
          <p:nvPr/>
        </p:nvSpPr>
        <p:spPr>
          <a:xfrm>
            <a:off x="6221269" y="517536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5</a:t>
            </a:r>
            <a:endParaRPr lang="ja-JP" altLang="en-US" sz="1600" dirty="0">
              <a:solidFill>
                <a:schemeClr val="bg1"/>
              </a:solidFill>
              <a:latin typeface="Arial Black" panose="020B0A04020102020204" pitchFamily="34" charset="0"/>
            </a:endParaRPr>
          </a:p>
        </p:txBody>
      </p:sp>
      <p:sp>
        <p:nvSpPr>
          <p:cNvPr id="66" name="正方形/長方形 65"/>
          <p:cNvSpPr/>
          <p:nvPr/>
        </p:nvSpPr>
        <p:spPr>
          <a:xfrm>
            <a:off x="7125243" y="5098839"/>
            <a:ext cx="1152128" cy="12150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ja-JP" sz="1050" dirty="0">
              <a:solidFill>
                <a:schemeClr val="tx1"/>
              </a:solidFill>
              <a:latin typeface="+mn-ea"/>
              <a:cs typeface="Arial" panose="020B0604020202020204" pitchFamily="34" charset="0"/>
            </a:endParaRPr>
          </a:p>
          <a:p>
            <a:pPr algn="ctr"/>
            <a:r>
              <a:rPr lang="ja-JP" altLang="en-US" sz="1050" dirty="0">
                <a:solidFill>
                  <a:schemeClr val="tx1"/>
                </a:solidFill>
                <a:latin typeface="+mn-ea"/>
                <a:cs typeface="Arial" panose="020B0604020202020204" pitchFamily="34" charset="0"/>
              </a:rPr>
              <a:t>更なる投資家の誘致と案件のプロモーション</a:t>
            </a:r>
          </a:p>
        </p:txBody>
      </p:sp>
      <p:sp>
        <p:nvSpPr>
          <p:cNvPr id="67" name="角丸四角形 66"/>
          <p:cNvSpPr/>
          <p:nvPr/>
        </p:nvSpPr>
        <p:spPr>
          <a:xfrm>
            <a:off x="7577420" y="517536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6</a:t>
            </a:r>
            <a:endParaRPr lang="ja-JP" altLang="en-US" sz="1600" dirty="0">
              <a:solidFill>
                <a:schemeClr val="bg1"/>
              </a:solidFill>
              <a:latin typeface="Arial Black" panose="020B0A04020102020204" pitchFamily="34" charset="0"/>
            </a:endParaRPr>
          </a:p>
        </p:txBody>
      </p:sp>
      <p:sp>
        <p:nvSpPr>
          <p:cNvPr id="68" name="正方形/長方形 67"/>
          <p:cNvSpPr/>
          <p:nvPr/>
        </p:nvSpPr>
        <p:spPr>
          <a:xfrm>
            <a:off x="8481392" y="5098839"/>
            <a:ext cx="1152128" cy="12150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ja-JP" sz="1050" dirty="0">
              <a:solidFill>
                <a:schemeClr val="tx1"/>
              </a:solidFill>
              <a:latin typeface="+mn-ea"/>
              <a:cs typeface="Arial" panose="020B0604020202020204" pitchFamily="34" charset="0"/>
            </a:endParaRPr>
          </a:p>
          <a:p>
            <a:pPr algn="ctr"/>
            <a:endParaRPr lang="en-US" altLang="ja-JP" sz="1050" dirty="0">
              <a:solidFill>
                <a:schemeClr val="tx1"/>
              </a:solidFill>
              <a:latin typeface="+mn-ea"/>
              <a:cs typeface="Arial" panose="020B0604020202020204" pitchFamily="34" charset="0"/>
            </a:endParaRPr>
          </a:p>
          <a:p>
            <a:pPr algn="ctr"/>
            <a:r>
              <a:rPr lang="en-US" altLang="ja-JP" sz="1050" dirty="0">
                <a:solidFill>
                  <a:schemeClr val="tx1"/>
                </a:solidFill>
                <a:latin typeface="+mn-ea"/>
                <a:cs typeface="Arial" panose="020B0604020202020204" pitchFamily="34" charset="0"/>
              </a:rPr>
              <a:t>Medical</a:t>
            </a:r>
            <a:r>
              <a:rPr lang="ja-JP" altLang="en-US" sz="1050" dirty="0">
                <a:solidFill>
                  <a:schemeClr val="tx1"/>
                </a:solidFill>
                <a:latin typeface="+mn-ea"/>
                <a:cs typeface="Arial" panose="020B0604020202020204" pitchFamily="34" charset="0"/>
              </a:rPr>
              <a:t> </a:t>
            </a:r>
            <a:r>
              <a:rPr lang="en-US" altLang="ja-JP" sz="1050" dirty="0">
                <a:solidFill>
                  <a:schemeClr val="tx1"/>
                </a:solidFill>
                <a:latin typeface="+mn-ea"/>
                <a:cs typeface="Arial" panose="020B0604020202020204" pitchFamily="34" charset="0"/>
              </a:rPr>
              <a:t>Free</a:t>
            </a:r>
            <a:r>
              <a:rPr lang="ja-JP" altLang="en-US" sz="1050" dirty="0">
                <a:solidFill>
                  <a:schemeClr val="tx1"/>
                </a:solidFill>
                <a:latin typeface="+mn-ea"/>
                <a:cs typeface="Arial" panose="020B0604020202020204" pitchFamily="34" charset="0"/>
              </a:rPr>
              <a:t> </a:t>
            </a:r>
            <a:r>
              <a:rPr lang="en-US" altLang="ja-JP" sz="1050" dirty="0">
                <a:solidFill>
                  <a:schemeClr val="tx1"/>
                </a:solidFill>
                <a:latin typeface="+mn-ea"/>
                <a:cs typeface="Arial" panose="020B0604020202020204" pitchFamily="34" charset="0"/>
              </a:rPr>
              <a:t>Zones</a:t>
            </a:r>
            <a:r>
              <a:rPr lang="ja-JP" altLang="en-US" sz="1050" dirty="0">
                <a:solidFill>
                  <a:schemeClr val="tx1"/>
                </a:solidFill>
                <a:latin typeface="+mn-ea"/>
                <a:cs typeface="Arial" panose="020B0604020202020204" pitchFamily="34" charset="0"/>
              </a:rPr>
              <a:t>（医療施設、教育施設、</a:t>
            </a:r>
            <a:r>
              <a:rPr lang="en-US" altLang="ja-JP" sz="1050" dirty="0">
                <a:solidFill>
                  <a:schemeClr val="tx1"/>
                </a:solidFill>
                <a:latin typeface="+mn-ea"/>
                <a:cs typeface="Arial" panose="020B0604020202020204" pitchFamily="34" charset="0"/>
              </a:rPr>
              <a:t>R&amp;D</a:t>
            </a:r>
            <a:r>
              <a:rPr lang="ja-JP" altLang="en-US" sz="1050" dirty="0">
                <a:solidFill>
                  <a:schemeClr val="tx1"/>
                </a:solidFill>
                <a:latin typeface="+mn-ea"/>
                <a:cs typeface="Arial" panose="020B0604020202020204" pitchFamily="34" charset="0"/>
              </a:rPr>
              <a:t>センター、技術開発施設、交流センター）の設立</a:t>
            </a:r>
          </a:p>
        </p:txBody>
      </p:sp>
      <p:sp>
        <p:nvSpPr>
          <p:cNvPr id="69" name="角丸四角形 68"/>
          <p:cNvSpPr/>
          <p:nvPr/>
        </p:nvSpPr>
        <p:spPr>
          <a:xfrm>
            <a:off x="8933569" y="5175369"/>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7</a:t>
            </a:r>
            <a:endParaRPr lang="ja-JP" altLang="en-US" sz="1600" dirty="0">
              <a:solidFill>
                <a:schemeClr val="bg1"/>
              </a:solidFill>
              <a:latin typeface="Arial Black" panose="020B0A04020102020204" pitchFamily="34" charset="0"/>
            </a:endParaRPr>
          </a:p>
        </p:txBody>
      </p:sp>
      <p:sp>
        <p:nvSpPr>
          <p:cNvPr id="70" name="下矢印 69"/>
          <p:cNvSpPr/>
          <p:nvPr/>
        </p:nvSpPr>
        <p:spPr>
          <a:xfrm rot="16200000">
            <a:off x="2810761" y="5604328"/>
            <a:ext cx="288032" cy="204023"/>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下矢印 70"/>
          <p:cNvSpPr/>
          <p:nvPr/>
        </p:nvSpPr>
        <p:spPr>
          <a:xfrm rot="16200000">
            <a:off x="4166910" y="5614273"/>
            <a:ext cx="288032" cy="204023"/>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下矢印 71"/>
          <p:cNvSpPr/>
          <p:nvPr/>
        </p:nvSpPr>
        <p:spPr>
          <a:xfrm rot="16200000">
            <a:off x="5523059" y="5624218"/>
            <a:ext cx="288032" cy="204023"/>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下矢印 72"/>
          <p:cNvSpPr/>
          <p:nvPr/>
        </p:nvSpPr>
        <p:spPr>
          <a:xfrm rot="16200000">
            <a:off x="6879208" y="5634163"/>
            <a:ext cx="288032" cy="204023"/>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下矢印 73"/>
          <p:cNvSpPr/>
          <p:nvPr/>
        </p:nvSpPr>
        <p:spPr>
          <a:xfrm rot="16200000">
            <a:off x="8235357" y="5644108"/>
            <a:ext cx="288032" cy="204023"/>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828841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トルコ／政策動向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3/3</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政府は、医療関連分野での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活動を活発にする方針である。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保健省の定め得る医療機器政策である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GITES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Input Supply Strategy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R&amp;D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活動への支援内容が記載されており、また、科学技術省（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Ministry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Science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and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Technology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）の政策方針にも医療関連分野での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R&amp;D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活動の活発化が掲げられている。</a:t>
            </a:r>
          </a:p>
        </p:txBody>
      </p:sp>
      <p:grpSp>
        <p:nvGrpSpPr>
          <p:cNvPr id="5" name="グループ化 7"/>
          <p:cNvGrpSpPr/>
          <p:nvPr/>
        </p:nvGrpSpPr>
        <p:grpSpPr>
          <a:xfrm>
            <a:off x="442742" y="2348880"/>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医療関連分野での</a:t>
              </a:r>
              <a:r>
                <a:rPr lang="en-US" altLang="ja-JP" sz="1400" dirty="0">
                  <a:latin typeface="HGP創英角ｺﾞｼｯｸUB" pitchFamily="50" charset="-128"/>
                  <a:ea typeface="HGP創英角ｺﾞｼｯｸUB" pitchFamily="50" charset="-128"/>
                </a:rPr>
                <a:t>R&amp;D</a:t>
              </a:r>
              <a:r>
                <a:rPr lang="ja-JP" altLang="en-US" sz="1400" dirty="0">
                  <a:latin typeface="HGP創英角ｺﾞｼｯｸUB" pitchFamily="50" charset="-128"/>
                  <a:ea typeface="HGP創英角ｺﾞｼｯｸUB" pitchFamily="50" charset="-128"/>
                </a:rPr>
                <a:t>支出の目標</a:t>
              </a:r>
            </a:p>
          </p:txBody>
        </p:sp>
      </p:grpSp>
      <p:sp>
        <p:nvSpPr>
          <p:cNvPr id="22" name="テキスト ボックス 21"/>
          <p:cNvSpPr txBox="1"/>
          <p:nvPr/>
        </p:nvSpPr>
        <p:spPr>
          <a:xfrm>
            <a:off x="200472" y="6453336"/>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Deloitte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Industry in Turkey,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グラフ 15"/>
          <p:cNvGraphicFramePr/>
          <p:nvPr>
            <p:extLst>
              <p:ext uri="{D42A27DB-BD31-4B8C-83A1-F6EECF244321}">
                <p14:modId xmlns:p14="http://schemas.microsoft.com/office/powerpoint/2010/main" val="1892236440"/>
              </p:ext>
            </p:extLst>
          </p:nvPr>
        </p:nvGraphicFramePr>
        <p:xfrm>
          <a:off x="460703" y="3502647"/>
          <a:ext cx="3052137" cy="2172658"/>
        </p:xfrm>
        <a:graphic>
          <a:graphicData uri="http://schemas.openxmlformats.org/drawingml/2006/chart">
            <c:chart xmlns:c="http://schemas.openxmlformats.org/drawingml/2006/chart" xmlns:r="http://schemas.openxmlformats.org/officeDocument/2006/relationships" r:id="rId2"/>
          </a:graphicData>
        </a:graphic>
      </p:graphicFrame>
      <p:sp>
        <p:nvSpPr>
          <p:cNvPr id="18" name="テキスト ボックス 17"/>
          <p:cNvSpPr txBox="1"/>
          <p:nvPr/>
        </p:nvSpPr>
        <p:spPr>
          <a:xfrm>
            <a:off x="442742" y="3263507"/>
            <a:ext cx="450764" cy="261610"/>
          </a:xfrm>
          <a:prstGeom prst="rect">
            <a:avLst/>
          </a:prstGeom>
          <a:noFill/>
        </p:spPr>
        <p:txBody>
          <a:bodyPr wrap="none" rtlCol="0">
            <a:spAutoFit/>
          </a:bodyPr>
          <a:lstStyle/>
          <a:p>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23" name="グラフ 22"/>
          <p:cNvGraphicFramePr/>
          <p:nvPr>
            <p:extLst>
              <p:ext uri="{D42A27DB-BD31-4B8C-83A1-F6EECF244321}">
                <p14:modId xmlns:p14="http://schemas.microsoft.com/office/powerpoint/2010/main" val="3726261050"/>
              </p:ext>
            </p:extLst>
          </p:nvPr>
        </p:nvGraphicFramePr>
        <p:xfrm>
          <a:off x="3426929" y="3490954"/>
          <a:ext cx="3052137" cy="21726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p:cNvGraphicFramePr/>
          <p:nvPr>
            <p:extLst>
              <p:ext uri="{D42A27DB-BD31-4B8C-83A1-F6EECF244321}">
                <p14:modId xmlns:p14="http://schemas.microsoft.com/office/powerpoint/2010/main" val="184574489"/>
              </p:ext>
            </p:extLst>
          </p:nvPr>
        </p:nvGraphicFramePr>
        <p:xfrm>
          <a:off x="6566583" y="3502647"/>
          <a:ext cx="3052137" cy="2172658"/>
        </p:xfrm>
        <a:graphic>
          <a:graphicData uri="http://schemas.openxmlformats.org/drawingml/2006/chart">
            <c:chart xmlns:c="http://schemas.openxmlformats.org/drawingml/2006/chart" xmlns:r="http://schemas.openxmlformats.org/officeDocument/2006/relationships" r:id="rId4"/>
          </a:graphicData>
        </a:graphic>
      </p:graphicFrame>
      <p:sp>
        <p:nvSpPr>
          <p:cNvPr id="19" name="テキスト ボックス 18"/>
          <p:cNvSpPr txBox="1"/>
          <p:nvPr/>
        </p:nvSpPr>
        <p:spPr>
          <a:xfrm>
            <a:off x="893506" y="2780499"/>
            <a:ext cx="2331087" cy="461665"/>
          </a:xfrm>
          <a:prstGeom prst="rect">
            <a:avLst/>
          </a:prstGeom>
          <a:noFill/>
        </p:spPr>
        <p:txBody>
          <a:bodyPr wrap="none" rtlCol="0">
            <a:spAutoFit/>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支出における</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医療関連</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支出の占める割合</a:t>
            </a:r>
          </a:p>
        </p:txBody>
      </p:sp>
      <p:sp>
        <p:nvSpPr>
          <p:cNvPr id="25" name="テキスト ボックス 24"/>
          <p:cNvSpPr txBox="1"/>
          <p:nvPr/>
        </p:nvSpPr>
        <p:spPr>
          <a:xfrm>
            <a:off x="3944888" y="2777785"/>
            <a:ext cx="2331087" cy="461665"/>
          </a:xfrm>
          <a:prstGeom prst="rect">
            <a:avLst/>
          </a:prstGeom>
          <a:noFill/>
        </p:spPr>
        <p:txBody>
          <a:bodyPr wrap="none" rtlCol="0">
            <a:spAutoFit/>
          </a:bodyPr>
          <a:lstStyle/>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大学関連</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支出における</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医療関連</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支出の占める割合</a:t>
            </a:r>
          </a:p>
        </p:txBody>
      </p:sp>
      <p:sp>
        <p:nvSpPr>
          <p:cNvPr id="26" name="テキスト ボックス 25"/>
          <p:cNvSpPr txBox="1"/>
          <p:nvPr/>
        </p:nvSpPr>
        <p:spPr>
          <a:xfrm>
            <a:off x="6996270" y="2775071"/>
            <a:ext cx="2331087" cy="461665"/>
          </a:xfrm>
          <a:prstGeom prst="rect">
            <a:avLst/>
          </a:prstGeom>
          <a:noFill/>
        </p:spPr>
        <p:txBody>
          <a:bodyPr wrap="none" rtlCol="0">
            <a:spAutoFit/>
          </a:bodyPr>
          <a:lstStyle/>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商業</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支出における</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医療関連</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支出の占める割合</a:t>
            </a:r>
          </a:p>
        </p:txBody>
      </p:sp>
      <p:sp>
        <p:nvSpPr>
          <p:cNvPr id="27" name="テキスト ボックス 26"/>
          <p:cNvSpPr txBox="1"/>
          <p:nvPr/>
        </p:nvSpPr>
        <p:spPr>
          <a:xfrm>
            <a:off x="3437356" y="3270795"/>
            <a:ext cx="450764" cy="261610"/>
          </a:xfrm>
          <a:prstGeom prst="rect">
            <a:avLst/>
          </a:prstGeom>
          <a:noFill/>
        </p:spPr>
        <p:txBody>
          <a:bodyPr wrap="none" rtlCol="0">
            <a:spAutoFit/>
          </a:bodyPr>
          <a:lstStyle/>
          <a:p>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8" name="テキスト ボックス 27"/>
          <p:cNvSpPr txBox="1"/>
          <p:nvPr/>
        </p:nvSpPr>
        <p:spPr>
          <a:xfrm>
            <a:off x="6537176" y="3278083"/>
            <a:ext cx="450764" cy="261610"/>
          </a:xfrm>
          <a:prstGeom prst="rect">
            <a:avLst/>
          </a:prstGeom>
          <a:noFill/>
        </p:spPr>
        <p:txBody>
          <a:bodyPr wrap="none" rtlCol="0">
            <a:spAutoFit/>
          </a:bodyPr>
          <a:lstStyle/>
          <a:p>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7629054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14398200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トルコ／日本との関わり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1/2</a:t>
            </a:r>
            <a:r>
              <a:rPr lang="ja-JP" altLang="en-US" dirty="0"/>
              <a:t>）</a:t>
            </a:r>
          </a:p>
        </p:txBody>
      </p:sp>
      <p:sp>
        <p:nvSpPr>
          <p:cNvPr id="11" name="テキスト ボックス 10"/>
          <p:cNvSpPr txBox="1"/>
          <p:nvPr/>
        </p:nvSpPr>
        <p:spPr>
          <a:xfrm>
            <a:off x="200472" y="1052736"/>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安倍総理大臣と</a:t>
            </a:r>
            <a:r>
              <a:rPr lang="ja-JP" altLang="en-US" sz="1400" dirty="0"/>
              <a:t>レジェップ・タイップ・エルドアン大統領は、エルドアン大統領が首相であった時期も合わせると、計</a:t>
            </a:r>
            <a:r>
              <a:rPr lang="en-US" altLang="ja-JP" sz="1400" dirty="0"/>
              <a:t>9</a:t>
            </a:r>
            <a:r>
              <a:rPr lang="ja-JP" altLang="en-US" sz="1400" dirty="0"/>
              <a:t>回の首脳会談を行っている</a:t>
            </a:r>
            <a:r>
              <a:rPr lang="ja-JP" altLang="en-US" sz="1200" dirty="0"/>
              <a:t>（電話首脳会談を除く）</a:t>
            </a:r>
            <a:r>
              <a:rPr lang="ja-JP" altLang="en-US" sz="1400" dirty="0"/>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200472" y="6669360"/>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a:t>
            </a:r>
            <a:r>
              <a:rPr lang="en-US" altLang="ja-JP" sz="800" dirty="0"/>
              <a:t>HP</a:t>
            </a:r>
            <a:endParaRPr lang="ja-JP" altLang="en-US" sz="800" dirty="0"/>
          </a:p>
        </p:txBody>
      </p:sp>
      <p:sp>
        <p:nvSpPr>
          <p:cNvPr id="13" name="片側の 2 つの角を丸めた四角形 12"/>
          <p:cNvSpPr/>
          <p:nvPr/>
        </p:nvSpPr>
        <p:spPr>
          <a:xfrm>
            <a:off x="920552" y="2130571"/>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トルコ</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2130571"/>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748594145"/>
              </p:ext>
            </p:extLst>
          </p:nvPr>
        </p:nvGraphicFramePr>
        <p:xfrm>
          <a:off x="200472" y="2461294"/>
          <a:ext cx="9504000" cy="3888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432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シャーヒン大国民議会議長、チャーラヤン対外貿易担当国務相、</a:t>
                      </a:r>
                    </a:p>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ユルドゥルム運輸通信相、ユルドゥズ・エネルギー天然資源相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岡田外務大臣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寬仁親王殿下</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回）、彬子女王殿下、</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横路衆議院議長</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ババジャン副首相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17501" marB="17501"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エルギュン科学産業技術相、チャーラヤン経済相、ババジャン副首相、</a:t>
                      </a:r>
                    </a:p>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アクダー保健相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玄葉外務大臣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p>
                  </a:txBody>
                  <a:tcPr marL="180000" marR="72000" marT="17501" marB="17501"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ユルマズ国防相、バイラクタル環境都市相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エルドアン首相、ダーヴトオール外相、ゼイベキチ経済相、</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アヴジュ国家教育相（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ESD</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ユネスコ世界会議）</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彬子女王殿下、</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新藤総務大臣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シムシェキ財務相、クルトゥルムシュ副首相、チチェッキ大国民議会議長、</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エルドアン大統領</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麻生副総理兼財務大臣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下村文部科学大臣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太田国土交通大臣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林農林水産大臣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ミュエッズィンオール労働社会保障相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鶴保内閣府特命担当大臣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チャヴシュオール外相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r>
                        <a:rPr kumimoji="1" lang="ja-JP" altLang="en-US" sz="10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石井国土交通大臣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432000">
                <a:tc>
                  <a:txBody>
                    <a:bodyPr/>
                    <a:lstStyle/>
                    <a:p>
                      <a:pPr algn="ctr" fontAlgn="ctr" hangingPunct="0"/>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アクダー副首相、チャヴシュオール外務大臣</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8"/>
                  </a:ext>
                </a:extLst>
              </a:tr>
            </a:tbl>
          </a:graphicData>
        </a:graphic>
      </p:graphicFrame>
      <p:grpSp>
        <p:nvGrpSpPr>
          <p:cNvPr id="18" name="グループ化 17"/>
          <p:cNvGrpSpPr/>
          <p:nvPr/>
        </p:nvGrpSpPr>
        <p:grpSpPr>
          <a:xfrm>
            <a:off x="200472" y="1808058"/>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31382165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トルコ／日本との関わり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2/2</a:t>
            </a:r>
            <a:r>
              <a:rPr lang="ja-JP" altLang="en-US" dirty="0"/>
              <a:t>）</a:t>
            </a:r>
          </a:p>
        </p:txBody>
      </p:sp>
      <p:sp>
        <p:nvSpPr>
          <p:cNvPr id="11" name="テキスト ボックス 10"/>
          <p:cNvSpPr txBox="1"/>
          <p:nvPr/>
        </p:nvSpPr>
        <p:spPr>
          <a:xfrm>
            <a:off x="200472" y="1052736"/>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安倍総理大臣と</a:t>
            </a:r>
            <a:r>
              <a:rPr lang="ja-JP" altLang="en-US" sz="1400" dirty="0"/>
              <a:t>レジェップ・タイップ・エルドアン大統領は、エルドアン大統領が首相であった時期も合わせると、計</a:t>
            </a:r>
            <a:r>
              <a:rPr lang="en-US" altLang="ja-JP" sz="1400" dirty="0"/>
              <a:t>9</a:t>
            </a:r>
            <a:r>
              <a:rPr lang="ja-JP" altLang="en-US" sz="1400" dirty="0"/>
              <a:t>回の首脳会談を行っている</a:t>
            </a:r>
            <a:r>
              <a:rPr lang="ja-JP" altLang="en-US" sz="1200" dirty="0"/>
              <a:t>（電話首脳会談を除く）</a:t>
            </a:r>
            <a:r>
              <a:rPr lang="ja-JP" altLang="en-US" sz="1400" dirty="0"/>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200472" y="6669360"/>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a:t>
            </a:r>
            <a:r>
              <a:rPr lang="en-US" altLang="ja-JP" sz="800" dirty="0"/>
              <a:t>HP</a:t>
            </a:r>
            <a:endParaRPr lang="ja-JP" altLang="en-US" sz="800" dirty="0"/>
          </a:p>
        </p:txBody>
      </p:sp>
      <p:grpSp>
        <p:nvGrpSpPr>
          <p:cNvPr id="12" name="グループ化 11"/>
          <p:cNvGrpSpPr/>
          <p:nvPr/>
        </p:nvGrpSpPr>
        <p:grpSpPr>
          <a:xfrm>
            <a:off x="488504" y="2204864"/>
            <a:ext cx="8928992" cy="288032"/>
            <a:chOff x="200472" y="1772816"/>
            <a:chExt cx="9505056" cy="288032"/>
          </a:xfrm>
        </p:grpSpPr>
        <p:cxnSp>
          <p:nvCxnSpPr>
            <p:cNvPr id="15" name="直線コネクタ 14"/>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エルドアン大統領と安倍総理との間での首脳会談</a:t>
              </a:r>
            </a:p>
          </p:txBody>
        </p:sp>
      </p:grpSp>
      <p:graphicFrame>
        <p:nvGraphicFramePr>
          <p:cNvPr id="20" name="表 19"/>
          <p:cNvGraphicFramePr>
            <a:graphicFrameLocks noGrp="1"/>
          </p:cNvGraphicFramePr>
          <p:nvPr>
            <p:extLst>
              <p:ext uri="{D42A27DB-BD31-4B8C-83A1-F6EECF244321}">
                <p14:modId xmlns:p14="http://schemas.microsoft.com/office/powerpoint/2010/main" val="4168264495"/>
              </p:ext>
            </p:extLst>
          </p:nvPr>
        </p:nvGraphicFramePr>
        <p:xfrm>
          <a:off x="1640631" y="2565296"/>
          <a:ext cx="7776865" cy="3528000"/>
        </p:xfrm>
        <a:graphic>
          <a:graphicData uri="http://schemas.openxmlformats.org/drawingml/2006/table">
            <a:tbl>
              <a:tblPr firstRow="1" bandRow="1">
                <a:tableStyleId>{5C22544A-7EE6-4342-B048-85BDC9FD1C3A}</a:tableStyleId>
              </a:tblPr>
              <a:tblGrid>
                <a:gridCol w="504057">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4752528">
                  <a:extLst>
                    <a:ext uri="{9D8B030D-6E8A-4147-A177-3AD203B41FA5}">
                      <a16:colId xmlns:a16="http://schemas.microsoft.com/office/drawing/2014/main" val="20003"/>
                    </a:ext>
                  </a:extLst>
                </a:gridCol>
              </a:tblGrid>
              <a:tr h="288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イスタンブール</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共同記者発表</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イスタンブール</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共同記者会見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共同記者発表。首脳会談にあわせて、</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厚生労働省とトルコ保健省が</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MOU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t>東京</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共同記者発表</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t>イスタンブール</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ニューヨーク</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ドイツ・ハンブルク</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7"/>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ニューヨーク</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8"/>
                  </a:ext>
                </a:extLst>
              </a:tr>
              <a:tr h="3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ニューヨーク</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6" name="左中かっこ 5"/>
          <p:cNvSpPr/>
          <p:nvPr/>
        </p:nvSpPr>
        <p:spPr>
          <a:xfrm>
            <a:off x="1424608" y="2925008"/>
            <a:ext cx="216023" cy="576000"/>
          </a:xfrm>
          <a:prstGeom prst="leftBrace">
            <a:avLst/>
          </a:prstGeom>
          <a:ln w="19050">
            <a:solidFill>
              <a:srgbClr val="5F8AC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左中かっこ 21"/>
          <p:cNvSpPr/>
          <p:nvPr/>
        </p:nvSpPr>
        <p:spPr>
          <a:xfrm>
            <a:off x="1424608" y="3645264"/>
            <a:ext cx="216023" cy="2376000"/>
          </a:xfrm>
          <a:prstGeom prst="leftBrace">
            <a:avLst/>
          </a:prstGeom>
          <a:ln w="19050">
            <a:solidFill>
              <a:srgbClr val="5F8AC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488504" y="3071661"/>
            <a:ext cx="864096" cy="288000"/>
          </a:xfrm>
          <a:prstGeom prst="rect">
            <a:avLst/>
          </a:prstGeom>
          <a:solidFill>
            <a:schemeClr val="accent2">
              <a:lumMod val="75000"/>
            </a:schemeClr>
          </a:solidFill>
          <a:ln>
            <a:noFill/>
          </a:ln>
        </p:spPr>
        <p:txBody>
          <a:bodyPr wrap="none" rtlCol="0" anchor="ctr" anchorCtr="0">
            <a:noAutofit/>
          </a:bodyPr>
          <a:lstStyle/>
          <a:p>
            <a:pPr algn="ctr"/>
            <a:r>
              <a:rPr kumimoji="1" lang="ja-JP" altLang="en-US"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首相時代</a:t>
            </a:r>
          </a:p>
        </p:txBody>
      </p:sp>
      <p:sp>
        <p:nvSpPr>
          <p:cNvPr id="23" name="テキスト ボックス 22"/>
          <p:cNvSpPr txBox="1"/>
          <p:nvPr/>
        </p:nvSpPr>
        <p:spPr>
          <a:xfrm>
            <a:off x="488504" y="4653136"/>
            <a:ext cx="864096" cy="288000"/>
          </a:xfrm>
          <a:prstGeom prst="rect">
            <a:avLst/>
          </a:prstGeom>
          <a:solidFill>
            <a:schemeClr val="accent2">
              <a:lumMod val="75000"/>
            </a:schemeClr>
          </a:solidFill>
          <a:ln>
            <a:noFill/>
          </a:ln>
        </p:spPr>
        <p:txBody>
          <a:bodyPr wrap="none" rtlCol="0" anchor="ctr" anchorCtr="0">
            <a:noAutofit/>
          </a:bodyPr>
          <a:lstStyle/>
          <a:p>
            <a:pPr algn="ctr"/>
            <a:r>
              <a:rPr kumimoji="1" lang="ja-JP" altLang="en-US"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大統領時代</a:t>
            </a:r>
          </a:p>
        </p:txBody>
      </p:sp>
    </p:spTree>
    <p:extLst>
      <p:ext uri="{BB962C8B-B14F-4D97-AF65-F5344CB8AC3E}">
        <p14:creationId xmlns:p14="http://schemas.microsoft.com/office/powerpoint/2010/main" val="36376140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トルコ／日本との関わり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テーマの医療国際化事業を実施している。</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a:t>
            </a:r>
            <a:r>
              <a:rPr lang="en-US" altLang="ja-JP" sz="800" dirty="0"/>
              <a:t>HP</a:t>
            </a:r>
            <a:endParaRPr lang="ja-JP" altLang="en-US" sz="800" dirty="0"/>
          </a:p>
        </p:txBody>
      </p:sp>
      <p:sp>
        <p:nvSpPr>
          <p:cNvPr id="12" name="Rectangle 6"/>
          <p:cNvSpPr>
            <a:spLocks noChangeArrowheads="1"/>
          </p:cNvSpPr>
          <p:nvPr/>
        </p:nvSpPr>
        <p:spPr bwMode="auto">
          <a:xfrm>
            <a:off x="200472" y="169165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718783132"/>
              </p:ext>
            </p:extLst>
          </p:nvPr>
        </p:nvGraphicFramePr>
        <p:xfrm>
          <a:off x="200472" y="2036076"/>
          <a:ext cx="9504000" cy="3214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2011</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2012</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2013</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000" kern="1200" dirty="0">
                          <a:solidFill>
                            <a:schemeClr val="dk1"/>
                          </a:solidFill>
                          <a:latin typeface="+mn-lt"/>
                          <a:ea typeface="+mn-ea"/>
                          <a:cs typeface="+mn-cs"/>
                        </a:rPr>
                        <a:t>病院</a:t>
                      </a:r>
                      <a:r>
                        <a:rPr kumimoji="1" lang="en-US" altLang="zh-TW" sz="1000" kern="1200" dirty="0">
                          <a:solidFill>
                            <a:schemeClr val="dk1"/>
                          </a:solidFill>
                          <a:latin typeface="+mn-lt"/>
                          <a:ea typeface="+mn-ea"/>
                          <a:cs typeface="+mn-cs"/>
                        </a:rPr>
                        <a:t>PPP</a:t>
                      </a:r>
                      <a:br>
                        <a:rPr kumimoji="1" lang="en-US" altLang="zh-TW" sz="1000" kern="1200" dirty="0">
                          <a:solidFill>
                            <a:schemeClr val="dk1"/>
                          </a:solidFill>
                          <a:latin typeface="+mn-lt"/>
                          <a:ea typeface="+mn-ea"/>
                          <a:cs typeface="+mn-cs"/>
                        </a:rPr>
                      </a:br>
                      <a:r>
                        <a:rPr kumimoji="1" lang="zh-TW" altLang="en-US" sz="1000" kern="1200" dirty="0">
                          <a:solidFill>
                            <a:schemeClr val="dk1"/>
                          </a:solidFill>
                          <a:latin typeface="+mn-lt"/>
                          <a:ea typeface="+mn-ea"/>
                          <a:cs typeface="+mn-cs"/>
                        </a:rPr>
                        <a:t>整備運営</a:t>
                      </a:r>
                    </a:p>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アイテック</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事業内容および対象プロジェクトの選定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準備作業・関係企業へのサウンディング（課題補足）</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施設要求水準書の補完（改善）</a:t>
                      </a:r>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トルコ保健省と協議の上、対象プロジェクトを決定した。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入札関連図書の分析、対象プロジェクト現地調査、周辺医療機関の調査などを実施した。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既存落札事業者へのヒアリングを実施し、既存落札案件の課題を把握した。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参画を検討する日本企業へのサウンディングを実施し、当コンソが実施する入札図書改善により応募環境が改善され、参画の可能性が高まることへの期待が寄せられた。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入札図書の課題として、「技術的課題」と「制度的課題」を抽出するとともに、改善の方針をトルコ保健省と協議の上決定した。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対象プロジェクトの施設計画書を作成し、トルコ保健省へ提出した。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入札関連図書のリスク分析を実施し、改善を加えた施設要求仕様書を作成し、</a:t>
                      </a:r>
                      <a:r>
                        <a:rPr lang="ja-JP" altLang="en-US" sz="1000" dirty="0"/>
                        <a:t>トルコ保健省へ提出した。</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957247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トルコ／日本との関わり</a:t>
            </a:r>
            <a:endParaRPr kumimoji="1" lang="ja-JP" altLang="en-US" b="1" dirty="0"/>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15" name="テキスト ボックス 14"/>
          <p:cNvSpPr txBox="1"/>
          <p:nvPr/>
        </p:nvSpPr>
        <p:spPr>
          <a:xfrm>
            <a:off x="200472" y="6669360"/>
            <a:ext cx="8640960" cy="144016"/>
          </a:xfrm>
          <a:prstGeom prst="rect">
            <a:avLst/>
          </a:prstGeom>
          <a:noFill/>
        </p:spPr>
        <p:txBody>
          <a:bodyPr wrap="square" lIns="0" tIns="0" rIns="0" bIns="0" rtlCol="0">
            <a:noAutofit/>
          </a:bodyPr>
          <a:lstStyle/>
          <a:p>
            <a:r>
              <a:rPr lang="zh-TW" altLang="en-US" sz="800" dirty="0"/>
              <a:t>（出所） 外務省</a:t>
            </a:r>
            <a:r>
              <a:rPr lang="en-US" altLang="zh-TW" sz="800" dirty="0"/>
              <a:t>HP</a:t>
            </a:r>
          </a:p>
        </p:txBody>
      </p:sp>
    </p:spTree>
    <p:extLst>
      <p:ext uri="{BB962C8B-B14F-4D97-AF65-F5344CB8AC3E}">
        <p14:creationId xmlns:p14="http://schemas.microsoft.com/office/powerpoint/2010/main" val="129364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799281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181" name="think-cell Slide" r:id="rId40" imgW="360" imgH="360" progId="TCLayout.ActiveDocument.1">
                  <p:embed/>
                </p:oleObj>
              </mc:Choice>
              <mc:Fallback>
                <p:oleObj name="think-cell Slide" r:id="rId40" imgW="360" imgH="360" progId="TCLayout.ActiveDocument.1">
                  <p:embed/>
                  <p:pic>
                    <p:nvPicPr>
                      <p:cNvPr id="0" name="Picture 365"/>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p:txBody>
          <a:bodyPr/>
          <a:lstStyle/>
          <a:p>
            <a:r>
              <a:rPr lang="ja-JP" altLang="en-US" dirty="0"/>
              <a:t>トルコ／一般概況／経済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都市化率は緩やかに上昇し、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％を超えることが予測されている。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都市の人口を見ると、イスタンブルが突出して多い。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209726" y="1844824"/>
            <a:ext cx="4815282"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」、ユーロモニター</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7"/>
          <p:cNvGrpSpPr/>
          <p:nvPr/>
        </p:nvGrpSpPr>
        <p:grpSpPr>
          <a:xfrm>
            <a:off x="5253872" y="1844824"/>
            <a:ext cx="4442399"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17" name="Object 16"/>
          <p:cNvGraphicFramePr>
            <a:graphicFrameLocks/>
          </p:cNvGraphicFramePr>
          <p:nvPr>
            <p:custDataLst>
              <p:tags r:id="rId4"/>
            </p:custDataLst>
            <p:extLst>
              <p:ext uri="{D42A27DB-BD31-4B8C-83A1-F6EECF244321}">
                <p14:modId xmlns:p14="http://schemas.microsoft.com/office/powerpoint/2010/main" val="505475196"/>
              </p:ext>
            </p:extLst>
          </p:nvPr>
        </p:nvGraphicFramePr>
        <p:xfrm>
          <a:off x="76200" y="2209800"/>
          <a:ext cx="4819712" cy="4000590"/>
        </p:xfrm>
        <a:graphic>
          <a:graphicData uri="http://schemas.openxmlformats.org/presentationml/2006/ole">
            <mc:AlternateContent xmlns:mc="http://schemas.openxmlformats.org/markup-compatibility/2006">
              <mc:Choice xmlns:v="urn:schemas-microsoft-com:vml" Requires="v">
                <p:oleObj spid="_x0000_s15182" name="Chart" r:id="rId42" imgW="4819712" imgH="4000590" progId="MSGraph.Chart.8">
                  <p:embed followColorScheme="full"/>
                </p:oleObj>
              </mc:Choice>
              <mc:Fallback>
                <p:oleObj name="Chart" r:id="rId42" imgW="4819712" imgH="4000590" progId="MSGraph.Chart.8">
                  <p:embed followColorScheme="full"/>
                  <p:pic>
                    <p:nvPicPr>
                      <p:cNvPr id="0" name="Picture 366"/>
                      <p:cNvPicPr>
                        <a:picLocks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6200" y="2209800"/>
                        <a:ext cx="4819712" cy="40005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 Placeholder 12"/>
          <p:cNvSpPr>
            <a:spLocks noGrp="1"/>
          </p:cNvSpPr>
          <p:nvPr>
            <p:custDataLst>
              <p:tags r:id="rId5"/>
            </p:custDataLst>
          </p:nvPr>
        </p:nvSpPr>
        <p:spPr bwMode="gray">
          <a:xfrm>
            <a:off x="1028700" y="6032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F8C3BEA-6B36-42C2-90E1-616AF422084A}" type="datetime'''''''''''''''''''''''05'''''''''''''''''''''">
              <a:rPr lang="ja-JP" altLang="en-US" sz="1000" b="0"/>
              <a:pPr algn="ctr">
                <a:spcBef>
                  <a:spcPct val="0"/>
                </a:spcBef>
                <a:spcAft>
                  <a:spcPct val="0"/>
                </a:spcAft>
              </a:pPr>
              <a:t>05</a:t>
            </a:fld>
            <a:endParaRPr kumimoji="0" lang="ja-JP" altLang="en-US" sz="1000" b="0" dirty="0">
              <a:sym typeface="+mn-lt"/>
            </a:endParaRPr>
          </a:p>
        </p:txBody>
      </p:sp>
      <p:sp>
        <p:nvSpPr>
          <p:cNvPr id="18" name="Text Placeholder 12"/>
          <p:cNvSpPr>
            <a:spLocks noGrp="1"/>
          </p:cNvSpPr>
          <p:nvPr>
            <p:custDataLst>
              <p:tags r:id="rId6"/>
            </p:custDataLst>
          </p:nvPr>
        </p:nvSpPr>
        <p:spPr bwMode="gray">
          <a:xfrm>
            <a:off x="558800" y="6032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A7DCAE-9474-4B97-9D11-9D0F048027CD}" type="datetime'''''''''''''''2''''''''0''''''''0''''0'''''''''''''''''''">
              <a:rPr lang="ja-JP" altLang="en-US" sz="1000" b="0"/>
              <a:pPr algn="ctr">
                <a:spcBef>
                  <a:spcPct val="0"/>
                </a:spcBef>
                <a:spcAft>
                  <a:spcPct val="0"/>
                </a:spcAft>
              </a:pPr>
              <a:t>2000</a:t>
            </a:fld>
            <a:endParaRPr kumimoji="0" lang="ja-JP" altLang="en-US" sz="1000" b="0" dirty="0">
              <a:sym typeface="+mn-lt"/>
            </a:endParaRPr>
          </a:p>
        </p:txBody>
      </p:sp>
      <p:sp>
        <p:nvSpPr>
          <p:cNvPr id="24" name="Text Placeholder 12"/>
          <p:cNvSpPr>
            <a:spLocks noGrp="1"/>
          </p:cNvSpPr>
          <p:nvPr>
            <p:custDataLst>
              <p:tags r:id="rId7"/>
            </p:custDataLst>
          </p:nvPr>
        </p:nvSpPr>
        <p:spPr bwMode="gray">
          <a:xfrm>
            <a:off x="2609850" y="6032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8EAFC7F-6BC7-4169-B2A7-0F19783D03F6}" type="datetime'''''''''''''''2''''''''''5'''">
              <a:rPr lang="ja-JP" altLang="en-US" sz="1000" b="0"/>
              <a:pPr algn="ctr">
                <a:spcBef>
                  <a:spcPct val="0"/>
                </a:spcBef>
                <a:spcAft>
                  <a:spcPct val="0"/>
                </a:spcAft>
              </a:pPr>
              <a:t>25</a:t>
            </a:fld>
            <a:endParaRPr kumimoji="0" lang="ja-JP" altLang="en-US" sz="1000" b="0" dirty="0">
              <a:sym typeface="+mn-lt"/>
            </a:endParaRPr>
          </a:p>
        </p:txBody>
      </p:sp>
      <p:sp>
        <p:nvSpPr>
          <p:cNvPr id="23" name="Text Placeholder 12"/>
          <p:cNvSpPr>
            <a:spLocks noGrp="1"/>
          </p:cNvSpPr>
          <p:nvPr>
            <p:custDataLst>
              <p:tags r:id="rId8"/>
            </p:custDataLst>
          </p:nvPr>
        </p:nvSpPr>
        <p:spPr bwMode="gray">
          <a:xfrm>
            <a:off x="2209800" y="6032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545C3D-1BFA-4433-B51F-C9D23D3B247E}" type="datetime'''''''''''''''''2''''''''''''''''''''''''''''0'''''''">
              <a:rPr lang="ja-JP" altLang="en-US" sz="1000" b="0"/>
              <a:pPr algn="ctr">
                <a:spcBef>
                  <a:spcPct val="0"/>
                </a:spcBef>
                <a:spcAft>
                  <a:spcPct val="0"/>
                </a:spcAft>
              </a:pPr>
              <a:t>20</a:t>
            </a:fld>
            <a:endParaRPr kumimoji="0" lang="ja-JP" altLang="en-US" sz="1000" b="0" dirty="0">
              <a:sym typeface="+mn-lt"/>
            </a:endParaRPr>
          </a:p>
        </p:txBody>
      </p:sp>
      <p:sp>
        <p:nvSpPr>
          <p:cNvPr id="22" name="Text Placeholder 12"/>
          <p:cNvSpPr>
            <a:spLocks noGrp="1"/>
          </p:cNvSpPr>
          <p:nvPr>
            <p:custDataLst>
              <p:tags r:id="rId9"/>
            </p:custDataLst>
          </p:nvPr>
        </p:nvSpPr>
        <p:spPr bwMode="gray">
          <a:xfrm>
            <a:off x="1819275" y="6032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91EF90-C978-4BB3-82A8-407F449AF455}" type="datetime'''''15'''''''''''''''''''''''''''''''''''''''''">
              <a:rPr lang="ja-JP" altLang="en-US" sz="1000" b="0"/>
              <a:pPr algn="ctr">
                <a:spcBef>
                  <a:spcPct val="0"/>
                </a:spcBef>
                <a:spcAft>
                  <a:spcPct val="0"/>
                </a:spcAft>
              </a:pPr>
              <a:t>15</a:t>
            </a:fld>
            <a:endParaRPr kumimoji="0" lang="ja-JP" altLang="en-US" sz="1000" b="0" dirty="0">
              <a:sym typeface="+mn-lt"/>
            </a:endParaRPr>
          </a:p>
        </p:txBody>
      </p:sp>
      <p:sp>
        <p:nvSpPr>
          <p:cNvPr id="21" name="Text Placeholder 12"/>
          <p:cNvSpPr>
            <a:spLocks noGrp="1"/>
          </p:cNvSpPr>
          <p:nvPr>
            <p:custDataLst>
              <p:tags r:id="rId10"/>
            </p:custDataLst>
          </p:nvPr>
        </p:nvSpPr>
        <p:spPr bwMode="gray">
          <a:xfrm>
            <a:off x="1419225" y="6032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11FBB5A-2F13-448B-86BF-64DDA40289CF}" type="datetime'''''''''''''''''''''1''''''''0'''''''''''''">
              <a:rPr lang="ja-JP" altLang="en-US" sz="1000" b="0"/>
              <a:pPr algn="ctr">
                <a:spcBef>
                  <a:spcPct val="0"/>
                </a:spcBef>
                <a:spcAft>
                  <a:spcPct val="0"/>
                </a:spcAft>
              </a:pPr>
              <a:t>10</a:t>
            </a:fld>
            <a:endParaRPr kumimoji="0" lang="ja-JP" altLang="en-US" sz="1000" b="0" dirty="0">
              <a:sym typeface="+mn-lt"/>
            </a:endParaRPr>
          </a:p>
        </p:txBody>
      </p:sp>
      <p:sp>
        <p:nvSpPr>
          <p:cNvPr id="25" name="Text Placeholder 12"/>
          <p:cNvSpPr>
            <a:spLocks noGrp="1"/>
          </p:cNvSpPr>
          <p:nvPr>
            <p:custDataLst>
              <p:tags r:id="rId11"/>
            </p:custDataLst>
          </p:nvPr>
        </p:nvSpPr>
        <p:spPr bwMode="gray">
          <a:xfrm>
            <a:off x="3000375" y="6032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2C812AE-F8C8-4B65-98FA-9D45F2B23EBA}" type="datetime'''''''''''''3''''0'''''''''''''''''''''''''''''''''''''''''''">
              <a:rPr lang="ja-JP" altLang="en-US" sz="1000" b="0"/>
              <a:pPr algn="ctr">
                <a:spcBef>
                  <a:spcPct val="0"/>
                </a:spcBef>
                <a:spcAft>
                  <a:spcPct val="0"/>
                </a:spcAft>
              </a:pPr>
              <a:t>30</a:t>
            </a:fld>
            <a:endParaRPr kumimoji="0" lang="ja-JP" altLang="en-US" sz="1000" b="0" dirty="0">
              <a:sym typeface="+mn-lt"/>
            </a:endParaRPr>
          </a:p>
        </p:txBody>
      </p:sp>
      <p:sp>
        <p:nvSpPr>
          <p:cNvPr id="26" name="Text Placeholder 12"/>
          <p:cNvSpPr>
            <a:spLocks noGrp="1"/>
          </p:cNvSpPr>
          <p:nvPr>
            <p:custDataLst>
              <p:tags r:id="rId12"/>
            </p:custDataLst>
          </p:nvPr>
        </p:nvSpPr>
        <p:spPr bwMode="gray">
          <a:xfrm>
            <a:off x="3400425" y="6032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D822F4-5E6D-441A-8209-3109AB3025F0}" type="datetime'3''''''''''''''''''''''''''''5'''''''''''''''''''">
              <a:rPr lang="ja-JP" altLang="en-US" sz="1000" b="0"/>
              <a:pPr algn="ctr">
                <a:spcBef>
                  <a:spcPct val="0"/>
                </a:spcBef>
                <a:spcAft>
                  <a:spcPct val="0"/>
                </a:spcAft>
              </a:pPr>
              <a:t>35</a:t>
            </a:fld>
            <a:endParaRPr kumimoji="0" lang="ja-JP" altLang="en-US" sz="1000" b="0" dirty="0">
              <a:sym typeface="+mn-lt"/>
            </a:endParaRPr>
          </a:p>
        </p:txBody>
      </p:sp>
      <p:sp>
        <p:nvSpPr>
          <p:cNvPr id="27" name="Text Placeholder 12"/>
          <p:cNvSpPr>
            <a:spLocks noGrp="1"/>
          </p:cNvSpPr>
          <p:nvPr>
            <p:custDataLst>
              <p:tags r:id="rId13"/>
            </p:custDataLst>
          </p:nvPr>
        </p:nvSpPr>
        <p:spPr bwMode="gray">
          <a:xfrm>
            <a:off x="3790950" y="6032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AA65B35-CC54-4BBA-B67D-FF191279B783}" type="datetime'''40'''''''''''''''''''''''''''''''''''">
              <a:rPr lang="ja-JP" altLang="en-US" sz="1000" b="0"/>
              <a:pPr algn="ctr">
                <a:spcBef>
                  <a:spcPct val="0"/>
                </a:spcBef>
                <a:spcAft>
                  <a:spcPct val="0"/>
                </a:spcAft>
              </a:pPr>
              <a:t>40</a:t>
            </a:fld>
            <a:endParaRPr kumimoji="0" lang="ja-JP" altLang="en-US" sz="1000" b="0" dirty="0">
              <a:sym typeface="+mn-lt"/>
            </a:endParaRPr>
          </a:p>
        </p:txBody>
      </p:sp>
      <p:sp>
        <p:nvSpPr>
          <p:cNvPr id="28" name="Text Placeholder 12"/>
          <p:cNvSpPr>
            <a:spLocks noGrp="1"/>
          </p:cNvSpPr>
          <p:nvPr>
            <p:custDataLst>
              <p:tags r:id="rId14"/>
            </p:custDataLst>
          </p:nvPr>
        </p:nvSpPr>
        <p:spPr bwMode="gray">
          <a:xfrm>
            <a:off x="4191000" y="6032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35227F1-4301-4712-BDBD-757B9B18BBC5}" type="datetime'''4''''''''''''''''''''''5'''''''''''">
              <a:rPr lang="ja-JP" altLang="en-US" sz="1000" b="0"/>
              <a:pPr algn="ctr">
                <a:spcBef>
                  <a:spcPct val="0"/>
                </a:spcBef>
                <a:spcAft>
                  <a:spcPct val="0"/>
                </a:spcAft>
              </a:pPr>
              <a:t>45</a:t>
            </a:fld>
            <a:endParaRPr kumimoji="0" lang="ja-JP" altLang="en-US" sz="1000" b="0" dirty="0">
              <a:sym typeface="+mn-lt"/>
            </a:endParaRPr>
          </a:p>
        </p:txBody>
      </p:sp>
      <p:sp>
        <p:nvSpPr>
          <p:cNvPr id="19" name="Text Placeholder 12"/>
          <p:cNvSpPr>
            <a:spLocks noGrp="1"/>
          </p:cNvSpPr>
          <p:nvPr>
            <p:custDataLst>
              <p:tags r:id="rId15"/>
            </p:custDataLst>
          </p:nvPr>
        </p:nvSpPr>
        <p:spPr bwMode="gray">
          <a:xfrm>
            <a:off x="288925" y="22129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9" name="Text Placeholder 12"/>
          <p:cNvSpPr>
            <a:spLocks noGrp="1"/>
          </p:cNvSpPr>
          <p:nvPr>
            <p:custDataLst>
              <p:tags r:id="rId16"/>
            </p:custDataLst>
          </p:nvPr>
        </p:nvSpPr>
        <p:spPr bwMode="gray">
          <a:xfrm>
            <a:off x="4581525" y="6032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B66BB5-9C81-4515-801C-BE57313792D5}" type="datetime'5''''''''''''''''''''0'''''''''''''''''''''''''''''''''''''">
              <a:rPr lang="ja-JP" altLang="en-US" sz="1000" b="0"/>
              <a:pPr algn="ctr">
                <a:spcBef>
                  <a:spcPct val="0"/>
                </a:spcBef>
                <a:spcAft>
                  <a:spcPct val="0"/>
                </a:spcAft>
              </a:pPr>
              <a:t>50</a:t>
            </a:fld>
            <a:endParaRPr kumimoji="0" lang="ja-JP" altLang="en-US" sz="1000" b="0" dirty="0">
              <a:sym typeface="+mn-lt"/>
            </a:endParaRPr>
          </a:p>
        </p:txBody>
      </p:sp>
      <p:cxnSp>
        <p:nvCxnSpPr>
          <p:cNvPr id="31" name="Straight Connector 30"/>
          <p:cNvCxnSpPr/>
          <p:nvPr>
            <p:custDataLst>
              <p:tags r:id="rId17"/>
            </p:custDataLst>
          </p:nvPr>
        </p:nvCxnSpPr>
        <p:spPr bwMode="gray">
          <a:xfrm>
            <a:off x="3808413" y="4268788"/>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18"/>
            </p:custDataLst>
          </p:nvPr>
        </p:nvCxnSpPr>
        <p:spPr bwMode="gray">
          <a:xfrm>
            <a:off x="3808413" y="4065588"/>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2" name="Rectangle 31"/>
          <p:cNvSpPr/>
          <p:nvPr>
            <p:custDataLst>
              <p:tags r:id="rId19"/>
            </p:custDataLst>
          </p:nvPr>
        </p:nvSpPr>
        <p:spPr bwMode="gray">
          <a:xfrm>
            <a:off x="3917950" y="4235450"/>
            <a:ext cx="66675" cy="66675"/>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3" name="Oval 32"/>
          <p:cNvSpPr/>
          <p:nvPr>
            <p:custDataLst>
              <p:tags r:id="rId20"/>
            </p:custDataLst>
          </p:nvPr>
        </p:nvSpPr>
        <p:spPr bwMode="gray">
          <a:xfrm>
            <a:off x="3917950" y="4032250"/>
            <a:ext cx="66675" cy="66675"/>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6" name="Text Placeholder 12"/>
          <p:cNvSpPr>
            <a:spLocks noGrp="1"/>
          </p:cNvSpPr>
          <p:nvPr>
            <p:custDataLst>
              <p:tags r:id="rId21"/>
            </p:custDataLst>
          </p:nvPr>
        </p:nvSpPr>
        <p:spPr bwMode="gray">
          <a:xfrm>
            <a:off x="4144963" y="41973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F6016F7-C0D9-4822-A773-F580361D258A}" type="datetime'''''''''農''''''村''''''''''''''''''''''''''''''部'''''''''">
              <a:rPr lang="ja-JP" altLang="en-US" sz="1000" b="0"/>
              <a:pPr>
                <a:spcBef>
                  <a:spcPct val="0"/>
                </a:spcBef>
                <a:spcAft>
                  <a:spcPct val="0"/>
                </a:spcAft>
              </a:pPr>
              <a:t>農村部</a:t>
            </a:fld>
            <a:endParaRPr kumimoji="0" lang="ja-JP" altLang="en-US" sz="1000" b="0" dirty="0">
              <a:sym typeface="+mn-lt"/>
            </a:endParaRPr>
          </a:p>
        </p:txBody>
      </p:sp>
      <p:sp>
        <p:nvSpPr>
          <p:cNvPr id="35" name="Text Placeholder 12"/>
          <p:cNvSpPr>
            <a:spLocks noGrp="1"/>
          </p:cNvSpPr>
          <p:nvPr>
            <p:custDataLst>
              <p:tags r:id="rId22"/>
            </p:custDataLst>
          </p:nvPr>
        </p:nvSpPr>
        <p:spPr bwMode="gray">
          <a:xfrm>
            <a:off x="4144963" y="39941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98F0C6E1-85D8-48AB-B034-C4792ACFA225}" type="datetime'''都''''''''''''''''''''''''''市''''''''''''''''''部'''''">
              <a:rPr lang="ja-JP" altLang="en-US" sz="1000" b="0"/>
              <a:pPr>
                <a:spcBef>
                  <a:spcPct val="0"/>
                </a:spcBef>
                <a:spcAft>
                  <a:spcPct val="0"/>
                </a:spcAft>
              </a:pPr>
              <a:t>都市部</a:t>
            </a:fld>
            <a:endParaRPr kumimoji="0" lang="ja-JP" altLang="en-US" sz="1000" b="0" dirty="0">
              <a:sym typeface="+mn-lt"/>
            </a:endParaRPr>
          </a:p>
        </p:txBody>
      </p:sp>
      <p:graphicFrame>
        <p:nvGraphicFramePr>
          <p:cNvPr id="44" name="Object 43"/>
          <p:cNvGraphicFramePr>
            <a:graphicFrameLocks/>
          </p:cNvGraphicFramePr>
          <p:nvPr>
            <p:custDataLst>
              <p:tags r:id="rId23"/>
            </p:custDataLst>
            <p:extLst>
              <p:ext uri="{D42A27DB-BD31-4B8C-83A1-F6EECF244321}">
                <p14:modId xmlns:p14="http://schemas.microsoft.com/office/powerpoint/2010/main" val="1567338453"/>
              </p:ext>
            </p:extLst>
          </p:nvPr>
        </p:nvGraphicFramePr>
        <p:xfrm>
          <a:off x="5295900" y="2286000"/>
          <a:ext cx="4153024" cy="3867210"/>
        </p:xfrm>
        <a:graphic>
          <a:graphicData uri="http://schemas.openxmlformats.org/presentationml/2006/ole">
            <mc:AlternateContent xmlns:mc="http://schemas.openxmlformats.org/markup-compatibility/2006">
              <mc:Choice xmlns:v="urn:schemas-microsoft-com:vml" Requires="v">
                <p:oleObj spid="_x0000_s15183" name="Chart" r:id="rId44" imgW="4153024" imgH="3867210" progId="MSGraph.Chart.8">
                  <p:embed followColorScheme="full"/>
                </p:oleObj>
              </mc:Choice>
              <mc:Fallback>
                <p:oleObj name="Chart" r:id="rId44" imgW="4153024" imgH="3867210" progId="MSGraph.Chart.8">
                  <p:embed followColorScheme="full"/>
                  <p:pic>
                    <p:nvPicPr>
                      <p:cNvPr id="0" name="Picture 367"/>
                      <p:cNvPicPr>
                        <a:picLocks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295900" y="2286000"/>
                        <a:ext cx="4153024" cy="38672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5" name="Straight Connector 44"/>
          <p:cNvCxnSpPr/>
          <p:nvPr>
            <p:custDataLst>
              <p:tags r:id="rId24"/>
            </p:custDataLst>
          </p:nvPr>
        </p:nvCxnSpPr>
        <p:spPr bwMode="gray">
          <a:xfrm flipH="1">
            <a:off x="6772275" y="4110038"/>
            <a:ext cx="92075" cy="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6" name="Text Placeholder 12"/>
          <p:cNvSpPr>
            <a:spLocks noGrp="1"/>
          </p:cNvSpPr>
          <p:nvPr>
            <p:custDataLst>
              <p:tags r:id="rId25"/>
            </p:custDataLst>
          </p:nvPr>
        </p:nvSpPr>
        <p:spPr bwMode="gray">
          <a:xfrm>
            <a:off x="5448300" y="22129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47" name="Text Placeholder 12"/>
          <p:cNvSpPr>
            <a:spLocks noGrp="1"/>
          </p:cNvSpPr>
          <p:nvPr>
            <p:custDataLst>
              <p:tags r:id="rId26"/>
            </p:custDataLst>
          </p:nvPr>
        </p:nvSpPr>
        <p:spPr bwMode="gray">
          <a:xfrm>
            <a:off x="6350000" y="60229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B414C2A-6268-48E9-95E0-0E2C432FB839}" type="datetime'''2''''''''''''''''0''00'''''''''''''''''''''''''''''">
              <a:rPr lang="ja-JP" altLang="en-US" sz="1000" b="0"/>
              <a:pPr algn="ctr">
                <a:spcBef>
                  <a:spcPct val="0"/>
                </a:spcBef>
                <a:spcAft>
                  <a:spcPct val="0"/>
                </a:spcAft>
              </a:pPr>
              <a:t>2000</a:t>
            </a:fld>
            <a:endParaRPr kumimoji="0" lang="ja-JP" altLang="en-US" sz="1000" b="0" dirty="0">
              <a:sym typeface="+mn-lt"/>
            </a:endParaRPr>
          </a:p>
        </p:txBody>
      </p:sp>
      <p:sp>
        <p:nvSpPr>
          <p:cNvPr id="48" name="Text Placeholder 12"/>
          <p:cNvSpPr>
            <a:spLocks noGrp="1"/>
          </p:cNvSpPr>
          <p:nvPr>
            <p:custDataLst>
              <p:tags r:id="rId27"/>
            </p:custDataLst>
          </p:nvPr>
        </p:nvSpPr>
        <p:spPr bwMode="gray">
          <a:xfrm>
            <a:off x="7488238" y="60229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5118542-637C-4978-A7E2-DDDD48D3F079}" type="datetime'''''''''''''''''2''''''''''''''0''''''''''''''''''''''''1''0'">
              <a:rPr lang="ja-JP" altLang="en-US" sz="1000" b="0"/>
              <a:pPr algn="ctr">
                <a:spcBef>
                  <a:spcPct val="0"/>
                </a:spcBef>
                <a:spcAft>
                  <a:spcPct val="0"/>
                </a:spcAft>
              </a:pPr>
              <a:t>2010</a:t>
            </a:fld>
            <a:endParaRPr kumimoji="0" lang="ja-JP" altLang="en-US" sz="1000" b="0" dirty="0">
              <a:sym typeface="+mn-lt"/>
            </a:endParaRPr>
          </a:p>
        </p:txBody>
      </p:sp>
      <p:sp>
        <p:nvSpPr>
          <p:cNvPr id="49" name="Text Placeholder 12"/>
          <p:cNvSpPr>
            <a:spLocks noGrp="1"/>
          </p:cNvSpPr>
          <p:nvPr>
            <p:custDataLst>
              <p:tags r:id="rId28"/>
            </p:custDataLst>
          </p:nvPr>
        </p:nvSpPr>
        <p:spPr bwMode="gray">
          <a:xfrm>
            <a:off x="8372475" y="6022975"/>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C63D85-520A-4A09-A78F-22FEC0FDE4EA}" type="datetime'''2''''''0''''''''2''''''''''''''''''''0''（予''''測''''値）'">
              <a:rPr lang="ja-JP" altLang="en-US" sz="1000" b="0"/>
              <a:pPr algn="ctr">
                <a:spcBef>
                  <a:spcPct val="0"/>
                </a:spcBef>
                <a:spcAft>
                  <a:spcPct val="0"/>
                </a:spcAft>
              </a:pPr>
              <a:t>2020（予測値）</a:t>
            </a:fld>
            <a:endParaRPr kumimoji="0" lang="ja-JP" altLang="en-US" sz="1000" b="0" dirty="0">
              <a:sym typeface="+mn-lt"/>
            </a:endParaRPr>
          </a:p>
        </p:txBody>
      </p:sp>
      <p:sp>
        <p:nvSpPr>
          <p:cNvPr id="51" name="Rectangle 50"/>
          <p:cNvSpPr/>
          <p:nvPr>
            <p:custDataLst>
              <p:tags r:id="rId29"/>
            </p:custDataLst>
          </p:nvPr>
        </p:nvSpPr>
        <p:spPr bwMode="gray">
          <a:xfrm>
            <a:off x="6194425" y="3001963"/>
            <a:ext cx="179388" cy="133350"/>
          </a:xfrm>
          <a:prstGeom prst="rect">
            <a:avLst/>
          </a:prstGeom>
          <a:solidFill>
            <a:srgbClr val="C0E6F4"/>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2" name="Rectangle 51"/>
          <p:cNvSpPr/>
          <p:nvPr>
            <p:custDataLst>
              <p:tags r:id="rId30"/>
            </p:custDataLst>
          </p:nvPr>
        </p:nvSpPr>
        <p:spPr bwMode="gray">
          <a:xfrm>
            <a:off x="6194425" y="2595563"/>
            <a:ext cx="179388" cy="133350"/>
          </a:xfrm>
          <a:prstGeom prst="rect">
            <a:avLst/>
          </a:prstGeom>
          <a:solidFill>
            <a:srgbClr val="ECE5F4"/>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3" name="Rectangle 52"/>
          <p:cNvSpPr/>
          <p:nvPr>
            <p:custDataLst>
              <p:tags r:id="rId31"/>
            </p:custDataLst>
          </p:nvPr>
        </p:nvSpPr>
        <p:spPr bwMode="gray">
          <a:xfrm>
            <a:off x="6194425" y="3205163"/>
            <a:ext cx="179388" cy="133350"/>
          </a:xfrm>
          <a:prstGeom prst="rect">
            <a:avLst/>
          </a:prstGeom>
          <a:solidFill>
            <a:srgbClr val="80CCE8"/>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4" name="Rectangle 53"/>
          <p:cNvSpPr/>
          <p:nvPr>
            <p:custDataLst>
              <p:tags r:id="rId32"/>
            </p:custDataLst>
          </p:nvPr>
        </p:nvSpPr>
        <p:spPr bwMode="gray">
          <a:xfrm>
            <a:off x="6194425" y="2798763"/>
            <a:ext cx="179388" cy="133350"/>
          </a:xfrm>
          <a:prstGeom prst="rect">
            <a:avLst/>
          </a:prstGeom>
          <a:solidFill>
            <a:srgbClr val="D2E0E6"/>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5" name="Rectangle 54"/>
          <p:cNvSpPr/>
          <p:nvPr>
            <p:custDataLst>
              <p:tags r:id="rId33"/>
            </p:custDataLst>
          </p:nvPr>
        </p:nvSpPr>
        <p:spPr bwMode="gray">
          <a:xfrm>
            <a:off x="6194425" y="3408363"/>
            <a:ext cx="179388" cy="133350"/>
          </a:xfrm>
          <a:prstGeom prst="rect">
            <a:avLst/>
          </a:prstGeom>
          <a:solidFill>
            <a:srgbClr val="1F497D"/>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6" name="Text Placeholder 12"/>
          <p:cNvSpPr>
            <a:spLocks noGrp="1"/>
          </p:cNvSpPr>
          <p:nvPr>
            <p:custDataLst>
              <p:tags r:id="rId34"/>
            </p:custDataLst>
          </p:nvPr>
        </p:nvSpPr>
        <p:spPr bwMode="gray">
          <a:xfrm>
            <a:off x="6424613" y="2590800"/>
            <a:ext cx="3508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D82BF232-46E2-4610-B930-AFC50425DA93}" type="datetime'''''''''''''''''''''''''''''''''ア''ダ''''''''ナ'''''''''''''''''">
              <a:rPr lang="ja-JP" altLang="en-US" sz="1000" b="0"/>
              <a:pPr>
                <a:spcBef>
                  <a:spcPct val="0"/>
                </a:spcBef>
                <a:spcAft>
                  <a:spcPct val="0"/>
                </a:spcAft>
              </a:pPr>
              <a:t>アダナ</a:t>
            </a:fld>
            <a:endParaRPr kumimoji="0" lang="ja-JP" altLang="en-US" sz="1000" b="0" dirty="0">
              <a:sym typeface="+mn-lt"/>
            </a:endParaRPr>
          </a:p>
        </p:txBody>
      </p:sp>
      <p:sp>
        <p:nvSpPr>
          <p:cNvPr id="57" name="Text Placeholder 12"/>
          <p:cNvSpPr>
            <a:spLocks noGrp="1"/>
          </p:cNvSpPr>
          <p:nvPr>
            <p:custDataLst>
              <p:tags r:id="rId35"/>
            </p:custDataLst>
          </p:nvPr>
        </p:nvSpPr>
        <p:spPr bwMode="gray">
          <a:xfrm>
            <a:off x="6424613" y="2794000"/>
            <a:ext cx="3667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197F69F-9E03-4C57-8632-E5B24983424F}" type="datetime'''''''''''''''''''''''''ブ''''''''ル''''''''''''''''''サ'''">
              <a:rPr lang="ja-JP" altLang="en-US" sz="1000" b="0"/>
              <a:pPr>
                <a:spcBef>
                  <a:spcPct val="0"/>
                </a:spcBef>
                <a:spcAft>
                  <a:spcPct val="0"/>
                </a:spcAft>
              </a:pPr>
              <a:t>ブルサ</a:t>
            </a:fld>
            <a:endParaRPr kumimoji="0" lang="ja-JP" altLang="en-US" sz="1000" b="0" dirty="0">
              <a:sym typeface="+mn-lt"/>
            </a:endParaRPr>
          </a:p>
        </p:txBody>
      </p:sp>
      <p:sp>
        <p:nvSpPr>
          <p:cNvPr id="58" name="Text Placeholder 12"/>
          <p:cNvSpPr>
            <a:spLocks noGrp="1"/>
          </p:cNvSpPr>
          <p:nvPr>
            <p:custDataLst>
              <p:tags r:id="rId36"/>
            </p:custDataLst>
          </p:nvPr>
        </p:nvSpPr>
        <p:spPr bwMode="gray">
          <a:xfrm>
            <a:off x="6424613" y="2997200"/>
            <a:ext cx="4381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9FAB554-248D-4308-923E-6AAADCC59415}" type="datetime'''''''イ''''''''''''''''ズ''''ミ''''''''''''''''''ル'''''''''''">
              <a:rPr lang="ja-JP" altLang="en-US" sz="1000" b="0"/>
              <a:pPr>
                <a:spcBef>
                  <a:spcPct val="0"/>
                </a:spcBef>
                <a:spcAft>
                  <a:spcPct val="0"/>
                </a:spcAft>
              </a:pPr>
              <a:t>イズミル</a:t>
            </a:fld>
            <a:endParaRPr kumimoji="0" lang="ja-JP" altLang="en-US" sz="1000" b="0" dirty="0">
              <a:sym typeface="+mn-lt"/>
            </a:endParaRPr>
          </a:p>
        </p:txBody>
      </p:sp>
      <p:sp>
        <p:nvSpPr>
          <p:cNvPr id="59" name="Text Placeholder 12"/>
          <p:cNvSpPr>
            <a:spLocks noGrp="1"/>
          </p:cNvSpPr>
          <p:nvPr>
            <p:custDataLst>
              <p:tags r:id="rId37"/>
            </p:custDataLst>
          </p:nvPr>
        </p:nvSpPr>
        <p:spPr bwMode="gray">
          <a:xfrm>
            <a:off x="6424613" y="3200400"/>
            <a:ext cx="431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CD60BEA-6ADD-4D54-B89D-D66D5DBF4EC3}" type="datetime'''''''''''''''ア''''''''''''''''ンカ''''''''''''''''''''''''''ラ'">
              <a:rPr lang="ja-JP" altLang="en-US" sz="1000" b="0"/>
              <a:pPr>
                <a:spcBef>
                  <a:spcPct val="0"/>
                </a:spcBef>
                <a:spcAft>
                  <a:spcPct val="0"/>
                </a:spcAft>
              </a:pPr>
              <a:t>アンカラ</a:t>
            </a:fld>
            <a:endParaRPr kumimoji="0" lang="ja-JP" altLang="en-US" sz="1000" b="0" dirty="0">
              <a:sym typeface="+mn-lt"/>
            </a:endParaRPr>
          </a:p>
        </p:txBody>
      </p:sp>
      <p:sp>
        <p:nvSpPr>
          <p:cNvPr id="60" name="Text Placeholder 12"/>
          <p:cNvSpPr>
            <a:spLocks noGrp="1"/>
          </p:cNvSpPr>
          <p:nvPr>
            <p:custDataLst>
              <p:tags r:id="rId38"/>
            </p:custDataLst>
          </p:nvPr>
        </p:nvSpPr>
        <p:spPr bwMode="gray">
          <a:xfrm>
            <a:off x="6424613" y="3403600"/>
            <a:ext cx="665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1FAFEA7F-F854-4502-A93A-9EF830D320CE}" type="datetime'''イ''''''''''ス''''''''タ''''''''''''''ン''''''''ブ''''''ル'">
              <a:rPr lang="ja-JP" altLang="en-US" sz="1000" b="0"/>
              <a:pPr>
                <a:spcBef>
                  <a:spcPct val="0"/>
                </a:spcBef>
                <a:spcAft>
                  <a:spcPct val="0"/>
                </a:spcAft>
              </a:pPr>
              <a:t>イスタンブル</a:t>
            </a:fld>
            <a:endParaRPr kumimoji="0" lang="ja-JP" altLang="en-US" sz="1000" b="0" dirty="0">
              <a:sym typeface="+mn-lt"/>
            </a:endParaRPr>
          </a:p>
        </p:txBody>
      </p:sp>
    </p:spTree>
    <p:extLst>
      <p:ext uri="{BB962C8B-B14F-4D97-AF65-F5344CB8AC3E}">
        <p14:creationId xmlns:p14="http://schemas.microsoft.com/office/powerpoint/2010/main" val="7135868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厚生労働省とトルコ保健省の協力覚書（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4" name="フリーフォーム 13"/>
          <p:cNvSpPr/>
          <p:nvPr/>
        </p:nvSpPr>
        <p:spPr>
          <a:xfrm>
            <a:off x="4190038" y="2165613"/>
            <a:ext cx="774080" cy="2980546"/>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月に、厚生労働省とトルコ保健省が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4880992" y="2636911"/>
            <a:ext cx="4608512" cy="2566232"/>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医療・保健システム、保健情報及び情報システムの強化</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老人介護制度及び在宅医療サービスの強化</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医療・保健サービス分野に従事する人材への教育</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病院の耐震設計技術</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医療・保健分野における官民連携モデル（ＰＰＰ）</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医薬品及び医療機器の規制に関する経験及び情報の交換</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救急医療サービス及び災害時の医療・保健サービスのマネジメント</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共同プロジェクト作業の立ち上げ</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関連医療機関同士の協力の提供</a:t>
            </a:r>
          </a:p>
        </p:txBody>
      </p:sp>
      <p:sp>
        <p:nvSpPr>
          <p:cNvPr id="17" name="円/楕円 1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043489" y="303544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5043489" y="329036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5043489" y="3542073"/>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25" name="片側の 2 つの角を丸めた四角形 24"/>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日本国厚生労働省とトルコ共和国保健省の間との</a:t>
            </a:r>
            <a:endPar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意図表明文書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6" name="正方形/長方形 25"/>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2014</a:t>
            </a:r>
            <a:r>
              <a:rPr lang="ja-JP" altLang="en-US" sz="1200" dirty="0"/>
              <a:t>年</a:t>
            </a:r>
            <a:r>
              <a:rPr lang="en-US" altLang="ja-JP" sz="1200" dirty="0"/>
              <a:t>1</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日本国厚生労働省とトルコ共和国保健省の間との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意図表明文書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119" name="円/楕円 118"/>
          <p:cNvSpPr/>
          <p:nvPr/>
        </p:nvSpPr>
        <p:spPr>
          <a:xfrm>
            <a:off x="5043489" y="377812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円/楕円 119"/>
          <p:cNvSpPr/>
          <p:nvPr/>
        </p:nvSpPr>
        <p:spPr>
          <a:xfrm>
            <a:off x="5043489" y="400569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円/楕円 120"/>
          <p:cNvSpPr/>
          <p:nvPr/>
        </p:nvSpPr>
        <p:spPr>
          <a:xfrm>
            <a:off x="5043489" y="426572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円/楕円 121"/>
          <p:cNvSpPr/>
          <p:nvPr/>
        </p:nvSpPr>
        <p:spPr>
          <a:xfrm>
            <a:off x="5043489" y="450175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円/楕円 122"/>
          <p:cNvSpPr/>
          <p:nvPr/>
        </p:nvSpPr>
        <p:spPr>
          <a:xfrm>
            <a:off x="5043489" y="474233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90"/>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466967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厚生労働省が関係するその他の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84988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厚生労働省による医療関連事業は確認できなかった。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5771539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トルコ／</a:t>
            </a:r>
            <a:r>
              <a:rPr lang="ja-JP" altLang="en-US" dirty="0"/>
              <a:t>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96" name="テキスト ボックス 9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p>
        </p:txBody>
      </p:sp>
    </p:spTree>
    <p:extLst>
      <p:ext uri="{BB962C8B-B14F-4D97-AF65-F5344CB8AC3E}">
        <p14:creationId xmlns:p14="http://schemas.microsoft.com/office/powerpoint/2010/main" val="23017498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年に下記事業が行われている。</a:t>
            </a:r>
          </a:p>
        </p:txBody>
      </p:sp>
      <p:graphicFrame>
        <p:nvGraphicFramePr>
          <p:cNvPr id="7" name="表 6"/>
          <p:cNvGraphicFramePr>
            <a:graphicFrameLocks noGrp="1"/>
          </p:cNvGraphicFramePr>
          <p:nvPr/>
        </p:nvGraphicFramePr>
        <p:xfrm>
          <a:off x="200023" y="1844824"/>
          <a:ext cx="9508778" cy="1116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トルコ側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61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アイドゥン県における国立総合病院整備事業</a:t>
                      </a:r>
                    </a:p>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準備調査（</a:t>
                      </a:r>
                      <a:r>
                        <a:rPr lang="en-US" altLang="ja-JP"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PPP</a:t>
                      </a: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インフラ事業）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tabLst>
                          <a:tab pos="627063" algn="r"/>
                        </a:tabLst>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PPP</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協力準備調査</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前田建設工業株式会社、アイテック株式会社、株式会社</a:t>
                      </a:r>
                      <a:r>
                        <a:rPr lang="en-US" altLang="ja-JP" sz="1000" dirty="0"/>
                        <a:t>LSI</a:t>
                      </a:r>
                      <a:r>
                        <a:rPr lang="ja-JP" altLang="en-US" sz="1000" dirty="0"/>
                        <a:t>メディエンス</a:t>
                      </a:r>
                      <a:endPar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420383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84" name="think-cell Slide" r:id="rId4" imgW="499" imgH="499" progId="TCLayout.ActiveDocument.1">
                  <p:embed/>
                </p:oleObj>
              </mc:Choice>
              <mc:Fallback>
                <p:oleObj name="think-cell Slide" r:id="rId4" imgW="499" imgH="499"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トルコ／日本との関わり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ホームページ、長崎大学熱帯医学研究所ホームページ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973664324"/>
              </p:ext>
            </p:extLst>
          </p:nvPr>
        </p:nvGraphicFramePr>
        <p:xfrm>
          <a:off x="200472" y="1180968"/>
          <a:ext cx="9504000" cy="1368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360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2021</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トルコにおける顧みられない熱帯病、特に節足動物媒介性感染症制御に向けたワンヘルス的展開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東京大学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リーシュマニア症および、西ナイル熱を標的感染症として様々な節足動物媒介性感染症制御技術の開発を行い、科学的根拠に基づく各感染症対策ガイドラインを作成し、我が国の</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initiative</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によりトルコにおける節足動物媒介性感染症制御に貢献する</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895997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トルコ／日本との関わり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t>JETRO</a:t>
            </a:r>
            <a:r>
              <a:rPr lang="ja-JP" altLang="en-US" dirty="0"/>
              <a:t>の主な医療国際化関連事業</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各種レポートを公開している。</a:t>
            </a: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grpSp>
        <p:nvGrpSpPr>
          <p:cNvPr id="8" name="グループ化 7"/>
          <p:cNvGrpSpPr/>
          <p:nvPr/>
        </p:nvGrpSpPr>
        <p:grpSpPr>
          <a:xfrm>
            <a:off x="4064815" y="3284984"/>
            <a:ext cx="1752281" cy="2160240"/>
            <a:chOff x="3884977" y="3012434"/>
            <a:chExt cx="1752281" cy="2160240"/>
          </a:xfrm>
        </p:grpSpPr>
        <p:grpSp>
          <p:nvGrpSpPr>
            <p:cNvPr id="9" name="グループ化 8"/>
            <p:cNvGrpSpPr/>
            <p:nvPr/>
          </p:nvGrpSpPr>
          <p:grpSpPr>
            <a:xfrm rot="767249">
              <a:off x="3884977" y="3012434"/>
              <a:ext cx="1224136" cy="1656184"/>
              <a:chOff x="2432720" y="3429000"/>
              <a:chExt cx="1224136" cy="1656184"/>
            </a:xfrm>
          </p:grpSpPr>
          <p:sp>
            <p:nvSpPr>
              <p:cNvPr id="33" name="正方形/長方形 32"/>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4" name="直線コネクタ 33"/>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p:cNvGrpSpPr/>
            <p:nvPr/>
          </p:nvGrpSpPr>
          <p:grpSpPr>
            <a:xfrm rot="767249">
              <a:off x="4413122" y="3516490"/>
              <a:ext cx="1224136" cy="1656184"/>
              <a:chOff x="2432720" y="3429000"/>
              <a:chExt cx="1224136" cy="1656184"/>
            </a:xfrm>
          </p:grpSpPr>
          <p:sp>
            <p:nvSpPr>
              <p:cNvPr id="12" name="正方形/長方形 11"/>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54" name="正方形/長方形 53"/>
          <p:cNvSpPr/>
          <p:nvPr/>
        </p:nvSpPr>
        <p:spPr>
          <a:xfrm>
            <a:off x="2577280" y="2348880"/>
            <a:ext cx="4896000" cy="660437"/>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中東医療機器市場ディストリビューター調査（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p>
        </p:txBody>
      </p:sp>
      <p:grpSp>
        <p:nvGrpSpPr>
          <p:cNvPr id="55" name="グループ化 7"/>
          <p:cNvGrpSpPr/>
          <p:nvPr/>
        </p:nvGrpSpPr>
        <p:grpSpPr>
          <a:xfrm>
            <a:off x="2361257" y="1916832"/>
            <a:ext cx="5112000" cy="288032"/>
            <a:chOff x="4803500" y="2113806"/>
            <a:chExt cx="2954133" cy="288032"/>
          </a:xfrm>
        </p:grpSpPr>
        <p:cxnSp>
          <p:nvCxnSpPr>
            <p:cNvPr id="56" name="直線コネクタ 5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273656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1256086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12" name="think-cell Slide" r:id="rId55" imgW="360" imgH="360" progId="TCLayout.ActiveDocument.1">
                  <p:embed/>
                </p:oleObj>
              </mc:Choice>
              <mc:Fallback>
                <p:oleObj name="think-cell Slide" r:id="rId55" imgW="360" imgH="360" progId="TCLayout.ActiveDocument.1">
                  <p:embed/>
                  <p:pic>
                    <p:nvPicPr>
                      <p:cNvPr id="0" name="Picture 364"/>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a:lstStyle/>
          <a:p>
            <a:r>
              <a:rPr lang="ja-JP" altLang="en-US" dirty="0"/>
              <a:t>トルコ／一般概況／経済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grpSp>
        <p:nvGrpSpPr>
          <p:cNvPr id="10" name="グループ化 9"/>
          <p:cNvGrpSpPr/>
          <p:nvPr/>
        </p:nvGrpSpPr>
        <p:grpSpPr>
          <a:xfrm>
            <a:off x="8014815" y="2106663"/>
            <a:ext cx="1690713" cy="1662024"/>
            <a:chOff x="7833320" y="2106663"/>
            <a:chExt cx="1690713" cy="1662024"/>
          </a:xfrm>
        </p:grpSpPr>
        <p:sp>
          <p:nvSpPr>
            <p:cNvPr id="44" name="フリーフォーム 43"/>
            <p:cNvSpPr/>
            <p:nvPr/>
          </p:nvSpPr>
          <p:spPr>
            <a:xfrm>
              <a:off x="7833320" y="2132856"/>
              <a:ext cx="1684437"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8228033" y="2106663"/>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28033" y="2682727"/>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978.8</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grpSp>
        <p:nvGrpSpPr>
          <p:cNvPr id="3" name="グループ化 2"/>
          <p:cNvGrpSpPr/>
          <p:nvPr/>
        </p:nvGrpSpPr>
        <p:grpSpPr>
          <a:xfrm>
            <a:off x="7989516" y="4581128"/>
            <a:ext cx="1681340" cy="1681221"/>
            <a:chOff x="7808021" y="4581128"/>
            <a:chExt cx="1681340" cy="1681221"/>
          </a:xfrm>
        </p:grpSpPr>
        <p:sp>
          <p:nvSpPr>
            <p:cNvPr id="51" name="フリーフォーム 50"/>
            <p:cNvSpPr/>
            <p:nvPr/>
          </p:nvSpPr>
          <p:spPr>
            <a:xfrm>
              <a:off x="7808021" y="4603102"/>
              <a:ext cx="168134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8193360" y="4581128"/>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193360" y="5229746"/>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11,373</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年の名目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規模になると予測されている。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年の一人当たり名目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10,5</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00</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25"/>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10" name="Chart 3"/>
          <p:cNvGraphicFramePr/>
          <p:nvPr>
            <p:custDataLst>
              <p:tags r:id="rId4"/>
            </p:custDataLst>
            <p:extLst>
              <p:ext uri="{D42A27DB-BD31-4B8C-83A1-F6EECF244321}">
                <p14:modId xmlns:p14="http://schemas.microsoft.com/office/powerpoint/2010/main" val="3983392960"/>
              </p:ext>
            </p:extLst>
          </p:nvPr>
        </p:nvGraphicFramePr>
        <p:xfrm>
          <a:off x="422275" y="2205038"/>
          <a:ext cx="7847013" cy="1827212"/>
        </p:xfrm>
        <a:graphic>
          <a:graphicData uri="http://schemas.openxmlformats.org/drawingml/2006/chart">
            <c:chart xmlns:c="http://schemas.openxmlformats.org/drawingml/2006/chart" xmlns:r="http://schemas.openxmlformats.org/officeDocument/2006/relationships" r:id="rId57"/>
          </a:graphicData>
        </a:graphic>
      </p:graphicFrame>
      <p:sp>
        <p:nvSpPr>
          <p:cNvPr id="24" name="Text Placeholder 12"/>
          <p:cNvSpPr>
            <a:spLocks noGrp="1"/>
          </p:cNvSpPr>
          <p:nvPr>
            <p:custDataLst>
              <p:tags r:id="rId5"/>
            </p:custDataLst>
          </p:nvPr>
        </p:nvSpPr>
        <p:spPr bwMode="auto">
          <a:xfrm>
            <a:off x="514350" y="199548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33" name="Text Placeholder 12"/>
          <p:cNvSpPr>
            <a:spLocks noGrp="1"/>
          </p:cNvSpPr>
          <p:nvPr>
            <p:custDataLst>
              <p:tags r:id="rId6"/>
            </p:custDataLst>
          </p:nvPr>
        </p:nvSpPr>
        <p:spPr bwMode="auto">
          <a:xfrm>
            <a:off x="6361113" y="4019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39AF913-21C2-450D-A7C6-901CA501F4E1}" type="datetime'''''''''''''1''''''''''''''''4'''''''''''''">
              <a:rPr lang="ja-JP" altLang="en-US" sz="1000" b="0"/>
              <a:pPr algn="ctr">
                <a:spcBef>
                  <a:spcPct val="0"/>
                </a:spcBef>
                <a:spcAft>
                  <a:spcPct val="0"/>
                </a:spcAft>
              </a:pPr>
              <a:t>14</a:t>
            </a:fld>
            <a:endParaRPr kumimoji="0" lang="ja-JP" altLang="en-US" sz="1000" b="0" dirty="0">
              <a:sym typeface="+mn-lt"/>
            </a:endParaRPr>
          </a:p>
        </p:txBody>
      </p:sp>
      <p:sp>
        <p:nvSpPr>
          <p:cNvPr id="62" name="Text Placeholder 12"/>
          <p:cNvSpPr>
            <a:spLocks noGrp="1"/>
          </p:cNvSpPr>
          <p:nvPr>
            <p:custDataLst>
              <p:tags r:id="rId7"/>
            </p:custDataLst>
          </p:nvPr>
        </p:nvSpPr>
        <p:spPr bwMode="auto">
          <a:xfrm>
            <a:off x="1446213" y="4019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8821653-6FFA-4FBA-AE2C-7542F4400803}" type="datetime'''''0''''''''''''''''''''''''1'''">
              <a:rPr lang="ja-JP" altLang="en-US" sz="1000" b="0"/>
              <a:pPr algn="ctr">
                <a:spcBef>
                  <a:spcPct val="0"/>
                </a:spcBef>
                <a:spcAft>
                  <a:spcPct val="0"/>
                </a:spcAft>
              </a:pPr>
              <a:t>01</a:t>
            </a:fld>
            <a:endParaRPr kumimoji="0" lang="ja-JP" altLang="en-US" sz="1000" b="0" dirty="0">
              <a:sym typeface="+mn-lt"/>
            </a:endParaRPr>
          </a:p>
        </p:txBody>
      </p:sp>
      <p:sp>
        <p:nvSpPr>
          <p:cNvPr id="64" name="Text Placeholder 12"/>
          <p:cNvSpPr>
            <a:spLocks noGrp="1"/>
          </p:cNvSpPr>
          <p:nvPr>
            <p:custDataLst>
              <p:tags r:id="rId8"/>
            </p:custDataLst>
          </p:nvPr>
        </p:nvSpPr>
        <p:spPr bwMode="auto">
          <a:xfrm>
            <a:off x="7880350" y="19954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63" name="Text Placeholder 12"/>
          <p:cNvSpPr>
            <a:spLocks noGrp="1"/>
          </p:cNvSpPr>
          <p:nvPr>
            <p:custDataLst>
              <p:tags r:id="rId9"/>
            </p:custDataLst>
          </p:nvPr>
        </p:nvSpPr>
        <p:spPr bwMode="auto">
          <a:xfrm>
            <a:off x="998538" y="4019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AD8873-9819-4286-8407-B85073A9CB18}" type="datetime'''''''''''2''''''''''''0''''''''''''0''''''''''''''0'''''">
              <a:rPr lang="ja-JP" altLang="en-US" sz="1000" b="0"/>
              <a:pPr algn="ctr">
                <a:spcBef>
                  <a:spcPct val="0"/>
                </a:spcBef>
                <a:spcAft>
                  <a:spcPct val="0"/>
                </a:spcAft>
              </a:pPr>
              <a:t>2000</a:t>
            </a:fld>
            <a:endParaRPr kumimoji="0" lang="ja-JP" altLang="en-US" sz="1000" b="0" dirty="0">
              <a:sym typeface="+mn-lt"/>
            </a:endParaRPr>
          </a:p>
        </p:txBody>
      </p:sp>
      <p:sp>
        <p:nvSpPr>
          <p:cNvPr id="42" name="Text Placeholder 12"/>
          <p:cNvSpPr>
            <a:spLocks noGrp="1"/>
          </p:cNvSpPr>
          <p:nvPr>
            <p:custDataLst>
              <p:tags r:id="rId10"/>
            </p:custDataLst>
          </p:nvPr>
        </p:nvSpPr>
        <p:spPr bwMode="auto">
          <a:xfrm>
            <a:off x="2959100" y="4019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46F3C35-E02B-469C-A151-A1BEE94C587C}" type="datetime'''''''''''''''0''''''''''''''''''''''''''''''5'''''''''">
              <a:rPr lang="ja-JP" altLang="en-US" sz="1000" b="0"/>
              <a:pPr algn="ctr">
                <a:spcBef>
                  <a:spcPct val="0"/>
                </a:spcBef>
                <a:spcAft>
                  <a:spcPct val="0"/>
                </a:spcAft>
              </a:pPr>
              <a:t>05</a:t>
            </a:fld>
            <a:endParaRPr kumimoji="0" lang="ja-JP" altLang="en-US" sz="1000" b="0" dirty="0">
              <a:sym typeface="+mn-lt"/>
            </a:endParaRPr>
          </a:p>
        </p:txBody>
      </p:sp>
      <p:sp>
        <p:nvSpPr>
          <p:cNvPr id="41" name="Text Placeholder 12"/>
          <p:cNvSpPr>
            <a:spLocks noGrp="1"/>
          </p:cNvSpPr>
          <p:nvPr>
            <p:custDataLst>
              <p:tags r:id="rId11"/>
            </p:custDataLst>
          </p:nvPr>
        </p:nvSpPr>
        <p:spPr bwMode="auto">
          <a:xfrm>
            <a:off x="3336925" y="4019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49D59C8-B850-4992-9D38-E88ED479FA0A}" type="datetime'''''''''0''''''''''''''''''''''''''''''6'''''">
              <a:rPr lang="ja-JP" altLang="en-US" sz="1000" b="0"/>
              <a:pPr algn="ctr">
                <a:spcBef>
                  <a:spcPct val="0"/>
                </a:spcBef>
                <a:spcAft>
                  <a:spcPct val="0"/>
                </a:spcAft>
              </a:pPr>
              <a:t>06</a:t>
            </a:fld>
            <a:endParaRPr kumimoji="0" lang="ja-JP" altLang="en-US" sz="1000" b="0" dirty="0">
              <a:sym typeface="+mn-lt"/>
            </a:endParaRPr>
          </a:p>
        </p:txBody>
      </p:sp>
      <p:sp>
        <p:nvSpPr>
          <p:cNvPr id="61" name="Text Placeholder 12"/>
          <p:cNvSpPr>
            <a:spLocks noGrp="1"/>
          </p:cNvSpPr>
          <p:nvPr>
            <p:custDataLst>
              <p:tags r:id="rId12"/>
            </p:custDataLst>
          </p:nvPr>
        </p:nvSpPr>
        <p:spPr bwMode="auto">
          <a:xfrm>
            <a:off x="1824038" y="4019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6C3EC36-3030-4070-A4B4-8EA22F963EB5}" type="datetime'''''''''0''''''''''''''''''''''''''2'''''''''''">
              <a:rPr lang="ja-JP" altLang="en-US" sz="1000" b="0"/>
              <a:pPr algn="ctr">
                <a:spcBef>
                  <a:spcPct val="0"/>
                </a:spcBef>
                <a:spcAft>
                  <a:spcPct val="0"/>
                </a:spcAft>
              </a:pPr>
              <a:t>02</a:t>
            </a:fld>
            <a:endParaRPr kumimoji="0" lang="ja-JP" altLang="en-US" sz="1000" b="0" dirty="0">
              <a:sym typeface="+mn-lt"/>
            </a:endParaRPr>
          </a:p>
        </p:txBody>
      </p:sp>
      <p:sp useBgFill="1">
        <p:nvSpPr>
          <p:cNvPr id="105" name="テキスト プレースホルダ 9"/>
          <p:cNvSpPr>
            <a:spLocks noGrp="1"/>
          </p:cNvSpPr>
          <p:nvPr>
            <p:custDataLst>
              <p:tags r:id="rId13"/>
            </p:custDataLst>
          </p:nvPr>
        </p:nvSpPr>
        <p:spPr bwMode="gray">
          <a:xfrm>
            <a:off x="5164138" y="2670175"/>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388193-586F-4BEA-B312-8A205EFA57FD}" type="datetime'''''11''''.''''''''''1'''''''">
              <a:rPr kumimoji="0" lang="en-US" altLang="en-US" sz="1000" smtClean="0">
                <a:sym typeface="+mn-lt"/>
              </a:rPr>
              <a:pPr marL="0" indent="0" algn="ctr">
                <a:spcBef>
                  <a:spcPct val="0"/>
                </a:spcBef>
                <a:buNone/>
              </a:pPr>
              <a:t>11.1</a:t>
            </a:fld>
            <a:endParaRPr kumimoji="0" lang="ja-JP" altLang="en-US" sz="1000" dirty="0">
              <a:sym typeface="+mn-lt"/>
            </a:endParaRPr>
          </a:p>
        </p:txBody>
      </p:sp>
      <p:sp>
        <p:nvSpPr>
          <p:cNvPr id="43" name="Text Placeholder 12"/>
          <p:cNvSpPr>
            <a:spLocks noGrp="1"/>
          </p:cNvSpPr>
          <p:nvPr>
            <p:custDataLst>
              <p:tags r:id="rId14"/>
            </p:custDataLst>
          </p:nvPr>
        </p:nvSpPr>
        <p:spPr bwMode="auto">
          <a:xfrm>
            <a:off x="2581275" y="4019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BC73ABE-7BAC-4527-83CD-FD28F328031D}" type="datetime'''''''''''''''0''''''''''4'''''''''''''''''''''''">
              <a:rPr lang="ja-JP" altLang="en-US" sz="1000" b="0"/>
              <a:pPr algn="ctr">
                <a:spcBef>
                  <a:spcPct val="0"/>
                </a:spcBef>
                <a:spcAft>
                  <a:spcPct val="0"/>
                </a:spcAft>
              </a:pPr>
              <a:t>04</a:t>
            </a:fld>
            <a:endParaRPr kumimoji="0" lang="ja-JP" altLang="en-US" sz="1000" b="0" dirty="0">
              <a:sym typeface="+mn-lt"/>
            </a:endParaRPr>
          </a:p>
        </p:txBody>
      </p:sp>
      <p:sp>
        <p:nvSpPr>
          <p:cNvPr id="32" name="Text Placeholder 12"/>
          <p:cNvSpPr>
            <a:spLocks noGrp="1"/>
          </p:cNvSpPr>
          <p:nvPr>
            <p:custDataLst>
              <p:tags r:id="rId15"/>
            </p:custDataLst>
          </p:nvPr>
        </p:nvSpPr>
        <p:spPr bwMode="auto">
          <a:xfrm>
            <a:off x="6738938" y="4019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8A5F47F-E782-409E-A9C5-F5DD53CB4720}" type="datetime'''''''''''''''15'''''''''''''''''''''''''''''''''''''''''''''">
              <a:rPr lang="ja-JP" altLang="en-US" sz="1000" b="0"/>
              <a:pPr algn="ctr">
                <a:spcBef>
                  <a:spcPct val="0"/>
                </a:spcBef>
                <a:spcAft>
                  <a:spcPct val="0"/>
                </a:spcAft>
              </a:pPr>
              <a:t>15</a:t>
            </a:fld>
            <a:endParaRPr kumimoji="0" lang="ja-JP" altLang="en-US" sz="1000" b="0" dirty="0">
              <a:sym typeface="+mn-lt"/>
            </a:endParaRPr>
          </a:p>
        </p:txBody>
      </p:sp>
      <p:sp>
        <p:nvSpPr>
          <p:cNvPr id="47" name="Text Placeholder 12"/>
          <p:cNvSpPr>
            <a:spLocks noGrp="1"/>
          </p:cNvSpPr>
          <p:nvPr>
            <p:custDataLst>
              <p:tags r:id="rId16"/>
            </p:custDataLst>
          </p:nvPr>
        </p:nvSpPr>
        <p:spPr bwMode="auto">
          <a:xfrm>
            <a:off x="2201863" y="4019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3C4E5E2-38C5-4EB3-9BD8-1F2C745A1066}" type="datetime'''''''''''''''''''0''''''''''''''''''''''''3'">
              <a:rPr lang="ja-JP" altLang="en-US" sz="1000" b="0"/>
              <a:pPr algn="ctr">
                <a:spcBef>
                  <a:spcPct val="0"/>
                </a:spcBef>
                <a:spcAft>
                  <a:spcPct val="0"/>
                </a:spcAft>
              </a:pPr>
              <a:t>03</a:t>
            </a:fld>
            <a:endParaRPr kumimoji="0" lang="ja-JP" altLang="en-US" sz="1000" b="0" dirty="0">
              <a:sym typeface="+mn-lt"/>
            </a:endParaRPr>
          </a:p>
        </p:txBody>
      </p:sp>
      <p:sp>
        <p:nvSpPr>
          <p:cNvPr id="40" name="Text Placeholder 12"/>
          <p:cNvSpPr>
            <a:spLocks noGrp="1"/>
          </p:cNvSpPr>
          <p:nvPr>
            <p:custDataLst>
              <p:tags r:id="rId17"/>
            </p:custDataLst>
          </p:nvPr>
        </p:nvSpPr>
        <p:spPr bwMode="auto">
          <a:xfrm>
            <a:off x="3714750" y="4019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E96D2CF-BF84-4EAD-A9F0-34F3F1E20849}" type="datetime'''0''''''''''''''''''''''''''''''''''7'''">
              <a:rPr lang="ja-JP" altLang="en-US" sz="1000" b="0"/>
              <a:pPr algn="ctr">
                <a:spcBef>
                  <a:spcPct val="0"/>
                </a:spcBef>
                <a:spcAft>
                  <a:spcPct val="0"/>
                </a:spcAft>
              </a:pPr>
              <a:t>07</a:t>
            </a:fld>
            <a:endParaRPr kumimoji="0" lang="ja-JP" altLang="en-US" sz="1000" b="0" dirty="0">
              <a:sym typeface="+mn-lt"/>
            </a:endParaRPr>
          </a:p>
        </p:txBody>
      </p:sp>
      <p:sp>
        <p:nvSpPr>
          <p:cNvPr id="39" name="Text Placeholder 12"/>
          <p:cNvSpPr>
            <a:spLocks noGrp="1"/>
          </p:cNvSpPr>
          <p:nvPr>
            <p:custDataLst>
              <p:tags r:id="rId18"/>
            </p:custDataLst>
          </p:nvPr>
        </p:nvSpPr>
        <p:spPr bwMode="auto">
          <a:xfrm>
            <a:off x="4092575" y="4019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B38D461-E131-42D9-BF28-940AB3548A94}" type="datetime'''''''0''''''''''''''''''''''''''''''''''''8'''''''''''''''''">
              <a:rPr lang="ja-JP" altLang="en-US" sz="1000" b="0"/>
              <a:pPr algn="ctr">
                <a:spcBef>
                  <a:spcPct val="0"/>
                </a:spcBef>
                <a:spcAft>
                  <a:spcPct val="0"/>
                </a:spcAft>
              </a:pPr>
              <a:t>08</a:t>
            </a:fld>
            <a:endParaRPr kumimoji="0" lang="ja-JP" altLang="en-US" sz="1000" b="0" dirty="0">
              <a:sym typeface="+mn-lt"/>
            </a:endParaRPr>
          </a:p>
        </p:txBody>
      </p:sp>
      <p:sp>
        <p:nvSpPr>
          <p:cNvPr id="38" name="Text Placeholder 12"/>
          <p:cNvSpPr>
            <a:spLocks noGrp="1"/>
          </p:cNvSpPr>
          <p:nvPr>
            <p:custDataLst>
              <p:tags r:id="rId19"/>
            </p:custDataLst>
          </p:nvPr>
        </p:nvSpPr>
        <p:spPr bwMode="auto">
          <a:xfrm>
            <a:off x="4470400" y="4019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0887CD9-2E20-4EF8-8161-0E8C48875AF0}" type="datetime'''''''''''''''''''''0''''9'''''''''''''''''''''">
              <a:rPr lang="ja-JP" altLang="en-US" sz="1000" b="0"/>
              <a:pPr algn="ctr">
                <a:spcBef>
                  <a:spcPct val="0"/>
                </a:spcBef>
                <a:spcAft>
                  <a:spcPct val="0"/>
                </a:spcAft>
              </a:pPr>
              <a:t>09</a:t>
            </a:fld>
            <a:endParaRPr kumimoji="0" lang="ja-JP" altLang="en-US" sz="1000" b="0" dirty="0">
              <a:sym typeface="+mn-lt"/>
            </a:endParaRPr>
          </a:p>
        </p:txBody>
      </p:sp>
      <p:sp useBgFill="1">
        <p:nvSpPr>
          <p:cNvPr id="77" name="テキスト プレースホルダ 9"/>
          <p:cNvSpPr>
            <a:spLocks noGrp="1"/>
          </p:cNvSpPr>
          <p:nvPr>
            <p:custDataLst>
              <p:tags r:id="rId20"/>
            </p:custDataLst>
          </p:nvPr>
        </p:nvSpPr>
        <p:spPr bwMode="gray">
          <a:xfrm>
            <a:off x="4821238" y="2840038"/>
            <a:ext cx="20955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E19FF5-9229-4629-8976-C0638D2BF9F9}" type="datetime'''''''''''''''''''8''''''.''''''''''''''''''''''''''''5'''">
              <a:rPr lang="en-US" altLang="en-US" sz="1000" smtClean="0"/>
              <a:pPr marL="0" indent="0" algn="ctr">
                <a:spcBef>
                  <a:spcPct val="0"/>
                </a:spcBef>
                <a:buNone/>
              </a:pPr>
              <a:t>8.5</a:t>
            </a:fld>
            <a:endParaRPr kumimoji="0" lang="ja-JP" altLang="en-US" sz="1000" dirty="0">
              <a:sym typeface="+mn-lt"/>
            </a:endParaRPr>
          </a:p>
        </p:txBody>
      </p:sp>
      <p:sp>
        <p:nvSpPr>
          <p:cNvPr id="37" name="Text Placeholder 12"/>
          <p:cNvSpPr>
            <a:spLocks noGrp="1"/>
          </p:cNvSpPr>
          <p:nvPr>
            <p:custDataLst>
              <p:tags r:id="rId21"/>
            </p:custDataLst>
          </p:nvPr>
        </p:nvSpPr>
        <p:spPr bwMode="auto">
          <a:xfrm>
            <a:off x="4848225" y="4019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C47FDF2-E786-414E-ABA9-E67C10A62EA0}" type="datetime'''''''1''''''''''''''''''0'''''''''''''''''''''''''''''''''">
              <a:rPr lang="ja-JP" altLang="en-US" sz="1000" b="0"/>
              <a:pPr algn="ctr">
                <a:spcBef>
                  <a:spcPct val="0"/>
                </a:spcBef>
                <a:spcAft>
                  <a:spcPct val="0"/>
                </a:spcAft>
              </a:pPr>
              <a:t>10</a:t>
            </a:fld>
            <a:endParaRPr kumimoji="0" lang="ja-JP" altLang="en-US" sz="1000" b="0" dirty="0">
              <a:sym typeface="+mn-lt"/>
            </a:endParaRPr>
          </a:p>
        </p:txBody>
      </p:sp>
      <p:sp>
        <p:nvSpPr>
          <p:cNvPr id="36" name="Text Placeholder 12"/>
          <p:cNvSpPr>
            <a:spLocks noGrp="1"/>
          </p:cNvSpPr>
          <p:nvPr>
            <p:custDataLst>
              <p:tags r:id="rId22"/>
            </p:custDataLst>
          </p:nvPr>
        </p:nvSpPr>
        <p:spPr bwMode="auto">
          <a:xfrm>
            <a:off x="5226050" y="4019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AD9BF3E-8840-4EDA-B443-F3EC6097C0C7}" type="datetime'''''''''''''''''''1''''''''''1'">
              <a:rPr lang="ja-JP" altLang="en-US" sz="1000" b="0"/>
              <a:pPr algn="ctr">
                <a:spcBef>
                  <a:spcPct val="0"/>
                </a:spcBef>
                <a:spcAft>
                  <a:spcPct val="0"/>
                </a:spcAft>
              </a:pPr>
              <a:t>11</a:t>
            </a:fld>
            <a:endParaRPr kumimoji="0" lang="ja-JP" altLang="en-US" sz="1000" b="0" dirty="0">
              <a:sym typeface="+mn-lt"/>
            </a:endParaRPr>
          </a:p>
        </p:txBody>
      </p:sp>
      <p:sp>
        <p:nvSpPr>
          <p:cNvPr id="35" name="Text Placeholder 12"/>
          <p:cNvSpPr>
            <a:spLocks noGrp="1"/>
          </p:cNvSpPr>
          <p:nvPr>
            <p:custDataLst>
              <p:tags r:id="rId23"/>
            </p:custDataLst>
          </p:nvPr>
        </p:nvSpPr>
        <p:spPr bwMode="auto">
          <a:xfrm>
            <a:off x="5603875" y="4019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58077A4-D8C0-4264-9DE2-D25E51698646}" type="datetime'''''''''1''''''''''''''''''2'''''''''">
              <a:rPr lang="ja-JP" altLang="en-US" sz="1000" b="0"/>
              <a:pPr algn="ctr">
                <a:spcBef>
                  <a:spcPct val="0"/>
                </a:spcBef>
                <a:spcAft>
                  <a:spcPct val="0"/>
                </a:spcAft>
              </a:pPr>
              <a:t>12</a:t>
            </a:fld>
            <a:endParaRPr kumimoji="0" lang="ja-JP" altLang="en-US" sz="1000" b="0" dirty="0">
              <a:sym typeface="+mn-lt"/>
            </a:endParaRPr>
          </a:p>
        </p:txBody>
      </p:sp>
      <p:sp>
        <p:nvSpPr>
          <p:cNvPr id="34" name="Text Placeholder 12"/>
          <p:cNvSpPr>
            <a:spLocks noGrp="1"/>
          </p:cNvSpPr>
          <p:nvPr>
            <p:custDataLst>
              <p:tags r:id="rId24"/>
            </p:custDataLst>
          </p:nvPr>
        </p:nvSpPr>
        <p:spPr bwMode="auto">
          <a:xfrm>
            <a:off x="5983288" y="4019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390B66E-EE50-4203-8060-040CD7A823AD}" type="datetime'''''''''''''''''''''''1''''''''''''''''''''3'''''''''">
              <a:rPr lang="ja-JP" altLang="en-US" sz="1000" b="0"/>
              <a:pPr algn="ctr">
                <a:spcBef>
                  <a:spcPct val="0"/>
                </a:spcBef>
                <a:spcAft>
                  <a:spcPct val="0"/>
                </a:spcAft>
              </a:pPr>
              <a:t>13</a:t>
            </a:fld>
            <a:endParaRPr kumimoji="0" lang="ja-JP" altLang="en-US" sz="1000" b="0" dirty="0">
              <a:sym typeface="+mn-lt"/>
            </a:endParaRPr>
          </a:p>
        </p:txBody>
      </p:sp>
      <p:sp>
        <p:nvSpPr>
          <p:cNvPr id="66" name="Text Placeholder 12"/>
          <p:cNvSpPr>
            <a:spLocks noGrp="1"/>
          </p:cNvSpPr>
          <p:nvPr>
            <p:custDataLst>
              <p:tags r:id="rId25"/>
            </p:custDataLst>
          </p:nvPr>
        </p:nvSpPr>
        <p:spPr bwMode="auto">
          <a:xfrm>
            <a:off x="7116763" y="4019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B35079-52E1-4717-9678-5756B834FA7C}" type="datetime'''''''''''''''''1''''''''''''6'''''''''''''''''''">
              <a:rPr lang="ja-JP" altLang="en-US" sz="1000" b="0" smtClean="0"/>
              <a:pPr algn="ctr">
                <a:spcBef>
                  <a:spcPct val="0"/>
                </a:spcBef>
                <a:spcAft>
                  <a:spcPct val="0"/>
                </a:spcAft>
              </a:pPr>
              <a:t>16</a:t>
            </a:fld>
            <a:endParaRPr kumimoji="0" lang="ja-JP" altLang="en-US" sz="1000" b="0" dirty="0">
              <a:sym typeface="+mn-lt"/>
            </a:endParaRPr>
          </a:p>
        </p:txBody>
      </p:sp>
      <p:sp>
        <p:nvSpPr>
          <p:cNvPr id="70" name="Text Placeholder 12"/>
          <p:cNvSpPr>
            <a:spLocks noGrp="1"/>
          </p:cNvSpPr>
          <p:nvPr>
            <p:custDataLst>
              <p:tags r:id="rId26"/>
            </p:custDataLst>
          </p:nvPr>
        </p:nvSpPr>
        <p:spPr bwMode="auto">
          <a:xfrm>
            <a:off x="7494588" y="4019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C8CD59D-AE31-440E-A52D-923F9515C171}" type="datetime'''''''''''''''''''''''''''''''17'''''''''''">
              <a:rPr lang="en-US" altLang="en-US" sz="1000" b="0" smtClean="0"/>
              <a:pPr algn="ctr">
                <a:spcBef>
                  <a:spcPct val="0"/>
                </a:spcBef>
                <a:spcAft>
                  <a:spcPct val="0"/>
                </a:spcAft>
              </a:pPr>
              <a:t>17</a:t>
            </a:fld>
            <a:endParaRPr kumimoji="0" lang="ja-JP" altLang="en-US" sz="1000" b="0" dirty="0">
              <a:sym typeface="+mn-lt"/>
            </a:endParaRPr>
          </a:p>
        </p:txBody>
      </p:sp>
      <p:sp useBgFill="1">
        <p:nvSpPr>
          <p:cNvPr id="103" name="テキスト プレースホルダ 9"/>
          <p:cNvSpPr>
            <a:spLocks noGrp="1"/>
          </p:cNvSpPr>
          <p:nvPr>
            <p:custDataLst>
              <p:tags r:id="rId27"/>
            </p:custDataLst>
          </p:nvPr>
        </p:nvSpPr>
        <p:spPr bwMode="gray">
          <a:xfrm>
            <a:off x="1400175" y="3433763"/>
            <a:ext cx="244475"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5EB0C2-AAFE-4F80-8344-5AB5B02D2CC2}" type="datetime'''''''''''''''''''2''''''''0''''''''''''''0'">
              <a:rPr kumimoji="0" lang="en-US" altLang="en-US" sz="1000" smtClean="0">
                <a:sym typeface="+mn-lt"/>
              </a:rPr>
              <a:pPr marL="0" indent="0" algn="ctr">
                <a:spcBef>
                  <a:spcPct val="0"/>
                </a:spcBef>
                <a:buNone/>
              </a:pPr>
              <a:t>200</a:t>
            </a:fld>
            <a:endParaRPr kumimoji="0" lang="ja-JP" altLang="en-US" sz="1000" dirty="0">
              <a:sym typeface="+mn-lt"/>
            </a:endParaRPr>
          </a:p>
        </p:txBody>
      </p:sp>
      <p:sp useBgFill="1">
        <p:nvSpPr>
          <p:cNvPr id="104" name="テキスト プレースホルダ 9"/>
          <p:cNvSpPr>
            <a:spLocks noGrp="1"/>
          </p:cNvSpPr>
          <p:nvPr>
            <p:custDataLst>
              <p:tags r:id="rId28"/>
            </p:custDataLst>
          </p:nvPr>
        </p:nvSpPr>
        <p:spPr bwMode="gray">
          <a:xfrm>
            <a:off x="4422775" y="3344863"/>
            <a:ext cx="252413"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7ACF50-BF81-4D2A-9409-08FB68381C64}" type="datetime'''''''''''''''''''''''''''''''''''-''''4''''.''''''''''''''7'">
              <a:rPr kumimoji="0" lang="en-US" altLang="en-US" sz="1000" smtClean="0">
                <a:sym typeface="+mn-lt"/>
              </a:rPr>
              <a:pPr marL="0" indent="0" algn="ctr">
                <a:spcBef>
                  <a:spcPct val="0"/>
                </a:spcBef>
                <a:buNone/>
              </a:pPr>
              <a:t>-4.7</a:t>
            </a:fld>
            <a:endParaRPr kumimoji="0" lang="ja-JP" altLang="en-US" sz="1000" dirty="0">
              <a:sym typeface="+mn-lt"/>
            </a:endParaRPr>
          </a:p>
        </p:txBody>
      </p:sp>
      <p:graphicFrame>
        <p:nvGraphicFramePr>
          <p:cNvPr id="111" name="Chart 3"/>
          <p:cNvGraphicFramePr/>
          <p:nvPr>
            <p:custDataLst>
              <p:tags r:id="rId29"/>
            </p:custDataLst>
            <p:extLst>
              <p:ext uri="{D42A27DB-BD31-4B8C-83A1-F6EECF244321}">
                <p14:modId xmlns:p14="http://schemas.microsoft.com/office/powerpoint/2010/main" val="3133396108"/>
              </p:ext>
            </p:extLst>
          </p:nvPr>
        </p:nvGraphicFramePr>
        <p:xfrm>
          <a:off x="404813" y="4662488"/>
          <a:ext cx="7583487" cy="1778000"/>
        </p:xfrm>
        <a:graphic>
          <a:graphicData uri="http://schemas.openxmlformats.org/drawingml/2006/chart">
            <c:chart xmlns:c="http://schemas.openxmlformats.org/drawingml/2006/chart" xmlns:r="http://schemas.openxmlformats.org/officeDocument/2006/relationships" r:id="rId58"/>
          </a:graphicData>
        </a:graphic>
      </p:graphicFrame>
      <p:sp>
        <p:nvSpPr>
          <p:cNvPr id="99" name="Text Placeholder 12"/>
          <p:cNvSpPr>
            <a:spLocks noGrp="1"/>
          </p:cNvSpPr>
          <p:nvPr>
            <p:custDataLst>
              <p:tags r:id="rId30"/>
            </p:custDataLst>
          </p:nvPr>
        </p:nvSpPr>
        <p:spPr bwMode="auto">
          <a:xfrm>
            <a:off x="5721350" y="6427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BF69CCF-3D0B-47D5-B581-24235C59E390}" type="datetime'''''''''''''1''''''''''''''''2'''''''''''''''''''''''">
              <a:rPr lang="ja-JP" altLang="en-US" sz="1000" b="0"/>
              <a:pPr algn="ctr">
                <a:spcBef>
                  <a:spcPct val="0"/>
                </a:spcBef>
                <a:spcAft>
                  <a:spcPct val="0"/>
                </a:spcAft>
              </a:pPr>
              <a:t>12</a:t>
            </a:fld>
            <a:endParaRPr kumimoji="0" lang="ja-JP" altLang="en-US" sz="1000" b="0" dirty="0">
              <a:sym typeface="+mn-lt"/>
            </a:endParaRPr>
          </a:p>
        </p:txBody>
      </p:sp>
      <p:sp>
        <p:nvSpPr>
          <p:cNvPr id="93" name="Text Placeholder 12"/>
          <p:cNvSpPr>
            <a:spLocks noGrp="1"/>
          </p:cNvSpPr>
          <p:nvPr>
            <p:custDataLst>
              <p:tags r:id="rId31"/>
            </p:custDataLst>
          </p:nvPr>
        </p:nvSpPr>
        <p:spPr bwMode="auto">
          <a:xfrm>
            <a:off x="3422650" y="6427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0221DB9-AE0C-455F-A8F8-DB1077F4B972}" type="datetime'''''''''''''0''''6'''''''''''''''''">
              <a:rPr lang="ja-JP" altLang="en-US" sz="1000" b="0"/>
              <a:pPr algn="ctr">
                <a:spcBef>
                  <a:spcPct val="0"/>
                </a:spcBef>
                <a:spcAft>
                  <a:spcPct val="0"/>
                </a:spcAft>
              </a:pPr>
              <a:t>06</a:t>
            </a:fld>
            <a:endParaRPr kumimoji="0" lang="ja-JP" altLang="en-US" sz="1000" b="0" dirty="0">
              <a:sym typeface="+mn-lt"/>
            </a:endParaRPr>
          </a:p>
        </p:txBody>
      </p:sp>
      <p:sp>
        <p:nvSpPr>
          <p:cNvPr id="89" name="Text Placeholder 12"/>
          <p:cNvSpPr>
            <a:spLocks noGrp="1"/>
          </p:cNvSpPr>
          <p:nvPr>
            <p:custDataLst>
              <p:tags r:id="rId32"/>
            </p:custDataLst>
          </p:nvPr>
        </p:nvSpPr>
        <p:spPr bwMode="auto">
          <a:xfrm>
            <a:off x="1890713" y="6427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3BD9B00-6067-4510-B90D-B19570610B67}" type="datetime'''''''''''''''''''''''''''''0''''2'''''''''''''''''''''''''''">
              <a:rPr lang="ja-JP" altLang="en-US" sz="1000" b="0"/>
              <a:pPr algn="ctr">
                <a:spcBef>
                  <a:spcPct val="0"/>
                </a:spcBef>
                <a:spcAft>
                  <a:spcPct val="0"/>
                </a:spcAft>
              </a:pPr>
              <a:t>02</a:t>
            </a:fld>
            <a:endParaRPr kumimoji="0" lang="ja-JP" altLang="en-US" sz="1000" b="0" dirty="0">
              <a:sym typeface="+mn-lt"/>
            </a:endParaRPr>
          </a:p>
        </p:txBody>
      </p:sp>
      <p:sp>
        <p:nvSpPr>
          <p:cNvPr id="87" name="Text Placeholder 12"/>
          <p:cNvSpPr>
            <a:spLocks noGrp="1"/>
          </p:cNvSpPr>
          <p:nvPr>
            <p:custDataLst>
              <p:tags r:id="rId33"/>
            </p:custDataLst>
          </p:nvPr>
        </p:nvSpPr>
        <p:spPr bwMode="auto">
          <a:xfrm>
            <a:off x="496888" y="4430713"/>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88" name="Text Placeholder 12"/>
          <p:cNvSpPr>
            <a:spLocks noGrp="1"/>
          </p:cNvSpPr>
          <p:nvPr>
            <p:custDataLst>
              <p:tags r:id="rId34"/>
            </p:custDataLst>
          </p:nvPr>
        </p:nvSpPr>
        <p:spPr bwMode="auto">
          <a:xfrm>
            <a:off x="1054100" y="64277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EEBD74C-6099-47C2-93AA-F3353A2E30CC}" type="datetime'''2''''''''''''''0''''''''0''''''''''''''''''''''''0'''''''">
              <a:rPr lang="ja-JP" altLang="en-US" sz="1000" b="0"/>
              <a:pPr algn="ctr">
                <a:spcBef>
                  <a:spcPct val="0"/>
                </a:spcBef>
                <a:spcAft>
                  <a:spcPct val="0"/>
                </a:spcAft>
              </a:pPr>
              <a:t>2000</a:t>
            </a:fld>
            <a:endParaRPr kumimoji="0" lang="ja-JP" altLang="en-US" sz="1000" b="0" dirty="0">
              <a:sym typeface="+mn-lt"/>
            </a:endParaRPr>
          </a:p>
        </p:txBody>
      </p:sp>
      <p:sp>
        <p:nvSpPr>
          <p:cNvPr id="100" name="Text Placeholder 12"/>
          <p:cNvSpPr>
            <a:spLocks noGrp="1"/>
          </p:cNvSpPr>
          <p:nvPr>
            <p:custDataLst>
              <p:tags r:id="rId35"/>
            </p:custDataLst>
          </p:nvPr>
        </p:nvSpPr>
        <p:spPr bwMode="auto">
          <a:xfrm>
            <a:off x="6105525" y="6427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F1F6FFC-37F9-4D7C-80AE-8E9AF496F444}" type="datetime'''''1''''''''''''''''''''''''''''''''''''3'''''''''''''">
              <a:rPr lang="ja-JP" altLang="en-US" sz="1000" b="0"/>
              <a:pPr algn="ctr">
                <a:spcBef>
                  <a:spcPct val="0"/>
                </a:spcBef>
                <a:spcAft>
                  <a:spcPct val="0"/>
                </a:spcAft>
              </a:pPr>
              <a:t>13</a:t>
            </a:fld>
            <a:endParaRPr kumimoji="0" lang="ja-JP" altLang="en-US" sz="1000" b="0" dirty="0">
              <a:sym typeface="+mn-lt"/>
            </a:endParaRPr>
          </a:p>
        </p:txBody>
      </p:sp>
      <p:sp>
        <p:nvSpPr>
          <p:cNvPr id="86" name="Text Placeholder 12"/>
          <p:cNvSpPr>
            <a:spLocks noGrp="1"/>
          </p:cNvSpPr>
          <p:nvPr>
            <p:custDataLst>
              <p:tags r:id="rId36"/>
            </p:custDataLst>
          </p:nvPr>
        </p:nvSpPr>
        <p:spPr bwMode="auto">
          <a:xfrm>
            <a:off x="1508125" y="6427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C7BE60-3B3D-406D-B8DC-63FA0C2541C2}" type="datetime'''''''''''''''''''''''''''''''''''''''''01'''''''''''''''">
              <a:rPr lang="ja-JP" altLang="en-US" sz="1000" b="0"/>
              <a:pPr algn="ctr">
                <a:spcBef>
                  <a:spcPct val="0"/>
                </a:spcBef>
                <a:spcAft>
                  <a:spcPct val="0"/>
                </a:spcAft>
              </a:pPr>
              <a:t>01</a:t>
            </a:fld>
            <a:endParaRPr kumimoji="0" lang="ja-JP" altLang="en-US" sz="1000" b="0" dirty="0">
              <a:sym typeface="+mn-lt"/>
            </a:endParaRPr>
          </a:p>
        </p:txBody>
      </p:sp>
      <p:sp>
        <p:nvSpPr>
          <p:cNvPr id="97" name="Text Placeholder 12"/>
          <p:cNvSpPr>
            <a:spLocks noGrp="1"/>
          </p:cNvSpPr>
          <p:nvPr>
            <p:custDataLst>
              <p:tags r:id="rId37"/>
            </p:custDataLst>
          </p:nvPr>
        </p:nvSpPr>
        <p:spPr bwMode="auto">
          <a:xfrm>
            <a:off x="4956175" y="6427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67D8F63-8D37-484B-B6F2-B4B32DF956C2}" type="datetime'''''1''''''''''''''''0'''''''''''''''''''''''''''''''">
              <a:rPr lang="ja-JP" altLang="en-US" sz="1000" b="0"/>
              <a:pPr algn="ctr">
                <a:spcBef>
                  <a:spcPct val="0"/>
                </a:spcBef>
                <a:spcAft>
                  <a:spcPct val="0"/>
                </a:spcAft>
              </a:pPr>
              <a:t>10</a:t>
            </a:fld>
            <a:endParaRPr kumimoji="0" lang="ja-JP" altLang="en-US" sz="1000" b="0" dirty="0">
              <a:sym typeface="+mn-lt"/>
            </a:endParaRPr>
          </a:p>
        </p:txBody>
      </p:sp>
      <p:sp>
        <p:nvSpPr>
          <p:cNvPr id="90" name="Text Placeholder 12"/>
          <p:cNvSpPr>
            <a:spLocks noGrp="1"/>
          </p:cNvSpPr>
          <p:nvPr>
            <p:custDataLst>
              <p:tags r:id="rId38"/>
            </p:custDataLst>
          </p:nvPr>
        </p:nvSpPr>
        <p:spPr bwMode="auto">
          <a:xfrm>
            <a:off x="2273300" y="6427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DD7969C-31B6-4650-8325-4A3E16D78FD4}" type="datetime'''''''''''''''''''''''''''''''''0''3'''''''''''''''''''">
              <a:rPr lang="ja-JP" altLang="en-US" sz="1000" b="0"/>
              <a:pPr algn="ctr">
                <a:spcBef>
                  <a:spcPct val="0"/>
                </a:spcBef>
                <a:spcAft>
                  <a:spcPct val="0"/>
                </a:spcAft>
              </a:pPr>
              <a:t>03</a:t>
            </a:fld>
            <a:endParaRPr kumimoji="0" lang="ja-JP" altLang="en-US" sz="1000" b="0" dirty="0">
              <a:sym typeface="+mn-lt"/>
            </a:endParaRPr>
          </a:p>
        </p:txBody>
      </p:sp>
      <p:sp>
        <p:nvSpPr>
          <p:cNvPr id="91" name="Text Placeholder 12"/>
          <p:cNvSpPr>
            <a:spLocks noGrp="1"/>
          </p:cNvSpPr>
          <p:nvPr>
            <p:custDataLst>
              <p:tags r:id="rId39"/>
            </p:custDataLst>
          </p:nvPr>
        </p:nvSpPr>
        <p:spPr bwMode="auto">
          <a:xfrm>
            <a:off x="2657475" y="6427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F841571-8847-45ED-88BE-1D6878B5792B}" type="datetime'''04'''''''">
              <a:rPr lang="ja-JP" altLang="en-US" sz="1000" b="0"/>
              <a:pPr algn="ctr">
                <a:spcBef>
                  <a:spcPct val="0"/>
                </a:spcBef>
                <a:spcAft>
                  <a:spcPct val="0"/>
                </a:spcAft>
              </a:pPr>
              <a:t>04</a:t>
            </a:fld>
            <a:endParaRPr kumimoji="0" lang="ja-JP" altLang="en-US" sz="1000" b="0" dirty="0">
              <a:sym typeface="+mn-lt"/>
            </a:endParaRPr>
          </a:p>
        </p:txBody>
      </p:sp>
      <p:sp>
        <p:nvSpPr>
          <p:cNvPr id="92" name="Text Placeholder 12"/>
          <p:cNvSpPr>
            <a:spLocks noGrp="1"/>
          </p:cNvSpPr>
          <p:nvPr>
            <p:custDataLst>
              <p:tags r:id="rId40"/>
            </p:custDataLst>
          </p:nvPr>
        </p:nvSpPr>
        <p:spPr bwMode="auto">
          <a:xfrm>
            <a:off x="3040063" y="6427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5EB2004-0D28-4FD8-ADD4-1F4CDF32175D}" type="datetime'''''''''''''''''''''''''''''0''''5'">
              <a:rPr lang="ja-JP" altLang="en-US" sz="1000" b="0"/>
              <a:pPr algn="ctr">
                <a:spcBef>
                  <a:spcPct val="0"/>
                </a:spcBef>
                <a:spcAft>
                  <a:spcPct val="0"/>
                </a:spcAft>
              </a:pPr>
              <a:t>05</a:t>
            </a:fld>
            <a:endParaRPr kumimoji="0" lang="ja-JP" altLang="en-US" sz="1000" b="0" dirty="0">
              <a:sym typeface="+mn-lt"/>
            </a:endParaRPr>
          </a:p>
        </p:txBody>
      </p:sp>
      <p:sp>
        <p:nvSpPr>
          <p:cNvPr id="94" name="Text Placeholder 12"/>
          <p:cNvSpPr>
            <a:spLocks noGrp="1"/>
          </p:cNvSpPr>
          <p:nvPr>
            <p:custDataLst>
              <p:tags r:id="rId41"/>
            </p:custDataLst>
          </p:nvPr>
        </p:nvSpPr>
        <p:spPr bwMode="auto">
          <a:xfrm>
            <a:off x="3806825" y="6427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8008315-CF77-4A0A-92DD-3E5D8DF153A8}" type="datetime'''''''''''''''''''''''''''''''''''''''''''''07'''''">
              <a:rPr lang="ja-JP" altLang="en-US" sz="1000" b="0"/>
              <a:pPr algn="ctr">
                <a:spcBef>
                  <a:spcPct val="0"/>
                </a:spcBef>
                <a:spcAft>
                  <a:spcPct val="0"/>
                </a:spcAft>
              </a:pPr>
              <a:t>07</a:t>
            </a:fld>
            <a:endParaRPr kumimoji="0" lang="ja-JP" altLang="en-US" sz="1000" b="0" dirty="0">
              <a:sym typeface="+mn-lt"/>
            </a:endParaRPr>
          </a:p>
        </p:txBody>
      </p:sp>
      <p:sp>
        <p:nvSpPr>
          <p:cNvPr id="95" name="Text Placeholder 12"/>
          <p:cNvSpPr>
            <a:spLocks noGrp="1"/>
          </p:cNvSpPr>
          <p:nvPr>
            <p:custDataLst>
              <p:tags r:id="rId42"/>
            </p:custDataLst>
          </p:nvPr>
        </p:nvSpPr>
        <p:spPr bwMode="auto">
          <a:xfrm>
            <a:off x="4189413" y="6427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B5F28EE-108D-4FA2-961A-1879242AB4B6}" type="datetime'''08'''''''''''''''''''''''">
              <a:rPr lang="ja-JP" altLang="en-US" sz="1000" b="0"/>
              <a:pPr algn="ctr">
                <a:spcBef>
                  <a:spcPct val="0"/>
                </a:spcBef>
                <a:spcAft>
                  <a:spcPct val="0"/>
                </a:spcAft>
              </a:pPr>
              <a:t>08</a:t>
            </a:fld>
            <a:endParaRPr kumimoji="0" lang="ja-JP" altLang="en-US" sz="1000" b="0" dirty="0">
              <a:sym typeface="+mn-lt"/>
            </a:endParaRPr>
          </a:p>
        </p:txBody>
      </p:sp>
      <p:sp>
        <p:nvSpPr>
          <p:cNvPr id="96" name="Text Placeholder 12"/>
          <p:cNvSpPr>
            <a:spLocks noGrp="1"/>
          </p:cNvSpPr>
          <p:nvPr>
            <p:custDataLst>
              <p:tags r:id="rId43"/>
            </p:custDataLst>
          </p:nvPr>
        </p:nvSpPr>
        <p:spPr bwMode="auto">
          <a:xfrm>
            <a:off x="4572000" y="6427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9BFFAD1-38CB-46EA-849C-F3436A0CE34D}" type="datetime'0''9'''''''''''''''''''''''''''''''''">
              <a:rPr lang="ja-JP" altLang="en-US" sz="1000" b="0"/>
              <a:pPr algn="ctr">
                <a:spcBef>
                  <a:spcPct val="0"/>
                </a:spcBef>
                <a:spcAft>
                  <a:spcPct val="0"/>
                </a:spcAft>
              </a:pPr>
              <a:t>09</a:t>
            </a:fld>
            <a:endParaRPr kumimoji="0" lang="ja-JP" altLang="en-US" sz="1000" b="0" dirty="0">
              <a:sym typeface="+mn-lt"/>
            </a:endParaRPr>
          </a:p>
        </p:txBody>
      </p:sp>
      <p:sp>
        <p:nvSpPr>
          <p:cNvPr id="98" name="Text Placeholder 12"/>
          <p:cNvSpPr>
            <a:spLocks noGrp="1"/>
          </p:cNvSpPr>
          <p:nvPr>
            <p:custDataLst>
              <p:tags r:id="rId44"/>
            </p:custDataLst>
          </p:nvPr>
        </p:nvSpPr>
        <p:spPr bwMode="auto">
          <a:xfrm>
            <a:off x="5338763" y="6427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2CB69E4-ECA9-451F-B5F1-81400A65105D}" type="datetime'''''''''''''''''''''1''''''''1'''''''''''''''''''''''">
              <a:rPr lang="ja-JP" altLang="en-US" sz="1000" b="0"/>
              <a:pPr algn="ctr">
                <a:spcBef>
                  <a:spcPct val="0"/>
                </a:spcBef>
                <a:spcAft>
                  <a:spcPct val="0"/>
                </a:spcAft>
              </a:pPr>
              <a:t>11</a:t>
            </a:fld>
            <a:endParaRPr kumimoji="0" lang="ja-JP" altLang="en-US" sz="1000" b="0" dirty="0">
              <a:sym typeface="+mn-lt"/>
            </a:endParaRPr>
          </a:p>
        </p:txBody>
      </p:sp>
      <p:sp>
        <p:nvSpPr>
          <p:cNvPr id="101" name="Text Placeholder 12"/>
          <p:cNvSpPr>
            <a:spLocks noGrp="1"/>
          </p:cNvSpPr>
          <p:nvPr>
            <p:custDataLst>
              <p:tags r:id="rId45"/>
            </p:custDataLst>
          </p:nvPr>
        </p:nvSpPr>
        <p:spPr bwMode="auto">
          <a:xfrm>
            <a:off x="6488113" y="6427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00F9A2-39C5-4BFC-865F-2DE505BF191D}" type="datetime'''''''''1''''''''''''''''''4'''''''''''''''''''''">
              <a:rPr lang="ja-JP" altLang="en-US" sz="1000" b="0"/>
              <a:pPr algn="ctr">
                <a:spcBef>
                  <a:spcPct val="0"/>
                </a:spcBef>
                <a:spcAft>
                  <a:spcPct val="0"/>
                </a:spcAft>
              </a:pPr>
              <a:t>14</a:t>
            </a:fld>
            <a:endParaRPr kumimoji="0" lang="ja-JP" altLang="en-US" sz="1000" b="0" dirty="0">
              <a:sym typeface="+mn-lt"/>
            </a:endParaRPr>
          </a:p>
        </p:txBody>
      </p:sp>
      <p:sp>
        <p:nvSpPr>
          <p:cNvPr id="102" name="Text Placeholder 12"/>
          <p:cNvSpPr>
            <a:spLocks noGrp="1"/>
          </p:cNvSpPr>
          <p:nvPr>
            <p:custDataLst>
              <p:tags r:id="rId46"/>
            </p:custDataLst>
          </p:nvPr>
        </p:nvSpPr>
        <p:spPr bwMode="auto">
          <a:xfrm>
            <a:off x="6870700" y="6427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7C95B7E-379A-4D6F-AC1A-2CEEEA3CE8BA}" type="datetime'''''''''''''''''''''''''''''''1''''''''''''5'''''''">
              <a:rPr lang="ja-JP" altLang="en-US" sz="1000" b="0"/>
              <a:pPr algn="ctr">
                <a:spcBef>
                  <a:spcPct val="0"/>
                </a:spcBef>
                <a:spcAft>
                  <a:spcPct val="0"/>
                </a:spcAft>
              </a:pPr>
              <a:t>15</a:t>
            </a:fld>
            <a:endParaRPr kumimoji="0" lang="ja-JP" altLang="en-US" sz="1000" b="0" dirty="0">
              <a:sym typeface="+mn-lt"/>
            </a:endParaRPr>
          </a:p>
        </p:txBody>
      </p:sp>
      <p:sp>
        <p:nvSpPr>
          <p:cNvPr id="107" name="Text Placeholder 12"/>
          <p:cNvSpPr>
            <a:spLocks noGrp="1"/>
          </p:cNvSpPr>
          <p:nvPr>
            <p:custDataLst>
              <p:tags r:id="rId47"/>
            </p:custDataLst>
          </p:nvPr>
        </p:nvSpPr>
        <p:spPr bwMode="auto">
          <a:xfrm>
            <a:off x="7637463" y="6427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3D0FAAD-8D79-4C3F-8D01-08919DACAA65}" type="datetime'''''''1''''''''''''7'">
              <a:rPr lang="en-US" altLang="en-US" sz="1000" b="0" smtClean="0"/>
              <a:pPr algn="ctr">
                <a:spcBef>
                  <a:spcPct val="0"/>
                </a:spcBef>
                <a:spcAft>
                  <a:spcPct val="0"/>
                </a:spcAft>
              </a:pPr>
              <a:t>17</a:t>
            </a:fld>
            <a:endParaRPr kumimoji="0" lang="ja-JP" altLang="en-US" sz="1000" b="0" dirty="0">
              <a:sym typeface="+mn-lt"/>
            </a:endParaRPr>
          </a:p>
        </p:txBody>
      </p:sp>
      <p:sp>
        <p:nvSpPr>
          <p:cNvPr id="120" name="Text Placeholder 12"/>
          <p:cNvSpPr>
            <a:spLocks noGrp="1"/>
          </p:cNvSpPr>
          <p:nvPr>
            <p:custDataLst>
              <p:tags r:id="rId48"/>
            </p:custDataLst>
          </p:nvPr>
        </p:nvSpPr>
        <p:spPr bwMode="auto">
          <a:xfrm>
            <a:off x="7254875" y="6427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3B32BB-6912-473B-8D65-FF05619CC29A}" type="datetime'''''''1''''''''''''''''''''''6'''''''''''''''">
              <a:rPr lang="ja-JP" altLang="en-US" sz="1000" b="0" smtClean="0"/>
              <a:pPr algn="ctr">
                <a:spcBef>
                  <a:spcPct val="0"/>
                </a:spcBef>
                <a:spcAft>
                  <a:spcPct val="0"/>
                </a:spcAft>
              </a:pPr>
              <a:t>16</a:t>
            </a:fld>
            <a:endParaRPr kumimoji="0" lang="ja-JP" altLang="en-US" sz="1000" b="0" dirty="0">
              <a:sym typeface="+mn-lt"/>
            </a:endParaRPr>
          </a:p>
        </p:txBody>
      </p:sp>
      <p:cxnSp>
        <p:nvCxnSpPr>
          <p:cNvPr id="7" name="直線コネクタ 6"/>
          <p:cNvCxnSpPr/>
          <p:nvPr>
            <p:custDataLst>
              <p:tags r:id="rId49"/>
            </p:custDataLst>
          </p:nvPr>
        </p:nvCxnSpPr>
        <p:spPr bwMode="gray">
          <a:xfrm>
            <a:off x="8256589" y="3800475"/>
            <a:ext cx="238125" cy="0"/>
          </a:xfrm>
          <a:prstGeom prst="line">
            <a:avLst/>
          </a:prstGeom>
          <a:ln w="9525" algn="ctr">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正方形/長方形 3"/>
          <p:cNvSpPr/>
          <p:nvPr>
            <p:custDataLst>
              <p:tags r:id="rId50"/>
            </p:custDataLst>
          </p:nvPr>
        </p:nvSpPr>
        <p:spPr bwMode="gray">
          <a:xfrm>
            <a:off x="8329613" y="353060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円/楕円 8"/>
          <p:cNvSpPr/>
          <p:nvPr>
            <p:custDataLst>
              <p:tags r:id="rId51"/>
            </p:custDataLst>
          </p:nvPr>
        </p:nvSpPr>
        <p:spPr bwMode="gray">
          <a:xfrm>
            <a:off x="8337550" y="3762374"/>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74" name="テキスト プレースホルダ 9"/>
          <p:cNvSpPr>
            <a:spLocks noGrp="1"/>
          </p:cNvSpPr>
          <p:nvPr>
            <p:custDataLst>
              <p:tags r:id="rId52"/>
            </p:custDataLst>
          </p:nvPr>
        </p:nvSpPr>
        <p:spPr bwMode="auto">
          <a:xfrm>
            <a:off x="8559800" y="3525838"/>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7D623A0-0C7A-4B67-99B6-0D6E65ADB331}"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73" name="テキスト プレースホルダ 9"/>
          <p:cNvSpPr>
            <a:spLocks noGrp="1"/>
          </p:cNvSpPr>
          <p:nvPr>
            <p:custDataLst>
              <p:tags r:id="rId53"/>
            </p:custDataLst>
          </p:nvPr>
        </p:nvSpPr>
        <p:spPr bwMode="auto">
          <a:xfrm>
            <a:off x="8559800" y="3729038"/>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62F0685-6B13-4637-812E-3C693EED783E}"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spTree>
    <p:extLst>
      <p:ext uri="{BB962C8B-B14F-4D97-AF65-F5344CB8AC3E}">
        <p14:creationId xmlns:p14="http://schemas.microsoft.com/office/powerpoint/2010/main" val="190859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5748296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71" name="think-cell Slide" r:id="rId19" imgW="360" imgH="360" progId="TCLayout.ActiveDocument.1">
                  <p:embed/>
                </p:oleObj>
              </mc:Choice>
              <mc:Fallback>
                <p:oleObj name="think-cell Slide" r:id="rId19" imgW="360" imgH="360" progId="TCLayout.ActiveDocument.1">
                  <p:embed/>
                  <p:pic>
                    <p:nvPicPr>
                      <p:cNvPr id="6" name="Object 5"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p:txBody>
          <a:bodyPr vert="horz"/>
          <a:lstStyle/>
          <a:p>
            <a:r>
              <a:rPr lang="ja-JP" altLang="en-US" dirty="0"/>
              <a:t>トルコ／一般概況／経済</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a:t>世帯所得分布</a:t>
            </a:r>
          </a:p>
        </p:txBody>
      </p:sp>
      <p:grpSp>
        <p:nvGrpSpPr>
          <p:cNvPr id="21" name="グループ化 7"/>
          <p:cNvGrpSpPr/>
          <p:nvPr/>
        </p:nvGrpSpPr>
        <p:grpSpPr>
          <a:xfrm>
            <a:off x="200471" y="1788006"/>
            <a:ext cx="9505058" cy="288032"/>
            <a:chOff x="4803500" y="2113806"/>
            <a:chExt cx="6189609" cy="288032"/>
          </a:xfrm>
        </p:grpSpPr>
        <p:cxnSp>
          <p:nvCxnSpPr>
            <p:cNvPr id="22" name="直線コネクタ 21"/>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世帯所得分布</a:t>
              </a:r>
              <a:endParaRPr lang="en-US" altLang="ko-KR" sz="1400" dirty="0">
                <a:solidFill>
                  <a:srgbClr val="000000"/>
                </a:solidFill>
                <a:latin typeface="Arial Black" pitchFamily="34" charset="0"/>
                <a:ea typeface="HGP創英角ｺﾞｼｯｸUB" pitchFamily="50" charset="-128"/>
              </a:endParaRPr>
            </a:p>
          </p:txBody>
        </p:sp>
      </p:grpSp>
      <p:sp>
        <p:nvSpPr>
          <p:cNvPr id="24" name="Rectangle 9"/>
          <p:cNvSpPr>
            <a:spLocks noChangeArrowheads="1"/>
          </p:cNvSpPr>
          <p:nvPr/>
        </p:nvSpPr>
        <p:spPr bwMode="auto">
          <a:xfrm>
            <a:off x="5673080" y="2364070"/>
            <a:ext cx="3744416" cy="432048"/>
          </a:xfrm>
          <a:prstGeom prst="round2SameRect">
            <a:avLst>
              <a:gd name="adj1" fmla="val 23281"/>
              <a:gd name="adj2" fmla="val 0"/>
            </a:avLst>
          </a:prstGeom>
          <a:gradFill flip="none" rotWithShape="1">
            <a:gsLst>
              <a:gs pos="10000">
                <a:srgbClr val="A2BBDC"/>
              </a:gs>
              <a:gs pos="100000">
                <a:srgbClr val="FFFFFF"/>
              </a:gs>
            </a:gsLst>
            <a:lin ang="5400000" scaled="1"/>
            <a:tileRect/>
          </a:gradFill>
          <a:ln w="9525" cap="flat" cmpd="sng" algn="ctr">
            <a:noFill/>
            <a:prstDash val="solid"/>
            <a:miter lim="800000"/>
            <a:headEnd type="none" w="med" len="med"/>
            <a:tailEnd type="none" w="med" len="med"/>
          </a:ln>
          <a:effectLst/>
        </p:spPr>
        <p:txBody>
          <a:bodyPr wrap="none" lIns="0" tIns="36000" rIns="0" bIns="0" anchor="t" anchorCtr="0"/>
          <a:lstStyle/>
          <a:p>
            <a:pPr algn="ctr" defTabSz="955675">
              <a:buSzPct val="120000"/>
            </a:pPr>
            <a:r>
              <a:rPr lang="en-US" altLang="ja-JP" sz="1400" dirty="0">
                <a:solidFill>
                  <a:srgbClr val="000000"/>
                </a:solidFill>
                <a:latin typeface="Arial Black" pitchFamily="34" charset="0"/>
                <a:ea typeface="HGP創英角ｺﾞｼｯｸUB" pitchFamily="50" charset="-128"/>
              </a:rPr>
              <a:t>2020</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sp>
        <p:nvSpPr>
          <p:cNvPr id="25" name="Rectangle 9"/>
          <p:cNvSpPr>
            <a:spLocks noChangeArrowheads="1"/>
          </p:cNvSpPr>
          <p:nvPr/>
        </p:nvSpPr>
        <p:spPr bwMode="auto">
          <a:xfrm>
            <a:off x="1424608" y="2364070"/>
            <a:ext cx="3744416" cy="432048"/>
          </a:xfrm>
          <a:prstGeom prst="round2SameRect">
            <a:avLst>
              <a:gd name="adj1" fmla="val 23281"/>
              <a:gd name="adj2" fmla="val 0"/>
            </a:avLst>
          </a:prstGeom>
          <a:gradFill flip="none" rotWithShape="1">
            <a:gsLst>
              <a:gs pos="10000">
                <a:srgbClr val="DDE6F3"/>
              </a:gs>
              <a:gs pos="100000">
                <a:srgbClr val="FFFFFF"/>
              </a:gs>
            </a:gsLst>
            <a:lin ang="5400000" scaled="1"/>
            <a:tileRect/>
          </a:gradFill>
          <a:ln w="9525" cap="flat" cmpd="sng" algn="ctr">
            <a:noFill/>
            <a:prstDash val="solid"/>
            <a:miter lim="800000"/>
            <a:headEnd type="none" w="med" len="med"/>
            <a:tailEnd type="none" w="med" len="med"/>
          </a:ln>
          <a:effectLst/>
        </p:spPr>
        <p:txBody>
          <a:bodyPr wrap="none" lIns="0" tIns="36000" rIns="0" bIns="0" anchor="t" anchorCtr="0"/>
          <a:lstStyle/>
          <a:p>
            <a:pPr algn="ctr" defTabSz="955675">
              <a:buSzPct val="120000"/>
            </a:pPr>
            <a:r>
              <a:rPr lang="en-US" altLang="ja-JP" sz="1400" dirty="0">
                <a:solidFill>
                  <a:srgbClr val="000000"/>
                </a:solidFill>
                <a:latin typeface="Arial Black" pitchFamily="34" charset="0"/>
                <a:ea typeface="HGP創英角ｺﾞｼｯｸUB" pitchFamily="50" charset="-128"/>
              </a:rPr>
              <a:t>2000</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sp>
        <p:nvSpPr>
          <p:cNvPr id="27" name="二等辺三角形 26"/>
          <p:cNvSpPr/>
          <p:nvPr/>
        </p:nvSpPr>
        <p:spPr>
          <a:xfrm rot="5400000">
            <a:off x="3872880" y="4308286"/>
            <a:ext cx="3096344" cy="360040"/>
          </a:xfrm>
          <a:prstGeom prst="triangle">
            <a:avLst/>
          </a:prstGeom>
          <a:gradFill flip="none" rotWithShape="1">
            <a:gsLst>
              <a:gs pos="0">
                <a:srgbClr val="F24A38"/>
              </a:gs>
              <a:gs pos="100000">
                <a:schemeClr val="bg1"/>
              </a:gs>
            </a:gsLst>
            <a:lin ang="5400000" scaled="0"/>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7"/>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ユーロモニター</a:t>
            </a:r>
          </a:p>
        </p:txBody>
      </p:sp>
      <p:sp>
        <p:nvSpPr>
          <p:cNvPr id="31" name="テキスト ボックス 3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上位の中間所得層（</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34,999US$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）の割合が多く、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p>
        </p:txBody>
      </p:sp>
      <p:graphicFrame>
        <p:nvGraphicFramePr>
          <p:cNvPr id="47" name="Chart 46"/>
          <p:cNvGraphicFramePr/>
          <p:nvPr>
            <p:custDataLst>
              <p:tags r:id="rId4"/>
            </p:custDataLst>
            <p:extLst>
              <p:ext uri="{D42A27DB-BD31-4B8C-83A1-F6EECF244321}">
                <p14:modId xmlns:p14="http://schemas.microsoft.com/office/powerpoint/2010/main" val="839235162"/>
              </p:ext>
            </p:extLst>
          </p:nvPr>
        </p:nvGraphicFramePr>
        <p:xfrm>
          <a:off x="1169988" y="2767013"/>
          <a:ext cx="4252912" cy="3681412"/>
        </p:xfrm>
        <a:graphic>
          <a:graphicData uri="http://schemas.openxmlformats.org/drawingml/2006/chart">
            <c:chart xmlns:c="http://schemas.openxmlformats.org/drawingml/2006/chart" xmlns:r="http://schemas.openxmlformats.org/officeDocument/2006/relationships" r:id="rId21"/>
          </a:graphicData>
        </a:graphic>
      </p:graphicFrame>
      <p:sp>
        <p:nvSpPr>
          <p:cNvPr id="20" name="Text Placeholder 12"/>
          <p:cNvSpPr>
            <a:spLocks noGrp="1"/>
          </p:cNvSpPr>
          <p:nvPr>
            <p:custDataLst>
              <p:tags r:id="rId5"/>
            </p:custDataLst>
          </p:nvPr>
        </p:nvSpPr>
        <p:spPr bwMode="auto">
          <a:xfrm>
            <a:off x="539750" y="3692525"/>
            <a:ext cx="755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fld id="{5D86C1E5-47DF-4473-A946-3322163D0DCF}" type="datetime'7'',''50''''''''''''''''''0～9'''''''''''',''''''9''''''99'''''">
              <a:rPr lang="ja-JP" altLang="en-US" sz="1000" b="0"/>
              <a:pPr algn="r">
                <a:spcBef>
                  <a:spcPct val="0"/>
                </a:spcBef>
                <a:spcAft>
                  <a:spcPct val="0"/>
                </a:spcAft>
              </a:pPr>
              <a:t>7,500～9,999</a:t>
            </a:fld>
            <a:endParaRPr kumimoji="0" lang="ja-JP" altLang="en-US" sz="1000" b="0" dirty="0">
              <a:sym typeface="+mn-lt"/>
            </a:endParaRPr>
          </a:p>
        </p:txBody>
      </p:sp>
      <p:sp>
        <p:nvSpPr>
          <p:cNvPr id="17" name="Text Placeholder 12"/>
          <p:cNvSpPr>
            <a:spLocks noGrp="1"/>
          </p:cNvSpPr>
          <p:nvPr>
            <p:custDataLst>
              <p:tags r:id="rId6"/>
            </p:custDataLst>
          </p:nvPr>
        </p:nvSpPr>
        <p:spPr bwMode="auto">
          <a:xfrm>
            <a:off x="5037138" y="65055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18" name="Text Placeholder 12"/>
          <p:cNvSpPr>
            <a:spLocks noGrp="1"/>
          </p:cNvSpPr>
          <p:nvPr>
            <p:custDataLst>
              <p:tags r:id="rId7"/>
            </p:custDataLst>
          </p:nvPr>
        </p:nvSpPr>
        <p:spPr bwMode="auto">
          <a:xfrm>
            <a:off x="784225" y="2955925"/>
            <a:ext cx="5111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fld id="{04C0724B-5E82-40B1-ABE6-25B86436DCF8}" type="datetime'''3''''''''5'''''',000～'''''''''">
              <a:rPr lang="ja-JP" altLang="en-US" sz="1000" b="0"/>
              <a:pPr algn="r">
                <a:spcBef>
                  <a:spcPct val="0"/>
                </a:spcBef>
                <a:spcAft>
                  <a:spcPct val="0"/>
                </a:spcAft>
              </a:pPr>
              <a:t>35,000～</a:t>
            </a:fld>
            <a:endParaRPr kumimoji="0" lang="ja-JP" altLang="en-US" sz="1000" b="0" dirty="0">
              <a:sym typeface="+mn-lt"/>
            </a:endParaRPr>
          </a:p>
        </p:txBody>
      </p:sp>
      <p:sp>
        <p:nvSpPr>
          <p:cNvPr id="16" name="Text Placeholder 12"/>
          <p:cNvSpPr>
            <a:spLocks noGrp="1"/>
          </p:cNvSpPr>
          <p:nvPr>
            <p:custDataLst>
              <p:tags r:id="rId8"/>
            </p:custDataLst>
          </p:nvPr>
        </p:nvSpPr>
        <p:spPr bwMode="auto">
          <a:xfrm>
            <a:off x="784225" y="259080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19" name="Text Placeholder 12"/>
          <p:cNvSpPr>
            <a:spLocks noGrp="1"/>
          </p:cNvSpPr>
          <p:nvPr>
            <p:custDataLst>
              <p:tags r:id="rId9"/>
            </p:custDataLst>
          </p:nvPr>
        </p:nvSpPr>
        <p:spPr bwMode="auto">
          <a:xfrm>
            <a:off x="400050" y="3324225"/>
            <a:ext cx="8953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fld id="{ECAB3F10-7527-4EF0-B922-019C75EEA01E}" type="datetime'1''0'',0''0''0～3''''''''''4'''''''''''''''',''''''''''''9''99'">
              <a:rPr lang="ja-JP" altLang="en-US" sz="1000" b="0"/>
              <a:pPr algn="r">
                <a:spcBef>
                  <a:spcPct val="0"/>
                </a:spcBef>
                <a:spcAft>
                  <a:spcPct val="0"/>
                </a:spcAft>
              </a:pPr>
              <a:t>10,000～34,999</a:t>
            </a:fld>
            <a:endParaRPr kumimoji="0" lang="ja-JP" altLang="en-US" sz="1000" b="0" dirty="0">
              <a:sym typeface="+mn-lt"/>
            </a:endParaRPr>
          </a:p>
        </p:txBody>
      </p:sp>
      <p:sp>
        <p:nvSpPr>
          <p:cNvPr id="29" name="Text Placeholder 12"/>
          <p:cNvSpPr>
            <a:spLocks noGrp="1"/>
          </p:cNvSpPr>
          <p:nvPr>
            <p:custDataLst>
              <p:tags r:id="rId10"/>
            </p:custDataLst>
          </p:nvPr>
        </p:nvSpPr>
        <p:spPr bwMode="auto">
          <a:xfrm>
            <a:off x="539750" y="4060825"/>
            <a:ext cx="755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fld id="{D9C14030-10A5-4C65-BA04-122FD3DE20BB}" type="datetime'''''''''''''''5'',''0''0''0''～''7'''''''''',''4''99'''''''''''">
              <a:rPr lang="ja-JP" altLang="en-US" sz="1000" b="0"/>
              <a:pPr algn="r">
                <a:spcBef>
                  <a:spcPct val="0"/>
                </a:spcBef>
                <a:spcAft>
                  <a:spcPct val="0"/>
                </a:spcAft>
              </a:pPr>
              <a:t>5,000～7,499</a:t>
            </a:fld>
            <a:endParaRPr kumimoji="0" lang="ja-JP" altLang="en-US" sz="1000" b="0" dirty="0">
              <a:sym typeface="+mn-lt"/>
            </a:endParaRPr>
          </a:p>
        </p:txBody>
      </p:sp>
      <p:sp>
        <p:nvSpPr>
          <p:cNvPr id="30" name="Text Placeholder 12"/>
          <p:cNvSpPr>
            <a:spLocks noGrp="1"/>
          </p:cNvSpPr>
          <p:nvPr>
            <p:custDataLst>
              <p:tags r:id="rId11"/>
            </p:custDataLst>
          </p:nvPr>
        </p:nvSpPr>
        <p:spPr bwMode="auto">
          <a:xfrm>
            <a:off x="539750" y="4430713"/>
            <a:ext cx="755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fld id="{F6221121-5051-43A6-B04C-4A709D0DF2BB}" type="datetime'''''2'''''''''''''''',''5''0''0''～''''4'',''''''''9''99'">
              <a:rPr lang="ja-JP" altLang="en-US" sz="1000" b="0"/>
              <a:pPr algn="r">
                <a:spcBef>
                  <a:spcPct val="0"/>
                </a:spcBef>
                <a:spcAft>
                  <a:spcPct val="0"/>
                </a:spcAft>
              </a:pPr>
              <a:t>2,500～4,999</a:t>
            </a:fld>
            <a:endParaRPr kumimoji="0" lang="ja-JP" altLang="en-US" sz="1000" b="0" dirty="0">
              <a:sym typeface="+mn-lt"/>
            </a:endParaRPr>
          </a:p>
        </p:txBody>
      </p:sp>
      <p:sp>
        <p:nvSpPr>
          <p:cNvPr id="32" name="Text Placeholder 12"/>
          <p:cNvSpPr>
            <a:spLocks noGrp="1"/>
          </p:cNvSpPr>
          <p:nvPr>
            <p:custDataLst>
              <p:tags r:id="rId12"/>
            </p:custDataLst>
          </p:nvPr>
        </p:nvSpPr>
        <p:spPr bwMode="auto">
          <a:xfrm>
            <a:off x="539750" y="4799013"/>
            <a:ext cx="755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fld id="{6B595FF2-7772-40EF-874D-C1458E535FE9}" type="datetime'''''1,''''750''''''''～''''2'',49''''''''''''''''''''''''9'''">
              <a:rPr lang="ja-JP" altLang="en-US" sz="1000" b="0"/>
              <a:pPr algn="r">
                <a:spcBef>
                  <a:spcPct val="0"/>
                </a:spcBef>
                <a:spcAft>
                  <a:spcPct val="0"/>
                </a:spcAft>
              </a:pPr>
              <a:t>1,750～2,499</a:t>
            </a:fld>
            <a:endParaRPr kumimoji="0" lang="ja-JP" altLang="en-US" sz="1000" b="0" dirty="0">
              <a:sym typeface="+mn-lt"/>
            </a:endParaRPr>
          </a:p>
        </p:txBody>
      </p:sp>
      <p:sp>
        <p:nvSpPr>
          <p:cNvPr id="33" name="Text Placeholder 12"/>
          <p:cNvSpPr>
            <a:spLocks noGrp="1"/>
          </p:cNvSpPr>
          <p:nvPr>
            <p:custDataLst>
              <p:tags r:id="rId13"/>
            </p:custDataLst>
          </p:nvPr>
        </p:nvSpPr>
        <p:spPr bwMode="auto">
          <a:xfrm>
            <a:off x="539750" y="5167313"/>
            <a:ext cx="755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fld id="{422E78EF-324F-4BA0-85F6-9CC0E42E2532}" type="datetime'''''''''''''1'''''''',''''''''''''''00''0''～1,74''9'''">
              <a:rPr lang="ja-JP" altLang="en-US" sz="1000" b="0"/>
              <a:pPr algn="r">
                <a:spcBef>
                  <a:spcPct val="0"/>
                </a:spcBef>
                <a:spcAft>
                  <a:spcPct val="0"/>
                </a:spcAft>
              </a:pPr>
              <a:t>1,000～1,749</a:t>
            </a:fld>
            <a:endParaRPr kumimoji="0" lang="ja-JP" altLang="en-US" sz="1000" b="0" dirty="0">
              <a:sym typeface="+mn-lt"/>
            </a:endParaRPr>
          </a:p>
        </p:txBody>
      </p:sp>
      <p:sp>
        <p:nvSpPr>
          <p:cNvPr id="34" name="Text Placeholder 12"/>
          <p:cNvSpPr>
            <a:spLocks noGrp="1"/>
          </p:cNvSpPr>
          <p:nvPr>
            <p:custDataLst>
              <p:tags r:id="rId14"/>
            </p:custDataLst>
          </p:nvPr>
        </p:nvSpPr>
        <p:spPr bwMode="auto">
          <a:xfrm>
            <a:off x="749300" y="5535613"/>
            <a:ext cx="546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fld id="{C22E8A2D-ABCA-454C-B19D-9C014F274F02}" type="datetime'''''7''''''''5''0''''''''''～9''''''''''''''''99'''''">
              <a:rPr lang="ja-JP" altLang="en-US" sz="1000" b="0"/>
              <a:pPr algn="r">
                <a:spcBef>
                  <a:spcPct val="0"/>
                </a:spcBef>
                <a:spcAft>
                  <a:spcPct val="0"/>
                </a:spcAft>
              </a:pPr>
              <a:t>750～999</a:t>
            </a:fld>
            <a:endParaRPr kumimoji="0" lang="ja-JP" altLang="en-US" sz="1000" b="0" dirty="0">
              <a:sym typeface="+mn-lt"/>
            </a:endParaRPr>
          </a:p>
        </p:txBody>
      </p:sp>
      <p:sp>
        <p:nvSpPr>
          <p:cNvPr id="35" name="Text Placeholder 12"/>
          <p:cNvSpPr>
            <a:spLocks noGrp="1"/>
          </p:cNvSpPr>
          <p:nvPr>
            <p:custDataLst>
              <p:tags r:id="rId15"/>
            </p:custDataLst>
          </p:nvPr>
        </p:nvSpPr>
        <p:spPr bwMode="auto">
          <a:xfrm>
            <a:off x="749300" y="5903913"/>
            <a:ext cx="546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fld id="{0FB1E893-61A9-49CC-AED7-F6464289D53E}" type="datetime'''''5''''''''''''''''''''0''0''''～7''''''4''''''''''''9'''''''">
              <a:rPr lang="ja-JP" altLang="en-US" sz="1000" b="0"/>
              <a:pPr algn="r">
                <a:spcBef>
                  <a:spcPct val="0"/>
                </a:spcBef>
                <a:spcAft>
                  <a:spcPct val="0"/>
                </a:spcAft>
              </a:pPr>
              <a:t>500～749</a:t>
            </a:fld>
            <a:endParaRPr kumimoji="0" lang="ja-JP" altLang="en-US" sz="1000" b="0" dirty="0">
              <a:sym typeface="+mn-lt"/>
            </a:endParaRPr>
          </a:p>
        </p:txBody>
      </p:sp>
      <p:graphicFrame>
        <p:nvGraphicFramePr>
          <p:cNvPr id="68" name="Chart 67"/>
          <p:cNvGraphicFramePr/>
          <p:nvPr>
            <p:custDataLst>
              <p:tags r:id="rId16"/>
            </p:custDataLst>
            <p:extLst>
              <p:ext uri="{D42A27DB-BD31-4B8C-83A1-F6EECF244321}">
                <p14:modId xmlns:p14="http://schemas.microsoft.com/office/powerpoint/2010/main" val="817790351"/>
              </p:ext>
            </p:extLst>
          </p:nvPr>
        </p:nvGraphicFramePr>
        <p:xfrm>
          <a:off x="5419725" y="2767013"/>
          <a:ext cx="4257675" cy="3681412"/>
        </p:xfrm>
        <a:graphic>
          <a:graphicData uri="http://schemas.openxmlformats.org/drawingml/2006/chart">
            <c:chart xmlns:c="http://schemas.openxmlformats.org/drawingml/2006/chart" xmlns:r="http://schemas.openxmlformats.org/officeDocument/2006/relationships" r:id="rId22"/>
          </a:graphicData>
        </a:graphic>
      </p:graphicFrame>
      <p:sp>
        <p:nvSpPr>
          <p:cNvPr id="37" name="Text Placeholder 12"/>
          <p:cNvSpPr>
            <a:spLocks noGrp="1"/>
          </p:cNvSpPr>
          <p:nvPr>
            <p:custDataLst>
              <p:tags r:id="rId17"/>
            </p:custDataLst>
          </p:nvPr>
        </p:nvSpPr>
        <p:spPr bwMode="auto">
          <a:xfrm>
            <a:off x="9286875" y="65055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38" name="Rectangle 37"/>
          <p:cNvSpPr/>
          <p:nvPr/>
        </p:nvSpPr>
        <p:spPr>
          <a:xfrm>
            <a:off x="5673080" y="6527200"/>
            <a:ext cx="2160240" cy="131650"/>
          </a:xfrm>
          <a:prstGeom prst="rect">
            <a:avLst/>
          </a:prstGeom>
          <a:solidFill>
            <a:schemeClr val="bg1"/>
          </a:solidFill>
        </p:spPr>
        <p:txBody>
          <a:bodyPr wrap="square" rtlCol="0" anchor="ctr">
            <a:noAutofit/>
          </a:bodyPr>
          <a:lstStyle/>
          <a:p>
            <a:pPr marL="0" fontAlgn="ctr">
              <a:lnSpc>
                <a:spcPct val="114000"/>
              </a:lnSpc>
              <a:spcAft>
                <a:spcPts val="400"/>
              </a:spcAft>
            </a:pPr>
            <a:r>
              <a:rPr lang="en-US" altLang="ja-JP" sz="800" dirty="0"/>
              <a:t>※</a:t>
            </a:r>
            <a:r>
              <a:rPr lang="ja-JP" altLang="en-US" sz="800" dirty="0"/>
              <a:t>実質為替レートに基づくデータを記載</a:t>
            </a:r>
            <a:endParaRPr kumimoji="1" lang="en-IN" sz="800" dirty="0"/>
          </a:p>
        </p:txBody>
      </p:sp>
    </p:spTree>
    <p:extLst>
      <p:ext uri="{BB962C8B-B14F-4D97-AF65-F5344CB8AC3E}">
        <p14:creationId xmlns:p14="http://schemas.microsoft.com/office/powerpoint/2010/main" val="10742848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0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0&quot;&gt;&lt;elem m_fUsage=&quot;4.26963015544096080589E+00&quot;&gt;&lt;m_msothmcolidx val=&quot;0&quot;/&gt;&lt;m_rgb r=&quot;1F&quot; g=&quot;49&quot; b=&quot;7D&quot;/&gt;&lt;m_nBrightness endver=&quot;26206&quot; val=&quot;0&quot;/&gt;&lt;/elem&gt;&lt;elem m_fUsage=&quot;2.78559000000000001052E+00&quot;&gt;&lt;m_msothmcolidx val=&quot;0&quot;/&gt;&lt;m_rgb r=&quot;33&quot; g=&quot;99&quot; b=&quot;CC&quot;/&gt;&lt;m_nBrightness endver=&quot;26206&quot; val=&quot;0&quot;/&gt;&lt;/elem&gt;&lt;elem m_fUsage=&quot;1.55587363680563206536E+00&quot;&gt;&lt;m_msothmcolidx val=&quot;0&quot;/&gt;&lt;m_rgb r=&quot;80&quot; g=&quot;CC&quot; b=&quot;E8&quot;/&gt;&lt;m_nBrightness endver=&quot;26206&quot; val=&quot;0&quot;/&gt;&lt;/elem&gt;&lt;elem m_fUsage=&quot;4.52986805108650858465E-01&quot;&gt;&lt;m_msothmcolidx val=&quot;0&quot;/&gt;&lt;m_rgb r=&quot;C0&quot; g=&quot;E6&quot; b=&quot;F4&quot;/&gt;&lt;m_nBrightness endver=&quot;26206&quot; val=&quot;0&quot;/&gt;&lt;/elem&gt;&lt;elem m_fUsage=&quot;3.13810596090000171188E-01&quot;&gt;&lt;m_msothmcolidx val=&quot;0&quot;/&gt;&lt;m_rgb r=&quot;FF&quot; g=&quot;FF&quot; b=&quot;CC&quot;/&gt;&lt;m_nBrightness endver=&quot;26206&quot; val=&quot;0&quot;/&gt;&lt;/elem&gt;&lt;elem m_fUsage=&quot;2.82429536481000165171E-01&quot;&gt;&lt;m_msothmcolidx val=&quot;0&quot;/&gt;&lt;m_rgb r=&quot;FF&quot; g=&quot;EF&quot; b=&quot;CF&quot;/&gt;&lt;m_nBrightness endver=&quot;26206&quot; val=&quot;0&quot;/&gt;&lt;/elem&gt;&lt;elem m_fUsage=&quot;9.84770902183611934744E-02&quot;&gt;&lt;m_msothmcolidx val=&quot;0&quot;/&gt;&lt;m_rgb r=&quot;F3&quot; g=&quot;F3&quot; b=&quot;F3&quot;/&gt;&lt;m_nBrightness endver=&quot;26206&quot; val=&quot;0&quot;/&gt;&lt;/elem&gt;&lt;elem m_fUsage=&quot;8.86293811965250810658E-02&quot;&gt;&lt;m_msothmcolidx val=&quot;0&quot;/&gt;&lt;m_rgb r=&quot;EB&quot; g=&quot;EF&quot; b=&quot;CF&quot;/&gt;&lt;m_nBrightness endver=&quot;26206&quot; val=&quot;0&quot;/&gt;&lt;/elem&gt;&lt;elem m_fUsage=&quot;8.00091925219041100181E-02&quot;&gt;&lt;m_msothmcolidx val=&quot;0&quot;/&gt;&lt;m_rgb r=&quot;EC&quot; g=&quot;E5&quot; b=&quot;F4&quot;/&gt;&lt;m_nBrightness endver=&quot;26206&quot; val=&quot;0&quot;/&gt;&lt;/elem&gt;&lt;elem m_fUsage=&quot;7.20082732697137073430E-02&quot;&gt;&lt;m_msothmcolidx val=&quot;0&quot;/&gt;&lt;m_rgb r=&quot;D2&quot; g=&quot;E0&quot; b=&quot;E6&quot;/&gt;&lt;m_nBrightness endver=&quot;26206&quot; val=&quot;0&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RtrUq0u9QNaAOFLS_da3d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3WWwokCBQtacCMXU_KpQR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y1M0ekAkQ26B7ynZYqyGm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BI7e_1OOQEiPkP3YCGzrb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zAHagrbrS3SVS.brm.x0d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pbY2lv7qRtyBtyR0L0fi_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v8w9pmInRu2z.brCY0dzW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vUN5ul5YSea3spcvAaOqs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9XinJNgoQCW29wxvVG.T6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4rT0E_mfTF6kLW4J_MEQ5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yZwuysrhT4GbZG1p_KexU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vXN12jUiT.mUtpZt.Cj5d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Cgojq9RwRPWikHDHkRZPO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VIhFM7cgS5Cc79I6OzAY4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q1esmp2bR6ibNaCcGWX8C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5YVX3qoRQve5H3041mPRS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1BAaUi8zQP.qCcjmbF6N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wUPgXtXWQPuWq.TioDgXz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EwV7er6GRbqIAlbx7xdG6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GE97T9QxTn.CGp_wrE6al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UwyKsmN4QAqze2kKALk30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jH.btE6DReGVcIXIbJYwp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JKGnVEnaQ1.xifZSnyH3V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cK9upjU4TeuqwegvRH6H4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quSoAcRySMWa8rwPXnfZ6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obLSB593T..80r3jdLO8O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3dpeumS6Ree7wfJUp9jPn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rf.lPMJcRDSutc9CoOVAN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zPbrT7USRDC1OFVB1GCm6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tx45JhDvQIK1LjjMomQtC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Kr48GftyRsWJchvm8DzIE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_ciWcG9HRs.GdtkbPSWFS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nCoZlCHqQdCIb82b_R08S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qjw.TXIBSVGLiU5KsgVMO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PNgwSSiETEC0rrRCs9sKv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Ucr7Ep9hTLKAjLZTtm7YR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LpMBW3qsRTuI8fWu_WJuI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vk.ZwgeURKqXrZY09imZZ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7NVarhAd_dt2cgwitYLXp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5d6ici97O_kogai0xPAOl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LelGluTmQPiJjHWZYcHi4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3pqPBdhGSRC95sZV74My3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BwlXVkK0RLCIKWLfC6jNF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XKQTzd._SzuCE88iahgc6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oO9AsAwzRbG2uK6g5unsu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VvRSixW1Qh23vn_fIhgRb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3y.tVG.5Rl6XnKZPzg4WY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s4GVxpB0QQihFODSV9rz.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e85SMCJsReKjcW5.to9Na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uG3ja_cpQku390eoys.y7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1nEEBJYoTri.ZblO5q2lW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DQ7kWsidQrSBHGFF6A.Pw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D9rj_wNzSpeTs3pfX.tTm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c9dDRC8KQq6vGkgghTDPB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IvU0bsmwTSW.8.C46Rwxb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RFAhVZgwQuGaYcBNKe8_P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8FW2dEmqT_WRx8.GpgPee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NvYcXU0aRF.kZpyP96kvq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YTeDhiVLS4C5E2.5T_Gul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CkTQxymFRly1dKBN8rXo0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1QdHAOZeSLuT0ObF4B0i2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0ZfGhyXlQJWLhZ.pZ81Zd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E_qJWmeHRX629fzzSdeGw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P.8JlShiR6aMYnmm7Si_S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LL0LSJFRQdKvwmefIEmrV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mzFAZQAmTPmsedHFg7UEV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7WGA7xtqRWu8Ck72IQDgz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RuwYDlbaSLGiu.PYfdNJV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cJoYrV_FT22ooF2O4Nd1K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f06d8CgHRT2Y5gvigML5.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cZ2Qo5jSxuwSx5zIFeNI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VsZQNlZURF.lTy4AlcaOC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5GhNqBuES8OzMAthDnblc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1tV5KS90Q7ieWaD3H_WMO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8R7uSKWjTSO7nS8frk.Pw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degXP5GcRNSVwtCIqnjN0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V79tJtTnVeyTdzEOJwUpo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l88A0VsSQNmfbzbgIATHx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Lx7JqP7MTd64NaLbBN8sx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_6ml0m_oRHyLiXB53iDQd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YrD2cEALTyOSrabDrXzgK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Rcd636QHQQ2HRTmolsXTJ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FrmnlEI1Q2CudH76Y9voV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glzjHhAtlYBfnOBVi1qZq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dF_WoRP_QQ6Hr1.k88wv8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rIr.u7SFTW2Qmpd.bKuDI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6bVQ7Lm5QNqctuCsD5ox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vSE98tIOQ92csVXsTJLte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86liFdvWSnO1PYvaHh.ZD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JK.5zQqWRWiWAt13FEk6l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MVXk31sATWCDrZ6yT9T0H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TJ0D4aIUQVSali88LH7TM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PTjvlU0kSua2A9fyV.HVc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pdV0xqDo_iw2QDSE89JYA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DxXNsSrFSWWf8BnQ_kjlF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52ayov4NT7ijBw77QDnxU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gatmipoRqWp69YhvUDAQ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nNiUA7qRiyUKW9qmA8P2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W8AEYv8vTfKfhsAU_XFfy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MhhiTSPSByS0wI.QCBJc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mLHHZnCtQFOLv6XCFz0Oq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njujwyBbTCuGLdzuoZj3U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NYnIyKr8Sn6xs6Dj0CD9u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BllOTr5mROimPaqLR1l6I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2_j70cAXSGWYs2P3_mWQw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Yc.356w7QKSSuvetVFi1L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dSBbVvGRfu.phTUBKrF_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mLffsEFmsIMYNKlQNxfZd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R_rf8Q3ESMmiPEf.nOu8X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jPFXsakZ44DPEfFnuVpjn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pavNur0ARzK0CCqxt7xV8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1tAQ0P41wRbtkgsQQsNJK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0KNxzSzIQLWZscjU4x5go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LjJgZt9GRmW2lDZOcYMb_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4Xs4ghJYRnWxZgDMhKz1l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XrOQn8U7RE2vrRYiGCgFC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Ddl5OJ0RTMm0UWWmS0fTO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z.Lm8pwHTyOu_XU5NqVRF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y49mrbfQRjKz670Fzamm9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K6CIXv_KR7KpScSSZKOSl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dzasqjz1QlOCgv3JwCXxd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fiVNlqiuTnCrKB7dEnjRI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jTWhrArzQESyeYA_gZnNW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82ULgGlOQJmyGZyrXpAG.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033hEwxQIGku2WzRqRS.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DUFj7aXIQeW8usUctcKSn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nUwm3mP_RkyLuhfO8kdqq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27HfR5ziRd20E0A0mRrLV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E3Gbam6ISwa6ibrw1gvtC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6cvxiXfcR.mMiagnXkkfT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C8tROGawRSK6hVLBQzbwp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dcK8TZ3yx2.j0nLxT.6A3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fV80MYQhQs2cbayXFdYF6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zuh8ewZjTI.VDE3FsVcgB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Itf4lHv3Qpm_hs3OM5xB1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Nc5d8Oy3QeC4ZkxHS1eEB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7Q2YwNe9RMChx_MQWek8r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aDM0flaxQsOkJSGywqnSy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vtsnganyQWW_Dtvz_2TZv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Fl_pVyoiRReLPM4x_M545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jwfoyi_BQIi.4MXEYkX6I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lI8nRcc6QvmU9kx_24_R9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NiFgL1r_Sdy5EBza.gbWn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MD0OeIdrTDmZ1D87iAEwc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9._gnWKESbizCnYhrHQiD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d8RLQMpASB.M2sR5DHBYs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Gm1eJ3ysTsKT0lZkh4CRX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j_l1u9NUT..YnL57Ha3ud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n2XlQc4lQkufrQpdH4JT9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eJIgV1wsSTa.ISfSee5Cs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Kc.PVeR9T_6yNsTk8XXzh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7psLx0tBQZCN1U3WgoLMt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JiRexxwuRK2ZL8nBlbnsJ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ZMWuUReepeZYHoRX4p2EQ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Ecgkp35AR_CJLrejpxBNU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4jm.cBt7TvWDO2766EF0W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DbkCrcmFh7mrunQ5F1phB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dYL6.FtRSeazreJEC7zCz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ma06X_66R6y1Dwq17MzQq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3YbUgywTQ6e2.ZMfRd2Kv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Coude3RPRGy_xr0SrEWnO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V2uPttDyQqSZXlMqP7kfO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iGr1AG7qokJR91YvqTNCo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4vFraerTMab6Y7bkceV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LOAvpfpQQIu1pnBEGyXhi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OUIhld.FT.2khnoaiPs3X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u0nSi94NScO.ardWUI2C0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f0FI.r8QX60NQ5ObL0B2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NodEk08mSeuTE3_yeHwe0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lLORWYM5RuGx5f4C7YdgM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U2U.CgyiR2Ozc74Xsep9n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wSWELBFSbqhnhBOHmv4Y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oQ9INQ1xTlK8tQ0qtqWA2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dsYp0EEBTQWXqZAWMgyw_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KXGEOZ8bSzCGbvbA1dTB.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MCXljgpJTmifiK6bYrGT2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g4XXPsQQpzb0A304LFeRU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qoF_QlIBSM6gSSPq0pYIW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vpyRDtX6QkKv9wvVZ_VEc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9lQNxdsQFqjDFNjiMoKn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YWmooWeeQzCZxe.cByE._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jTC2XTzBRxahwJMcOBaXe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vYeFeiDhTmiQUdnBfqlgP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c0Ms.8D6SoeRSWameaYR6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uZmGMx4tQd2NLEP05c0.C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PmW62lNMTaGfm4j9rupDT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61yqVjZscEx6HjwGj_iQO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WfGfAI_0SuDQCRPwPlkAF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AknIdcnPTG.hivzCs9.Ni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T5X0DE4gQLK4vUHixYMBd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gxkBsLJ1bEZbRrBuWV.Cz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x35R3xAssSmALulb9shsW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x7FHxC9jTjy2kFbrb8OY_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zJ2oChYQom_fW.SSjg2B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Qk03acc5SRqJreLmVO4J7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oQfwQPcpQd.kkY7qSi3jd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pM93eT8dRlKI16tNlSMSp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b2zNJWQnSBm3RBwOK8rxv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Cgic2X2RzG6PP.lyhTos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cSlGQHWmS3CWVEeEoNM1b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1Ukw5H6BS7S6b8mycDk5y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Od3eAu7tS.G0qB0Gc3ztV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WIaddD5zQW.GT4bZdVHGS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J9.FupXhS0u.6OjXGnsBV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UN1lPUUhMggjNpKHbeYPa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2T8EizOqRDuZr_L4CWlpw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_c1w6VagShqVMApBot68T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L2X6rHCMRBavGgKR2kxuk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5V.vIGEGTV2ht2skKqd_H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vPzoCIO8QZ6bMMLhqSVe1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ZZ4Ug_JoQJ6jPVupN57Sv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r_VK_diiQ2WLUwLmd1dMU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V1D0aKmyQmu48DQfSyYvL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c3THn7h1SYGGjK.q9PAFi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v7QJEGvqTveH_RSYfUL1H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TNwQncFiSVKxcZw0SsOt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RRqyXGVtEKZWAOqK6EPe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DmvDGZNUQR62tvXglFJCP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gt_m9S14TZKXlWv8O3BwD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Fe9D5ImcTS.8z0Wj6donC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__GG.q32QfW31pmJESaf2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v3eJFOsWTvq_GJKZ3z16T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M_2ocM6ESKSCa8EvfmQXw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n3BYh5LQTruAec8lkIZcZ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DEuvSM8lk6l5d53c5Fhx1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xoRXEowiQ1KN5DaATQtVj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PewsFdY1oao..Mrbkh9v1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81me_m0NSgulWZ5petVho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VLTcTReESgkCGjciS8LBz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1jUA9rQ_oBVcbIkg6B3O5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xp3kRplvtoE_.vJ0pRc_j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8Tu4c4NoiCbxIjuhRApH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OXW6tswfRyymCLXkklfeF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TRgoLIG5ivqLhH5EYrhLQ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XjwIZASXR2i6lxAwFtN2w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jfOHW_ujQ8qBokA969dV1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AYsaYjaPR0yvDez3iy6xx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wGYty.McRvSOw7j98zsdf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QSQhyYB2SgOb6bCKivzpW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KvN8IcAQQemN2VHg15rrA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fWJTl1zXQMKizWfzwkcjo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6kGRSNr8SHGUEW2n7eye_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JuuGsYGDR0mMO39th3MBm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AB9E_OX5QeWErrjh1QPlU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ufdmGA5RwSFIS7Dqmxuz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RXwsF7GLSP.A_RgUkBxiY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e._d_6liMFx0RfAAbGP57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bXgFAj_xQtKjIy9F60MSm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vOLrFH4GqYIe3jidlD.ya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zg9tbWSTkux5y2p8gu68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DLBtS5rZS5K2fYLoGHTkx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q25RGZOeQJaKHQHzTfJ3l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R4vN3dApQ66e_hsEJ2SpB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AJNKXnAJSOOJEa5kcx4lQ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Tzm2Qd3eQpqeGpnqxxD2.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xtIZ0n_uSYq1tA3cYN0Jo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vtVfiz3Bw03A.wWH7eQCN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295KrztZPnaNo1rHcmEPr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XM6YEGtwSr.Rx5375iFMW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Q6WxjkXnByr5qRNMlAbCK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9NcF214wThGP0TRyUjyZH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AdshOFTrG_qIn4J6z.pg1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LfY0TxmASpijFn3JWpH1a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7rNr7kC.Q52s5ZH9oiwSN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EvKQQ3w06lRZ3FJptWv3V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Ak5Kw5joRF.I5zgN2L.Eo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CaSlbbTcQOmSNubABhELQ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9144yOtLT3CKoEhTAzbpm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v9P8hmQyQJ.kazDlAcUCD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BbkCNoCtT0OCQN5N.CI5T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l1muJA1LS7yEQarsYQimR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ToAaQwmvzvmobduC6.jRy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Hss8WPQ5QwKinMaozES2R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b9RNydwg19WTqE.jeVrem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1Fl059doFn7V56X4KIOW0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c5RF3IKQRWXYIBwFrwXz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aWveNE3pTeC6ue9chzZBj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yFEY6DlNRkqxIxzLCZTFS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Tac6bj1eQfuvQ8sdvIiTl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uE7sNYDuRbGy5iXIkU.4f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BtQDJzqDRn.POjmzTzKeg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LcLnaxpIRsyh.dOQf9Wgx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wtzwvMSuRKCb_8jyxMauZ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EAsdfzM2TASlX5bZZnUe.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hAS1M6wpSjCROtFo6roD5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O0qaN0lWRFWb5m0q0Bzw4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izplzEGsSbSLpD6NXDRgE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X.h._kKLRyCu1LLXOFXIG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XBBwd3ZVQ1GLuBSfJ8zbj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D.jpu42FRHCOF5IoBh7Mw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Lnr7NwiSSEGFf5zDX9WgE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cQ4dJ7n_RPmz1myFX7wSf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etJM3cy0FjuazKgI1tA9s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_3rlC6WcWCyu3gaFitlpX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8fSucIOWJaRcsZpbFADok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eYCpm_z5Q3OhpwkMKOoLR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7ksfojpIZmWK_x.jv3TXV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mP4o2CGiRAC2amw9CGF4f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j.yptmzY5HBaCgSdNT4fQ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q7lm2JizxSfhal53c7rD9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iBTusSvatfjTkkD3pb4lI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iIVGYx_0nCLPTzV4DeANb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8ueSmN2wdwAYgEgnZLwnY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oCZbbBLBHiONe1.61zkbm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Q8BuXRiTx.jPmBGoyRk.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2GDkIJSRcoaJQ8T8LNMQ6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cQB6rMYQziUEvFww7XU1f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jeJDHDzdogLC7AvzxOtru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oBU7XZPFVfdQqrdCECOz.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GqCvK593yS.9e0pmSh9YU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8JJ4UOwFTgKUGAp60weYo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RQq5INDCIF32d5W2NULIV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Hsz6babnIXbJQLcgCQDqM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UQ1y1Qm6QQuWsUwkfV.rS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zDk15.iRHqdVTWaXw3Axf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TwAn.mDBWQGHPLcgOWdu8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v3s1huaW2e2cZCr3eGklH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mGJEkMTfbn_gIjDK.pyj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lrANkdrjlRG13YwJBEH4M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PJlUm7TTdrNlCTaITgnLl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geb4UITCY_Uc4St8E5WTQ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l5v1Iqs3cW46czghtn4fq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GVCZW4MZf4srB_OMsPg0y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014Gvz2mD7_OfpjJy_Gda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2DmHwuqs1RqSY1.fsvIfc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0Rum5NHIYXR8kPizCG.cg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3AZTuc__RkSPdv8Mvv_OT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Jir.fKruiSrCKOW4sNXqj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fL_EWQI6g6Dy.U8LVO9RZ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W3FJqNB5tTxPQ3HhfdrMn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48UhnOydt9gphqVjazyAn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UpUQab3f7FP7HuyDmKwaU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_DJX81fWYD93R0Nq1qUd0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COmfq6NZ_q25ukHdfAx8o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AlLPURxOSXi7ciOqSeNTz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4yQ3LwglhVmBPADEIr3d0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rDroV6PPFK8CB_UwIbET7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rIfxzmmXhPOoCLAjDaWhC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U6QGcbM9qDcz0afHklLLs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lVUtb4EyvRS1h0AejLiW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FbX9vrbMzfExXAyVBQufM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upTDsfPnSMeHG4epg57DW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pOhmsjW1Y35GQ3ufGW4SH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VvEJDFmP0xZwyjbUsZB9n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FUIXDy_MtiR2ihLsjLxvb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pl97lpbPQfqBuNlEnW2P9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kLBeZ9JX8FsRYgJkuFXgy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EynDgwLTrJqUq9ob9.Huc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Y.JP4qj92V43xFQvbs2YS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Dylw5UBxdBbq1p4xYMNXc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ayH5qH.zCazdMtVrCCxgk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yzfk8pzRZ8IBOF4dyd9VT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6MBULmll0DS8nRRDPsqZ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GB4rkPhbZTGxbF4YoGUWa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waZo4bTXwc2dlQ.jknGmk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RNoBteK5Ur749ji9rhOO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Ur_UkWSEScilsp20ER_4g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zHZWWixQIRMJ2b9xNieod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uW2hA2G8v2drqegNKnUEb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6UG1bdo0ppTg2Oua4Ovfq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OABY1aHmFxfeyuz.8CFN9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QgpYXStopvC3WoZHd0tg_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9tfRmXNK9xStLYH8ttVl1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c_dkNjgS7OKCfmHU3Z3GD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Fm1PBehJIbtmSzGocZWpw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Rh0jQzkByXK.jZypFZPDY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lW.cIBf8vgQ_ac_jek2az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2KbtshSRTNaUMSm1BchLK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AdbF1XZ2tN.0inHYxzit9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DgsefyaJI0TXYOlbF_d_s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PgOKudrz7_GXl2XXSpFAO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2PdhoYSe4dMXLScJH.yLf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Jp6EYKngWHeKeo_f7iFw_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FTmNR3fYKz8gce9XP58Lj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9yOtsrh4YNH0SsBM0H4uv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0g.cxZiCv4ZHyJ08aMPmB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3w6hyRxkMSU_quJFFfZ2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BR1.gEbjCpa070L1CvIFQ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5k7S.HZ_QV2NcrqQKxwir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OhExxn2s.gt4VqhTkNR1N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EqKrAq_AIE6ladGWxDILIw"/>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gVcuujRyWLS6Glqy.9PCe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UV_rXGiYrCxGS1psF4C04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L62AHDz7SzOTBg2MpI2Q.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IjGyvmeuSxgA8ekkKGCJP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k4ebWEv_qx4FvsMREpv3f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jjes7cc49d4sBPM2gFwjh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Pova2qJQfat2EMX_NaYER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W6zvFBx9jY_XoRkHgmSkr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rjy8EITNRbeUnxnRU0bmW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oCfYaDY9wHTvAadfQJvis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xMs6LdiWx27rO_Ajg4DrK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qb0FjCOGEbgowWcEZOj3J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rs3TEOyv53z7eAu8eRBeR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gkw9XHoFpXbLhBuLq9uV9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yuyW0iGnfT3VvW.9HOVp7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4uTzwwEsnuSQJuG94dClU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2WgkHlTwmqlK6QftAvesD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KJSaL3ctRaeGPCIs.sUT2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oKjaB.h1lHjYl8F8TKiZV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rFZLz2TrR46G8gDkMCbV2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CyeyIR9XBhBTITsGR0jCI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oUsKd.sXbHRbbnql3793Q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kTTIb0Xd3vgvOit6D3w3T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1B4cuqHwvGGxzks.wjpeZ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He7ap1LFK7m.0vAJQNR0s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Fi5ypJJJcCiz2RNO6bMsf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JEBKg21ZgK4tl3SxHIs_s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qfpp_iEeI0lb3EK0NSbFl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utI0xO12zQ2QHpH0SZz.b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n15Th9rjRmt9wQDQncSUJ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fAp.7I_TRiC9c5ALZB2l1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13TiFHsXSGBJYPJzosk9V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gIrR8sdkIyY1jsdpy0Fe7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0hQ00w1mOKzYZvN4IYURD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eTxTqIIWQtel2fESayU2M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JzSzZDKFRsm8nbDI8q93P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J8K2QU.NSJyjU4LfyWvYd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Z6tNSOX.Re2SrMWqJG4bw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6XV5JcLFR6iofvpQF.jwV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4lERHYWAR5mq_p0kBfVlV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r70gDjTJT3KGYw9Mk6GYm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peF8ShBiQBKGOwju0GVgC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NOOwhk0MRbGr9uF4efMkb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zOO.sjqMT_mf10T6ZemOb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fWHfduPmR0StKYH3Qqjib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wUdHDMBuQhuYZDbXGCRbi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SPNCDo7hTiarcs6FvJWI9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d77_IffaTreDVudnrztQ3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w3avGTFqSn6ZVp_MSFp1B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odI5yTIXQYmmE8fn5j.Qz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q2QEm_pweglv4A9rFAg5z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Y7W7zy5bT7Cqs2uecCVUM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NUTF2YZGXfrXfFahppxcJ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o3cJNC2D7Rjh92sEi6g66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78kCjvrercxpkutIxcLN_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QqUQL5oqzr6Cw_atZzdJH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NhxQPinEQqqrwP6cm6hgW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ol4FDUoHz5SNwuSvpEVhB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BojgyRoBWquCnEZmmPoNe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aZfZ8_MDboeappDIIfcwu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kjYAk_FfTSy3xs.hWvBhO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i71JwMd39xFKLyHI3ncv5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aJ8VT_gAa62klqOPG1aTF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HP3wjJ8bnOC9PowtInqfS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2LxXnYln2WS8Q1YP_LAXL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r8wR0A_Jb837vqY1I5hqJ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GdRsWCQgRNmkumJniG4Ucg"/>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E4gOsbw9QR6OKUSG3nqtH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zFCjDPCYZK9_FUMHyCax2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QyAYdaqQc2VbMXnY8gmry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Km0wBIrQf25VCnLjg8nn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0AElItxRVGtzSt8CyLQF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huCq592TLqY0Ao7tpHS1E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HRPgR1fGToupYs0Nyb4Ym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AUbHHwAPUAz2i5wU8butX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cSq4aclCFwoQm35Cp_Ufh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pxteZxbiQJyLDuH2oQQW9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3BELvYVHT8e9ECRAZGHik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4DmQT3iRRFmztekTO7wOd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GTx6X2oxQ1Cen7Z18j3dLQ"/>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ZDonnb9lTxC8dilNFOk2k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lN7NBZjHQH2LrsgOc4LZV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l4avtVSOTaWOtVdpcEieGQ"/>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96ziJ8qzRO6PlVJQolrHt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C52R91X.RKGSPhuePXlfg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XSupvhboSHqUnh4YN9bsf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YXZqy_9SS4WFLul5ABN4d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cg13cBmARpWTyhiv0xtL7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ncoMl68GQlSz6kWFKxxC7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lrVbmcCRZDJqMhU5k8NtQ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eTxw6xhpS9Wdj6JoGoOSP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SQvbtpXkldaIbWYjolhC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GAqpOlckTmOJpWFUnc5YQQ"/>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l.QhJe3Xx.nLuk63T9PRn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qjFmLWcfROSOkwxMt0wa4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8zt.rYCCT4SMfk.x9X_7g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KkYMpMi1RrqYa7k33s9py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eGvm_viqSo642bSBKqVtS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6p2nvbqRTGOsm6Er0Xg5K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LLBYKFO_RzCLmV53yZYETQ"/>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VEULmuAKw1Iourg9yfhdu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e8irnQiCPlQ1s5T4TujCpQ"/>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qPDJQmJqnXIzzdV8Ky3KG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V4gohpm7SWSh1c05RUP7Z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qHwPrK3CS3GexgSoJVeLpw"/>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kJTGyVcOT4yzqaJFpjB1g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kFSoiYsHQX.ZATZrR1L4j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kb4lNuKaRnm5Ahi3aq7Ar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KusfyQv.QBuelAwaJI0eL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aHypzV5NQy.8L1XtanbEyw"/>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5Cai8BheQlmPIpU4BNKUv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kRa7uBIVSJq7KCCh8pDz9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m_NwVOY0ROq4DfYK4.ySS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tzoCLdPFS6yfo8z_Hc7hO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rSLeFM3IS_epXv4nvII0R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W3iwTtzuRfynEX02pkLNH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DBlNRCTJTveDMJfOdjSTG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B_2pEDOgaP.w_4AWgPIOOw"/>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27YO0aT9Rla5aPQ88Rl1b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Uq_jwlGVSKOKd2zuaJiHe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Yki9vmrSQza_Hrb9D37A_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Mv7hukVDRRWZdvqarXfKv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bwOp19.YC8MkOH2T_LLVK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RRDaGdClRQykYWqlBdr8_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d.iDUJ3CSPOhsabkDgwm.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zF_Z4t.cTQaDvD4WoTKgs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BpWLFYPnRiu_d4LchSYcN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LlyQRhS8uIk9620aQBf2S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7bkNSh5NT0.9P75A2DlsL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Pqacj2tSRKehQ4lZaq2n2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nK_Fr91cTb2_699a6OJxc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ol1EuIdLQMGoxziomKco2g"/>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N2THX0T5Qf.DZKBF0BRtL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Gz6sIqZqQFWX1AnrISuXH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_Hhcp3VEQnaxdAX5F9KG0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P2Ok5GgBTMyTx0KgaUB2e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IDZ0KZeVR.6TML4SpfwFo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os93kmYPTuqmgImenS2Gx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A7t.Q7XMQSePCGi6l6uDyg"/>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aXPdxO2iRuiOs54FRbG13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IcYPlerOQ7GDAmYyJZkuR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Jo1Y6qnpRUywnA5msJVe.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tAqnK3eHrdDkyYdPoahPK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tAW_7nSQXBvnczC3JgH19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S86gTWymYFRhgFqT4Hunv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NbXYqwKrWmoYgUv3NC5J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7HbgwCLFI06KgDMytu.9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9WhpwvmaJKcmIRY7U9Z5E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nEDzooLyStqKoBwR.r3i6w"/>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FTiIq6zYQQawDUzCPCVtS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zBJwxr82S4GVs4pZ5Uefy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YzfmdmkASviAfJWmbYc3A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bgjf9RoYTleHRjAVOIhq0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5llEf7gzQaObnIYak85YZ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KHORy6QxSe6csHM1qBFCq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qAJYjY27T0GDKwLaFgAn0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gPUVY5oJRrqzkdVIAcxkng"/>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LjzEZR8AF3idvzqbvVlPuw"/>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mDYvlZ7pKsKvc4vwhg3qz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mo06bNb3QRKQSpdblUx_X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Y80urK7CQi._Vv7X_MsxLA"/>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Mum8gYGfQ1mKuKC6deSRZw"/>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Olcal6SRQJCBaFCL7dBRP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UBOuOBI5SkqafHLNhjCsPA"/>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AQ4JzX1HQ1iCWKCTRWdiL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FfXQlPo2QSKMCe0_m6uyf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HCbm1VenRx2hENXAh1g0.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mh58ilsTSauBlLzQip3DI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vsIj_A6ZSeWW3ecD_hqgE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K3ik34jBSGGMnYczphUvtg"/>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oQbOo.CVi5dAX0tVe0KHI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RCcjCMeeTHe0mwWN11aJx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33n2bN4yTC.6VF3Hmea1Hg"/>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FrtdHdtJSfm5j8d5aWIiP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tpDAEOvQ4yDI1YQZJ9cS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4q8nbY8sQGWMOAulep_l5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1R8wfB4jSAGOXfXm932CEQ"/>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T_5ZbPYPSeCcEzpaTxT77g"/>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Hs_VuxTHRkORYAqqLw9qv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DnrNb6DBRpOc1Zdm_dhZ4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RCiM1gqrRTSNEWEBj5lph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vdvp6OWS6s4HJYKYDkYRs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1eE.OeCtRgGoFa13kFtla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WRnHaMVSwG3FrcZf1Ikxj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C7_w7_ZtQna6z1EPjns35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nrs1tIg7SU6aUmVDSF1Wu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WqL.CdlCTr2ld20Xgt3Fo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sQp8a.KKRlipAz6MR9bBZ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a5Zan1KJQMStQIplWrilC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ekY55rvlRTqkw4iQIgMXUQ"/>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NBvaLUYXQNaMMKsSUs8XA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wSqnLxANTyyYDxkUetDEKQ"/>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YBHt4xOkQcy9lrEwtsUjY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DKfr6PSTSEaL3Hyph4afkA"/>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hLXkPE6aS0aS_3AgEgV_T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r.g838OKQT6vScMyEZICS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lHum8IxVQ1OlIL_LsN3CDg"/>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TMotmZALS9Kwv3BkKcZTT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7p3tZVoQSV.cy.jw2xwYO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LfBJPmVZTLqH5OwWzHFgP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gV9Km4oGaQHqprIi4N0ap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EVk83bGcQ1yByr.1eU6p8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K7ahHRDZS.2oZP9ee4ygZ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cxjm9XcTTWary3zoTT49P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2u5vLmFuQuKcKP4AivAO3Q"/>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1WsjVEFSSP6sIbHRr8mJaw"/>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hpJ4n_hXt.uRIIH3WkEFA"/>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UZoVVB.jRNWM5utgIMICM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kENKRqxXTB2wImtgqKVt_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A440zArBThShSWkV9DmHh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r4n5iuiNR7yzvq9kU2Tjt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wWdI9nVwSRayB80m7GOCE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MgAjRNLET8qXPCUdPjHH1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bVhsKf7oT3.TXhEq3uS8rg"/>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ZOgZIHJWS.2cVMqbdECm_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2dh6aVuhTYG51SJ6IWI9W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QlhvOMh2ST6bZcUwCFLK_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uw2y9z1rQ1WlbdvPZQoTn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UkTIQ9vAQmmnDm_iLCE.7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8iZayqZMQ6SUzubPbkH0n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FRU39y_NS_2VRSy_JQYcOg"/>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mRriIN13QUWEDABSCO2pJ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vYQLz5v.QNKsdMMGc1BA3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svL7TDVSRUOHry7SxRncp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s7Y.y903ThiwGHWd8rKuGg"/>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dCsqVCnMS.Goy0udWSpDV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xPpZFnoRQhK_qUbzoay_5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P48L_Wh.Q3qfCXATgu1ZmA"/>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sxg4JTbMTIqu4NZzmIDYVg"/>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tEt_bzzUT5WRlfESp6ol2w"/>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OPL4_RsjQducqN0xayMir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916LhCfST5SUmeUDLBgqi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RKdLZL78TKOX8ShI9EObvg"/>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OgQPJb0pQvyol4aPkXspC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sIOCfGtl6abBLQqpnSg82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2mo5Da9CS6i8IpFITT53ag"/>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l022S4ebTPGMGazl9BjeI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cqGqgHjDTqa1GCQEYzXaz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0J6uR2lGTsiJuxpaMOG5JQ"/>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2vhxSD4KSz2GBtACxTKQyQ"/>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Ke0qRttETquWriKm11A0b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9KpO0Ou.SH2xZrFoZ0vyXA"/>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ho4F51tqQiytqSELrgRjg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zJwjNrbRS3.W7vUUm_abqA"/>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dhBgYNUPRsKBMeUAEG6rX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PEzzTrfmRyiuIWej6hwcQ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QEurPs7lTfONovdO0J4tW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H4XBcLlxQ8aPELTnYzXsz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gL7jBEelSS6Dka9vs_Ossw"/>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owh13EXfQES8rfXNIyunL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id6FVa_uRGOSASNRHa.L9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Oq3of1RhT52GcL8_k8Ldi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4HeVnHWVTzKzdomOI6_6Mg"/>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wa91cqBvRHusa_38k9zCHA"/>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P1ESFJaLROWZnPPLZ6AC5w"/>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37rXdyH3QWi8ccUKySl4Gg"/>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kMfWMEweQM.Bcnh5UXO55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dhnKInm6Qe6AUQpTlx7sP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I9ml_5oSQCumTvUOavnyz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nohbES2_QUKpr5GYNJ.j7Q"/>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Y6msuOvGR0.tOWh2hA484Q"/>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3rPx0j2STdeAHBmcq71N5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bMNUtfcwSEalqbNlZSi5cQ"/>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2wPJczP9RDSo6ZGlIFDr2A"/>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dDd26JiLR.eIEivp0McQ0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UJ.RkIRVTGWYer5icU7ARA"/>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z_F3AgQWRwu.LsEbnja3nQ"/>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TaE49RBUQjeo5.IyGma6r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GlnZo0qVTUm.B6zwQPhZMA"/>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NTaG._paQA.rxkTxd91aJA"/>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AVoRYulx3G6luGftfoPB8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0ZX6bFJKTtOJFUzc2V_omg"/>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VQJB0c4_S7u02O62_z44Lw"/>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ivHC4snpTm.Vw_OoUsl_2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AVzW9lCJSoScwZBP8xpS4A"/>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1aFVZbIvQjOoY4z0Mdwbn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Jll54gInSICh7kSFZMaQQg"/>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YOwnL8CRK8g1U00TWeZ7Zw"/>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7miHkCRIROqT1dc6Xn6Tt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JUyCPsFHRF6Iq6u8vFVuO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Op.w8LADQ3i01ptGfAYgpw"/>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mBuHrzOSSHmZCzVxc_M0Ww"/>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vCTFkLVHSVaq3HjbViJek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DL_SwbV3RZuwLu38gtNT0w"/>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fQ.i0y6aS4Oe8Xj7X.bgI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jvEjcNmkTo6Q0KBz3muvuA"/>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JMfz_yFwRkSRupvPbk0U_Q"/>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hlnYAKOeS4aA81Afs6DxkQ"/>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6jpAXIB5Q6iwzX1BOpG1ag"/>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S.QBp4o0QMyKhM6OvIf3M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MV0PalTxQNStyJ09V3xZZ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SmFVk6GLRl2ecCBHJI8ENg"/>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qSzq99uIT5GJCDKAoR4X_Q"/>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mhTGDZBGSceZ1UzH1_UTuA"/>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hpxA1OmFSZ6KVp.oM25hA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MP.yiqsVThKMrV11r0t6AA"/>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M11h_vC6QhueKFNVC9Q2Vg"/>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JFsLAoKZTgC9zRyRevU3Z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ibw64tvJSkqrP_LlCQJwA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i5Xi..5.QJODFHcmN53I6g"/>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1J4VdVXCTYy7kxUDi3yABw"/>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a7yElD_PTcmqzFhgi3ap2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NLy99v0T8iRg9l58aYTrw"/>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lFRRlA0QSsCV7biyeROugg"/>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FBmNDXpZQ9WQD2GRoNb0c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enKRdyZdQIeextKgdzaza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4cKd5jVfT4O2NMn54vf7kQ"/>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GzIhYHUhTgmI3l6IWzQXvA"/>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eE4xRoJlSu.IxgpiHjxAfA"/>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03pg59r0RHWAYt0gmqnC5Q"/>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GASFxXMeRyySI.xwa2VVqg"/>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gYtzhabxRPuIo8qUmq0Cn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p_rWD5f6TGSHskBiNpMUeQ"/>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YIhzT5ZNLC_6g2LeLi.G5A"/>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RMIoSFBPRa6a16qDFKofNw"/>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coYuP7BrRb.3oqoyMDQkIw"/>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fqpkwkRGR4S.lBpXj2aVmg"/>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PnGmo.4zS_6bAZmIqeGoog"/>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0Aq9vXCSQwmYTjXlX.RJdg"/>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vWudtYftRUa6OoH0xmrZhg"/>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RBcy95SvQ0miKA4SKmKkdA"/>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ep9Wr1aBvo5cz25W_b9lFA"/>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XlkJyZsPRACj1.IGTaX.P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tD49oprKROSnvTXjZkyUIg"/>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yPjGR0k9Ts6IKDomTa4_8Q"/>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l.m2QVCsQwmiPFxAelhcgw"/>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nGv82fOfQZi5MO1nJmQNtg"/>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8v8qTHbkRmucF4UEKi7Nbg"/>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mWq7JI0AQOSyHYIJ0mHQ8g"/>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oz7f0p8shTcUhJj3TfReyQ"/>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XOJuz2HDT.6w1K2nXJiOEw"/>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I3TLhLj1Su.huJmqb36Rgg"/>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oZpp2JAXL6ngozuxPC_.D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R5iexfkWRhKl2chZN2.Vo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V9aW9IEcTSi43OJqe08nBA"/>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3LcFFoimR5qV9VAF8lFIOQ"/>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ycDfl7AAQJO1pBH.c.AHpQ"/>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ZD5rO7EfR6y8hIwwF3KsqQ"/>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dat0gJXTRYKy2WUbZSMyXg"/>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XVSV.G4YKopZtCvbDT98dA"/>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sqQhijpxJ8jETcM3XjpNcw"/>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XsLT_Elu263jQfv2chXDwg"/>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Ees8vDbvbekiiMGfhSdApw"/>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H_lWvZTZ7hGobJimRh4Rj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RFWjWVmkTeaoj2KyO1t_9Q"/>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EPCLxk36SPaV0gJHfqz4pQ"/>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GEfla0AlQ0emlQvfwwh4_A"/>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mjWTU0DTRmGphyWj9lBl9A"/>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IhITLLw8Q5WkYv6YwctNXw"/>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4gdEEYpgR5.OIA8920Ui4w"/>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eOHFCcBeROu9ITIz5LHj1A"/>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Vcx0chgRTqStRB8073h8NQ"/>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wa93RFKTQIig2H7BYydB.Q"/>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L1eDF1F4VpJcFOP.ZnHS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8MUdWy0RR9Spi3HekH9u1g"/>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XF37HUhPRoqyxNcTEq7M1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QF2yRAiWS5OXn8cDH54uIw"/>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xVkdMSanQbOY80bgTLhiWg"/>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cTyzYjylQyCGhDZDY0JR1g"/>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cOvs2sFyRVWmVewBC0gu6w"/>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Itol44s3TPeJKC.72I.vZw"/>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fGO3fZDATieFwp3xhrgUbg"/>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atOgMq_wTCKmZ7A1nXfGWA"/>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5muNY69bQS2lRjs39gcWmQ"/>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0HrJ69MxSdSc7b.9177HX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tuXk9hY3Qnmt0ZlFmWoz3g"/>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98RWH9zCSmKmv6KbUp7b5Q"/>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35K0SzaHvPAvfvh4FOfVrA"/>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HbEy7hbzQoiP7p_t7_uinw"/>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3JAesRW9R2unVwz4klEEJw"/>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mm5qFusYS0i2khLhE3iE7A"/>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_m8CAO13Tr.seHGE7m559Q"/>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XQOrcAkmT2qB.tGwhA9geA"/>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3Ckky2EbS4iw.zB5gvkSmg"/>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NTOS6vXUQ0WyAXLyj9y8RA"/>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vtRW_z8NTySnpRF9CDxoi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XLwdTlSmRoaN5_X.0C.qVg"/>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d5ctWXtaRx2iZT0gS3w0Qg"/>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w44xl9uRTwGoSPLLapiAGw"/>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LaSeDo_OR9CYSLtX5wSOZA"/>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1Ia8RfSHQI6GIflrIjfT5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ZZSojPBhQBOuguxO62S6Ew"/>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q3ShEnIQSZO7jGUmBBFvPw"/>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et9CdUPzSNKeotWTEzEAYg"/>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PRwL5eUnTJ.XCdSlEas50g"/>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25YALosgR4GIncyeDJiIGQ"/>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eX5vqsbHTKS34sImv95lpA"/>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mqNh4q0sQxabgRTb.IXzBQ"/>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nX5Su8ZNRXG0EPQkXU0gjA"/>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xrgv9OtFSZm0Kic5F.FaZw"/>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WpqKOQkj5nvAKt90qNwXo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ptncaraNQIS6enm0b8CZeg"/>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iQlBmOniT0C6kCdH9m4KBg"/>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NW9t5FFYcdfJ06FKoLRYDg"/>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pm5uXLnkQx.MQu9kAhOuyg"/>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UBIG.jlGRiOnATsLqV2POQ"/>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WAszCWJLRO63j630rZZ_Ow"/>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QgC0mbcbRl.EY3OuDsbDAQ"/>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js5yLB8zQsynJk5CjMz4iw"/>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yM2Y7l4XRXK0npxJBmzfIQ"/>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fwIoMFsVQbSul8uzKFidZw"/>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nmwwxdkHTDq7pcax7bjEW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_rXo9nVjTiKMFRQKBG79Mw"/>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gyTbV1usT_WlzjJf9606xw"/>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PF9J6wjpR3mQ0dn0Jyp9Bw"/>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9e0rRcRKSwKJliF_LZDqxA"/>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LQPQrLJ_TZWGzMcQ849CeA"/>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kxlNEfPTAWNn.csofPLcA"/>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vv58vugZTUmYVzfYEWQRhg"/>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niYKRTMDTBSyx2FIYRhbiQ"/>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Xifb6dFv2Z97NT_fSmgpIQ"/>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iQlBmOniT0C6kCdH9m4KB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4NSUzj4IR6.p5JIwAvLrTQ"/>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Nk8uC5kcT9YNfuBrxcwYww"/>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e2raGrjTRf20aT5ykzDpwA"/>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8FMoPp1pguq2VPqA1Jq1_g"/>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u6x9FLDYTOe3h.6H21hVlw"/>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37VqquWIR2.IkodPT9BpFA"/>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w_MYLpRzTYGc5VvLmNGvgA"/>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ahgcZFEUTtCZDaIob8uijw"/>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N9lmYATSTIeOWvfTbqGghg"/>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wfQtnq9xQjGSODZ5XxN5Wg"/>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QrC1oX0HTY2YfN856MgKA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TtzbmAIzQ2m5jh08441mWA"/>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qsvp2jv8TPyMyvX7RwREBQ"/>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PaRxhf0IQ72G6j2IOcFq.A"/>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3.HMx4mUTEipzy41JRKvVA"/>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4.xml><?xml version="1.0" encoding="utf-8"?>
<p:tagLst xmlns:a="http://schemas.openxmlformats.org/drawingml/2006/main" xmlns:r="http://schemas.openxmlformats.org/officeDocument/2006/relationships" xmlns:p="http://schemas.openxmlformats.org/presentationml/2006/main">
  <p:tag name="NAME" val="4. Footnote"/>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p6e4onsGTrmdwzNLG5u7E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d3ZvQ_.RGiUo1Pf1aeb9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MffiGDj.TZqgbxkr1qpuS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nkt4UwFLRYGLf6bGNtkrL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fvHI4aJDSAOhHyC_dlE85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RKVOzO4vT1aEt1MYZT3ISA"/>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24407</Words>
  <Application>Microsoft Office PowerPoint</Application>
  <PresentationFormat>A4 Paper (210x297 mm)</PresentationFormat>
  <Paragraphs>2653</Paragraphs>
  <Slides>76</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76</vt:i4>
      </vt:variant>
    </vt:vector>
  </HeadingPairs>
  <TitlesOfParts>
    <vt:vector size="86" baseType="lpstr">
      <vt:lpstr>HGP創英角ｺﾞｼｯｸUB</vt:lpstr>
      <vt:lpstr>HGS創英角ｺﾞｼｯｸUB</vt:lpstr>
      <vt:lpstr>HG創英角ｺﾞｼｯｸUB</vt:lpstr>
      <vt:lpstr>ＭＳ Ｐゴシック</vt:lpstr>
      <vt:lpstr>Arial</vt:lpstr>
      <vt:lpstr>Arial Black</vt:lpstr>
      <vt:lpstr>Wingdings</vt:lpstr>
      <vt:lpstr>NRI Template</vt:lpstr>
      <vt:lpstr>think-cell Slide</vt:lpstr>
      <vt:lpstr>Chart</vt:lpstr>
      <vt:lpstr>PowerPoint Presentation</vt:lpstr>
      <vt:lpstr>PowerPoint Presentation</vt:lpstr>
      <vt:lpstr>PowerPoint Presentation</vt:lpstr>
      <vt:lpstr>一般概況</vt:lpstr>
      <vt:lpstr>トルコ／一般概況</vt:lpstr>
      <vt:lpstr>トルコ／一般概況／経済</vt:lpstr>
      <vt:lpstr>トルコ／一般概況／経済</vt:lpstr>
      <vt:lpstr>トルコ／一般概況／経済</vt:lpstr>
      <vt:lpstr>トルコ／一般概況／経済</vt:lpstr>
      <vt:lpstr>トルコ／一般概況／経済</vt:lpstr>
      <vt:lpstr>トルコ／一般概況／経済</vt:lpstr>
      <vt:lpstr>トルコ／一般概況／規制</vt:lpstr>
      <vt:lpstr>トルコ／一般概況／規制</vt:lpstr>
      <vt:lpstr>トルコ／一般概況／規制</vt:lpstr>
      <vt:lpstr>トルコ／一般概況／規制</vt:lpstr>
      <vt:lpstr>医療関連</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トルコ／医療関連／医療・公衆衛生</vt:lpstr>
      <vt:lpstr>トルコ／医療関連／制度</vt:lpstr>
      <vt:lpstr>トルコ／医療関連／制度</vt:lpstr>
      <vt:lpstr>トルコ／医療関連／制度</vt:lpstr>
      <vt:lpstr>トルコ／医療関連／制度</vt:lpstr>
      <vt:lpstr>トルコ／医療関連／制度</vt:lpstr>
      <vt:lpstr>トルコ／医療関連／制度</vt:lpstr>
      <vt:lpstr>トルコ／医療関連／制度</vt:lpstr>
      <vt:lpstr>トルコ／医療関連／制度</vt:lpstr>
      <vt:lpstr>トルコ／医療関連／制度</vt:lpstr>
      <vt:lpstr>トルコ／医療関連／制度</vt:lpstr>
      <vt:lpstr>トルコ／医療関連／医療サービス</vt:lpstr>
      <vt:lpstr>トルコ／医療関連／医療サービス</vt:lpstr>
      <vt:lpstr>トルコ／医療関連／医療機器</vt:lpstr>
      <vt:lpstr>トルコ／医療関連／医療機器</vt:lpstr>
      <vt:lpstr>トルコ／医療関連／医療機器</vt:lpstr>
      <vt:lpstr>トルコ／医療関連／医療機器</vt:lpstr>
      <vt:lpstr>トルコ／医療関連／医療機器</vt:lpstr>
      <vt:lpstr>トルコ／医療関連／医療機器</vt:lpstr>
      <vt:lpstr>トルコ／医療関連／医療機器</vt:lpstr>
      <vt:lpstr>トルコ／医療関連／医薬品</vt:lpstr>
      <vt:lpstr>トルコ／医療関連／医薬品</vt:lpstr>
      <vt:lpstr>トルコ／医療関連／医薬品</vt:lpstr>
      <vt:lpstr>トルコ／医療関連／医薬品</vt:lpstr>
      <vt:lpstr>トルコ／医療関連／医薬品</vt:lpstr>
      <vt:lpstr>トルコ／医療関連／医薬品</vt:lpstr>
      <vt:lpstr>トルコ／医療関連／医薬品</vt:lpstr>
      <vt:lpstr>トルコ／医療関連／介護</vt:lpstr>
      <vt:lpstr>トルコ／医療関連／介護</vt:lpstr>
      <vt:lpstr>トルコ／医療関連／歯科</vt:lpstr>
      <vt:lpstr>トルコ／医療関連／歯科</vt:lpstr>
      <vt:lpstr>トルコ／医療関連／その他</vt:lpstr>
      <vt:lpstr>トルコ／医療関連／その他</vt:lpstr>
      <vt:lpstr>トルコ／医療関連／その他</vt:lpstr>
      <vt:lpstr>トルコ／医療関連／その他</vt:lpstr>
      <vt:lpstr>政策動向</vt:lpstr>
      <vt:lpstr>トルコ／政策動向</vt:lpstr>
      <vt:lpstr>トルコ／政策動向</vt:lpstr>
      <vt:lpstr>トルコ／政策動向</vt:lpstr>
      <vt:lpstr>日本との関わり</vt:lpstr>
      <vt:lpstr>トルコ／日本との関わり</vt:lpstr>
      <vt:lpstr>トルコ／日本との関わり</vt:lpstr>
      <vt:lpstr>トルコ／日本との関わり</vt:lpstr>
      <vt:lpstr>トルコ／日本との関わり</vt:lpstr>
      <vt:lpstr>トルコ／日本との関わり</vt:lpstr>
      <vt:lpstr>トルコ／日本との関わり</vt:lpstr>
      <vt:lpstr>トルコ／日本との関わり</vt:lpstr>
      <vt:lpstr>トルコ／日本との関わり</vt:lpstr>
      <vt:lpstr>トルコ／日本との関わり</vt:lpstr>
      <vt:lpstr>トルコ／日本との関わり</vt:lpstr>
      <vt:lpstr>トルコ／日本との関わり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2015-11-09T06:22:56Z</dcterms:created>
  <dcterms:modified xsi:type="dcterms:W3CDTF">2022-02-08T02:11:23Z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